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4"/>
  </p:notesMasterIdLst>
  <p:sldIdLst>
    <p:sldId id="256" r:id="rId2"/>
    <p:sldId id="910" r:id="rId3"/>
    <p:sldId id="911" r:id="rId4"/>
    <p:sldId id="257" r:id="rId5"/>
    <p:sldId id="258" r:id="rId6"/>
    <p:sldId id="259" r:id="rId7"/>
    <p:sldId id="429" r:id="rId8"/>
    <p:sldId id="428" r:id="rId9"/>
    <p:sldId id="260" r:id="rId10"/>
    <p:sldId id="261" r:id="rId11"/>
    <p:sldId id="421" r:id="rId12"/>
    <p:sldId id="460" r:id="rId13"/>
    <p:sldId id="946" r:id="rId14"/>
    <p:sldId id="424" r:id="rId15"/>
    <p:sldId id="426" r:id="rId16"/>
    <p:sldId id="297" r:id="rId17"/>
    <p:sldId id="931" r:id="rId18"/>
    <p:sldId id="912" r:id="rId19"/>
    <p:sldId id="431" r:id="rId20"/>
    <p:sldId id="436" r:id="rId21"/>
    <p:sldId id="437" r:id="rId22"/>
    <p:sldId id="438" r:id="rId23"/>
    <p:sldId id="439" r:id="rId24"/>
    <p:sldId id="448" r:id="rId25"/>
    <p:sldId id="449" r:id="rId26"/>
    <p:sldId id="956" r:id="rId27"/>
    <p:sldId id="958" r:id="rId28"/>
    <p:sldId id="960" r:id="rId29"/>
    <p:sldId id="262" r:id="rId30"/>
    <p:sldId id="263" r:id="rId31"/>
    <p:sldId id="264" r:id="rId32"/>
    <p:sldId id="266" r:id="rId33"/>
    <p:sldId id="267" r:id="rId34"/>
    <p:sldId id="268" r:id="rId35"/>
    <p:sldId id="269" r:id="rId36"/>
    <p:sldId id="270" r:id="rId37"/>
    <p:sldId id="271" r:id="rId38"/>
    <p:sldId id="961" r:id="rId39"/>
    <p:sldId id="275" r:id="rId40"/>
    <p:sldId id="962" r:id="rId41"/>
    <p:sldId id="276" r:id="rId42"/>
    <p:sldId id="277" r:id="rId43"/>
    <p:sldId id="279" r:id="rId44"/>
    <p:sldId id="272" r:id="rId45"/>
    <p:sldId id="273" r:id="rId46"/>
    <p:sldId id="929" r:id="rId47"/>
    <p:sldId id="932" r:id="rId48"/>
    <p:sldId id="918" r:id="rId49"/>
    <p:sldId id="920" r:id="rId50"/>
    <p:sldId id="922" r:id="rId51"/>
    <p:sldId id="915" r:id="rId52"/>
    <p:sldId id="923" r:id="rId53"/>
    <p:sldId id="924" r:id="rId54"/>
    <p:sldId id="300" r:id="rId55"/>
    <p:sldId id="474" r:id="rId56"/>
    <p:sldId id="579" r:id="rId57"/>
    <p:sldId id="479" r:id="rId58"/>
    <p:sldId id="580" r:id="rId59"/>
    <p:sldId id="581" r:id="rId60"/>
    <p:sldId id="582" r:id="rId61"/>
    <p:sldId id="930" r:id="rId62"/>
    <p:sldId id="583" r:id="rId63"/>
    <p:sldId id="584" r:id="rId64"/>
    <p:sldId id="933" r:id="rId65"/>
    <p:sldId id="585" r:id="rId66"/>
    <p:sldId id="596" r:id="rId67"/>
    <p:sldId id="597" r:id="rId68"/>
    <p:sldId id="586" r:id="rId69"/>
    <p:sldId id="935" r:id="rId70"/>
    <p:sldId id="600" r:id="rId71"/>
    <p:sldId id="578" r:id="rId72"/>
    <p:sldId id="936" r:id="rId73"/>
    <p:sldId id="488" r:id="rId74"/>
    <p:sldId id="590" r:id="rId75"/>
    <p:sldId id="937" r:id="rId76"/>
    <p:sldId id="601" r:id="rId77"/>
    <p:sldId id="491" r:id="rId78"/>
    <p:sldId id="472" r:id="rId79"/>
    <p:sldId id="940" r:id="rId80"/>
    <p:sldId id="943" r:id="rId81"/>
    <p:sldId id="945" r:id="rId82"/>
    <p:sldId id="947" r:id="rId83"/>
    <p:sldId id="948" r:id="rId84"/>
    <p:sldId id="950" r:id="rId85"/>
    <p:sldId id="952" r:id="rId86"/>
    <p:sldId id="954" r:id="rId87"/>
    <p:sldId id="942" r:id="rId88"/>
    <p:sldId id="926" r:id="rId89"/>
    <p:sldId id="928" r:id="rId90"/>
    <p:sldId id="475" r:id="rId91"/>
    <p:sldId id="476" r:id="rId92"/>
    <p:sldId id="301" r:id="rId9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68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2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AD78CD-0D25-43F8-B3E2-6450F92EE46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9E79B1-025E-4FF0-9D73-4B78E92D09AF}">
      <dgm:prSet/>
      <dgm:spPr/>
      <dgm:t>
        <a:bodyPr/>
        <a:lstStyle/>
        <a:p>
          <a:r>
            <a:rPr lang="es-EC" i="1" dirty="0">
              <a:latin typeface="Palatino" pitchFamily="2" charset="77"/>
              <a:ea typeface="Palatino" pitchFamily="2" charset="77"/>
            </a:rPr>
            <a:t>1 Públicos </a:t>
          </a:r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88605FCC-B7E6-49BF-A479-9EE9FD8208F9}" type="parTrans" cxnId="{153A9BE0-978E-452C-912E-54F43394A543}">
      <dgm:prSet/>
      <dgm:spPr/>
      <dgm:t>
        <a:bodyPr/>
        <a:lstStyle/>
        <a:p>
          <a:endParaRPr lang="en-US"/>
        </a:p>
      </dgm:t>
    </dgm:pt>
    <dgm:pt modelId="{F4D10839-6180-434D-BFD1-73EA6B42CD2E}" type="sibTrans" cxnId="{153A9BE0-978E-452C-912E-54F43394A543}">
      <dgm:prSet/>
      <dgm:spPr/>
      <dgm:t>
        <a:bodyPr/>
        <a:lstStyle/>
        <a:p>
          <a:endParaRPr lang="en-US"/>
        </a:p>
      </dgm:t>
    </dgm:pt>
    <dgm:pt modelId="{5C73F9B6-CA61-443F-BEAA-318F7362D713}">
      <dgm:prSet/>
      <dgm:spPr/>
      <dgm:t>
        <a:bodyPr/>
        <a:lstStyle/>
        <a:p>
          <a:r>
            <a:rPr lang="en-US" i="1" dirty="0">
              <a:latin typeface="Palatino" pitchFamily="2" charset="77"/>
              <a:ea typeface="Palatino" pitchFamily="2" charset="77"/>
            </a:rPr>
            <a:t>2 </a:t>
          </a:r>
          <a:r>
            <a:rPr lang="en-US" i="1" dirty="0" err="1">
              <a:latin typeface="Palatino" pitchFamily="2" charset="77"/>
              <a:ea typeface="Palatino" pitchFamily="2" charset="77"/>
            </a:rPr>
            <a:t>Inventario</a:t>
          </a:r>
          <a:r>
            <a:rPr lang="en-US" i="1" dirty="0">
              <a:latin typeface="Palatino" pitchFamily="2" charset="77"/>
              <a:ea typeface="Palatino" pitchFamily="2" charset="77"/>
            </a:rPr>
            <a:t> de </a:t>
          </a:r>
          <a:r>
            <a:rPr lang="en-US" i="1" dirty="0" err="1">
              <a:latin typeface="Palatino" pitchFamily="2" charset="77"/>
              <a:ea typeface="Palatino" pitchFamily="2" charset="77"/>
            </a:rPr>
            <a:t>públicos</a:t>
          </a:r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95B97023-38CE-4C9F-A4C4-D2E6D1CC8B99}" type="parTrans" cxnId="{562C2A45-64F1-4AD0-8D33-00797506B4DC}">
      <dgm:prSet/>
      <dgm:spPr/>
      <dgm:t>
        <a:bodyPr/>
        <a:lstStyle/>
        <a:p>
          <a:endParaRPr lang="en-US"/>
        </a:p>
      </dgm:t>
    </dgm:pt>
    <dgm:pt modelId="{A3B02998-94E7-45BC-A8B4-A2987BFE38E6}" type="sibTrans" cxnId="{562C2A45-64F1-4AD0-8D33-00797506B4DC}">
      <dgm:prSet/>
      <dgm:spPr/>
      <dgm:t>
        <a:bodyPr/>
        <a:lstStyle/>
        <a:p>
          <a:endParaRPr lang="en-US"/>
        </a:p>
      </dgm:t>
    </dgm:pt>
    <dgm:pt modelId="{A82A7974-E1F1-4561-9A2A-8835F2A4EF87}">
      <dgm:prSet/>
      <dgm:spPr/>
      <dgm:t>
        <a:bodyPr/>
        <a:lstStyle/>
        <a:p>
          <a:r>
            <a:rPr lang="en-US" i="1" dirty="0">
              <a:latin typeface="Palatino" pitchFamily="2" charset="77"/>
              <a:ea typeface="Palatino" pitchFamily="2" charset="77"/>
            </a:rPr>
            <a:t>3 </a:t>
          </a:r>
          <a:r>
            <a:rPr lang="en-US" i="1" dirty="0" err="1">
              <a:latin typeface="Palatino" pitchFamily="2" charset="77"/>
              <a:ea typeface="Palatino" pitchFamily="2" charset="77"/>
            </a:rPr>
            <a:t>Mapa</a:t>
          </a:r>
          <a:r>
            <a:rPr lang="en-US" i="1" dirty="0">
              <a:latin typeface="Palatino" pitchFamily="2" charset="77"/>
              <a:ea typeface="Palatino" pitchFamily="2" charset="77"/>
            </a:rPr>
            <a:t> </a:t>
          </a:r>
          <a:r>
            <a:rPr lang="en-US" i="1" baseline="0" dirty="0">
              <a:latin typeface="Palatino" pitchFamily="2" charset="77"/>
              <a:ea typeface="Palatino" pitchFamily="2" charset="77"/>
            </a:rPr>
            <a:t>de </a:t>
          </a:r>
          <a:r>
            <a:rPr lang="en-US" i="1" baseline="0" dirty="0" err="1">
              <a:latin typeface="Palatino" pitchFamily="2" charset="77"/>
              <a:ea typeface="Palatino" pitchFamily="2" charset="77"/>
            </a:rPr>
            <a:t>públicos</a:t>
          </a:r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A13E54A5-3EFE-4B45-B6DB-B90A28363B29}" type="parTrans" cxnId="{380A00A4-80F8-479A-984A-70F80F0F6E94}">
      <dgm:prSet/>
      <dgm:spPr/>
      <dgm:t>
        <a:bodyPr/>
        <a:lstStyle/>
        <a:p>
          <a:endParaRPr lang="en-US"/>
        </a:p>
      </dgm:t>
    </dgm:pt>
    <dgm:pt modelId="{950FF1D6-EDC0-4EDA-85FC-EBF05E721B59}" type="sibTrans" cxnId="{380A00A4-80F8-479A-984A-70F80F0F6E94}">
      <dgm:prSet/>
      <dgm:spPr/>
      <dgm:t>
        <a:bodyPr/>
        <a:lstStyle/>
        <a:p>
          <a:endParaRPr lang="en-US"/>
        </a:p>
      </dgm:t>
    </dgm:pt>
    <dgm:pt modelId="{DE42F805-77D9-4D39-A257-2098F1281F74}">
      <dgm:prSet/>
      <dgm:spPr/>
      <dgm:t>
        <a:bodyPr/>
        <a:lstStyle/>
        <a:p>
          <a:r>
            <a:rPr lang="en-US" i="1" dirty="0">
              <a:latin typeface="Palatino" pitchFamily="2" charset="77"/>
              <a:ea typeface="Palatino" pitchFamily="2" charset="77"/>
            </a:rPr>
            <a:t>5 </a:t>
          </a:r>
          <a:r>
            <a:rPr lang="en-US" i="1" dirty="0" err="1">
              <a:latin typeface="Palatino" pitchFamily="2" charset="77"/>
              <a:ea typeface="Palatino" pitchFamily="2" charset="77"/>
            </a:rPr>
            <a:t>Tendencias</a:t>
          </a:r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1EED4699-0C41-4010-B8D4-A92CB7980290}" type="parTrans" cxnId="{B3B88871-56B0-424F-90DF-B8A9961B5EDB}">
      <dgm:prSet/>
      <dgm:spPr/>
      <dgm:t>
        <a:bodyPr/>
        <a:lstStyle/>
        <a:p>
          <a:endParaRPr lang="en-US"/>
        </a:p>
      </dgm:t>
    </dgm:pt>
    <dgm:pt modelId="{51EBF618-88BA-49D4-A977-9E019C976C16}" type="sibTrans" cxnId="{B3B88871-56B0-424F-90DF-B8A9961B5EDB}">
      <dgm:prSet/>
      <dgm:spPr/>
      <dgm:t>
        <a:bodyPr/>
        <a:lstStyle/>
        <a:p>
          <a:endParaRPr lang="en-US"/>
        </a:p>
      </dgm:t>
    </dgm:pt>
    <dgm:pt modelId="{95C56163-A660-B549-897E-FBA3CF6E8070}">
      <dgm:prSet/>
      <dgm:spPr/>
      <dgm:t>
        <a:bodyPr/>
        <a:lstStyle/>
        <a:p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B185A91D-FDE1-014A-83D8-40D16AEE1B8A}" type="parTrans" cxnId="{B7396F76-5AE7-664C-80D9-28BAEB6270E5}">
      <dgm:prSet/>
      <dgm:spPr/>
      <dgm:t>
        <a:bodyPr/>
        <a:lstStyle/>
        <a:p>
          <a:endParaRPr lang="es-MX"/>
        </a:p>
      </dgm:t>
    </dgm:pt>
    <dgm:pt modelId="{A98E21F6-7527-684C-B1C6-76FD7254D0E6}" type="sibTrans" cxnId="{B7396F76-5AE7-664C-80D9-28BAEB6270E5}">
      <dgm:prSet/>
      <dgm:spPr/>
      <dgm:t>
        <a:bodyPr/>
        <a:lstStyle/>
        <a:p>
          <a:endParaRPr lang="es-MX"/>
        </a:p>
      </dgm:t>
    </dgm:pt>
    <dgm:pt modelId="{708BD2F9-67FA-46FB-888C-4D503DC420B1}">
      <dgm:prSet/>
      <dgm:spPr/>
      <dgm:t>
        <a:bodyPr/>
        <a:lstStyle/>
        <a:p>
          <a:r>
            <a:rPr lang="en-US" i="1" baseline="0" dirty="0">
              <a:latin typeface="Palatino" pitchFamily="2" charset="77"/>
              <a:ea typeface="Palatino" pitchFamily="2" charset="77"/>
            </a:rPr>
            <a:t>4 </a:t>
          </a:r>
          <a:r>
            <a:rPr lang="en-US" i="1" baseline="0" dirty="0" err="1">
              <a:latin typeface="Palatino" pitchFamily="2" charset="77"/>
              <a:ea typeface="Palatino" pitchFamily="2" charset="77"/>
            </a:rPr>
            <a:t>Clasificación</a:t>
          </a:r>
          <a:r>
            <a:rPr lang="en-US" i="1" baseline="0" dirty="0">
              <a:latin typeface="Palatino" pitchFamily="2" charset="77"/>
              <a:ea typeface="Palatino" pitchFamily="2" charset="77"/>
            </a:rPr>
            <a:t> de </a:t>
          </a:r>
          <a:r>
            <a:rPr lang="en-US" i="1" baseline="0" dirty="0" err="1">
              <a:latin typeface="Palatino" pitchFamily="2" charset="77"/>
              <a:ea typeface="Palatino" pitchFamily="2" charset="77"/>
            </a:rPr>
            <a:t>públicos</a:t>
          </a:r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99CBF331-B922-4434-9C01-20CF5EE0631F}" type="sibTrans" cxnId="{C1C8305E-B9F4-4995-BB83-F891B5E6BBF1}">
      <dgm:prSet/>
      <dgm:spPr/>
      <dgm:t>
        <a:bodyPr/>
        <a:lstStyle/>
        <a:p>
          <a:endParaRPr lang="en-US"/>
        </a:p>
      </dgm:t>
    </dgm:pt>
    <dgm:pt modelId="{90AC43C2-62C4-480E-A311-5595FE1B4D16}" type="parTrans" cxnId="{C1C8305E-B9F4-4995-BB83-F891B5E6BBF1}">
      <dgm:prSet/>
      <dgm:spPr/>
      <dgm:t>
        <a:bodyPr/>
        <a:lstStyle/>
        <a:p>
          <a:endParaRPr lang="en-US"/>
        </a:p>
      </dgm:t>
    </dgm:pt>
    <dgm:pt modelId="{5C17854C-FAEA-6C4D-B385-742E4364E386}" type="pres">
      <dgm:prSet presAssocID="{2DAD78CD-0D25-43F8-B3E2-6450F92EE46F}" presName="vert0" presStyleCnt="0">
        <dgm:presLayoutVars>
          <dgm:dir/>
          <dgm:animOne val="branch"/>
          <dgm:animLvl val="lvl"/>
        </dgm:presLayoutVars>
      </dgm:prSet>
      <dgm:spPr/>
    </dgm:pt>
    <dgm:pt modelId="{432FFEA7-D924-7343-835A-1DBC4B589F8A}" type="pres">
      <dgm:prSet presAssocID="{CA9E79B1-025E-4FF0-9D73-4B78E92D09AF}" presName="thickLine" presStyleLbl="alignNode1" presStyleIdx="0" presStyleCnt="6"/>
      <dgm:spPr/>
    </dgm:pt>
    <dgm:pt modelId="{D57B3849-3138-364A-9F0F-F1B81085260B}" type="pres">
      <dgm:prSet presAssocID="{CA9E79B1-025E-4FF0-9D73-4B78E92D09AF}" presName="horz1" presStyleCnt="0"/>
      <dgm:spPr/>
    </dgm:pt>
    <dgm:pt modelId="{9E77B4C6-1F77-E845-9C17-9272125B6FF4}" type="pres">
      <dgm:prSet presAssocID="{CA9E79B1-025E-4FF0-9D73-4B78E92D09AF}" presName="tx1" presStyleLbl="revTx" presStyleIdx="0" presStyleCnt="6"/>
      <dgm:spPr/>
    </dgm:pt>
    <dgm:pt modelId="{5047DA86-382E-EF4B-A8DB-7B348F625A4F}" type="pres">
      <dgm:prSet presAssocID="{CA9E79B1-025E-4FF0-9D73-4B78E92D09AF}" presName="vert1" presStyleCnt="0"/>
      <dgm:spPr/>
    </dgm:pt>
    <dgm:pt modelId="{E335AF24-F34F-2043-8074-45650D008490}" type="pres">
      <dgm:prSet presAssocID="{5C73F9B6-CA61-443F-BEAA-318F7362D713}" presName="thickLine" presStyleLbl="alignNode1" presStyleIdx="1" presStyleCnt="6"/>
      <dgm:spPr/>
    </dgm:pt>
    <dgm:pt modelId="{8237AFD9-A6FD-824C-AAAA-2F772D9725A3}" type="pres">
      <dgm:prSet presAssocID="{5C73F9B6-CA61-443F-BEAA-318F7362D713}" presName="horz1" presStyleCnt="0"/>
      <dgm:spPr/>
    </dgm:pt>
    <dgm:pt modelId="{7F2A48E4-A454-2542-A215-CCE5321AA0CF}" type="pres">
      <dgm:prSet presAssocID="{5C73F9B6-CA61-443F-BEAA-318F7362D713}" presName="tx1" presStyleLbl="revTx" presStyleIdx="1" presStyleCnt="6"/>
      <dgm:spPr/>
    </dgm:pt>
    <dgm:pt modelId="{28F621DA-A0FF-2E42-8373-46AC8D4BE345}" type="pres">
      <dgm:prSet presAssocID="{5C73F9B6-CA61-443F-BEAA-318F7362D713}" presName="vert1" presStyleCnt="0"/>
      <dgm:spPr/>
    </dgm:pt>
    <dgm:pt modelId="{8A1397FB-4657-5949-AD62-44FAE6315F8F}" type="pres">
      <dgm:prSet presAssocID="{A82A7974-E1F1-4561-9A2A-8835F2A4EF87}" presName="thickLine" presStyleLbl="alignNode1" presStyleIdx="2" presStyleCnt="6"/>
      <dgm:spPr/>
    </dgm:pt>
    <dgm:pt modelId="{25AB4670-1207-0142-8450-68C540930C8E}" type="pres">
      <dgm:prSet presAssocID="{A82A7974-E1F1-4561-9A2A-8835F2A4EF87}" presName="horz1" presStyleCnt="0"/>
      <dgm:spPr/>
    </dgm:pt>
    <dgm:pt modelId="{8C5C4F3B-90F5-9F40-8A7D-26626F196774}" type="pres">
      <dgm:prSet presAssocID="{A82A7974-E1F1-4561-9A2A-8835F2A4EF87}" presName="tx1" presStyleLbl="revTx" presStyleIdx="2" presStyleCnt="6"/>
      <dgm:spPr/>
    </dgm:pt>
    <dgm:pt modelId="{2A88BE92-4605-9E49-B1A2-63ECC1D16195}" type="pres">
      <dgm:prSet presAssocID="{A82A7974-E1F1-4561-9A2A-8835F2A4EF87}" presName="vert1" presStyleCnt="0"/>
      <dgm:spPr/>
    </dgm:pt>
    <dgm:pt modelId="{FDF7404C-6CCF-BC48-A140-FA221F3DBCFF}" type="pres">
      <dgm:prSet presAssocID="{708BD2F9-67FA-46FB-888C-4D503DC420B1}" presName="thickLine" presStyleLbl="alignNode1" presStyleIdx="3" presStyleCnt="6"/>
      <dgm:spPr/>
    </dgm:pt>
    <dgm:pt modelId="{05AB0E19-A765-7741-94C1-D0C7374E35FC}" type="pres">
      <dgm:prSet presAssocID="{708BD2F9-67FA-46FB-888C-4D503DC420B1}" presName="horz1" presStyleCnt="0"/>
      <dgm:spPr/>
    </dgm:pt>
    <dgm:pt modelId="{48F43552-5C36-A84E-B64C-7CA2C6569373}" type="pres">
      <dgm:prSet presAssocID="{708BD2F9-67FA-46FB-888C-4D503DC420B1}" presName="tx1" presStyleLbl="revTx" presStyleIdx="3" presStyleCnt="6"/>
      <dgm:spPr/>
    </dgm:pt>
    <dgm:pt modelId="{5B8816E0-3093-5C47-9226-68265F9F3C47}" type="pres">
      <dgm:prSet presAssocID="{708BD2F9-67FA-46FB-888C-4D503DC420B1}" presName="vert1" presStyleCnt="0"/>
      <dgm:spPr/>
    </dgm:pt>
    <dgm:pt modelId="{4CF07BF6-D98C-2A44-8ABA-7C1060ABC399}" type="pres">
      <dgm:prSet presAssocID="{DE42F805-77D9-4D39-A257-2098F1281F74}" presName="thickLine" presStyleLbl="alignNode1" presStyleIdx="4" presStyleCnt="6"/>
      <dgm:spPr/>
    </dgm:pt>
    <dgm:pt modelId="{849FC69B-A2BE-E049-9A5C-B1549B2CB0AA}" type="pres">
      <dgm:prSet presAssocID="{DE42F805-77D9-4D39-A257-2098F1281F74}" presName="horz1" presStyleCnt="0"/>
      <dgm:spPr/>
    </dgm:pt>
    <dgm:pt modelId="{0601C3C5-ADB1-2142-BB47-51FB71E5AB8A}" type="pres">
      <dgm:prSet presAssocID="{DE42F805-77D9-4D39-A257-2098F1281F74}" presName="tx1" presStyleLbl="revTx" presStyleIdx="4" presStyleCnt="6"/>
      <dgm:spPr/>
    </dgm:pt>
    <dgm:pt modelId="{9A2DF652-D570-EA46-AA15-9EB1FB08AD3F}" type="pres">
      <dgm:prSet presAssocID="{DE42F805-77D9-4D39-A257-2098F1281F74}" presName="vert1" presStyleCnt="0"/>
      <dgm:spPr/>
    </dgm:pt>
    <dgm:pt modelId="{E26AF99C-03B0-7E48-8FC6-012A55ABB134}" type="pres">
      <dgm:prSet presAssocID="{95C56163-A660-B549-897E-FBA3CF6E8070}" presName="thickLine" presStyleLbl="alignNode1" presStyleIdx="5" presStyleCnt="6"/>
      <dgm:spPr/>
    </dgm:pt>
    <dgm:pt modelId="{D56F9A27-AB5D-D244-9782-C41B63AE6A00}" type="pres">
      <dgm:prSet presAssocID="{95C56163-A660-B549-897E-FBA3CF6E8070}" presName="horz1" presStyleCnt="0"/>
      <dgm:spPr/>
    </dgm:pt>
    <dgm:pt modelId="{37DE0097-A7F2-2744-9742-E45313CF2E7B}" type="pres">
      <dgm:prSet presAssocID="{95C56163-A660-B549-897E-FBA3CF6E8070}" presName="tx1" presStyleLbl="revTx" presStyleIdx="5" presStyleCnt="6"/>
      <dgm:spPr/>
    </dgm:pt>
    <dgm:pt modelId="{0777BABB-C088-6745-9E22-2EB69AFD5D1B}" type="pres">
      <dgm:prSet presAssocID="{95C56163-A660-B549-897E-FBA3CF6E8070}" presName="vert1" presStyleCnt="0"/>
      <dgm:spPr/>
    </dgm:pt>
  </dgm:ptLst>
  <dgm:cxnLst>
    <dgm:cxn modelId="{F225AF11-BD93-404E-9BF0-2447487EDD5C}" type="presOf" srcId="{CA9E79B1-025E-4FF0-9D73-4B78E92D09AF}" destId="{9E77B4C6-1F77-E845-9C17-9272125B6FF4}" srcOrd="0" destOrd="0" presId="urn:microsoft.com/office/officeart/2008/layout/LinedList"/>
    <dgm:cxn modelId="{235C3743-E4EC-8048-9809-3CDAF94DF49D}" type="presOf" srcId="{95C56163-A660-B549-897E-FBA3CF6E8070}" destId="{37DE0097-A7F2-2744-9742-E45313CF2E7B}" srcOrd="0" destOrd="0" presId="urn:microsoft.com/office/officeart/2008/layout/LinedList"/>
    <dgm:cxn modelId="{562C2A45-64F1-4AD0-8D33-00797506B4DC}" srcId="{2DAD78CD-0D25-43F8-B3E2-6450F92EE46F}" destId="{5C73F9B6-CA61-443F-BEAA-318F7362D713}" srcOrd="1" destOrd="0" parTransId="{95B97023-38CE-4C9F-A4C4-D2E6D1CC8B99}" sibTransId="{A3B02998-94E7-45BC-A8B4-A2987BFE38E6}"/>
    <dgm:cxn modelId="{C1C8305E-B9F4-4995-BB83-F891B5E6BBF1}" srcId="{2DAD78CD-0D25-43F8-B3E2-6450F92EE46F}" destId="{708BD2F9-67FA-46FB-888C-4D503DC420B1}" srcOrd="3" destOrd="0" parTransId="{90AC43C2-62C4-480E-A311-5595FE1B4D16}" sibTransId="{99CBF331-B922-4434-9C01-20CF5EE0631F}"/>
    <dgm:cxn modelId="{EF68F268-EF31-EB4C-B270-6DB35F6E718A}" type="presOf" srcId="{5C73F9B6-CA61-443F-BEAA-318F7362D713}" destId="{7F2A48E4-A454-2542-A215-CCE5321AA0CF}" srcOrd="0" destOrd="0" presId="urn:microsoft.com/office/officeart/2008/layout/LinedList"/>
    <dgm:cxn modelId="{B3B88871-56B0-424F-90DF-B8A9961B5EDB}" srcId="{2DAD78CD-0D25-43F8-B3E2-6450F92EE46F}" destId="{DE42F805-77D9-4D39-A257-2098F1281F74}" srcOrd="4" destOrd="0" parTransId="{1EED4699-0C41-4010-B8D4-A92CB7980290}" sibTransId="{51EBF618-88BA-49D4-A977-9E019C976C16}"/>
    <dgm:cxn modelId="{B7396F76-5AE7-664C-80D9-28BAEB6270E5}" srcId="{2DAD78CD-0D25-43F8-B3E2-6450F92EE46F}" destId="{95C56163-A660-B549-897E-FBA3CF6E8070}" srcOrd="5" destOrd="0" parTransId="{B185A91D-FDE1-014A-83D8-40D16AEE1B8A}" sibTransId="{A98E21F6-7527-684C-B1C6-76FD7254D0E6}"/>
    <dgm:cxn modelId="{54D95395-277C-2245-A7F2-5C168B42D881}" type="presOf" srcId="{DE42F805-77D9-4D39-A257-2098F1281F74}" destId="{0601C3C5-ADB1-2142-BB47-51FB71E5AB8A}" srcOrd="0" destOrd="0" presId="urn:microsoft.com/office/officeart/2008/layout/LinedList"/>
    <dgm:cxn modelId="{380A00A4-80F8-479A-984A-70F80F0F6E94}" srcId="{2DAD78CD-0D25-43F8-B3E2-6450F92EE46F}" destId="{A82A7974-E1F1-4561-9A2A-8835F2A4EF87}" srcOrd="2" destOrd="0" parTransId="{A13E54A5-3EFE-4B45-B6DB-B90A28363B29}" sibTransId="{950FF1D6-EDC0-4EDA-85FC-EBF05E721B59}"/>
    <dgm:cxn modelId="{202C8EAE-F15D-D34C-B693-B71215242C80}" type="presOf" srcId="{708BD2F9-67FA-46FB-888C-4D503DC420B1}" destId="{48F43552-5C36-A84E-B64C-7CA2C6569373}" srcOrd="0" destOrd="0" presId="urn:microsoft.com/office/officeart/2008/layout/LinedList"/>
    <dgm:cxn modelId="{6C177CAF-B52E-784D-BACC-22CDF7290532}" type="presOf" srcId="{2DAD78CD-0D25-43F8-B3E2-6450F92EE46F}" destId="{5C17854C-FAEA-6C4D-B385-742E4364E386}" srcOrd="0" destOrd="0" presId="urn:microsoft.com/office/officeart/2008/layout/LinedList"/>
    <dgm:cxn modelId="{153A9BE0-978E-452C-912E-54F43394A543}" srcId="{2DAD78CD-0D25-43F8-B3E2-6450F92EE46F}" destId="{CA9E79B1-025E-4FF0-9D73-4B78E92D09AF}" srcOrd="0" destOrd="0" parTransId="{88605FCC-B7E6-49BF-A479-9EE9FD8208F9}" sibTransId="{F4D10839-6180-434D-BFD1-73EA6B42CD2E}"/>
    <dgm:cxn modelId="{AF2DCAEF-F5E5-AF41-9987-2FCE8ED02AEC}" type="presOf" srcId="{A82A7974-E1F1-4561-9A2A-8835F2A4EF87}" destId="{8C5C4F3B-90F5-9F40-8A7D-26626F196774}" srcOrd="0" destOrd="0" presId="urn:microsoft.com/office/officeart/2008/layout/LinedList"/>
    <dgm:cxn modelId="{9F47CCB4-D1CA-E348-95CD-F60E3945FCDA}" type="presParOf" srcId="{5C17854C-FAEA-6C4D-B385-742E4364E386}" destId="{432FFEA7-D924-7343-835A-1DBC4B589F8A}" srcOrd="0" destOrd="0" presId="urn:microsoft.com/office/officeart/2008/layout/LinedList"/>
    <dgm:cxn modelId="{E7553EC5-2A8F-BA4C-B423-12216377FCED}" type="presParOf" srcId="{5C17854C-FAEA-6C4D-B385-742E4364E386}" destId="{D57B3849-3138-364A-9F0F-F1B81085260B}" srcOrd="1" destOrd="0" presId="urn:microsoft.com/office/officeart/2008/layout/LinedList"/>
    <dgm:cxn modelId="{22738F3B-2AE2-7C40-AEED-B0E428828EE4}" type="presParOf" srcId="{D57B3849-3138-364A-9F0F-F1B81085260B}" destId="{9E77B4C6-1F77-E845-9C17-9272125B6FF4}" srcOrd="0" destOrd="0" presId="urn:microsoft.com/office/officeart/2008/layout/LinedList"/>
    <dgm:cxn modelId="{DA1B8E45-9885-5C41-A582-61BBC05B1F55}" type="presParOf" srcId="{D57B3849-3138-364A-9F0F-F1B81085260B}" destId="{5047DA86-382E-EF4B-A8DB-7B348F625A4F}" srcOrd="1" destOrd="0" presId="urn:microsoft.com/office/officeart/2008/layout/LinedList"/>
    <dgm:cxn modelId="{915567C7-5592-924C-9624-DA467B069DB1}" type="presParOf" srcId="{5C17854C-FAEA-6C4D-B385-742E4364E386}" destId="{E335AF24-F34F-2043-8074-45650D008490}" srcOrd="2" destOrd="0" presId="urn:microsoft.com/office/officeart/2008/layout/LinedList"/>
    <dgm:cxn modelId="{93019745-118D-694B-A9A9-D7EF9428FD69}" type="presParOf" srcId="{5C17854C-FAEA-6C4D-B385-742E4364E386}" destId="{8237AFD9-A6FD-824C-AAAA-2F772D9725A3}" srcOrd="3" destOrd="0" presId="urn:microsoft.com/office/officeart/2008/layout/LinedList"/>
    <dgm:cxn modelId="{C9E89294-B35C-B74E-8CFD-59FD10552BD7}" type="presParOf" srcId="{8237AFD9-A6FD-824C-AAAA-2F772D9725A3}" destId="{7F2A48E4-A454-2542-A215-CCE5321AA0CF}" srcOrd="0" destOrd="0" presId="urn:microsoft.com/office/officeart/2008/layout/LinedList"/>
    <dgm:cxn modelId="{E98FC141-C1EC-0E46-8541-09F39C953CF2}" type="presParOf" srcId="{8237AFD9-A6FD-824C-AAAA-2F772D9725A3}" destId="{28F621DA-A0FF-2E42-8373-46AC8D4BE345}" srcOrd="1" destOrd="0" presId="urn:microsoft.com/office/officeart/2008/layout/LinedList"/>
    <dgm:cxn modelId="{8DF52A79-5D33-8D4F-97BE-1B06DC1EB585}" type="presParOf" srcId="{5C17854C-FAEA-6C4D-B385-742E4364E386}" destId="{8A1397FB-4657-5949-AD62-44FAE6315F8F}" srcOrd="4" destOrd="0" presId="urn:microsoft.com/office/officeart/2008/layout/LinedList"/>
    <dgm:cxn modelId="{52E3CEFA-55C2-2843-BB46-BA3D2549BEFF}" type="presParOf" srcId="{5C17854C-FAEA-6C4D-B385-742E4364E386}" destId="{25AB4670-1207-0142-8450-68C540930C8E}" srcOrd="5" destOrd="0" presId="urn:microsoft.com/office/officeart/2008/layout/LinedList"/>
    <dgm:cxn modelId="{15CB08AB-A4BA-654B-B4F4-A1DBE9BCBFA2}" type="presParOf" srcId="{25AB4670-1207-0142-8450-68C540930C8E}" destId="{8C5C4F3B-90F5-9F40-8A7D-26626F196774}" srcOrd="0" destOrd="0" presId="urn:microsoft.com/office/officeart/2008/layout/LinedList"/>
    <dgm:cxn modelId="{62DA078E-6116-C34B-8EE8-84A65A1ACD2D}" type="presParOf" srcId="{25AB4670-1207-0142-8450-68C540930C8E}" destId="{2A88BE92-4605-9E49-B1A2-63ECC1D16195}" srcOrd="1" destOrd="0" presId="urn:microsoft.com/office/officeart/2008/layout/LinedList"/>
    <dgm:cxn modelId="{F769E15E-FE1F-934D-B2AA-413B3CEA8B1A}" type="presParOf" srcId="{5C17854C-FAEA-6C4D-B385-742E4364E386}" destId="{FDF7404C-6CCF-BC48-A140-FA221F3DBCFF}" srcOrd="6" destOrd="0" presId="urn:microsoft.com/office/officeart/2008/layout/LinedList"/>
    <dgm:cxn modelId="{CCB200BD-499D-4245-A4FF-57624827152F}" type="presParOf" srcId="{5C17854C-FAEA-6C4D-B385-742E4364E386}" destId="{05AB0E19-A765-7741-94C1-D0C7374E35FC}" srcOrd="7" destOrd="0" presId="urn:microsoft.com/office/officeart/2008/layout/LinedList"/>
    <dgm:cxn modelId="{0970D677-4593-8A46-8A06-846742ADC291}" type="presParOf" srcId="{05AB0E19-A765-7741-94C1-D0C7374E35FC}" destId="{48F43552-5C36-A84E-B64C-7CA2C6569373}" srcOrd="0" destOrd="0" presId="urn:microsoft.com/office/officeart/2008/layout/LinedList"/>
    <dgm:cxn modelId="{14E7851C-245E-C24D-A090-2F24E004BEB2}" type="presParOf" srcId="{05AB0E19-A765-7741-94C1-D0C7374E35FC}" destId="{5B8816E0-3093-5C47-9226-68265F9F3C47}" srcOrd="1" destOrd="0" presId="urn:microsoft.com/office/officeart/2008/layout/LinedList"/>
    <dgm:cxn modelId="{86C7921E-AB07-E64C-85DB-560C0C0A415D}" type="presParOf" srcId="{5C17854C-FAEA-6C4D-B385-742E4364E386}" destId="{4CF07BF6-D98C-2A44-8ABA-7C1060ABC399}" srcOrd="8" destOrd="0" presId="urn:microsoft.com/office/officeart/2008/layout/LinedList"/>
    <dgm:cxn modelId="{75ADEF2B-947D-8749-8D4F-263F8101EE34}" type="presParOf" srcId="{5C17854C-FAEA-6C4D-B385-742E4364E386}" destId="{849FC69B-A2BE-E049-9A5C-B1549B2CB0AA}" srcOrd="9" destOrd="0" presId="urn:microsoft.com/office/officeart/2008/layout/LinedList"/>
    <dgm:cxn modelId="{99C6C096-CA2A-984A-8F6A-E65C22E22C71}" type="presParOf" srcId="{849FC69B-A2BE-E049-9A5C-B1549B2CB0AA}" destId="{0601C3C5-ADB1-2142-BB47-51FB71E5AB8A}" srcOrd="0" destOrd="0" presId="urn:microsoft.com/office/officeart/2008/layout/LinedList"/>
    <dgm:cxn modelId="{2464B2F9-CC91-4949-B3DD-F0E38F448F4F}" type="presParOf" srcId="{849FC69B-A2BE-E049-9A5C-B1549B2CB0AA}" destId="{9A2DF652-D570-EA46-AA15-9EB1FB08AD3F}" srcOrd="1" destOrd="0" presId="urn:microsoft.com/office/officeart/2008/layout/LinedList"/>
    <dgm:cxn modelId="{CA772260-F1C0-6249-BC4E-070215C9B809}" type="presParOf" srcId="{5C17854C-FAEA-6C4D-B385-742E4364E386}" destId="{E26AF99C-03B0-7E48-8FC6-012A55ABB134}" srcOrd="10" destOrd="0" presId="urn:microsoft.com/office/officeart/2008/layout/LinedList"/>
    <dgm:cxn modelId="{8F8CBCF5-BB67-D646-9D84-2CF2DD77D599}" type="presParOf" srcId="{5C17854C-FAEA-6C4D-B385-742E4364E386}" destId="{D56F9A27-AB5D-D244-9782-C41B63AE6A00}" srcOrd="11" destOrd="0" presId="urn:microsoft.com/office/officeart/2008/layout/LinedList"/>
    <dgm:cxn modelId="{F27E71DC-21C2-1849-AAD7-BDDB5074F808}" type="presParOf" srcId="{D56F9A27-AB5D-D244-9782-C41B63AE6A00}" destId="{37DE0097-A7F2-2744-9742-E45313CF2E7B}" srcOrd="0" destOrd="0" presId="urn:microsoft.com/office/officeart/2008/layout/LinedList"/>
    <dgm:cxn modelId="{519872AD-9F14-B040-A0EE-345962795D8D}" type="presParOf" srcId="{D56F9A27-AB5D-D244-9782-C41B63AE6A00}" destId="{0777BABB-C088-6745-9E22-2EB69AFD5D1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AD78CD-0D25-43F8-B3E2-6450F92EE46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9E79B1-025E-4FF0-9D73-4B78E92D09AF}">
      <dgm:prSet/>
      <dgm:spPr/>
      <dgm:t>
        <a:bodyPr/>
        <a:lstStyle/>
        <a:p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88605FCC-B7E6-49BF-A479-9EE9FD8208F9}" type="parTrans" cxnId="{153A9BE0-978E-452C-912E-54F43394A543}">
      <dgm:prSet/>
      <dgm:spPr/>
      <dgm:t>
        <a:bodyPr/>
        <a:lstStyle/>
        <a:p>
          <a:endParaRPr lang="en-US"/>
        </a:p>
      </dgm:t>
    </dgm:pt>
    <dgm:pt modelId="{F4D10839-6180-434D-BFD1-73EA6B42CD2E}" type="sibTrans" cxnId="{153A9BE0-978E-452C-912E-54F43394A543}">
      <dgm:prSet/>
      <dgm:spPr/>
      <dgm:t>
        <a:bodyPr/>
        <a:lstStyle/>
        <a:p>
          <a:endParaRPr lang="en-US"/>
        </a:p>
      </dgm:t>
    </dgm:pt>
    <dgm:pt modelId="{5C73F9B6-CA61-443F-BEAA-318F7362D713}">
      <dgm:prSet/>
      <dgm:spPr/>
      <dgm:t>
        <a:bodyPr/>
        <a:lstStyle/>
        <a:p>
          <a:r>
            <a:rPr lang="en-US" i="1" dirty="0" err="1">
              <a:latin typeface="Palatino" pitchFamily="2" charset="77"/>
              <a:ea typeface="Palatino" pitchFamily="2" charset="77"/>
            </a:rPr>
            <a:t>Públicos</a:t>
          </a:r>
          <a:r>
            <a:rPr lang="en-US" i="1" dirty="0">
              <a:latin typeface="Palatino" pitchFamily="2" charset="77"/>
              <a:ea typeface="Palatino" pitchFamily="2" charset="77"/>
            </a:rPr>
            <a:t> </a:t>
          </a:r>
          <a:r>
            <a:rPr lang="en-US" i="1" dirty="0" err="1">
              <a:latin typeface="Palatino" pitchFamily="2" charset="77"/>
              <a:ea typeface="Palatino" pitchFamily="2" charset="77"/>
            </a:rPr>
            <a:t>financieros</a:t>
          </a:r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95B97023-38CE-4C9F-A4C4-D2E6D1CC8B99}" type="parTrans" cxnId="{562C2A45-64F1-4AD0-8D33-00797506B4DC}">
      <dgm:prSet/>
      <dgm:spPr/>
      <dgm:t>
        <a:bodyPr/>
        <a:lstStyle/>
        <a:p>
          <a:endParaRPr lang="en-US"/>
        </a:p>
      </dgm:t>
    </dgm:pt>
    <dgm:pt modelId="{A3B02998-94E7-45BC-A8B4-A2987BFE38E6}" type="sibTrans" cxnId="{562C2A45-64F1-4AD0-8D33-00797506B4DC}">
      <dgm:prSet/>
      <dgm:spPr/>
      <dgm:t>
        <a:bodyPr/>
        <a:lstStyle/>
        <a:p>
          <a:endParaRPr lang="en-US"/>
        </a:p>
      </dgm:t>
    </dgm:pt>
    <dgm:pt modelId="{A82A7974-E1F1-4561-9A2A-8835F2A4EF87}">
      <dgm:prSet/>
      <dgm:spPr/>
      <dgm:t>
        <a:bodyPr/>
        <a:lstStyle/>
        <a:p>
          <a:r>
            <a:rPr lang="en-US" i="1" dirty="0" err="1">
              <a:latin typeface="Palatino" pitchFamily="2" charset="77"/>
              <a:ea typeface="Palatino" pitchFamily="2" charset="77"/>
            </a:rPr>
            <a:t>Ciberaudiencias</a:t>
          </a:r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A13E54A5-3EFE-4B45-B6DB-B90A28363B29}" type="parTrans" cxnId="{380A00A4-80F8-479A-984A-70F80F0F6E94}">
      <dgm:prSet/>
      <dgm:spPr/>
      <dgm:t>
        <a:bodyPr/>
        <a:lstStyle/>
        <a:p>
          <a:endParaRPr lang="en-US"/>
        </a:p>
      </dgm:t>
    </dgm:pt>
    <dgm:pt modelId="{950FF1D6-EDC0-4EDA-85FC-EBF05E721B59}" type="sibTrans" cxnId="{380A00A4-80F8-479A-984A-70F80F0F6E94}">
      <dgm:prSet/>
      <dgm:spPr/>
      <dgm:t>
        <a:bodyPr/>
        <a:lstStyle/>
        <a:p>
          <a:endParaRPr lang="en-US"/>
        </a:p>
      </dgm:t>
    </dgm:pt>
    <dgm:pt modelId="{708BD2F9-67FA-46FB-888C-4D503DC420B1}">
      <dgm:prSet/>
      <dgm:spPr/>
      <dgm:t>
        <a:bodyPr/>
        <a:lstStyle/>
        <a:p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90AC43C2-62C4-480E-A311-5595FE1B4D16}" type="parTrans" cxnId="{C1C8305E-B9F4-4995-BB83-F891B5E6BBF1}">
      <dgm:prSet/>
      <dgm:spPr/>
      <dgm:t>
        <a:bodyPr/>
        <a:lstStyle/>
        <a:p>
          <a:endParaRPr lang="en-US"/>
        </a:p>
      </dgm:t>
    </dgm:pt>
    <dgm:pt modelId="{99CBF331-B922-4434-9C01-20CF5EE0631F}" type="sibTrans" cxnId="{C1C8305E-B9F4-4995-BB83-F891B5E6BBF1}">
      <dgm:prSet/>
      <dgm:spPr/>
      <dgm:t>
        <a:bodyPr/>
        <a:lstStyle/>
        <a:p>
          <a:endParaRPr lang="en-US"/>
        </a:p>
      </dgm:t>
    </dgm:pt>
    <dgm:pt modelId="{DE42F805-77D9-4D39-A257-2098F1281F74}">
      <dgm:prSet/>
      <dgm:spPr/>
      <dgm:t>
        <a:bodyPr/>
        <a:lstStyle/>
        <a:p>
          <a:r>
            <a:rPr lang="en-US" i="1" dirty="0" err="1">
              <a:latin typeface="Palatino" pitchFamily="2" charset="77"/>
              <a:ea typeface="Palatino" pitchFamily="2" charset="77"/>
            </a:rPr>
            <a:t>Públicos</a:t>
          </a:r>
          <a:r>
            <a:rPr lang="en-US" i="1" dirty="0">
              <a:latin typeface="Palatino" pitchFamily="2" charset="77"/>
              <a:ea typeface="Palatino" pitchFamily="2" charset="77"/>
            </a:rPr>
            <a:t> </a:t>
          </a:r>
          <a:r>
            <a:rPr lang="en-US" i="1" dirty="0" err="1">
              <a:latin typeface="Palatino" pitchFamily="2" charset="77"/>
              <a:ea typeface="Palatino" pitchFamily="2" charset="77"/>
            </a:rPr>
            <a:t>internos</a:t>
          </a:r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1EED4699-0C41-4010-B8D4-A92CB7980290}" type="parTrans" cxnId="{B3B88871-56B0-424F-90DF-B8A9961B5EDB}">
      <dgm:prSet/>
      <dgm:spPr/>
      <dgm:t>
        <a:bodyPr/>
        <a:lstStyle/>
        <a:p>
          <a:endParaRPr lang="en-US"/>
        </a:p>
      </dgm:t>
    </dgm:pt>
    <dgm:pt modelId="{51EBF618-88BA-49D4-A977-9E019C976C16}" type="sibTrans" cxnId="{B3B88871-56B0-424F-90DF-B8A9961B5EDB}">
      <dgm:prSet/>
      <dgm:spPr/>
      <dgm:t>
        <a:bodyPr/>
        <a:lstStyle/>
        <a:p>
          <a:endParaRPr lang="en-US"/>
        </a:p>
      </dgm:t>
    </dgm:pt>
    <dgm:pt modelId="{95C56163-A660-B549-897E-FBA3CF6E8070}">
      <dgm:prSet/>
      <dgm:spPr/>
      <dgm:t>
        <a:bodyPr/>
        <a:lstStyle/>
        <a:p>
          <a:r>
            <a:rPr lang="en-US" i="1" dirty="0" err="1">
              <a:latin typeface="Palatino" pitchFamily="2" charset="77"/>
              <a:ea typeface="Palatino" pitchFamily="2" charset="77"/>
            </a:rPr>
            <a:t>Públicos</a:t>
          </a:r>
          <a:r>
            <a:rPr lang="en-US" i="1" dirty="0">
              <a:latin typeface="Palatino" pitchFamily="2" charset="77"/>
              <a:ea typeface="Palatino" pitchFamily="2" charset="77"/>
            </a:rPr>
            <a:t> </a:t>
          </a:r>
          <a:r>
            <a:rPr lang="en-US" i="1" dirty="0" err="1">
              <a:latin typeface="Palatino" pitchFamily="2" charset="77"/>
              <a:ea typeface="Palatino" pitchFamily="2" charset="77"/>
            </a:rPr>
            <a:t>externos</a:t>
          </a:r>
          <a:endParaRPr lang="en-US" i="1" dirty="0">
            <a:latin typeface="Palatino" pitchFamily="2" charset="77"/>
            <a:ea typeface="Palatino" pitchFamily="2" charset="77"/>
          </a:endParaRPr>
        </a:p>
      </dgm:t>
    </dgm:pt>
    <dgm:pt modelId="{B185A91D-FDE1-014A-83D8-40D16AEE1B8A}" type="parTrans" cxnId="{B7396F76-5AE7-664C-80D9-28BAEB6270E5}">
      <dgm:prSet/>
      <dgm:spPr/>
      <dgm:t>
        <a:bodyPr/>
        <a:lstStyle/>
        <a:p>
          <a:endParaRPr lang="es-MX"/>
        </a:p>
      </dgm:t>
    </dgm:pt>
    <dgm:pt modelId="{A98E21F6-7527-684C-B1C6-76FD7254D0E6}" type="sibTrans" cxnId="{B7396F76-5AE7-664C-80D9-28BAEB6270E5}">
      <dgm:prSet/>
      <dgm:spPr/>
      <dgm:t>
        <a:bodyPr/>
        <a:lstStyle/>
        <a:p>
          <a:endParaRPr lang="es-MX"/>
        </a:p>
      </dgm:t>
    </dgm:pt>
    <dgm:pt modelId="{5C17854C-FAEA-6C4D-B385-742E4364E386}" type="pres">
      <dgm:prSet presAssocID="{2DAD78CD-0D25-43F8-B3E2-6450F92EE46F}" presName="vert0" presStyleCnt="0">
        <dgm:presLayoutVars>
          <dgm:dir/>
          <dgm:animOne val="branch"/>
          <dgm:animLvl val="lvl"/>
        </dgm:presLayoutVars>
      </dgm:prSet>
      <dgm:spPr/>
    </dgm:pt>
    <dgm:pt modelId="{432FFEA7-D924-7343-835A-1DBC4B589F8A}" type="pres">
      <dgm:prSet presAssocID="{CA9E79B1-025E-4FF0-9D73-4B78E92D09AF}" presName="thickLine" presStyleLbl="alignNode1" presStyleIdx="0" presStyleCnt="6"/>
      <dgm:spPr/>
    </dgm:pt>
    <dgm:pt modelId="{D57B3849-3138-364A-9F0F-F1B81085260B}" type="pres">
      <dgm:prSet presAssocID="{CA9E79B1-025E-4FF0-9D73-4B78E92D09AF}" presName="horz1" presStyleCnt="0"/>
      <dgm:spPr/>
    </dgm:pt>
    <dgm:pt modelId="{9E77B4C6-1F77-E845-9C17-9272125B6FF4}" type="pres">
      <dgm:prSet presAssocID="{CA9E79B1-025E-4FF0-9D73-4B78E92D09AF}" presName="tx1" presStyleLbl="revTx" presStyleIdx="0" presStyleCnt="6"/>
      <dgm:spPr/>
    </dgm:pt>
    <dgm:pt modelId="{5047DA86-382E-EF4B-A8DB-7B348F625A4F}" type="pres">
      <dgm:prSet presAssocID="{CA9E79B1-025E-4FF0-9D73-4B78E92D09AF}" presName="vert1" presStyleCnt="0"/>
      <dgm:spPr/>
    </dgm:pt>
    <dgm:pt modelId="{E335AF24-F34F-2043-8074-45650D008490}" type="pres">
      <dgm:prSet presAssocID="{5C73F9B6-CA61-443F-BEAA-318F7362D713}" presName="thickLine" presStyleLbl="alignNode1" presStyleIdx="1" presStyleCnt="6"/>
      <dgm:spPr/>
    </dgm:pt>
    <dgm:pt modelId="{8237AFD9-A6FD-824C-AAAA-2F772D9725A3}" type="pres">
      <dgm:prSet presAssocID="{5C73F9B6-CA61-443F-BEAA-318F7362D713}" presName="horz1" presStyleCnt="0"/>
      <dgm:spPr/>
    </dgm:pt>
    <dgm:pt modelId="{7F2A48E4-A454-2542-A215-CCE5321AA0CF}" type="pres">
      <dgm:prSet presAssocID="{5C73F9B6-CA61-443F-BEAA-318F7362D713}" presName="tx1" presStyleLbl="revTx" presStyleIdx="1" presStyleCnt="6"/>
      <dgm:spPr/>
    </dgm:pt>
    <dgm:pt modelId="{28F621DA-A0FF-2E42-8373-46AC8D4BE345}" type="pres">
      <dgm:prSet presAssocID="{5C73F9B6-CA61-443F-BEAA-318F7362D713}" presName="vert1" presStyleCnt="0"/>
      <dgm:spPr/>
    </dgm:pt>
    <dgm:pt modelId="{8A1397FB-4657-5949-AD62-44FAE6315F8F}" type="pres">
      <dgm:prSet presAssocID="{A82A7974-E1F1-4561-9A2A-8835F2A4EF87}" presName="thickLine" presStyleLbl="alignNode1" presStyleIdx="2" presStyleCnt="6"/>
      <dgm:spPr/>
    </dgm:pt>
    <dgm:pt modelId="{25AB4670-1207-0142-8450-68C540930C8E}" type="pres">
      <dgm:prSet presAssocID="{A82A7974-E1F1-4561-9A2A-8835F2A4EF87}" presName="horz1" presStyleCnt="0"/>
      <dgm:spPr/>
    </dgm:pt>
    <dgm:pt modelId="{8C5C4F3B-90F5-9F40-8A7D-26626F196774}" type="pres">
      <dgm:prSet presAssocID="{A82A7974-E1F1-4561-9A2A-8835F2A4EF87}" presName="tx1" presStyleLbl="revTx" presStyleIdx="2" presStyleCnt="6"/>
      <dgm:spPr/>
    </dgm:pt>
    <dgm:pt modelId="{2A88BE92-4605-9E49-B1A2-63ECC1D16195}" type="pres">
      <dgm:prSet presAssocID="{A82A7974-E1F1-4561-9A2A-8835F2A4EF87}" presName="vert1" presStyleCnt="0"/>
      <dgm:spPr/>
    </dgm:pt>
    <dgm:pt modelId="{FDF7404C-6CCF-BC48-A140-FA221F3DBCFF}" type="pres">
      <dgm:prSet presAssocID="{708BD2F9-67FA-46FB-888C-4D503DC420B1}" presName="thickLine" presStyleLbl="alignNode1" presStyleIdx="3" presStyleCnt="6"/>
      <dgm:spPr/>
    </dgm:pt>
    <dgm:pt modelId="{05AB0E19-A765-7741-94C1-D0C7374E35FC}" type="pres">
      <dgm:prSet presAssocID="{708BD2F9-67FA-46FB-888C-4D503DC420B1}" presName="horz1" presStyleCnt="0"/>
      <dgm:spPr/>
    </dgm:pt>
    <dgm:pt modelId="{48F43552-5C36-A84E-B64C-7CA2C6569373}" type="pres">
      <dgm:prSet presAssocID="{708BD2F9-67FA-46FB-888C-4D503DC420B1}" presName="tx1" presStyleLbl="revTx" presStyleIdx="3" presStyleCnt="6"/>
      <dgm:spPr/>
    </dgm:pt>
    <dgm:pt modelId="{5B8816E0-3093-5C47-9226-68265F9F3C47}" type="pres">
      <dgm:prSet presAssocID="{708BD2F9-67FA-46FB-888C-4D503DC420B1}" presName="vert1" presStyleCnt="0"/>
      <dgm:spPr/>
    </dgm:pt>
    <dgm:pt modelId="{4CF07BF6-D98C-2A44-8ABA-7C1060ABC399}" type="pres">
      <dgm:prSet presAssocID="{DE42F805-77D9-4D39-A257-2098F1281F74}" presName="thickLine" presStyleLbl="alignNode1" presStyleIdx="4" presStyleCnt="6"/>
      <dgm:spPr/>
    </dgm:pt>
    <dgm:pt modelId="{849FC69B-A2BE-E049-9A5C-B1549B2CB0AA}" type="pres">
      <dgm:prSet presAssocID="{DE42F805-77D9-4D39-A257-2098F1281F74}" presName="horz1" presStyleCnt="0"/>
      <dgm:spPr/>
    </dgm:pt>
    <dgm:pt modelId="{0601C3C5-ADB1-2142-BB47-51FB71E5AB8A}" type="pres">
      <dgm:prSet presAssocID="{DE42F805-77D9-4D39-A257-2098F1281F74}" presName="tx1" presStyleLbl="revTx" presStyleIdx="4" presStyleCnt="6"/>
      <dgm:spPr/>
    </dgm:pt>
    <dgm:pt modelId="{9A2DF652-D570-EA46-AA15-9EB1FB08AD3F}" type="pres">
      <dgm:prSet presAssocID="{DE42F805-77D9-4D39-A257-2098F1281F74}" presName="vert1" presStyleCnt="0"/>
      <dgm:spPr/>
    </dgm:pt>
    <dgm:pt modelId="{E26AF99C-03B0-7E48-8FC6-012A55ABB134}" type="pres">
      <dgm:prSet presAssocID="{95C56163-A660-B549-897E-FBA3CF6E8070}" presName="thickLine" presStyleLbl="alignNode1" presStyleIdx="5" presStyleCnt="6"/>
      <dgm:spPr/>
    </dgm:pt>
    <dgm:pt modelId="{D56F9A27-AB5D-D244-9782-C41B63AE6A00}" type="pres">
      <dgm:prSet presAssocID="{95C56163-A660-B549-897E-FBA3CF6E8070}" presName="horz1" presStyleCnt="0"/>
      <dgm:spPr/>
    </dgm:pt>
    <dgm:pt modelId="{37DE0097-A7F2-2744-9742-E45313CF2E7B}" type="pres">
      <dgm:prSet presAssocID="{95C56163-A660-B549-897E-FBA3CF6E8070}" presName="tx1" presStyleLbl="revTx" presStyleIdx="5" presStyleCnt="6"/>
      <dgm:spPr/>
    </dgm:pt>
    <dgm:pt modelId="{0777BABB-C088-6745-9E22-2EB69AFD5D1B}" type="pres">
      <dgm:prSet presAssocID="{95C56163-A660-B549-897E-FBA3CF6E8070}" presName="vert1" presStyleCnt="0"/>
      <dgm:spPr/>
    </dgm:pt>
  </dgm:ptLst>
  <dgm:cxnLst>
    <dgm:cxn modelId="{F225AF11-BD93-404E-9BF0-2447487EDD5C}" type="presOf" srcId="{CA9E79B1-025E-4FF0-9D73-4B78E92D09AF}" destId="{9E77B4C6-1F77-E845-9C17-9272125B6FF4}" srcOrd="0" destOrd="0" presId="urn:microsoft.com/office/officeart/2008/layout/LinedList"/>
    <dgm:cxn modelId="{235C3743-E4EC-8048-9809-3CDAF94DF49D}" type="presOf" srcId="{95C56163-A660-B549-897E-FBA3CF6E8070}" destId="{37DE0097-A7F2-2744-9742-E45313CF2E7B}" srcOrd="0" destOrd="0" presId="urn:microsoft.com/office/officeart/2008/layout/LinedList"/>
    <dgm:cxn modelId="{562C2A45-64F1-4AD0-8D33-00797506B4DC}" srcId="{2DAD78CD-0D25-43F8-B3E2-6450F92EE46F}" destId="{5C73F9B6-CA61-443F-BEAA-318F7362D713}" srcOrd="1" destOrd="0" parTransId="{95B97023-38CE-4C9F-A4C4-D2E6D1CC8B99}" sibTransId="{A3B02998-94E7-45BC-A8B4-A2987BFE38E6}"/>
    <dgm:cxn modelId="{C1C8305E-B9F4-4995-BB83-F891B5E6BBF1}" srcId="{2DAD78CD-0D25-43F8-B3E2-6450F92EE46F}" destId="{708BD2F9-67FA-46FB-888C-4D503DC420B1}" srcOrd="3" destOrd="0" parTransId="{90AC43C2-62C4-480E-A311-5595FE1B4D16}" sibTransId="{99CBF331-B922-4434-9C01-20CF5EE0631F}"/>
    <dgm:cxn modelId="{EF68F268-EF31-EB4C-B270-6DB35F6E718A}" type="presOf" srcId="{5C73F9B6-CA61-443F-BEAA-318F7362D713}" destId="{7F2A48E4-A454-2542-A215-CCE5321AA0CF}" srcOrd="0" destOrd="0" presId="urn:microsoft.com/office/officeart/2008/layout/LinedList"/>
    <dgm:cxn modelId="{B3B88871-56B0-424F-90DF-B8A9961B5EDB}" srcId="{2DAD78CD-0D25-43F8-B3E2-6450F92EE46F}" destId="{DE42F805-77D9-4D39-A257-2098F1281F74}" srcOrd="4" destOrd="0" parTransId="{1EED4699-0C41-4010-B8D4-A92CB7980290}" sibTransId="{51EBF618-88BA-49D4-A977-9E019C976C16}"/>
    <dgm:cxn modelId="{B7396F76-5AE7-664C-80D9-28BAEB6270E5}" srcId="{2DAD78CD-0D25-43F8-B3E2-6450F92EE46F}" destId="{95C56163-A660-B549-897E-FBA3CF6E8070}" srcOrd="5" destOrd="0" parTransId="{B185A91D-FDE1-014A-83D8-40D16AEE1B8A}" sibTransId="{A98E21F6-7527-684C-B1C6-76FD7254D0E6}"/>
    <dgm:cxn modelId="{54D95395-277C-2245-A7F2-5C168B42D881}" type="presOf" srcId="{DE42F805-77D9-4D39-A257-2098F1281F74}" destId="{0601C3C5-ADB1-2142-BB47-51FB71E5AB8A}" srcOrd="0" destOrd="0" presId="urn:microsoft.com/office/officeart/2008/layout/LinedList"/>
    <dgm:cxn modelId="{380A00A4-80F8-479A-984A-70F80F0F6E94}" srcId="{2DAD78CD-0D25-43F8-B3E2-6450F92EE46F}" destId="{A82A7974-E1F1-4561-9A2A-8835F2A4EF87}" srcOrd="2" destOrd="0" parTransId="{A13E54A5-3EFE-4B45-B6DB-B90A28363B29}" sibTransId="{950FF1D6-EDC0-4EDA-85FC-EBF05E721B59}"/>
    <dgm:cxn modelId="{202C8EAE-F15D-D34C-B693-B71215242C80}" type="presOf" srcId="{708BD2F9-67FA-46FB-888C-4D503DC420B1}" destId="{48F43552-5C36-A84E-B64C-7CA2C6569373}" srcOrd="0" destOrd="0" presId="urn:microsoft.com/office/officeart/2008/layout/LinedList"/>
    <dgm:cxn modelId="{6C177CAF-B52E-784D-BACC-22CDF7290532}" type="presOf" srcId="{2DAD78CD-0D25-43F8-B3E2-6450F92EE46F}" destId="{5C17854C-FAEA-6C4D-B385-742E4364E386}" srcOrd="0" destOrd="0" presId="urn:microsoft.com/office/officeart/2008/layout/LinedList"/>
    <dgm:cxn modelId="{153A9BE0-978E-452C-912E-54F43394A543}" srcId="{2DAD78CD-0D25-43F8-B3E2-6450F92EE46F}" destId="{CA9E79B1-025E-4FF0-9D73-4B78E92D09AF}" srcOrd="0" destOrd="0" parTransId="{88605FCC-B7E6-49BF-A479-9EE9FD8208F9}" sibTransId="{F4D10839-6180-434D-BFD1-73EA6B42CD2E}"/>
    <dgm:cxn modelId="{AF2DCAEF-F5E5-AF41-9987-2FCE8ED02AEC}" type="presOf" srcId="{A82A7974-E1F1-4561-9A2A-8835F2A4EF87}" destId="{8C5C4F3B-90F5-9F40-8A7D-26626F196774}" srcOrd="0" destOrd="0" presId="urn:microsoft.com/office/officeart/2008/layout/LinedList"/>
    <dgm:cxn modelId="{9F47CCB4-D1CA-E348-95CD-F60E3945FCDA}" type="presParOf" srcId="{5C17854C-FAEA-6C4D-B385-742E4364E386}" destId="{432FFEA7-D924-7343-835A-1DBC4B589F8A}" srcOrd="0" destOrd="0" presId="urn:microsoft.com/office/officeart/2008/layout/LinedList"/>
    <dgm:cxn modelId="{E7553EC5-2A8F-BA4C-B423-12216377FCED}" type="presParOf" srcId="{5C17854C-FAEA-6C4D-B385-742E4364E386}" destId="{D57B3849-3138-364A-9F0F-F1B81085260B}" srcOrd="1" destOrd="0" presId="urn:microsoft.com/office/officeart/2008/layout/LinedList"/>
    <dgm:cxn modelId="{22738F3B-2AE2-7C40-AEED-B0E428828EE4}" type="presParOf" srcId="{D57B3849-3138-364A-9F0F-F1B81085260B}" destId="{9E77B4C6-1F77-E845-9C17-9272125B6FF4}" srcOrd="0" destOrd="0" presId="urn:microsoft.com/office/officeart/2008/layout/LinedList"/>
    <dgm:cxn modelId="{DA1B8E45-9885-5C41-A582-61BBC05B1F55}" type="presParOf" srcId="{D57B3849-3138-364A-9F0F-F1B81085260B}" destId="{5047DA86-382E-EF4B-A8DB-7B348F625A4F}" srcOrd="1" destOrd="0" presId="urn:microsoft.com/office/officeart/2008/layout/LinedList"/>
    <dgm:cxn modelId="{915567C7-5592-924C-9624-DA467B069DB1}" type="presParOf" srcId="{5C17854C-FAEA-6C4D-B385-742E4364E386}" destId="{E335AF24-F34F-2043-8074-45650D008490}" srcOrd="2" destOrd="0" presId="urn:microsoft.com/office/officeart/2008/layout/LinedList"/>
    <dgm:cxn modelId="{93019745-118D-694B-A9A9-D7EF9428FD69}" type="presParOf" srcId="{5C17854C-FAEA-6C4D-B385-742E4364E386}" destId="{8237AFD9-A6FD-824C-AAAA-2F772D9725A3}" srcOrd="3" destOrd="0" presId="urn:microsoft.com/office/officeart/2008/layout/LinedList"/>
    <dgm:cxn modelId="{C9E89294-B35C-B74E-8CFD-59FD10552BD7}" type="presParOf" srcId="{8237AFD9-A6FD-824C-AAAA-2F772D9725A3}" destId="{7F2A48E4-A454-2542-A215-CCE5321AA0CF}" srcOrd="0" destOrd="0" presId="urn:microsoft.com/office/officeart/2008/layout/LinedList"/>
    <dgm:cxn modelId="{E98FC141-C1EC-0E46-8541-09F39C953CF2}" type="presParOf" srcId="{8237AFD9-A6FD-824C-AAAA-2F772D9725A3}" destId="{28F621DA-A0FF-2E42-8373-46AC8D4BE345}" srcOrd="1" destOrd="0" presId="urn:microsoft.com/office/officeart/2008/layout/LinedList"/>
    <dgm:cxn modelId="{8DF52A79-5D33-8D4F-97BE-1B06DC1EB585}" type="presParOf" srcId="{5C17854C-FAEA-6C4D-B385-742E4364E386}" destId="{8A1397FB-4657-5949-AD62-44FAE6315F8F}" srcOrd="4" destOrd="0" presId="urn:microsoft.com/office/officeart/2008/layout/LinedList"/>
    <dgm:cxn modelId="{52E3CEFA-55C2-2843-BB46-BA3D2549BEFF}" type="presParOf" srcId="{5C17854C-FAEA-6C4D-B385-742E4364E386}" destId="{25AB4670-1207-0142-8450-68C540930C8E}" srcOrd="5" destOrd="0" presId="urn:microsoft.com/office/officeart/2008/layout/LinedList"/>
    <dgm:cxn modelId="{15CB08AB-A4BA-654B-B4F4-A1DBE9BCBFA2}" type="presParOf" srcId="{25AB4670-1207-0142-8450-68C540930C8E}" destId="{8C5C4F3B-90F5-9F40-8A7D-26626F196774}" srcOrd="0" destOrd="0" presId="urn:microsoft.com/office/officeart/2008/layout/LinedList"/>
    <dgm:cxn modelId="{62DA078E-6116-C34B-8EE8-84A65A1ACD2D}" type="presParOf" srcId="{25AB4670-1207-0142-8450-68C540930C8E}" destId="{2A88BE92-4605-9E49-B1A2-63ECC1D16195}" srcOrd="1" destOrd="0" presId="urn:microsoft.com/office/officeart/2008/layout/LinedList"/>
    <dgm:cxn modelId="{F769E15E-FE1F-934D-B2AA-413B3CEA8B1A}" type="presParOf" srcId="{5C17854C-FAEA-6C4D-B385-742E4364E386}" destId="{FDF7404C-6CCF-BC48-A140-FA221F3DBCFF}" srcOrd="6" destOrd="0" presId="urn:microsoft.com/office/officeart/2008/layout/LinedList"/>
    <dgm:cxn modelId="{CCB200BD-499D-4245-A4FF-57624827152F}" type="presParOf" srcId="{5C17854C-FAEA-6C4D-B385-742E4364E386}" destId="{05AB0E19-A765-7741-94C1-D0C7374E35FC}" srcOrd="7" destOrd="0" presId="urn:microsoft.com/office/officeart/2008/layout/LinedList"/>
    <dgm:cxn modelId="{0970D677-4593-8A46-8A06-846742ADC291}" type="presParOf" srcId="{05AB0E19-A765-7741-94C1-D0C7374E35FC}" destId="{48F43552-5C36-A84E-B64C-7CA2C6569373}" srcOrd="0" destOrd="0" presId="urn:microsoft.com/office/officeart/2008/layout/LinedList"/>
    <dgm:cxn modelId="{14E7851C-245E-C24D-A090-2F24E004BEB2}" type="presParOf" srcId="{05AB0E19-A765-7741-94C1-D0C7374E35FC}" destId="{5B8816E0-3093-5C47-9226-68265F9F3C47}" srcOrd="1" destOrd="0" presId="urn:microsoft.com/office/officeart/2008/layout/LinedList"/>
    <dgm:cxn modelId="{86C7921E-AB07-E64C-85DB-560C0C0A415D}" type="presParOf" srcId="{5C17854C-FAEA-6C4D-B385-742E4364E386}" destId="{4CF07BF6-D98C-2A44-8ABA-7C1060ABC399}" srcOrd="8" destOrd="0" presId="urn:microsoft.com/office/officeart/2008/layout/LinedList"/>
    <dgm:cxn modelId="{75ADEF2B-947D-8749-8D4F-263F8101EE34}" type="presParOf" srcId="{5C17854C-FAEA-6C4D-B385-742E4364E386}" destId="{849FC69B-A2BE-E049-9A5C-B1549B2CB0AA}" srcOrd="9" destOrd="0" presId="urn:microsoft.com/office/officeart/2008/layout/LinedList"/>
    <dgm:cxn modelId="{99C6C096-CA2A-984A-8F6A-E65C22E22C71}" type="presParOf" srcId="{849FC69B-A2BE-E049-9A5C-B1549B2CB0AA}" destId="{0601C3C5-ADB1-2142-BB47-51FB71E5AB8A}" srcOrd="0" destOrd="0" presId="urn:microsoft.com/office/officeart/2008/layout/LinedList"/>
    <dgm:cxn modelId="{2464B2F9-CC91-4949-B3DD-F0E38F448F4F}" type="presParOf" srcId="{849FC69B-A2BE-E049-9A5C-B1549B2CB0AA}" destId="{9A2DF652-D570-EA46-AA15-9EB1FB08AD3F}" srcOrd="1" destOrd="0" presId="urn:microsoft.com/office/officeart/2008/layout/LinedList"/>
    <dgm:cxn modelId="{CA772260-F1C0-6249-BC4E-070215C9B809}" type="presParOf" srcId="{5C17854C-FAEA-6C4D-B385-742E4364E386}" destId="{E26AF99C-03B0-7E48-8FC6-012A55ABB134}" srcOrd="10" destOrd="0" presId="urn:microsoft.com/office/officeart/2008/layout/LinedList"/>
    <dgm:cxn modelId="{8F8CBCF5-BB67-D646-9D84-2CF2DD77D599}" type="presParOf" srcId="{5C17854C-FAEA-6C4D-B385-742E4364E386}" destId="{D56F9A27-AB5D-D244-9782-C41B63AE6A00}" srcOrd="11" destOrd="0" presId="urn:microsoft.com/office/officeart/2008/layout/LinedList"/>
    <dgm:cxn modelId="{F27E71DC-21C2-1849-AAD7-BDDB5074F808}" type="presParOf" srcId="{D56F9A27-AB5D-D244-9782-C41B63AE6A00}" destId="{37DE0097-A7F2-2744-9742-E45313CF2E7B}" srcOrd="0" destOrd="0" presId="urn:microsoft.com/office/officeart/2008/layout/LinedList"/>
    <dgm:cxn modelId="{519872AD-9F14-B040-A0EE-345962795D8D}" type="presParOf" srcId="{D56F9A27-AB5D-D244-9782-C41B63AE6A00}" destId="{0777BABB-C088-6745-9E22-2EB69AFD5D1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FFEA7-D924-7343-835A-1DBC4B589F8A}">
      <dsp:nvSpPr>
        <dsp:cNvPr id="0" name=""/>
        <dsp:cNvSpPr/>
      </dsp:nvSpPr>
      <dsp:spPr>
        <a:xfrm>
          <a:off x="0" y="2124"/>
          <a:ext cx="57214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7B4C6-1F77-E845-9C17-9272125B6FF4}">
      <dsp:nvSpPr>
        <dsp:cNvPr id="0" name=""/>
        <dsp:cNvSpPr/>
      </dsp:nvSpPr>
      <dsp:spPr>
        <a:xfrm>
          <a:off x="0" y="2124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500" i="1" kern="1200" dirty="0">
              <a:latin typeface="Palatino" pitchFamily="2" charset="77"/>
              <a:ea typeface="Palatino" pitchFamily="2" charset="77"/>
            </a:rPr>
            <a:t>1 Públicos </a:t>
          </a: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2124"/>
        <a:ext cx="5721484" cy="724514"/>
      </dsp:txXfrm>
    </dsp:sp>
    <dsp:sp modelId="{E335AF24-F34F-2043-8074-45650D008490}">
      <dsp:nvSpPr>
        <dsp:cNvPr id="0" name=""/>
        <dsp:cNvSpPr/>
      </dsp:nvSpPr>
      <dsp:spPr>
        <a:xfrm>
          <a:off x="0" y="726639"/>
          <a:ext cx="572148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A48E4-A454-2542-A215-CCE5321AA0CF}">
      <dsp:nvSpPr>
        <dsp:cNvPr id="0" name=""/>
        <dsp:cNvSpPr/>
      </dsp:nvSpPr>
      <dsp:spPr>
        <a:xfrm>
          <a:off x="0" y="726639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i="1" kern="1200" dirty="0">
              <a:latin typeface="Palatino" pitchFamily="2" charset="77"/>
              <a:ea typeface="Palatino" pitchFamily="2" charset="77"/>
            </a:rPr>
            <a:t>2 </a:t>
          </a: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Inventario</a:t>
          </a:r>
          <a:r>
            <a:rPr lang="en-US" sz="3500" i="1" kern="1200" dirty="0">
              <a:latin typeface="Palatino" pitchFamily="2" charset="77"/>
              <a:ea typeface="Palatino" pitchFamily="2" charset="77"/>
            </a:rPr>
            <a:t> de </a:t>
          </a: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públicos</a:t>
          </a: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726639"/>
        <a:ext cx="5721484" cy="724514"/>
      </dsp:txXfrm>
    </dsp:sp>
    <dsp:sp modelId="{8A1397FB-4657-5949-AD62-44FAE6315F8F}">
      <dsp:nvSpPr>
        <dsp:cNvPr id="0" name=""/>
        <dsp:cNvSpPr/>
      </dsp:nvSpPr>
      <dsp:spPr>
        <a:xfrm>
          <a:off x="0" y="1451154"/>
          <a:ext cx="572148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5C4F3B-90F5-9F40-8A7D-26626F196774}">
      <dsp:nvSpPr>
        <dsp:cNvPr id="0" name=""/>
        <dsp:cNvSpPr/>
      </dsp:nvSpPr>
      <dsp:spPr>
        <a:xfrm>
          <a:off x="0" y="1451154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i="1" kern="1200" dirty="0">
              <a:latin typeface="Palatino" pitchFamily="2" charset="77"/>
              <a:ea typeface="Palatino" pitchFamily="2" charset="77"/>
            </a:rPr>
            <a:t>3 </a:t>
          </a: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Mapa</a:t>
          </a:r>
          <a:r>
            <a:rPr lang="en-US" sz="3500" i="1" kern="1200" dirty="0">
              <a:latin typeface="Palatino" pitchFamily="2" charset="77"/>
              <a:ea typeface="Palatino" pitchFamily="2" charset="77"/>
            </a:rPr>
            <a:t> </a:t>
          </a:r>
          <a:r>
            <a:rPr lang="en-US" sz="3500" i="1" kern="1200" baseline="0" dirty="0">
              <a:latin typeface="Palatino" pitchFamily="2" charset="77"/>
              <a:ea typeface="Palatino" pitchFamily="2" charset="77"/>
            </a:rPr>
            <a:t>de </a:t>
          </a:r>
          <a:r>
            <a:rPr lang="en-US" sz="3500" i="1" kern="1200" baseline="0" dirty="0" err="1">
              <a:latin typeface="Palatino" pitchFamily="2" charset="77"/>
              <a:ea typeface="Palatino" pitchFamily="2" charset="77"/>
            </a:rPr>
            <a:t>públicos</a:t>
          </a: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1451154"/>
        <a:ext cx="5721484" cy="724514"/>
      </dsp:txXfrm>
    </dsp:sp>
    <dsp:sp modelId="{FDF7404C-6CCF-BC48-A140-FA221F3DBCFF}">
      <dsp:nvSpPr>
        <dsp:cNvPr id="0" name=""/>
        <dsp:cNvSpPr/>
      </dsp:nvSpPr>
      <dsp:spPr>
        <a:xfrm>
          <a:off x="0" y="2175669"/>
          <a:ext cx="572148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F43552-5C36-A84E-B64C-7CA2C6569373}">
      <dsp:nvSpPr>
        <dsp:cNvPr id="0" name=""/>
        <dsp:cNvSpPr/>
      </dsp:nvSpPr>
      <dsp:spPr>
        <a:xfrm>
          <a:off x="0" y="2175669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i="1" kern="1200" baseline="0" dirty="0">
              <a:latin typeface="Palatino" pitchFamily="2" charset="77"/>
              <a:ea typeface="Palatino" pitchFamily="2" charset="77"/>
            </a:rPr>
            <a:t>4 </a:t>
          </a:r>
          <a:r>
            <a:rPr lang="en-US" sz="3500" i="1" kern="1200" baseline="0" dirty="0" err="1">
              <a:latin typeface="Palatino" pitchFamily="2" charset="77"/>
              <a:ea typeface="Palatino" pitchFamily="2" charset="77"/>
            </a:rPr>
            <a:t>Clasificación</a:t>
          </a:r>
          <a:r>
            <a:rPr lang="en-US" sz="3500" i="1" kern="1200" baseline="0" dirty="0">
              <a:latin typeface="Palatino" pitchFamily="2" charset="77"/>
              <a:ea typeface="Palatino" pitchFamily="2" charset="77"/>
            </a:rPr>
            <a:t> de </a:t>
          </a:r>
          <a:r>
            <a:rPr lang="en-US" sz="3500" i="1" kern="1200" baseline="0" dirty="0" err="1">
              <a:latin typeface="Palatino" pitchFamily="2" charset="77"/>
              <a:ea typeface="Palatino" pitchFamily="2" charset="77"/>
            </a:rPr>
            <a:t>públicos</a:t>
          </a: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2175669"/>
        <a:ext cx="5721484" cy="724514"/>
      </dsp:txXfrm>
    </dsp:sp>
    <dsp:sp modelId="{4CF07BF6-D98C-2A44-8ABA-7C1060ABC399}">
      <dsp:nvSpPr>
        <dsp:cNvPr id="0" name=""/>
        <dsp:cNvSpPr/>
      </dsp:nvSpPr>
      <dsp:spPr>
        <a:xfrm>
          <a:off x="0" y="2900183"/>
          <a:ext cx="572148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01C3C5-ADB1-2142-BB47-51FB71E5AB8A}">
      <dsp:nvSpPr>
        <dsp:cNvPr id="0" name=""/>
        <dsp:cNvSpPr/>
      </dsp:nvSpPr>
      <dsp:spPr>
        <a:xfrm>
          <a:off x="0" y="2900183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i="1" kern="1200" dirty="0">
              <a:latin typeface="Palatino" pitchFamily="2" charset="77"/>
              <a:ea typeface="Palatino" pitchFamily="2" charset="77"/>
            </a:rPr>
            <a:t>5 </a:t>
          </a: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Tendencias</a:t>
          </a: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2900183"/>
        <a:ext cx="5721484" cy="724514"/>
      </dsp:txXfrm>
    </dsp:sp>
    <dsp:sp modelId="{E26AF99C-03B0-7E48-8FC6-012A55ABB134}">
      <dsp:nvSpPr>
        <dsp:cNvPr id="0" name=""/>
        <dsp:cNvSpPr/>
      </dsp:nvSpPr>
      <dsp:spPr>
        <a:xfrm>
          <a:off x="0" y="3624698"/>
          <a:ext cx="57214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DE0097-A7F2-2744-9742-E45313CF2E7B}">
      <dsp:nvSpPr>
        <dsp:cNvPr id="0" name=""/>
        <dsp:cNvSpPr/>
      </dsp:nvSpPr>
      <dsp:spPr>
        <a:xfrm>
          <a:off x="0" y="3624698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3624698"/>
        <a:ext cx="5721484" cy="7245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FFEA7-D924-7343-835A-1DBC4B589F8A}">
      <dsp:nvSpPr>
        <dsp:cNvPr id="0" name=""/>
        <dsp:cNvSpPr/>
      </dsp:nvSpPr>
      <dsp:spPr>
        <a:xfrm>
          <a:off x="0" y="2124"/>
          <a:ext cx="57214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7B4C6-1F77-E845-9C17-9272125B6FF4}">
      <dsp:nvSpPr>
        <dsp:cNvPr id="0" name=""/>
        <dsp:cNvSpPr/>
      </dsp:nvSpPr>
      <dsp:spPr>
        <a:xfrm>
          <a:off x="0" y="2124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2124"/>
        <a:ext cx="5721484" cy="724514"/>
      </dsp:txXfrm>
    </dsp:sp>
    <dsp:sp modelId="{E335AF24-F34F-2043-8074-45650D008490}">
      <dsp:nvSpPr>
        <dsp:cNvPr id="0" name=""/>
        <dsp:cNvSpPr/>
      </dsp:nvSpPr>
      <dsp:spPr>
        <a:xfrm>
          <a:off x="0" y="726639"/>
          <a:ext cx="572148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A48E4-A454-2542-A215-CCE5321AA0CF}">
      <dsp:nvSpPr>
        <dsp:cNvPr id="0" name=""/>
        <dsp:cNvSpPr/>
      </dsp:nvSpPr>
      <dsp:spPr>
        <a:xfrm>
          <a:off x="0" y="726639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Públicos</a:t>
          </a:r>
          <a:r>
            <a:rPr lang="en-US" sz="3500" i="1" kern="1200" dirty="0">
              <a:latin typeface="Palatino" pitchFamily="2" charset="77"/>
              <a:ea typeface="Palatino" pitchFamily="2" charset="77"/>
            </a:rPr>
            <a:t> </a:t>
          </a: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financieros</a:t>
          </a: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726639"/>
        <a:ext cx="5721484" cy="724514"/>
      </dsp:txXfrm>
    </dsp:sp>
    <dsp:sp modelId="{8A1397FB-4657-5949-AD62-44FAE6315F8F}">
      <dsp:nvSpPr>
        <dsp:cNvPr id="0" name=""/>
        <dsp:cNvSpPr/>
      </dsp:nvSpPr>
      <dsp:spPr>
        <a:xfrm>
          <a:off x="0" y="1451154"/>
          <a:ext cx="572148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5C4F3B-90F5-9F40-8A7D-26626F196774}">
      <dsp:nvSpPr>
        <dsp:cNvPr id="0" name=""/>
        <dsp:cNvSpPr/>
      </dsp:nvSpPr>
      <dsp:spPr>
        <a:xfrm>
          <a:off x="0" y="1451154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Ciberaudiencias</a:t>
          </a: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1451154"/>
        <a:ext cx="5721484" cy="724514"/>
      </dsp:txXfrm>
    </dsp:sp>
    <dsp:sp modelId="{FDF7404C-6CCF-BC48-A140-FA221F3DBCFF}">
      <dsp:nvSpPr>
        <dsp:cNvPr id="0" name=""/>
        <dsp:cNvSpPr/>
      </dsp:nvSpPr>
      <dsp:spPr>
        <a:xfrm>
          <a:off x="0" y="2175669"/>
          <a:ext cx="572148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F43552-5C36-A84E-B64C-7CA2C6569373}">
      <dsp:nvSpPr>
        <dsp:cNvPr id="0" name=""/>
        <dsp:cNvSpPr/>
      </dsp:nvSpPr>
      <dsp:spPr>
        <a:xfrm>
          <a:off x="0" y="2175669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2175669"/>
        <a:ext cx="5721484" cy="724514"/>
      </dsp:txXfrm>
    </dsp:sp>
    <dsp:sp modelId="{4CF07BF6-D98C-2A44-8ABA-7C1060ABC399}">
      <dsp:nvSpPr>
        <dsp:cNvPr id="0" name=""/>
        <dsp:cNvSpPr/>
      </dsp:nvSpPr>
      <dsp:spPr>
        <a:xfrm>
          <a:off x="0" y="2900183"/>
          <a:ext cx="572148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01C3C5-ADB1-2142-BB47-51FB71E5AB8A}">
      <dsp:nvSpPr>
        <dsp:cNvPr id="0" name=""/>
        <dsp:cNvSpPr/>
      </dsp:nvSpPr>
      <dsp:spPr>
        <a:xfrm>
          <a:off x="0" y="2900183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Públicos</a:t>
          </a:r>
          <a:r>
            <a:rPr lang="en-US" sz="3500" i="1" kern="1200" dirty="0">
              <a:latin typeface="Palatino" pitchFamily="2" charset="77"/>
              <a:ea typeface="Palatino" pitchFamily="2" charset="77"/>
            </a:rPr>
            <a:t> </a:t>
          </a: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internos</a:t>
          </a: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2900183"/>
        <a:ext cx="5721484" cy="724514"/>
      </dsp:txXfrm>
    </dsp:sp>
    <dsp:sp modelId="{E26AF99C-03B0-7E48-8FC6-012A55ABB134}">
      <dsp:nvSpPr>
        <dsp:cNvPr id="0" name=""/>
        <dsp:cNvSpPr/>
      </dsp:nvSpPr>
      <dsp:spPr>
        <a:xfrm>
          <a:off x="0" y="3624698"/>
          <a:ext cx="57214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DE0097-A7F2-2744-9742-E45313CF2E7B}">
      <dsp:nvSpPr>
        <dsp:cNvPr id="0" name=""/>
        <dsp:cNvSpPr/>
      </dsp:nvSpPr>
      <dsp:spPr>
        <a:xfrm>
          <a:off x="0" y="3624698"/>
          <a:ext cx="5721484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Públicos</a:t>
          </a:r>
          <a:r>
            <a:rPr lang="en-US" sz="3500" i="1" kern="1200" dirty="0">
              <a:latin typeface="Palatino" pitchFamily="2" charset="77"/>
              <a:ea typeface="Palatino" pitchFamily="2" charset="77"/>
            </a:rPr>
            <a:t> </a:t>
          </a:r>
          <a:r>
            <a:rPr lang="en-US" sz="3500" i="1" kern="1200" dirty="0" err="1">
              <a:latin typeface="Palatino" pitchFamily="2" charset="77"/>
              <a:ea typeface="Palatino" pitchFamily="2" charset="77"/>
            </a:rPr>
            <a:t>externos</a:t>
          </a:r>
          <a:endParaRPr lang="en-US" sz="3500" i="1" kern="1200" dirty="0">
            <a:latin typeface="Palatino" pitchFamily="2" charset="77"/>
            <a:ea typeface="Palatino" pitchFamily="2" charset="77"/>
          </a:endParaRPr>
        </a:p>
      </dsp:txBody>
      <dsp:txXfrm>
        <a:off x="0" y="3624698"/>
        <a:ext cx="5721484" cy="724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68584-CDA5-BE47-92C0-ECFDDC774472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FE8D1-83B7-2749-A97C-EFDD6B52B74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9500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5234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9523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B0B834A-2B35-5C4F-A2DC-0FFB1023D4E1}" type="slidenum">
              <a:rPr lang="es-ES" sz="1200"/>
              <a:pPr eaLnBrk="1" hangingPunct="1"/>
              <a:t>16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734655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460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4C09ED-5802-2247-81F7-F44F4E51A693}" type="slidenum">
              <a:rPr lang="es-ES" sz="1100"/>
              <a:pPr eaLnBrk="1" hangingPunct="1"/>
              <a:t>24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1243063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460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4C09ED-5802-2247-81F7-F44F4E51A693}" type="slidenum">
              <a:rPr lang="es-ES" sz="1100"/>
              <a:pPr eaLnBrk="1" hangingPunct="1"/>
              <a:t>25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322157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137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0137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C751B92-1638-4447-A697-0F865D3E0FF9}" type="slidenum">
              <a:rPr lang="es-ES" sz="1200"/>
              <a:pPr eaLnBrk="1" hangingPunct="1"/>
              <a:t>54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729346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789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Identidad es destino.</a:t>
            </a:r>
          </a:p>
        </p:txBody>
      </p:sp>
      <p:sp>
        <p:nvSpPr>
          <p:cNvPr id="3789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074F598-6304-4A40-8801-7BB4F0CB4403}" type="slidenum">
              <a:rPr lang="es-ES" sz="1200"/>
              <a:pPr eaLnBrk="1" hangingPunct="1"/>
              <a:t>79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778517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41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604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D41F8C-9AD0-0745-BB03-291111FDB5DF}" type="slidenum">
              <a:rPr lang="es-ES" sz="1200"/>
              <a:pPr eaLnBrk="1" hangingPunct="1"/>
              <a:t>80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514456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789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Identidad es destino.</a:t>
            </a:r>
          </a:p>
        </p:txBody>
      </p:sp>
      <p:sp>
        <p:nvSpPr>
          <p:cNvPr id="3789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074F598-6304-4A40-8801-7BB4F0CB4403}" type="slidenum">
              <a:rPr lang="es-ES" sz="1200"/>
              <a:pPr eaLnBrk="1" hangingPunct="1"/>
              <a:t>81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677660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86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Somos más exigentes con aquellas empresas u organizaciones que tienen una extraordinaria imagen</a:t>
            </a:r>
          </a:p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Creemos que no pueden o deben cometer errores.</a:t>
            </a:r>
          </a:p>
        </p:txBody>
      </p:sp>
      <p:sp>
        <p:nvSpPr>
          <p:cNvPr id="686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4131E9D-9940-494B-A593-CD5BE55A15D6}" type="slidenum">
              <a:rPr lang="es-ES" sz="1200"/>
              <a:pPr eaLnBrk="1" hangingPunct="1"/>
              <a:t>84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96446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789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>
              <a:latin typeface="Calibri" charset="0"/>
            </a:endParaRPr>
          </a:p>
        </p:txBody>
      </p:sp>
      <p:sp>
        <p:nvSpPr>
          <p:cNvPr id="3789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074F598-6304-4A40-8801-7BB4F0CB4403}" type="slidenum">
              <a:rPr lang="es-ES" sz="1200"/>
              <a:pPr eaLnBrk="1" hangingPunct="1"/>
              <a:t>85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817084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2706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De la imagen punto de partida a la imagen deseable.</a:t>
            </a:r>
          </a:p>
        </p:txBody>
      </p:sp>
      <p:sp>
        <p:nvSpPr>
          <p:cNvPr id="7270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4D446D6-547E-C848-AD5B-47463C82ADF3}" type="slidenum">
              <a:rPr lang="es-ES" sz="1200"/>
              <a:pPr eaLnBrk="1" hangingPunct="1"/>
              <a:t>86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992870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3426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Las organizaciones son extensiones de las personas.</a:t>
            </a:r>
          </a:p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Hay organizaciones cobardes, hipócritas</a:t>
            </a:r>
          </a:p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Hay organizaciones neuróticas también.</a:t>
            </a:r>
          </a:p>
        </p:txBody>
      </p:sp>
      <p:sp>
        <p:nvSpPr>
          <p:cNvPr id="1034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F40BDDA-5FCE-184A-9AFD-CEE2EB4D8CD3}" type="slidenum">
              <a:rPr lang="es-ES" sz="1200"/>
              <a:pPr eaLnBrk="1" hangingPunct="1"/>
              <a:t>87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087464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3426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Las organizaciones son extensiones de las personas.</a:t>
            </a:r>
          </a:p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Hay organizaciones cobardes, hipócritas</a:t>
            </a:r>
          </a:p>
          <a:p>
            <a:pPr eaLnBrk="1" hangingPunct="1">
              <a:spcBef>
                <a:spcPct val="0"/>
              </a:spcBef>
            </a:pPr>
            <a:r>
              <a:rPr lang="es-ES" dirty="0">
                <a:latin typeface="Calibri" charset="0"/>
              </a:rPr>
              <a:t>Hay organizaciones neuróticas también.</a:t>
            </a:r>
          </a:p>
        </p:txBody>
      </p:sp>
      <p:sp>
        <p:nvSpPr>
          <p:cNvPr id="1034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F40BDDA-5FCE-184A-9AFD-CEE2EB4D8CD3}" type="slidenum">
              <a:rPr lang="es-ES" sz="1200"/>
              <a:pPr eaLnBrk="1" hangingPunct="1"/>
              <a:t>92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610841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8279A-1FDC-A647-A77B-B98C5DEF6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95B737-6A52-5845-AAF6-FE064D866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981B8B-50D8-894F-953B-7D7765467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B3B26A-F64A-544A-9FAE-62C46129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C981EF-C19A-3343-BD86-61C427231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713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4B28D-16E9-F848-87D8-325B24A84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AD52A7-1334-3C45-8E89-2058FD9CA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DE2DEB-A99A-0242-B5A8-76263009B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F8DD16-36F7-174E-83F9-760370544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B739A5-1137-AC4C-B367-D92336BD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2275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FA45F-C26D-3C43-9604-58944A79A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68D9ED-1753-C349-A832-D01EB0767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E3B309-9DAA-1749-A364-7D8605F03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B2E7D2-4E20-D841-99B5-D70ADF6ED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1FB2B1-C24E-764B-9C5E-D44AB0682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3649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5AAE2-0FC1-DB4E-99B5-06BE7B744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EC63A9-530B-4544-8C7F-E3176A634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8E5035-2B5F-E148-A5B1-6540A4503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EC4A1C-B04D-ED45-86E3-AA594E9C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F87FDBB-28E6-EE4B-9778-61D8F308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178CC9-F26B-C24E-9577-6AF5C8774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87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CACD2-2735-FA42-8916-5CD4810B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7F58B9-3534-C841-9DA9-CFB92E0A2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0D85B4-4444-AC42-BE25-C573E9B7B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9D4E60-4C92-5A43-AC3D-5035F3D05C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88D9379-C6FA-D74D-B1AE-1530D381CB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8B0602F-CE9C-664A-AAD4-A0E74B84C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757A1EF-6900-314E-93F4-7DDBA678A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64AC1E7-4261-2C4C-B25A-8190D8B2D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6569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43D78-1C4D-9F4B-8DA5-886D0A31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58E046-D5AA-7A40-8FFF-F2330CCC1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5F92C31-F926-1648-BCB3-55A9AA0A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C0195D-7BB6-814B-87F6-48D70414E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236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93F0324-4546-404F-BB7C-557ED2B51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69D77F4-19BC-0344-82C8-0B7785E0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958D9B-0686-BD49-8411-691A131E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378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9E9CAF-ADB3-F04A-B2ED-9B0ABA808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AC89F5-0E18-A447-9E8D-FD692D44B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3AE1A3-0C2F-C04C-B83C-85090CF88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CDB6D4-F422-4C42-9FCA-B441764D0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4C2B2B-A3FD-CE44-9BD9-6E60D6775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9D47DE-644A-4E48-8DD1-D57B667B1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772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79BAC-866A-6449-8CCC-56E08BDF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8C0522-F067-1443-B303-1F48AB86E4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729BB8-0F4C-6D42-B240-2533C78DA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3E62EF-048A-C341-B219-80DBE7579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806545-5B6B-C242-8E5D-FF1E9C602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252A79-19A9-334D-826D-E0F7F51C7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1697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7E9E7-D4B5-6349-8A49-5A2B237C9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6F3DD9-0B32-3743-8EA7-F5A078BF2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9186DD-3F13-3F48-9618-65975D335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CFE607-C954-394E-B311-9F51C782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7BA9B-C70D-9342-AE2D-DBB8EA9D4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847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C54DB6-86FD-7B4E-9FD7-FDF4FF24E3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D9BF20-E226-4246-BE75-473615881E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3B5328-F68B-684F-AEFC-EF922E7BE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81851B-CEB4-5947-92FE-709AB76AD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05E095-6BF0-224D-B8D4-1437A8D46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4311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D86C7EA-0A93-924A-9EC1-0330231D7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B2AA89-DF88-F94B-B3F2-F80D31827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2B2EAB-7962-D445-9E21-689104218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FFA5D-5977-EA4E-8D93-E3454C7C093B}" type="datetimeFigureOut">
              <a:rPr lang="es-ES_tradnl" smtClean="0"/>
              <a:t>3/3/21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C22A9F-0C4B-A940-90D1-C9B6307DB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0F7E73-26A2-A74B-94B6-57C31DE62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18510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4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rgbClr val="3846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ítulo 2">
            <a:extLst>
              <a:ext uri="{FF2B5EF4-FFF2-40B4-BE49-F238E27FC236}">
                <a16:creationId xmlns:a16="http://schemas.microsoft.com/office/drawing/2014/main" id="{4E6C24F4-AA04-3F42-80FC-A27C9201B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5799489"/>
            <a:ext cx="8767860" cy="440822"/>
          </a:xfrm>
        </p:spPr>
        <p:txBody>
          <a:bodyPr>
            <a:normAutofit/>
          </a:bodyPr>
          <a:lstStyle/>
          <a:p>
            <a:endParaRPr lang="es-ES" sz="2000" dirty="0">
              <a:solidFill>
                <a:srgbClr val="384654"/>
              </a:solidFill>
              <a:latin typeface="Palatino" pitchFamily="2" charset="77"/>
              <a:ea typeface="Palatino" pitchFamily="2" charset="77"/>
              <a:cs typeface="Georgia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1C2B2E-AF6A-254B-BBA0-16F920CD2A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1"/>
          <a:stretch/>
        </p:blipFill>
        <p:spPr>
          <a:xfrm>
            <a:off x="243840" y="256540"/>
            <a:ext cx="11704320" cy="3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8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DF21EC1A-A3D4-614E-BC78-D6F801B597AB}"/>
              </a:ext>
            </a:extLst>
          </p:cNvPr>
          <p:cNvSpPr txBox="1">
            <a:spLocks/>
          </p:cNvSpPr>
          <p:nvPr/>
        </p:nvSpPr>
        <p:spPr>
          <a:xfrm>
            <a:off x="7351048" y="407988"/>
            <a:ext cx="57214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Contenido</a:t>
            </a:r>
            <a:endParaRPr lang="es-EC" i="1" dirty="0">
              <a:latin typeface="Palatino" pitchFamily="2" charset="77"/>
              <a:ea typeface="Palatino" pitchFamily="2" charset="77"/>
            </a:endParaRPr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EDFE34C0-DF7D-D142-8AFE-12C941D800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8368601"/>
              </p:ext>
            </p:extLst>
          </p:nvPr>
        </p:nvGraphicFramePr>
        <p:xfrm>
          <a:off x="6249502" y="1823303"/>
          <a:ext cx="572148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7E56BA8D-AD6B-0A41-A5E9-E997CB1EC9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6096000" cy="122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dir="d" isContent="1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DF21EC1A-A3D4-614E-BC78-D6F801B597AB}"/>
              </a:ext>
            </a:extLst>
          </p:cNvPr>
          <p:cNvSpPr txBox="1">
            <a:spLocks/>
          </p:cNvSpPr>
          <p:nvPr/>
        </p:nvSpPr>
        <p:spPr>
          <a:xfrm>
            <a:off x="7351048" y="407988"/>
            <a:ext cx="57214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Contenido</a:t>
            </a:r>
            <a:endParaRPr lang="es-EC" i="1" dirty="0">
              <a:latin typeface="Palatino" pitchFamily="2" charset="77"/>
              <a:ea typeface="Palatino" pitchFamily="2" charset="77"/>
            </a:endParaRPr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EDFE34C0-DF7D-D142-8AFE-12C941D800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4541761"/>
              </p:ext>
            </p:extLst>
          </p:nvPr>
        </p:nvGraphicFramePr>
        <p:xfrm>
          <a:off x="6249502" y="1823303"/>
          <a:ext cx="572148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7E56BA8D-AD6B-0A41-A5E9-E997CB1EC9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6096000" cy="122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8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dir="d" isContent="1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 Imagen" descr="Multitud.jpg">
            <a:extLst>
              <a:ext uri="{FF2B5EF4-FFF2-40B4-BE49-F238E27FC236}">
                <a16:creationId xmlns:a16="http://schemas.microsoft.com/office/drawing/2014/main" id="{82167BDA-DA65-A241-9B24-655B1BD52C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1" b="232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A38E60-F211-4C48-9628-6E38F903E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860" y="321176"/>
            <a:ext cx="3776354" cy="5367646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s-ES_tradnl" sz="4800" i="1" dirty="0">
                <a:solidFill>
                  <a:srgbClr val="ACA73B"/>
                </a:solidFill>
                <a:latin typeface="Palatino" pitchFamily="2" charset="77"/>
                <a:ea typeface="Palatino" pitchFamily="2" charset="77"/>
                <a:cs typeface="Cambria"/>
              </a:rPr>
              <a:t>1  Públicos</a:t>
            </a:r>
          </a:p>
          <a:p>
            <a:pPr algn="just">
              <a:lnSpc>
                <a:spcPct val="110000"/>
              </a:lnSpc>
              <a:buFont typeface="Wingdings" pitchFamily="2" charset="2"/>
              <a:buChar char="ü"/>
            </a:pPr>
            <a:r>
              <a:rPr lang="es-ES_tradnl" sz="2200" i="1" dirty="0">
                <a:latin typeface="Palatino" pitchFamily="2" charset="77"/>
                <a:ea typeface="Palatino" pitchFamily="2" charset="77"/>
                <a:cs typeface="Cambria"/>
              </a:rPr>
              <a:t>Público (en comunicación colectiva)</a:t>
            </a:r>
          </a:p>
          <a:p>
            <a:pPr algn="just">
              <a:lnSpc>
                <a:spcPct val="110000"/>
              </a:lnSpc>
              <a:buFont typeface="Wingdings" pitchFamily="2" charset="2"/>
              <a:buChar char="ü"/>
            </a:pPr>
            <a:r>
              <a:rPr lang="es-ES_tradnl" sz="2200" i="1" dirty="0">
                <a:latin typeface="Palatino" pitchFamily="2" charset="77"/>
                <a:ea typeface="Palatino" pitchFamily="2" charset="77"/>
                <a:cs typeface="Cambria"/>
              </a:rPr>
              <a:t>Personas dispersas en el espacio que  reaccionan ante un estímulo común.</a:t>
            </a:r>
          </a:p>
          <a:p>
            <a:pPr algn="just">
              <a:lnSpc>
                <a:spcPct val="110000"/>
              </a:lnSpc>
              <a:buFont typeface="Wingdings" pitchFamily="2" charset="2"/>
              <a:buChar char="ü"/>
            </a:pPr>
            <a:r>
              <a:rPr lang="es-ES_tradnl" sz="2200" i="1" dirty="0">
                <a:latin typeface="Palatino" pitchFamily="2" charset="77"/>
                <a:ea typeface="Palatino" pitchFamily="2" charset="77"/>
                <a:cs typeface="Cambria"/>
              </a:rPr>
              <a:t>Públicos (en relaciones públicas):  Grupos que, teniendo intereses comunes, resultan afectados por los actos políticas y omisiones de una organización determinada,  o cuyos actos, opiniones  y omisiones afectan a dicha organización.</a:t>
            </a:r>
            <a:endParaRPr lang="es-MX" sz="2200" i="1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036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foto-generacion-y">
            <a:extLst>
              <a:ext uri="{FF2B5EF4-FFF2-40B4-BE49-F238E27FC236}">
                <a16:creationId xmlns:a16="http://schemas.microsoft.com/office/drawing/2014/main" id="{64E9291F-5783-A447-AE09-20F4B2B9A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3" r="1" b="1404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2D8F28-4D8E-884A-A22A-6DE5CD3B3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46" y="3994384"/>
            <a:ext cx="9982200" cy="2863606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Font typeface="Wingdings" pitchFamily="2" charset="2"/>
              <a:buChar char="ü"/>
            </a:pPr>
            <a:r>
              <a:rPr lang="es-ES_tradnl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  <a:cs typeface="Cambria"/>
              </a:rPr>
              <a:t>Los públicos también se forman en torno a controversias.</a:t>
            </a:r>
          </a:p>
          <a:p>
            <a:pPr>
              <a:spcBef>
                <a:spcPct val="20000"/>
              </a:spcBef>
              <a:buFont typeface="Wingdings" pitchFamily="2" charset="2"/>
              <a:buChar char="ü"/>
            </a:pPr>
            <a:endParaRPr lang="es-ES_tradnl" sz="2400" i="1" dirty="0">
              <a:solidFill>
                <a:srgbClr val="FFFFFF"/>
              </a:solidFill>
              <a:latin typeface="Palatino" pitchFamily="2" charset="77"/>
              <a:ea typeface="Palatino" pitchFamily="2" charset="77"/>
              <a:cs typeface="Cambria"/>
            </a:endParaRPr>
          </a:p>
          <a:p>
            <a:pPr>
              <a:buFont typeface="Wingdings" pitchFamily="2" charset="2"/>
              <a:buChar char="ü"/>
            </a:pPr>
            <a:r>
              <a:rPr lang="es-ES_tradnl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  <a:cs typeface="Cambria"/>
              </a:rPr>
              <a:t>Los públicos deben ser identificados, clasificados y jerarquizados.</a:t>
            </a:r>
          </a:p>
          <a:p>
            <a:pPr>
              <a:buFont typeface="Wingdings" pitchFamily="2" charset="2"/>
              <a:buChar char="ü"/>
            </a:pPr>
            <a:endParaRPr lang="es-ES_tradnl" sz="2400" i="1" dirty="0">
              <a:solidFill>
                <a:srgbClr val="FFFFFF"/>
              </a:solidFill>
              <a:latin typeface="Palatino" pitchFamily="2" charset="77"/>
              <a:ea typeface="Palatino" pitchFamily="2" charset="77"/>
              <a:cs typeface="Cambria"/>
            </a:endParaRPr>
          </a:p>
          <a:p>
            <a:pPr>
              <a:spcBef>
                <a:spcPct val="20000"/>
              </a:spcBef>
              <a:buFont typeface="Wingdings" pitchFamily="2" charset="2"/>
              <a:buChar char="ü"/>
            </a:pPr>
            <a:r>
              <a:rPr lang="es-ES_tradnl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  <a:cs typeface="Cambria"/>
              </a:rPr>
              <a:t>Los públicos se clasifican en función de los roles que desempeñan en relación con la organización.</a:t>
            </a:r>
            <a:endParaRPr lang="es-MX" sz="2400" i="1" dirty="0">
              <a:solidFill>
                <a:srgbClr val="FFFFFF"/>
              </a:solidFill>
              <a:latin typeface="Palatino" pitchFamily="2" charset="77"/>
              <a:ea typeface="Palatino" pitchFamily="2" charset="77"/>
              <a:cs typeface="Cambria"/>
            </a:endParaRPr>
          </a:p>
          <a:p>
            <a:pPr marL="0" indent="0">
              <a:buNone/>
            </a:pPr>
            <a:endParaRPr lang="es-ES_tradnl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356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2AE79-1B2A-8946-90E6-53BCED528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7152" y="604912"/>
            <a:ext cx="3930386" cy="52553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i="1" dirty="0">
                <a:latin typeface="Palatino" pitchFamily="2" charset="77"/>
                <a:ea typeface="Palatino" pitchFamily="2" charset="77"/>
              </a:rPr>
              <a:t>La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complejidad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de las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relaciones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que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vinculan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a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cada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grupo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con la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organización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, define el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sentido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posible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criterios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clasificación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.</a:t>
            </a:r>
            <a:br>
              <a:rPr lang="en-US" sz="2300" i="1" dirty="0">
                <a:latin typeface="Palatino" pitchFamily="2" charset="77"/>
                <a:ea typeface="Palatino" pitchFamily="2" charset="77"/>
              </a:rPr>
            </a:br>
            <a:br>
              <a:rPr lang="en-US" sz="2300" i="1" dirty="0">
                <a:latin typeface="Palatino" pitchFamily="2" charset="77"/>
                <a:ea typeface="Palatino" pitchFamily="2" charset="77"/>
              </a:rPr>
            </a:b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Todos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los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son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receptores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potenciales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mensajes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que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emite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 una </a:t>
            </a:r>
            <a:r>
              <a:rPr lang="en-US" sz="2300" i="1" dirty="0" err="1">
                <a:latin typeface="Palatino" pitchFamily="2" charset="77"/>
                <a:ea typeface="Palatino" pitchFamily="2" charset="77"/>
              </a:rPr>
              <a:t>organización</a:t>
            </a:r>
            <a:r>
              <a:rPr lang="en-US" sz="2300" i="1" dirty="0"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sp>
        <p:nvSpPr>
          <p:cNvPr id="35" name="Rectangle 26">
            <a:extLst>
              <a:ext uri="{FF2B5EF4-FFF2-40B4-BE49-F238E27FC236}">
                <a16:creationId xmlns:a16="http://schemas.microsoft.com/office/drawing/2014/main" id="{3FA8EA49-487B-4E62-AC3C-3D4A96EF0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9">
            <a:extLst>
              <a:ext uri="{FF2B5EF4-FFF2-40B4-BE49-F238E27FC236}">
                <a16:creationId xmlns:a16="http://schemas.microsoft.com/office/drawing/2014/main" id="{F3C8D54F-CA08-42F3-9924-FBA3CB680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208" y="484632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descarga.jpeg">
            <a:extLst>
              <a:ext uri="{FF2B5EF4-FFF2-40B4-BE49-F238E27FC236}">
                <a16:creationId xmlns:a16="http://schemas.microsoft.com/office/drawing/2014/main" id="{EDEBB031-9FBD-2E46-9782-DFC012AB01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2" r="10481"/>
          <a:stretch/>
        </p:blipFill>
        <p:spPr>
          <a:xfrm>
            <a:off x="951882" y="965595"/>
            <a:ext cx="5632217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7733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B464866-9A8A-7E4B-9462-6723C51D5807}"/>
              </a:ext>
            </a:extLst>
          </p:cNvPr>
          <p:cNvSpPr/>
          <p:nvPr/>
        </p:nvSpPr>
        <p:spPr>
          <a:xfrm>
            <a:off x="1246908" y="2496760"/>
            <a:ext cx="61825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endParaRPr lang="es-MX" sz="24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  <a:cs typeface="Cambria"/>
              </a:rPr>
              <a:t>Es indispensable evaluar la capacidad de influencia de públicos específicos sobre el resto de públicos (prescriptores, mediadores, neutros o detractores).</a:t>
            </a:r>
          </a:p>
        </p:txBody>
      </p:sp>
      <p:pic>
        <p:nvPicPr>
          <p:cNvPr id="6" name="3 Imagen" descr="Retrato roto.gif">
            <a:extLst>
              <a:ext uri="{FF2B5EF4-FFF2-40B4-BE49-F238E27FC236}">
                <a16:creationId xmlns:a16="http://schemas.microsoft.com/office/drawing/2014/main" id="{977B735B-8E4F-274E-AFD7-9793DC5B7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619" y="1591974"/>
            <a:ext cx="238125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02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6">
            <a:extLst>
              <a:ext uri="{FF2B5EF4-FFF2-40B4-BE49-F238E27FC236}">
                <a16:creationId xmlns:a16="http://schemas.microsoft.com/office/drawing/2014/main" id="{B0BDD275-E79C-4B6F-9875-E474D59DC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7752" y="0"/>
            <a:ext cx="7084249" cy="2130552"/>
          </a:xfrm>
          <a:custGeom>
            <a:avLst/>
            <a:gdLst>
              <a:gd name="connsiteX0" fmla="*/ 986725 w 7084249"/>
              <a:gd name="connsiteY0" fmla="*/ 0 h 2130552"/>
              <a:gd name="connsiteX1" fmla="*/ 7084249 w 7084249"/>
              <a:gd name="connsiteY1" fmla="*/ 0 h 2130552"/>
              <a:gd name="connsiteX2" fmla="*/ 7084249 w 7084249"/>
              <a:gd name="connsiteY2" fmla="*/ 2130552 h 2130552"/>
              <a:gd name="connsiteX3" fmla="*/ 0 w 7084249"/>
              <a:gd name="connsiteY3" fmla="*/ 2130552 h 213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4249" h="2130552">
                <a:moveTo>
                  <a:pt x="986725" y="0"/>
                </a:moveTo>
                <a:lnTo>
                  <a:pt x="7084249" y="0"/>
                </a:lnTo>
                <a:lnTo>
                  <a:pt x="7084249" y="2130552"/>
                </a:lnTo>
                <a:lnTo>
                  <a:pt x="0" y="2130552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FFE24BB0-6C00-4CD0-B19A-F41513025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3319"/>
            <a:ext cx="5925190" cy="2174681"/>
          </a:xfrm>
          <a:custGeom>
            <a:avLst/>
            <a:gdLst>
              <a:gd name="connsiteX0" fmla="*/ 1007162 w 5925190"/>
              <a:gd name="connsiteY0" fmla="*/ 0 h 2174681"/>
              <a:gd name="connsiteX1" fmla="*/ 5925190 w 5925190"/>
              <a:gd name="connsiteY1" fmla="*/ 0 h 2174681"/>
              <a:gd name="connsiteX2" fmla="*/ 5925190 w 5925190"/>
              <a:gd name="connsiteY2" fmla="*/ 2174681 h 2174681"/>
              <a:gd name="connsiteX3" fmla="*/ 0 w 5925190"/>
              <a:gd name="connsiteY3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4681">
                <a:moveTo>
                  <a:pt x="1007162" y="0"/>
                </a:moveTo>
                <a:lnTo>
                  <a:pt x="5925190" y="0"/>
                </a:lnTo>
                <a:lnTo>
                  <a:pt x="5925190" y="2174681"/>
                </a:lnTo>
                <a:lnTo>
                  <a:pt x="0" y="217468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45D7A58-411F-4E92-A78E-A6FEB1890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1728"/>
            <a:ext cx="7112212" cy="2176272"/>
          </a:xfrm>
          <a:custGeom>
            <a:avLst/>
            <a:gdLst>
              <a:gd name="connsiteX0" fmla="*/ 0 w 7112212"/>
              <a:gd name="connsiteY0" fmla="*/ 0 h 2176272"/>
              <a:gd name="connsiteX1" fmla="*/ 7112212 w 7112212"/>
              <a:gd name="connsiteY1" fmla="*/ 0 h 2176272"/>
              <a:gd name="connsiteX2" fmla="*/ 6104313 w 7112212"/>
              <a:gd name="connsiteY2" fmla="*/ 2176272 h 2176272"/>
              <a:gd name="connsiteX3" fmla="*/ 0 w 7112212"/>
              <a:gd name="connsiteY3" fmla="*/ 2176272 h 217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2212" h="2176272">
                <a:moveTo>
                  <a:pt x="0" y="0"/>
                </a:moveTo>
                <a:lnTo>
                  <a:pt x="7112212" y="0"/>
                </a:lnTo>
                <a:lnTo>
                  <a:pt x="6104313" y="2176272"/>
                </a:lnTo>
                <a:lnTo>
                  <a:pt x="0" y="2176272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CBF04C2-9207-4D4B-9799-933AAF037C15}"/>
              </a:ext>
            </a:extLst>
          </p:cNvPr>
          <p:cNvSpPr/>
          <p:nvPr/>
        </p:nvSpPr>
        <p:spPr>
          <a:xfrm flipH="1">
            <a:off x="3663366" y="2174681"/>
            <a:ext cx="756131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3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Factores a considerar en los públicos </a:t>
            </a:r>
            <a:endParaRPr lang="es-MX" sz="3600" i="1" dirty="0">
              <a:solidFill>
                <a:srgbClr val="CC9900"/>
              </a:solidFill>
              <a:latin typeface="Palatino" pitchFamily="2" charset="77"/>
              <a:ea typeface="Palatino" pitchFamily="2" charset="77"/>
              <a:cs typeface="Times New Roman" charset="0"/>
            </a:endParaRPr>
          </a:p>
          <a:p>
            <a:pPr indent="-342900" algn="just"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Redes de relaciones.</a:t>
            </a:r>
          </a:p>
          <a:p>
            <a:pPr indent="-342900" algn="just"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Intereses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Vínculos.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Conocimiento de la organización</a:t>
            </a:r>
          </a:p>
        </p:txBody>
      </p:sp>
      <p:pic>
        <p:nvPicPr>
          <p:cNvPr id="8" name="Imagen 7" descr="descarga.jpeg">
            <a:extLst>
              <a:ext uri="{FF2B5EF4-FFF2-40B4-BE49-F238E27FC236}">
                <a16:creationId xmlns:a16="http://schemas.microsoft.com/office/drawing/2014/main" id="{00B76B2A-84B6-0748-B12A-5A2C95C83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3" y="1065276"/>
            <a:ext cx="2745543" cy="18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4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914C15-83C2-D44D-8B60-13BAE09F3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s-ES_tradnl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2  Inventario de públicos</a:t>
            </a:r>
            <a:endParaRPr lang="es-ES_tradnl" i="1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A6F806-E0BA-3043-9123-FDF378F1D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850081" cy="40556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Exhaustiva relación de 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los 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públicos con los cuales la organización ha establecidoo sostiene relaciones directas e indirectas, o que estima relevantes en su esfera de intereses.</a:t>
            </a:r>
            <a:endParaRPr lang="en-US" sz="2400" i="1" dirty="0">
              <a:latin typeface="Palatino" pitchFamily="2" charset="77"/>
              <a:ea typeface="Palatino" pitchFamily="2" charset="77"/>
              <a:cs typeface="Cambria"/>
            </a:endParaRPr>
          </a:p>
        </p:txBody>
      </p:sp>
      <p:pic>
        <p:nvPicPr>
          <p:cNvPr id="6" name="Imagen 5" descr="250px-Meninasking.jpg">
            <a:extLst>
              <a:ext uri="{FF2B5EF4-FFF2-40B4-BE49-F238E27FC236}">
                <a16:creationId xmlns:a16="http://schemas.microsoft.com/office/drawing/2014/main" id="{2AB81719-1E5D-B842-9DD1-AA09554A12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" r="-1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8226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thiel">
            <a:extLst>
              <a:ext uri="{FF2B5EF4-FFF2-40B4-BE49-F238E27FC236}">
                <a16:creationId xmlns:a16="http://schemas.microsoft.com/office/drawing/2014/main" id="{B080EB63-0BCD-DD48-AF37-B2F2FBE47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7" b="16205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2A71B6-AC24-B343-93F4-31FCC3096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962" y="2936927"/>
            <a:ext cx="4593021" cy="261983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Muchas organizaciones no son conscientes de los públicos con los cuales tienen relaciones directas o indirectas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El inventario no se reduce a la nómina ni al área de relaciones públicas y/o relaciones industriales.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Es indispensable recorrer horizontal y verticalmente toda la organización.</a:t>
            </a:r>
          </a:p>
        </p:txBody>
      </p:sp>
    </p:spTree>
    <p:extLst>
      <p:ext uri="{BB962C8B-B14F-4D97-AF65-F5344CB8AC3E}">
        <p14:creationId xmlns:p14="http://schemas.microsoft.com/office/powerpoint/2010/main" val="373386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9DD6097-D1CA-1C4A-B0D5-96E154130A6E}"/>
              </a:ext>
            </a:extLst>
          </p:cNvPr>
          <p:cNvSpPr/>
          <p:nvPr/>
        </p:nvSpPr>
        <p:spPr>
          <a:xfrm>
            <a:off x="1407969" y="1946031"/>
            <a:ext cx="41579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3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Los públicos cambian</a:t>
            </a:r>
            <a:endParaRPr lang="es-MX" sz="3600" i="1" dirty="0">
              <a:solidFill>
                <a:srgbClr val="ACA73B"/>
              </a:solidFill>
              <a:latin typeface="Palatino" pitchFamily="2" charset="77"/>
              <a:ea typeface="Palatino" pitchFamily="2" charset="77"/>
              <a:cs typeface="Cambria"/>
            </a:endParaRP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El inventario debe ser actualizado con regularidad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.</a:t>
            </a:r>
            <a:br>
              <a:rPr lang="es-MX" sz="2400" dirty="0">
                <a:latin typeface="Palatino" pitchFamily="2" charset="77"/>
                <a:ea typeface="Palatino" pitchFamily="2" charset="77"/>
                <a:cs typeface="Arial" charset="0"/>
              </a:rPr>
            </a:br>
            <a:endParaRPr lang="es-MX" sz="2400" dirty="0">
              <a:latin typeface="Palatino" pitchFamily="2" charset="77"/>
              <a:ea typeface="Palatino" pitchFamily="2" charset="77"/>
              <a:cs typeface="Arial" charset="0"/>
            </a:endParaRPr>
          </a:p>
        </p:txBody>
      </p:sp>
      <p:pic>
        <p:nvPicPr>
          <p:cNvPr id="8" name="7 Imagen" descr="postIt.jpg">
            <a:extLst>
              <a:ext uri="{FF2B5EF4-FFF2-40B4-BE49-F238E27FC236}">
                <a16:creationId xmlns:a16="http://schemas.microsoft.com/office/drawing/2014/main" id="{71FBAB9D-58C7-0140-B5B2-1FFFE3FC4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345" y="1632744"/>
            <a:ext cx="5076825" cy="359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59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5" descr="Ciberespacio">
            <a:extLst>
              <a:ext uri="{FF2B5EF4-FFF2-40B4-BE49-F238E27FC236}">
                <a16:creationId xmlns:a16="http://schemas.microsoft.com/office/drawing/2014/main" id="{ACF1363C-5574-E646-98C3-C68FB026F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18" y="1365972"/>
            <a:ext cx="4609226" cy="453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1351C80-F012-1242-9767-CE2D53A776F2}"/>
              </a:ext>
            </a:extLst>
          </p:cNvPr>
          <p:cNvSpPr/>
          <p:nvPr/>
        </p:nvSpPr>
        <p:spPr>
          <a:xfrm>
            <a:off x="6057356" y="1888760"/>
            <a:ext cx="494542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0" hangingPunct="0"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Algunos grupos de presión 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adoptan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 bajo perfil o francamente procuran pasar desapercibidos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. </a:t>
            </a:r>
          </a:p>
          <a:p>
            <a:pPr marL="342900" indent="-342900" algn="just" eaLnBrk="0" hangingPunct="0">
              <a:spcBef>
                <a:spcPct val="50000"/>
              </a:spcBef>
              <a:buFont typeface="Wingdings" pitchFamily="2" charset="2"/>
              <a:buChar char="ü"/>
            </a:pP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Aparecen en el escenario mediático cuando sus intereses pueden resultar afectados.</a:t>
            </a:r>
            <a:endParaRPr lang="es-MX" sz="2400" i="1" dirty="0">
              <a:latin typeface="Palatino" pitchFamily="2" charset="77"/>
              <a:ea typeface="Palatino" pitchFamily="2" charset="77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6378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Box 2">
            <a:extLst>
              <a:ext uri="{FF2B5EF4-FFF2-40B4-BE49-F238E27FC236}">
                <a16:creationId xmlns:a16="http://schemas.microsoft.com/office/drawing/2014/main" id="{35214F27-395E-C241-A6B0-06F3BAB08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" y="3990205"/>
            <a:ext cx="10518776" cy="12003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i="1" spc="-5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El </a:t>
            </a:r>
            <a:r>
              <a:rPr lang="en-US" sz="4000" i="1" spc="-5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área</a:t>
            </a:r>
            <a:r>
              <a:rPr lang="en-US" sz="4000" i="1" spc="-5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 de </a:t>
            </a:r>
            <a:r>
              <a:rPr lang="en-US" sz="4000" i="1" spc="-5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relaciones</a:t>
            </a:r>
            <a:r>
              <a:rPr lang="en-US" sz="4000" i="1" spc="-5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 </a:t>
            </a:r>
            <a:r>
              <a:rPr lang="en-US" sz="4000" i="1" spc="-5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públicas</a:t>
            </a:r>
            <a:r>
              <a:rPr lang="en-US" sz="4000" i="1" spc="-5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 debe </a:t>
            </a:r>
            <a:r>
              <a:rPr lang="en-US" sz="4000" i="1" spc="-5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actualizar</a:t>
            </a:r>
            <a:r>
              <a:rPr lang="en-US" sz="4000" i="1" spc="-5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 </a:t>
            </a:r>
            <a:r>
              <a:rPr lang="en-US" sz="4000" i="1" spc="-5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periódicamente</a:t>
            </a:r>
            <a:r>
              <a:rPr lang="en-US" sz="4000" i="1" spc="-5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 sus </a:t>
            </a:r>
            <a:r>
              <a:rPr lang="en-US" sz="4000" i="1" spc="-5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directorios</a:t>
            </a:r>
            <a:r>
              <a:rPr lang="en-US" sz="4000" i="1" spc="-5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+mj-cs"/>
              </a:rPr>
              <a:t>.</a:t>
            </a:r>
          </a:p>
        </p:txBody>
      </p:sp>
      <p:pic>
        <p:nvPicPr>
          <p:cNvPr id="29" name="Imagen 28" descr="imgres.jpg">
            <a:extLst>
              <a:ext uri="{FF2B5EF4-FFF2-40B4-BE49-F238E27FC236}">
                <a16:creationId xmlns:a16="http://schemas.microsoft.com/office/drawing/2014/main" id="{EEC67BE1-4EC1-F14F-AB05-EDC95F2909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/>
          <a:stretch/>
        </p:blipFill>
        <p:spPr>
          <a:xfrm>
            <a:off x="20" y="10"/>
            <a:ext cx="12191980" cy="3657590"/>
          </a:xfrm>
          <a:custGeom>
            <a:avLst/>
            <a:gdLst/>
            <a:ahLst/>
            <a:cxnLst/>
            <a:rect l="l" t="t" r="r" b="b"/>
            <a:pathLst>
              <a:path w="12192000" h="3657600">
                <a:moveTo>
                  <a:pt x="7230262" y="3468462"/>
                </a:moveTo>
                <a:lnTo>
                  <a:pt x="7197115" y="3474938"/>
                </a:lnTo>
                <a:lnTo>
                  <a:pt x="7214545" y="3473344"/>
                </a:lnTo>
                <a:cubicBezTo>
                  <a:pt x="7220308" y="3472558"/>
                  <a:pt x="7225785" y="3471224"/>
                  <a:pt x="7230262" y="3468462"/>
                </a:cubicBezTo>
                <a:close/>
                <a:moveTo>
                  <a:pt x="7009120" y="3411863"/>
                </a:moveTo>
                <a:lnTo>
                  <a:pt x="7021563" y="3422955"/>
                </a:lnTo>
                <a:lnTo>
                  <a:pt x="7021563" y="3422954"/>
                </a:lnTo>
                <a:close/>
                <a:moveTo>
                  <a:pt x="7768443" y="3303674"/>
                </a:moveTo>
                <a:lnTo>
                  <a:pt x="7768443" y="3303675"/>
                </a:lnTo>
                <a:lnTo>
                  <a:pt x="7792447" y="3326153"/>
                </a:lnTo>
                <a:cubicBezTo>
                  <a:pt x="7785969" y="3320057"/>
                  <a:pt x="7779301" y="3313961"/>
                  <a:pt x="7768443" y="3303674"/>
                </a:cubicBezTo>
                <a:close/>
                <a:moveTo>
                  <a:pt x="4038748" y="3301555"/>
                </a:moveTo>
                <a:lnTo>
                  <a:pt x="4030517" y="3313199"/>
                </a:lnTo>
                <a:cubicBezTo>
                  <a:pt x="4026230" y="3321105"/>
                  <a:pt x="4021242" y="3327345"/>
                  <a:pt x="4015609" y="3332050"/>
                </a:cubicBezTo>
                <a:lnTo>
                  <a:pt x="3996845" y="3341704"/>
                </a:lnTo>
                <a:cubicBezTo>
                  <a:pt x="4010562" y="3338155"/>
                  <a:pt x="4021944" y="3329011"/>
                  <a:pt x="4030518" y="3313199"/>
                </a:cubicBezTo>
                <a:close/>
                <a:moveTo>
                  <a:pt x="6245343" y="3298149"/>
                </a:moveTo>
                <a:lnTo>
                  <a:pt x="6274406" y="3304945"/>
                </a:lnTo>
                <a:lnTo>
                  <a:pt x="6291247" y="3311262"/>
                </a:lnTo>
                <a:lnTo>
                  <a:pt x="6291385" y="3311314"/>
                </a:lnTo>
                <a:lnTo>
                  <a:pt x="6306284" y="3317152"/>
                </a:lnTo>
                <a:lnTo>
                  <a:pt x="6308075" y="3317568"/>
                </a:lnTo>
                <a:lnTo>
                  <a:pt x="6313855" y="3319733"/>
                </a:lnTo>
                <a:cubicBezTo>
                  <a:pt x="6321454" y="3322121"/>
                  <a:pt x="6329151" y="3323858"/>
                  <a:pt x="6337048" y="3324296"/>
                </a:cubicBezTo>
                <a:lnTo>
                  <a:pt x="6308075" y="3317568"/>
                </a:lnTo>
                <a:lnTo>
                  <a:pt x="6291385" y="3311314"/>
                </a:lnTo>
                <a:lnTo>
                  <a:pt x="6276197" y="3305364"/>
                </a:lnTo>
                <a:lnTo>
                  <a:pt x="6274406" y="3304945"/>
                </a:lnTo>
                <a:lnTo>
                  <a:pt x="6268613" y="3302771"/>
                </a:lnTo>
                <a:cubicBezTo>
                  <a:pt x="6260996" y="3300370"/>
                  <a:pt x="6253273" y="3298613"/>
                  <a:pt x="6245343" y="3298149"/>
                </a:cubicBezTo>
                <a:close/>
                <a:moveTo>
                  <a:pt x="6558837" y="3268317"/>
                </a:moveTo>
                <a:cubicBezTo>
                  <a:pt x="6548970" y="3267668"/>
                  <a:pt x="6539355" y="3268073"/>
                  <a:pt x="6529984" y="3269763"/>
                </a:cubicBezTo>
                <a:lnTo>
                  <a:pt x="6589207" y="3273193"/>
                </a:lnTo>
                <a:cubicBezTo>
                  <a:pt x="6578825" y="3270668"/>
                  <a:pt x="6568705" y="3268966"/>
                  <a:pt x="6558837" y="3268317"/>
                </a:cubicBezTo>
                <a:close/>
                <a:moveTo>
                  <a:pt x="4834454" y="3207659"/>
                </a:moveTo>
                <a:cubicBezTo>
                  <a:pt x="4849504" y="3224138"/>
                  <a:pt x="4866316" y="3230376"/>
                  <a:pt x="4883986" y="3231901"/>
                </a:cubicBezTo>
                <a:lnTo>
                  <a:pt x="4858238" y="3225387"/>
                </a:lnTo>
                <a:cubicBezTo>
                  <a:pt x="4849945" y="3221578"/>
                  <a:pt x="4841981" y="3215898"/>
                  <a:pt x="4834454" y="3207659"/>
                </a:cubicBezTo>
                <a:close/>
                <a:moveTo>
                  <a:pt x="5056443" y="3205325"/>
                </a:moveTo>
                <a:lnTo>
                  <a:pt x="5072589" y="3206105"/>
                </a:lnTo>
                <a:cubicBezTo>
                  <a:pt x="5078053" y="3207563"/>
                  <a:pt x="5083590" y="3210326"/>
                  <a:pt x="5089162" y="3214707"/>
                </a:cubicBezTo>
                <a:cubicBezTo>
                  <a:pt x="5078020" y="3205944"/>
                  <a:pt x="5067015" y="3203658"/>
                  <a:pt x="5056443" y="3205325"/>
                </a:cubicBezTo>
                <a:close/>
                <a:moveTo>
                  <a:pt x="739852" y="2905443"/>
                </a:moveTo>
                <a:cubicBezTo>
                  <a:pt x="733899" y="2911992"/>
                  <a:pt x="728660" y="2919613"/>
                  <a:pt x="724278" y="2926662"/>
                </a:cubicBezTo>
                <a:cubicBezTo>
                  <a:pt x="719849" y="2933806"/>
                  <a:pt x="714527" y="2939152"/>
                  <a:pt x="708621" y="2942822"/>
                </a:cubicBezTo>
                <a:lnTo>
                  <a:pt x="691439" y="2948297"/>
                </a:lnTo>
                <a:lnTo>
                  <a:pt x="708622" y="2942822"/>
                </a:lnTo>
                <a:cubicBezTo>
                  <a:pt x="714527" y="2939152"/>
                  <a:pt x="719849" y="2933806"/>
                  <a:pt x="724279" y="2926662"/>
                </a:cubicBezTo>
                <a:cubicBezTo>
                  <a:pt x="728660" y="2919613"/>
                  <a:pt x="733899" y="2911992"/>
                  <a:pt x="739852" y="2905443"/>
                </a:cubicBezTo>
                <a:close/>
                <a:moveTo>
                  <a:pt x="8934151" y="2836933"/>
                </a:moveTo>
                <a:cubicBezTo>
                  <a:pt x="8940248" y="2842173"/>
                  <a:pt x="8947058" y="2847506"/>
                  <a:pt x="8954249" y="2851864"/>
                </a:cubicBezTo>
                <a:lnTo>
                  <a:pt x="8962389" y="2855163"/>
                </a:lnTo>
                <a:lnTo>
                  <a:pt x="8954250" y="2851864"/>
                </a:lnTo>
                <a:cubicBezTo>
                  <a:pt x="8947058" y="2847506"/>
                  <a:pt x="8940248" y="2842173"/>
                  <a:pt x="8934151" y="2836933"/>
                </a:cubicBezTo>
                <a:close/>
                <a:moveTo>
                  <a:pt x="2314816" y="2835337"/>
                </a:moveTo>
                <a:cubicBezTo>
                  <a:pt x="2309720" y="2836314"/>
                  <a:pt x="2304339" y="2838362"/>
                  <a:pt x="2300909" y="2840743"/>
                </a:cubicBezTo>
                <a:cubicBezTo>
                  <a:pt x="2267856" y="2863985"/>
                  <a:pt x="2242281" y="2875891"/>
                  <a:pt x="2216515" y="2876487"/>
                </a:cubicBezTo>
                <a:cubicBezTo>
                  <a:pt x="2242281" y="2875891"/>
                  <a:pt x="2267856" y="2863985"/>
                  <a:pt x="2300910" y="2840743"/>
                </a:cubicBezTo>
                <a:close/>
                <a:moveTo>
                  <a:pt x="1916629" y="2813600"/>
                </a:moveTo>
                <a:lnTo>
                  <a:pt x="1907132" y="2816930"/>
                </a:lnTo>
                <a:lnTo>
                  <a:pt x="1866619" y="2826615"/>
                </a:lnTo>
                <a:lnTo>
                  <a:pt x="1907133" y="2816930"/>
                </a:lnTo>
                <a:close/>
                <a:moveTo>
                  <a:pt x="2058204" y="2802832"/>
                </a:moveTo>
                <a:cubicBezTo>
                  <a:pt x="2076636" y="2804546"/>
                  <a:pt x="2095174" y="2805403"/>
                  <a:pt x="2108194" y="2817539"/>
                </a:cubicBezTo>
                <a:cubicBezTo>
                  <a:pt x="2095175" y="2805403"/>
                  <a:pt x="2076636" y="2804546"/>
                  <a:pt x="2058204" y="280283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10707"/>
                </a:lnTo>
                <a:cubicBezTo>
                  <a:pt x="12192000" y="826330"/>
                  <a:pt x="12192000" y="835855"/>
                  <a:pt x="12192000" y="845570"/>
                </a:cubicBezTo>
                <a:lnTo>
                  <a:pt x="12192000" y="1243302"/>
                </a:lnTo>
                <a:lnTo>
                  <a:pt x="12160947" y="1271923"/>
                </a:lnTo>
                <a:cubicBezTo>
                  <a:pt x="12118083" y="1293449"/>
                  <a:pt x="12072360" y="1312882"/>
                  <a:pt x="12026448" y="1332123"/>
                </a:cubicBezTo>
                <a:cubicBezTo>
                  <a:pt x="12013114" y="1337649"/>
                  <a:pt x="11998443" y="1340697"/>
                  <a:pt x="11986443" y="1348126"/>
                </a:cubicBezTo>
                <a:cubicBezTo>
                  <a:pt x="11931195" y="1382036"/>
                  <a:pt x="11877664" y="1418614"/>
                  <a:pt x="11821656" y="1451191"/>
                </a:cubicBezTo>
                <a:cubicBezTo>
                  <a:pt x="11763931" y="1484910"/>
                  <a:pt x="11712304" y="1524726"/>
                  <a:pt x="11672489" y="1578639"/>
                </a:cubicBezTo>
                <a:cubicBezTo>
                  <a:pt x="11635529" y="1628743"/>
                  <a:pt x="11599714" y="1679607"/>
                  <a:pt x="11562947" y="1729900"/>
                </a:cubicBezTo>
                <a:cubicBezTo>
                  <a:pt x="11553613" y="1742665"/>
                  <a:pt x="11545039" y="1757715"/>
                  <a:pt x="11532275" y="1765907"/>
                </a:cubicBezTo>
                <a:cubicBezTo>
                  <a:pt x="11505795" y="1783052"/>
                  <a:pt x="11476838" y="1796959"/>
                  <a:pt x="11448453" y="1811057"/>
                </a:cubicBezTo>
                <a:cubicBezTo>
                  <a:pt x="11424069" y="1823059"/>
                  <a:pt x="11398160" y="1832011"/>
                  <a:pt x="11374346" y="1844966"/>
                </a:cubicBezTo>
                <a:cubicBezTo>
                  <a:pt x="11355296" y="1855255"/>
                  <a:pt x="11338339" y="1869543"/>
                  <a:pt x="11320623" y="1882497"/>
                </a:cubicBezTo>
                <a:cubicBezTo>
                  <a:pt x="11305192" y="1893736"/>
                  <a:pt x="11288238" y="1903452"/>
                  <a:pt x="11275283" y="1916978"/>
                </a:cubicBezTo>
                <a:cubicBezTo>
                  <a:pt x="11243658" y="1949745"/>
                  <a:pt x="11211843" y="1981940"/>
                  <a:pt x="11172600" y="2006136"/>
                </a:cubicBezTo>
                <a:cubicBezTo>
                  <a:pt x="11133927" y="2030138"/>
                  <a:pt x="11097350" y="2057001"/>
                  <a:pt x="11058869" y="2081386"/>
                </a:cubicBezTo>
                <a:cubicBezTo>
                  <a:pt x="11021146" y="2105199"/>
                  <a:pt x="10987046" y="2131297"/>
                  <a:pt x="10967423" y="2173591"/>
                </a:cubicBezTo>
                <a:cubicBezTo>
                  <a:pt x="10958661" y="2192259"/>
                  <a:pt x="10946279" y="2212644"/>
                  <a:pt x="10929704" y="2223503"/>
                </a:cubicBezTo>
                <a:cubicBezTo>
                  <a:pt x="10906081" y="2238934"/>
                  <a:pt x="10876171" y="2244459"/>
                  <a:pt x="10850453" y="2257603"/>
                </a:cubicBezTo>
                <a:cubicBezTo>
                  <a:pt x="10820162" y="2273034"/>
                  <a:pt x="10785111" y="2286370"/>
                  <a:pt x="10764534" y="2310945"/>
                </a:cubicBezTo>
                <a:cubicBezTo>
                  <a:pt x="10746246" y="2332855"/>
                  <a:pt x="10727767" y="2349999"/>
                  <a:pt x="10703573" y="2363905"/>
                </a:cubicBezTo>
                <a:cubicBezTo>
                  <a:pt x="10686617" y="2373622"/>
                  <a:pt x="10674046" y="2391338"/>
                  <a:pt x="10656519" y="2399340"/>
                </a:cubicBezTo>
                <a:cubicBezTo>
                  <a:pt x="10633467" y="2410009"/>
                  <a:pt x="10610225" y="2418391"/>
                  <a:pt x="10590031" y="2434966"/>
                </a:cubicBezTo>
                <a:cubicBezTo>
                  <a:pt x="10569075" y="2452110"/>
                  <a:pt x="10545263" y="2465636"/>
                  <a:pt x="10523354" y="2481639"/>
                </a:cubicBezTo>
                <a:cubicBezTo>
                  <a:pt x="10511734" y="2490211"/>
                  <a:pt x="10502208" y="2501451"/>
                  <a:pt x="10490969" y="2510406"/>
                </a:cubicBezTo>
                <a:cubicBezTo>
                  <a:pt x="10470394" y="2526788"/>
                  <a:pt x="10449438" y="2542791"/>
                  <a:pt x="10428291" y="2558222"/>
                </a:cubicBezTo>
                <a:cubicBezTo>
                  <a:pt x="10407146" y="2573655"/>
                  <a:pt x="10386952" y="2591561"/>
                  <a:pt x="10363709" y="2602801"/>
                </a:cubicBezTo>
                <a:cubicBezTo>
                  <a:pt x="10324086" y="2621851"/>
                  <a:pt x="10280840" y="2633282"/>
                  <a:pt x="10242357" y="2653857"/>
                </a:cubicBezTo>
                <a:cubicBezTo>
                  <a:pt x="10203304" y="2674811"/>
                  <a:pt x="10166536" y="2701103"/>
                  <a:pt x="10131863" y="2728915"/>
                </a:cubicBezTo>
                <a:cubicBezTo>
                  <a:pt x="10104430" y="2750824"/>
                  <a:pt x="10078713" y="2772543"/>
                  <a:pt x="10044230" y="2783782"/>
                </a:cubicBezTo>
                <a:cubicBezTo>
                  <a:pt x="10024990" y="2790070"/>
                  <a:pt x="10004797" y="2803786"/>
                  <a:pt x="9993175" y="2819789"/>
                </a:cubicBezTo>
                <a:cubicBezTo>
                  <a:pt x="9968027" y="2854649"/>
                  <a:pt x="9935832" y="2879226"/>
                  <a:pt x="9899446" y="2900182"/>
                </a:cubicBezTo>
                <a:cubicBezTo>
                  <a:pt x="9850865" y="2928376"/>
                  <a:pt x="9802858" y="2957143"/>
                  <a:pt x="9754088" y="2984766"/>
                </a:cubicBezTo>
                <a:cubicBezTo>
                  <a:pt x="9725323" y="3001151"/>
                  <a:pt x="9696749" y="3018485"/>
                  <a:pt x="9666265" y="3030488"/>
                </a:cubicBezTo>
                <a:cubicBezTo>
                  <a:pt x="9603971" y="3055255"/>
                  <a:pt x="9540152" y="3076399"/>
                  <a:pt x="9477283" y="3099451"/>
                </a:cubicBezTo>
                <a:cubicBezTo>
                  <a:pt x="9456709" y="3106880"/>
                  <a:pt x="9437278" y="3117549"/>
                  <a:pt x="9416321" y="3124026"/>
                </a:cubicBezTo>
                <a:cubicBezTo>
                  <a:pt x="9393650" y="3131075"/>
                  <a:pt x="9369267" y="3133171"/>
                  <a:pt x="9346597" y="3140219"/>
                </a:cubicBezTo>
                <a:cubicBezTo>
                  <a:pt x="9308875" y="3151840"/>
                  <a:pt x="9272298" y="3166701"/>
                  <a:pt x="9234579" y="3178511"/>
                </a:cubicBezTo>
                <a:cubicBezTo>
                  <a:pt x="9161805" y="3201182"/>
                  <a:pt x="9088840" y="3222899"/>
                  <a:pt x="9015878" y="3244426"/>
                </a:cubicBezTo>
                <a:cubicBezTo>
                  <a:pt x="9000257" y="3248999"/>
                  <a:pt x="8983301" y="3249570"/>
                  <a:pt x="8967871" y="3254523"/>
                </a:cubicBezTo>
                <a:cubicBezTo>
                  <a:pt x="8926911" y="3267859"/>
                  <a:pt x="8886142" y="3282336"/>
                  <a:pt x="8845565" y="3297007"/>
                </a:cubicBezTo>
                <a:cubicBezTo>
                  <a:pt x="8820990" y="3305961"/>
                  <a:pt x="8796985" y="3317009"/>
                  <a:pt x="8772219" y="3325582"/>
                </a:cubicBezTo>
                <a:cubicBezTo>
                  <a:pt x="8752407" y="3332440"/>
                  <a:pt x="8732023" y="3337774"/>
                  <a:pt x="8711448" y="3341966"/>
                </a:cubicBezTo>
                <a:cubicBezTo>
                  <a:pt x="8693731" y="3345586"/>
                  <a:pt x="8675253" y="3345203"/>
                  <a:pt x="8657726" y="3349586"/>
                </a:cubicBezTo>
                <a:cubicBezTo>
                  <a:pt x="8610288" y="3361397"/>
                  <a:pt x="8563425" y="3374733"/>
                  <a:pt x="8516369" y="3387305"/>
                </a:cubicBezTo>
                <a:cubicBezTo>
                  <a:pt x="8497511" y="3392259"/>
                  <a:pt x="8478269" y="3395880"/>
                  <a:pt x="8459979" y="3402166"/>
                </a:cubicBezTo>
                <a:cubicBezTo>
                  <a:pt x="8411019" y="3418741"/>
                  <a:pt x="8362822" y="3437599"/>
                  <a:pt x="8313671" y="3453222"/>
                </a:cubicBezTo>
                <a:cubicBezTo>
                  <a:pt x="8272903" y="3466176"/>
                  <a:pt x="8230992" y="3475510"/>
                  <a:pt x="8189651" y="3486941"/>
                </a:cubicBezTo>
                <a:cubicBezTo>
                  <a:pt x="8172124" y="3491895"/>
                  <a:pt x="8155359" y="3498943"/>
                  <a:pt x="8137835" y="3503134"/>
                </a:cubicBezTo>
                <a:cubicBezTo>
                  <a:pt x="8098590" y="3512659"/>
                  <a:pt x="8058774" y="3520659"/>
                  <a:pt x="8019339" y="3530186"/>
                </a:cubicBezTo>
                <a:cubicBezTo>
                  <a:pt x="7996859" y="3535710"/>
                  <a:pt x="7975142" y="3545617"/>
                  <a:pt x="7952280" y="3549237"/>
                </a:cubicBezTo>
                <a:cubicBezTo>
                  <a:pt x="7897987" y="3557809"/>
                  <a:pt x="7843311" y="3563905"/>
                  <a:pt x="7788636" y="3570763"/>
                </a:cubicBezTo>
                <a:cubicBezTo>
                  <a:pt x="7732247" y="3577811"/>
                  <a:pt x="7676047" y="3585242"/>
                  <a:pt x="7619655" y="3591528"/>
                </a:cubicBezTo>
                <a:cubicBezTo>
                  <a:pt x="7588795" y="3594768"/>
                  <a:pt x="7557742" y="3595338"/>
                  <a:pt x="7526880" y="3598386"/>
                </a:cubicBezTo>
                <a:cubicBezTo>
                  <a:pt x="7499828" y="3601055"/>
                  <a:pt x="7472967" y="3606007"/>
                  <a:pt x="7445916" y="3609247"/>
                </a:cubicBezTo>
                <a:cubicBezTo>
                  <a:pt x="7422483" y="3611913"/>
                  <a:pt x="7398860" y="3613437"/>
                  <a:pt x="7375428" y="3616105"/>
                </a:cubicBezTo>
                <a:cubicBezTo>
                  <a:pt x="7337899" y="3620485"/>
                  <a:pt x="7300559" y="3625439"/>
                  <a:pt x="7263220" y="3630011"/>
                </a:cubicBezTo>
                <a:cubicBezTo>
                  <a:pt x="7247599" y="3631726"/>
                  <a:pt x="7231214" y="3636488"/>
                  <a:pt x="7216547" y="3633632"/>
                </a:cubicBezTo>
                <a:cubicBezTo>
                  <a:pt x="7179587" y="3626391"/>
                  <a:pt x="7143199" y="3628487"/>
                  <a:pt x="7106432" y="3633440"/>
                </a:cubicBezTo>
                <a:cubicBezTo>
                  <a:pt x="7093860" y="3635155"/>
                  <a:pt x="7080334" y="3634774"/>
                  <a:pt x="7068141" y="3631536"/>
                </a:cubicBezTo>
                <a:cubicBezTo>
                  <a:pt x="7043184" y="3625057"/>
                  <a:pt x="7018991" y="3615913"/>
                  <a:pt x="6994415" y="3607913"/>
                </a:cubicBezTo>
                <a:cubicBezTo>
                  <a:pt x="6991747" y="3606961"/>
                  <a:pt x="6988509" y="3606769"/>
                  <a:pt x="6985653" y="3606199"/>
                </a:cubicBezTo>
                <a:cubicBezTo>
                  <a:pt x="6969457" y="3602959"/>
                  <a:pt x="6953457" y="3599720"/>
                  <a:pt x="6937263" y="3596863"/>
                </a:cubicBezTo>
                <a:cubicBezTo>
                  <a:pt x="6928501" y="3595338"/>
                  <a:pt x="6919547" y="3595149"/>
                  <a:pt x="6910782" y="3593814"/>
                </a:cubicBezTo>
                <a:cubicBezTo>
                  <a:pt x="6876872" y="3588480"/>
                  <a:pt x="6839534" y="3597434"/>
                  <a:pt x="6810195" y="3574384"/>
                </a:cubicBezTo>
                <a:cubicBezTo>
                  <a:pt x="6791144" y="3559523"/>
                  <a:pt x="6772665" y="3562953"/>
                  <a:pt x="6752283" y="3565239"/>
                </a:cubicBezTo>
                <a:cubicBezTo>
                  <a:pt x="6736851" y="3566953"/>
                  <a:pt x="6721038" y="3566382"/>
                  <a:pt x="6705417" y="3566574"/>
                </a:cubicBezTo>
                <a:cubicBezTo>
                  <a:pt x="6677984" y="3567143"/>
                  <a:pt x="6650551" y="3567335"/>
                  <a:pt x="6623118" y="3568287"/>
                </a:cubicBezTo>
                <a:cubicBezTo>
                  <a:pt x="6614353" y="3568667"/>
                  <a:pt x="6605401" y="3573432"/>
                  <a:pt x="6596828" y="3572670"/>
                </a:cubicBezTo>
                <a:cubicBezTo>
                  <a:pt x="6557201" y="3569049"/>
                  <a:pt x="6517576" y="3563334"/>
                  <a:pt x="6477951" y="3560095"/>
                </a:cubicBezTo>
                <a:cubicBezTo>
                  <a:pt x="6455472" y="3558191"/>
                  <a:pt x="6432420" y="3561809"/>
                  <a:pt x="6410131" y="3559143"/>
                </a:cubicBezTo>
                <a:cubicBezTo>
                  <a:pt x="6384414" y="3556095"/>
                  <a:pt x="6359268" y="3548285"/>
                  <a:pt x="6333739" y="3543520"/>
                </a:cubicBezTo>
                <a:cubicBezTo>
                  <a:pt x="6326691" y="3542189"/>
                  <a:pt x="6318880" y="3543903"/>
                  <a:pt x="6311449" y="3544282"/>
                </a:cubicBezTo>
                <a:cubicBezTo>
                  <a:pt x="6303068" y="3544664"/>
                  <a:pt x="6294876" y="3545426"/>
                  <a:pt x="6286493" y="3545617"/>
                </a:cubicBezTo>
                <a:cubicBezTo>
                  <a:pt x="6260964" y="3545999"/>
                  <a:pt x="6235437" y="3545426"/>
                  <a:pt x="6209909" y="3546761"/>
                </a:cubicBezTo>
                <a:cubicBezTo>
                  <a:pt x="6194288" y="3547522"/>
                  <a:pt x="6177905" y="3555333"/>
                  <a:pt x="6163425" y="3552474"/>
                </a:cubicBezTo>
                <a:cubicBezTo>
                  <a:pt x="6133897" y="3546951"/>
                  <a:pt x="6104368" y="3559333"/>
                  <a:pt x="6074842" y="3549047"/>
                </a:cubicBezTo>
                <a:cubicBezTo>
                  <a:pt x="6065695" y="3545999"/>
                  <a:pt x="6053124" y="3553619"/>
                  <a:pt x="6042072" y="3553999"/>
                </a:cubicBezTo>
                <a:cubicBezTo>
                  <a:pt x="6014449" y="3554951"/>
                  <a:pt x="5986828" y="3554761"/>
                  <a:pt x="5959204" y="3554571"/>
                </a:cubicBezTo>
                <a:cubicBezTo>
                  <a:pt x="5934438" y="3554381"/>
                  <a:pt x="5908719" y="3557047"/>
                  <a:pt x="5884906" y="3551713"/>
                </a:cubicBezTo>
                <a:cubicBezTo>
                  <a:pt x="5859949" y="3545999"/>
                  <a:pt x="5837472" y="3546761"/>
                  <a:pt x="5813276" y="3553237"/>
                </a:cubicBezTo>
                <a:cubicBezTo>
                  <a:pt x="5796702" y="3557619"/>
                  <a:pt x="5779174" y="3558191"/>
                  <a:pt x="5762029" y="3559523"/>
                </a:cubicBezTo>
                <a:cubicBezTo>
                  <a:pt x="5743551" y="3561047"/>
                  <a:pt x="5723166" y="3557047"/>
                  <a:pt x="5706401" y="3563334"/>
                </a:cubicBezTo>
                <a:cubicBezTo>
                  <a:pt x="5656488" y="3582003"/>
                  <a:pt x="5605244" y="3586003"/>
                  <a:pt x="5553045" y="3586003"/>
                </a:cubicBezTo>
                <a:cubicBezTo>
                  <a:pt x="5543518" y="3586003"/>
                  <a:pt x="5533802" y="3583338"/>
                  <a:pt x="5524660" y="3580480"/>
                </a:cubicBezTo>
                <a:cubicBezTo>
                  <a:pt x="5471316" y="3563334"/>
                  <a:pt x="5417784" y="3564857"/>
                  <a:pt x="5363491" y="3575336"/>
                </a:cubicBezTo>
                <a:cubicBezTo>
                  <a:pt x="5352250" y="3577622"/>
                  <a:pt x="5339677" y="3578003"/>
                  <a:pt x="5328438" y="3575718"/>
                </a:cubicBezTo>
                <a:cubicBezTo>
                  <a:pt x="5296812" y="3569049"/>
                  <a:pt x="5266141" y="3557999"/>
                  <a:pt x="5234326" y="3553237"/>
                </a:cubicBezTo>
                <a:cubicBezTo>
                  <a:pt x="5181748" y="3545426"/>
                  <a:pt x="5136216" y="3571715"/>
                  <a:pt x="5089162" y="3588862"/>
                </a:cubicBezTo>
                <a:cubicBezTo>
                  <a:pt x="5044391" y="3605055"/>
                  <a:pt x="5006292" y="3641632"/>
                  <a:pt x="4953328" y="3633440"/>
                </a:cubicBezTo>
                <a:cubicBezTo>
                  <a:pt x="4947996" y="3632678"/>
                  <a:pt x="4942089" y="3637822"/>
                  <a:pt x="4936184" y="3639155"/>
                </a:cubicBezTo>
                <a:cubicBezTo>
                  <a:pt x="4919991" y="3642776"/>
                  <a:pt x="4903799" y="3647155"/>
                  <a:pt x="4887415" y="3648872"/>
                </a:cubicBezTo>
                <a:cubicBezTo>
                  <a:pt x="4867412" y="3651158"/>
                  <a:pt x="4847027" y="3650397"/>
                  <a:pt x="4827024" y="3652301"/>
                </a:cubicBezTo>
                <a:cubicBezTo>
                  <a:pt x="4814166" y="3653444"/>
                  <a:pt x="4801401" y="3655539"/>
                  <a:pt x="4788661" y="3657349"/>
                </a:cubicBezTo>
                <a:lnTo>
                  <a:pt x="4785776" y="3657600"/>
                </a:lnTo>
                <a:lnTo>
                  <a:pt x="4726469" y="3657600"/>
                </a:lnTo>
                <a:lnTo>
                  <a:pt x="4719697" y="3656730"/>
                </a:lnTo>
                <a:cubicBezTo>
                  <a:pt x="4709482" y="3654539"/>
                  <a:pt x="4699289" y="3651920"/>
                  <a:pt x="4689098" y="3650205"/>
                </a:cubicBezTo>
                <a:cubicBezTo>
                  <a:pt x="4660331" y="3645442"/>
                  <a:pt x="4628705" y="3646776"/>
                  <a:pt x="4603368" y="3634584"/>
                </a:cubicBezTo>
                <a:cubicBezTo>
                  <a:pt x="4576318" y="3621629"/>
                  <a:pt x="4550599" y="3615723"/>
                  <a:pt x="4522596" y="3619723"/>
                </a:cubicBezTo>
                <a:cubicBezTo>
                  <a:pt x="4513260" y="3621057"/>
                  <a:pt x="4501257" y="3629059"/>
                  <a:pt x="4497068" y="3637249"/>
                </a:cubicBezTo>
                <a:cubicBezTo>
                  <a:pt x="4487731" y="3655538"/>
                  <a:pt x="4474969" y="3658778"/>
                  <a:pt x="4457632" y="3652490"/>
                </a:cubicBezTo>
                <a:cubicBezTo>
                  <a:pt x="4442581" y="3647155"/>
                  <a:pt x="4424104" y="3644490"/>
                  <a:pt x="4413817" y="3634201"/>
                </a:cubicBezTo>
                <a:cubicBezTo>
                  <a:pt x="4384668" y="3605055"/>
                  <a:pt x="4347518" y="3604103"/>
                  <a:pt x="4311323" y="3596293"/>
                </a:cubicBezTo>
                <a:cubicBezTo>
                  <a:pt x="4289227" y="3591528"/>
                  <a:pt x="4268649" y="3591338"/>
                  <a:pt x="4246551" y="3594576"/>
                </a:cubicBezTo>
                <a:cubicBezTo>
                  <a:pt x="4198546" y="3601816"/>
                  <a:pt x="4151870" y="3591528"/>
                  <a:pt x="4105766" y="3578384"/>
                </a:cubicBezTo>
                <a:cubicBezTo>
                  <a:pt x="4075285" y="3569622"/>
                  <a:pt x="4044043" y="3564287"/>
                  <a:pt x="4013753" y="3555333"/>
                </a:cubicBezTo>
                <a:cubicBezTo>
                  <a:pt x="3991083" y="3548474"/>
                  <a:pt x="3968414" y="3540282"/>
                  <a:pt x="3947648" y="3529234"/>
                </a:cubicBezTo>
                <a:cubicBezTo>
                  <a:pt x="3917546" y="3513040"/>
                  <a:pt x="3891259" y="3488655"/>
                  <a:pt x="3852966" y="3495133"/>
                </a:cubicBezTo>
                <a:cubicBezTo>
                  <a:pt x="3819245" y="3500847"/>
                  <a:pt x="3788766" y="3488847"/>
                  <a:pt x="3757902" y="3477416"/>
                </a:cubicBezTo>
                <a:cubicBezTo>
                  <a:pt x="3735231" y="3469034"/>
                  <a:pt x="3712565" y="3460459"/>
                  <a:pt x="3689131" y="3455126"/>
                </a:cubicBezTo>
                <a:cubicBezTo>
                  <a:pt x="3661315" y="3448839"/>
                  <a:pt x="3629882" y="3451507"/>
                  <a:pt x="3605116" y="3439885"/>
                </a:cubicBezTo>
                <a:cubicBezTo>
                  <a:pt x="3579206" y="3427693"/>
                  <a:pt x="3557682" y="3435885"/>
                  <a:pt x="3534629" y="3439315"/>
                </a:cubicBezTo>
                <a:cubicBezTo>
                  <a:pt x="3497862" y="3444649"/>
                  <a:pt x="3461282" y="3454555"/>
                  <a:pt x="3424135" y="3441982"/>
                </a:cubicBezTo>
                <a:cubicBezTo>
                  <a:pt x="3378986" y="3426741"/>
                  <a:pt x="3334216" y="3410358"/>
                  <a:pt x="3288877" y="3395880"/>
                </a:cubicBezTo>
                <a:cubicBezTo>
                  <a:pt x="3271348" y="3390353"/>
                  <a:pt x="3252492" y="3388067"/>
                  <a:pt x="3234202" y="3385591"/>
                </a:cubicBezTo>
                <a:cubicBezTo>
                  <a:pt x="3216867" y="3383495"/>
                  <a:pt x="3196102" y="3388830"/>
                  <a:pt x="3182763" y="3380829"/>
                </a:cubicBezTo>
                <a:cubicBezTo>
                  <a:pt x="3148472" y="3360255"/>
                  <a:pt x="3113231" y="3350158"/>
                  <a:pt x="3073604" y="3350158"/>
                </a:cubicBezTo>
                <a:cubicBezTo>
                  <a:pt x="3058743" y="3350158"/>
                  <a:pt x="3044264" y="3341584"/>
                  <a:pt x="3029216" y="3340059"/>
                </a:cubicBezTo>
                <a:cubicBezTo>
                  <a:pt x="3008639" y="3338155"/>
                  <a:pt x="2985016" y="3333011"/>
                  <a:pt x="2967110" y="3340251"/>
                </a:cubicBezTo>
                <a:cubicBezTo>
                  <a:pt x="2925008" y="3357397"/>
                  <a:pt x="2890910" y="3343107"/>
                  <a:pt x="2854140" y="3326153"/>
                </a:cubicBezTo>
                <a:cubicBezTo>
                  <a:pt x="2817943" y="3309389"/>
                  <a:pt x="2779842" y="3296055"/>
                  <a:pt x="2741360" y="3285003"/>
                </a:cubicBezTo>
                <a:cubicBezTo>
                  <a:pt x="2726882" y="3281003"/>
                  <a:pt x="2709548" y="3287672"/>
                  <a:pt x="2693543" y="3289005"/>
                </a:cubicBezTo>
                <a:cubicBezTo>
                  <a:pt x="2687827" y="3289386"/>
                  <a:pt x="2681540" y="3289958"/>
                  <a:pt x="2676398" y="3288053"/>
                </a:cubicBezTo>
                <a:cubicBezTo>
                  <a:pt x="2626677" y="3269763"/>
                  <a:pt x="2576191" y="3255857"/>
                  <a:pt x="2522279" y="3265382"/>
                </a:cubicBezTo>
                <a:cubicBezTo>
                  <a:pt x="2517327" y="3266335"/>
                  <a:pt x="2511800" y="3264239"/>
                  <a:pt x="2506847" y="3262905"/>
                </a:cubicBezTo>
                <a:cubicBezTo>
                  <a:pt x="2482652" y="3256047"/>
                  <a:pt x="2459029" y="3245189"/>
                  <a:pt x="2434456" y="3242712"/>
                </a:cubicBezTo>
                <a:cubicBezTo>
                  <a:pt x="2373874" y="3236616"/>
                  <a:pt x="2312915" y="3234138"/>
                  <a:pt x="2251948" y="3230138"/>
                </a:cubicBezTo>
                <a:cubicBezTo>
                  <a:pt x="2248138" y="3229949"/>
                  <a:pt x="2244137" y="3229949"/>
                  <a:pt x="2240710" y="3228614"/>
                </a:cubicBezTo>
                <a:cubicBezTo>
                  <a:pt x="2218229" y="3220422"/>
                  <a:pt x="2198608" y="3223090"/>
                  <a:pt x="2179556" y="3238711"/>
                </a:cubicBezTo>
                <a:cubicBezTo>
                  <a:pt x="2171173" y="3245569"/>
                  <a:pt x="2159743" y="3249189"/>
                  <a:pt x="2149267" y="3252999"/>
                </a:cubicBezTo>
                <a:cubicBezTo>
                  <a:pt x="2133834" y="3258715"/>
                  <a:pt x="2118023" y="3264239"/>
                  <a:pt x="2102021" y="3267859"/>
                </a:cubicBezTo>
                <a:cubicBezTo>
                  <a:pt x="2086208" y="3271288"/>
                  <a:pt x="2069254" y="3276049"/>
                  <a:pt x="2054013" y="3273384"/>
                </a:cubicBezTo>
                <a:cubicBezTo>
                  <a:pt x="2026581" y="3268622"/>
                  <a:pt x="2000479" y="3257953"/>
                  <a:pt x="1973429" y="3250903"/>
                </a:cubicBezTo>
                <a:cubicBezTo>
                  <a:pt x="1964094" y="3248426"/>
                  <a:pt x="1953806" y="3248809"/>
                  <a:pt x="1944092" y="3248617"/>
                </a:cubicBezTo>
                <a:cubicBezTo>
                  <a:pt x="1921800" y="3248047"/>
                  <a:pt x="1898940" y="3253571"/>
                  <a:pt x="1878748" y="3237759"/>
                </a:cubicBezTo>
                <a:cubicBezTo>
                  <a:pt x="1860079" y="3222899"/>
                  <a:pt x="1841216" y="3227280"/>
                  <a:pt x="1821596" y="3238520"/>
                </a:cubicBezTo>
                <a:cubicBezTo>
                  <a:pt x="1807497" y="3246522"/>
                  <a:pt x="1791496" y="3252809"/>
                  <a:pt x="1775684" y="3255857"/>
                </a:cubicBezTo>
                <a:cubicBezTo>
                  <a:pt x="1753965" y="3260047"/>
                  <a:pt x="1732439" y="3261763"/>
                  <a:pt x="1709006" y="3259285"/>
                </a:cubicBezTo>
                <a:cubicBezTo>
                  <a:pt x="1692431" y="3257571"/>
                  <a:pt x="1678904" y="3256809"/>
                  <a:pt x="1665950" y="3246713"/>
                </a:cubicBezTo>
                <a:cubicBezTo>
                  <a:pt x="1663856" y="3245189"/>
                  <a:pt x="1660046" y="3244807"/>
                  <a:pt x="1657188" y="3244999"/>
                </a:cubicBezTo>
                <a:cubicBezTo>
                  <a:pt x="1619658" y="3248237"/>
                  <a:pt x="1582510" y="3246522"/>
                  <a:pt x="1544598" y="3244234"/>
                </a:cubicBezTo>
                <a:cubicBezTo>
                  <a:pt x="1496403" y="3241189"/>
                  <a:pt x="1445725" y="3250141"/>
                  <a:pt x="1404006" y="3282146"/>
                </a:cubicBezTo>
                <a:cubicBezTo>
                  <a:pt x="1397909" y="3286910"/>
                  <a:pt x="1388765" y="3289005"/>
                  <a:pt x="1380762" y="3290149"/>
                </a:cubicBezTo>
                <a:cubicBezTo>
                  <a:pt x="1343044" y="3295101"/>
                  <a:pt x="1305132" y="3298530"/>
                  <a:pt x="1267411" y="3304055"/>
                </a:cubicBezTo>
                <a:cubicBezTo>
                  <a:pt x="1246837" y="3307103"/>
                  <a:pt x="1225310" y="3309770"/>
                  <a:pt x="1206641" y="3318153"/>
                </a:cubicBezTo>
                <a:cubicBezTo>
                  <a:pt x="1188354" y="3326343"/>
                  <a:pt x="1173681" y="3336059"/>
                  <a:pt x="1162823" y="3318915"/>
                </a:cubicBezTo>
                <a:cubicBezTo>
                  <a:pt x="1143394" y="3328059"/>
                  <a:pt x="1126437" y="3335680"/>
                  <a:pt x="1109865" y="3343870"/>
                </a:cubicBezTo>
                <a:cubicBezTo>
                  <a:pt x="1103767" y="3346918"/>
                  <a:pt x="1098623" y="3351872"/>
                  <a:pt x="1092527" y="3354730"/>
                </a:cubicBezTo>
                <a:cubicBezTo>
                  <a:pt x="1086048" y="3357778"/>
                  <a:pt x="1078810" y="3359682"/>
                  <a:pt x="1071762" y="3361207"/>
                </a:cubicBezTo>
                <a:cubicBezTo>
                  <a:pt x="1040327" y="3368065"/>
                  <a:pt x="1008894" y="3374351"/>
                  <a:pt x="977653" y="3381782"/>
                </a:cubicBezTo>
                <a:cubicBezTo>
                  <a:pt x="971554" y="3383305"/>
                  <a:pt x="966411" y="3389401"/>
                  <a:pt x="960887" y="3393401"/>
                </a:cubicBezTo>
                <a:cubicBezTo>
                  <a:pt x="957266" y="3396070"/>
                  <a:pt x="953648" y="3400070"/>
                  <a:pt x="949646" y="3400642"/>
                </a:cubicBezTo>
                <a:cubicBezTo>
                  <a:pt x="919165" y="3405214"/>
                  <a:pt x="888877" y="3410549"/>
                  <a:pt x="858205" y="3412834"/>
                </a:cubicBezTo>
                <a:cubicBezTo>
                  <a:pt x="832486" y="3414738"/>
                  <a:pt x="807719" y="3414168"/>
                  <a:pt x="801053" y="3447315"/>
                </a:cubicBezTo>
                <a:cubicBezTo>
                  <a:pt x="799909" y="3453032"/>
                  <a:pt x="791717" y="3459128"/>
                  <a:pt x="785432" y="3461984"/>
                </a:cubicBezTo>
                <a:cubicBezTo>
                  <a:pt x="767524" y="3470176"/>
                  <a:pt x="748471" y="3475701"/>
                  <a:pt x="730754" y="3484082"/>
                </a:cubicBezTo>
                <a:cubicBezTo>
                  <a:pt x="672650" y="3512088"/>
                  <a:pt x="611880" y="3529805"/>
                  <a:pt x="546917" y="3526566"/>
                </a:cubicBezTo>
                <a:cubicBezTo>
                  <a:pt x="526724" y="3525614"/>
                  <a:pt x="507102" y="3515326"/>
                  <a:pt x="494337" y="3511515"/>
                </a:cubicBezTo>
                <a:cubicBezTo>
                  <a:pt x="457572" y="3526566"/>
                  <a:pt x="426709" y="3541045"/>
                  <a:pt x="394511" y="3551903"/>
                </a:cubicBezTo>
                <a:cubicBezTo>
                  <a:pt x="366127" y="3561619"/>
                  <a:pt x="336408" y="3567715"/>
                  <a:pt x="307259" y="3574763"/>
                </a:cubicBezTo>
                <a:cubicBezTo>
                  <a:pt x="296590" y="3577432"/>
                  <a:pt x="285732" y="3578955"/>
                  <a:pt x="274873" y="3580290"/>
                </a:cubicBezTo>
                <a:cubicBezTo>
                  <a:pt x="240965" y="3584480"/>
                  <a:pt x="205529" y="3574384"/>
                  <a:pt x="172384" y="3590386"/>
                </a:cubicBezTo>
                <a:cubicBezTo>
                  <a:pt x="155046" y="3598768"/>
                  <a:pt x="137898" y="3608865"/>
                  <a:pt x="119613" y="3613247"/>
                </a:cubicBezTo>
                <a:cubicBezTo>
                  <a:pt x="99990" y="3618009"/>
                  <a:pt x="80794" y="3625439"/>
                  <a:pt x="61197" y="3630750"/>
                </a:cubicBezTo>
                <a:lnTo>
                  <a:pt x="544" y="3635521"/>
                </a:lnTo>
                <a:lnTo>
                  <a:pt x="544" y="3508282"/>
                </a:lnTo>
                <a:lnTo>
                  <a:pt x="0" y="3508282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857610"/>
            <a:ext cx="12191456" cy="2849976"/>
            <a:chOff x="476" y="-3923157"/>
            <a:chExt cx="10667524" cy="2493729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146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472AAD0-3D31-7C43-80A1-0C8E7B948821}"/>
              </a:ext>
            </a:extLst>
          </p:cNvPr>
          <p:cNvSpPr txBox="1"/>
          <p:nvPr/>
        </p:nvSpPr>
        <p:spPr>
          <a:xfrm>
            <a:off x="643468" y="623392"/>
            <a:ext cx="3363974" cy="1607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0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3  Mapa de públicos</a:t>
            </a:r>
            <a:endParaRPr lang="en-US" sz="4000" i="1" kern="1200" dirty="0">
              <a:solidFill>
                <a:schemeClr val="tx1"/>
              </a:solidFill>
              <a:latin typeface="Palatino" pitchFamily="2" charset="77"/>
              <a:ea typeface="Palatino" pitchFamily="2" charset="77"/>
              <a:cs typeface="+mj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8BD2F34-D222-9B4A-86C8-771E397E6924}"/>
              </a:ext>
            </a:extLst>
          </p:cNvPr>
          <p:cNvSpPr/>
          <p:nvPr/>
        </p:nvSpPr>
        <p:spPr>
          <a:xfrm>
            <a:off x="643468" y="2638043"/>
            <a:ext cx="3619774" cy="3415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Permite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explicar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cómo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nos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percibe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cada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público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y por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qué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somos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percibidos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así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Es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necesario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conocer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la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historia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de las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relaciones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que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hemos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fincado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con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cada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uno de los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pic>
        <p:nvPicPr>
          <p:cNvPr id="11" name="4 Imagen" descr="sombras2.gif">
            <a:extLst>
              <a:ext uri="{FF2B5EF4-FFF2-40B4-BE49-F238E27FC236}">
                <a16:creationId xmlns:a16="http://schemas.microsoft.com/office/drawing/2014/main" id="{9BA9EFF8-32DC-A54F-B9F7-8CA5A791F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763" y="989274"/>
            <a:ext cx="6250769" cy="47185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476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ior, edificio, tabla, metal&#10;&#10;Descripción generada automáticamente">
            <a:extLst>
              <a:ext uri="{FF2B5EF4-FFF2-40B4-BE49-F238E27FC236}">
                <a16:creationId xmlns:a16="http://schemas.microsoft.com/office/drawing/2014/main" id="{BA020482-E31F-094C-9B8E-5845700B9E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81" b="23818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DCBF04C2-9207-4D4B-9799-933AAF037C15}"/>
              </a:ext>
            </a:extLst>
          </p:cNvPr>
          <p:cNvSpPr/>
          <p:nvPr/>
        </p:nvSpPr>
        <p:spPr>
          <a:xfrm>
            <a:off x="588215" y="2952374"/>
            <a:ext cx="4333091" cy="4208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Los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pueden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asumir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roles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ayudantes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oponentes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observadores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indiferentes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etc. </a:t>
            </a:r>
          </a:p>
          <a:p>
            <a:pPr marL="114300" indent="-342900">
              <a:buFont typeface="Wingdings" pitchFamily="2" charset="2"/>
              <a:buChar char="ü"/>
            </a:pPr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Las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posiciones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y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percepciones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pueden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cambiar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con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relativa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facilidad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 marL="4572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49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2" name="4 Imagen" descr="comunicacion-corporativa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8" r="-1" b="18522"/>
          <a:stretch/>
        </p:blipFill>
        <p:spPr bwMode="auto">
          <a:xfrm>
            <a:off x="0" y="10"/>
            <a:ext cx="121889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66BBAAE-7B76-9C4F-B77E-34EE83643995}"/>
              </a:ext>
            </a:extLst>
          </p:cNvPr>
          <p:cNvSpPr/>
          <p:nvPr/>
        </p:nvSpPr>
        <p:spPr>
          <a:xfrm>
            <a:off x="618063" y="4532160"/>
            <a:ext cx="9265771" cy="622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3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4  Clasificación de los públicos</a:t>
            </a:r>
            <a:endParaRPr lang="es-ES" sz="3600" i="1" dirty="0">
              <a:latin typeface="Palatino" pitchFamily="2" charset="77"/>
              <a:ea typeface="Palatino" pitchFamily="2" charset="77"/>
              <a:cs typeface="Cambria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i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05747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3AB00AE-4340-440F-82E1-9F69D1D55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1" descr="Carrito de Jack Daniels 1">
            <a:extLst>
              <a:ext uri="{FF2B5EF4-FFF2-40B4-BE49-F238E27FC236}">
                <a16:creationId xmlns:a16="http://schemas.microsoft.com/office/drawing/2014/main" id="{CF6500A8-1725-8147-9D65-C64D608DA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5981"/>
          <a:stretch/>
        </p:blipFill>
        <p:spPr bwMode="auto">
          <a:xfrm>
            <a:off x="6083786" y="-168316"/>
            <a:ext cx="6261330" cy="3932313"/>
          </a:xfrm>
          <a:prstGeom prst="rect">
            <a:avLst/>
          </a:prstGeom>
          <a:noFill/>
          <a:effectLst>
            <a:softEdge rad="5334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Guia 1">
            <a:extLst>
              <a:ext uri="{FF2B5EF4-FFF2-40B4-BE49-F238E27FC236}">
                <a16:creationId xmlns:a16="http://schemas.microsoft.com/office/drawing/2014/main" id="{40199758-F4EF-724E-8703-D5E16BF0F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0565"/>
          <a:stretch/>
        </p:blipFill>
        <p:spPr bwMode="auto">
          <a:xfrm>
            <a:off x="6089904" y="2487166"/>
            <a:ext cx="6263640" cy="4215384"/>
          </a:xfrm>
          <a:prstGeom prst="rect">
            <a:avLst/>
          </a:prstGeom>
          <a:noFill/>
          <a:effectLst>
            <a:softEdge rad="5334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0DCB9AB9-030D-3D4A-87B7-C7C96A98E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397" y="1211283"/>
            <a:ext cx="5510151" cy="520819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De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acuerdo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con Cees Van Riel, las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formas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básicas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son: </a:t>
            </a:r>
          </a:p>
          <a:p>
            <a:pPr marL="571500" lvl="1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dirección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571500" lvl="1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marketing</a:t>
            </a:r>
          </a:p>
          <a:p>
            <a:pPr marL="571500" lvl="1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organizativa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785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0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Imagen que contiene cielo, exterior, naranja, suelo&#10;&#10;Descripción generada automáticamente">
            <a:extLst>
              <a:ext uri="{FF2B5EF4-FFF2-40B4-BE49-F238E27FC236}">
                <a16:creationId xmlns:a16="http://schemas.microsoft.com/office/drawing/2014/main" id="{B3FF6185-F750-654E-BBBF-5343F81A95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323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E03358D5-87D9-4447-AB51-4A7737FA9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0465" y="2194102"/>
            <a:ext cx="4140013" cy="390858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E5E6944-2D9E-0F4A-B954-9ED317C9B9AC}"/>
              </a:ext>
            </a:extLst>
          </p:cNvPr>
          <p:cNvSpPr/>
          <p:nvPr/>
        </p:nvSpPr>
        <p:spPr>
          <a:xfrm>
            <a:off x="6966495" y="809980"/>
            <a:ext cx="4327678" cy="591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spcBef>
                <a:spcPct val="55000"/>
              </a:spcBef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Tahoma" charset="0"/>
              </a:rPr>
              <a:t>La imagen de una organización se expresa a través de ambientes y acciones comunicativos voluntarias e involuntarias.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Tahoma" charset="0"/>
              </a:rPr>
              <a:t> Todo comunica.</a:t>
            </a:r>
          </a:p>
          <a:p>
            <a:pPr marL="342900" indent="-342900" eaLnBrk="0" hangingPunct="0">
              <a:spcBef>
                <a:spcPct val="55000"/>
              </a:spcBef>
              <a:buFont typeface="Wingdings" pitchFamily="2" charset="2"/>
              <a:buChar char="ü"/>
            </a:pPr>
            <a:r>
              <a:rPr lang="es-ES" sz="2400" i="1" dirty="0">
                <a:latin typeface="Palatino" pitchFamily="2" charset="77"/>
                <a:ea typeface="Palatino" pitchFamily="2" charset="77"/>
                <a:cs typeface="Tahoma" charset="0"/>
              </a:rPr>
              <a:t>La 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Tahoma" charset="0"/>
              </a:rPr>
              <a:t>intencionalidad 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Tahoma" charset="0"/>
              </a:rPr>
              <a:t>supone estrategia. </a:t>
            </a:r>
          </a:p>
          <a:p>
            <a:pPr marL="342900" indent="-342900" eaLnBrk="0" hangingPunct="0">
              <a:spcBef>
                <a:spcPct val="55000"/>
              </a:spcBef>
              <a:buFont typeface="Wingdings" pitchFamily="2" charset="2"/>
              <a:buChar char="ü"/>
            </a:pPr>
            <a:r>
              <a:rPr lang="es-ES" sz="2400" i="1" dirty="0">
                <a:latin typeface="Palatino" pitchFamily="2" charset="77"/>
                <a:ea typeface="Palatino" pitchFamily="2" charset="77"/>
                <a:cs typeface="Tahoma" charset="0"/>
              </a:rPr>
              <a:t>De la no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Tahoma" charset="0"/>
              </a:rPr>
              <a:t> intencionalidad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Tahoma" charset="0"/>
              </a:rPr>
              <a:t> se desprenden percepciones difusas y contradictorias. </a:t>
            </a:r>
          </a:p>
          <a:p>
            <a:pPr marL="342900" indent="-342900" eaLnBrk="0" hangingPunct="0">
              <a:spcBef>
                <a:spcPct val="55000"/>
              </a:spcBef>
              <a:buFont typeface="Wingdings" pitchFamily="2" charset="2"/>
              <a:buChar char="ü"/>
            </a:pPr>
            <a:r>
              <a:rPr lang="es-ES" sz="2400" i="1" dirty="0">
                <a:latin typeface="Palatino" pitchFamily="2" charset="77"/>
                <a:ea typeface="Palatino" pitchFamily="2" charset="77"/>
                <a:cs typeface="Tahoma" charset="0"/>
              </a:rPr>
              <a:t>Importancia de la i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Tahoma" charset="0"/>
              </a:rPr>
              <a:t>magen del primer contacto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Tahoma" charset="0"/>
              </a:rPr>
              <a:t> o primer encuentro.</a:t>
            </a:r>
          </a:p>
          <a:p>
            <a:pPr algn="just" eaLnBrk="0" hangingPunct="0">
              <a:spcBef>
                <a:spcPct val="50000"/>
              </a:spcBef>
            </a:pPr>
            <a:endParaRPr lang="es-MX" i="1" dirty="0">
              <a:latin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34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2CDB933-964E-0E42-9B5F-4F9ACE01C462}"/>
              </a:ext>
            </a:extLst>
          </p:cNvPr>
          <p:cNvSpPr/>
          <p:nvPr/>
        </p:nvSpPr>
        <p:spPr>
          <a:xfrm>
            <a:off x="1132703" y="1631092"/>
            <a:ext cx="5329881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sz="3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Públicos internos</a:t>
            </a:r>
            <a:endParaRPr lang="es-ES" sz="3600" i="1" dirty="0">
              <a:latin typeface="Palatino" pitchFamily="2" charset="77"/>
              <a:ea typeface="Palatino" pitchFamily="2" charset="77"/>
              <a:cs typeface="Cambria"/>
            </a:endParaRPr>
          </a:p>
          <a:p>
            <a:pPr algn="ctr">
              <a:spcBef>
                <a:spcPct val="50000"/>
              </a:spcBef>
            </a:pPr>
            <a:endParaRPr lang="es-ES" sz="24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Todas las personas que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 trabajan en la organización, sin importar si se trata de una organización extendida con representaciones en otras naciones (objeto de programas de comunicación intercultural).</a:t>
            </a:r>
          </a:p>
          <a:p>
            <a:pPr algn="ctr">
              <a:spcBef>
                <a:spcPct val="50000"/>
              </a:spcBef>
            </a:pPr>
            <a:endParaRPr lang="es-MX" dirty="0">
              <a:latin typeface="Cambria"/>
              <a:cs typeface="Cambria"/>
            </a:endParaRPr>
          </a:p>
        </p:txBody>
      </p:sp>
      <p:pic>
        <p:nvPicPr>
          <p:cNvPr id="6" name="4 Imagen" descr="logoglobesquare.jpg">
            <a:extLst>
              <a:ext uri="{FF2B5EF4-FFF2-40B4-BE49-F238E27FC236}">
                <a16:creationId xmlns:a16="http://schemas.microsoft.com/office/drawing/2014/main" id="{F645E268-DA47-7045-AB76-1F0CB8A43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223" y="1817439"/>
            <a:ext cx="290512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50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38F9147-C435-7F49-8C4A-0306431B87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50" b="2911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5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A9680A0E-6C29-BD4B-B2BA-18CE7C9851C9}"/>
              </a:ext>
            </a:extLst>
          </p:cNvPr>
          <p:cNvSpPr/>
          <p:nvPr/>
        </p:nvSpPr>
        <p:spPr>
          <a:xfrm>
            <a:off x="515088" y="2482095"/>
            <a:ext cx="4986995" cy="3865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s-ES_tradnl" sz="4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Públicos</a:t>
            </a:r>
            <a:r>
              <a:rPr lang="en-US" sz="4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 </a:t>
            </a:r>
            <a:r>
              <a:rPr lang="en-US" sz="4600" i="1" dirty="0" err="1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externos</a:t>
            </a:r>
            <a:r>
              <a:rPr lang="en-US" sz="4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 </a:t>
            </a:r>
          </a:p>
          <a:p>
            <a:pPr marL="571500" indent="-571500">
              <a:lnSpc>
                <a:spcPct val="12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3100" i="1" dirty="0">
                <a:latin typeface="Palatino" pitchFamily="2" charset="77"/>
                <a:ea typeface="Palatino" pitchFamily="2" charset="77"/>
              </a:rPr>
              <a:t>No solo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considerar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consumidores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actuales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sino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reparar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futuros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consumidores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la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sociedad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el mercado, el sector, los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vecinos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los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distribuidores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el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gobierno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la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iglesia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asociaciones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civiles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organismos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certificadores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escuelas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los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medios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 de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grupos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100" i="1" dirty="0" err="1">
                <a:latin typeface="Palatino" pitchFamily="2" charset="77"/>
                <a:ea typeface="Palatino" pitchFamily="2" charset="77"/>
              </a:rPr>
              <a:t>ecologistas</a:t>
            </a:r>
            <a:r>
              <a:rPr lang="en-US" sz="3100" i="1" dirty="0">
                <a:latin typeface="Palatino" pitchFamily="2" charset="77"/>
                <a:ea typeface="Palatino" pitchFamily="2" charset="77"/>
              </a:rPr>
              <a:t>, etc.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25D375C-F209-F244-8455-884A7405F742}"/>
              </a:ext>
            </a:extLst>
          </p:cNvPr>
          <p:cNvSpPr/>
          <p:nvPr/>
        </p:nvSpPr>
        <p:spPr>
          <a:xfrm>
            <a:off x="843148" y="973777"/>
            <a:ext cx="6308470" cy="4740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3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Públicos mixtos</a:t>
            </a:r>
            <a:endParaRPr lang="es-MX" sz="2400" i="1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342900" indent="-342900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También conocidos como públicos “limbo”.</a:t>
            </a:r>
          </a:p>
          <a:p>
            <a:pPr marL="342900" indent="-342900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Se trata de una c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lasificación </a:t>
            </a:r>
            <a:r>
              <a:rPr lang="es-MX" sz="2400" i="1" u="sng" dirty="0">
                <a:latin typeface="Palatino" pitchFamily="2" charset="77"/>
                <a:ea typeface="Palatino" pitchFamily="2" charset="77"/>
                <a:cs typeface="Cambria"/>
              </a:rPr>
              <a:t>transitoria,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que se emplea cuando 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no se dispone de suficiente información. </a:t>
            </a:r>
          </a:p>
          <a:p>
            <a:pPr marL="342900" indent="-342900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En realidad no hay públicos mixtos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, l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a perspectiva y la historia de las relaciones 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de la empresa con cada público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nos permitirá ubicarles en el mapa.</a:t>
            </a:r>
            <a:endParaRPr lang="es-MX" sz="2400" i="1" dirty="0">
              <a:latin typeface="Palatino" pitchFamily="2" charset="77"/>
              <a:ea typeface="Palatino" pitchFamily="2" charset="77"/>
              <a:cs typeface="Cambria"/>
            </a:endParaRPr>
          </a:p>
          <a:p>
            <a:pPr>
              <a:spcBef>
                <a:spcPct val="50000"/>
              </a:spcBef>
            </a:pPr>
            <a:endParaRPr lang="es-ES_tradnl" dirty="0"/>
          </a:p>
        </p:txBody>
      </p:sp>
      <p:pic>
        <p:nvPicPr>
          <p:cNvPr id="8" name="4 Imagen" descr="disidencia.jpg">
            <a:extLst>
              <a:ext uri="{FF2B5EF4-FFF2-40B4-BE49-F238E27FC236}">
                <a16:creationId xmlns:a16="http://schemas.microsoft.com/office/drawing/2014/main" id="{E803C33D-9125-C64F-B6B8-AEAF263A2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24" y="2370969"/>
            <a:ext cx="4324864" cy="245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5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2E54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3E125DE-6E74-1241-8984-388279EA8005}"/>
              </a:ext>
            </a:extLst>
          </p:cNvPr>
          <p:cNvSpPr/>
          <p:nvPr/>
        </p:nvSpPr>
        <p:spPr>
          <a:xfrm>
            <a:off x="3030511" y="657728"/>
            <a:ext cx="6130977" cy="5911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s-MX" sz="20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342900" indent="-342900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Públicos difíciles de ubicar en primera instancia: s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indicatos, accionistas, proveedores, jubilados, familiares de los empleados.</a:t>
            </a:r>
          </a:p>
          <a:p>
            <a:pPr marL="342900" indent="-342900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También conocidos como públicos “limbo”.</a:t>
            </a:r>
          </a:p>
          <a:p>
            <a:pPr marL="342900" indent="-342900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Se trata de una c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lasificación </a:t>
            </a:r>
            <a:r>
              <a:rPr lang="es-MX" sz="2400" i="1" u="sng" dirty="0">
                <a:latin typeface="Palatino" pitchFamily="2" charset="77"/>
                <a:ea typeface="Palatino" pitchFamily="2" charset="77"/>
                <a:cs typeface="Cambria"/>
              </a:rPr>
              <a:t>transitoria,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que se emplea cuando 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no se dispone de suficiente información. </a:t>
            </a:r>
          </a:p>
          <a:p>
            <a:pPr marL="342900" indent="-342900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 En realidad no hay públicos mixtos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, l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a perspectiva y la historia de las relaciones 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de la empresa con cada público</a:t>
            </a:r>
            <a:r>
              <a:rPr lang="es-MX" sz="2400" i="1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" sz="2400" i="1" dirty="0">
                <a:latin typeface="Palatino" pitchFamily="2" charset="77"/>
                <a:ea typeface="Palatino" pitchFamily="2" charset="77"/>
                <a:cs typeface="Cambria"/>
              </a:rPr>
              <a:t>nos permitirá ubicarles en el mapa.</a:t>
            </a:r>
            <a:endParaRPr lang="es-MX" sz="2400" i="1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457200" indent="-457200">
              <a:spcBef>
                <a:spcPts val="480"/>
              </a:spcBef>
              <a:buFont typeface="Arial"/>
              <a:buChar char="•"/>
            </a:pPr>
            <a:endParaRPr lang="es-MX" u="sng" dirty="0">
              <a:solidFill>
                <a:srgbClr val="ACA73B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08561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Estatua de la Libertad.bmp">
            <a:extLst>
              <a:ext uri="{FF2B5EF4-FFF2-40B4-BE49-F238E27FC236}">
                <a16:creationId xmlns:a16="http://schemas.microsoft.com/office/drawing/2014/main" id="{E7E7F6D0-3145-234E-BBB0-AEC8E3D040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27" b="8592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AE047D-B826-1B4D-AC35-B9B4A0EDB733}"/>
              </a:ext>
            </a:extLst>
          </p:cNvPr>
          <p:cNvSpPr txBox="1"/>
          <p:nvPr/>
        </p:nvSpPr>
        <p:spPr>
          <a:xfrm>
            <a:off x="709448" y="1913950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3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Públicos financieros</a:t>
            </a:r>
            <a:endParaRPr lang="en-US" sz="3600" i="1" dirty="0"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9C131538-89D2-934A-8905-180ACE7C1A32}"/>
              </a:ext>
            </a:extLst>
          </p:cNvPr>
          <p:cNvSpPr/>
          <p:nvPr/>
        </p:nvSpPr>
        <p:spPr>
          <a:xfrm>
            <a:off x="525516" y="3417573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No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pueden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escatimarse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recursos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materia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financiera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Admiten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un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carácter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estratégico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Prensa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especializada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accionistas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proveedores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competencia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sector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bancario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y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financiero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bolsa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65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net-of-things-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652692" y="1456063"/>
            <a:ext cx="4204137" cy="134275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_tradnl" sz="3600" i="1" kern="1200" dirty="0" err="1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Ciberaudiencia</a:t>
            </a:r>
            <a:r>
              <a:rPr lang="es-ES_tradnl" sz="3600" i="1" dirty="0" err="1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s</a:t>
            </a:r>
            <a:endParaRPr lang="en-US" sz="3600" i="1" kern="1200" dirty="0">
              <a:solidFill>
                <a:schemeClr val="tx1"/>
              </a:solidFill>
              <a:latin typeface="Palatino" pitchFamily="2" charset="77"/>
              <a:ea typeface="Palatino" pitchFamily="2" charset="77"/>
              <a:cs typeface="+mj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57" name="Text Box 2"/>
          <p:cNvSpPr txBox="1">
            <a:spLocks noChangeArrowheads="1"/>
          </p:cNvSpPr>
          <p:nvPr/>
        </p:nvSpPr>
        <p:spPr bwMode="auto">
          <a:xfrm>
            <a:off x="843979" y="2798817"/>
            <a:ext cx="4593021" cy="2619839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endParaRPr lang="en-US" sz="1800" u="sng" dirty="0"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lnSpc>
                <a:spcPct val="12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Públicos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en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internet.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No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todos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son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consumidores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.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Reaccionan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con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extraordinaria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rapidez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.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Demandan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estrategias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muy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especializadas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. 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Pueden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asumir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rol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de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prosumidores</a:t>
            </a:r>
            <a:r>
              <a:rPr lang="en-US" sz="18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162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who_why-copy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6" r="15398" b="-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652692" y="2191182"/>
            <a:ext cx="4204137" cy="134275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3600" i="1" dirty="0" err="1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Ciberaudiencias</a:t>
            </a:r>
            <a:endParaRPr lang="en-US" sz="3600" i="1" kern="1200" dirty="0">
              <a:solidFill>
                <a:schemeClr val="tx1"/>
              </a:solidFill>
              <a:latin typeface="Palatino" pitchFamily="2" charset="77"/>
              <a:ea typeface="Palatino" pitchFamily="2" charset="77"/>
              <a:cs typeface="+mj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57" name="Text Box 2"/>
          <p:cNvSpPr txBox="1">
            <a:spLocks noChangeArrowheads="1"/>
          </p:cNvSpPr>
          <p:nvPr/>
        </p:nvSpPr>
        <p:spPr bwMode="auto">
          <a:xfrm>
            <a:off x="1089072" y="2862559"/>
            <a:ext cx="4593021" cy="2619839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Indispensable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comprender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las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pautas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culturales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 y de </a:t>
            </a:r>
            <a:r>
              <a:rPr lang="en-US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consumo</a:t>
            </a:r>
            <a:r>
              <a:rPr lang="en-US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180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D11AE99-43B2-BF45-8F52-6E3C44662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177"/>
          <a:stretch/>
        </p:blipFill>
        <p:spPr>
          <a:xfrm>
            <a:off x="1" y="10"/>
            <a:ext cx="5265919" cy="6857990"/>
          </a:xfrm>
          <a:custGeom>
            <a:avLst/>
            <a:gdLst/>
            <a:ahLst/>
            <a:cxnLst/>
            <a:rect l="l" t="t" r="r" b="b"/>
            <a:pathLst>
              <a:path w="5265919" h="6858000">
                <a:moveTo>
                  <a:pt x="0" y="0"/>
                </a:moveTo>
                <a:lnTo>
                  <a:pt x="1928158" y="0"/>
                </a:lnTo>
                <a:lnTo>
                  <a:pt x="2086666" y="218181"/>
                </a:lnTo>
                <a:cubicBezTo>
                  <a:pt x="2695854" y="1023180"/>
                  <a:pt x="3451052" y="1818277"/>
                  <a:pt x="4009668" y="2631787"/>
                </a:cubicBezTo>
                <a:cubicBezTo>
                  <a:pt x="4741122" y="3696928"/>
                  <a:pt x="5292623" y="4799581"/>
                  <a:pt x="5264920" y="5672947"/>
                </a:cubicBezTo>
                <a:cubicBezTo>
                  <a:pt x="5253483" y="6040467"/>
                  <a:pt x="5142899" y="6348559"/>
                  <a:pt x="4962841" y="6612444"/>
                </a:cubicBezTo>
                <a:cubicBezTo>
                  <a:pt x="4925329" y="6667420"/>
                  <a:pt x="4884801" y="6720477"/>
                  <a:pt x="4841526" y="6771753"/>
                </a:cubicBezTo>
                <a:lnTo>
                  <a:pt x="476156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936020-2BBE-D44C-A85F-C7C6FAB84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2325" y="1519882"/>
            <a:ext cx="5807676" cy="457612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El concepto prosumidor –anticipado por McLuhan- fue formalmente introducido por Alvin Toffler en La Tercera Ola (Toffler, 1980), en el capítulo XX «El resurgimiento del prosumidor». </a:t>
            </a:r>
          </a:p>
          <a:p>
            <a:pPr>
              <a:lnSpc>
                <a:spcPct val="115000"/>
              </a:lnSpc>
            </a:pP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96161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F35835A-808C-FD4B-954A-EBC9E003D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89" y="336549"/>
            <a:ext cx="9916328" cy="566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1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8F7D22-99AA-4C1D-84B6-E0998FE17D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43" r="30285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563CCB-2F2A-7A4B-B3D8-397981EB0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515008"/>
            <a:ext cx="5334000" cy="558099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El novedoso concepto impuso la necesidad de reactualizar los estudios sobre recepción, los cuales reposaban en la comprensión de audiencias fudamentalmente pasivas, propias de los medios masivos convencionales. </a:t>
            </a:r>
          </a:p>
          <a:p>
            <a:pPr>
              <a:lnSpc>
                <a:spcPct val="115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En Iberoamérica, en el imaginario de la comunicología posible, el concepto fue introducido por Islas  (2008), posteriormente fue advertido por Orozco-Gómez et al. (2012). Scolari (2013) destacó la posibilidad de instalar el concepto prosumidor en la perspectiva de la narrativa transmediática</a:t>
            </a:r>
            <a:r>
              <a:rPr lang="es-EC" sz="2400" dirty="0"/>
              <a:t>.</a:t>
            </a:r>
            <a:endParaRPr lang="es-EC" sz="1700" dirty="0"/>
          </a:p>
        </p:txBody>
      </p:sp>
    </p:spTree>
    <p:extLst>
      <p:ext uri="{BB962C8B-B14F-4D97-AF65-F5344CB8AC3E}">
        <p14:creationId xmlns:p14="http://schemas.microsoft.com/office/powerpoint/2010/main" val="212097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F80EA23-F606-9A4E-B8D9-A68767AE38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9" r="26990"/>
          <a:stretch/>
        </p:blipFill>
        <p:spPr>
          <a:xfrm>
            <a:off x="6613174" y="10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755BA9-4E16-FF4B-9841-56E17F135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5334000" cy="38100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EC" sz="2200" i="1" dirty="0">
                <a:latin typeface="Palatino" pitchFamily="2" charset="77"/>
                <a:ea typeface="Palatino" pitchFamily="2" charset="77"/>
              </a:rPr>
              <a:t>El término prosumidor admite ser considerado como uno de los conceptos «bisagra» en el tránsito de una comunicología centrada en el análisis de los «mass media», a una comunicología renovada, perfilada al estudio de la comunicación en ambientes digitales</a:t>
            </a:r>
            <a:r>
              <a:rPr lang="es-EC" sz="2200" dirty="0"/>
              <a:t>. </a:t>
            </a:r>
          </a:p>
          <a:p>
            <a:endParaRPr lang="es-EC" sz="2200" dirty="0"/>
          </a:p>
        </p:txBody>
      </p:sp>
    </p:spTree>
    <p:extLst>
      <p:ext uri="{BB962C8B-B14F-4D97-AF65-F5344CB8AC3E}">
        <p14:creationId xmlns:p14="http://schemas.microsoft.com/office/powerpoint/2010/main" val="317543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D52948-E3BA-4884-9F4C-836979DCA5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73" r="12254" b="1"/>
          <a:stretch/>
        </p:blipFill>
        <p:spPr>
          <a:xfrm>
            <a:off x="6613174" y="10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00E6B1-1A26-4949-A63A-87E549480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5334000" cy="38100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Debido a la creciente complejidad de los ambientes digitales, las insuficiencias explicativas del concepto prosumidor hoy resultan evidentes. </a:t>
            </a:r>
          </a:p>
        </p:txBody>
      </p:sp>
    </p:spTree>
    <p:extLst>
      <p:ext uri="{BB962C8B-B14F-4D97-AF65-F5344CB8AC3E}">
        <p14:creationId xmlns:p14="http://schemas.microsoft.com/office/powerpoint/2010/main" val="63087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83FBE1A-2295-F745-95A0-442447AC36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0" r="16111" b="-2"/>
          <a:stretch/>
        </p:blipFill>
        <p:spPr>
          <a:xfrm>
            <a:off x="-8" y="762006"/>
            <a:ext cx="5948805" cy="6095979"/>
          </a:xfrm>
          <a:custGeom>
            <a:avLst/>
            <a:gdLst/>
            <a:ahLst/>
            <a:cxnLst/>
            <a:rect l="l" t="t" r="r" b="b"/>
            <a:pathLst>
              <a:path w="5948805" h="6095979">
                <a:moveTo>
                  <a:pt x="1573832" y="765"/>
                </a:moveTo>
                <a:cubicBezTo>
                  <a:pt x="1940190" y="-10734"/>
                  <a:pt x="2329345" y="109280"/>
                  <a:pt x="2734663" y="238687"/>
                </a:cubicBezTo>
                <a:cubicBezTo>
                  <a:pt x="4118244" y="680647"/>
                  <a:pt x="5296697" y="1302752"/>
                  <a:pt x="5668316" y="3639516"/>
                </a:cubicBezTo>
                <a:cubicBezTo>
                  <a:pt x="5788298" y="4393559"/>
                  <a:pt x="5890546" y="5142244"/>
                  <a:pt x="5937022" y="5865869"/>
                </a:cubicBezTo>
                <a:lnTo>
                  <a:pt x="5948805" y="6095979"/>
                </a:lnTo>
                <a:lnTo>
                  <a:pt x="0" y="6095979"/>
                </a:lnTo>
                <a:lnTo>
                  <a:pt x="0" y="1621672"/>
                </a:lnTo>
                <a:lnTo>
                  <a:pt x="36310" y="1518814"/>
                </a:lnTo>
                <a:cubicBezTo>
                  <a:pt x="109805" y="1321982"/>
                  <a:pt x="192755" y="1133640"/>
                  <a:pt x="287891" y="956872"/>
                </a:cubicBezTo>
                <a:cubicBezTo>
                  <a:pt x="669453" y="247734"/>
                  <a:pt x="1102800" y="15549"/>
                  <a:pt x="1573832" y="765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9C4418-A96A-EB4A-8D0A-888AC0C45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1724" y="1166648"/>
            <a:ext cx="4598277" cy="492935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Los conceptos, efectivamente pueden perder suficiencia explicativa y también vigencia. </a:t>
            </a:r>
          </a:p>
          <a:p>
            <a:pPr>
              <a:lnSpc>
                <a:spcPct val="115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El concepto prosumidor no puede ser generalizado indiscriminadamente al total de usuarios de las redes sociodigitales o las nuevas plataformas digitales. </a:t>
            </a:r>
          </a:p>
        </p:txBody>
      </p:sp>
    </p:spTree>
    <p:extLst>
      <p:ext uri="{BB962C8B-B14F-4D97-AF65-F5344CB8AC3E}">
        <p14:creationId xmlns:p14="http://schemas.microsoft.com/office/powerpoint/2010/main" val="193711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3014B8-8940-E94F-96A7-A6E497FBC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130" y="2240881"/>
            <a:ext cx="3876165" cy="1944542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72A17B-C56F-D44E-96FD-90EDF401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6502" y="2405894"/>
            <a:ext cx="5754896" cy="3197464"/>
          </a:xfrm>
        </p:spPr>
        <p:txBody>
          <a:bodyPr anchor="t"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En años recientes, en estudios realizados por la Interactive Advertising Bureau (IAB) sobre el comportamiento de las audiencias digitales ha sido introducido un interesante repertorio de nuevos actores digitales posibles: funcionales, observadores, conectores, líderes y súper líderes. </a:t>
            </a:r>
          </a:p>
          <a:p>
            <a:endParaRPr lang="es-EC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3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EE212B2-FE26-B142-A747-CE2DD281C3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85" r="23910"/>
          <a:stretch/>
        </p:blipFill>
        <p:spPr>
          <a:xfrm>
            <a:off x="6613174" y="10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E53EB6-C849-044D-A353-D82F61F95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19893"/>
            <a:ext cx="5334000" cy="47590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Los funcionales -destaca la IAB- representan un tercio de la población digital en la mayoría de mercados. 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Son lentos y cautos al adoptar nuevas tecnologías y dispositivos. Lo hacen por la necesidad de mantenerse al día o cuando advierten la posibilidad de obtener beneficios prácticos. </a:t>
            </a:r>
          </a:p>
        </p:txBody>
      </p:sp>
    </p:spTree>
    <p:extLst>
      <p:ext uri="{BB962C8B-B14F-4D97-AF65-F5344CB8AC3E}">
        <p14:creationId xmlns:p14="http://schemas.microsoft.com/office/powerpoint/2010/main" val="123775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3DF1493-5B19-9143-8AAF-A578D628B3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67" r="24357" b="-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878080-402F-5E4D-B00D-34A9F620C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23848"/>
            <a:ext cx="5334000" cy="38100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Los observadores son sumamente curiosos y se entusiasman con las nuevas tecnologías. </a:t>
            </a:r>
          </a:p>
          <a:p>
            <a:pPr>
              <a:lnSpc>
                <a:spcPct val="100000"/>
              </a:lnSpc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Se sienten orgullosos de reconocer con relativa anticipación a otros actores las recientes innovaciones tecnológicas y disfrutan resolviendo los retos que representan. </a:t>
            </a:r>
          </a:p>
        </p:txBody>
      </p:sp>
    </p:spTree>
    <p:extLst>
      <p:ext uri="{BB962C8B-B14F-4D97-AF65-F5344CB8AC3E}">
        <p14:creationId xmlns:p14="http://schemas.microsoft.com/office/powerpoint/2010/main" val="307072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3ED3C91-4157-784E-B921-AF07C6E9AB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3" r="23149" b="1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EA41C4-C554-1440-8E85-09EA50F95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1961" y="381494"/>
            <a:ext cx="2866549" cy="538717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Los conectores representan entre 15 y 20% de la población en línea. </a:t>
            </a:r>
          </a:p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Fundamentalmente se desenvuelven en las redes sociodigitales. </a:t>
            </a:r>
          </a:p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Las nuevas tecnologías y los nuevos dispositivos no les interesan. Solo despiertan su atención cuando han comprobado su utilidad en las redes sociodigitales.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5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AD7804A-31A3-E74B-80BB-F9D1D8C59E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72" r="18971" b="-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2616D3-E4FC-CF4F-9B79-81A4571EB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523999"/>
            <a:ext cx="5475890" cy="416209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s-EC" sz="2600" i="1" dirty="0">
                <a:latin typeface="Palatino" pitchFamily="2" charset="77"/>
                <a:ea typeface="Palatino" pitchFamily="2" charset="77"/>
              </a:rPr>
              <a:t>Los líderes se ubican en el extremo superior de la influencia digital. </a:t>
            </a:r>
          </a:p>
          <a:p>
            <a:pPr>
              <a:buFont typeface="Wingdings" pitchFamily="2" charset="2"/>
              <a:buChar char="ü"/>
            </a:pPr>
            <a:endParaRPr lang="es-EC" sz="26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" pitchFamily="2" charset="2"/>
              <a:buChar char="ü"/>
            </a:pPr>
            <a:r>
              <a:rPr lang="es-EC" sz="2600" i="1" dirty="0">
                <a:latin typeface="Palatino" pitchFamily="2" charset="77"/>
                <a:ea typeface="Palatino" pitchFamily="2" charset="77"/>
              </a:rPr>
              <a:t>Se distinguen por su participación en medios digitales y sociales. </a:t>
            </a:r>
          </a:p>
          <a:p>
            <a:pPr>
              <a:buFont typeface="Wingdings" pitchFamily="2" charset="2"/>
              <a:buChar char="ü"/>
            </a:pPr>
            <a:endParaRPr lang="es-EC" sz="26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" pitchFamily="2" charset="2"/>
              <a:buChar char="ü"/>
            </a:pPr>
            <a:r>
              <a:rPr lang="es-EC" sz="2600" i="1" dirty="0">
                <a:latin typeface="Palatino" pitchFamily="2" charset="77"/>
                <a:ea typeface="Palatino" pitchFamily="2" charset="77"/>
              </a:rPr>
              <a:t>Los líderes tienden a estar involucrados en línea durante todo el día, y suelen incidir en la genuina generación de tendencias de opinión en las redes sociodigitales.</a:t>
            </a:r>
          </a:p>
          <a:p>
            <a:endParaRPr lang="es-EC" sz="2200" dirty="0"/>
          </a:p>
        </p:txBody>
      </p:sp>
    </p:spTree>
    <p:extLst>
      <p:ext uri="{BB962C8B-B14F-4D97-AF65-F5344CB8AC3E}">
        <p14:creationId xmlns:p14="http://schemas.microsoft.com/office/powerpoint/2010/main" val="354500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2CC4BDB-5B81-4023-B967-7DF04BC13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A0B27725-9D1D-574D-9B13-2FFF30A6A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6"/>
          <a:stretch/>
        </p:blipFill>
        <p:spPr>
          <a:xfrm>
            <a:off x="2" y="10"/>
            <a:ext cx="12191271" cy="6857989"/>
          </a:xfrm>
          <a:custGeom>
            <a:avLst/>
            <a:gdLst/>
            <a:ahLst/>
            <a:cxnLst/>
            <a:rect l="l" t="t" r="r" b="b"/>
            <a:pathLst>
              <a:path w="12191271" h="6850048">
                <a:moveTo>
                  <a:pt x="636938" y="0"/>
                </a:moveTo>
                <a:lnTo>
                  <a:pt x="12191271" y="0"/>
                </a:lnTo>
                <a:lnTo>
                  <a:pt x="12191271" y="34"/>
                </a:lnTo>
                <a:lnTo>
                  <a:pt x="12188836" y="26696"/>
                </a:lnTo>
                <a:cubicBezTo>
                  <a:pt x="12159738" y="43228"/>
                  <a:pt x="12151834" y="118002"/>
                  <a:pt x="12131136" y="168244"/>
                </a:cubicBezTo>
                <a:cubicBezTo>
                  <a:pt x="12124808" y="199505"/>
                  <a:pt x="12149886" y="254732"/>
                  <a:pt x="12134482" y="260696"/>
                </a:cubicBezTo>
                <a:cubicBezTo>
                  <a:pt x="12141738" y="278745"/>
                  <a:pt x="12126232" y="287417"/>
                  <a:pt x="12123358" y="303160"/>
                </a:cubicBezTo>
                <a:cubicBezTo>
                  <a:pt x="12127622" y="318147"/>
                  <a:pt x="12122174" y="322795"/>
                  <a:pt x="12119930" y="334153"/>
                </a:cubicBezTo>
                <a:cubicBezTo>
                  <a:pt x="12122824" y="340739"/>
                  <a:pt x="12121652" y="350621"/>
                  <a:pt x="12117292" y="352523"/>
                </a:cubicBezTo>
                <a:cubicBezTo>
                  <a:pt x="12108502" y="344302"/>
                  <a:pt x="12109672" y="380554"/>
                  <a:pt x="12103022" y="380764"/>
                </a:cubicBezTo>
                <a:cubicBezTo>
                  <a:pt x="12099682" y="400323"/>
                  <a:pt x="12099092" y="490383"/>
                  <a:pt x="12087384" y="501357"/>
                </a:cubicBezTo>
                <a:cubicBezTo>
                  <a:pt x="12078470" y="540103"/>
                  <a:pt x="12088892" y="604695"/>
                  <a:pt x="12086884" y="621818"/>
                </a:cubicBezTo>
                <a:cubicBezTo>
                  <a:pt x="12103872" y="645808"/>
                  <a:pt x="12046274" y="710838"/>
                  <a:pt x="12037912" y="783603"/>
                </a:cubicBezTo>
                <a:cubicBezTo>
                  <a:pt x="12038728" y="794128"/>
                  <a:pt x="12038178" y="799388"/>
                  <a:pt x="12033652" y="800460"/>
                </a:cubicBezTo>
                <a:cubicBezTo>
                  <a:pt x="12030680" y="822866"/>
                  <a:pt x="12018000" y="839465"/>
                  <a:pt x="12021616" y="857543"/>
                </a:cubicBezTo>
                <a:cubicBezTo>
                  <a:pt x="12012916" y="850673"/>
                  <a:pt x="12020790" y="891755"/>
                  <a:pt x="12011726" y="892266"/>
                </a:cubicBezTo>
                <a:cubicBezTo>
                  <a:pt x="12007210" y="905052"/>
                  <a:pt x="11997872" y="927582"/>
                  <a:pt x="11994512" y="934260"/>
                </a:cubicBezTo>
                <a:lnTo>
                  <a:pt x="11991560" y="932336"/>
                </a:lnTo>
                <a:lnTo>
                  <a:pt x="11990514" y="940487"/>
                </a:lnTo>
                <a:lnTo>
                  <a:pt x="11988602" y="958836"/>
                </a:lnTo>
                <a:cubicBezTo>
                  <a:pt x="11985966" y="966456"/>
                  <a:pt x="11975758" y="977088"/>
                  <a:pt x="11974700" y="986207"/>
                </a:cubicBezTo>
                <a:cubicBezTo>
                  <a:pt x="11970938" y="1004735"/>
                  <a:pt x="11977876" y="1007075"/>
                  <a:pt x="11982258" y="1013556"/>
                </a:cubicBezTo>
                <a:cubicBezTo>
                  <a:pt x="11981214" y="1026451"/>
                  <a:pt x="11971950" y="1050442"/>
                  <a:pt x="11968448" y="1063580"/>
                </a:cubicBezTo>
                <a:cubicBezTo>
                  <a:pt x="11964708" y="1069989"/>
                  <a:pt x="11969836" y="1093522"/>
                  <a:pt x="11961240" y="1092388"/>
                </a:cubicBezTo>
                <a:cubicBezTo>
                  <a:pt x="11960426" y="1105603"/>
                  <a:pt x="11958786" y="1112923"/>
                  <a:pt x="11957400" y="1120089"/>
                </a:cubicBezTo>
                <a:lnTo>
                  <a:pt x="11952458" y="1136369"/>
                </a:lnTo>
                <a:cubicBezTo>
                  <a:pt x="11950090" y="1140925"/>
                  <a:pt x="11948538" y="1146011"/>
                  <a:pt x="11948726" y="1152132"/>
                </a:cubicBezTo>
                <a:lnTo>
                  <a:pt x="11949742" y="1158140"/>
                </a:lnTo>
                <a:lnTo>
                  <a:pt x="11948154" y="1158608"/>
                </a:lnTo>
                <a:cubicBezTo>
                  <a:pt x="11945686" y="1158803"/>
                  <a:pt x="11928734" y="1161056"/>
                  <a:pt x="11927260" y="1180442"/>
                </a:cubicBezTo>
                <a:cubicBezTo>
                  <a:pt x="11921496" y="1192709"/>
                  <a:pt x="11919204" y="1203402"/>
                  <a:pt x="11915994" y="1221353"/>
                </a:cubicBezTo>
                <a:cubicBezTo>
                  <a:pt x="11915516" y="1232713"/>
                  <a:pt x="11926308" y="1235102"/>
                  <a:pt x="11924388" y="1248604"/>
                </a:cubicBezTo>
                <a:cubicBezTo>
                  <a:pt x="11911346" y="1301115"/>
                  <a:pt x="11929638" y="1279167"/>
                  <a:pt x="11916648" y="1307095"/>
                </a:cubicBezTo>
                <a:cubicBezTo>
                  <a:pt x="11915436" y="1312439"/>
                  <a:pt x="11915606" y="1317191"/>
                  <a:pt x="11916360" y="1321583"/>
                </a:cubicBezTo>
                <a:lnTo>
                  <a:pt x="11918132" y="1328373"/>
                </a:lnTo>
                <a:lnTo>
                  <a:pt x="11911374" y="1349635"/>
                </a:lnTo>
                <a:cubicBezTo>
                  <a:pt x="11908688" y="1360345"/>
                  <a:pt x="11906470" y="1371840"/>
                  <a:pt x="11904778" y="1383852"/>
                </a:cubicBezTo>
                <a:cubicBezTo>
                  <a:pt x="11907652" y="1387748"/>
                  <a:pt x="11902226" y="1395665"/>
                  <a:pt x="11900890" y="1399838"/>
                </a:cubicBezTo>
                <a:cubicBezTo>
                  <a:pt x="11902940" y="1400643"/>
                  <a:pt x="11902928" y="1410976"/>
                  <a:pt x="11900874" y="1413889"/>
                </a:cubicBezTo>
                <a:cubicBezTo>
                  <a:pt x="11886092" y="1485537"/>
                  <a:pt x="11909474" y="1450776"/>
                  <a:pt x="11893500" y="1491153"/>
                </a:cubicBezTo>
                <a:cubicBezTo>
                  <a:pt x="11892154" y="1498399"/>
                  <a:pt x="11892622" y="1504376"/>
                  <a:pt x="11893858" y="1509677"/>
                </a:cubicBezTo>
                <a:lnTo>
                  <a:pt x="11897264" y="1519651"/>
                </a:lnTo>
                <a:lnTo>
                  <a:pt x="11895090" y="1525679"/>
                </a:lnTo>
                <a:cubicBezTo>
                  <a:pt x="11892484" y="1550498"/>
                  <a:pt x="11896104" y="1559433"/>
                  <a:pt x="11890274" y="1572282"/>
                </a:cubicBezTo>
                <a:cubicBezTo>
                  <a:pt x="11897250" y="1597020"/>
                  <a:pt x="11889764" y="1586796"/>
                  <a:pt x="11886744" y="1602539"/>
                </a:cubicBezTo>
                <a:cubicBezTo>
                  <a:pt x="11883642" y="1614697"/>
                  <a:pt x="11882502" y="1589859"/>
                  <a:pt x="11880728" y="1602238"/>
                </a:cubicBezTo>
                <a:cubicBezTo>
                  <a:pt x="11881720" y="1616707"/>
                  <a:pt x="11874476" y="1613372"/>
                  <a:pt x="11875940" y="1628576"/>
                </a:cubicBezTo>
                <a:cubicBezTo>
                  <a:pt x="11881788" y="1627172"/>
                  <a:pt x="11872080" y="1656092"/>
                  <a:pt x="11876794" y="1658841"/>
                </a:cubicBezTo>
                <a:lnTo>
                  <a:pt x="11876694" y="1659046"/>
                </a:lnTo>
                <a:cubicBezTo>
                  <a:pt x="11866634" y="1667627"/>
                  <a:pt x="11851866" y="1763404"/>
                  <a:pt x="11841806" y="1771984"/>
                </a:cubicBezTo>
                <a:cubicBezTo>
                  <a:pt x="11810410" y="1824881"/>
                  <a:pt x="11780100" y="1952023"/>
                  <a:pt x="11765636" y="2016516"/>
                </a:cubicBezTo>
                <a:cubicBezTo>
                  <a:pt x="11751172" y="2081009"/>
                  <a:pt x="11756430" y="2114985"/>
                  <a:pt x="11755018" y="2158942"/>
                </a:cubicBezTo>
                <a:lnTo>
                  <a:pt x="11756288" y="2240371"/>
                </a:lnTo>
                <a:lnTo>
                  <a:pt x="11751858" y="2253578"/>
                </a:lnTo>
                <a:cubicBezTo>
                  <a:pt x="11750642" y="2255242"/>
                  <a:pt x="11750294" y="2257858"/>
                  <a:pt x="11752262" y="2273603"/>
                </a:cubicBezTo>
                <a:cubicBezTo>
                  <a:pt x="11740738" y="2308149"/>
                  <a:pt x="11737736" y="2368195"/>
                  <a:pt x="11722998" y="2393147"/>
                </a:cubicBezTo>
                <a:cubicBezTo>
                  <a:pt x="11727870" y="2391170"/>
                  <a:pt x="11729790" y="2408227"/>
                  <a:pt x="11726462" y="2418325"/>
                </a:cubicBezTo>
                <a:cubicBezTo>
                  <a:pt x="11745428" y="2412080"/>
                  <a:pt x="11706204" y="2455637"/>
                  <a:pt x="11717312" y="2469703"/>
                </a:cubicBezTo>
                <a:cubicBezTo>
                  <a:pt x="11706060" y="2466046"/>
                  <a:pt x="11682162" y="2507996"/>
                  <a:pt x="11689052" y="2534428"/>
                </a:cubicBezTo>
                <a:cubicBezTo>
                  <a:pt x="11683298" y="2568704"/>
                  <a:pt x="11671550" y="2590146"/>
                  <a:pt x="11671572" y="2628315"/>
                </a:cubicBezTo>
                <a:cubicBezTo>
                  <a:pt x="11669958" y="2628904"/>
                  <a:pt x="11668516" y="2630315"/>
                  <a:pt x="11667202" y="2632291"/>
                </a:cubicBezTo>
                <a:lnTo>
                  <a:pt x="11663792" y="2639275"/>
                </a:lnTo>
                <a:lnTo>
                  <a:pt x="11663828" y="2640882"/>
                </a:lnTo>
                <a:cubicBezTo>
                  <a:pt x="11663260" y="2646928"/>
                  <a:pt x="11662318" y="2649787"/>
                  <a:pt x="11661216" y="2651232"/>
                </a:cubicBezTo>
                <a:lnTo>
                  <a:pt x="11659736" y="2651998"/>
                </a:lnTo>
                <a:lnTo>
                  <a:pt x="11657658" y="2658628"/>
                </a:lnTo>
                <a:lnTo>
                  <a:pt x="11652798" y="2670425"/>
                </a:lnTo>
                <a:lnTo>
                  <a:pt x="11652608" y="2673819"/>
                </a:lnTo>
                <a:lnTo>
                  <a:pt x="11646398" y="2693461"/>
                </a:lnTo>
                <a:lnTo>
                  <a:pt x="11646654" y="2694295"/>
                </a:lnTo>
                <a:cubicBezTo>
                  <a:pt x="11647086" y="2696613"/>
                  <a:pt x="11647138" y="2699170"/>
                  <a:pt x="11646396" y="2702293"/>
                </a:cubicBezTo>
                <a:cubicBezTo>
                  <a:pt x="11652536" y="2705759"/>
                  <a:pt x="11647852" y="2707391"/>
                  <a:pt x="11645122" y="2716295"/>
                </a:cubicBezTo>
                <a:cubicBezTo>
                  <a:pt x="11654048" y="2723663"/>
                  <a:pt x="11643268" y="2743972"/>
                  <a:pt x="11646406" y="2755554"/>
                </a:cubicBezTo>
                <a:cubicBezTo>
                  <a:pt x="11644200" y="2761932"/>
                  <a:pt x="11642026" y="2768809"/>
                  <a:pt x="11639970" y="2776095"/>
                </a:cubicBezTo>
                <a:lnTo>
                  <a:pt x="11638858" y="2780546"/>
                </a:lnTo>
                <a:lnTo>
                  <a:pt x="11638912" y="2780766"/>
                </a:lnTo>
                <a:cubicBezTo>
                  <a:pt x="11638832" y="2782014"/>
                  <a:pt x="11638528" y="2783583"/>
                  <a:pt x="11637890" y="2785722"/>
                </a:cubicBezTo>
                <a:lnTo>
                  <a:pt x="11636832" y="2788662"/>
                </a:lnTo>
                <a:lnTo>
                  <a:pt x="11634674" y="2797295"/>
                </a:lnTo>
                <a:lnTo>
                  <a:pt x="11634434" y="2801139"/>
                </a:lnTo>
                <a:cubicBezTo>
                  <a:pt x="11635286" y="2816294"/>
                  <a:pt x="11647702" y="2823339"/>
                  <a:pt x="11638528" y="2839295"/>
                </a:cubicBezTo>
                <a:cubicBezTo>
                  <a:pt x="11636094" y="2865138"/>
                  <a:pt x="11641034" y="2884181"/>
                  <a:pt x="11634070" y="2906237"/>
                </a:cubicBezTo>
                <a:cubicBezTo>
                  <a:pt x="11631818" y="2930445"/>
                  <a:pt x="11632514" y="2952380"/>
                  <a:pt x="11628506" y="2972091"/>
                </a:cubicBezTo>
                <a:cubicBezTo>
                  <a:pt x="11629844" y="2981191"/>
                  <a:pt x="11625508" y="2988486"/>
                  <a:pt x="11625932" y="2995729"/>
                </a:cubicBezTo>
                <a:cubicBezTo>
                  <a:pt x="11626358" y="3002972"/>
                  <a:pt x="11636102" y="3002605"/>
                  <a:pt x="11631060" y="3015551"/>
                </a:cubicBezTo>
                <a:cubicBezTo>
                  <a:pt x="11639036" y="3026970"/>
                  <a:pt x="11634852" y="3046550"/>
                  <a:pt x="11634862" y="3052653"/>
                </a:cubicBezTo>
                <a:lnTo>
                  <a:pt x="11638472" y="3085161"/>
                </a:lnTo>
                <a:lnTo>
                  <a:pt x="11617590" y="3113393"/>
                </a:lnTo>
                <a:cubicBezTo>
                  <a:pt x="11621846" y="3121866"/>
                  <a:pt x="11613122" y="3148828"/>
                  <a:pt x="11622718" y="3149063"/>
                </a:cubicBezTo>
                <a:cubicBezTo>
                  <a:pt x="11620874" y="3159401"/>
                  <a:pt x="11616380" y="3164407"/>
                  <a:pt x="11622820" y="3163072"/>
                </a:cubicBezTo>
                <a:cubicBezTo>
                  <a:pt x="11622276" y="3170605"/>
                  <a:pt x="11620826" y="3184783"/>
                  <a:pt x="11619438" y="3194257"/>
                </a:cubicBezTo>
                <a:lnTo>
                  <a:pt x="11614494" y="3219915"/>
                </a:lnTo>
                <a:lnTo>
                  <a:pt x="11613098" y="3221731"/>
                </a:lnTo>
                <a:cubicBezTo>
                  <a:pt x="11612634" y="3224213"/>
                  <a:pt x="11612392" y="3231115"/>
                  <a:pt x="11611708" y="3234801"/>
                </a:cubicBezTo>
                <a:lnTo>
                  <a:pt x="11609006" y="3243851"/>
                </a:lnTo>
                <a:cubicBezTo>
                  <a:pt x="11607894" y="3246676"/>
                  <a:pt x="11606598" y="3249062"/>
                  <a:pt x="11605054" y="3250812"/>
                </a:cubicBezTo>
                <a:cubicBezTo>
                  <a:pt x="11608816" y="3286401"/>
                  <a:pt x="11599242" y="3315146"/>
                  <a:pt x="11596882" y="3351401"/>
                </a:cubicBezTo>
                <a:cubicBezTo>
                  <a:pt x="11606320" y="3370932"/>
                  <a:pt x="11574486" y="3407777"/>
                  <a:pt x="11562942" y="3412738"/>
                </a:cubicBezTo>
                <a:cubicBezTo>
                  <a:pt x="11558508" y="3443835"/>
                  <a:pt x="11567878" y="3479425"/>
                  <a:pt x="11562930" y="3515212"/>
                </a:cubicBezTo>
                <a:lnTo>
                  <a:pt x="11545452" y="3647527"/>
                </a:lnTo>
                <a:cubicBezTo>
                  <a:pt x="11538634" y="3726778"/>
                  <a:pt x="11536610" y="3789073"/>
                  <a:pt x="11537114" y="3864465"/>
                </a:cubicBezTo>
                <a:cubicBezTo>
                  <a:pt x="11537618" y="3939858"/>
                  <a:pt x="11535598" y="4034053"/>
                  <a:pt x="11548476" y="4099881"/>
                </a:cubicBezTo>
                <a:lnTo>
                  <a:pt x="11552432" y="4165133"/>
                </a:lnTo>
                <a:lnTo>
                  <a:pt x="11552732" y="4173457"/>
                </a:lnTo>
                <a:cubicBezTo>
                  <a:pt x="11546540" y="4200651"/>
                  <a:pt x="11557802" y="4228513"/>
                  <a:pt x="11553200" y="4250383"/>
                </a:cubicBezTo>
                <a:cubicBezTo>
                  <a:pt x="11552922" y="4256452"/>
                  <a:pt x="11553192" y="4261667"/>
                  <a:pt x="11553798" y="4266324"/>
                </a:cubicBezTo>
                <a:lnTo>
                  <a:pt x="11556298" y="4278290"/>
                </a:lnTo>
                <a:lnTo>
                  <a:pt x="11558608" y="4279552"/>
                </a:lnTo>
                <a:lnTo>
                  <a:pt x="11559256" y="4288041"/>
                </a:lnTo>
                <a:lnTo>
                  <a:pt x="11559842" y="4289935"/>
                </a:lnTo>
                <a:cubicBezTo>
                  <a:pt x="11559766" y="4297619"/>
                  <a:pt x="11558376" y="4321255"/>
                  <a:pt x="11558794" y="4334153"/>
                </a:cubicBezTo>
                <a:cubicBezTo>
                  <a:pt x="11561310" y="4357137"/>
                  <a:pt x="11552162" y="4349289"/>
                  <a:pt x="11562346" y="4367326"/>
                </a:cubicBezTo>
                <a:cubicBezTo>
                  <a:pt x="11559750" y="4411719"/>
                  <a:pt x="11572402" y="4426587"/>
                  <a:pt x="11564954" y="4468612"/>
                </a:cubicBezTo>
                <a:cubicBezTo>
                  <a:pt x="11563988" y="4505670"/>
                  <a:pt x="11581512" y="4533280"/>
                  <a:pt x="11580786" y="4546196"/>
                </a:cubicBezTo>
                <a:cubicBezTo>
                  <a:pt x="11581754" y="4580683"/>
                  <a:pt x="11563866" y="4624484"/>
                  <a:pt x="11563432" y="4665534"/>
                </a:cubicBezTo>
                <a:cubicBezTo>
                  <a:pt x="11565794" y="4700759"/>
                  <a:pt x="11560190" y="4735452"/>
                  <a:pt x="11568406" y="4764690"/>
                </a:cubicBezTo>
                <a:cubicBezTo>
                  <a:pt x="11567130" y="4767647"/>
                  <a:pt x="11566180" y="4770968"/>
                  <a:pt x="11565462" y="4774527"/>
                </a:cubicBezTo>
                <a:lnTo>
                  <a:pt x="11564000" y="4785178"/>
                </a:lnTo>
                <a:lnTo>
                  <a:pt x="11564328" y="4798347"/>
                </a:lnTo>
                <a:lnTo>
                  <a:pt x="11563206" y="4801234"/>
                </a:lnTo>
                <a:lnTo>
                  <a:pt x="11561136" y="4826142"/>
                </a:lnTo>
                <a:lnTo>
                  <a:pt x="11561700" y="4829040"/>
                </a:lnTo>
                <a:lnTo>
                  <a:pt x="11560522" y="4853748"/>
                </a:lnTo>
                <a:lnTo>
                  <a:pt x="11560924" y="4853991"/>
                </a:lnTo>
                <a:cubicBezTo>
                  <a:pt x="11561796" y="4855098"/>
                  <a:pt x="11562390" y="4856978"/>
                  <a:pt x="11562416" y="4860528"/>
                </a:cubicBezTo>
                <a:cubicBezTo>
                  <a:pt x="11568496" y="4853650"/>
                  <a:pt x="11564776" y="4862172"/>
                  <a:pt x="11564316" y="4873245"/>
                </a:cubicBezTo>
                <a:lnTo>
                  <a:pt x="11572682" y="4927107"/>
                </a:lnTo>
                <a:lnTo>
                  <a:pt x="11572672" y="4932248"/>
                </a:lnTo>
                <a:cubicBezTo>
                  <a:pt x="11572704" y="4932275"/>
                  <a:pt x="11572734" y="4932305"/>
                  <a:pt x="11572766" y="4932333"/>
                </a:cubicBezTo>
                <a:cubicBezTo>
                  <a:pt x="11572964" y="4933414"/>
                  <a:pt x="11573036" y="4935090"/>
                  <a:pt x="11572942" y="4937721"/>
                </a:cubicBezTo>
                <a:lnTo>
                  <a:pt x="11577402" y="4975055"/>
                </a:lnTo>
                <a:cubicBezTo>
                  <a:pt x="11574168" y="4991322"/>
                  <a:pt x="11579054" y="4994280"/>
                  <a:pt x="11580860" y="5016279"/>
                </a:cubicBezTo>
                <a:cubicBezTo>
                  <a:pt x="11577794" y="5025639"/>
                  <a:pt x="11578930" y="5033009"/>
                  <a:pt x="11581396" y="5040153"/>
                </a:cubicBezTo>
                <a:cubicBezTo>
                  <a:pt x="11580034" y="5061698"/>
                  <a:pt x="11583522" y="5081146"/>
                  <a:pt x="11584442" y="5105259"/>
                </a:cubicBezTo>
                <a:cubicBezTo>
                  <a:pt x="11580512" y="5131545"/>
                  <a:pt x="11587750" y="5144617"/>
                  <a:pt x="11588702" y="5170388"/>
                </a:cubicBezTo>
                <a:cubicBezTo>
                  <a:pt x="11581846" y="5193034"/>
                  <a:pt x="11594798" y="5188571"/>
                  <a:pt x="11597568" y="5201681"/>
                </a:cubicBezTo>
                <a:lnTo>
                  <a:pt x="11596842" y="5215195"/>
                </a:lnTo>
                <a:lnTo>
                  <a:pt x="11596192" y="5218814"/>
                </a:lnTo>
                <a:cubicBezTo>
                  <a:pt x="11595848" y="5221331"/>
                  <a:pt x="11595754" y="5223032"/>
                  <a:pt x="11595836" y="5224243"/>
                </a:cubicBezTo>
                <a:lnTo>
                  <a:pt x="11595408" y="5229443"/>
                </a:lnTo>
                <a:cubicBezTo>
                  <a:pt x="11594346" y="5237912"/>
                  <a:pt x="11593122" y="5246108"/>
                  <a:pt x="11591796" y="5253878"/>
                </a:cubicBezTo>
                <a:cubicBezTo>
                  <a:pt x="11596328" y="5261714"/>
                  <a:pt x="11588472" y="5289750"/>
                  <a:pt x="11598078" y="5288650"/>
                </a:cubicBezTo>
                <a:cubicBezTo>
                  <a:pt x="11596572" y="5299191"/>
                  <a:pt x="11592238" y="5304794"/>
                  <a:pt x="11598640" y="5302571"/>
                </a:cubicBezTo>
                <a:cubicBezTo>
                  <a:pt x="11598320" y="5306080"/>
                  <a:pt x="11598696" y="5308372"/>
                  <a:pt x="11599412" y="5310113"/>
                </a:cubicBezTo>
                <a:lnTo>
                  <a:pt x="11599768" y="5310652"/>
                </a:lnTo>
                <a:lnTo>
                  <a:pt x="11593310" y="5352392"/>
                </a:lnTo>
                <a:lnTo>
                  <a:pt x="11592144" y="5360280"/>
                </a:lnTo>
                <a:lnTo>
                  <a:pt x="11589598" y="5374040"/>
                </a:lnTo>
                <a:lnTo>
                  <a:pt x="11589840" y="5375477"/>
                </a:lnTo>
                <a:lnTo>
                  <a:pt x="11587428" y="5384856"/>
                </a:lnTo>
                <a:cubicBezTo>
                  <a:pt x="11586404" y="5387820"/>
                  <a:pt x="11585186" y="5390375"/>
                  <a:pt x="11583696" y="5392331"/>
                </a:cubicBezTo>
                <a:cubicBezTo>
                  <a:pt x="11588614" y="5427214"/>
                  <a:pt x="11579964" y="5457140"/>
                  <a:pt x="11578774" y="5493537"/>
                </a:cubicBezTo>
                <a:cubicBezTo>
                  <a:pt x="11574386" y="5533576"/>
                  <a:pt x="11562428" y="5590359"/>
                  <a:pt x="11557362" y="5632561"/>
                </a:cubicBezTo>
                <a:lnTo>
                  <a:pt x="11548380" y="5746753"/>
                </a:lnTo>
                <a:cubicBezTo>
                  <a:pt x="11556238" y="5772089"/>
                  <a:pt x="11550878" y="5798350"/>
                  <a:pt x="11551024" y="5822826"/>
                </a:cubicBezTo>
                <a:cubicBezTo>
                  <a:pt x="11542796" y="5814291"/>
                  <a:pt x="11553924" y="5853157"/>
                  <a:pt x="11544052" y="5852276"/>
                </a:cubicBezTo>
                <a:cubicBezTo>
                  <a:pt x="11544390" y="5856758"/>
                  <a:pt x="11545032" y="5861128"/>
                  <a:pt x="11545748" y="5865520"/>
                </a:cubicBezTo>
                <a:lnTo>
                  <a:pt x="11546116" y="5867822"/>
                </a:lnTo>
                <a:lnTo>
                  <a:pt x="11545906" y="5876651"/>
                </a:lnTo>
                <a:lnTo>
                  <a:pt x="11547962" y="5879618"/>
                </a:lnTo>
                <a:lnTo>
                  <a:pt x="11549160" y="5893249"/>
                </a:lnTo>
                <a:cubicBezTo>
                  <a:pt x="11549282" y="5898280"/>
                  <a:pt x="11549030" y="5903609"/>
                  <a:pt x="11548180" y="5909369"/>
                </a:cubicBezTo>
                <a:cubicBezTo>
                  <a:pt x="11541720" y="5927436"/>
                  <a:pt x="11549640" y="5963239"/>
                  <a:pt x="11541162" y="5985355"/>
                </a:cubicBezTo>
                <a:cubicBezTo>
                  <a:pt x="11538794" y="5993983"/>
                  <a:pt x="11531140" y="6003419"/>
                  <a:pt x="11533408" y="6010880"/>
                </a:cubicBezTo>
                <a:cubicBezTo>
                  <a:pt x="11533384" y="6032967"/>
                  <a:pt x="11540672" y="6093692"/>
                  <a:pt x="11541022" y="6117880"/>
                </a:cubicBezTo>
                <a:cubicBezTo>
                  <a:pt x="11536010" y="6127417"/>
                  <a:pt x="11542236" y="6147591"/>
                  <a:pt x="11540416" y="6176296"/>
                </a:cubicBezTo>
                <a:cubicBezTo>
                  <a:pt x="11533696" y="6193575"/>
                  <a:pt x="11520672" y="6223706"/>
                  <a:pt x="11515330" y="6241549"/>
                </a:cubicBezTo>
                <a:cubicBezTo>
                  <a:pt x="11509988" y="6259393"/>
                  <a:pt x="11506830" y="6256209"/>
                  <a:pt x="11508360" y="6283356"/>
                </a:cubicBezTo>
                <a:cubicBezTo>
                  <a:pt x="11496758" y="6317094"/>
                  <a:pt x="11506504" y="6340085"/>
                  <a:pt x="11502164" y="6370897"/>
                </a:cubicBezTo>
                <a:cubicBezTo>
                  <a:pt x="11498220" y="6406078"/>
                  <a:pt x="11505228" y="6378276"/>
                  <a:pt x="11493420" y="6419907"/>
                </a:cubicBezTo>
                <a:cubicBezTo>
                  <a:pt x="11496498" y="6425815"/>
                  <a:pt x="11498672" y="6444204"/>
                  <a:pt x="11496258" y="6453162"/>
                </a:cubicBezTo>
                <a:cubicBezTo>
                  <a:pt x="11496982" y="6471523"/>
                  <a:pt x="11512650" y="6498528"/>
                  <a:pt x="11512334" y="6514298"/>
                </a:cubicBezTo>
                <a:cubicBezTo>
                  <a:pt x="11512200" y="6527176"/>
                  <a:pt x="11507906" y="6505466"/>
                  <a:pt x="11506458" y="6519308"/>
                </a:cubicBezTo>
                <a:cubicBezTo>
                  <a:pt x="11505546" y="6536357"/>
                  <a:pt x="11496970" y="6533583"/>
                  <a:pt x="11506912" y="6550074"/>
                </a:cubicBezTo>
                <a:cubicBezTo>
                  <a:pt x="11502902" y="6566946"/>
                  <a:pt x="11507560" y="6571936"/>
                  <a:pt x="11508214" y="6596919"/>
                </a:cubicBezTo>
                <a:cubicBezTo>
                  <a:pt x="11504722" y="6606203"/>
                  <a:pt x="11505462" y="6614758"/>
                  <a:pt x="11507524" y="6623534"/>
                </a:cubicBezTo>
                <a:cubicBezTo>
                  <a:pt x="11505086" y="6646907"/>
                  <a:pt x="11507528" y="6669655"/>
                  <a:pt x="11507206" y="6696669"/>
                </a:cubicBezTo>
                <a:cubicBezTo>
                  <a:pt x="11501998" y="6724388"/>
                  <a:pt x="11508454" y="6741397"/>
                  <a:pt x="11508078" y="6770256"/>
                </a:cubicBezTo>
                <a:cubicBezTo>
                  <a:pt x="11509260" y="6790406"/>
                  <a:pt x="11512798" y="6819910"/>
                  <a:pt x="11515012" y="6840678"/>
                </a:cubicBezTo>
                <a:lnTo>
                  <a:pt x="11515906" y="6850048"/>
                </a:lnTo>
                <a:lnTo>
                  <a:pt x="0" y="6850048"/>
                </a:lnTo>
                <a:lnTo>
                  <a:pt x="0" y="6150255"/>
                </a:lnTo>
                <a:lnTo>
                  <a:pt x="17548" y="6079421"/>
                </a:lnTo>
                <a:cubicBezTo>
                  <a:pt x="24104" y="6016456"/>
                  <a:pt x="27371" y="6035306"/>
                  <a:pt x="27043" y="5985942"/>
                </a:cubicBezTo>
                <a:cubicBezTo>
                  <a:pt x="26678" y="5981021"/>
                  <a:pt x="35914" y="5971603"/>
                  <a:pt x="33624" y="5952542"/>
                </a:cubicBezTo>
                <a:cubicBezTo>
                  <a:pt x="37578" y="5922372"/>
                  <a:pt x="48696" y="5939028"/>
                  <a:pt x="52357" y="5900385"/>
                </a:cubicBezTo>
                <a:cubicBezTo>
                  <a:pt x="55799" y="5903958"/>
                  <a:pt x="54094" y="5866099"/>
                  <a:pt x="66315" y="5862451"/>
                </a:cubicBezTo>
                <a:cubicBezTo>
                  <a:pt x="70207" y="5846033"/>
                  <a:pt x="73489" y="5820812"/>
                  <a:pt x="75710" y="5801878"/>
                </a:cubicBezTo>
                <a:cubicBezTo>
                  <a:pt x="81695" y="5773510"/>
                  <a:pt x="88149" y="5759388"/>
                  <a:pt x="92413" y="5755196"/>
                </a:cubicBezTo>
                <a:cubicBezTo>
                  <a:pt x="99183" y="5726796"/>
                  <a:pt x="100401" y="5729867"/>
                  <a:pt x="114766" y="5692575"/>
                </a:cubicBezTo>
                <a:cubicBezTo>
                  <a:pt x="109606" y="5670690"/>
                  <a:pt x="120766" y="5651885"/>
                  <a:pt x="130959" y="5642725"/>
                </a:cubicBezTo>
                <a:cubicBezTo>
                  <a:pt x="140615" y="5617952"/>
                  <a:pt x="163671" y="5564143"/>
                  <a:pt x="166724" y="5528753"/>
                </a:cubicBezTo>
                <a:cubicBezTo>
                  <a:pt x="165990" y="5474631"/>
                  <a:pt x="177327" y="5489775"/>
                  <a:pt x="185947" y="5465696"/>
                </a:cubicBezTo>
                <a:cubicBezTo>
                  <a:pt x="196662" y="5446952"/>
                  <a:pt x="187411" y="5449560"/>
                  <a:pt x="200956" y="5429999"/>
                </a:cubicBezTo>
                <a:lnTo>
                  <a:pt x="216668" y="5393769"/>
                </a:lnTo>
                <a:lnTo>
                  <a:pt x="241271" y="5350074"/>
                </a:lnTo>
                <a:lnTo>
                  <a:pt x="248034" y="5340072"/>
                </a:lnTo>
                <a:cubicBezTo>
                  <a:pt x="248058" y="5334942"/>
                  <a:pt x="248479" y="5331687"/>
                  <a:pt x="249221" y="5329608"/>
                </a:cubicBezTo>
                <a:cubicBezTo>
                  <a:pt x="249320" y="5329557"/>
                  <a:pt x="249420" y="5329504"/>
                  <a:pt x="249519" y="5329453"/>
                </a:cubicBezTo>
                <a:lnTo>
                  <a:pt x="252498" y="5314689"/>
                </a:lnTo>
                <a:cubicBezTo>
                  <a:pt x="252864" y="5297574"/>
                  <a:pt x="278981" y="5263235"/>
                  <a:pt x="278285" y="5246981"/>
                </a:cubicBezTo>
                <a:cubicBezTo>
                  <a:pt x="294835" y="5239806"/>
                  <a:pt x="267309" y="5243000"/>
                  <a:pt x="282334" y="5215649"/>
                </a:cubicBezTo>
                <a:cubicBezTo>
                  <a:pt x="284338" y="5203457"/>
                  <a:pt x="286369" y="5198331"/>
                  <a:pt x="287909" y="5188115"/>
                </a:cubicBezTo>
                <a:cubicBezTo>
                  <a:pt x="288332" y="5187974"/>
                  <a:pt x="291148" y="5154493"/>
                  <a:pt x="291570" y="5154352"/>
                </a:cubicBezTo>
                <a:lnTo>
                  <a:pt x="295687" y="5129949"/>
                </a:lnTo>
                <a:lnTo>
                  <a:pt x="297770" y="5124375"/>
                </a:lnTo>
                <a:lnTo>
                  <a:pt x="294552" y="5091886"/>
                </a:lnTo>
                <a:lnTo>
                  <a:pt x="294372" y="5075666"/>
                </a:lnTo>
                <a:lnTo>
                  <a:pt x="291261" y="5069914"/>
                </a:lnTo>
                <a:cubicBezTo>
                  <a:pt x="289602" y="5064348"/>
                  <a:pt x="289412" y="5057213"/>
                  <a:pt x="292549" y="5046565"/>
                </a:cubicBezTo>
                <a:lnTo>
                  <a:pt x="293850" y="5044324"/>
                </a:lnTo>
                <a:lnTo>
                  <a:pt x="288225" y="5011521"/>
                </a:lnTo>
                <a:cubicBezTo>
                  <a:pt x="286438" y="5004509"/>
                  <a:pt x="295879" y="4976501"/>
                  <a:pt x="292304" y="4970595"/>
                </a:cubicBezTo>
                <a:cubicBezTo>
                  <a:pt x="297173" y="4914689"/>
                  <a:pt x="280545" y="4880484"/>
                  <a:pt x="292037" y="4812226"/>
                </a:cubicBezTo>
                <a:cubicBezTo>
                  <a:pt x="296651" y="4766534"/>
                  <a:pt x="296553" y="4740857"/>
                  <a:pt x="300183" y="4711370"/>
                </a:cubicBezTo>
                <a:cubicBezTo>
                  <a:pt x="303813" y="4681883"/>
                  <a:pt x="310253" y="4654301"/>
                  <a:pt x="313819" y="4635304"/>
                </a:cubicBezTo>
                <a:cubicBezTo>
                  <a:pt x="317385" y="4616307"/>
                  <a:pt x="319059" y="4621434"/>
                  <a:pt x="321580" y="4597389"/>
                </a:cubicBezTo>
                <a:cubicBezTo>
                  <a:pt x="324100" y="4573344"/>
                  <a:pt x="322182" y="4514378"/>
                  <a:pt x="328942" y="4491032"/>
                </a:cubicBezTo>
                <a:cubicBezTo>
                  <a:pt x="328254" y="4465815"/>
                  <a:pt x="339350" y="4462516"/>
                  <a:pt x="338027" y="4448739"/>
                </a:cubicBezTo>
                <a:cubicBezTo>
                  <a:pt x="354594" y="4377504"/>
                  <a:pt x="351648" y="4318161"/>
                  <a:pt x="348965" y="4231470"/>
                </a:cubicBezTo>
                <a:cubicBezTo>
                  <a:pt x="353874" y="4174323"/>
                  <a:pt x="356666" y="4175355"/>
                  <a:pt x="359496" y="4150308"/>
                </a:cubicBezTo>
                <a:cubicBezTo>
                  <a:pt x="362339" y="4142663"/>
                  <a:pt x="352449" y="4138872"/>
                  <a:pt x="356364" y="4131985"/>
                </a:cubicBezTo>
                <a:lnTo>
                  <a:pt x="361593" y="4096619"/>
                </a:lnTo>
                <a:lnTo>
                  <a:pt x="371792" y="4070654"/>
                </a:lnTo>
                <a:lnTo>
                  <a:pt x="378262" y="4046249"/>
                </a:lnTo>
                <a:lnTo>
                  <a:pt x="381009" y="4016915"/>
                </a:lnTo>
                <a:cubicBezTo>
                  <a:pt x="383439" y="4007929"/>
                  <a:pt x="391279" y="4007340"/>
                  <a:pt x="391151" y="3995496"/>
                </a:cubicBezTo>
                <a:cubicBezTo>
                  <a:pt x="396353" y="3959536"/>
                  <a:pt x="400862" y="3894766"/>
                  <a:pt x="406592" y="3845871"/>
                </a:cubicBezTo>
                <a:cubicBezTo>
                  <a:pt x="403177" y="3821649"/>
                  <a:pt x="409717" y="3786911"/>
                  <a:pt x="419462" y="3776866"/>
                </a:cubicBezTo>
                <a:cubicBezTo>
                  <a:pt x="422173" y="3764871"/>
                  <a:pt x="422222" y="3735955"/>
                  <a:pt x="420303" y="3724288"/>
                </a:cubicBezTo>
                <a:cubicBezTo>
                  <a:pt x="420584" y="3713932"/>
                  <a:pt x="424293" y="3712054"/>
                  <a:pt x="425736" y="3698294"/>
                </a:cubicBezTo>
                <a:cubicBezTo>
                  <a:pt x="429134" y="3683275"/>
                  <a:pt x="445239" y="3650699"/>
                  <a:pt x="450275" y="3636556"/>
                </a:cubicBezTo>
                <a:cubicBezTo>
                  <a:pt x="455311" y="3622413"/>
                  <a:pt x="450096" y="3636797"/>
                  <a:pt x="455950" y="3613438"/>
                </a:cubicBezTo>
                <a:cubicBezTo>
                  <a:pt x="457946" y="3605104"/>
                  <a:pt x="465726" y="3606849"/>
                  <a:pt x="469436" y="3588931"/>
                </a:cubicBezTo>
                <a:cubicBezTo>
                  <a:pt x="473148" y="3571012"/>
                  <a:pt x="477437" y="3530877"/>
                  <a:pt x="478216" y="3505927"/>
                </a:cubicBezTo>
                <a:cubicBezTo>
                  <a:pt x="465624" y="3478053"/>
                  <a:pt x="482767" y="3487820"/>
                  <a:pt x="466921" y="3436850"/>
                </a:cubicBezTo>
                <a:cubicBezTo>
                  <a:pt x="468947" y="3435539"/>
                  <a:pt x="468075" y="3414710"/>
                  <a:pt x="469431" y="3393361"/>
                </a:cubicBezTo>
                <a:cubicBezTo>
                  <a:pt x="470787" y="3372012"/>
                  <a:pt x="482148" y="3326552"/>
                  <a:pt x="475054" y="3308755"/>
                </a:cubicBezTo>
                <a:lnTo>
                  <a:pt x="474310" y="3151747"/>
                </a:lnTo>
                <a:lnTo>
                  <a:pt x="486215" y="3061618"/>
                </a:lnTo>
                <a:cubicBezTo>
                  <a:pt x="488121" y="3030278"/>
                  <a:pt x="496811" y="3025014"/>
                  <a:pt x="493402" y="3004882"/>
                </a:cubicBezTo>
                <a:cubicBezTo>
                  <a:pt x="495599" y="2970945"/>
                  <a:pt x="511735" y="2992431"/>
                  <a:pt x="498742" y="2953275"/>
                </a:cubicBezTo>
                <a:cubicBezTo>
                  <a:pt x="512558" y="2963977"/>
                  <a:pt x="494995" y="2934875"/>
                  <a:pt x="506118" y="2914739"/>
                </a:cubicBezTo>
                <a:cubicBezTo>
                  <a:pt x="497917" y="2886497"/>
                  <a:pt x="508247" y="2857462"/>
                  <a:pt x="509450" y="2840319"/>
                </a:cubicBezTo>
                <a:cubicBezTo>
                  <a:pt x="510653" y="2823176"/>
                  <a:pt x="514436" y="2836441"/>
                  <a:pt x="513337" y="2811881"/>
                </a:cubicBezTo>
                <a:lnTo>
                  <a:pt x="518905" y="2777197"/>
                </a:lnTo>
                <a:cubicBezTo>
                  <a:pt x="514307" y="2779008"/>
                  <a:pt x="515662" y="2773990"/>
                  <a:pt x="516381" y="2760229"/>
                </a:cubicBezTo>
                <a:lnTo>
                  <a:pt x="512284" y="2723271"/>
                </a:lnTo>
                <a:lnTo>
                  <a:pt x="516417" y="2697909"/>
                </a:lnTo>
                <a:cubicBezTo>
                  <a:pt x="516277" y="2694509"/>
                  <a:pt x="511777" y="2670333"/>
                  <a:pt x="508245" y="2670818"/>
                </a:cubicBezTo>
                <a:cubicBezTo>
                  <a:pt x="523059" y="2644368"/>
                  <a:pt x="513753" y="2641721"/>
                  <a:pt x="509977" y="2614598"/>
                </a:cubicBezTo>
                <a:cubicBezTo>
                  <a:pt x="511368" y="2591343"/>
                  <a:pt x="511836" y="2611388"/>
                  <a:pt x="513586" y="2555192"/>
                </a:cubicBezTo>
                <a:cubicBezTo>
                  <a:pt x="529849" y="2533316"/>
                  <a:pt x="501799" y="2549042"/>
                  <a:pt x="524573" y="2506102"/>
                </a:cubicBezTo>
                <a:cubicBezTo>
                  <a:pt x="522798" y="2504000"/>
                  <a:pt x="524426" y="2477490"/>
                  <a:pt x="526211" y="2463615"/>
                </a:cubicBezTo>
                <a:cubicBezTo>
                  <a:pt x="527997" y="2449740"/>
                  <a:pt x="525821" y="2437204"/>
                  <a:pt x="535288" y="2422849"/>
                </a:cubicBezTo>
                <a:cubicBezTo>
                  <a:pt x="538200" y="2412361"/>
                  <a:pt x="533938" y="2431104"/>
                  <a:pt x="538894" y="2398306"/>
                </a:cubicBezTo>
                <a:cubicBezTo>
                  <a:pt x="543849" y="2365508"/>
                  <a:pt x="560628" y="2258604"/>
                  <a:pt x="565019" y="2226060"/>
                </a:cubicBezTo>
                <a:cubicBezTo>
                  <a:pt x="569411" y="2193516"/>
                  <a:pt x="571990" y="2216405"/>
                  <a:pt x="572425" y="2203044"/>
                </a:cubicBezTo>
                <a:cubicBezTo>
                  <a:pt x="572861" y="2189683"/>
                  <a:pt x="565754" y="2160914"/>
                  <a:pt x="567634" y="2145894"/>
                </a:cubicBezTo>
                <a:cubicBezTo>
                  <a:pt x="569552" y="2127038"/>
                  <a:pt x="576895" y="2124242"/>
                  <a:pt x="576524" y="2112924"/>
                </a:cubicBezTo>
                <a:cubicBezTo>
                  <a:pt x="566248" y="2102460"/>
                  <a:pt x="566361" y="2091349"/>
                  <a:pt x="572593" y="2073223"/>
                </a:cubicBezTo>
                <a:cubicBezTo>
                  <a:pt x="575393" y="2039410"/>
                  <a:pt x="564822" y="2039383"/>
                  <a:pt x="566346" y="2006730"/>
                </a:cubicBezTo>
                <a:cubicBezTo>
                  <a:pt x="565764" y="1992401"/>
                  <a:pt x="569077" y="1984735"/>
                  <a:pt x="565784" y="1960829"/>
                </a:cubicBezTo>
                <a:cubicBezTo>
                  <a:pt x="566486" y="1943808"/>
                  <a:pt x="568252" y="1909609"/>
                  <a:pt x="557910" y="1886564"/>
                </a:cubicBezTo>
                <a:cubicBezTo>
                  <a:pt x="556594" y="1861569"/>
                  <a:pt x="556127" y="1879721"/>
                  <a:pt x="558732" y="1852441"/>
                </a:cubicBezTo>
                <a:cubicBezTo>
                  <a:pt x="559253" y="1819115"/>
                  <a:pt x="552986" y="1805243"/>
                  <a:pt x="554477" y="1785985"/>
                </a:cubicBezTo>
                <a:cubicBezTo>
                  <a:pt x="550197" y="1773445"/>
                  <a:pt x="555297" y="1787647"/>
                  <a:pt x="549925" y="1739449"/>
                </a:cubicBezTo>
                <a:cubicBezTo>
                  <a:pt x="559439" y="1720347"/>
                  <a:pt x="546428" y="1704007"/>
                  <a:pt x="548478" y="1687662"/>
                </a:cubicBezTo>
                <a:cubicBezTo>
                  <a:pt x="547438" y="1661740"/>
                  <a:pt x="547552" y="1598028"/>
                  <a:pt x="546079" y="1574394"/>
                </a:cubicBezTo>
                <a:cubicBezTo>
                  <a:pt x="544606" y="1550760"/>
                  <a:pt x="542413" y="1575916"/>
                  <a:pt x="539645" y="1545855"/>
                </a:cubicBezTo>
                <a:cubicBezTo>
                  <a:pt x="551965" y="1490487"/>
                  <a:pt x="529792" y="1459589"/>
                  <a:pt x="527078" y="1403551"/>
                </a:cubicBezTo>
                <a:cubicBezTo>
                  <a:pt x="509907" y="1369534"/>
                  <a:pt x="527744" y="1345427"/>
                  <a:pt x="514603" y="1308232"/>
                </a:cubicBezTo>
                <a:cubicBezTo>
                  <a:pt x="510585" y="1283061"/>
                  <a:pt x="514424" y="1279405"/>
                  <a:pt x="512548" y="1265228"/>
                </a:cubicBezTo>
                <a:cubicBezTo>
                  <a:pt x="510672" y="1251051"/>
                  <a:pt x="506150" y="1235061"/>
                  <a:pt x="503347" y="1223169"/>
                </a:cubicBezTo>
                <a:cubicBezTo>
                  <a:pt x="507006" y="1216804"/>
                  <a:pt x="500559" y="1167333"/>
                  <a:pt x="495727" y="1168475"/>
                </a:cubicBezTo>
                <a:cubicBezTo>
                  <a:pt x="497383" y="1161125"/>
                  <a:pt x="503792" y="1140806"/>
                  <a:pt x="496141" y="1138512"/>
                </a:cubicBezTo>
                <a:cubicBezTo>
                  <a:pt x="496060" y="1100984"/>
                  <a:pt x="494987" y="1079901"/>
                  <a:pt x="505184" y="1047073"/>
                </a:cubicBezTo>
                <a:cubicBezTo>
                  <a:pt x="508983" y="1023742"/>
                  <a:pt x="506944" y="1040037"/>
                  <a:pt x="509355" y="1025516"/>
                </a:cubicBezTo>
                <a:cubicBezTo>
                  <a:pt x="511766" y="1010995"/>
                  <a:pt x="507447" y="986805"/>
                  <a:pt x="506873" y="963123"/>
                </a:cubicBezTo>
                <a:cubicBezTo>
                  <a:pt x="507006" y="939112"/>
                  <a:pt x="511112" y="911137"/>
                  <a:pt x="512548" y="893356"/>
                </a:cubicBezTo>
                <a:cubicBezTo>
                  <a:pt x="513984" y="875575"/>
                  <a:pt x="513640" y="871333"/>
                  <a:pt x="515492" y="856438"/>
                </a:cubicBezTo>
                <a:cubicBezTo>
                  <a:pt x="512022" y="831582"/>
                  <a:pt x="513851" y="810695"/>
                  <a:pt x="521269" y="792080"/>
                </a:cubicBezTo>
                <a:cubicBezTo>
                  <a:pt x="523173" y="777595"/>
                  <a:pt x="527507" y="785019"/>
                  <a:pt x="529314" y="774293"/>
                </a:cubicBezTo>
                <a:cubicBezTo>
                  <a:pt x="531122" y="763567"/>
                  <a:pt x="522950" y="756728"/>
                  <a:pt x="524928" y="727723"/>
                </a:cubicBezTo>
                <a:cubicBezTo>
                  <a:pt x="525327" y="717404"/>
                  <a:pt x="532992" y="717749"/>
                  <a:pt x="534104" y="695712"/>
                </a:cubicBezTo>
                <a:cubicBezTo>
                  <a:pt x="535215" y="673675"/>
                  <a:pt x="540000" y="585070"/>
                  <a:pt x="541179" y="552638"/>
                </a:cubicBezTo>
                <a:cubicBezTo>
                  <a:pt x="542357" y="520206"/>
                  <a:pt x="539121" y="533336"/>
                  <a:pt x="538784" y="517789"/>
                </a:cubicBezTo>
                <a:cubicBezTo>
                  <a:pt x="538447" y="502242"/>
                  <a:pt x="529995" y="483849"/>
                  <a:pt x="539155" y="459355"/>
                </a:cubicBezTo>
                <a:cubicBezTo>
                  <a:pt x="534282" y="441033"/>
                  <a:pt x="545465" y="440562"/>
                  <a:pt x="548350" y="420246"/>
                </a:cubicBezTo>
                <a:cubicBezTo>
                  <a:pt x="552432" y="409037"/>
                  <a:pt x="551248" y="395007"/>
                  <a:pt x="554063" y="385753"/>
                </a:cubicBezTo>
                <a:cubicBezTo>
                  <a:pt x="556878" y="376499"/>
                  <a:pt x="557385" y="369183"/>
                  <a:pt x="560450" y="362337"/>
                </a:cubicBezTo>
                <a:cubicBezTo>
                  <a:pt x="563515" y="355491"/>
                  <a:pt x="569657" y="353410"/>
                  <a:pt x="572451" y="344679"/>
                </a:cubicBezTo>
                <a:cubicBezTo>
                  <a:pt x="575246" y="335948"/>
                  <a:pt x="580164" y="322294"/>
                  <a:pt x="582006" y="312331"/>
                </a:cubicBezTo>
                <a:cubicBezTo>
                  <a:pt x="583847" y="302368"/>
                  <a:pt x="580997" y="303880"/>
                  <a:pt x="583503" y="284899"/>
                </a:cubicBezTo>
                <a:cubicBezTo>
                  <a:pt x="588855" y="253960"/>
                  <a:pt x="592732" y="226097"/>
                  <a:pt x="592254" y="191300"/>
                </a:cubicBezTo>
                <a:cubicBezTo>
                  <a:pt x="602017" y="184777"/>
                  <a:pt x="597586" y="174390"/>
                  <a:pt x="592419" y="160499"/>
                </a:cubicBezTo>
                <a:cubicBezTo>
                  <a:pt x="599540" y="134531"/>
                  <a:pt x="605057" y="90673"/>
                  <a:pt x="620978" y="46251"/>
                </a:cubicBezTo>
                <a:cubicBezTo>
                  <a:pt x="630736" y="27343"/>
                  <a:pt x="632412" y="23169"/>
                  <a:pt x="635098" y="9619"/>
                </a:cubicBezTo>
                <a:close/>
              </a:path>
            </a:pathLst>
          </a:cu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7341EDCB-13C3-7843-AEE1-C00D7D0EC933}"/>
              </a:ext>
            </a:extLst>
          </p:cNvPr>
          <p:cNvSpPr/>
          <p:nvPr/>
        </p:nvSpPr>
        <p:spPr>
          <a:xfrm>
            <a:off x="4940134" y="4583875"/>
            <a:ext cx="66090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s-EC" sz="24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Los superlíderes admiten ser considerados como la selecta élite de los líderes.</a:t>
            </a:r>
          </a:p>
        </p:txBody>
      </p:sp>
    </p:spTree>
    <p:extLst>
      <p:ext uri="{BB962C8B-B14F-4D97-AF65-F5344CB8AC3E}">
        <p14:creationId xmlns:p14="http://schemas.microsoft.com/office/powerpoint/2010/main" val="176642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068B58-6F94-4AFF-A8A7-18573884D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5B028C-7535-45E5-9D2C-32C50D0E0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C2889B-C904-284B-B972-A5857A3D8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052" y="2276824"/>
            <a:ext cx="4997189" cy="29415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El inventario de nuevos actores digitales no se agota en el referido listado. </a:t>
            </a:r>
          </a:p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Hay nuevos actores por reconocer, claro, los cuales aún no reciben nombre. </a:t>
            </a:r>
          </a:p>
          <a:p>
            <a:endParaRPr lang="es-EC" sz="1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958EE3-BA5F-2C40-8785-59AB38069E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80" r="19182" b="2"/>
          <a:stretch/>
        </p:blipFill>
        <p:spPr>
          <a:xfrm>
            <a:off x="6853299" y="895610"/>
            <a:ext cx="4335459" cy="505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5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0C50EDDF-FA39-43A4-8657-D8B02C0601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57" r="31670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C2889B-C904-284B-B972-A5857A3D8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3506" y="1693564"/>
            <a:ext cx="5315231" cy="4729656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El comportamiento de los actores digitales es complejo y variable. Sin embargo, es importante destacar que los nuevos actores digitales que ha identificado la IAB, representan una lógica extensión del concepto prosumidor. </a:t>
            </a:r>
          </a:p>
          <a:p>
            <a:pPr marL="0" indent="0">
              <a:lnSpc>
                <a:spcPct val="115000"/>
              </a:lnSpc>
              <a:buNone/>
            </a:pPr>
            <a:endParaRPr lang="es-EC" sz="1900" dirty="0"/>
          </a:p>
        </p:txBody>
      </p:sp>
    </p:spTree>
    <p:extLst>
      <p:ext uri="{BB962C8B-B14F-4D97-AF65-F5344CB8AC3E}">
        <p14:creationId xmlns:p14="http://schemas.microsoft.com/office/powerpoint/2010/main" val="269420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F08670-758B-504B-AEF1-243213699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181" b="909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5E0C63-318C-DC49-97E6-96DCB910C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En el libro La dictadura de los datos, Brittany Kaiser describe los métodos empleados por Cambridge Analytica (CA) para asegurar el triunfo de sus clientes (Brexit, D. Trump).</a:t>
            </a:r>
          </a:p>
        </p:txBody>
      </p:sp>
    </p:spTree>
    <p:extLst>
      <p:ext uri="{BB962C8B-B14F-4D97-AF65-F5344CB8AC3E}">
        <p14:creationId xmlns:p14="http://schemas.microsoft.com/office/powerpoint/2010/main" val="10346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0CB673-4F2E-074D-889D-46674DD928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32" r="19383"/>
          <a:stretch/>
        </p:blipFill>
        <p:spPr>
          <a:xfrm>
            <a:off x="762000" y="762001"/>
            <a:ext cx="4572000" cy="5334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9DE30D-0650-B449-93A9-29061316F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Big Data, reconocimiento de patrones a través de avanzadas plataformas de inteligencia artificial y algoritmos.</a:t>
            </a:r>
          </a:p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La clave es saber qué hacer con los datos: microfocalización.</a:t>
            </a:r>
          </a:p>
        </p:txBody>
      </p:sp>
    </p:spTree>
    <p:extLst>
      <p:ext uri="{BB962C8B-B14F-4D97-AF65-F5344CB8AC3E}">
        <p14:creationId xmlns:p14="http://schemas.microsoft.com/office/powerpoint/2010/main" val="6682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BA14604-A0B4-204C-9452-5998765EF9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67" b="2147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89D848-2BED-4C48-A956-5CF0326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3" y="1151907"/>
            <a:ext cx="4287264" cy="4885506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La publicidad genérica es muy costosa e imprecisa.</a:t>
            </a:r>
          </a:p>
          <a:p>
            <a:pPr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Comunicación conductual, operaciones psicológicas, incluso influir en el público hostil.</a:t>
            </a:r>
          </a:p>
        </p:txBody>
      </p:sp>
    </p:spTree>
    <p:extLst>
      <p:ext uri="{BB962C8B-B14F-4D97-AF65-F5344CB8AC3E}">
        <p14:creationId xmlns:p14="http://schemas.microsoft.com/office/powerpoint/2010/main" val="29231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D807D3-3B6F-C64A-BBC5-F23AF3B23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14" y="1579418"/>
            <a:ext cx="3670211" cy="46444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Análisis psicográficos para distinguir personalidades grupales y derivar mensajes personalizados. </a:t>
            </a:r>
          </a:p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Perfil psicográfico, identificar datos relevantes del estilos de vida.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6AD8E45-395A-BC41-AE8F-C26BFEDB3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463571"/>
            <a:ext cx="6019331" cy="392761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5812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E32B5A7-901B-A94A-AD9A-751A44102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365086"/>
            <a:ext cx="66960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/>
            <a:r>
              <a:rPr lang="es-ES_tradnl" sz="3200" dirty="0">
                <a:solidFill>
                  <a:schemeClr val="bg1"/>
                </a:solidFill>
                <a:latin typeface="Century" charset="0"/>
              </a:rPr>
              <a:t>Efectiva interacción con el entorno</a:t>
            </a:r>
          </a:p>
          <a:p>
            <a:pPr marL="457200" indent="-457200"/>
            <a:endParaRPr lang="es-ES_tradnl" sz="3200" dirty="0">
              <a:solidFill>
                <a:schemeClr val="bg1"/>
              </a:solidFill>
              <a:latin typeface="Century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559DF17-3E4A-9D45-8C3A-90279CBF4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50" y="2133433"/>
            <a:ext cx="89250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es-MX" sz="2800" i="1" dirty="0">
                <a:latin typeface="Palatino" pitchFamily="2" charset="77"/>
                <a:ea typeface="Palatino" pitchFamily="2" charset="77"/>
              </a:rPr>
              <a:t>Los públicos pueden tener impresiones muy distintas</a:t>
            </a:r>
            <a:r>
              <a:rPr lang="es-MX" sz="2400" i="1" dirty="0">
                <a:latin typeface="Palatino" pitchFamily="2" charset="77"/>
                <a:ea typeface="Palatino" pitchFamily="2" charset="77"/>
              </a:rPr>
              <a:t>.</a:t>
            </a:r>
            <a:r>
              <a:rPr lang="es-MX" sz="2800" i="1" dirty="0">
                <a:latin typeface="Palatino" pitchFamily="2" charset="77"/>
                <a:ea typeface="Palatino" pitchFamily="2" charset="77"/>
              </a:rPr>
              <a:t> </a:t>
            </a:r>
            <a:endParaRPr lang="es-ES" sz="2800" i="1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6C134C8-5A40-DD4C-8E64-263B09A2AF7B}"/>
              </a:ext>
            </a:extLst>
          </p:cNvPr>
          <p:cNvSpPr/>
          <p:nvPr/>
        </p:nvSpPr>
        <p:spPr>
          <a:xfrm>
            <a:off x="2794000" y="935365"/>
            <a:ext cx="604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Percepción</a:t>
            </a:r>
            <a:endParaRPr lang="es-ES_tradnl" sz="1200" dirty="0">
              <a:latin typeface="Cambria"/>
              <a:cs typeface="Cambria"/>
            </a:endParaRPr>
          </a:p>
        </p:txBody>
      </p:sp>
      <p:pic>
        <p:nvPicPr>
          <p:cNvPr id="7" name="Imagen 6" descr="las-relaciones-publicas.jpg">
            <a:extLst>
              <a:ext uri="{FF2B5EF4-FFF2-40B4-BE49-F238E27FC236}">
                <a16:creationId xmlns:a16="http://schemas.microsoft.com/office/drawing/2014/main" id="{EC2C24E0-7516-6243-A242-C37A54E72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123" y="2798782"/>
            <a:ext cx="4874929" cy="34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CC1C81-7DB2-D54D-80F3-29F8374B7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16835"/>
            <a:ext cx="3448259" cy="1666501"/>
          </a:xfrm>
        </p:spPr>
        <p:txBody>
          <a:bodyPr>
            <a:normAutofit/>
          </a:bodyPr>
          <a:lstStyle/>
          <a:p>
            <a:r>
              <a:rPr lang="es-MX" sz="4000">
                <a:solidFill>
                  <a:srgbClr val="FFFFFF"/>
                </a:solidFill>
                <a:latin typeface="Georgia"/>
                <a:cs typeface="Georgia"/>
              </a:rPr>
              <a:t>Tendencias 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id="{FC761013-4149-5A44-A905-C53519CB6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181" y="516835"/>
            <a:ext cx="4010829" cy="634116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ES_tradnl" sz="2600" i="1" dirty="0">
                <a:latin typeface="Palatino" pitchFamily="2" charset="77"/>
                <a:ea typeface="Palatino" pitchFamily="2" charset="77"/>
                <a:cs typeface="Cambria"/>
              </a:rPr>
              <a:t>Las relaciones públicas deben contribuir a disipar la sensación de inseguridad que abruma nuestros días.</a:t>
            </a:r>
          </a:p>
          <a:p>
            <a:pPr marL="0" indent="0">
              <a:lnSpc>
                <a:spcPct val="120000"/>
              </a:lnSpc>
              <a:buNone/>
            </a:pPr>
            <a:endParaRPr lang="es-ES_tradnl" sz="2600" i="1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342900" indent="-342900">
              <a:lnSpc>
                <a:spcPct val="120000"/>
              </a:lnSpc>
              <a:buFont typeface="Wingdings" charset="2"/>
              <a:buChar char="ü"/>
            </a:pPr>
            <a:r>
              <a:rPr lang="es-ES_tradnl" sz="2600" i="1" dirty="0">
                <a:latin typeface="Palatino" pitchFamily="2" charset="77"/>
                <a:ea typeface="Palatino" pitchFamily="2" charset="77"/>
                <a:cs typeface="Cambria"/>
              </a:rPr>
              <a:t>Inestabilidad política (aprendizaje democrático)</a:t>
            </a:r>
          </a:p>
          <a:p>
            <a:pPr marL="342900" indent="-342900">
              <a:lnSpc>
                <a:spcPct val="120000"/>
              </a:lnSpc>
              <a:buFont typeface="Wingdings" charset="2"/>
              <a:buChar char="ü"/>
            </a:pPr>
            <a:r>
              <a:rPr lang="es-ES_tradnl" sz="2600" i="1" dirty="0">
                <a:latin typeface="Palatino" pitchFamily="2" charset="77"/>
                <a:ea typeface="Palatino" pitchFamily="2" charset="77"/>
                <a:cs typeface="Cambria"/>
              </a:rPr>
              <a:t>Inestabilidad económica</a:t>
            </a:r>
          </a:p>
          <a:p>
            <a:pPr marL="342900" indent="-342900">
              <a:lnSpc>
                <a:spcPct val="120000"/>
              </a:lnSpc>
              <a:buFont typeface="Wingdings" charset="2"/>
              <a:buChar char="ü"/>
            </a:pPr>
            <a:r>
              <a:rPr lang="es-ES_tradnl" sz="2600" i="1" dirty="0">
                <a:latin typeface="Palatino" pitchFamily="2" charset="77"/>
                <a:ea typeface="Palatino" pitchFamily="2" charset="77"/>
                <a:cs typeface="Cambria"/>
              </a:rPr>
              <a:t>Competencia mundial</a:t>
            </a:r>
          </a:p>
          <a:p>
            <a:pPr>
              <a:lnSpc>
                <a:spcPct val="100000"/>
              </a:lnSpc>
            </a:pPr>
            <a:endParaRPr lang="es-ES" sz="1100" dirty="0">
              <a:solidFill>
                <a:srgbClr val="FFFFFF"/>
              </a:solidFill>
              <a:latin typeface="Century" charset="0"/>
            </a:endParaRPr>
          </a:p>
        </p:txBody>
      </p:sp>
      <p:pic>
        <p:nvPicPr>
          <p:cNvPr id="5" name="Imagen 4" descr="como-mejorar-las-relaciones-publicas.jpg">
            <a:extLst>
              <a:ext uri="{FF2B5EF4-FFF2-40B4-BE49-F238E27FC236}">
                <a16:creationId xmlns:a16="http://schemas.microsoft.com/office/drawing/2014/main" id="{0B028599-A482-944A-A8BE-BB14851867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r="43873" b="1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3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escarga.jpeg">
            <a:extLst>
              <a:ext uri="{FF2B5EF4-FFF2-40B4-BE49-F238E27FC236}">
                <a16:creationId xmlns:a16="http://schemas.microsoft.com/office/drawing/2014/main" id="{BD0D8809-8DDA-DD4E-92AC-403818C040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" r="6094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1291FE-45C3-7448-89C2-0EA3D38BB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141" y="1080655"/>
            <a:ext cx="4953660" cy="4980318"/>
          </a:xfrm>
        </p:spPr>
        <p:txBody>
          <a:bodyPr anchor="ctr">
            <a:norm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s-ES_tradnl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Cambria"/>
              </a:rPr>
              <a:t>Las ventajas competitivas tradicionales han perdido vigencia.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Cambria"/>
              </a:rPr>
              <a:t>Interdependencia del entorno.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Cambria"/>
              </a:rPr>
              <a:t>Incipiente institucionalización.</a:t>
            </a:r>
            <a:endParaRPr lang="es-MX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Cambria"/>
            </a:endParaRPr>
          </a:p>
          <a:p>
            <a:endParaRPr lang="es-EC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80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s.jpeg">
            <a:extLst>
              <a:ext uri="{FF2B5EF4-FFF2-40B4-BE49-F238E27FC236}">
                <a16:creationId xmlns:a16="http://schemas.microsoft.com/office/drawing/2014/main" id="{E3232B51-40A0-E740-B24C-6D40F4B5E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017" y="1175288"/>
            <a:ext cx="6798082" cy="450742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07561D5-CD33-1645-99B0-F7D32116205F}"/>
              </a:ext>
            </a:extLst>
          </p:cNvPr>
          <p:cNvSpPr txBox="1"/>
          <p:nvPr/>
        </p:nvSpPr>
        <p:spPr>
          <a:xfrm>
            <a:off x="720083" y="431590"/>
            <a:ext cx="2834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6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5.- Tendencias</a:t>
            </a:r>
            <a:endParaRPr lang="es-ES_tradnl" sz="3600" i="1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7863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580231-11C1-954D-897C-D30A5BA52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58DD93-D652-594E-85FF-A10286757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3CF3BC-0C5D-F241-AC90-1F9D330347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105" r="2" b="4719"/>
          <a:stretch/>
        </p:blipFill>
        <p:spPr>
          <a:xfrm>
            <a:off x="1155556" y="637762"/>
            <a:ext cx="9889765" cy="3579308"/>
          </a:xfrm>
          <a:prstGeom prst="rect">
            <a:avLst/>
          </a:prstGeom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30EEBEC-7FA9-FE4E-B717-BE00BC473EA0}"/>
              </a:ext>
            </a:extLst>
          </p:cNvPr>
          <p:cNvSpPr txBox="1">
            <a:spLocks/>
          </p:cNvSpPr>
          <p:nvPr/>
        </p:nvSpPr>
        <p:spPr>
          <a:xfrm>
            <a:off x="1888177" y="4762005"/>
            <a:ext cx="8657111" cy="1414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ü"/>
            </a:pPr>
            <a:r>
              <a:rPr lang="es-EC" sz="2400" i="1" dirty="0">
                <a:latin typeface="Palatino" pitchFamily="2" charset="77"/>
                <a:ea typeface="Palatino" pitchFamily="2" charset="77"/>
              </a:rPr>
              <a:t> Fin de la Economía del Conocimiento (Toffler), tránsito a la Cuarta Revolución Industrial (Schwab).</a:t>
            </a:r>
          </a:p>
        </p:txBody>
      </p:sp>
    </p:spTree>
    <p:extLst>
      <p:ext uri="{BB962C8B-B14F-4D97-AF65-F5344CB8AC3E}">
        <p14:creationId xmlns:p14="http://schemas.microsoft.com/office/powerpoint/2010/main" val="236864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53F644-B825-A14C-8A9E-EECE0626E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sp useBgFill="1">
        <p:nvSpPr>
          <p:cNvPr id="4" name="Rectangle 18">
            <a:extLst>
              <a:ext uri="{FF2B5EF4-FFF2-40B4-BE49-F238E27FC236}">
                <a16:creationId xmlns:a16="http://schemas.microsoft.com/office/drawing/2014/main" id="{B641396D-E13D-E44D-B92E-F5602C95C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6D2EDEC-560F-A842-9CA0-149FD037F09A}"/>
              </a:ext>
            </a:extLst>
          </p:cNvPr>
          <p:cNvSpPr txBox="1">
            <a:spLocks/>
          </p:cNvSpPr>
          <p:nvPr/>
        </p:nvSpPr>
        <p:spPr>
          <a:xfrm>
            <a:off x="8643193" y="489507"/>
            <a:ext cx="3091607" cy="1655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endParaRPr lang="en-US" sz="37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7A8B453-ECB3-D14A-87D6-9957611D67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" b="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BF601A8-8A3C-7146-BD1F-35FED88108AB}"/>
              </a:ext>
            </a:extLst>
          </p:cNvPr>
          <p:cNvSpPr/>
          <p:nvPr/>
        </p:nvSpPr>
        <p:spPr>
          <a:xfrm>
            <a:off x="8643193" y="2418408"/>
            <a:ext cx="2942813" cy="354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800" i="1" dirty="0">
                <a:latin typeface="Palatino" pitchFamily="2" charset="77"/>
                <a:ea typeface="Palatino" pitchFamily="2" charset="77"/>
              </a:rPr>
              <a:t>Forbes</a:t>
            </a:r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328F4FA8-ED8D-6041-9DBC-548A0C63A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39E3299E-E9CE-CA44-9372-5A837F5A2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2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E190137-F51E-FE46-B4B9-E7184F533350}"/>
              </a:ext>
            </a:extLst>
          </p:cNvPr>
          <p:cNvSpPr txBox="1">
            <a:spLocks/>
          </p:cNvSpPr>
          <p:nvPr/>
        </p:nvSpPr>
        <p:spPr>
          <a:xfrm>
            <a:off x="2012481" y="640081"/>
            <a:ext cx="2532887" cy="3681976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i="1">
                <a:latin typeface="Palatino" pitchFamily="2" charset="77"/>
                <a:ea typeface="Palatino" pitchFamily="2" charset="77"/>
              </a:rPr>
              <a:t>Millward Brown</a:t>
            </a:r>
            <a:endParaRPr lang="en-US" sz="3800" i="1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5" name="Marcador de contenido 6">
            <a:extLst>
              <a:ext uri="{FF2B5EF4-FFF2-40B4-BE49-F238E27FC236}">
                <a16:creationId xmlns:a16="http://schemas.microsoft.com/office/drawing/2014/main" id="{D5143C5E-5DBF-7A45-BEE2-2302D9D701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9"/>
          <a:stretch/>
        </p:blipFill>
        <p:spPr>
          <a:xfrm>
            <a:off x="5014722" y="10"/>
            <a:ext cx="565327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6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DA830-4D45-5B4E-BE2D-E3D2038F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52D844-C92B-CE45-9F4C-B90B992EE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36EE8DD-2593-D54E-B81F-C8879822F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05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B434D11B-E34E-514F-8151-AD4023797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CFFBA10-647F-3741-AD54-CD90FA743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555" y="643467"/>
            <a:ext cx="5848888" cy="557106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4CE3427-C2D3-CA46-8F32-0852F8D22F31}"/>
              </a:ext>
            </a:extLst>
          </p:cNvPr>
          <p:cNvSpPr txBox="1"/>
          <p:nvPr/>
        </p:nvSpPr>
        <p:spPr>
          <a:xfrm>
            <a:off x="926757" y="3150973"/>
            <a:ext cx="1972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3200" i="1" dirty="0">
                <a:latin typeface="Palatino" pitchFamily="2" charset="77"/>
                <a:ea typeface="Palatino" pitchFamily="2" charset="77"/>
              </a:rPr>
              <a:t>Interbrand</a:t>
            </a:r>
          </a:p>
        </p:txBody>
      </p:sp>
    </p:spTree>
    <p:extLst>
      <p:ext uri="{BB962C8B-B14F-4D97-AF65-F5344CB8AC3E}">
        <p14:creationId xmlns:p14="http://schemas.microsoft.com/office/powerpoint/2010/main" val="406635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 descr="1-300x179.jpg">
            <a:extLst>
              <a:ext uri="{FF2B5EF4-FFF2-40B4-BE49-F238E27FC236}">
                <a16:creationId xmlns:a16="http://schemas.microsoft.com/office/drawing/2014/main" id="{EB103986-4A21-4345-8925-B4D39601FC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3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9F5458-0BC5-B345-9EC9-3C0D51F7D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914" y="738620"/>
            <a:ext cx="5059238" cy="5322352"/>
          </a:xfrm>
        </p:spPr>
        <p:txBody>
          <a:bodyPr anchor="ctr">
            <a:no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es-ES_tradnl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Cambria"/>
              </a:rPr>
              <a:t>Mayor acceso a la información, públicos más participativos y exigentes.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Cambria"/>
              </a:rPr>
              <a:t>Inestabilidad laboral.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Cambria"/>
              </a:rPr>
              <a:t>Frecuentes cambios de rumbo.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Cambria"/>
              </a:rPr>
              <a:t>Vinculación efectiva con representantes populares.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Cambria"/>
              </a:rPr>
              <a:t>Orientación al mercado (desarrollo de ventajas competitivas).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Cambria"/>
              </a:rPr>
              <a:t>Adaptación al cambio</a:t>
            </a:r>
            <a:r>
              <a:rPr lang="es-ES_tradnl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256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9F5458-0BC5-B345-9EC9-3C0D51F7D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325" y="3210969"/>
            <a:ext cx="3429000" cy="3410712"/>
          </a:xfrm>
        </p:spPr>
        <p:txBody>
          <a:bodyPr anchor="t">
            <a:norm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  <a:cs typeface="Cambria"/>
              </a:rPr>
              <a:t>Desarrollo de nuevas ventajas competitivas.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  <a:cs typeface="Cambria"/>
              </a:rPr>
              <a:t> Institucionalización.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  <a:cs typeface="Cambria"/>
              </a:rPr>
              <a:t> Nuevos enfoques en las relaciones laborales.</a:t>
            </a:r>
          </a:p>
        </p:txBody>
      </p:sp>
      <p:pic>
        <p:nvPicPr>
          <p:cNvPr id="11" name="Imagen 10" descr="images.jpeg">
            <a:extLst>
              <a:ext uri="{FF2B5EF4-FFF2-40B4-BE49-F238E27FC236}">
                <a16:creationId xmlns:a16="http://schemas.microsoft.com/office/drawing/2014/main" id="{B782027F-1783-9A41-8E23-DC73FEC37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796453"/>
            <a:ext cx="6903720" cy="526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0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355" name="Picture 5" descr="Sujetado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8" r="2727" b="-1"/>
          <a:stretch/>
        </p:blipFill>
        <p:spPr bwMode="auto">
          <a:xfrm>
            <a:off x="20" y="431"/>
            <a:ext cx="8115280" cy="64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8777473" y="981494"/>
            <a:ext cx="2942813" cy="354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Las audiencias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cambian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crecen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enfrentan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nuevas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experiencias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recurren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nuevos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satisfactores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transforman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sus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estilos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vida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modifican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expectativas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y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experiencias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 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sz="2000" dirty="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353" name="Text Box 2"/>
          <p:cNvSpPr txBox="1">
            <a:spLocks noChangeArrowheads="1"/>
          </p:cNvSpPr>
          <p:nvPr/>
        </p:nvSpPr>
        <p:spPr bwMode="auto">
          <a:xfrm>
            <a:off x="2133600" y="12954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15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s-MX" sz="3200">
              <a:solidFill>
                <a:srgbClr val="FF3300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85187"/>
      </p:ext>
    </p:extLst>
  </p:cSld>
  <p:clrMapOvr>
    <a:masterClrMapping/>
  </p:clrMapOvr>
  <p:transition spd="med">
    <p:dissolv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64">
            <a:extLst>
              <a:ext uri="{FF2B5EF4-FFF2-40B4-BE49-F238E27FC236}">
                <a16:creationId xmlns:a16="http://schemas.microsoft.com/office/drawing/2014/main" id="{1E4E6843-88BF-7F4C-947A-6DB5E0B26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20" y="286603"/>
            <a:ext cx="10058400" cy="1450757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8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6.- Modelo de RRPP de Carlos Bonilla</a:t>
            </a:r>
            <a:endParaRPr lang="es-ES_tradnl" dirty="0">
              <a:latin typeface="Cambria"/>
              <a:cs typeface="Cambria"/>
            </a:endParaRPr>
          </a:p>
        </p:txBody>
      </p:sp>
      <p:pic>
        <p:nvPicPr>
          <p:cNvPr id="11" name="Imagen 10" descr="descarga.jpeg">
            <a:extLst>
              <a:ext uri="{FF2B5EF4-FFF2-40B4-BE49-F238E27FC236}">
                <a16:creationId xmlns:a16="http://schemas.microsoft.com/office/drawing/2014/main" id="{6D269F12-9CB0-B641-8D74-D83D041A7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09" y="3339042"/>
            <a:ext cx="3031484" cy="129920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A5C39A5-D0D2-A047-862D-C3E00B62EB4A}"/>
              </a:ext>
            </a:extLst>
          </p:cNvPr>
          <p:cNvSpPr/>
          <p:nvPr/>
        </p:nvSpPr>
        <p:spPr>
          <a:xfrm>
            <a:off x="5288351" y="1737360"/>
            <a:ext cx="6388260" cy="376089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1)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Dirección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General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2)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Diagnóstico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3)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Revisión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Políticas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4)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Paradigma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Percepción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5)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Programas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interna, externa y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comercial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6)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Coparticipación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para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solución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problemas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comunes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7)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Evaluación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2616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9CD2D09-B1BB-4DF5-9E1C-3D21B21E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0431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3355637-BA71-4F63-94C9-E77BF81BD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1064">
            <a:extLst>
              <a:ext uri="{FF2B5EF4-FFF2-40B4-BE49-F238E27FC236}">
                <a16:creationId xmlns:a16="http://schemas.microsoft.com/office/drawing/2014/main" id="{1E4E6843-88BF-7F4C-947A-6DB5E0B26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998" y="798445"/>
            <a:ext cx="4803636" cy="131166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4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Dirección General </a:t>
            </a:r>
            <a:endParaRPr lang="en-US" sz="4400" i="1" spc="-50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+mj-cs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99E879A9-ACC0-6040-83AF-D473C2C8C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997" y="2272143"/>
            <a:ext cx="4706803" cy="37888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114300">
              <a:lnSpc>
                <a:spcPct val="90000"/>
              </a:lnSpc>
              <a:spcBef>
                <a:spcPct val="20000"/>
              </a:spcBef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2" name="Freeform 49">
            <a:extLst>
              <a:ext uri="{FF2B5EF4-FFF2-40B4-BE49-F238E27FC236}">
                <a16:creationId xmlns:a16="http://schemas.microsoft.com/office/drawing/2014/main" id="{967C29FE-FD32-4AFB-AD20-DBDF5864B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5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Imagen 12" descr="Imagen que contiene texto&#10;&#10;Descripción generada automáticamente">
            <a:extLst>
              <a:ext uri="{FF2B5EF4-FFF2-40B4-BE49-F238E27FC236}">
                <a16:creationId xmlns:a16="http://schemas.microsoft.com/office/drawing/2014/main" id="{C007A0D5-44E2-F848-8E3F-4027297E40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46" r="3546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  <p:sp>
        <p:nvSpPr>
          <p:cNvPr id="12" name="Rectangle 36">
            <a:extLst>
              <a:ext uri="{FF2B5EF4-FFF2-40B4-BE49-F238E27FC236}">
                <a16:creationId xmlns:a16="http://schemas.microsoft.com/office/drawing/2014/main" id="{22A99324-9CC4-164E-A32B-A38232819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356" y="2671948"/>
            <a:ext cx="4933443" cy="249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  <a:cs typeface="Cambria"/>
              </a:rPr>
              <a:t>Los esfuerzos de relaciones públicas deben  abarcar a la organización en su conjunto.</a:t>
            </a:r>
          </a:p>
          <a:p>
            <a:pPr marL="342900" indent="-342900">
              <a:spcBef>
                <a:spcPct val="20000"/>
              </a:spcBef>
              <a:buFont typeface="Wingdings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Instancia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donde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se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definen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y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dictan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las 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normas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conductuales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la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empresa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o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institución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342900" indent="-342900">
              <a:spcBef>
                <a:spcPct val="20000"/>
              </a:spcBef>
            </a:pPr>
            <a:endParaRPr lang="es-ES_tradnl" sz="3600" i="1" dirty="0">
              <a:latin typeface="Palatino" pitchFamily="2" charset="77"/>
              <a:ea typeface="Palatino" pitchFamily="2" charset="77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12739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199" y="851517"/>
            <a:ext cx="5130795" cy="14617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0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Diagnóstico</a:t>
            </a:r>
            <a:endParaRPr lang="en-US" sz="4000" b="1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24" y="2363788"/>
            <a:ext cx="5286459" cy="36426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114300">
              <a:lnSpc>
                <a:spcPct val="90000"/>
              </a:lnSpc>
              <a:spcBef>
                <a:spcPct val="20000"/>
              </a:spcBef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Para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evaluar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el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estado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las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relaciones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entre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organización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y sus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pPr marL="114300">
              <a:lnSpc>
                <a:spcPct val="90000"/>
              </a:lnSpc>
              <a:spcBef>
                <a:spcPct val="20000"/>
              </a:spcBef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Para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medir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:</a:t>
            </a:r>
          </a:p>
          <a:p>
            <a:pPr marL="571500" lvl="1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	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opiniones</a:t>
            </a:r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pPr marL="571500" lvl="1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	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actitudes</a:t>
            </a:r>
            <a:endParaRPr lang="en-US" sz="2400" i="1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5" name="Imagen 4" descr="descarga.jpeg">
            <a:extLst>
              <a:ext uri="{FF2B5EF4-FFF2-40B4-BE49-F238E27FC236}">
                <a16:creationId xmlns:a16="http://schemas.microsoft.com/office/drawing/2014/main" id="{C2875B5B-6403-8046-872B-998AFDD086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2" r="5697" b="-1"/>
          <a:stretch/>
        </p:blipFill>
        <p:spPr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12898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687" y="3900865"/>
            <a:ext cx="3290887" cy="24526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36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Revisión de las políticas institucionales </a:t>
            </a:r>
            <a:endParaRPr lang="en-US" sz="3600" b="1" spc="-50" dirty="0">
              <a:latin typeface="+mj-lt"/>
              <a:ea typeface="+mj-ea"/>
              <a:cs typeface="+mj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6531A7D-1EF5-F243-96B8-B34DBB0B37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442" b="19929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574" y="3942855"/>
            <a:ext cx="7485413" cy="24526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114300">
              <a:spcBef>
                <a:spcPct val="20000"/>
              </a:spcBef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¿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Existe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un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marco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conductual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empresa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o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institución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?</a:t>
            </a:r>
          </a:p>
          <a:p>
            <a:pPr marL="114300">
              <a:spcBef>
                <a:spcPct val="20000"/>
              </a:spcBef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¿Se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adapta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a los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intereses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y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expectativas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?</a:t>
            </a:r>
          </a:p>
          <a:p>
            <a:pPr marL="114300">
              <a:spcBef>
                <a:spcPct val="20000"/>
              </a:spcBef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¿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Afecta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a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relación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empresa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o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institución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con sus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diferentes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interlocutores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?</a:t>
            </a: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1229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luz&#10;&#10;Descripción generada automáticamente">
            <a:extLst>
              <a:ext uri="{FF2B5EF4-FFF2-40B4-BE49-F238E27FC236}">
                <a16:creationId xmlns:a16="http://schemas.microsoft.com/office/drawing/2014/main" id="{B32622DC-2FFD-1342-BE81-FC2D9B6B86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" r="3683"/>
          <a:stretch/>
        </p:blipFill>
        <p:spPr>
          <a:xfrm>
            <a:off x="5685" y="29408"/>
            <a:ext cx="12186315" cy="6857990"/>
          </a:xfrm>
          <a:prstGeom prst="rect">
            <a:avLst/>
          </a:prstGeom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648" y="1419273"/>
            <a:ext cx="3153580" cy="1358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647" y="2978254"/>
            <a:ext cx="4727758" cy="24442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	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Cómo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requiere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la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empresa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o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institución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ser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percibida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ante sus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diferentes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interlocutores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para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ganar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su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apoyo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y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solidaridad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?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69E11F8-2F6E-7F4C-8822-925923ED9A94}"/>
              </a:ext>
            </a:extLst>
          </p:cNvPr>
          <p:cNvSpPr/>
          <p:nvPr/>
        </p:nvSpPr>
        <p:spPr>
          <a:xfrm>
            <a:off x="7683336" y="1258784"/>
            <a:ext cx="3930732" cy="3905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Es la imagen ideal de la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organización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Debe responder a las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necesidades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todas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las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áreas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y a las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expectativas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Debe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elaborarse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por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consenso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, con la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participación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del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equipo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dirección</a:t>
            </a:r>
            <a:r>
              <a:rPr lang="en-US" sz="2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148D2E4-4605-5D4F-BA35-73C17F6B5A24}"/>
              </a:ext>
            </a:extLst>
          </p:cNvPr>
          <p:cNvSpPr/>
          <p:nvPr/>
        </p:nvSpPr>
        <p:spPr>
          <a:xfrm>
            <a:off x="948647" y="1548217"/>
            <a:ext cx="2768707" cy="20682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36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Paradigma de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36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percepción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spc="-50" dirty="0">
              <a:latin typeface="Palatino" pitchFamily="2" charset="77"/>
              <a:ea typeface="Palatino" pitchFamily="2" charset="77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b="1" spc="-50" dirty="0"/>
          </a:p>
        </p:txBody>
      </p:sp>
    </p:spTree>
    <p:extLst>
      <p:ext uri="{BB962C8B-B14F-4D97-AF65-F5344CB8AC3E}">
        <p14:creationId xmlns:p14="http://schemas.microsoft.com/office/powerpoint/2010/main" val="234803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127" y="1274689"/>
            <a:ext cx="3690257" cy="14507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8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Programa de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8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comunicación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b="1" i="1" spc="-5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257" y="2407436"/>
            <a:ext cx="3690257" cy="34616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Intrainstitucional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Interinstitucional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Comercial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ü"/>
            </a:pP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Imagen 6" descr="Imagen que contiene tabla&#10;&#10;Descripción generada automáticamente">
            <a:extLst>
              <a:ext uri="{FF2B5EF4-FFF2-40B4-BE49-F238E27FC236}">
                <a16:creationId xmlns:a16="http://schemas.microsoft.com/office/drawing/2014/main" id="{9A26EC63-1800-944B-8948-3BA4688067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46" r="3246"/>
          <a:stretch/>
        </p:blipFill>
        <p:spPr>
          <a:xfrm>
            <a:off x="4648201" y="640081"/>
            <a:ext cx="6909801" cy="5314406"/>
          </a:xfrm>
          <a:prstGeom prst="rect">
            <a:avLst/>
          </a:pr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24179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Imagen 6" descr="Imagen que contiene tabla&#10;&#10;Descripción generada automáticamente">
            <a:extLst>
              <a:ext uri="{FF2B5EF4-FFF2-40B4-BE49-F238E27FC236}">
                <a16:creationId xmlns:a16="http://schemas.microsoft.com/office/drawing/2014/main" id="{9A26EC63-1800-944B-8948-3BA4688067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7639" r="15340" b="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004" y="352425"/>
            <a:ext cx="5511618" cy="58999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lvl="1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000000"/>
              </a:solidFill>
            </a:endParaRPr>
          </a:p>
          <a:p>
            <a:pPr marL="114300">
              <a:lnSpc>
                <a:spcPct val="90000"/>
              </a:lnSpc>
              <a:spcBef>
                <a:spcPct val="20000"/>
              </a:spcBef>
            </a:pPr>
            <a:r>
              <a:rPr lang="en-US" sz="3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Beneficios</a:t>
            </a:r>
            <a:endParaRPr lang="en-US" sz="32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114300">
              <a:lnSpc>
                <a:spcPct val="90000"/>
              </a:lnSpc>
              <a:spcBef>
                <a:spcPct val="20000"/>
              </a:spcBef>
            </a:pP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571500" lvl="1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Unidad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las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políticas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comunicación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571500" lvl="1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Homogeneidad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los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mensajes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institucionales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571500" lvl="1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Optimación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recursos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destinados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a la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comunicación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571500" lvl="1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Diseño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una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estrategia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integral de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adecuada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a las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necesidades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la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organización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y a las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expectativas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sus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públicos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571500" lvl="1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Percepción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acertada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la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organización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por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parte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sus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interlocutores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114300">
              <a:lnSpc>
                <a:spcPct val="90000"/>
              </a:lnSpc>
              <a:spcBef>
                <a:spcPct val="20000"/>
              </a:spcBef>
            </a:pPr>
            <a:endParaRPr lang="en-US" sz="17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586070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5430" y="1757472"/>
            <a:ext cx="5127171" cy="1450757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4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Coparticipación con las diversas audiencias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100" b="1" spc="-5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n 5" descr="Imagen que contiene uniforme militar&#10;&#10;Descripción generada automáticamente">
            <a:extLst>
              <a:ext uri="{FF2B5EF4-FFF2-40B4-BE49-F238E27FC236}">
                <a16:creationId xmlns:a16="http://schemas.microsoft.com/office/drawing/2014/main" id="{461BECB6-BB67-D54D-9ACD-26676ACDD4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6" r="11558" b="-1"/>
          <a:stretch/>
        </p:blipFill>
        <p:spPr>
          <a:xfrm>
            <a:off x="643192" y="1301856"/>
            <a:ext cx="5115347" cy="3934246"/>
          </a:xfrm>
          <a:prstGeom prst="rect">
            <a:avLst/>
          </a:prstGeom>
        </p:spPr>
      </p:pic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2820" y="2763384"/>
            <a:ext cx="5127172" cy="3461658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Solución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problemas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comunes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Programas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beneficio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recíproco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Programas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desarrollo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comunitario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Integración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a la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comunidad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16026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1" y="-255703"/>
            <a:ext cx="3690257" cy="1450757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b="1" spc="-5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225" y="1404381"/>
            <a:ext cx="3962008" cy="378580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Medición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opiniones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y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actitudes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hacia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la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empresa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o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institución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Integración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a la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comunidad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Contribución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a los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resultados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negocio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o a los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objetivos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institucionales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Aprovechamiento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oportunidad.es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Prevención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y/o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solución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problemas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Imagen 20" descr="descarga.jpeg">
            <a:extLst>
              <a:ext uri="{FF2B5EF4-FFF2-40B4-BE49-F238E27FC236}">
                <a16:creationId xmlns:a16="http://schemas.microsoft.com/office/drawing/2014/main" id="{EF99111A-C85F-4C44-8519-F63453E490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8" r="5262" b="-2"/>
          <a:stretch/>
        </p:blipFill>
        <p:spPr>
          <a:xfrm>
            <a:off x="4648201" y="640081"/>
            <a:ext cx="6909801" cy="5314406"/>
          </a:xfrm>
          <a:prstGeom prst="rect">
            <a:avLst/>
          </a:pr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534B576-DC12-8A4C-91A7-798A92E07D82}"/>
              </a:ext>
            </a:extLst>
          </p:cNvPr>
          <p:cNvSpPr/>
          <p:nvPr/>
        </p:nvSpPr>
        <p:spPr>
          <a:xfrm>
            <a:off x="255845" y="417854"/>
            <a:ext cx="24368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Evaluación</a:t>
            </a:r>
            <a:endParaRPr lang="es-EC" sz="4000" dirty="0"/>
          </a:p>
        </p:txBody>
      </p:sp>
    </p:spTree>
    <p:extLst>
      <p:ext uri="{BB962C8B-B14F-4D97-AF65-F5344CB8AC3E}">
        <p14:creationId xmlns:p14="http://schemas.microsoft.com/office/powerpoint/2010/main" val="98255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">
            <a:extLst>
              <a:ext uri="{FF2B5EF4-FFF2-40B4-BE49-F238E27FC236}">
                <a16:creationId xmlns:a16="http://schemas.microsoft.com/office/drawing/2014/main" id="{AA9E7786-1218-AA43-98B1-62DA481FF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3" name="Rectangle 28">
            <a:extLst>
              <a:ext uri="{FF2B5EF4-FFF2-40B4-BE49-F238E27FC236}">
                <a16:creationId xmlns:a16="http://schemas.microsoft.com/office/drawing/2014/main" id="{4005769D-3827-6C47-A09D-21255E0A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C32FF974-E105-094A-88B7-DD2A25CB4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1196975"/>
            <a:ext cx="29718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 i="1" dirty="0">
                <a:latin typeface="Palatino" pitchFamily="2" charset="77"/>
                <a:ea typeface="Palatino" pitchFamily="2" charset="77"/>
                <a:cs typeface="Cambria"/>
              </a:rPr>
              <a:t>DIAGNOSTICO</a:t>
            </a:r>
            <a:endParaRPr lang="es-ES_tradnl" sz="2400" i="1" dirty="0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3FE8FC-EAB2-9A4D-9298-F1B42C5FB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733800"/>
            <a:ext cx="25146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 i="1">
                <a:latin typeface="Palatino" pitchFamily="2" charset="77"/>
                <a:ea typeface="Palatino" pitchFamily="2" charset="77"/>
                <a:cs typeface="Cambria"/>
              </a:rPr>
              <a:t>ELABORACIÓN DEL PLAN</a:t>
            </a:r>
            <a:endParaRPr lang="es-ES_tradnl" sz="2400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2960DD6B-95FE-D54C-8B15-53EB0A322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048000"/>
            <a:ext cx="39624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 i="1">
                <a:latin typeface="Palatino" pitchFamily="2" charset="77"/>
                <a:ea typeface="Palatino" pitchFamily="2" charset="77"/>
                <a:cs typeface="Cambria"/>
              </a:rPr>
              <a:t>REVISIÓN DE POLÍTICAS ORGANIZACIONALES</a:t>
            </a:r>
            <a:endParaRPr lang="es-ES_tradnl" sz="2400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D7C2E3D-5227-964E-A747-1A4039310E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362200"/>
            <a:ext cx="29718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 i="1">
                <a:latin typeface="Palatino" pitchFamily="2" charset="77"/>
                <a:ea typeface="Palatino" pitchFamily="2" charset="77"/>
                <a:cs typeface="Cambria"/>
              </a:rPr>
              <a:t>DETERMINACIÓN DE NECESIDADES</a:t>
            </a:r>
            <a:endParaRPr lang="es-ES_tradnl" sz="2400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D16C8B96-436A-EF4E-941A-AB49578E6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676400"/>
            <a:ext cx="29718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 i="1">
                <a:latin typeface="Palatino" pitchFamily="2" charset="77"/>
                <a:ea typeface="Palatino" pitchFamily="2" charset="77"/>
                <a:cs typeface="Cambria"/>
              </a:rPr>
              <a:t>IMAGEN IDEAL VS. IMAGEN REAL</a:t>
            </a:r>
            <a:endParaRPr lang="es-ES_tradnl" sz="2400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9" name="Rectangle 20">
            <a:extLst>
              <a:ext uri="{FF2B5EF4-FFF2-40B4-BE49-F238E27FC236}">
                <a16:creationId xmlns:a16="http://schemas.microsoft.com/office/drawing/2014/main" id="{DC8070ED-90FB-2A40-BD26-24F18C0FA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267200"/>
            <a:ext cx="25146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 i="1">
                <a:latin typeface="Palatino" pitchFamily="2" charset="77"/>
                <a:ea typeface="Palatino" pitchFamily="2" charset="77"/>
                <a:cs typeface="Cambria"/>
              </a:rPr>
              <a:t>REVISIÓN DE RECURSOS</a:t>
            </a:r>
            <a:endParaRPr lang="es-ES_tradnl" sz="2400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id="{9AB8A9FC-DCDC-204B-9455-84CDF2E48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6403" y="4922519"/>
            <a:ext cx="2514600" cy="381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_tradnl" sz="1200" i="1" dirty="0">
                <a:latin typeface="Palatino" pitchFamily="2" charset="77"/>
                <a:ea typeface="Palatino" pitchFamily="2" charset="77"/>
                <a:cs typeface="Cambria"/>
              </a:rPr>
              <a:t>INVENTARIO DE MEDIOS</a:t>
            </a:r>
            <a:endParaRPr lang="es-ES_tradnl" sz="2400" i="1" dirty="0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11" name="Rectangle 22">
            <a:extLst>
              <a:ext uri="{FF2B5EF4-FFF2-40B4-BE49-F238E27FC236}">
                <a16:creationId xmlns:a16="http://schemas.microsoft.com/office/drawing/2014/main" id="{D52C19C8-5B73-D04B-8C81-81601B8D1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253" y="4207410"/>
            <a:ext cx="4157465" cy="212322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12" name="Line 23">
            <a:extLst>
              <a:ext uri="{FF2B5EF4-FFF2-40B4-BE49-F238E27FC236}">
                <a16:creationId xmlns:a16="http://schemas.microsoft.com/office/drawing/2014/main" id="{FB31A1D6-7C4C-B243-80B6-107989DDD78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13716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13" name="Line 24">
            <a:extLst>
              <a:ext uri="{FF2B5EF4-FFF2-40B4-BE49-F238E27FC236}">
                <a16:creationId xmlns:a16="http://schemas.microsoft.com/office/drawing/2014/main" id="{EDF8450C-2DA3-E444-8B4D-37EED9CA89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7432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14" name="Line 25">
            <a:extLst>
              <a:ext uri="{FF2B5EF4-FFF2-40B4-BE49-F238E27FC236}">
                <a16:creationId xmlns:a16="http://schemas.microsoft.com/office/drawing/2014/main" id="{61D2C5FA-7A40-C040-9A80-916E76F588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4290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15" name="Line 26">
            <a:extLst>
              <a:ext uri="{FF2B5EF4-FFF2-40B4-BE49-F238E27FC236}">
                <a16:creationId xmlns:a16="http://schemas.microsoft.com/office/drawing/2014/main" id="{03C7876F-DE92-8F48-A2B7-974649B818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0574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16" name="Line 27">
            <a:extLst>
              <a:ext uri="{FF2B5EF4-FFF2-40B4-BE49-F238E27FC236}">
                <a16:creationId xmlns:a16="http://schemas.microsoft.com/office/drawing/2014/main" id="{21989859-7530-0A42-841A-1F38380139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4114800"/>
            <a:ext cx="0" cy="762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5BE0809B-3E04-6A44-B150-82F07C86F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9865" y="4526281"/>
            <a:ext cx="26412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_tradnl" sz="1200" i="1">
                <a:latin typeface="Palatino" pitchFamily="2" charset="77"/>
                <a:ea typeface="Palatino" pitchFamily="2" charset="77"/>
                <a:cs typeface="Cambria"/>
              </a:rPr>
              <a:t>ELABORACIÓN DEL PROGRAMA</a:t>
            </a:r>
            <a:endParaRPr lang="es-ES_tradnl" sz="1200" b="1" i="1">
              <a:latin typeface="Palatino" pitchFamily="2" charset="77"/>
              <a:ea typeface="Palatino" pitchFamily="2" charset="77"/>
              <a:cs typeface="Cambria"/>
            </a:endParaRPr>
          </a:p>
        </p:txBody>
      </p:sp>
      <p:sp>
        <p:nvSpPr>
          <p:cNvPr id="18" name="Text Box 29">
            <a:extLst>
              <a:ext uri="{FF2B5EF4-FFF2-40B4-BE49-F238E27FC236}">
                <a16:creationId xmlns:a16="http://schemas.microsoft.com/office/drawing/2014/main" id="{A8F25772-48C8-744B-B5A6-2E5C36629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0748" y="4796906"/>
            <a:ext cx="39893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171450" indent="-171450">
              <a:buFont typeface="Wingdings" pitchFamily="2" charset="2"/>
              <a:buChar char="ü"/>
            </a:pPr>
            <a:r>
              <a:rPr lang="es-ES_tradnl" sz="1200" i="1" dirty="0">
                <a:latin typeface="Palatino" pitchFamily="2" charset="77"/>
                <a:ea typeface="Palatino" pitchFamily="2" charset="77"/>
                <a:cs typeface="Cambria"/>
              </a:rPr>
              <a:t> FIJACION DE OBJETIVOS Y METAS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ES_tradnl" sz="1200" i="1" dirty="0">
                <a:latin typeface="Palatino" pitchFamily="2" charset="77"/>
                <a:ea typeface="Palatino" pitchFamily="2" charset="77"/>
                <a:cs typeface="Cambria"/>
              </a:rPr>
              <a:t> IDENTIFICACIÓN DE LÍDERES DE OPINIÓN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ES_tradnl" sz="1200" i="1" dirty="0">
                <a:latin typeface="Palatino" pitchFamily="2" charset="77"/>
                <a:ea typeface="Palatino" pitchFamily="2" charset="77"/>
                <a:cs typeface="Cambria"/>
              </a:rPr>
              <a:t> DETERMINACION DE ESTRATEGIAS Y TÁCTICAS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ES_tradnl" sz="1200" i="1" dirty="0">
                <a:latin typeface="Palatino" pitchFamily="2" charset="77"/>
                <a:ea typeface="Palatino" pitchFamily="2" charset="77"/>
                <a:cs typeface="Cambria"/>
              </a:rPr>
              <a:t> TIEMPO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ES_tradnl" sz="1200" i="1" dirty="0">
                <a:latin typeface="Palatino" pitchFamily="2" charset="77"/>
                <a:ea typeface="Palatino" pitchFamily="2" charset="77"/>
                <a:cs typeface="Cambria"/>
              </a:rPr>
              <a:t> CAMINOS  DE SUSTITUCIÓN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ES_tradnl" sz="1200" i="1" dirty="0">
                <a:latin typeface="Palatino" pitchFamily="2" charset="77"/>
                <a:ea typeface="Palatino" pitchFamily="2" charset="77"/>
                <a:cs typeface="Cambria"/>
              </a:rPr>
              <a:t> DETERMINACIÓN DE RIESGO - BENEFICIO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ES_tradnl" sz="1200" i="1" dirty="0">
                <a:latin typeface="Palatino" pitchFamily="2" charset="77"/>
                <a:ea typeface="Palatino" pitchFamily="2" charset="77"/>
                <a:cs typeface="Cambria"/>
              </a:rPr>
              <a:t> PRESUPUESTO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ES_tradnl" sz="1200" i="1" dirty="0">
                <a:latin typeface="Palatino" pitchFamily="2" charset="77"/>
                <a:ea typeface="Palatino" pitchFamily="2" charset="77"/>
                <a:cs typeface="Cambria"/>
              </a:rPr>
              <a:t> MÉTODOS DE EVALUACIÓN</a:t>
            </a:r>
          </a:p>
        </p:txBody>
      </p:sp>
    </p:spTree>
    <p:extLst>
      <p:ext uri="{BB962C8B-B14F-4D97-AF65-F5344CB8AC3E}">
        <p14:creationId xmlns:p14="http://schemas.microsoft.com/office/powerpoint/2010/main" val="361633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25" y="963507"/>
            <a:ext cx="4187482" cy="493885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8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Fuentes de información</a:t>
            </a:r>
            <a:endParaRPr lang="en-US" sz="4800" b="1" i="1" spc="-50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  <a:cs typeface="+mj-cs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1798" y="963507"/>
            <a:ext cx="5968181" cy="493885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 anchor="ctr">
            <a:normAutofit lnSpcReduction="10000"/>
          </a:bodyPr>
          <a:lstStyle/>
          <a:p>
            <a:pPr marL="457200" indent="-457200">
              <a:spcBef>
                <a:spcPct val="20000"/>
              </a:spcBef>
              <a:buFont typeface="Calibri" panose="020F0502020204030204" pitchFamily="34" charset="0"/>
              <a:buChar char="ü"/>
            </a:pP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Pláticas informales.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	Encuestas. 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Inspección ocular de las instalaciones.</a:t>
            </a:r>
          </a:p>
          <a:p>
            <a:pPr lvl="1">
              <a:spcBef>
                <a:spcPct val="20000"/>
              </a:spcBef>
            </a:pPr>
            <a:endParaRPr lang="es-ES_tradnl" sz="2400" b="1" i="1" dirty="0">
              <a:latin typeface="Palatino" pitchFamily="2" charset="77"/>
              <a:ea typeface="Palatino" pitchFamily="2" charset="77"/>
            </a:endParaRPr>
          </a:p>
          <a:p>
            <a:pPr>
              <a:spcBef>
                <a:spcPct val="20000"/>
              </a:spcBef>
            </a:pPr>
            <a:r>
              <a:rPr lang="es-ES_tradnl" sz="2400" b="1" i="1" dirty="0">
                <a:latin typeface="Palatino" pitchFamily="2" charset="77"/>
                <a:ea typeface="Palatino" pitchFamily="2" charset="77"/>
              </a:rPr>
              <a:t>Fuentes documentales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Publicaciones institucionales.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Diarios y revistas.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Reglamentos y manuales.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Intranet.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Internet.</a:t>
            </a: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67190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719" y="2330505"/>
            <a:ext cx="4559425" cy="3979585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8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Escritos</a:t>
            </a:r>
            <a:endParaRPr lang="es-EC" sz="4800" dirty="0">
              <a:latin typeface="Palatino" pitchFamily="2" charset="77"/>
              <a:ea typeface="Palatino" pitchFamily="2" charset="77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i="1" spc="-5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29D524E-7827-D349-8AC0-3E7A222892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62" r="4" b="4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31FB0C7-7A61-764A-A2D6-8E00EDF79477}"/>
              </a:ext>
            </a:extLst>
          </p:cNvPr>
          <p:cNvSpPr/>
          <p:nvPr/>
        </p:nvSpPr>
        <p:spPr>
          <a:xfrm>
            <a:off x="4112880" y="352425"/>
            <a:ext cx="7290317" cy="634157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Circulares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informativas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    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Internas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    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Externas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    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Mixtas</a:t>
            </a:r>
            <a:endParaRPr lang="en-US" sz="1500" i="1" u="sng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E-mail</a:t>
            </a: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Blogs</a:t>
            </a: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Redes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sociodigitales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Memos</a:t>
            </a: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Flashes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informativos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Folletos</a:t>
            </a: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instructivos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Folletos</a:t>
            </a: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institucionales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Cartas</a:t>
            </a: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Boletines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Tableros</a:t>
            </a: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avisos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Tableros</a:t>
            </a: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electrónicos</a:t>
            </a: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Pancartas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Carteles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Anaqueles</a:t>
            </a: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informativos</a:t>
            </a: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Publicaciones</a:t>
            </a: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institucionales</a:t>
            </a:r>
            <a:endParaRPr lang="en-US" sz="15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752" y="2799654"/>
            <a:ext cx="3005462" cy="3189665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67797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1288ADE-A469-7D40-A770-541679A861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8" t="9091" r="36635" b="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094" y="2718054"/>
            <a:ext cx="3438906" cy="3207258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8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Orales</a:t>
            </a:r>
            <a:endParaRPr lang="es-EC" sz="48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i="1" spc="-50" dirty="0">
              <a:latin typeface="+mn-lt"/>
              <a:ea typeface="+mn-ea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31FB0C7-7A61-764A-A2D6-8E00EDF79477}"/>
              </a:ext>
            </a:extLst>
          </p:cNvPr>
          <p:cNvSpPr/>
          <p:nvPr/>
        </p:nvSpPr>
        <p:spPr>
          <a:xfrm>
            <a:off x="3810000" y="693769"/>
            <a:ext cx="6818427" cy="547046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Coloquio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 Conferencia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s-ES_tradnl" sz="2400" i="1" dirty="0" err="1">
                <a:latin typeface="Palatino" pitchFamily="2" charset="77"/>
                <a:ea typeface="Palatino" pitchFamily="2" charset="77"/>
              </a:rPr>
              <a:t>Simposia</a:t>
            </a:r>
            <a:endParaRPr lang="es-ES_tradnl" sz="2400" i="1" dirty="0">
              <a:latin typeface="Palatino" pitchFamily="2" charset="77"/>
              <a:ea typeface="Palatino" pitchFamily="2" charset="77"/>
            </a:endParaRP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 Diálogos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 Círculos de comunicación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 Sistema de altavoces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 Mesas redondas </a:t>
            </a:r>
          </a:p>
          <a:p>
            <a:pPr marL="342900" indent="-342900">
              <a:spcBef>
                <a:spcPct val="20000"/>
              </a:spcBef>
              <a:buFont typeface="Wingdings" charset="0"/>
              <a:buChar char="ü"/>
            </a:pPr>
            <a:r>
              <a:rPr lang="es-ES_tradnl" sz="2400" i="1" dirty="0">
                <a:latin typeface="Palatino" pitchFamily="2" charset="77"/>
                <a:ea typeface="Palatino" pitchFamily="2" charset="77"/>
              </a:rPr>
              <a:t>Recepciones</a:t>
            </a:r>
          </a:p>
          <a:p>
            <a:pPr>
              <a:spcBef>
                <a:spcPct val="20000"/>
              </a:spcBef>
            </a:pPr>
            <a:endParaRPr lang="es-ES_tradnl" sz="2800" dirty="0">
              <a:latin typeface="Georgia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Calibri" panose="020F0502020204030204" pitchFamily="34" charset="0"/>
              <a:buChar char="ü"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752" y="2799654"/>
            <a:ext cx="3005462" cy="3189665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Calibri" panose="020F0502020204030204" pitchFamily="34" charset="0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432104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4BB2EBA-CA40-524C-91FF-0BD064056F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6981" r="11017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998" y="798445"/>
            <a:ext cx="4803636" cy="131166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4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Objetos de intervención</a:t>
            </a:r>
            <a:endParaRPr lang="en-US" sz="4400" b="1" i="1" spc="-50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+mj-cs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997" y="2272143"/>
            <a:ext cx="4706803" cy="378883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228600"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buFont typeface="Wingdings" pitchFamily="2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Conflictos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buFont typeface="Wingdings" pitchFamily="2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Rechazos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pPr marL="457200" indent="-342900">
              <a:buFont typeface="Wingdings" pitchFamily="2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Quejas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buFont typeface="Wingdings" pitchFamily="2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Incumplimientos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buFont typeface="Wingdings" pitchFamily="2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Cambios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buFont typeface="Wingdings" pitchFamily="2" charset="2"/>
              <a:buChar char="ü"/>
            </a:pP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Innovaciones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previstas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buFont typeface="Wingdings" pitchFamily="2" charset="2"/>
              <a:buChar char="ü"/>
            </a:pP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Barreras y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obstáculos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para el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cumplimiento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objetivos</a:t>
            </a:r>
            <a:endParaRPr lang="en-US" sz="2400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199" y="851517"/>
            <a:ext cx="5130795" cy="14617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0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Públicos</a:t>
            </a:r>
            <a:endParaRPr lang="en-US" sz="4000" b="1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199" y="1963658"/>
            <a:ext cx="4048344" cy="35362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2286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Definición</a:t>
            </a:r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pPr marL="342900" indent="-2286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Clasificación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</a:p>
          <a:p>
            <a:pPr marL="342900" indent="-2286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Determinación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del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grado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influencia</a:t>
            </a:r>
            <a:endParaRPr lang="en-US" sz="2400" b="1" i="1" u="sng" dirty="0">
              <a:latin typeface="Palatino" pitchFamily="2" charset="77"/>
              <a:ea typeface="Palatino" pitchFamily="2" charset="77"/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7" name="Imagen 6" descr="Imagen que contiene gente, grupo, paraguas, caminando&#10;&#10;Descripción generada automáticamente">
            <a:extLst>
              <a:ext uri="{FF2B5EF4-FFF2-40B4-BE49-F238E27FC236}">
                <a16:creationId xmlns:a16="http://schemas.microsoft.com/office/drawing/2014/main" id="{7C855098-4ABC-D74F-B547-905A6284DF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76" r="14820" b="1"/>
          <a:stretch/>
        </p:blipFill>
        <p:spPr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3527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plato&#10;&#10;Descripción generada automáticamente">
            <a:extLst>
              <a:ext uri="{FF2B5EF4-FFF2-40B4-BE49-F238E27FC236}">
                <a16:creationId xmlns:a16="http://schemas.microsoft.com/office/drawing/2014/main" id="{EE7EDC39-7903-DA42-AEE3-CABA2E60EF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6763" r="1" b="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A091A708-0438-2349-B316-C2B7EAF13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998" y="798445"/>
            <a:ext cx="4803636" cy="1311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400" i="1" spc="-50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Organización</a:t>
            </a:r>
            <a:endParaRPr lang="es-EC" sz="4400" dirty="0">
              <a:latin typeface="Palatino" pitchFamily="2" charset="77"/>
              <a:ea typeface="Palatino" pitchFamily="2" charset="77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spc="-5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8CF6A19B-8C97-9748-8235-9722A0F6C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089" y="1567543"/>
            <a:ext cx="5369075" cy="49380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114300">
              <a:lnSpc>
                <a:spcPct val="90000"/>
              </a:lnSpc>
              <a:spcBef>
                <a:spcPct val="20000"/>
              </a:spcBef>
            </a:pPr>
            <a:endParaRPr lang="en-US" sz="1300" b="1" u="sng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HISTORIA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CONDICIONES DE TRABAJO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SITUACIÓN FINANCIERA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SERVICIOS QUE PRESTA / PRODUCTOS QUE OFRECE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ORGANIZACIÓN INTERNA (EN TODAS SUS ETAPAS)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DESARROLLO (CAUSAS / PROBLEMAS)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LOGROS TRASCENDENTES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LUGAR EN EL MERCADO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PRINCIPALES CLIENTES Y PROVEEDORES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ORGANIZACIONES A LAS QUE PERTENECE 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PRINCIPALES PROBLEMAS QUE ENFRENTA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PLANES EN EL CORTO Y LARGO PLAZO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APORTACIONES A LA COMUNIDAD</a:t>
            </a:r>
          </a:p>
          <a:p>
            <a:pPr marL="400050" indent="-28575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POLÍTICAS Y OBJETIVOS</a:t>
            </a:r>
            <a:endParaRPr lang="en-US" sz="1600" b="1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000000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000000"/>
              </a:solidFill>
            </a:endParaRPr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8983E7F6-C008-C144-9A01-E005B9A92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494213"/>
            <a:ext cx="745172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"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23514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6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F8EE569-73CE-8144-ABAA-3458BFBE41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8464" r="27958" b="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9939" name="Rectangle 6"/>
          <p:cNvSpPr>
            <a:spLocks noChangeArrowheads="1"/>
          </p:cNvSpPr>
          <p:nvPr/>
        </p:nvSpPr>
        <p:spPr bwMode="auto">
          <a:xfrm>
            <a:off x="6286005" y="1609355"/>
            <a:ext cx="4977578" cy="363928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114300">
              <a:lnSpc>
                <a:spcPct val="90000"/>
              </a:lnSpc>
              <a:spcBef>
                <a:spcPct val="20000"/>
              </a:spcBef>
            </a:pPr>
            <a:r>
              <a:rPr lang="en-US" b="1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ACONTECIMIENTOS</a:t>
            </a:r>
            <a:endParaRPr lang="en-US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ONOMÁSTICOS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INAUGURACIONES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FESTIVIDADES CÍVICAS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DESFILES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CELEBRACIONES</a:t>
            </a: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114300">
              <a:lnSpc>
                <a:spcPct val="90000"/>
              </a:lnSpc>
              <a:spcBef>
                <a:spcPct val="20000"/>
              </a:spcBef>
            </a:pPr>
            <a:r>
              <a:rPr lang="en-US" b="1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DE REUNION Y RECREO</a:t>
            </a:r>
            <a:endParaRPr lang="en-US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CLUBES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CASINOS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CRUCEROS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PEREGRINACIONES</a:t>
            </a: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114300">
              <a:lnSpc>
                <a:spcPct val="90000"/>
              </a:lnSpc>
              <a:spcBef>
                <a:spcPct val="20000"/>
              </a:spcBef>
            </a:pPr>
            <a:r>
              <a:rPr lang="en-US" b="1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DE COMUNICACIÓN COLECTIVA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RADIO 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PRENSA  (DIARIOS Y REVISTAS)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CINE</a:t>
            </a:r>
          </a:p>
          <a:p>
            <a:pPr marL="400050" indent="-28575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TELEVISIÓN</a:t>
            </a: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651359"/>
      </p:ext>
    </p:extLst>
  </p:cSld>
  <p:clrMapOvr>
    <a:masterClrMapping/>
  </p:clrMapOvr>
  <p:transition>
    <p:dissolv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77C613C-2449-6149-92A2-8E5CEB8C21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316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6096000" y="178130"/>
            <a:ext cx="5260847" cy="5565479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FFFFFF"/>
              </a:solidFill>
            </a:endParaRPr>
          </a:p>
          <a:p>
            <a:pPr marL="114300">
              <a:lnSpc>
                <a:spcPct val="90000"/>
              </a:lnSpc>
              <a:spcBef>
                <a:spcPct val="20000"/>
              </a:spcBef>
            </a:pPr>
            <a:r>
              <a:rPr lang="en-US" sz="2000" b="1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AUDIOVISUALES</a:t>
            </a: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0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Programas</a:t>
            </a: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YouTube</a:t>
            </a:r>
          </a:p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0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Cortometraje</a:t>
            </a: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0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Circuito</a:t>
            </a:r>
            <a:r>
              <a:rPr lang="en-US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cerrado</a:t>
            </a:r>
            <a:r>
              <a:rPr lang="en-US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0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televisión</a:t>
            </a: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114300">
              <a:lnSpc>
                <a:spcPct val="90000"/>
              </a:lnSpc>
              <a:spcBef>
                <a:spcPct val="20000"/>
              </a:spcBef>
            </a:pPr>
            <a:r>
              <a:rPr lang="en-US" sz="2000" b="1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MUSICALES</a:t>
            </a: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Conciertos</a:t>
            </a: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Música </a:t>
            </a:r>
            <a:r>
              <a:rPr lang="en-US" sz="20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programada</a:t>
            </a: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114300">
              <a:lnSpc>
                <a:spcPct val="90000"/>
              </a:lnSpc>
              <a:spcBef>
                <a:spcPct val="20000"/>
              </a:spcBef>
            </a:pPr>
            <a:r>
              <a:rPr lang="en-US" sz="2000" b="1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DE CONTACTO MATERIAL</a:t>
            </a: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Ferias</a:t>
            </a:r>
          </a:p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Exposiciones</a:t>
            </a: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0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Exhibiciones</a:t>
            </a:r>
            <a:endParaRPr lang="en-US" sz="2000" i="1" dirty="0">
              <a:solidFill>
                <a:srgbClr val="FFFFFF"/>
              </a:solidFill>
              <a:latin typeface="Palatino" pitchFamily="2" charset="77"/>
              <a:ea typeface="Palatino" pitchFamily="2" charset="77"/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FFFFFF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FFFFFF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FFFFFF"/>
              </a:solidFill>
            </a:endParaRPr>
          </a:p>
          <a:p>
            <a:pPr marL="342900" indent="-228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623312"/>
      </p:ext>
    </p:extLst>
  </p:cSld>
  <p:clrMapOvr>
    <a:masterClrMapping/>
  </p:clrMapOvr>
  <p:transition>
    <p:dissolv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1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7904D6-A744-DA4A-B589-BE41900DB8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21721" r="25271" b="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5800291" y="953721"/>
            <a:ext cx="5430886" cy="103128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44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Elementos por considerar</a:t>
            </a:r>
            <a:endParaRPr lang="en-US" sz="4400" b="1" spc="-50" dirty="0">
              <a:latin typeface="Palatino" pitchFamily="2" charset="77"/>
              <a:ea typeface="Palatino" pitchFamily="2" charset="77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spc="-50" dirty="0">
              <a:solidFill>
                <a:srgbClr val="000000"/>
              </a:solidFill>
            </a:endParaRPr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i="1" spc="-50" dirty="0">
              <a:solidFill>
                <a:srgbClr val="000000"/>
              </a:solidFill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6577126" y="1823032"/>
            <a:ext cx="4977578" cy="3639289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</a:pPr>
            <a:endParaRPr lang="en-US" sz="2000" b="1" i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marL="114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Aspectos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gráficos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114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Opiniones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y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actitudes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114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Percepción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ideal y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percepción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real. </a:t>
            </a:r>
          </a:p>
          <a:p>
            <a:pPr marL="114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Flujos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comunicativos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formales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e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informales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(redes).</a:t>
            </a:r>
          </a:p>
          <a:p>
            <a:pPr marL="114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Clima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organizacional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 </a:t>
            </a:r>
          </a:p>
          <a:p>
            <a:pPr marL="114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Retroalimentación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(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quejas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sugerencias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etc.).</a:t>
            </a:r>
          </a:p>
          <a:p>
            <a:pPr marL="114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Información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periodística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la </a:t>
            </a:r>
            <a:r>
              <a:rPr lang="en-US" sz="22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región</a:t>
            </a:r>
            <a:r>
              <a:rPr lang="en-US" sz="22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175500" y="4048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857381"/>
      </p:ext>
    </p:extLst>
  </p:cSld>
  <p:clrMapOvr>
    <a:masterClrMapping/>
  </p:clrMapOvr>
  <p:transition>
    <p:dissolv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0A7BA70-1BDF-6547-ACF0-B3FF85D91C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73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37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712075" y="2240975"/>
            <a:ext cx="4593021" cy="26198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i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i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800" i="1" dirty="0" err="1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Problemas</a:t>
            </a:r>
            <a:endParaRPr lang="en-US" sz="4800" b="1" spc="-50" dirty="0">
              <a:latin typeface="Palatino" pitchFamily="2" charset="77"/>
              <a:ea typeface="Palatino" pitchFamily="2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i="1" dirty="0"/>
          </a:p>
          <a:p>
            <a:pPr marL="400050" indent="-2857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interacción</a:t>
            </a:r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pPr marL="400050" indent="-2857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posicionamiento</a:t>
            </a:r>
            <a:br>
              <a:rPr lang="en-US" sz="2400" i="1" dirty="0">
                <a:latin typeface="Palatino" pitchFamily="2" charset="77"/>
                <a:ea typeface="Palatino" pitchFamily="2" charset="77"/>
              </a:rPr>
            </a:b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Desconocimiento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empresa</a:t>
            </a:r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pPr marL="400050" indent="-2857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Riesgo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reputación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corporativa</a:t>
            </a:r>
            <a:endParaRPr lang="en-US" sz="2400" i="1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175500" y="4048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67444"/>
      </p:ext>
    </p:extLst>
  </p:cSld>
  <p:clrMapOvr>
    <a:masterClrMapping/>
  </p:clrMapOvr>
  <p:transition>
    <p:dissolv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2B50DEC-91B4-CC4C-B8BE-67210A3E65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218" b="54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498764" y="4381995"/>
            <a:ext cx="9975272" cy="226237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endParaRPr lang="en-US" sz="1100" i="1" dirty="0"/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Conciencia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sobre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necesidades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mercado</a:t>
            </a:r>
          </a:p>
          <a:p>
            <a:pPr marL="114300" indent="-342900"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Apoyo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para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dar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conocer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una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empresa</a:t>
            </a:r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pPr marL="114300" indent="-342900"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Apoyo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para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dar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conocer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un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producto</a:t>
            </a:r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175500" y="4048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30FFBE1-761B-2940-8523-14A34859FD8D}"/>
              </a:ext>
            </a:extLst>
          </p:cNvPr>
          <p:cNvSpPr/>
          <p:nvPr/>
        </p:nvSpPr>
        <p:spPr>
          <a:xfrm>
            <a:off x="7359650" y="991662"/>
            <a:ext cx="39116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i="1" dirty="0" err="1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Oportunidades</a:t>
            </a:r>
            <a:endParaRPr lang="en-US" sz="4800" b="1" spc="-50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50762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49489" y="1396823"/>
            <a:ext cx="4811486" cy="13234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i="1" dirty="0" err="1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Percepción</a:t>
            </a:r>
            <a:r>
              <a:rPr lang="en-US" sz="40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 </a:t>
            </a:r>
            <a:r>
              <a:rPr lang="en-US" sz="4000" i="1" dirty="0" err="1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equivocada</a:t>
            </a:r>
            <a:endParaRPr lang="en-US" sz="4000" spc="-5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835024" y="2164551"/>
            <a:ext cx="4995759" cy="44262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1143000" lvl="3"/>
            <a:br>
              <a:rPr lang="en-US" sz="2000" i="1" dirty="0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</a:b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deficiente</a:t>
            </a:r>
            <a:r>
              <a:rPr lang="en-US" sz="2400" i="1" dirty="0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pPr marL="457200" indent="-342900"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Inexistente</a:t>
            </a:r>
            <a:endParaRPr lang="en-US" sz="2400" i="1" dirty="0">
              <a:solidFill>
                <a:schemeClr val="bg1">
                  <a:alpha val="80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Inadecuada</a:t>
            </a:r>
            <a:endParaRPr lang="en-US" sz="2400" i="1" dirty="0">
              <a:solidFill>
                <a:schemeClr val="bg1">
                  <a:alpha val="80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457200" indent="-342900"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Insuficiente</a:t>
            </a:r>
            <a:endParaRPr lang="en-US" sz="2400" i="1" dirty="0">
              <a:solidFill>
                <a:schemeClr val="bg1">
                  <a:alpha val="80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i="1" dirty="0">
              <a:solidFill>
                <a:schemeClr val="bg1">
                  <a:alpha val="80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>
              <a:lnSpc>
                <a:spcPct val="90000"/>
              </a:lnSpc>
            </a:pPr>
            <a:r>
              <a:rPr lang="en-US" sz="2400" i="1" dirty="0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		</a:t>
            </a: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Conducta</a:t>
            </a:r>
            <a:r>
              <a:rPr lang="en-US" sz="2400" i="1" dirty="0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inaceptable</a:t>
            </a:r>
            <a:endParaRPr lang="en-US" sz="2400" i="1" dirty="0">
              <a:solidFill>
                <a:schemeClr val="bg1">
                  <a:alpha val="80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400050" indent="-342900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Políticas</a:t>
            </a:r>
            <a:r>
              <a:rPr lang="en-US" sz="2400" i="1" dirty="0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inadecuadas</a:t>
            </a:r>
            <a:endParaRPr lang="en-US" sz="2400" i="1" dirty="0">
              <a:solidFill>
                <a:schemeClr val="bg1">
                  <a:alpha val="80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400050" indent="-342900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i="1" dirty="0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Falta de </a:t>
            </a: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políticas</a:t>
            </a:r>
            <a:endParaRPr lang="en-US" sz="2400" i="1" dirty="0">
              <a:solidFill>
                <a:schemeClr val="bg1">
                  <a:alpha val="80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400050" indent="-342900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i="1" dirty="0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Falta de </a:t>
            </a:r>
            <a:r>
              <a:rPr lang="en-US" sz="2400" i="1" dirty="0" err="1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conciencia</a:t>
            </a:r>
            <a:r>
              <a:rPr lang="en-US" sz="2400" i="1" dirty="0">
                <a:solidFill>
                  <a:schemeClr val="bg1">
                    <a:alpha val="80000"/>
                  </a:schemeClr>
                </a:solidFill>
                <a:latin typeface="Palatino" pitchFamily="2" charset="77"/>
                <a:ea typeface="Palatino" pitchFamily="2" charset="77"/>
              </a:rPr>
              <a:t> social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>
                  <a:alpha val="80000"/>
                </a:schemeClr>
              </a:solidFill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D991DAF-70D8-2746-B39B-3C435D9E43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69" r="23203" b="1"/>
          <a:stretch/>
        </p:blipFill>
        <p:spPr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175500" y="4048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494668"/>
      </p:ext>
    </p:extLst>
  </p:cSld>
  <p:clrMapOvr>
    <a:masterClrMapping/>
  </p:clrMapOvr>
  <p:transition>
    <p:dissolv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65240" y="407437"/>
            <a:ext cx="3028071" cy="6034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i="1" dirty="0" err="1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Diagnóstico</a:t>
            </a:r>
            <a:endParaRPr lang="en-US" sz="4000" i="1" spc="-50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  <a:cs typeface="+mj-cs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-249982" y="1308910"/>
            <a:ext cx="4258516" cy="322971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/>
          <a:p>
            <a:pPr marL="1257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Evidencias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o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síntomas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1257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Evaluación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actitudes</a:t>
            </a:r>
            <a:b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</a:b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Indicadores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la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empresa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1257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Inspección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instalaciones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1257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Evaluación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opiniones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1257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Revisión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información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publicada</a:t>
            </a:r>
            <a:b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</a:b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Sondeo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percepciones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1257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Auditoría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medios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Palatino" pitchFamily="2" charset="77"/>
              <a:ea typeface="Palatino" pitchFamily="2" charset="77"/>
            </a:endParaRPr>
          </a:p>
          <a:p>
            <a:pPr marL="1257300" lvl="2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" pitchFamily="2" charset="77"/>
                <a:ea typeface="Palatino" pitchFamily="2" charset="77"/>
              </a:rPr>
              <a:t>Imagen ideal vs. Imagen real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Imagen 1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447" y="794648"/>
            <a:ext cx="6892560" cy="4923257"/>
          </a:xfrm>
          <a:prstGeom prst="rect">
            <a:avLst/>
          </a:prstGeom>
        </p:spPr>
      </p:pic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7175500" y="4048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316299"/>
      </p:ext>
    </p:extLst>
  </p:cSld>
  <p:clrMapOvr>
    <a:masterClrMapping/>
  </p:clrMapOvr>
  <p:transition>
    <p:dissolv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Octavio Islas 2 Auditorio">
            <a:extLst>
              <a:ext uri="{FF2B5EF4-FFF2-40B4-BE49-F238E27FC236}">
                <a16:creationId xmlns:a16="http://schemas.microsoft.com/office/drawing/2014/main" id="{089F8959-D4D5-BD41-9B93-89198F7657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2" r="7740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04998" y="798445"/>
            <a:ext cx="4803636" cy="13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i="1" dirty="0" err="1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Estrategia</a:t>
            </a:r>
            <a:br>
              <a:rPr lang="en-US" sz="44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</a:br>
            <a:r>
              <a:rPr lang="en-US" sz="44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Octavio Islas</a:t>
            </a:r>
            <a:endParaRPr lang="en-US" sz="4100" i="1" spc="-5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853414" y="2270725"/>
            <a:ext cx="4706803" cy="37888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El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modelo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rector de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acciones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comunicativas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supone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la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definición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objetivos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acciones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tiempo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para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realizarlas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así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como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los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criterios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que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nos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permitirán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evaluar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su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pertinencia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 </a:t>
            </a:r>
            <a:r>
              <a:rPr lang="en-US" sz="24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impacto</a:t>
            </a:r>
            <a:r>
              <a:rPr lang="en-US" sz="24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063750" y="1412876"/>
            <a:ext cx="8135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" sz="280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27169"/>
      </p:ext>
    </p:extLst>
  </p:cSld>
  <p:clrMapOvr>
    <a:masterClrMapping/>
  </p:clrMapOvr>
  <p:transition>
    <p:dissolv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NoNegativo.png">
            <a:extLst>
              <a:ext uri="{FF2B5EF4-FFF2-40B4-BE49-F238E27FC236}">
                <a16:creationId xmlns:a16="http://schemas.microsoft.com/office/drawing/2014/main" id="{1BC74206-81C6-5249-814E-DF25304B16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6" t="9091" r="23368" b="-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E1FBC6D-8C09-5446-A598-887CB902EBE1}"/>
              </a:ext>
            </a:extLst>
          </p:cNvPr>
          <p:cNvSpPr/>
          <p:nvPr/>
        </p:nvSpPr>
        <p:spPr>
          <a:xfrm>
            <a:off x="424815" y="1327912"/>
            <a:ext cx="3438144" cy="11247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2800" i="1" dirty="0">
                <a:solidFill>
                  <a:srgbClr val="CC9900"/>
                </a:solidFill>
                <a:latin typeface="Palatino" pitchFamily="2" charset="77"/>
                <a:ea typeface="Palatino" pitchFamily="2" charset="77"/>
                <a:cs typeface="Tahoma" charset="0"/>
              </a:rPr>
              <a:t>Matrices a partir del escenario inicial</a:t>
            </a:r>
            <a:endParaRPr lang="es-ES_tradnl" sz="2800" i="1" dirty="0">
              <a:latin typeface="Palatino" pitchFamily="2" charset="77"/>
              <a:ea typeface="Palatino" pitchFamily="2" charset="77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i="1" dirty="0">
              <a:latin typeface="+mj-lt"/>
              <a:ea typeface="+mj-ea"/>
              <a:cs typeface="+mj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E210CC7-9FE5-2E42-A5F7-685BA88315F7}"/>
              </a:ext>
            </a:extLst>
          </p:cNvPr>
          <p:cNvSpPr/>
          <p:nvPr/>
        </p:nvSpPr>
        <p:spPr>
          <a:xfrm>
            <a:off x="371093" y="2718054"/>
            <a:ext cx="4462163" cy="41399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14300" indent="-342900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Cuando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situación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punto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partida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es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negativa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(-)</a:t>
            </a:r>
          </a:p>
          <a:p>
            <a:pPr marL="114300" indent="-342900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Nuestro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objetivo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fundamental es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conversión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 marL="114300" indent="-342900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Representa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el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escenario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comunicativo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más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complicado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supone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enormes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inversiones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y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mucha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paciencia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 </a:t>
            </a:r>
          </a:p>
          <a:p>
            <a:pPr marL="114300" indent="-342900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Partimos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necesidad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modificar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estereotipos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50079821"/>
      </p:ext>
    </p:extLst>
  </p:cSld>
  <p:clrMapOvr>
    <a:masterClrMapping/>
  </p:clrMapOvr>
  <p:transition spd="med">
    <p:dissolv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15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393" name="Text Box 3"/>
          <p:cNvSpPr txBox="1">
            <a:spLocks noChangeArrowheads="1"/>
          </p:cNvSpPr>
          <p:nvPr/>
        </p:nvSpPr>
        <p:spPr bwMode="auto">
          <a:xfrm>
            <a:off x="2133600" y="12954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15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s-MX" sz="3200">
              <a:solidFill>
                <a:srgbClr val="FF3300"/>
              </a:solidFill>
              <a:latin typeface="Times New Roman" charset="0"/>
              <a:cs typeface="Times New Roman" charset="0"/>
            </a:endParaRPr>
          </a:p>
        </p:txBody>
      </p:sp>
      <p:graphicFrame>
        <p:nvGraphicFramePr>
          <p:cNvPr id="18945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695986"/>
              </p:ext>
            </p:extLst>
          </p:nvPr>
        </p:nvGraphicFramePr>
        <p:xfrm>
          <a:off x="3714794" y="2278828"/>
          <a:ext cx="4762411" cy="2300344"/>
        </p:xfrm>
        <a:graphic>
          <a:graphicData uri="http://schemas.openxmlformats.org/drawingml/2006/table">
            <a:tbl>
              <a:tblPr/>
              <a:tblGrid>
                <a:gridCol w="2106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5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530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Situación  punto de partida</a:t>
                      </a:r>
                      <a:endParaRPr kumimoji="0" lang="es-MX" sz="33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Objetivo Fundamental</a:t>
                      </a:r>
                      <a:endParaRPr kumimoji="0" lang="es-MX" sz="33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b="0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(-)</a:t>
                      </a:r>
                      <a:endParaRPr kumimoji="0" lang="es-MX" sz="3300" b="0" i="1" u="none" strike="noStrike" cap="none" normalizeH="0" baseline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Reconversión</a:t>
                      </a:r>
                      <a:endParaRPr kumimoji="0" lang="es-MX" sz="33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1192532"/>
      </p:ext>
    </p:extLst>
  </p:cSld>
  <p:clrMapOvr>
    <a:masterClrMapping/>
  </p:clrMapOvr>
  <p:transition spd="med">
    <p:dissolv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149CDF-5DAC-4860-A285-9492CF209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23" name="Rectangle 18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9D6E010-31C4-C341-A49D-5BE34727013E}"/>
              </a:ext>
            </a:extLst>
          </p:cNvPr>
          <p:cNvSpPr/>
          <p:nvPr/>
        </p:nvSpPr>
        <p:spPr>
          <a:xfrm>
            <a:off x="903310" y="1118093"/>
            <a:ext cx="4091073" cy="2987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14300" indent="-342900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Cuando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situación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punto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partida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es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indiferencia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o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desconocimiento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(¿?) </a:t>
            </a:r>
          </a:p>
          <a:p>
            <a:pPr marL="114300" indent="-342900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Nuestro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objetivo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fundamental es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informar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 marL="114300" indent="-342900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Seleccionar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los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medios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idóneos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instalarse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la “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mente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universal” del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destinatario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pensar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como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él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o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ella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 </a:t>
            </a:r>
          </a:p>
          <a:p>
            <a:pPr marL="114300" indent="-342900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efectiva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parte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entender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las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necesidades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del receptor</a:t>
            </a:r>
            <a:r>
              <a:rPr lang="en-US" sz="1700" i="1" dirty="0"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pic>
        <p:nvPicPr>
          <p:cNvPr id="8" name="Imagen 7" descr="imgres.jpg">
            <a:extLst>
              <a:ext uri="{FF2B5EF4-FFF2-40B4-BE49-F238E27FC236}">
                <a16:creationId xmlns:a16="http://schemas.microsoft.com/office/drawing/2014/main" id="{A30DCEED-2DA0-2641-89BA-CF1EDCEC58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4" r="4780"/>
          <a:stretch/>
        </p:blipFill>
        <p:spPr>
          <a:xfrm>
            <a:off x="5359151" y="895610"/>
            <a:ext cx="6107166" cy="505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82042"/>
      </p:ext>
    </p:extLst>
  </p:cSld>
  <p:clrMapOvr>
    <a:masterClrMapping/>
  </p:clrMapOvr>
  <p:transition spd="med">
    <p:dissolv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2581BD43-BF46-6940-9F98-59159DA6C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2954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15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s-MX" sz="3200">
              <a:solidFill>
                <a:srgbClr val="FF33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50A06587-18E2-A742-9CDE-0E3F587ED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2954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15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s-MX" sz="3200">
              <a:solidFill>
                <a:srgbClr val="FF3300"/>
              </a:solidFill>
              <a:latin typeface="Times New Roman" charset="0"/>
              <a:cs typeface="Times New Roman" charset="0"/>
            </a:endParaRPr>
          </a:p>
        </p:txBody>
      </p:sp>
      <p:graphicFrame>
        <p:nvGraphicFramePr>
          <p:cNvPr id="6" name="Group 19">
            <a:extLst>
              <a:ext uri="{FF2B5EF4-FFF2-40B4-BE49-F238E27FC236}">
                <a16:creationId xmlns:a16="http://schemas.microsoft.com/office/drawing/2014/main" id="{D945C278-4064-9044-951D-3EBFC2911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526984"/>
              </p:ext>
            </p:extLst>
          </p:nvPr>
        </p:nvGraphicFramePr>
        <p:xfrm>
          <a:off x="3697128" y="1536954"/>
          <a:ext cx="4721543" cy="2336292"/>
        </p:xfrm>
        <a:graphic>
          <a:graphicData uri="http://schemas.openxmlformats.org/drawingml/2006/table">
            <a:tbl>
              <a:tblPr/>
              <a:tblGrid>
                <a:gridCol w="2037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3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71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Situación punto de partida</a:t>
                      </a:r>
                      <a:endParaRPr kumimoji="0" lang="es-MX" sz="33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25730" marR="125730" marT="62865" marB="6286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Objetivo Fundamental</a:t>
                      </a:r>
                      <a:endParaRPr kumimoji="0" lang="es-MX" sz="33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25730" marR="125730" marT="62865" marB="628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2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b="0" i="1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(¿?)</a:t>
                      </a:r>
                      <a:endParaRPr kumimoji="0" lang="es-MX" sz="3300" b="0" i="1" u="none" strike="noStrike" cap="none" normalizeH="0" baseline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25730" marR="125730" marT="62865" marB="6286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Informar</a:t>
                      </a:r>
                      <a:endParaRPr kumimoji="0" lang="es-MX" sz="33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25730" marR="125730" marT="62865" marB="628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322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E1C7E73-D3C1-454A-845C-18AC51420F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0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3" name="Freeform 5">
            <a:extLst>
              <a:ext uri="{FF2B5EF4-FFF2-40B4-BE49-F238E27FC236}">
                <a16:creationId xmlns:a16="http://schemas.microsoft.com/office/drawing/2014/main" id="{CDC45962-7F38-304C-A81B-7B056D114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4" name="Straight Connector 24">
            <a:extLst>
              <a:ext uri="{FF2B5EF4-FFF2-40B4-BE49-F238E27FC236}">
                <a16:creationId xmlns:a16="http://schemas.microsoft.com/office/drawing/2014/main" id="{88508640-7735-BA48-A5BD-A7EEBCB6E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ángulo 4">
            <a:extLst>
              <a:ext uri="{FF2B5EF4-FFF2-40B4-BE49-F238E27FC236}">
                <a16:creationId xmlns:a16="http://schemas.microsoft.com/office/drawing/2014/main" id="{9A1E48FD-E179-A949-8F4A-A146D3393933}"/>
              </a:ext>
            </a:extLst>
          </p:cNvPr>
          <p:cNvSpPr/>
          <p:nvPr/>
        </p:nvSpPr>
        <p:spPr>
          <a:xfrm>
            <a:off x="525516" y="3417573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Cuando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situación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punto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partida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es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positiva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(+)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Nuestro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objetivo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fundamental es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reforzar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Identificar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oportunidades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mejora</a:t>
            </a:r>
            <a:endParaRPr lang="en-US" sz="2400" i="1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5125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585" name="Text Box 1027"/>
          <p:cNvSpPr txBox="1">
            <a:spLocks noChangeArrowheads="1"/>
          </p:cNvSpPr>
          <p:nvPr/>
        </p:nvSpPr>
        <p:spPr bwMode="auto">
          <a:xfrm>
            <a:off x="2133600" y="12954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15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s-MX" sz="3200">
              <a:solidFill>
                <a:srgbClr val="FF33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67586" name="Rectangle 1028"/>
          <p:cNvSpPr>
            <a:spLocks noChangeArrowheads="1"/>
          </p:cNvSpPr>
          <p:nvPr/>
        </p:nvSpPr>
        <p:spPr bwMode="auto">
          <a:xfrm>
            <a:off x="2819400" y="13716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s-ES" sz="3200">
              <a:solidFill>
                <a:srgbClr val="FF3300"/>
              </a:solidFill>
              <a:latin typeface="Tahoma" charset="0"/>
              <a:cs typeface="Times New Roman" charset="0"/>
            </a:endParaRPr>
          </a:p>
        </p:txBody>
      </p:sp>
      <p:graphicFrame>
        <p:nvGraphicFramePr>
          <p:cNvPr id="191504" name="Group 10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442870"/>
              </p:ext>
            </p:extLst>
          </p:nvPr>
        </p:nvGraphicFramePr>
        <p:xfrm>
          <a:off x="3829887" y="1893256"/>
          <a:ext cx="5167155" cy="30714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82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4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530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b="0" i="1" u="none" strike="noStrike" cap="none" normalizeH="0" baseline="0" dirty="0">
                          <a:ln>
                            <a:noFill/>
                          </a:ln>
                          <a:effectLst/>
                          <a:latin typeface="Palatino" pitchFamily="2" charset="77"/>
                          <a:ea typeface="Palatino" pitchFamily="2" charset="77"/>
                        </a:rPr>
                        <a:t>Situación punto de partida</a:t>
                      </a:r>
                      <a:endParaRPr kumimoji="0" lang="es-MX" sz="33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i="1" u="none" strike="noStrike" cap="none" normalizeH="0" baseline="0" dirty="0">
                          <a:ln>
                            <a:noFill/>
                          </a:ln>
                          <a:effectLst/>
                          <a:latin typeface="Palatino" pitchFamily="2" charset="77"/>
                          <a:ea typeface="Palatino" pitchFamily="2" charset="77"/>
                        </a:rPr>
                        <a:t>Objetivo fundamental</a:t>
                      </a:r>
                      <a:endParaRPr kumimoji="0" lang="es-MX" sz="33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8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3800" i="1" u="none" strike="noStrike" cap="none" normalizeH="0" baseline="0">
                          <a:ln>
                            <a:noFill/>
                          </a:ln>
                          <a:effectLst/>
                          <a:latin typeface="Palatino" pitchFamily="2" charset="77"/>
                          <a:ea typeface="Palatino" pitchFamily="2" charset="77"/>
                        </a:rPr>
                        <a:t>(+)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3800" b="0" i="1" u="none" strike="noStrike" cap="none" normalizeH="0" baseline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i="1" u="none" strike="noStrike" cap="none" normalizeH="0" baseline="0" dirty="0">
                          <a:ln>
                            <a:noFill/>
                          </a:ln>
                          <a:effectLst/>
                          <a:latin typeface="Palatino" pitchFamily="2" charset="77"/>
                          <a:ea typeface="Palatino" pitchFamily="2" charset="77"/>
                        </a:rPr>
                        <a:t>Reforzar</a:t>
                      </a:r>
                      <a:endParaRPr kumimoji="0" lang="es-MX" sz="33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0302284"/>
      </p:ext>
    </p:extLst>
  </p:cSld>
  <p:clrMapOvr>
    <a:masterClrMapping/>
  </p:clrMapOvr>
  <p:transition spd="med">
    <p:dissolv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1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2" name="Group 13">
            <a:extLst>
              <a:ext uri="{FF2B5EF4-FFF2-40B4-BE49-F238E27FC236}">
                <a16:creationId xmlns:a16="http://schemas.microsoft.com/office/drawing/2014/main" id="{D8C3AFD7-4CCE-484E-84C6-80FB3E3E2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67600" y="0"/>
            <a:ext cx="4724400" cy="6858000"/>
            <a:chOff x="7467600" y="0"/>
            <a:chExt cx="47244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0C807E-560D-4B1E-8911-1B0B4631F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15">
              <a:extLst>
                <a:ext uri="{FF2B5EF4-FFF2-40B4-BE49-F238E27FC236}">
                  <a16:creationId xmlns:a16="http://schemas.microsoft.com/office/drawing/2014/main" id="{3CCC1DF5-83E7-46A1-8737-18B5AA0F1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Freeform: Shape 17">
            <a:extLst>
              <a:ext uri="{FF2B5EF4-FFF2-40B4-BE49-F238E27FC236}">
                <a16:creationId xmlns:a16="http://schemas.microsoft.com/office/drawing/2014/main" id="{02114E49-C077-4083-B5C1-6A6E70F4D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7600" y="1"/>
            <a:ext cx="4724400" cy="6857999"/>
          </a:xfrm>
          <a:custGeom>
            <a:avLst/>
            <a:gdLst>
              <a:gd name="connsiteX0" fmla="*/ 0 w 4724400"/>
              <a:gd name="connsiteY0" fmla="*/ 6805948 h 6857999"/>
              <a:gd name="connsiteX1" fmla="*/ 15600 w 4724400"/>
              <a:gd name="connsiteY1" fmla="*/ 6813099 h 6857999"/>
              <a:gd name="connsiteX2" fmla="*/ 117632 w 4724400"/>
              <a:gd name="connsiteY2" fmla="*/ 6850060 h 6857999"/>
              <a:gd name="connsiteX3" fmla="*/ 146175 w 4724400"/>
              <a:gd name="connsiteY3" fmla="*/ 6857998 h 6857999"/>
              <a:gd name="connsiteX4" fmla="*/ 54597 w 4724400"/>
              <a:gd name="connsiteY4" fmla="*/ 6857998 h 6857999"/>
              <a:gd name="connsiteX5" fmla="*/ 0 w 4724400"/>
              <a:gd name="connsiteY5" fmla="*/ 6831490 h 6857999"/>
              <a:gd name="connsiteX6" fmla="*/ 0 w 4724400"/>
              <a:gd name="connsiteY6" fmla="*/ 6736157 h 6857999"/>
              <a:gd name="connsiteX7" fmla="*/ 114811 w 4724400"/>
              <a:gd name="connsiteY7" fmla="*/ 6784122 h 6857999"/>
              <a:gd name="connsiteX8" fmla="*/ 138159 w 4724400"/>
              <a:gd name="connsiteY8" fmla="*/ 6793465 h 6857999"/>
              <a:gd name="connsiteX9" fmla="*/ 270310 w 4724400"/>
              <a:gd name="connsiteY9" fmla="*/ 6840638 h 6857999"/>
              <a:gd name="connsiteX10" fmla="*/ 358932 w 4724400"/>
              <a:gd name="connsiteY10" fmla="*/ 6857999 h 6857999"/>
              <a:gd name="connsiteX11" fmla="*/ 228496 w 4724400"/>
              <a:gd name="connsiteY11" fmla="*/ 6857999 h 6857999"/>
              <a:gd name="connsiteX12" fmla="*/ 126481 w 4724400"/>
              <a:gd name="connsiteY12" fmla="*/ 6821149 h 6857999"/>
              <a:gd name="connsiteX13" fmla="*/ 103134 w 4724400"/>
              <a:gd name="connsiteY13" fmla="*/ 6811799 h 6857999"/>
              <a:gd name="connsiteX14" fmla="*/ 0 w 4724400"/>
              <a:gd name="connsiteY14" fmla="*/ 6767913 h 6857999"/>
              <a:gd name="connsiteX15" fmla="*/ 2460543 w 4724400"/>
              <a:gd name="connsiteY15" fmla="*/ 6515312 h 6857999"/>
              <a:gd name="connsiteX16" fmla="*/ 2286201 w 4724400"/>
              <a:gd name="connsiteY16" fmla="*/ 6525103 h 6857999"/>
              <a:gd name="connsiteX17" fmla="*/ 2110427 w 4724400"/>
              <a:gd name="connsiteY17" fmla="*/ 6532104 h 6857999"/>
              <a:gd name="connsiteX18" fmla="*/ 1956742 w 4724400"/>
              <a:gd name="connsiteY18" fmla="*/ 6528403 h 6857999"/>
              <a:gd name="connsiteX19" fmla="*/ 1534307 w 4724400"/>
              <a:gd name="connsiteY19" fmla="*/ 6560369 h 6857999"/>
              <a:gd name="connsiteX20" fmla="*/ 1454538 w 4724400"/>
              <a:gd name="connsiteY20" fmla="*/ 6591702 h 6857999"/>
              <a:gd name="connsiteX21" fmla="*/ 1619950 w 4724400"/>
              <a:gd name="connsiteY21" fmla="*/ 6599765 h 6857999"/>
              <a:gd name="connsiteX22" fmla="*/ 2044875 w 4724400"/>
              <a:gd name="connsiteY22" fmla="*/ 6563693 h 6857999"/>
              <a:gd name="connsiteX23" fmla="*/ 2460543 w 4724400"/>
              <a:gd name="connsiteY23" fmla="*/ 6515312 h 6857999"/>
              <a:gd name="connsiteX24" fmla="*/ 1883620 w 4724400"/>
              <a:gd name="connsiteY24" fmla="*/ 6459370 h 6857999"/>
              <a:gd name="connsiteX25" fmla="*/ 1532156 w 4724400"/>
              <a:gd name="connsiteY25" fmla="*/ 6529929 h 6857999"/>
              <a:gd name="connsiteX26" fmla="*/ 1958230 w 4724400"/>
              <a:gd name="connsiteY26" fmla="*/ 6498517 h 6857999"/>
              <a:gd name="connsiteX27" fmla="*/ 2110707 w 4724400"/>
              <a:gd name="connsiteY27" fmla="*/ 6502035 h 6857999"/>
              <a:gd name="connsiteX28" fmla="*/ 2285171 w 4724400"/>
              <a:gd name="connsiteY28" fmla="*/ 6495471 h 6857999"/>
              <a:gd name="connsiteX29" fmla="*/ 2385179 w 4724400"/>
              <a:gd name="connsiteY29" fmla="*/ 6489665 h 6857999"/>
              <a:gd name="connsiteX30" fmla="*/ 2227262 w 4724400"/>
              <a:gd name="connsiteY30" fmla="*/ 6473140 h 6857999"/>
              <a:gd name="connsiteX31" fmla="*/ 1883620 w 4724400"/>
              <a:gd name="connsiteY31" fmla="*/ 6459370 h 6857999"/>
              <a:gd name="connsiteX32" fmla="*/ 1611255 w 4724400"/>
              <a:gd name="connsiteY32" fmla="*/ 5884754 h 6857999"/>
              <a:gd name="connsiteX33" fmla="*/ 1357588 w 4724400"/>
              <a:gd name="connsiteY33" fmla="*/ 6496752 h 6857999"/>
              <a:gd name="connsiteX34" fmla="*/ 1611255 w 4724400"/>
              <a:gd name="connsiteY34" fmla="*/ 5884754 h 6857999"/>
              <a:gd name="connsiteX35" fmla="*/ 1646205 w 4724400"/>
              <a:gd name="connsiteY35" fmla="*/ 5883072 h 6857999"/>
              <a:gd name="connsiteX36" fmla="*/ 1387600 w 4724400"/>
              <a:gd name="connsiteY36" fmla="*/ 6494950 h 6857999"/>
              <a:gd name="connsiteX37" fmla="*/ 1646205 w 4724400"/>
              <a:gd name="connsiteY37" fmla="*/ 5883072 h 6857999"/>
              <a:gd name="connsiteX38" fmla="*/ 0 w 4724400"/>
              <a:gd name="connsiteY38" fmla="*/ 5845526 h 6857999"/>
              <a:gd name="connsiteX39" fmla="*/ 23370 w 4724400"/>
              <a:gd name="connsiteY39" fmla="*/ 5869422 h 6857999"/>
              <a:gd name="connsiteX40" fmla="*/ 321428 w 4724400"/>
              <a:gd name="connsiteY40" fmla="*/ 6212316 h 6857999"/>
              <a:gd name="connsiteX41" fmla="*/ 626000 w 4724400"/>
              <a:gd name="connsiteY41" fmla="*/ 6710671 h 6857999"/>
              <a:gd name="connsiteX42" fmla="*/ 661825 w 4724400"/>
              <a:gd name="connsiteY42" fmla="*/ 6854298 h 6857999"/>
              <a:gd name="connsiteX43" fmla="*/ 663298 w 4724400"/>
              <a:gd name="connsiteY43" fmla="*/ 6857998 h 6857999"/>
              <a:gd name="connsiteX44" fmla="*/ 431765 w 4724400"/>
              <a:gd name="connsiteY44" fmla="*/ 6857998 h 6857999"/>
              <a:gd name="connsiteX45" fmla="*/ 293576 w 4724400"/>
              <a:gd name="connsiteY45" fmla="*/ 6816656 h 6857999"/>
              <a:gd name="connsiteX46" fmla="*/ 134480 w 4724400"/>
              <a:gd name="connsiteY46" fmla="*/ 6760867 h 6857999"/>
              <a:gd name="connsiteX47" fmla="*/ 0 w 4724400"/>
              <a:gd name="connsiteY47" fmla="*/ 6714215 h 6857999"/>
              <a:gd name="connsiteX48" fmla="*/ 0 w 4724400"/>
              <a:gd name="connsiteY48" fmla="*/ 6683873 h 6857999"/>
              <a:gd name="connsiteX49" fmla="*/ 143737 w 4724400"/>
              <a:gd name="connsiteY49" fmla="*/ 6732821 h 6857999"/>
              <a:gd name="connsiteX50" fmla="*/ 488162 w 4724400"/>
              <a:gd name="connsiteY50" fmla="*/ 6842006 h 6857999"/>
              <a:gd name="connsiteX51" fmla="*/ 44855 w 4724400"/>
              <a:gd name="connsiteY51" fmla="*/ 6674734 h 6857999"/>
              <a:gd name="connsiteX52" fmla="*/ 0 w 4724400"/>
              <a:gd name="connsiteY52" fmla="*/ 6668575 h 6857999"/>
              <a:gd name="connsiteX53" fmla="*/ 0 w 4724400"/>
              <a:gd name="connsiteY53" fmla="*/ 6628217 h 6857999"/>
              <a:gd name="connsiteX54" fmla="*/ 144942 w 4724400"/>
              <a:gd name="connsiteY54" fmla="*/ 6657611 h 6857999"/>
              <a:gd name="connsiteX55" fmla="*/ 312446 w 4724400"/>
              <a:gd name="connsiteY55" fmla="*/ 6711283 h 6857999"/>
              <a:gd name="connsiteX56" fmla="*/ 477357 w 4724400"/>
              <a:gd name="connsiteY56" fmla="*/ 6799347 h 6857999"/>
              <a:gd name="connsiteX57" fmla="*/ 134228 w 4724400"/>
              <a:gd name="connsiteY57" fmla="*/ 6503934 h 6857999"/>
              <a:gd name="connsiteX58" fmla="*/ 0 w 4724400"/>
              <a:gd name="connsiteY58" fmla="*/ 6334256 h 6857999"/>
              <a:gd name="connsiteX59" fmla="*/ 0 w 4724400"/>
              <a:gd name="connsiteY59" fmla="*/ 6221686 h 6857999"/>
              <a:gd name="connsiteX60" fmla="*/ 113296 w 4724400"/>
              <a:gd name="connsiteY60" fmla="*/ 6402069 h 6857999"/>
              <a:gd name="connsiteX61" fmla="*/ 523262 w 4724400"/>
              <a:gd name="connsiteY61" fmla="*/ 6807025 h 6857999"/>
              <a:gd name="connsiteX62" fmla="*/ 404364 w 4724400"/>
              <a:gd name="connsiteY62" fmla="*/ 6649139 h 6857999"/>
              <a:gd name="connsiteX63" fmla="*/ 392074 w 4724400"/>
              <a:gd name="connsiteY63" fmla="*/ 6636358 h 6857999"/>
              <a:gd name="connsiteX64" fmla="*/ 77450 w 4724400"/>
              <a:gd name="connsiteY64" fmla="*/ 6260110 h 6857999"/>
              <a:gd name="connsiteX65" fmla="*/ 0 w 4724400"/>
              <a:gd name="connsiteY65" fmla="*/ 6163634 h 6857999"/>
              <a:gd name="connsiteX66" fmla="*/ 0 w 4724400"/>
              <a:gd name="connsiteY66" fmla="*/ 6117703 h 6857999"/>
              <a:gd name="connsiteX67" fmla="*/ 99669 w 4724400"/>
              <a:gd name="connsiteY67" fmla="*/ 6240461 h 6857999"/>
              <a:gd name="connsiteX68" fmla="*/ 412670 w 4724400"/>
              <a:gd name="connsiteY68" fmla="*/ 6615176 h 6857999"/>
              <a:gd name="connsiteX69" fmla="*/ 424960 w 4724400"/>
              <a:gd name="connsiteY69" fmla="*/ 6627949 h 6857999"/>
              <a:gd name="connsiteX70" fmla="*/ 504043 w 4724400"/>
              <a:gd name="connsiteY70" fmla="*/ 6718236 h 6857999"/>
              <a:gd name="connsiteX71" fmla="*/ 251759 w 4724400"/>
              <a:gd name="connsiteY71" fmla="*/ 6299011 h 6857999"/>
              <a:gd name="connsiteX72" fmla="*/ 21191 w 4724400"/>
              <a:gd name="connsiteY72" fmla="*/ 6033111 h 6857999"/>
              <a:gd name="connsiteX73" fmla="*/ 0 w 4724400"/>
              <a:gd name="connsiteY73" fmla="*/ 6012219 h 6857999"/>
              <a:gd name="connsiteX74" fmla="*/ 0 w 4724400"/>
              <a:gd name="connsiteY74" fmla="*/ 5971257 h 6857999"/>
              <a:gd name="connsiteX75" fmla="*/ 41571 w 4724400"/>
              <a:gd name="connsiteY75" fmla="*/ 6012292 h 6857999"/>
              <a:gd name="connsiteX76" fmla="*/ 273883 w 4724400"/>
              <a:gd name="connsiteY76" fmla="*/ 6279980 h 6857999"/>
              <a:gd name="connsiteX77" fmla="*/ 541341 w 4724400"/>
              <a:gd name="connsiteY77" fmla="*/ 6733560 h 6857999"/>
              <a:gd name="connsiteX78" fmla="*/ 531634 w 4724400"/>
              <a:gd name="connsiteY78" fmla="*/ 6610993 h 6857999"/>
              <a:gd name="connsiteX79" fmla="*/ 247554 w 4724400"/>
              <a:gd name="connsiteY79" fmla="*/ 6197148 h 6857999"/>
              <a:gd name="connsiteX80" fmla="*/ 33651 w 4724400"/>
              <a:gd name="connsiteY80" fmla="*/ 5957901 h 6857999"/>
              <a:gd name="connsiteX81" fmla="*/ 0 w 4724400"/>
              <a:gd name="connsiteY81" fmla="*/ 5925131 h 6857999"/>
              <a:gd name="connsiteX82" fmla="*/ 1656340 w 4724400"/>
              <a:gd name="connsiteY82" fmla="*/ 5825040 h 6857999"/>
              <a:gd name="connsiteX83" fmla="*/ 1653246 w 4724400"/>
              <a:gd name="connsiteY83" fmla="*/ 5829053 h 6857999"/>
              <a:gd name="connsiteX84" fmla="*/ 1655667 w 4724400"/>
              <a:gd name="connsiteY84" fmla="*/ 5829425 h 6857999"/>
              <a:gd name="connsiteX85" fmla="*/ 2630124 w 4724400"/>
              <a:gd name="connsiteY85" fmla="*/ 5591852 h 6857999"/>
              <a:gd name="connsiteX86" fmla="*/ 2177648 w 4724400"/>
              <a:gd name="connsiteY86" fmla="*/ 5630119 h 6857999"/>
              <a:gd name="connsiteX87" fmla="*/ 2076258 w 4724400"/>
              <a:gd name="connsiteY87" fmla="*/ 5650510 h 6857999"/>
              <a:gd name="connsiteX88" fmla="*/ 2214048 w 4724400"/>
              <a:gd name="connsiteY88" fmla="*/ 5629828 h 6857999"/>
              <a:gd name="connsiteX89" fmla="*/ 3090246 w 4724400"/>
              <a:gd name="connsiteY89" fmla="*/ 5601337 h 6857999"/>
              <a:gd name="connsiteX90" fmla="*/ 2834104 w 4724400"/>
              <a:gd name="connsiteY90" fmla="*/ 5598847 h 6857999"/>
              <a:gd name="connsiteX91" fmla="*/ 2782953 w 4724400"/>
              <a:gd name="connsiteY91" fmla="*/ 5595539 h 6857999"/>
              <a:gd name="connsiteX92" fmla="*/ 2630124 w 4724400"/>
              <a:gd name="connsiteY92" fmla="*/ 5591852 h 6857999"/>
              <a:gd name="connsiteX93" fmla="*/ 2751064 w 4724400"/>
              <a:gd name="connsiteY93" fmla="*/ 5525300 h 6857999"/>
              <a:gd name="connsiteX94" fmla="*/ 2618554 w 4724400"/>
              <a:gd name="connsiteY94" fmla="*/ 5525937 h 6857999"/>
              <a:gd name="connsiteX95" fmla="*/ 2311014 w 4724400"/>
              <a:gd name="connsiteY95" fmla="*/ 5550189 h 6857999"/>
              <a:gd name="connsiteX96" fmla="*/ 2134103 w 4724400"/>
              <a:gd name="connsiteY96" fmla="*/ 5605852 h 6857999"/>
              <a:gd name="connsiteX97" fmla="*/ 2174084 w 4724400"/>
              <a:gd name="connsiteY97" fmla="*/ 5600203 h 6857999"/>
              <a:gd name="connsiteX98" fmla="*/ 2785199 w 4724400"/>
              <a:gd name="connsiteY98" fmla="*/ 5564971 h 6857999"/>
              <a:gd name="connsiteX99" fmla="*/ 2836697 w 4724400"/>
              <a:gd name="connsiteY99" fmla="*/ 5568822 h 6857999"/>
              <a:gd name="connsiteX100" fmla="*/ 3066345 w 4724400"/>
              <a:gd name="connsiteY100" fmla="*/ 5573703 h 6857999"/>
              <a:gd name="connsiteX101" fmla="*/ 2978461 w 4724400"/>
              <a:gd name="connsiteY101" fmla="*/ 5555562 h 6857999"/>
              <a:gd name="connsiteX102" fmla="*/ 2893277 w 4724400"/>
              <a:gd name="connsiteY102" fmla="*/ 5538004 h 6857999"/>
              <a:gd name="connsiteX103" fmla="*/ 2751064 w 4724400"/>
              <a:gd name="connsiteY103" fmla="*/ 5525300 h 6857999"/>
              <a:gd name="connsiteX104" fmla="*/ 2636807 w 4724400"/>
              <a:gd name="connsiteY104" fmla="*/ 5458317 h 6857999"/>
              <a:gd name="connsiteX105" fmla="*/ 2236775 w 4724400"/>
              <a:gd name="connsiteY105" fmla="*/ 5536349 h 6857999"/>
              <a:gd name="connsiteX106" fmla="*/ 2306204 w 4724400"/>
              <a:gd name="connsiteY106" fmla="*/ 5519543 h 6857999"/>
              <a:gd name="connsiteX107" fmla="*/ 2619005 w 4724400"/>
              <a:gd name="connsiteY107" fmla="*/ 5494992 h 6857999"/>
              <a:gd name="connsiteX108" fmla="*/ 2899676 w 4724400"/>
              <a:gd name="connsiteY108" fmla="*/ 5507848 h 6857999"/>
              <a:gd name="connsiteX109" fmla="*/ 2986662 w 4724400"/>
              <a:gd name="connsiteY109" fmla="*/ 5525798 h 6857999"/>
              <a:gd name="connsiteX110" fmla="*/ 3101623 w 4724400"/>
              <a:gd name="connsiteY110" fmla="*/ 5547311 h 6857999"/>
              <a:gd name="connsiteX111" fmla="*/ 2636807 w 4724400"/>
              <a:gd name="connsiteY111" fmla="*/ 5458317 h 6857999"/>
              <a:gd name="connsiteX112" fmla="*/ 0 w 4724400"/>
              <a:gd name="connsiteY112" fmla="*/ 5142496 h 6857999"/>
              <a:gd name="connsiteX113" fmla="*/ 127996 w 4724400"/>
              <a:gd name="connsiteY113" fmla="*/ 5201004 h 6857999"/>
              <a:gd name="connsiteX114" fmla="*/ 661087 w 4724400"/>
              <a:gd name="connsiteY114" fmla="*/ 5790959 h 6857999"/>
              <a:gd name="connsiteX115" fmla="*/ 1029402 w 4724400"/>
              <a:gd name="connsiteY115" fmla="*/ 6204913 h 6857999"/>
              <a:gd name="connsiteX116" fmla="*/ 1046692 w 4724400"/>
              <a:gd name="connsiteY116" fmla="*/ 6015372 h 6857999"/>
              <a:gd name="connsiteX117" fmla="*/ 1024238 w 4724400"/>
              <a:gd name="connsiteY117" fmla="*/ 5336275 h 6857999"/>
              <a:gd name="connsiteX118" fmla="*/ 1138131 w 4724400"/>
              <a:gd name="connsiteY118" fmla="*/ 5600804 h 6857999"/>
              <a:gd name="connsiteX119" fmla="*/ 1127280 w 4724400"/>
              <a:gd name="connsiteY119" fmla="*/ 6039262 h 6857999"/>
              <a:gd name="connsiteX120" fmla="*/ 1026642 w 4724400"/>
              <a:gd name="connsiteY120" fmla="*/ 6792600 h 6857999"/>
              <a:gd name="connsiteX121" fmla="*/ 1327075 w 4724400"/>
              <a:gd name="connsiteY121" fmla="*/ 6590735 h 6857999"/>
              <a:gd name="connsiteX122" fmla="*/ 1332848 w 4724400"/>
              <a:gd name="connsiteY122" fmla="*/ 6581371 h 6857999"/>
              <a:gd name="connsiteX123" fmla="*/ 1320586 w 4724400"/>
              <a:gd name="connsiteY123" fmla="*/ 6572441 h 6857999"/>
              <a:gd name="connsiteX124" fmla="*/ 1669632 w 4724400"/>
              <a:gd name="connsiteY124" fmla="*/ 5665639 h 6857999"/>
              <a:gd name="connsiteX125" fmla="*/ 1749165 w 4724400"/>
              <a:gd name="connsiteY125" fmla="*/ 5696416 h 6857999"/>
              <a:gd name="connsiteX126" fmla="*/ 1502249 w 4724400"/>
              <a:gd name="connsiteY126" fmla="*/ 6466405 h 6857999"/>
              <a:gd name="connsiteX127" fmla="*/ 2238637 w 4724400"/>
              <a:gd name="connsiteY127" fmla="*/ 6419148 h 6857999"/>
              <a:gd name="connsiteX128" fmla="*/ 2642775 w 4724400"/>
              <a:gd name="connsiteY128" fmla="*/ 6563116 h 6857999"/>
              <a:gd name="connsiteX129" fmla="*/ 2628681 w 4724400"/>
              <a:gd name="connsiteY129" fmla="*/ 6578254 h 6857999"/>
              <a:gd name="connsiteX130" fmla="*/ 1600072 w 4724400"/>
              <a:gd name="connsiteY130" fmla="*/ 6648608 h 6857999"/>
              <a:gd name="connsiteX131" fmla="*/ 1391841 w 4724400"/>
              <a:gd name="connsiteY131" fmla="*/ 6641028 h 6857999"/>
              <a:gd name="connsiteX132" fmla="*/ 1389928 w 4724400"/>
              <a:gd name="connsiteY132" fmla="*/ 6641375 h 6857999"/>
              <a:gd name="connsiteX133" fmla="*/ 1380979 w 4724400"/>
              <a:gd name="connsiteY133" fmla="*/ 6643204 h 6857999"/>
              <a:gd name="connsiteX134" fmla="*/ 1108685 w 4724400"/>
              <a:gd name="connsiteY134" fmla="*/ 6824788 h 6857999"/>
              <a:gd name="connsiteX135" fmla="*/ 1051559 w 4724400"/>
              <a:gd name="connsiteY135" fmla="*/ 6857998 h 6857999"/>
              <a:gd name="connsiteX136" fmla="*/ 925940 w 4724400"/>
              <a:gd name="connsiteY136" fmla="*/ 6857998 h 6857999"/>
              <a:gd name="connsiteX137" fmla="*/ 949746 w 4724400"/>
              <a:gd name="connsiteY137" fmla="*/ 6745652 h 6857999"/>
              <a:gd name="connsiteX138" fmla="*/ 1017902 w 4724400"/>
              <a:gd name="connsiteY138" fmla="*/ 6308216 h 6857999"/>
              <a:gd name="connsiteX139" fmla="*/ 1012614 w 4724400"/>
              <a:gd name="connsiteY139" fmla="*/ 6302278 h 6857999"/>
              <a:gd name="connsiteX140" fmla="*/ 644615 w 4724400"/>
              <a:gd name="connsiteY140" fmla="*/ 5837768 h 6857999"/>
              <a:gd name="connsiteX141" fmla="*/ 627546 w 4724400"/>
              <a:gd name="connsiteY141" fmla="*/ 5831943 h 6857999"/>
              <a:gd name="connsiteX142" fmla="*/ 128963 w 4724400"/>
              <a:gd name="connsiteY142" fmla="*/ 5481226 h 6857999"/>
              <a:gd name="connsiteX143" fmla="*/ 0 w 4724400"/>
              <a:gd name="connsiteY143" fmla="*/ 5361850 h 6857999"/>
              <a:gd name="connsiteX144" fmla="*/ 0 w 4724400"/>
              <a:gd name="connsiteY144" fmla="*/ 5297634 h 6857999"/>
              <a:gd name="connsiteX145" fmla="*/ 40861 w 4724400"/>
              <a:gd name="connsiteY145" fmla="*/ 5333413 h 6857999"/>
              <a:gd name="connsiteX146" fmla="*/ 514278 w 4724400"/>
              <a:gd name="connsiteY146" fmla="*/ 5738345 h 6857999"/>
              <a:gd name="connsiteX147" fmla="*/ 337180 w 4724400"/>
              <a:gd name="connsiteY147" fmla="*/ 5572174 h 6857999"/>
              <a:gd name="connsiteX148" fmla="*/ 303564 w 4724400"/>
              <a:gd name="connsiteY148" fmla="*/ 5536908 h 6857999"/>
              <a:gd name="connsiteX149" fmla="*/ 88496 w 4724400"/>
              <a:gd name="connsiteY149" fmla="*/ 5343132 h 6857999"/>
              <a:gd name="connsiteX150" fmla="*/ 0 w 4724400"/>
              <a:gd name="connsiteY150" fmla="*/ 5277736 h 6857999"/>
              <a:gd name="connsiteX151" fmla="*/ 0 w 4724400"/>
              <a:gd name="connsiteY151" fmla="*/ 5241225 h 6857999"/>
              <a:gd name="connsiteX152" fmla="*/ 106479 w 4724400"/>
              <a:gd name="connsiteY152" fmla="*/ 5319780 h 6857999"/>
              <a:gd name="connsiteX153" fmla="*/ 324159 w 4724400"/>
              <a:gd name="connsiteY153" fmla="*/ 5515717 h 6857999"/>
              <a:gd name="connsiteX154" fmla="*/ 357680 w 4724400"/>
              <a:gd name="connsiteY154" fmla="*/ 5551608 h 6857999"/>
              <a:gd name="connsiteX155" fmla="*/ 514810 w 4724400"/>
              <a:gd name="connsiteY155" fmla="*/ 5702551 h 6857999"/>
              <a:gd name="connsiteX156" fmla="*/ 464808 w 4724400"/>
              <a:gd name="connsiteY156" fmla="*/ 5632736 h 6857999"/>
              <a:gd name="connsiteX157" fmla="*/ 416327 w 4724400"/>
              <a:gd name="connsiteY157" fmla="*/ 5565087 h 6857999"/>
              <a:gd name="connsiteX158" fmla="*/ 232232 w 4724400"/>
              <a:gd name="connsiteY158" fmla="*/ 5379904 h 6857999"/>
              <a:gd name="connsiteX159" fmla="*/ 2640 w 4724400"/>
              <a:gd name="connsiteY159" fmla="*/ 5200559 h 6857999"/>
              <a:gd name="connsiteX160" fmla="*/ 0 w 4724400"/>
              <a:gd name="connsiteY160" fmla="*/ 5199146 h 6857999"/>
              <a:gd name="connsiteX161" fmla="*/ 0 w 4724400"/>
              <a:gd name="connsiteY161" fmla="*/ 5164774 h 6857999"/>
              <a:gd name="connsiteX162" fmla="*/ 18363 w 4724400"/>
              <a:gd name="connsiteY162" fmla="*/ 5174783 h 6857999"/>
              <a:gd name="connsiteX163" fmla="*/ 251810 w 4724400"/>
              <a:gd name="connsiteY163" fmla="*/ 5357281 h 6857999"/>
              <a:gd name="connsiteX164" fmla="*/ 439563 w 4724400"/>
              <a:gd name="connsiteY164" fmla="*/ 5546863 h 6857999"/>
              <a:gd name="connsiteX165" fmla="*/ 489056 w 4724400"/>
              <a:gd name="connsiteY165" fmla="*/ 5615961 h 6857999"/>
              <a:gd name="connsiteX166" fmla="*/ 555845 w 4724400"/>
              <a:gd name="connsiteY166" fmla="*/ 5705642 h 6857999"/>
              <a:gd name="connsiteX167" fmla="*/ 287056 w 4724400"/>
              <a:gd name="connsiteY167" fmla="*/ 5341546 h 6857999"/>
              <a:gd name="connsiteX168" fmla="*/ 49874 w 4724400"/>
              <a:gd name="connsiteY168" fmla="*/ 5178238 h 6857999"/>
              <a:gd name="connsiteX169" fmla="*/ 0 w 4724400"/>
              <a:gd name="connsiteY169" fmla="*/ 5158623 h 6857999"/>
              <a:gd name="connsiteX170" fmla="*/ 4076694 w 4724400"/>
              <a:gd name="connsiteY170" fmla="*/ 4944364 h 6857999"/>
              <a:gd name="connsiteX171" fmla="*/ 4287610 w 4724400"/>
              <a:gd name="connsiteY171" fmla="*/ 5588157 h 6857999"/>
              <a:gd name="connsiteX172" fmla="*/ 4076694 w 4724400"/>
              <a:gd name="connsiteY172" fmla="*/ 4944364 h 6857999"/>
              <a:gd name="connsiteX173" fmla="*/ 4103808 w 4724400"/>
              <a:gd name="connsiteY173" fmla="*/ 4918599 h 6857999"/>
              <a:gd name="connsiteX174" fmla="*/ 4310650 w 4724400"/>
              <a:gd name="connsiteY174" fmla="*/ 5565760 h 6857999"/>
              <a:gd name="connsiteX175" fmla="*/ 4103808 w 4724400"/>
              <a:gd name="connsiteY175" fmla="*/ 4918599 h 6857999"/>
              <a:gd name="connsiteX176" fmla="*/ 4072554 w 4724400"/>
              <a:gd name="connsiteY176" fmla="*/ 4867303 h 6857999"/>
              <a:gd name="connsiteX177" fmla="*/ 4072780 w 4724400"/>
              <a:gd name="connsiteY177" fmla="*/ 4872526 h 6857999"/>
              <a:gd name="connsiteX178" fmla="*/ 4074990 w 4724400"/>
              <a:gd name="connsiteY178" fmla="*/ 4871112 h 6857999"/>
              <a:gd name="connsiteX179" fmla="*/ 3100062 w 4724400"/>
              <a:gd name="connsiteY179" fmla="*/ 4866948 h 6857999"/>
              <a:gd name="connsiteX180" fmla="*/ 2963625 w 4724400"/>
              <a:gd name="connsiteY180" fmla="*/ 4877568 h 6857999"/>
              <a:gd name="connsiteX181" fmla="*/ 2809956 w 4724400"/>
              <a:gd name="connsiteY181" fmla="*/ 4889247 h 6857999"/>
              <a:gd name="connsiteX182" fmla="*/ 2688275 w 4724400"/>
              <a:gd name="connsiteY182" fmla="*/ 4882769 h 6857999"/>
              <a:gd name="connsiteX183" fmla="*/ 2605133 w 4724400"/>
              <a:gd name="connsiteY183" fmla="*/ 4876924 h 6857999"/>
              <a:gd name="connsiteX184" fmla="*/ 2414900 w 4724400"/>
              <a:gd name="connsiteY184" fmla="*/ 4881330 h 6857999"/>
              <a:gd name="connsiteX185" fmla="*/ 2217605 w 4724400"/>
              <a:gd name="connsiteY185" fmla="*/ 4885650 h 6857999"/>
              <a:gd name="connsiteX186" fmla="*/ 2199332 w 4724400"/>
              <a:gd name="connsiteY186" fmla="*/ 4885075 h 6857999"/>
              <a:gd name="connsiteX187" fmla="*/ 2141062 w 4724400"/>
              <a:gd name="connsiteY187" fmla="*/ 4884027 h 6857999"/>
              <a:gd name="connsiteX188" fmla="*/ 2558630 w 4724400"/>
              <a:gd name="connsiteY188" fmla="*/ 4938088 h 6857999"/>
              <a:gd name="connsiteX189" fmla="*/ 3100062 w 4724400"/>
              <a:gd name="connsiteY189" fmla="*/ 4866948 h 6857999"/>
              <a:gd name="connsiteX190" fmla="*/ 2753415 w 4724400"/>
              <a:gd name="connsiteY190" fmla="*/ 4783657 h 6857999"/>
              <a:gd name="connsiteX191" fmla="*/ 2639521 w 4724400"/>
              <a:gd name="connsiteY191" fmla="*/ 4785091 h 6857999"/>
              <a:gd name="connsiteX192" fmla="*/ 2193068 w 4724400"/>
              <a:gd name="connsiteY192" fmla="*/ 4854595 h 6857999"/>
              <a:gd name="connsiteX193" fmla="*/ 2201931 w 4724400"/>
              <a:gd name="connsiteY193" fmla="*/ 4855057 h 6857999"/>
              <a:gd name="connsiteX194" fmla="*/ 2219654 w 4724400"/>
              <a:gd name="connsiteY194" fmla="*/ 4855986 h 6857999"/>
              <a:gd name="connsiteX195" fmla="*/ 2413690 w 4724400"/>
              <a:gd name="connsiteY195" fmla="*/ 4851445 h 6857999"/>
              <a:gd name="connsiteX196" fmla="*/ 2606832 w 4724400"/>
              <a:gd name="connsiteY196" fmla="*/ 4846715 h 6857999"/>
              <a:gd name="connsiteX197" fmla="*/ 2691769 w 4724400"/>
              <a:gd name="connsiteY197" fmla="*/ 4852935 h 6857999"/>
              <a:gd name="connsiteX198" fmla="*/ 2811106 w 4724400"/>
              <a:gd name="connsiteY198" fmla="*/ 4859393 h 6857999"/>
              <a:gd name="connsiteX199" fmla="*/ 2961520 w 4724400"/>
              <a:gd name="connsiteY199" fmla="*/ 4847493 h 6857999"/>
              <a:gd name="connsiteX200" fmla="*/ 3070965 w 4724400"/>
              <a:gd name="connsiteY200" fmla="*/ 4837270 h 6857999"/>
              <a:gd name="connsiteX201" fmla="*/ 2753415 w 4724400"/>
              <a:gd name="connsiteY201" fmla="*/ 4783657 h 6857999"/>
              <a:gd name="connsiteX202" fmla="*/ 2389654 w 4724400"/>
              <a:gd name="connsiteY202" fmla="*/ 4275904 h 6857999"/>
              <a:gd name="connsiteX203" fmla="*/ 1522266 w 4724400"/>
              <a:gd name="connsiteY203" fmla="*/ 4472742 h 6857999"/>
              <a:gd name="connsiteX204" fmla="*/ 1464014 w 4724400"/>
              <a:gd name="connsiteY204" fmla="*/ 4498508 h 6857999"/>
              <a:gd name="connsiteX205" fmla="*/ 1376111 w 4724400"/>
              <a:gd name="connsiteY205" fmla="*/ 4536334 h 6857999"/>
              <a:gd name="connsiteX206" fmla="*/ 1498493 w 4724400"/>
              <a:gd name="connsiteY206" fmla="*/ 4502509 h 6857999"/>
              <a:gd name="connsiteX207" fmla="*/ 1831627 w 4724400"/>
              <a:gd name="connsiteY207" fmla="*/ 4454994 h 6857999"/>
              <a:gd name="connsiteX208" fmla="*/ 2389654 w 4724400"/>
              <a:gd name="connsiteY208" fmla="*/ 4275904 h 6857999"/>
              <a:gd name="connsiteX209" fmla="*/ 2147582 w 4724400"/>
              <a:gd name="connsiteY209" fmla="*/ 4220499 h 6857999"/>
              <a:gd name="connsiteX210" fmla="*/ 1556088 w 4724400"/>
              <a:gd name="connsiteY210" fmla="*/ 4425819 h 6857999"/>
              <a:gd name="connsiteX211" fmla="*/ 2346927 w 4724400"/>
              <a:gd name="connsiteY211" fmla="*/ 4248048 h 6857999"/>
              <a:gd name="connsiteX212" fmla="*/ 2147582 w 4724400"/>
              <a:gd name="connsiteY212" fmla="*/ 4220499 h 6857999"/>
              <a:gd name="connsiteX213" fmla="*/ 1790494 w 4724400"/>
              <a:gd name="connsiteY213" fmla="*/ 3958602 h 6857999"/>
              <a:gd name="connsiteX214" fmla="*/ 1059112 w 4724400"/>
              <a:gd name="connsiteY214" fmla="*/ 4119804 h 6857999"/>
              <a:gd name="connsiteX215" fmla="*/ 1790494 w 4724400"/>
              <a:gd name="connsiteY215" fmla="*/ 3958602 h 6857999"/>
              <a:gd name="connsiteX216" fmla="*/ 3757613 w 4724400"/>
              <a:gd name="connsiteY216" fmla="*/ 3936722 h 6857999"/>
              <a:gd name="connsiteX217" fmla="*/ 3715314 w 4724400"/>
              <a:gd name="connsiteY217" fmla="*/ 4196771 h 6857999"/>
              <a:gd name="connsiteX218" fmla="*/ 3631611 w 4724400"/>
              <a:gd name="connsiteY218" fmla="*/ 4613594 h 6857999"/>
              <a:gd name="connsiteX219" fmla="*/ 3596909 w 4724400"/>
              <a:gd name="connsiteY219" fmla="*/ 4707830 h 6857999"/>
              <a:gd name="connsiteX220" fmla="*/ 3581749 w 4724400"/>
              <a:gd name="connsiteY220" fmla="*/ 4747418 h 6857999"/>
              <a:gd name="connsiteX221" fmla="*/ 3510660 w 4724400"/>
              <a:gd name="connsiteY221" fmla="*/ 4966094 h 6857999"/>
              <a:gd name="connsiteX222" fmla="*/ 3757613 w 4724400"/>
              <a:gd name="connsiteY222" fmla="*/ 3936722 h 6857999"/>
              <a:gd name="connsiteX223" fmla="*/ 1701387 w 4724400"/>
              <a:gd name="connsiteY223" fmla="*/ 3919232 h 6857999"/>
              <a:gd name="connsiteX224" fmla="*/ 1136310 w 4724400"/>
              <a:gd name="connsiteY224" fmla="*/ 4068895 h 6857999"/>
              <a:gd name="connsiteX225" fmla="*/ 1784782 w 4724400"/>
              <a:gd name="connsiteY225" fmla="*/ 3927759 h 6857999"/>
              <a:gd name="connsiteX226" fmla="*/ 1701387 w 4724400"/>
              <a:gd name="connsiteY226" fmla="*/ 3919232 h 6857999"/>
              <a:gd name="connsiteX227" fmla="*/ 3733405 w 4724400"/>
              <a:gd name="connsiteY227" fmla="*/ 3900089 h 6857999"/>
              <a:gd name="connsiteX228" fmla="*/ 3500832 w 4724400"/>
              <a:gd name="connsiteY228" fmla="*/ 4885010 h 6857999"/>
              <a:gd name="connsiteX229" fmla="*/ 3552367 w 4724400"/>
              <a:gd name="connsiteY229" fmla="*/ 4735553 h 6857999"/>
              <a:gd name="connsiteX230" fmla="*/ 3567525 w 4724400"/>
              <a:gd name="connsiteY230" fmla="*/ 4695966 h 6857999"/>
              <a:gd name="connsiteX231" fmla="*/ 3602372 w 4724400"/>
              <a:gd name="connsiteY231" fmla="*/ 4603168 h 6857999"/>
              <a:gd name="connsiteX232" fmla="*/ 3684639 w 4724400"/>
              <a:gd name="connsiteY232" fmla="*/ 4192628 h 6857999"/>
              <a:gd name="connsiteX233" fmla="*/ 3733405 w 4724400"/>
              <a:gd name="connsiteY233" fmla="*/ 3900089 h 6857999"/>
              <a:gd name="connsiteX234" fmla="*/ 2800959 w 4724400"/>
              <a:gd name="connsiteY234" fmla="*/ 3871054 h 6857999"/>
              <a:gd name="connsiteX235" fmla="*/ 3026569 w 4724400"/>
              <a:gd name="connsiteY235" fmla="*/ 4520780 h 6857999"/>
              <a:gd name="connsiteX236" fmla="*/ 2889061 w 4724400"/>
              <a:gd name="connsiteY236" fmla="*/ 4157302 h 6857999"/>
              <a:gd name="connsiteX237" fmla="*/ 2800959 w 4724400"/>
              <a:gd name="connsiteY237" fmla="*/ 3871054 h 6857999"/>
              <a:gd name="connsiteX238" fmla="*/ 2809929 w 4724400"/>
              <a:gd name="connsiteY238" fmla="*/ 3701307 h 6857999"/>
              <a:gd name="connsiteX239" fmla="*/ 2809197 w 4724400"/>
              <a:gd name="connsiteY239" fmla="*/ 3708672 h 6857999"/>
              <a:gd name="connsiteX240" fmla="*/ 2918306 w 4724400"/>
              <a:gd name="connsiteY240" fmla="*/ 4147031 h 6857999"/>
              <a:gd name="connsiteX241" fmla="*/ 3068858 w 4724400"/>
              <a:gd name="connsiteY241" fmla="*/ 4544310 h 6857999"/>
              <a:gd name="connsiteX242" fmla="*/ 2968879 w 4724400"/>
              <a:gd name="connsiteY242" fmla="*/ 4144570 h 6857999"/>
              <a:gd name="connsiteX243" fmla="*/ 2809929 w 4724400"/>
              <a:gd name="connsiteY243" fmla="*/ 3701307 h 6857999"/>
              <a:gd name="connsiteX244" fmla="*/ 1867196 w 4724400"/>
              <a:gd name="connsiteY244" fmla="*/ 3456584 h 6857999"/>
              <a:gd name="connsiteX245" fmla="*/ 2183970 w 4724400"/>
              <a:gd name="connsiteY245" fmla="*/ 3826505 h 6857999"/>
              <a:gd name="connsiteX246" fmla="*/ 1867196 w 4724400"/>
              <a:gd name="connsiteY246" fmla="*/ 3456584 h 6857999"/>
              <a:gd name="connsiteX247" fmla="*/ 2322880 w 4724400"/>
              <a:gd name="connsiteY247" fmla="*/ 3078533 h 6857999"/>
              <a:gd name="connsiteX248" fmla="*/ 2295695 w 4724400"/>
              <a:gd name="connsiteY248" fmla="*/ 3245370 h 6857999"/>
              <a:gd name="connsiteX249" fmla="*/ 2268858 w 4724400"/>
              <a:gd name="connsiteY249" fmla="*/ 3758413 h 6857999"/>
              <a:gd name="connsiteX250" fmla="*/ 2295899 w 4724400"/>
              <a:gd name="connsiteY250" fmla="*/ 3528057 h 6857999"/>
              <a:gd name="connsiteX251" fmla="*/ 2326306 w 4724400"/>
              <a:gd name="connsiteY251" fmla="*/ 3231157 h 6857999"/>
              <a:gd name="connsiteX252" fmla="*/ 2324274 w 4724400"/>
              <a:gd name="connsiteY252" fmla="*/ 3142788 h 6857999"/>
              <a:gd name="connsiteX253" fmla="*/ 2322880 w 4724400"/>
              <a:gd name="connsiteY253" fmla="*/ 3078533 h 6857999"/>
              <a:gd name="connsiteX254" fmla="*/ 912797 w 4724400"/>
              <a:gd name="connsiteY254" fmla="*/ 2896659 h 6857999"/>
              <a:gd name="connsiteX255" fmla="*/ 1167201 w 4724400"/>
              <a:gd name="connsiteY255" fmla="*/ 3304169 h 6857999"/>
              <a:gd name="connsiteX256" fmla="*/ 1503848 w 4724400"/>
              <a:gd name="connsiteY256" fmla="*/ 3675946 h 6857999"/>
              <a:gd name="connsiteX257" fmla="*/ 1353091 w 4724400"/>
              <a:gd name="connsiteY257" fmla="*/ 3486482 h 6857999"/>
              <a:gd name="connsiteX258" fmla="*/ 1340012 w 4724400"/>
              <a:gd name="connsiteY258" fmla="*/ 3467256 h 6857999"/>
              <a:gd name="connsiteX259" fmla="*/ 1089196 w 4724400"/>
              <a:gd name="connsiteY259" fmla="*/ 3116474 h 6857999"/>
              <a:gd name="connsiteX260" fmla="*/ 959418 w 4724400"/>
              <a:gd name="connsiteY260" fmla="*/ 2948853 h 6857999"/>
              <a:gd name="connsiteX261" fmla="*/ 912797 w 4724400"/>
              <a:gd name="connsiteY261" fmla="*/ 2896659 h 6857999"/>
              <a:gd name="connsiteX262" fmla="*/ 2363420 w 4724400"/>
              <a:gd name="connsiteY262" fmla="*/ 2871730 h 6857999"/>
              <a:gd name="connsiteX263" fmla="*/ 2360107 w 4724400"/>
              <a:gd name="connsiteY263" fmla="*/ 2915231 h 6857999"/>
              <a:gd name="connsiteX264" fmla="*/ 2353099 w 4724400"/>
              <a:gd name="connsiteY264" fmla="*/ 3051540 h 6857999"/>
              <a:gd name="connsiteX265" fmla="*/ 2354925 w 4724400"/>
              <a:gd name="connsiteY265" fmla="*/ 3140814 h 6857999"/>
              <a:gd name="connsiteX266" fmla="*/ 2357104 w 4724400"/>
              <a:gd name="connsiteY266" fmla="*/ 3230628 h 6857999"/>
              <a:gd name="connsiteX267" fmla="*/ 2326221 w 4724400"/>
              <a:gd name="connsiteY267" fmla="*/ 3531652 h 6857999"/>
              <a:gd name="connsiteX268" fmla="*/ 2299836 w 4724400"/>
              <a:gd name="connsiteY268" fmla="*/ 3750864 h 6857999"/>
              <a:gd name="connsiteX269" fmla="*/ 2346877 w 4724400"/>
              <a:gd name="connsiteY269" fmla="*/ 3662531 h 6857999"/>
              <a:gd name="connsiteX270" fmla="*/ 2363420 w 4724400"/>
              <a:gd name="connsiteY270" fmla="*/ 2871730 h 6857999"/>
              <a:gd name="connsiteX271" fmla="*/ 912921 w 4724400"/>
              <a:gd name="connsiteY271" fmla="*/ 2850596 h 6857999"/>
              <a:gd name="connsiteX272" fmla="*/ 983846 w 4724400"/>
              <a:gd name="connsiteY272" fmla="*/ 2928627 h 6857999"/>
              <a:gd name="connsiteX273" fmla="*/ 1114669 w 4724400"/>
              <a:gd name="connsiteY273" fmla="*/ 3097880 h 6857999"/>
              <a:gd name="connsiteX274" fmla="*/ 1366183 w 4724400"/>
              <a:gd name="connsiteY274" fmla="*/ 3449753 h 6857999"/>
              <a:gd name="connsiteX275" fmla="*/ 1379263 w 4724400"/>
              <a:gd name="connsiteY275" fmla="*/ 3468981 h 6857999"/>
              <a:gd name="connsiteX276" fmla="*/ 1492446 w 4724400"/>
              <a:gd name="connsiteY276" fmla="*/ 3620389 h 6857999"/>
              <a:gd name="connsiteX277" fmla="*/ 912921 w 4724400"/>
              <a:gd name="connsiteY277" fmla="*/ 2850596 h 6857999"/>
              <a:gd name="connsiteX278" fmla="*/ 2386551 w 4724400"/>
              <a:gd name="connsiteY278" fmla="*/ 2642862 h 6857999"/>
              <a:gd name="connsiteX279" fmla="*/ 2403741 w 4724400"/>
              <a:gd name="connsiteY279" fmla="*/ 2659697 h 6857999"/>
              <a:gd name="connsiteX280" fmla="*/ 2499078 w 4724400"/>
              <a:gd name="connsiteY280" fmla="*/ 3423399 h 6857999"/>
              <a:gd name="connsiteX281" fmla="*/ 2413232 w 4724400"/>
              <a:gd name="connsiteY281" fmla="*/ 3700562 h 6857999"/>
              <a:gd name="connsiteX282" fmla="*/ 2428424 w 4724400"/>
              <a:gd name="connsiteY282" fmla="*/ 4178295 h 6857999"/>
              <a:gd name="connsiteX283" fmla="*/ 2927779 w 4724400"/>
              <a:gd name="connsiteY283" fmla="*/ 4531843 h 6857999"/>
              <a:gd name="connsiteX284" fmla="*/ 2758380 w 4724400"/>
              <a:gd name="connsiteY284" fmla="*/ 3561061 h 6857999"/>
              <a:gd name="connsiteX285" fmla="*/ 2846610 w 4724400"/>
              <a:gd name="connsiteY285" fmla="*/ 3538353 h 6857999"/>
              <a:gd name="connsiteX286" fmla="*/ 3106063 w 4724400"/>
              <a:gd name="connsiteY286" fmla="*/ 4271430 h 6857999"/>
              <a:gd name="connsiteX287" fmla="*/ 3116136 w 4724400"/>
              <a:gd name="connsiteY287" fmla="*/ 4688819 h 6857999"/>
              <a:gd name="connsiteX288" fmla="*/ 3412872 w 4724400"/>
              <a:gd name="connsiteY288" fmla="*/ 4966558 h 6857999"/>
              <a:gd name="connsiteX289" fmla="*/ 3763612 w 4724400"/>
              <a:gd name="connsiteY289" fmla="*/ 3645474 h 6857999"/>
              <a:gd name="connsiteX290" fmla="*/ 3850165 w 4724400"/>
              <a:gd name="connsiteY290" fmla="*/ 3638405 h 6857999"/>
              <a:gd name="connsiteX291" fmla="*/ 3515311 w 4724400"/>
              <a:gd name="connsiteY291" fmla="*/ 5051260 h 6857999"/>
              <a:gd name="connsiteX292" fmla="*/ 3501147 w 4724400"/>
              <a:gd name="connsiteY292" fmla="*/ 5059552 h 6857999"/>
              <a:gd name="connsiteX293" fmla="*/ 3790420 w 4724400"/>
              <a:gd name="connsiteY293" fmla="*/ 5401078 h 6857999"/>
              <a:gd name="connsiteX294" fmla="*/ 4221141 w 4724400"/>
              <a:gd name="connsiteY294" fmla="*/ 6045312 h 6857999"/>
              <a:gd name="connsiteX295" fmla="*/ 4326825 w 4724400"/>
              <a:gd name="connsiteY295" fmla="*/ 5681109 h 6857999"/>
              <a:gd name="connsiteX296" fmla="*/ 4325127 w 4724400"/>
              <a:gd name="connsiteY296" fmla="*/ 5669934 h 6857999"/>
              <a:gd name="connsiteX297" fmla="*/ 4309144 w 4724400"/>
              <a:gd name="connsiteY297" fmla="*/ 5671723 h 6857999"/>
              <a:gd name="connsiteX298" fmla="*/ 3974946 w 4724400"/>
              <a:gd name="connsiteY298" fmla="*/ 4736592 h 6857999"/>
              <a:gd name="connsiteX299" fmla="*/ 4060171 w 4724400"/>
              <a:gd name="connsiteY299" fmla="*/ 4704317 h 6857999"/>
              <a:gd name="connsiteX300" fmla="*/ 4383942 w 4724400"/>
              <a:gd name="connsiteY300" fmla="*/ 5463703 h 6857999"/>
              <a:gd name="connsiteX301" fmla="*/ 4654905 w 4724400"/>
              <a:gd name="connsiteY301" fmla="*/ 5156948 h 6857999"/>
              <a:gd name="connsiteX302" fmla="*/ 4724400 w 4724400"/>
              <a:gd name="connsiteY302" fmla="*/ 5098975 h 6857999"/>
              <a:gd name="connsiteX303" fmla="*/ 4724400 w 4724400"/>
              <a:gd name="connsiteY303" fmla="*/ 5160063 h 6857999"/>
              <a:gd name="connsiteX304" fmla="*/ 4687505 w 4724400"/>
              <a:gd name="connsiteY304" fmla="*/ 5191181 h 6857999"/>
              <a:gd name="connsiteX305" fmla="*/ 4451303 w 4724400"/>
              <a:gd name="connsiteY305" fmla="*/ 5491132 h 6857999"/>
              <a:gd name="connsiteX306" fmla="*/ 4599954 w 4724400"/>
              <a:gd name="connsiteY306" fmla="*/ 5317498 h 6857999"/>
              <a:gd name="connsiteX307" fmla="*/ 4724400 w 4724400"/>
              <a:gd name="connsiteY307" fmla="*/ 5211392 h 6857999"/>
              <a:gd name="connsiteX308" fmla="*/ 4724400 w 4724400"/>
              <a:gd name="connsiteY308" fmla="*/ 5251559 h 6857999"/>
              <a:gd name="connsiteX309" fmla="*/ 4619898 w 4724400"/>
              <a:gd name="connsiteY309" fmla="*/ 5340764 h 6857999"/>
              <a:gd name="connsiteX310" fmla="*/ 4473735 w 4724400"/>
              <a:gd name="connsiteY310" fmla="*/ 5512809 h 6857999"/>
              <a:gd name="connsiteX311" fmla="*/ 4430539 w 4724400"/>
              <a:gd name="connsiteY311" fmla="*/ 5592553 h 6857999"/>
              <a:gd name="connsiteX312" fmla="*/ 4569759 w 4724400"/>
              <a:gd name="connsiteY312" fmla="*/ 5482816 h 6857999"/>
              <a:gd name="connsiteX313" fmla="*/ 4724400 w 4724400"/>
              <a:gd name="connsiteY313" fmla="*/ 5330891 h 6857999"/>
              <a:gd name="connsiteX314" fmla="*/ 4724400 w 4724400"/>
              <a:gd name="connsiteY314" fmla="*/ 5402912 h 6857999"/>
              <a:gd name="connsiteX315" fmla="*/ 4586888 w 4724400"/>
              <a:gd name="connsiteY315" fmla="*/ 5533939 h 6857999"/>
              <a:gd name="connsiteX316" fmla="*/ 4413377 w 4724400"/>
              <a:gd name="connsiteY316" fmla="*/ 5674040 h 6857999"/>
              <a:gd name="connsiteX317" fmla="*/ 4412066 w 4724400"/>
              <a:gd name="connsiteY317" fmla="*/ 5675644 h 6857999"/>
              <a:gd name="connsiteX318" fmla="*/ 4406074 w 4724400"/>
              <a:gd name="connsiteY318" fmla="*/ 5683306 h 6857999"/>
              <a:gd name="connsiteX319" fmla="*/ 4271008 w 4724400"/>
              <a:gd name="connsiteY319" fmla="*/ 6118417 h 6857999"/>
              <a:gd name="connsiteX320" fmla="*/ 4265220 w 4724400"/>
              <a:gd name="connsiteY320" fmla="*/ 6125184 h 6857999"/>
              <a:gd name="connsiteX321" fmla="*/ 4590463 w 4724400"/>
              <a:gd name="connsiteY321" fmla="*/ 6805045 h 6857999"/>
              <a:gd name="connsiteX322" fmla="*/ 4610122 w 4724400"/>
              <a:gd name="connsiteY322" fmla="*/ 6857999 h 6857999"/>
              <a:gd name="connsiteX323" fmla="*/ 4513231 w 4724400"/>
              <a:gd name="connsiteY323" fmla="*/ 6857999 h 6857999"/>
              <a:gd name="connsiteX324" fmla="*/ 4374770 w 4724400"/>
              <a:gd name="connsiteY324" fmla="*/ 6532596 h 6857999"/>
              <a:gd name="connsiteX325" fmla="*/ 4339518 w 4724400"/>
              <a:gd name="connsiteY325" fmla="*/ 6461642 h 6857999"/>
              <a:gd name="connsiteX326" fmla="*/ 3884810 w 4724400"/>
              <a:gd name="connsiteY326" fmla="*/ 5682534 h 6857999"/>
              <a:gd name="connsiteX327" fmla="*/ 3876498 w 4724400"/>
              <a:gd name="connsiteY327" fmla="*/ 5681717 h 6857999"/>
              <a:gd name="connsiteX328" fmla="*/ 3263209 w 4724400"/>
              <a:gd name="connsiteY328" fmla="*/ 5585749 h 6857999"/>
              <a:gd name="connsiteX329" fmla="*/ 3245450 w 4724400"/>
              <a:gd name="connsiteY329" fmla="*/ 5593271 h 6857999"/>
              <a:gd name="connsiteX330" fmla="*/ 1952592 w 4724400"/>
              <a:gd name="connsiteY330" fmla="*/ 5692050 h 6857999"/>
              <a:gd name="connsiteX331" fmla="*/ 1936466 w 4724400"/>
              <a:gd name="connsiteY331" fmla="*/ 5671708 h 6857999"/>
              <a:gd name="connsiteX332" fmla="*/ 3244709 w 4724400"/>
              <a:gd name="connsiteY332" fmla="*/ 5538562 h 6857999"/>
              <a:gd name="connsiteX333" fmla="*/ 3823886 w 4724400"/>
              <a:gd name="connsiteY333" fmla="*/ 5595804 h 6857999"/>
              <a:gd name="connsiteX334" fmla="*/ 3709024 w 4724400"/>
              <a:gd name="connsiteY334" fmla="*/ 5439340 h 6857999"/>
              <a:gd name="connsiteX335" fmla="*/ 3198362 w 4724400"/>
              <a:gd name="connsiteY335" fmla="*/ 4874588 h 6857999"/>
              <a:gd name="connsiteX336" fmla="*/ 3179417 w 4724400"/>
              <a:gd name="connsiteY336" fmla="*/ 4879047 h 6857999"/>
              <a:gd name="connsiteX337" fmla="*/ 2639496 w 4724400"/>
              <a:gd name="connsiteY337" fmla="*/ 4989072 h 6857999"/>
              <a:gd name="connsiteX338" fmla="*/ 1972353 w 4724400"/>
              <a:gd name="connsiteY338" fmla="*/ 4909921 h 6857999"/>
              <a:gd name="connsiteX339" fmla="*/ 2002679 w 4724400"/>
              <a:gd name="connsiteY339" fmla="*/ 4872131 h 6857999"/>
              <a:gd name="connsiteX340" fmla="*/ 3097424 w 4724400"/>
              <a:gd name="connsiteY340" fmla="*/ 4781269 h 6857999"/>
              <a:gd name="connsiteX341" fmla="*/ 2454890 w 4724400"/>
              <a:gd name="connsiteY341" fmla="*/ 4287833 h 6857999"/>
              <a:gd name="connsiteX342" fmla="*/ 2452881 w 4724400"/>
              <a:gd name="connsiteY342" fmla="*/ 4288346 h 6857999"/>
              <a:gd name="connsiteX343" fmla="*/ 2448527 w 4724400"/>
              <a:gd name="connsiteY343" fmla="*/ 4288836 h 6857999"/>
              <a:gd name="connsiteX344" fmla="*/ 2323525 w 4724400"/>
              <a:gd name="connsiteY344" fmla="*/ 4367248 h 6857999"/>
              <a:gd name="connsiteX345" fmla="*/ 2060764 w 4724400"/>
              <a:gd name="connsiteY345" fmla="*/ 4451767 h 6857999"/>
              <a:gd name="connsiteX346" fmla="*/ 1162250 w 4724400"/>
              <a:gd name="connsiteY346" fmla="*/ 4613329 h 6857999"/>
              <a:gd name="connsiteX347" fmla="*/ 1132639 w 4724400"/>
              <a:gd name="connsiteY347" fmla="*/ 4596243 h 6857999"/>
              <a:gd name="connsiteX348" fmla="*/ 2293970 w 4724400"/>
              <a:gd name="connsiteY348" fmla="*/ 4182283 h 6857999"/>
              <a:gd name="connsiteX349" fmla="*/ 1900637 w 4724400"/>
              <a:gd name="connsiteY349" fmla="*/ 3949470 h 6857999"/>
              <a:gd name="connsiteX350" fmla="*/ 1887014 w 4724400"/>
              <a:gd name="connsiteY350" fmla="*/ 3951288 h 6857999"/>
              <a:gd name="connsiteX351" fmla="*/ 896751 w 4724400"/>
              <a:gd name="connsiteY351" fmla="*/ 4159267 h 6857999"/>
              <a:gd name="connsiteX352" fmla="*/ 918967 w 4724400"/>
              <a:gd name="connsiteY352" fmla="*/ 4119760 h 6857999"/>
              <a:gd name="connsiteX353" fmla="*/ 1764113 w 4724400"/>
              <a:gd name="connsiteY353" fmla="*/ 3873539 h 6857999"/>
              <a:gd name="connsiteX354" fmla="*/ 1555701 w 4724400"/>
              <a:gd name="connsiteY354" fmla="*/ 3763109 h 6857999"/>
              <a:gd name="connsiteX355" fmla="*/ 1542956 w 4724400"/>
              <a:gd name="connsiteY355" fmla="*/ 3758998 h 6857999"/>
              <a:gd name="connsiteX356" fmla="*/ 1136724 w 4724400"/>
              <a:gd name="connsiteY356" fmla="*/ 3417171 h 6857999"/>
              <a:gd name="connsiteX357" fmla="*/ 750977 w 4724400"/>
              <a:gd name="connsiteY357" fmla="*/ 2770227 h 6857999"/>
              <a:gd name="connsiteX358" fmla="*/ 755174 w 4724400"/>
              <a:gd name="connsiteY358" fmla="*/ 2749954 h 6857999"/>
              <a:gd name="connsiteX359" fmla="*/ 830023 w 4724400"/>
              <a:gd name="connsiteY359" fmla="*/ 2731935 h 6857999"/>
              <a:gd name="connsiteX360" fmla="*/ 1623018 w 4724400"/>
              <a:gd name="connsiteY360" fmla="*/ 3716225 h 6857999"/>
              <a:gd name="connsiteX361" fmla="*/ 2294841 w 4724400"/>
              <a:gd name="connsiteY361" fmla="*/ 4093587 h 6857999"/>
              <a:gd name="connsiteX362" fmla="*/ 2250226 w 4724400"/>
              <a:gd name="connsiteY362" fmla="*/ 3916719 h 6857999"/>
              <a:gd name="connsiteX363" fmla="*/ 2245523 w 4724400"/>
              <a:gd name="connsiteY363" fmla="*/ 3916663 h 6857999"/>
              <a:gd name="connsiteX364" fmla="*/ 1707994 w 4724400"/>
              <a:gd name="connsiteY364" fmla="*/ 3326950 h 6857999"/>
              <a:gd name="connsiteX365" fmla="*/ 1786341 w 4724400"/>
              <a:gd name="connsiteY365" fmla="*/ 3287566 h 6857999"/>
              <a:gd name="connsiteX366" fmla="*/ 2158071 w 4724400"/>
              <a:gd name="connsiteY366" fmla="*/ 3639960 h 6857999"/>
              <a:gd name="connsiteX367" fmla="*/ 2189281 w 4724400"/>
              <a:gd name="connsiteY367" fmla="*/ 3333361 h 6857999"/>
              <a:gd name="connsiteX368" fmla="*/ 2314466 w 4724400"/>
              <a:gd name="connsiteY368" fmla="*/ 2680771 h 6857999"/>
              <a:gd name="connsiteX369" fmla="*/ 2386551 w 4724400"/>
              <a:gd name="connsiteY369" fmla="*/ 2642862 h 6857999"/>
              <a:gd name="connsiteX370" fmla="*/ 3646699 w 4724400"/>
              <a:gd name="connsiteY370" fmla="*/ 2390555 h 6857999"/>
              <a:gd name="connsiteX371" fmla="*/ 3645773 w 4724400"/>
              <a:gd name="connsiteY371" fmla="*/ 2392739 h 6857999"/>
              <a:gd name="connsiteX372" fmla="*/ 3649597 w 4724400"/>
              <a:gd name="connsiteY372" fmla="*/ 2394358 h 6857999"/>
              <a:gd name="connsiteX373" fmla="*/ 3646699 w 4724400"/>
              <a:gd name="connsiteY373" fmla="*/ 2390555 h 6857999"/>
              <a:gd name="connsiteX374" fmla="*/ 3038676 w 4724400"/>
              <a:gd name="connsiteY374" fmla="*/ 2118977 h 6857999"/>
              <a:gd name="connsiteX375" fmla="*/ 2963942 w 4724400"/>
              <a:gd name="connsiteY375" fmla="*/ 2525128 h 6857999"/>
              <a:gd name="connsiteX376" fmla="*/ 2923775 w 4724400"/>
              <a:gd name="connsiteY376" fmla="*/ 2667145 h 6857999"/>
              <a:gd name="connsiteX377" fmla="*/ 2887447 w 4724400"/>
              <a:gd name="connsiteY377" fmla="*/ 2832031 h 6857999"/>
              <a:gd name="connsiteX378" fmla="*/ 2868480 w 4724400"/>
              <a:gd name="connsiteY378" fmla="*/ 2927011 h 6857999"/>
              <a:gd name="connsiteX379" fmla="*/ 2921794 w 4724400"/>
              <a:gd name="connsiteY379" fmla="*/ 2782834 h 6857999"/>
              <a:gd name="connsiteX380" fmla="*/ 3038676 w 4724400"/>
              <a:gd name="connsiteY380" fmla="*/ 2118977 h 6857999"/>
              <a:gd name="connsiteX381" fmla="*/ 4070579 w 4724400"/>
              <a:gd name="connsiteY381" fmla="*/ 2090376 h 6857999"/>
              <a:gd name="connsiteX382" fmla="*/ 4109879 w 4724400"/>
              <a:gd name="connsiteY382" fmla="*/ 2228695 h 6857999"/>
              <a:gd name="connsiteX383" fmla="*/ 4119154 w 4724400"/>
              <a:gd name="connsiteY383" fmla="*/ 2266098 h 6857999"/>
              <a:gd name="connsiteX384" fmla="*/ 4141411 w 4724400"/>
              <a:gd name="connsiteY384" fmla="*/ 2353427 h 6857999"/>
              <a:gd name="connsiteX385" fmla="*/ 4293979 w 4724400"/>
              <a:gd name="connsiteY385" fmla="*/ 2703223 h 6857999"/>
              <a:gd name="connsiteX386" fmla="*/ 4410111 w 4724400"/>
              <a:gd name="connsiteY386" fmla="*/ 2947465 h 6857999"/>
              <a:gd name="connsiteX387" fmla="*/ 4070579 w 4724400"/>
              <a:gd name="connsiteY387" fmla="*/ 2090376 h 6857999"/>
              <a:gd name="connsiteX388" fmla="*/ 4020821 w 4724400"/>
              <a:gd name="connsiteY388" fmla="*/ 2034549 h 6857999"/>
              <a:gd name="connsiteX389" fmla="*/ 4372756 w 4724400"/>
              <a:gd name="connsiteY389" fmla="*/ 2932293 h 6857999"/>
              <a:gd name="connsiteX390" fmla="*/ 4268731 w 4724400"/>
              <a:gd name="connsiteY390" fmla="*/ 2715710 h 6857999"/>
              <a:gd name="connsiteX391" fmla="*/ 4113960 w 4724400"/>
              <a:gd name="connsiteY391" fmla="*/ 2360474 h 6857999"/>
              <a:gd name="connsiteX392" fmla="*/ 4090842 w 4724400"/>
              <a:gd name="connsiteY392" fmla="*/ 2272139 h 6857999"/>
              <a:gd name="connsiteX393" fmla="*/ 4081569 w 4724400"/>
              <a:gd name="connsiteY393" fmla="*/ 2234734 h 6857999"/>
              <a:gd name="connsiteX394" fmla="*/ 4020821 w 4724400"/>
              <a:gd name="connsiteY394" fmla="*/ 2034549 h 6857999"/>
              <a:gd name="connsiteX395" fmla="*/ 3001316 w 4724400"/>
              <a:gd name="connsiteY395" fmla="*/ 2032338 h 6857999"/>
              <a:gd name="connsiteX396" fmla="*/ 2953880 w 4724400"/>
              <a:gd name="connsiteY396" fmla="*/ 2185446 h 6857999"/>
              <a:gd name="connsiteX397" fmla="*/ 2883664 w 4724400"/>
              <a:gd name="connsiteY397" fmla="*/ 2591574 h 6857999"/>
              <a:gd name="connsiteX398" fmla="*/ 2826885 w 4724400"/>
              <a:gd name="connsiteY398" fmla="*/ 2991809 h 6857999"/>
              <a:gd name="connsiteX399" fmla="*/ 2860250 w 4724400"/>
              <a:gd name="connsiteY399" fmla="*/ 2826310 h 6857999"/>
              <a:gd name="connsiteX400" fmla="*/ 2896499 w 4724400"/>
              <a:gd name="connsiteY400" fmla="*/ 2660098 h 6857999"/>
              <a:gd name="connsiteX401" fmla="*/ 2937125 w 4724400"/>
              <a:gd name="connsiteY401" fmla="*/ 2516991 h 6857999"/>
              <a:gd name="connsiteX402" fmla="*/ 3010471 w 4724400"/>
              <a:gd name="connsiteY402" fmla="*/ 2114122 h 6857999"/>
              <a:gd name="connsiteX403" fmla="*/ 3001316 w 4724400"/>
              <a:gd name="connsiteY403" fmla="*/ 2032338 h 6857999"/>
              <a:gd name="connsiteX404" fmla="*/ 3105532 w 4724400"/>
              <a:gd name="connsiteY404" fmla="*/ 1991479 h 6857999"/>
              <a:gd name="connsiteX405" fmla="*/ 3599280 w 4724400"/>
              <a:gd name="connsiteY405" fmla="*/ 2371770 h 6857999"/>
              <a:gd name="connsiteX406" fmla="*/ 3105532 w 4724400"/>
              <a:gd name="connsiteY406" fmla="*/ 1991479 h 6857999"/>
              <a:gd name="connsiteX407" fmla="*/ 3111169 w 4724400"/>
              <a:gd name="connsiteY407" fmla="*/ 1962963 h 6857999"/>
              <a:gd name="connsiteX408" fmla="*/ 3606223 w 4724400"/>
              <a:gd name="connsiteY408" fmla="*/ 2338658 h 6857999"/>
              <a:gd name="connsiteX409" fmla="*/ 3111169 w 4724400"/>
              <a:gd name="connsiteY409" fmla="*/ 1962963 h 6857999"/>
              <a:gd name="connsiteX410" fmla="*/ 2050698 w 4724400"/>
              <a:gd name="connsiteY410" fmla="*/ 1338235 h 6857999"/>
              <a:gd name="connsiteX411" fmla="*/ 2370409 w 4724400"/>
              <a:gd name="connsiteY411" fmla="*/ 2272553 h 6857999"/>
              <a:gd name="connsiteX412" fmla="*/ 2338306 w 4724400"/>
              <a:gd name="connsiteY412" fmla="*/ 2159819 h 6857999"/>
              <a:gd name="connsiteX413" fmla="*/ 2334023 w 4724400"/>
              <a:gd name="connsiteY413" fmla="*/ 2142555 h 6857999"/>
              <a:gd name="connsiteX414" fmla="*/ 2161071 w 4724400"/>
              <a:gd name="connsiteY414" fmla="*/ 1617375 h 6857999"/>
              <a:gd name="connsiteX415" fmla="*/ 2130699 w 4724400"/>
              <a:gd name="connsiteY415" fmla="*/ 1544643 h 6857999"/>
              <a:gd name="connsiteX416" fmla="*/ 2050698 w 4724400"/>
              <a:gd name="connsiteY416" fmla="*/ 1338235 h 6857999"/>
              <a:gd name="connsiteX417" fmla="*/ 2060478 w 4724400"/>
              <a:gd name="connsiteY417" fmla="*/ 1278636 h 6857999"/>
              <a:gd name="connsiteX418" fmla="*/ 2156346 w 4724400"/>
              <a:gd name="connsiteY418" fmla="*/ 1534260 h 6857999"/>
              <a:gd name="connsiteX419" fmla="*/ 2187258 w 4724400"/>
              <a:gd name="connsiteY419" fmla="*/ 1607218 h 6857999"/>
              <a:gd name="connsiteX420" fmla="*/ 2358704 w 4724400"/>
              <a:gd name="connsiteY420" fmla="*/ 2125320 h 6857999"/>
              <a:gd name="connsiteX421" fmla="*/ 2233598 w 4724400"/>
              <a:gd name="connsiteY421" fmla="*/ 1646797 h 6857999"/>
              <a:gd name="connsiteX422" fmla="*/ 2060478 w 4724400"/>
              <a:gd name="connsiteY422" fmla="*/ 1278636 h 6857999"/>
              <a:gd name="connsiteX423" fmla="*/ 1974152 w 4724400"/>
              <a:gd name="connsiteY423" fmla="*/ 1245311 h 6857999"/>
              <a:gd name="connsiteX424" fmla="*/ 1811379 w 4724400"/>
              <a:gd name="connsiteY424" fmla="*/ 1406236 h 6857999"/>
              <a:gd name="connsiteX425" fmla="*/ 1767940 w 4724400"/>
              <a:gd name="connsiteY425" fmla="*/ 1546869 h 6857999"/>
              <a:gd name="connsiteX426" fmla="*/ 1796474 w 4724400"/>
              <a:gd name="connsiteY426" fmla="*/ 1557016 h 6857999"/>
              <a:gd name="connsiteX427" fmla="*/ 1974152 w 4724400"/>
              <a:gd name="connsiteY427" fmla="*/ 1245311 h 6857999"/>
              <a:gd name="connsiteX428" fmla="*/ 4681531 w 4724400"/>
              <a:gd name="connsiteY428" fmla="*/ 959050 h 6857999"/>
              <a:gd name="connsiteX429" fmla="*/ 4638064 w 4724400"/>
              <a:gd name="connsiteY429" fmla="*/ 1006960 h 6857999"/>
              <a:gd name="connsiteX430" fmla="*/ 4415502 w 4724400"/>
              <a:gd name="connsiteY430" fmla="*/ 1184424 h 6857999"/>
              <a:gd name="connsiteX431" fmla="*/ 4197574 w 4724400"/>
              <a:gd name="connsiteY431" fmla="*/ 1317493 h 6857999"/>
              <a:gd name="connsiteX432" fmla="*/ 4122737 w 4724400"/>
              <a:gd name="connsiteY432" fmla="*/ 1348256 h 6857999"/>
              <a:gd name="connsiteX433" fmla="*/ 4024988 w 4724400"/>
              <a:gd name="connsiteY433" fmla="*/ 1390573 h 6857999"/>
              <a:gd name="connsiteX434" fmla="*/ 4421265 w 4724400"/>
              <a:gd name="connsiteY434" fmla="*/ 1220988 h 6857999"/>
              <a:gd name="connsiteX435" fmla="*/ 4681531 w 4724400"/>
              <a:gd name="connsiteY435" fmla="*/ 959050 h 6857999"/>
              <a:gd name="connsiteX436" fmla="*/ 4722484 w 4724400"/>
              <a:gd name="connsiteY436" fmla="*/ 854709 h 6857999"/>
              <a:gd name="connsiteX437" fmla="*/ 4695347 w 4724400"/>
              <a:gd name="connsiteY437" fmla="*/ 879275 h 6857999"/>
              <a:gd name="connsiteX438" fmla="*/ 4253878 w 4724400"/>
              <a:gd name="connsiteY438" fmla="*/ 1216434 h 6857999"/>
              <a:gd name="connsiteX439" fmla="*/ 4213112 w 4724400"/>
              <a:gd name="connsiteY439" fmla="*/ 1239730 h 6857999"/>
              <a:gd name="connsiteX440" fmla="*/ 4037747 w 4724400"/>
              <a:gd name="connsiteY440" fmla="*/ 1352837 h 6857999"/>
              <a:gd name="connsiteX441" fmla="*/ 4113362 w 4724400"/>
              <a:gd name="connsiteY441" fmla="*/ 1321759 h 6857999"/>
              <a:gd name="connsiteX442" fmla="*/ 4186634 w 4724400"/>
              <a:gd name="connsiteY442" fmla="*/ 1291618 h 6857999"/>
              <a:gd name="connsiteX443" fmla="*/ 4399674 w 4724400"/>
              <a:gd name="connsiteY443" fmla="*/ 1160983 h 6857999"/>
              <a:gd name="connsiteX444" fmla="*/ 4618435 w 4724400"/>
              <a:gd name="connsiteY444" fmla="*/ 986418 h 6857999"/>
              <a:gd name="connsiteX445" fmla="*/ 4722484 w 4724400"/>
              <a:gd name="connsiteY445" fmla="*/ 854709 h 6857999"/>
              <a:gd name="connsiteX446" fmla="*/ 1456504 w 4724400"/>
              <a:gd name="connsiteY446" fmla="*/ 777000 h 6857999"/>
              <a:gd name="connsiteX447" fmla="*/ 1454399 w 4724400"/>
              <a:gd name="connsiteY447" fmla="*/ 794136 h 6857999"/>
              <a:gd name="connsiteX448" fmla="*/ 1448466 w 4724400"/>
              <a:gd name="connsiteY448" fmla="*/ 843129 h 6857999"/>
              <a:gd name="connsiteX449" fmla="*/ 1442252 w 4724400"/>
              <a:gd name="connsiteY449" fmla="*/ 1005313 h 6857999"/>
              <a:gd name="connsiteX450" fmla="*/ 1469382 w 4724400"/>
              <a:gd name="connsiteY450" fmla="*/ 1614896 h 6857999"/>
              <a:gd name="connsiteX451" fmla="*/ 1472106 w 4724400"/>
              <a:gd name="connsiteY451" fmla="*/ 1632791 h 6857999"/>
              <a:gd name="connsiteX452" fmla="*/ 1479091 w 4724400"/>
              <a:gd name="connsiteY452" fmla="*/ 1680170 h 6857999"/>
              <a:gd name="connsiteX453" fmla="*/ 1480043 w 4724400"/>
              <a:gd name="connsiteY453" fmla="*/ 1649028 h 6857999"/>
              <a:gd name="connsiteX454" fmla="*/ 1464087 w 4724400"/>
              <a:gd name="connsiteY454" fmla="*/ 871628 h 6857999"/>
              <a:gd name="connsiteX455" fmla="*/ 1462204 w 4724400"/>
              <a:gd name="connsiteY455" fmla="*/ 850229 h 6857999"/>
              <a:gd name="connsiteX456" fmla="*/ 1456504 w 4724400"/>
              <a:gd name="connsiteY456" fmla="*/ 777000 h 6857999"/>
              <a:gd name="connsiteX457" fmla="*/ 1483619 w 4724400"/>
              <a:gd name="connsiteY457" fmla="*/ 764662 h 6857999"/>
              <a:gd name="connsiteX458" fmla="*/ 1489670 w 4724400"/>
              <a:gd name="connsiteY458" fmla="*/ 847698 h 6857999"/>
              <a:gd name="connsiteX459" fmla="*/ 1491553 w 4724400"/>
              <a:gd name="connsiteY459" fmla="*/ 869097 h 6857999"/>
              <a:gd name="connsiteX460" fmla="*/ 1508481 w 4724400"/>
              <a:gd name="connsiteY460" fmla="*/ 1619865 h 6857999"/>
              <a:gd name="connsiteX461" fmla="*/ 1483619 w 4724400"/>
              <a:gd name="connsiteY461" fmla="*/ 764662 h 6857999"/>
              <a:gd name="connsiteX462" fmla="*/ 1430481 w 4724400"/>
              <a:gd name="connsiteY462" fmla="*/ 630137 h 6857999"/>
              <a:gd name="connsiteX463" fmla="*/ 1442495 w 4724400"/>
              <a:gd name="connsiteY463" fmla="*/ 1626691 h 6857999"/>
              <a:gd name="connsiteX464" fmla="*/ 1441222 w 4724400"/>
              <a:gd name="connsiteY464" fmla="*/ 1619067 h 6857999"/>
              <a:gd name="connsiteX465" fmla="*/ 1414069 w 4724400"/>
              <a:gd name="connsiteY465" fmla="*/ 1004967 h 6857999"/>
              <a:gd name="connsiteX466" fmla="*/ 1420665 w 4724400"/>
              <a:gd name="connsiteY466" fmla="*/ 840369 h 6857999"/>
              <a:gd name="connsiteX467" fmla="*/ 1426829 w 4724400"/>
              <a:gd name="connsiteY467" fmla="*/ 790831 h 6857999"/>
              <a:gd name="connsiteX468" fmla="*/ 1430481 w 4724400"/>
              <a:gd name="connsiteY468" fmla="*/ 630137 h 6857999"/>
              <a:gd name="connsiteX469" fmla="*/ 4023796 w 4724400"/>
              <a:gd name="connsiteY469" fmla="*/ 623931 h 6857999"/>
              <a:gd name="connsiteX470" fmla="*/ 3945729 w 4724400"/>
              <a:gd name="connsiteY470" fmla="*/ 662344 h 6857999"/>
              <a:gd name="connsiteX471" fmla="*/ 3498947 w 4724400"/>
              <a:gd name="connsiteY471" fmla="*/ 818916 h 6857999"/>
              <a:gd name="connsiteX472" fmla="*/ 3031283 w 4724400"/>
              <a:gd name="connsiteY472" fmla="*/ 1111507 h 6857999"/>
              <a:gd name="connsiteX473" fmla="*/ 3203692 w 4724400"/>
              <a:gd name="connsiteY473" fmla="*/ 1035777 h 6857999"/>
              <a:gd name="connsiteX474" fmla="*/ 3218294 w 4724400"/>
              <a:gd name="connsiteY474" fmla="*/ 1027151 h 6857999"/>
              <a:gd name="connsiteX475" fmla="*/ 3636737 w 4724400"/>
              <a:gd name="connsiteY475" fmla="*/ 817377 h 6857999"/>
              <a:gd name="connsiteX476" fmla="*/ 4023796 w 4724400"/>
              <a:gd name="connsiteY476" fmla="*/ 623931 h 6857999"/>
              <a:gd name="connsiteX477" fmla="*/ 3311704 w 4724400"/>
              <a:gd name="connsiteY477" fmla="*/ 584486 h 6857999"/>
              <a:gd name="connsiteX478" fmla="*/ 3190778 w 4724400"/>
              <a:gd name="connsiteY478" fmla="*/ 772788 h 6857999"/>
              <a:gd name="connsiteX479" fmla="*/ 3007981 w 4724400"/>
              <a:gd name="connsiteY479" fmla="*/ 1070739 h 6857999"/>
              <a:gd name="connsiteX480" fmla="*/ 3267578 w 4724400"/>
              <a:gd name="connsiteY480" fmla="*/ 693281 h 6857999"/>
              <a:gd name="connsiteX481" fmla="*/ 2664888 w 4724400"/>
              <a:gd name="connsiteY481" fmla="*/ 518596 h 6857999"/>
              <a:gd name="connsiteX482" fmla="*/ 2411865 w 4724400"/>
              <a:gd name="connsiteY482" fmla="*/ 567273 h 6857999"/>
              <a:gd name="connsiteX483" fmla="*/ 1896643 w 4724400"/>
              <a:gd name="connsiteY483" fmla="*/ 809468 h 6857999"/>
              <a:gd name="connsiteX484" fmla="*/ 1899055 w 4724400"/>
              <a:gd name="connsiteY484" fmla="*/ 809848 h 6857999"/>
              <a:gd name="connsiteX485" fmla="*/ 2446633 w 4724400"/>
              <a:gd name="connsiteY485" fmla="*/ 596159 h 6857999"/>
              <a:gd name="connsiteX486" fmla="*/ 2796924 w 4724400"/>
              <a:gd name="connsiteY486" fmla="*/ 501747 h 6857999"/>
              <a:gd name="connsiteX487" fmla="*/ 2455237 w 4724400"/>
              <a:gd name="connsiteY487" fmla="*/ 622979 h 6857999"/>
              <a:gd name="connsiteX488" fmla="*/ 1949308 w 4724400"/>
              <a:gd name="connsiteY488" fmla="*/ 818889 h 6857999"/>
              <a:gd name="connsiteX489" fmla="*/ 1950634 w 4724400"/>
              <a:gd name="connsiteY489" fmla="*/ 818810 h 6857999"/>
              <a:gd name="connsiteX490" fmla="*/ 2796924 w 4724400"/>
              <a:gd name="connsiteY490" fmla="*/ 501747 h 6857999"/>
              <a:gd name="connsiteX491" fmla="*/ 3335099 w 4724400"/>
              <a:gd name="connsiteY491" fmla="*/ 488163 h 6857999"/>
              <a:gd name="connsiteX492" fmla="*/ 3151139 w 4724400"/>
              <a:gd name="connsiteY492" fmla="*/ 734118 h 6857999"/>
              <a:gd name="connsiteX493" fmla="*/ 3136980 w 4724400"/>
              <a:gd name="connsiteY493" fmla="*/ 753877 h 6857999"/>
              <a:gd name="connsiteX494" fmla="*/ 3062043 w 4724400"/>
              <a:gd name="connsiteY494" fmla="*/ 867004 h 6857999"/>
              <a:gd name="connsiteX495" fmla="*/ 2994594 w 4724400"/>
              <a:gd name="connsiteY495" fmla="*/ 1035452 h 6857999"/>
              <a:gd name="connsiteX496" fmla="*/ 3167517 w 4724400"/>
              <a:gd name="connsiteY496" fmla="*/ 757788 h 6857999"/>
              <a:gd name="connsiteX497" fmla="*/ 3335099 w 4724400"/>
              <a:gd name="connsiteY497" fmla="*/ 488163 h 6857999"/>
              <a:gd name="connsiteX498" fmla="*/ 2891507 w 4724400"/>
              <a:gd name="connsiteY498" fmla="*/ 485136 h 6857999"/>
              <a:gd name="connsiteX499" fmla="*/ 2047508 w 4724400"/>
              <a:gd name="connsiteY499" fmla="*/ 825701 h 6857999"/>
              <a:gd name="connsiteX500" fmla="*/ 2891507 w 4724400"/>
              <a:gd name="connsiteY500" fmla="*/ 485136 h 6857999"/>
              <a:gd name="connsiteX501" fmla="*/ 4418489 w 4724400"/>
              <a:gd name="connsiteY501" fmla="*/ 483936 h 6857999"/>
              <a:gd name="connsiteX502" fmla="*/ 4155290 w 4724400"/>
              <a:gd name="connsiteY502" fmla="*/ 661575 h 6857999"/>
              <a:gd name="connsiteX503" fmla="*/ 3571040 w 4724400"/>
              <a:gd name="connsiteY503" fmla="*/ 996875 h 6857999"/>
              <a:gd name="connsiteX504" fmla="*/ 3093710 w 4724400"/>
              <a:gd name="connsiteY504" fmla="*/ 1145020 h 6857999"/>
              <a:gd name="connsiteX505" fmla="*/ 3207527 w 4724400"/>
              <a:gd name="connsiteY505" fmla="*/ 1163586 h 6857999"/>
              <a:gd name="connsiteX506" fmla="*/ 3652751 w 4724400"/>
              <a:gd name="connsiteY506" fmla="*/ 990907 h 6857999"/>
              <a:gd name="connsiteX507" fmla="*/ 4180906 w 4724400"/>
              <a:gd name="connsiteY507" fmla="*/ 680145 h 6857999"/>
              <a:gd name="connsiteX508" fmla="*/ 4418489 w 4724400"/>
              <a:gd name="connsiteY508" fmla="*/ 483936 h 6857999"/>
              <a:gd name="connsiteX509" fmla="*/ 3316944 w 4724400"/>
              <a:gd name="connsiteY509" fmla="*/ 465669 h 6857999"/>
              <a:gd name="connsiteX510" fmla="*/ 2958819 w 4724400"/>
              <a:gd name="connsiteY510" fmla="*/ 1062158 h 6857999"/>
              <a:gd name="connsiteX511" fmla="*/ 3004132 w 4724400"/>
              <a:gd name="connsiteY511" fmla="*/ 921679 h 6857999"/>
              <a:gd name="connsiteX512" fmla="*/ 3037224 w 4724400"/>
              <a:gd name="connsiteY512" fmla="*/ 852631 h 6857999"/>
              <a:gd name="connsiteX513" fmla="*/ 3114637 w 4724400"/>
              <a:gd name="connsiteY513" fmla="*/ 736692 h 6857999"/>
              <a:gd name="connsiteX514" fmla="*/ 3128801 w 4724400"/>
              <a:gd name="connsiteY514" fmla="*/ 716935 h 6857999"/>
              <a:gd name="connsiteX515" fmla="*/ 3316944 w 4724400"/>
              <a:gd name="connsiteY515" fmla="*/ 465669 h 6857999"/>
              <a:gd name="connsiteX516" fmla="*/ 4448894 w 4724400"/>
              <a:gd name="connsiteY516" fmla="*/ 422768 h 6857999"/>
              <a:gd name="connsiteX517" fmla="*/ 4235585 w 4724400"/>
              <a:gd name="connsiteY517" fmla="*/ 528178 h 6857999"/>
              <a:gd name="connsiteX518" fmla="*/ 4213155 w 4724400"/>
              <a:gd name="connsiteY518" fmla="*/ 543149 h 6857999"/>
              <a:gd name="connsiteX519" fmla="*/ 3649218 w 4724400"/>
              <a:gd name="connsiteY519" fmla="*/ 842623 h 6857999"/>
              <a:gd name="connsiteX520" fmla="*/ 3232564 w 4724400"/>
              <a:gd name="connsiteY520" fmla="*/ 1051220 h 6857999"/>
              <a:gd name="connsiteX521" fmla="*/ 3217970 w 4724400"/>
              <a:gd name="connsiteY521" fmla="*/ 1059849 h 6857999"/>
              <a:gd name="connsiteX522" fmla="*/ 3116688 w 4724400"/>
              <a:gd name="connsiteY522" fmla="*/ 1113543 h 6857999"/>
              <a:gd name="connsiteX523" fmla="*/ 3559098 w 4724400"/>
              <a:gd name="connsiteY523" fmla="*/ 971858 h 6857999"/>
              <a:gd name="connsiteX524" fmla="*/ 4140004 w 4724400"/>
              <a:gd name="connsiteY524" fmla="*/ 638368 h 6857999"/>
              <a:gd name="connsiteX525" fmla="*/ 4451852 w 4724400"/>
              <a:gd name="connsiteY525" fmla="*/ 423380 h 6857999"/>
              <a:gd name="connsiteX526" fmla="*/ 4448894 w 4724400"/>
              <a:gd name="connsiteY526" fmla="*/ 422768 h 6857999"/>
              <a:gd name="connsiteX527" fmla="*/ 680568 w 4724400"/>
              <a:gd name="connsiteY527" fmla="*/ 416949 h 6857999"/>
              <a:gd name="connsiteX528" fmla="*/ 394452 w 4724400"/>
              <a:gd name="connsiteY528" fmla="*/ 694330 h 6857999"/>
              <a:gd name="connsiteX529" fmla="*/ 340402 w 4724400"/>
              <a:gd name="connsiteY529" fmla="*/ 759654 h 6857999"/>
              <a:gd name="connsiteX530" fmla="*/ 827699 w 4724400"/>
              <a:gd name="connsiteY530" fmla="*/ 416143 h 6857999"/>
              <a:gd name="connsiteX531" fmla="*/ 841524 w 4724400"/>
              <a:gd name="connsiteY531" fmla="*/ 534021 h 6857999"/>
              <a:gd name="connsiteX532" fmla="*/ 825554 w 4724400"/>
              <a:gd name="connsiteY532" fmla="*/ 672115 h 6857999"/>
              <a:gd name="connsiteX533" fmla="*/ 811499 w 4724400"/>
              <a:gd name="connsiteY533" fmla="*/ 769176 h 6857999"/>
              <a:gd name="connsiteX534" fmla="*/ 841586 w 4724400"/>
              <a:gd name="connsiteY534" fmla="*/ 1060039 h 6857999"/>
              <a:gd name="connsiteX535" fmla="*/ 942912 w 4724400"/>
              <a:gd name="connsiteY535" fmla="*/ 1511108 h 6857999"/>
              <a:gd name="connsiteX536" fmla="*/ 884057 w 4724400"/>
              <a:gd name="connsiteY536" fmla="*/ 521768 h 6857999"/>
              <a:gd name="connsiteX537" fmla="*/ 827699 w 4724400"/>
              <a:gd name="connsiteY537" fmla="*/ 416143 h 6857999"/>
              <a:gd name="connsiteX538" fmla="*/ 798883 w 4724400"/>
              <a:gd name="connsiteY538" fmla="*/ 414244 h 6857999"/>
              <a:gd name="connsiteX539" fmla="*/ 875825 w 4724400"/>
              <a:gd name="connsiteY539" fmla="*/ 1357811 h 6857999"/>
              <a:gd name="connsiteX540" fmla="*/ 814514 w 4724400"/>
              <a:gd name="connsiteY540" fmla="*/ 1064671 h 6857999"/>
              <a:gd name="connsiteX541" fmla="*/ 783698 w 4724400"/>
              <a:gd name="connsiteY541" fmla="*/ 766414 h 6857999"/>
              <a:gd name="connsiteX542" fmla="*/ 798129 w 4724400"/>
              <a:gd name="connsiteY542" fmla="*/ 666939 h 6857999"/>
              <a:gd name="connsiteX543" fmla="*/ 813894 w 4724400"/>
              <a:gd name="connsiteY543" fmla="*/ 533909 h 6857999"/>
              <a:gd name="connsiteX544" fmla="*/ 798883 w 4724400"/>
              <a:gd name="connsiteY544" fmla="*/ 414244 h 6857999"/>
              <a:gd name="connsiteX545" fmla="*/ 673202 w 4724400"/>
              <a:gd name="connsiteY545" fmla="*/ 388720 h 6857999"/>
              <a:gd name="connsiteX546" fmla="*/ 392779 w 4724400"/>
              <a:gd name="connsiteY546" fmla="*/ 596411 h 6857999"/>
              <a:gd name="connsiteX547" fmla="*/ 270088 w 4724400"/>
              <a:gd name="connsiteY547" fmla="*/ 790400 h 6857999"/>
              <a:gd name="connsiteX548" fmla="*/ 259285 w 4724400"/>
              <a:gd name="connsiteY548" fmla="*/ 812869 h 6857999"/>
              <a:gd name="connsiteX549" fmla="*/ 372890 w 4724400"/>
              <a:gd name="connsiteY549" fmla="*/ 676832 h 6857999"/>
              <a:gd name="connsiteX550" fmla="*/ 673202 w 4724400"/>
              <a:gd name="connsiteY550" fmla="*/ 388720 h 6857999"/>
              <a:gd name="connsiteX551" fmla="*/ 1628210 w 4724400"/>
              <a:gd name="connsiteY551" fmla="*/ 0 h 6857999"/>
              <a:gd name="connsiteX552" fmla="*/ 1748399 w 4724400"/>
              <a:gd name="connsiteY552" fmla="*/ 0 h 6857999"/>
              <a:gd name="connsiteX553" fmla="*/ 1783391 w 4724400"/>
              <a:gd name="connsiteY553" fmla="*/ 17650 h 6857999"/>
              <a:gd name="connsiteX554" fmla="*/ 2084193 w 4724400"/>
              <a:gd name="connsiteY554" fmla="*/ 69947 h 6857999"/>
              <a:gd name="connsiteX555" fmla="*/ 2744101 w 4724400"/>
              <a:gd name="connsiteY555" fmla="*/ 15192 h 6857999"/>
              <a:gd name="connsiteX556" fmla="*/ 2197414 w 4724400"/>
              <a:gd name="connsiteY556" fmla="*/ 41266 h 6857999"/>
              <a:gd name="connsiteX557" fmla="*/ 1914967 w 4724400"/>
              <a:gd name="connsiteY557" fmla="*/ 18583 h 6857999"/>
              <a:gd name="connsiteX558" fmla="*/ 1815559 w 4724400"/>
              <a:gd name="connsiteY558" fmla="*/ 0 h 6857999"/>
              <a:gd name="connsiteX559" fmla="*/ 2001666 w 4724400"/>
              <a:gd name="connsiteY559" fmla="*/ 0 h 6857999"/>
              <a:gd name="connsiteX560" fmla="*/ 2036517 w 4724400"/>
              <a:gd name="connsiteY560" fmla="*/ 4274 h 6857999"/>
              <a:gd name="connsiteX561" fmla="*/ 2199623 w 4724400"/>
              <a:gd name="connsiteY561" fmla="*/ 13232 h 6857999"/>
              <a:gd name="connsiteX562" fmla="*/ 2420103 w 4724400"/>
              <a:gd name="connsiteY562" fmla="*/ 12601 h 6857999"/>
              <a:gd name="connsiteX563" fmla="*/ 2621330 w 4724400"/>
              <a:gd name="connsiteY563" fmla="*/ 0 h 6857999"/>
              <a:gd name="connsiteX564" fmla="*/ 3076571 w 4724400"/>
              <a:gd name="connsiteY564" fmla="*/ 0 h 6857999"/>
              <a:gd name="connsiteX565" fmla="*/ 2924796 w 4724400"/>
              <a:gd name="connsiteY565" fmla="*/ 36772 h 6857999"/>
              <a:gd name="connsiteX566" fmla="*/ 1946203 w 4724400"/>
              <a:gd name="connsiteY566" fmla="*/ 131277 h 6857999"/>
              <a:gd name="connsiteX567" fmla="*/ 1707026 w 4724400"/>
              <a:gd name="connsiteY567" fmla="*/ 44983 h 6857999"/>
              <a:gd name="connsiteX568" fmla="*/ 1007398 w 4724400"/>
              <a:gd name="connsiteY568" fmla="*/ 0 h 6857999"/>
              <a:gd name="connsiteX569" fmla="*/ 1105902 w 4724400"/>
              <a:gd name="connsiteY569" fmla="*/ 0 h 6857999"/>
              <a:gd name="connsiteX570" fmla="*/ 1191939 w 4724400"/>
              <a:gd name="connsiteY570" fmla="*/ 117664 h 6857999"/>
              <a:gd name="connsiteX571" fmla="*/ 1780907 w 4724400"/>
              <a:gd name="connsiteY571" fmla="*/ 743734 h 6857999"/>
              <a:gd name="connsiteX572" fmla="*/ 1841857 w 4724400"/>
              <a:gd name="connsiteY572" fmla="*/ 795932 h 6857999"/>
              <a:gd name="connsiteX573" fmla="*/ 2317896 w 4724400"/>
              <a:gd name="connsiteY573" fmla="*/ 530713 h 6857999"/>
              <a:gd name="connsiteX574" fmla="*/ 3015228 w 4724400"/>
              <a:gd name="connsiteY574" fmla="*/ 399738 h 6857999"/>
              <a:gd name="connsiteX575" fmla="*/ 3000782 w 4724400"/>
              <a:gd name="connsiteY575" fmla="*/ 461219 h 6857999"/>
              <a:gd name="connsiteX576" fmla="*/ 1963190 w 4724400"/>
              <a:gd name="connsiteY576" fmla="*/ 895589 h 6857999"/>
              <a:gd name="connsiteX577" fmla="*/ 2552180 w 4724400"/>
              <a:gd name="connsiteY577" fmla="*/ 1298815 h 6857999"/>
              <a:gd name="connsiteX578" fmla="*/ 2904618 w 4724400"/>
              <a:gd name="connsiteY578" fmla="*/ 1146081 h 6857999"/>
              <a:gd name="connsiteX579" fmla="*/ 3428829 w 4724400"/>
              <a:gd name="connsiteY579" fmla="*/ 310883 h 6857999"/>
              <a:gd name="connsiteX580" fmla="*/ 3452135 w 4724400"/>
              <a:gd name="connsiteY580" fmla="*/ 318176 h 6857999"/>
              <a:gd name="connsiteX581" fmla="*/ 3169464 w 4724400"/>
              <a:gd name="connsiteY581" fmla="*/ 935661 h 6857999"/>
              <a:gd name="connsiteX582" fmla="*/ 3049395 w 4724400"/>
              <a:gd name="connsiteY582" fmla="*/ 1070245 h 6857999"/>
              <a:gd name="connsiteX583" fmla="*/ 3401235 w 4724400"/>
              <a:gd name="connsiteY583" fmla="*/ 815534 h 6857999"/>
              <a:gd name="connsiteX584" fmla="*/ 4236947 w 4724400"/>
              <a:gd name="connsiteY584" fmla="*/ 465665 h 6857999"/>
              <a:gd name="connsiteX585" fmla="*/ 4565962 w 4724400"/>
              <a:gd name="connsiteY585" fmla="*/ 350012 h 6857999"/>
              <a:gd name="connsiteX586" fmla="*/ 4557937 w 4724400"/>
              <a:gd name="connsiteY586" fmla="*/ 382666 h 6857999"/>
              <a:gd name="connsiteX587" fmla="*/ 3621049 w 4724400"/>
              <a:gd name="connsiteY587" fmla="*/ 1056676 h 6857999"/>
              <a:gd name="connsiteX588" fmla="*/ 3094000 w 4724400"/>
              <a:gd name="connsiteY588" fmla="*/ 1229477 h 6857999"/>
              <a:gd name="connsiteX589" fmla="*/ 2813197 w 4724400"/>
              <a:gd name="connsiteY589" fmla="*/ 1263181 h 6857999"/>
              <a:gd name="connsiteX590" fmla="*/ 2615776 w 4724400"/>
              <a:gd name="connsiteY590" fmla="*/ 1334114 h 6857999"/>
              <a:gd name="connsiteX591" fmla="*/ 3364982 w 4724400"/>
              <a:gd name="connsiteY591" fmla="*/ 1687356 h 6857999"/>
              <a:gd name="connsiteX592" fmla="*/ 3371663 w 4724400"/>
              <a:gd name="connsiteY592" fmla="*/ 1683743 h 6857999"/>
              <a:gd name="connsiteX593" fmla="*/ 3883310 w 4724400"/>
              <a:gd name="connsiteY593" fmla="*/ 1443899 h 6857999"/>
              <a:gd name="connsiteX594" fmla="*/ 3892746 w 4724400"/>
              <a:gd name="connsiteY594" fmla="*/ 1429225 h 6857999"/>
              <a:gd name="connsiteX595" fmla="*/ 4699980 w 4724400"/>
              <a:gd name="connsiteY595" fmla="*/ 789523 h 6857999"/>
              <a:gd name="connsiteX596" fmla="*/ 4724400 w 4724400"/>
              <a:gd name="connsiteY596" fmla="*/ 769876 h 6857999"/>
              <a:gd name="connsiteX597" fmla="*/ 4724400 w 4724400"/>
              <a:gd name="connsiteY597" fmla="*/ 802845 h 6857999"/>
              <a:gd name="connsiteX598" fmla="*/ 4705958 w 4724400"/>
              <a:gd name="connsiteY598" fmla="*/ 821317 h 6857999"/>
              <a:gd name="connsiteX599" fmla="*/ 4649798 w 4724400"/>
              <a:gd name="connsiteY599" fmla="*/ 877374 h 6857999"/>
              <a:gd name="connsiteX600" fmla="*/ 4005326 w 4724400"/>
              <a:gd name="connsiteY600" fmla="*/ 1344259 h 6857999"/>
              <a:gd name="connsiteX601" fmla="*/ 4199378 w 4724400"/>
              <a:gd name="connsiteY601" fmla="*/ 1215889 h 6857999"/>
              <a:gd name="connsiteX602" fmla="*/ 4239600 w 4724400"/>
              <a:gd name="connsiteY602" fmla="*/ 1192361 h 6857999"/>
              <a:gd name="connsiteX603" fmla="*/ 4677037 w 4724400"/>
              <a:gd name="connsiteY603" fmla="*/ 858646 h 6857999"/>
              <a:gd name="connsiteX604" fmla="*/ 4724400 w 4724400"/>
              <a:gd name="connsiteY604" fmla="*/ 810414 h 6857999"/>
              <a:gd name="connsiteX605" fmla="*/ 4724400 w 4724400"/>
              <a:gd name="connsiteY605" fmla="*/ 916439 h 6857999"/>
              <a:gd name="connsiteX606" fmla="*/ 4683030 w 4724400"/>
              <a:gd name="connsiteY606" fmla="*/ 982925 h 6857999"/>
              <a:gd name="connsiteX607" fmla="*/ 3921884 w 4724400"/>
              <a:gd name="connsiteY607" fmla="*/ 1469889 h 6857999"/>
              <a:gd name="connsiteX608" fmla="*/ 3456136 w 4724400"/>
              <a:gd name="connsiteY608" fmla="*/ 1721439 h 6857999"/>
              <a:gd name="connsiteX609" fmla="*/ 3624313 w 4724400"/>
              <a:gd name="connsiteY609" fmla="*/ 1780406 h 6857999"/>
              <a:gd name="connsiteX610" fmla="*/ 4303638 w 4724400"/>
              <a:gd name="connsiteY610" fmla="*/ 1944400 h 6857999"/>
              <a:gd name="connsiteX611" fmla="*/ 4315566 w 4724400"/>
              <a:gd name="connsiteY611" fmla="*/ 1931422 h 6857999"/>
              <a:gd name="connsiteX612" fmla="*/ 4664388 w 4724400"/>
              <a:gd name="connsiteY612" fmla="*/ 1574357 h 6857999"/>
              <a:gd name="connsiteX613" fmla="*/ 4724400 w 4724400"/>
              <a:gd name="connsiteY613" fmla="*/ 1537429 h 6857999"/>
              <a:gd name="connsiteX614" fmla="*/ 4724400 w 4724400"/>
              <a:gd name="connsiteY614" fmla="*/ 1589108 h 6857999"/>
              <a:gd name="connsiteX615" fmla="*/ 4644505 w 4724400"/>
              <a:gd name="connsiteY615" fmla="*/ 1640352 h 6857999"/>
              <a:gd name="connsiteX616" fmla="*/ 4381603 w 4724400"/>
              <a:gd name="connsiteY616" fmla="*/ 1900149 h 6857999"/>
              <a:gd name="connsiteX617" fmla="*/ 4478726 w 4724400"/>
              <a:gd name="connsiteY617" fmla="*/ 1822808 h 6857999"/>
              <a:gd name="connsiteX618" fmla="*/ 4588263 w 4724400"/>
              <a:gd name="connsiteY618" fmla="*/ 1735914 h 6857999"/>
              <a:gd name="connsiteX619" fmla="*/ 4683216 w 4724400"/>
              <a:gd name="connsiteY619" fmla="*/ 1678902 h 6857999"/>
              <a:gd name="connsiteX620" fmla="*/ 4724400 w 4724400"/>
              <a:gd name="connsiteY620" fmla="*/ 1655121 h 6857999"/>
              <a:gd name="connsiteX621" fmla="*/ 4724400 w 4724400"/>
              <a:gd name="connsiteY621" fmla="*/ 1686869 h 6857999"/>
              <a:gd name="connsiteX622" fmla="*/ 4696172 w 4724400"/>
              <a:gd name="connsiteY622" fmla="*/ 1703058 h 6857999"/>
              <a:gd name="connsiteX623" fmla="*/ 4602997 w 4724400"/>
              <a:gd name="connsiteY623" fmla="*/ 1758893 h 6857999"/>
              <a:gd name="connsiteX624" fmla="*/ 4496021 w 4724400"/>
              <a:gd name="connsiteY624" fmla="*/ 1844299 h 6857999"/>
              <a:gd name="connsiteX625" fmla="*/ 4419004 w 4724400"/>
              <a:gd name="connsiteY625" fmla="*/ 1907617 h 6857999"/>
              <a:gd name="connsiteX626" fmla="*/ 4685975 w 4724400"/>
              <a:gd name="connsiteY626" fmla="*/ 1786372 h 6857999"/>
              <a:gd name="connsiteX627" fmla="*/ 4724400 w 4724400"/>
              <a:gd name="connsiteY627" fmla="*/ 1759693 h 6857999"/>
              <a:gd name="connsiteX628" fmla="*/ 4724400 w 4724400"/>
              <a:gd name="connsiteY628" fmla="*/ 1809459 h 6857999"/>
              <a:gd name="connsiteX629" fmla="*/ 4653762 w 4724400"/>
              <a:gd name="connsiteY629" fmla="*/ 1857561 h 6857999"/>
              <a:gd name="connsiteX630" fmla="*/ 4428349 w 4724400"/>
              <a:gd name="connsiteY630" fmla="*/ 1963079 h 6857999"/>
              <a:gd name="connsiteX631" fmla="*/ 4724400 w 4724400"/>
              <a:gd name="connsiteY631" fmla="*/ 1990579 h 6857999"/>
              <a:gd name="connsiteX632" fmla="*/ 4724400 w 4724400"/>
              <a:gd name="connsiteY632" fmla="*/ 2065582 h 6857999"/>
              <a:gd name="connsiteX633" fmla="*/ 4686318 w 4724400"/>
              <a:gd name="connsiteY633" fmla="*/ 2063926 h 6857999"/>
              <a:gd name="connsiteX634" fmla="*/ 4724400 w 4724400"/>
              <a:gd name="connsiteY634" fmla="*/ 2085104 h 6857999"/>
              <a:gd name="connsiteX635" fmla="*/ 4724400 w 4724400"/>
              <a:gd name="connsiteY635" fmla="*/ 2178471 h 6857999"/>
              <a:gd name="connsiteX636" fmla="*/ 4617755 w 4724400"/>
              <a:gd name="connsiteY636" fmla="*/ 2122457 h 6857999"/>
              <a:gd name="connsiteX637" fmla="*/ 4724400 w 4724400"/>
              <a:gd name="connsiteY637" fmla="*/ 2196158 h 6857999"/>
              <a:gd name="connsiteX638" fmla="*/ 4724400 w 4724400"/>
              <a:gd name="connsiteY638" fmla="*/ 2230374 h 6857999"/>
              <a:gd name="connsiteX639" fmla="*/ 4573637 w 4724400"/>
              <a:gd name="connsiteY639" fmla="*/ 2126309 h 6857999"/>
              <a:gd name="connsiteX640" fmla="*/ 4706850 w 4724400"/>
              <a:gd name="connsiteY640" fmla="*/ 2262541 h 6857999"/>
              <a:gd name="connsiteX641" fmla="*/ 4724400 w 4724400"/>
              <a:gd name="connsiteY641" fmla="*/ 2275857 h 6857999"/>
              <a:gd name="connsiteX642" fmla="*/ 4724400 w 4724400"/>
              <a:gd name="connsiteY642" fmla="*/ 2377131 h 6857999"/>
              <a:gd name="connsiteX643" fmla="*/ 4688201 w 4724400"/>
              <a:gd name="connsiteY643" fmla="*/ 2349925 h 6857999"/>
              <a:gd name="connsiteX644" fmla="*/ 4462564 w 4724400"/>
              <a:gd name="connsiteY644" fmla="*/ 2041945 h 6857999"/>
              <a:gd name="connsiteX645" fmla="*/ 4094167 w 4724400"/>
              <a:gd name="connsiteY645" fmla="*/ 1984479 h 6857999"/>
              <a:gd name="connsiteX646" fmla="*/ 4520397 w 4724400"/>
              <a:gd name="connsiteY646" fmla="*/ 3153822 h 6857999"/>
              <a:gd name="connsiteX647" fmla="*/ 4458958 w 4724400"/>
              <a:gd name="connsiteY647" fmla="*/ 3203134 h 6857999"/>
              <a:gd name="connsiteX648" fmla="*/ 3972830 w 4724400"/>
              <a:gd name="connsiteY648" fmla="*/ 1973028 h 6857999"/>
              <a:gd name="connsiteX649" fmla="*/ 3979154 w 4724400"/>
              <a:gd name="connsiteY649" fmla="*/ 1959605 h 6857999"/>
              <a:gd name="connsiteX650" fmla="*/ 3583051 w 4724400"/>
              <a:gd name="connsiteY650" fmla="*/ 1850495 h 6857999"/>
              <a:gd name="connsiteX651" fmla="*/ 2922360 w 4724400"/>
              <a:gd name="connsiteY651" fmla="*/ 1586232 h 6857999"/>
              <a:gd name="connsiteX652" fmla="*/ 3033099 w 4724400"/>
              <a:gd name="connsiteY652" fmla="*/ 1913175 h 6857999"/>
              <a:gd name="connsiteX653" fmla="*/ 3040214 w 4724400"/>
              <a:gd name="connsiteY653" fmla="*/ 1920694 h 6857999"/>
              <a:gd name="connsiteX654" fmla="*/ 3051308 w 4724400"/>
              <a:gd name="connsiteY654" fmla="*/ 1911226 h 6857999"/>
              <a:gd name="connsiteX655" fmla="*/ 3791335 w 4724400"/>
              <a:gd name="connsiteY655" fmla="*/ 2442781 h 6857999"/>
              <a:gd name="connsiteX656" fmla="*/ 3744063 w 4724400"/>
              <a:gd name="connsiteY656" fmla="*/ 2510325 h 6857999"/>
              <a:gd name="connsiteX657" fmla="*/ 3103695 w 4724400"/>
              <a:gd name="connsiteY657" fmla="*/ 2105302 h 6857999"/>
              <a:gd name="connsiteX658" fmla="*/ 2968137 w 4724400"/>
              <a:gd name="connsiteY658" fmla="*/ 2805672 h 6857999"/>
              <a:gd name="connsiteX659" fmla="*/ 2739231 w 4724400"/>
              <a:gd name="connsiteY659" fmla="*/ 3151701 h 6857999"/>
              <a:gd name="connsiteX660" fmla="*/ 2728882 w 4724400"/>
              <a:gd name="connsiteY660" fmla="*/ 3135084 h 6857999"/>
              <a:gd name="connsiteX661" fmla="*/ 2914282 w 4724400"/>
              <a:gd name="connsiteY661" fmla="*/ 2155807 h 6857999"/>
              <a:gd name="connsiteX662" fmla="*/ 2971660 w 4724400"/>
              <a:gd name="connsiteY662" fmla="*/ 1962486 h 6857999"/>
              <a:gd name="connsiteX663" fmla="*/ 2971809 w 4724400"/>
              <a:gd name="connsiteY663" fmla="*/ 1960615 h 6857999"/>
              <a:gd name="connsiteX664" fmla="*/ 2972315 w 4724400"/>
              <a:gd name="connsiteY664" fmla="*/ 1951821 h 6857999"/>
              <a:gd name="connsiteX665" fmla="*/ 2846641 w 4724400"/>
              <a:gd name="connsiteY665" fmla="*/ 1556749 h 6857999"/>
              <a:gd name="connsiteX666" fmla="*/ 2847461 w 4724400"/>
              <a:gd name="connsiteY666" fmla="*/ 1548729 h 6857999"/>
              <a:gd name="connsiteX667" fmla="*/ 2058558 w 4724400"/>
              <a:gd name="connsiteY667" fmla="*/ 1071804 h 6857999"/>
              <a:gd name="connsiteX668" fmla="*/ 2291089 w 4724400"/>
              <a:gd name="connsiteY668" fmla="*/ 1585512 h 6857999"/>
              <a:gd name="connsiteX669" fmla="*/ 2473792 w 4724400"/>
              <a:gd name="connsiteY669" fmla="*/ 2432858 h 6857999"/>
              <a:gd name="connsiteX670" fmla="*/ 2420124 w 4724400"/>
              <a:gd name="connsiteY670" fmla="*/ 2495762 h 6857999"/>
              <a:gd name="connsiteX671" fmla="*/ 2119846 w 4724400"/>
              <a:gd name="connsiteY671" fmla="*/ 1872898 h 6857999"/>
              <a:gd name="connsiteX672" fmla="*/ 1995210 w 4724400"/>
              <a:gd name="connsiteY672" fmla="*/ 1288346 h 6857999"/>
              <a:gd name="connsiteX673" fmla="*/ 1850975 w 4724400"/>
              <a:gd name="connsiteY673" fmla="*/ 1540820 h 6857999"/>
              <a:gd name="connsiteX674" fmla="*/ 1723490 w 4724400"/>
              <a:gd name="connsiteY674" fmla="*/ 1688355 h 6857999"/>
              <a:gd name="connsiteX675" fmla="*/ 1710157 w 4724400"/>
              <a:gd name="connsiteY675" fmla="*/ 1683354 h 6857999"/>
              <a:gd name="connsiteX676" fmla="*/ 1807265 w 4724400"/>
              <a:gd name="connsiteY676" fmla="*/ 1336896 h 6857999"/>
              <a:gd name="connsiteX677" fmla="*/ 2011049 w 4724400"/>
              <a:gd name="connsiteY677" fmla="*/ 1173376 h 6857999"/>
              <a:gd name="connsiteX678" fmla="*/ 2014681 w 4724400"/>
              <a:gd name="connsiteY678" fmla="*/ 1167830 h 6857999"/>
              <a:gd name="connsiteX679" fmla="*/ 1971037 w 4724400"/>
              <a:gd name="connsiteY679" fmla="*/ 1015438 h 6857999"/>
              <a:gd name="connsiteX680" fmla="*/ 1971858 w 4724400"/>
              <a:gd name="connsiteY680" fmla="*/ 1007420 h 6857999"/>
              <a:gd name="connsiteX681" fmla="*/ 1729505 w 4724400"/>
              <a:gd name="connsiteY681" fmla="*/ 808882 h 6857999"/>
              <a:gd name="connsiteX682" fmla="*/ 1506007 w 4724400"/>
              <a:gd name="connsiteY682" fmla="*/ 597733 h 6857999"/>
              <a:gd name="connsiteX683" fmla="*/ 1499912 w 4724400"/>
              <a:gd name="connsiteY683" fmla="*/ 1795211 h 6857999"/>
              <a:gd name="connsiteX684" fmla="*/ 1444926 w 4724400"/>
              <a:gd name="connsiteY684" fmla="*/ 1841464 h 6857999"/>
              <a:gd name="connsiteX685" fmla="*/ 1425791 w 4724400"/>
              <a:gd name="connsiteY685" fmla="*/ 572788 h 6857999"/>
              <a:gd name="connsiteX686" fmla="*/ 1435390 w 4724400"/>
              <a:gd name="connsiteY686" fmla="*/ 560750 h 6857999"/>
              <a:gd name="connsiteX687" fmla="*/ 1451502 w 4724400"/>
              <a:gd name="connsiteY687" fmla="*/ 542471 h 6857999"/>
              <a:gd name="connsiteX688" fmla="*/ 1194128 w 4724400"/>
              <a:gd name="connsiteY688" fmla="*/ 250903 h 6857999"/>
              <a:gd name="connsiteX689" fmla="*/ 890158 w 4724400"/>
              <a:gd name="connsiteY689" fmla="*/ 0 h 6857999"/>
              <a:gd name="connsiteX690" fmla="*/ 937892 w 4724400"/>
              <a:gd name="connsiteY690" fmla="*/ 0 h 6857999"/>
              <a:gd name="connsiteX691" fmla="*/ 924483 w 4724400"/>
              <a:gd name="connsiteY691" fmla="*/ 30495 h 6857999"/>
              <a:gd name="connsiteX692" fmla="*/ 872288 w 4724400"/>
              <a:gd name="connsiteY692" fmla="*/ 306259 h 6857999"/>
              <a:gd name="connsiteX693" fmla="*/ 1006247 w 4724400"/>
              <a:gd name="connsiteY693" fmla="*/ 727373 h 6857999"/>
              <a:gd name="connsiteX694" fmla="*/ 986481 w 4724400"/>
              <a:gd name="connsiteY694" fmla="*/ 1611960 h 6857999"/>
              <a:gd name="connsiteX695" fmla="*/ 928400 w 4724400"/>
              <a:gd name="connsiteY695" fmla="*/ 1663986 h 6857999"/>
              <a:gd name="connsiteX696" fmla="*/ 771281 w 4724400"/>
              <a:gd name="connsiteY696" fmla="*/ 368438 h 6857999"/>
              <a:gd name="connsiteX697" fmla="*/ 200540 w 4724400"/>
              <a:gd name="connsiteY697" fmla="*/ 942511 h 6857999"/>
              <a:gd name="connsiteX698" fmla="*/ 170253 w 4724400"/>
              <a:gd name="connsiteY698" fmla="*/ 942567 h 6857999"/>
              <a:gd name="connsiteX699" fmla="*/ 442049 w 4724400"/>
              <a:gd name="connsiteY699" fmla="*/ 489150 h 6857999"/>
              <a:gd name="connsiteX700" fmla="*/ 788582 w 4724400"/>
              <a:gd name="connsiteY700" fmla="*/ 301724 h 6857999"/>
              <a:gd name="connsiteX701" fmla="*/ 788312 w 4724400"/>
              <a:gd name="connsiteY701" fmla="*/ 276498 h 6857999"/>
              <a:gd name="connsiteX702" fmla="*/ 847625 w 4724400"/>
              <a:gd name="connsiteY702" fmla="*/ 89075 h 6857999"/>
              <a:gd name="connsiteX703" fmla="*/ 29788 w 4724400"/>
              <a:gd name="connsiteY703" fmla="*/ 0 h 6857999"/>
              <a:gd name="connsiteX704" fmla="*/ 93321 w 4724400"/>
              <a:gd name="connsiteY704" fmla="*/ 0 h 6857999"/>
              <a:gd name="connsiteX705" fmla="*/ 79142 w 4724400"/>
              <a:gd name="connsiteY705" fmla="*/ 68966 h 6857999"/>
              <a:gd name="connsiteX706" fmla="*/ 21253 w 4724400"/>
              <a:gd name="connsiteY706" fmla="*/ 535687 h 6857999"/>
              <a:gd name="connsiteX707" fmla="*/ 61909 w 4724400"/>
              <a:gd name="connsiteY707" fmla="*/ 380358 h 6857999"/>
              <a:gd name="connsiteX708" fmla="*/ 118339 w 4724400"/>
              <a:gd name="connsiteY708" fmla="*/ 184712 h 6857999"/>
              <a:gd name="connsiteX709" fmla="*/ 154192 w 4724400"/>
              <a:gd name="connsiteY709" fmla="*/ 87864 h 6857999"/>
              <a:gd name="connsiteX710" fmla="*/ 186604 w 4724400"/>
              <a:gd name="connsiteY710" fmla="*/ 0 h 6857999"/>
              <a:gd name="connsiteX711" fmla="*/ 216386 w 4724400"/>
              <a:gd name="connsiteY711" fmla="*/ 0 h 6857999"/>
              <a:gd name="connsiteX712" fmla="*/ 180314 w 4724400"/>
              <a:gd name="connsiteY712" fmla="*/ 97640 h 6857999"/>
              <a:gd name="connsiteX713" fmla="*/ 144924 w 4724400"/>
              <a:gd name="connsiteY713" fmla="*/ 193392 h 6857999"/>
              <a:gd name="connsiteX714" fmla="*/ 89413 w 4724400"/>
              <a:gd name="connsiteY714" fmla="*/ 386853 h 6857999"/>
              <a:gd name="connsiteX715" fmla="*/ 49686 w 4724400"/>
              <a:gd name="connsiteY715" fmla="*/ 539999 h 6857999"/>
              <a:gd name="connsiteX716" fmla="*/ 236604 w 4724400"/>
              <a:gd name="connsiteY716" fmla="*/ 152292 h 6857999"/>
              <a:gd name="connsiteX717" fmla="*/ 289375 w 4724400"/>
              <a:gd name="connsiteY717" fmla="*/ 0 h 6857999"/>
              <a:gd name="connsiteX718" fmla="*/ 369729 w 4724400"/>
              <a:gd name="connsiteY718" fmla="*/ 0 h 6857999"/>
              <a:gd name="connsiteX719" fmla="*/ 354160 w 4724400"/>
              <a:gd name="connsiteY719" fmla="*/ 65656 h 6857999"/>
              <a:gd name="connsiteX720" fmla="*/ 21325 w 4724400"/>
              <a:gd name="connsiteY720" fmla="*/ 763628 h 6857999"/>
              <a:gd name="connsiteX721" fmla="*/ 6426 w 4724400"/>
              <a:gd name="connsiteY721" fmla="*/ 785104 h 6857999"/>
              <a:gd name="connsiteX722" fmla="*/ 0 w 4724400"/>
              <a:gd name="connsiteY722" fmla="*/ 789215 h 6857999"/>
              <a:gd name="connsiteX723" fmla="*/ 0 w 4724400"/>
              <a:gd name="connsiteY723" fmla="*/ 163142 h 6857999"/>
              <a:gd name="connsiteX724" fmla="*/ 20220 w 4724400"/>
              <a:gd name="connsiteY724" fmla="*/ 3741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</a:cxnLst>
            <a:rect l="l" t="t" r="r" b="b"/>
            <a:pathLst>
              <a:path w="4724400" h="6857999">
                <a:moveTo>
                  <a:pt x="0" y="6805948"/>
                </a:moveTo>
                <a:lnTo>
                  <a:pt x="15600" y="6813099"/>
                </a:lnTo>
                <a:cubicBezTo>
                  <a:pt x="48179" y="6826367"/>
                  <a:pt x="82589" y="6838841"/>
                  <a:pt x="117632" y="6850060"/>
                </a:cubicBezTo>
                <a:lnTo>
                  <a:pt x="146175" y="6857998"/>
                </a:lnTo>
                <a:lnTo>
                  <a:pt x="54597" y="6857998"/>
                </a:lnTo>
                <a:lnTo>
                  <a:pt x="0" y="6831490"/>
                </a:lnTo>
                <a:close/>
                <a:moveTo>
                  <a:pt x="0" y="6736157"/>
                </a:moveTo>
                <a:lnTo>
                  <a:pt x="114811" y="6784122"/>
                </a:lnTo>
                <a:lnTo>
                  <a:pt x="138159" y="6793465"/>
                </a:lnTo>
                <a:cubicBezTo>
                  <a:pt x="184756" y="6812785"/>
                  <a:pt x="226800" y="6829482"/>
                  <a:pt x="270310" y="6840638"/>
                </a:cubicBezTo>
                <a:lnTo>
                  <a:pt x="358932" y="6857999"/>
                </a:lnTo>
                <a:lnTo>
                  <a:pt x="228496" y="6857999"/>
                </a:lnTo>
                <a:lnTo>
                  <a:pt x="126481" y="6821149"/>
                </a:lnTo>
                <a:lnTo>
                  <a:pt x="103134" y="6811799"/>
                </a:lnTo>
                <a:lnTo>
                  <a:pt x="0" y="6767913"/>
                </a:lnTo>
                <a:close/>
                <a:moveTo>
                  <a:pt x="2460543" y="6515312"/>
                </a:moveTo>
                <a:lnTo>
                  <a:pt x="2286201" y="6525103"/>
                </a:lnTo>
                <a:cubicBezTo>
                  <a:pt x="2228694" y="6528458"/>
                  <a:pt x="2169369" y="6531530"/>
                  <a:pt x="2110427" y="6532104"/>
                </a:cubicBezTo>
                <a:cubicBezTo>
                  <a:pt x="2058946" y="6532538"/>
                  <a:pt x="2007242" y="6530381"/>
                  <a:pt x="1956742" y="6528403"/>
                </a:cubicBezTo>
                <a:cubicBezTo>
                  <a:pt x="1815643" y="6523421"/>
                  <a:pt x="1669606" y="6518329"/>
                  <a:pt x="1534307" y="6560369"/>
                </a:cubicBezTo>
                <a:cubicBezTo>
                  <a:pt x="1506964" y="6568983"/>
                  <a:pt x="1480544" y="6579668"/>
                  <a:pt x="1454538" y="6591702"/>
                </a:cubicBezTo>
                <a:cubicBezTo>
                  <a:pt x="1508795" y="6597451"/>
                  <a:pt x="1564033" y="6600803"/>
                  <a:pt x="1619950" y="6599765"/>
                </a:cubicBezTo>
                <a:cubicBezTo>
                  <a:pt x="1760796" y="6598297"/>
                  <a:pt x="1904212" y="6576077"/>
                  <a:pt x="2044875" y="6563693"/>
                </a:cubicBezTo>
                <a:cubicBezTo>
                  <a:pt x="2158459" y="6554204"/>
                  <a:pt x="2431086" y="6537707"/>
                  <a:pt x="2460543" y="6515312"/>
                </a:cubicBezTo>
                <a:close/>
                <a:moveTo>
                  <a:pt x="1883620" y="6459370"/>
                </a:moveTo>
                <a:cubicBezTo>
                  <a:pt x="1757800" y="6463303"/>
                  <a:pt x="1630678" y="6481291"/>
                  <a:pt x="1532156" y="6529929"/>
                </a:cubicBezTo>
                <a:cubicBezTo>
                  <a:pt x="1670483" y="6488352"/>
                  <a:pt x="1816519" y="6493450"/>
                  <a:pt x="1958230" y="6498517"/>
                </a:cubicBezTo>
                <a:cubicBezTo>
                  <a:pt x="2008720" y="6500495"/>
                  <a:pt x="2060523" y="6502029"/>
                  <a:pt x="2110707" y="6502035"/>
                </a:cubicBezTo>
                <a:cubicBezTo>
                  <a:pt x="2168940" y="6501999"/>
                  <a:pt x="2227759" y="6498204"/>
                  <a:pt x="2285171" y="6495471"/>
                </a:cubicBezTo>
                <a:lnTo>
                  <a:pt x="2385179" y="6489665"/>
                </a:lnTo>
                <a:cubicBezTo>
                  <a:pt x="2348158" y="6484629"/>
                  <a:pt x="2296424" y="6478620"/>
                  <a:pt x="2227262" y="6473140"/>
                </a:cubicBezTo>
                <a:cubicBezTo>
                  <a:pt x="2133953" y="6465560"/>
                  <a:pt x="2009438" y="6455438"/>
                  <a:pt x="1883620" y="6459370"/>
                </a:cubicBezTo>
                <a:close/>
                <a:moveTo>
                  <a:pt x="1611255" y="5884754"/>
                </a:moveTo>
                <a:cubicBezTo>
                  <a:pt x="1475034" y="6070158"/>
                  <a:pt x="1320332" y="6315508"/>
                  <a:pt x="1357588" y="6496752"/>
                </a:cubicBezTo>
                <a:cubicBezTo>
                  <a:pt x="1404118" y="6270055"/>
                  <a:pt x="1507631" y="6063621"/>
                  <a:pt x="1611255" y="5884754"/>
                </a:cubicBezTo>
                <a:close/>
                <a:moveTo>
                  <a:pt x="1646205" y="5883072"/>
                </a:moveTo>
                <a:cubicBezTo>
                  <a:pt x="1542170" y="6060592"/>
                  <a:pt x="1436044" y="6267900"/>
                  <a:pt x="1387600" y="6494950"/>
                </a:cubicBezTo>
                <a:cubicBezTo>
                  <a:pt x="1504199" y="6300136"/>
                  <a:pt x="1601945" y="6103069"/>
                  <a:pt x="1646205" y="5883072"/>
                </a:cubicBezTo>
                <a:close/>
                <a:moveTo>
                  <a:pt x="0" y="5845526"/>
                </a:moveTo>
                <a:lnTo>
                  <a:pt x="23370" y="5869422"/>
                </a:lnTo>
                <a:cubicBezTo>
                  <a:pt x="131924" y="5985784"/>
                  <a:pt x="231640" y="6107018"/>
                  <a:pt x="321428" y="6212316"/>
                </a:cubicBezTo>
                <a:cubicBezTo>
                  <a:pt x="452682" y="6366340"/>
                  <a:pt x="578409" y="6507973"/>
                  <a:pt x="626000" y="6710671"/>
                </a:cubicBezTo>
                <a:cubicBezTo>
                  <a:pt x="638757" y="6764837"/>
                  <a:pt x="647619" y="6810078"/>
                  <a:pt x="661825" y="6854298"/>
                </a:cubicBezTo>
                <a:lnTo>
                  <a:pt x="663298" y="6857998"/>
                </a:lnTo>
                <a:lnTo>
                  <a:pt x="431765" y="6857998"/>
                </a:lnTo>
                <a:lnTo>
                  <a:pt x="293576" y="6816656"/>
                </a:lnTo>
                <a:cubicBezTo>
                  <a:pt x="240014" y="6798833"/>
                  <a:pt x="187020" y="6779815"/>
                  <a:pt x="134480" y="6760867"/>
                </a:cubicBezTo>
                <a:lnTo>
                  <a:pt x="0" y="6714215"/>
                </a:lnTo>
                <a:lnTo>
                  <a:pt x="0" y="6683873"/>
                </a:lnTo>
                <a:lnTo>
                  <a:pt x="143737" y="6732821"/>
                </a:lnTo>
                <a:cubicBezTo>
                  <a:pt x="255889" y="6773078"/>
                  <a:pt x="371066" y="6813801"/>
                  <a:pt x="488162" y="6842006"/>
                </a:cubicBezTo>
                <a:cubicBezTo>
                  <a:pt x="358293" y="6763794"/>
                  <a:pt x="187560" y="6705586"/>
                  <a:pt x="44855" y="6674734"/>
                </a:cubicBezTo>
                <a:lnTo>
                  <a:pt x="0" y="6668575"/>
                </a:lnTo>
                <a:lnTo>
                  <a:pt x="0" y="6628217"/>
                </a:lnTo>
                <a:lnTo>
                  <a:pt x="144942" y="6657611"/>
                </a:lnTo>
                <a:cubicBezTo>
                  <a:pt x="201726" y="6672044"/>
                  <a:pt x="257694" y="6689595"/>
                  <a:pt x="312446" y="6711283"/>
                </a:cubicBezTo>
                <a:cubicBezTo>
                  <a:pt x="343371" y="6723712"/>
                  <a:pt x="523593" y="6837187"/>
                  <a:pt x="477357" y="6799347"/>
                </a:cubicBezTo>
                <a:cubicBezTo>
                  <a:pt x="362978" y="6704934"/>
                  <a:pt x="237571" y="6617800"/>
                  <a:pt x="134228" y="6503934"/>
                </a:cubicBezTo>
                <a:lnTo>
                  <a:pt x="0" y="6334256"/>
                </a:lnTo>
                <a:lnTo>
                  <a:pt x="0" y="6221686"/>
                </a:lnTo>
                <a:lnTo>
                  <a:pt x="113296" y="6402069"/>
                </a:lnTo>
                <a:cubicBezTo>
                  <a:pt x="227569" y="6561808"/>
                  <a:pt x="381603" y="6676399"/>
                  <a:pt x="523262" y="6807025"/>
                </a:cubicBezTo>
                <a:cubicBezTo>
                  <a:pt x="495103" y="6748256"/>
                  <a:pt x="449573" y="6697712"/>
                  <a:pt x="404364" y="6649139"/>
                </a:cubicBezTo>
                <a:lnTo>
                  <a:pt x="392074" y="6636358"/>
                </a:lnTo>
                <a:cubicBezTo>
                  <a:pt x="280930" y="6516822"/>
                  <a:pt x="177660" y="6386311"/>
                  <a:pt x="77450" y="6260110"/>
                </a:cubicBezTo>
                <a:lnTo>
                  <a:pt x="0" y="6163634"/>
                </a:lnTo>
                <a:lnTo>
                  <a:pt x="0" y="6117703"/>
                </a:lnTo>
                <a:lnTo>
                  <a:pt x="99669" y="6240461"/>
                </a:lnTo>
                <a:cubicBezTo>
                  <a:pt x="199276" y="6366562"/>
                  <a:pt x="302033" y="6496348"/>
                  <a:pt x="412670" y="6615176"/>
                </a:cubicBezTo>
                <a:lnTo>
                  <a:pt x="424960" y="6627949"/>
                </a:lnTo>
                <a:cubicBezTo>
                  <a:pt x="452087" y="6657095"/>
                  <a:pt x="479817" y="6686334"/>
                  <a:pt x="504043" y="6718236"/>
                </a:cubicBezTo>
                <a:cubicBezTo>
                  <a:pt x="434583" y="6569208"/>
                  <a:pt x="350187" y="6428779"/>
                  <a:pt x="251759" y="6299011"/>
                </a:cubicBezTo>
                <a:cubicBezTo>
                  <a:pt x="180915" y="6205508"/>
                  <a:pt x="102557" y="6117579"/>
                  <a:pt x="21191" y="6033111"/>
                </a:cubicBezTo>
                <a:lnTo>
                  <a:pt x="0" y="6012219"/>
                </a:lnTo>
                <a:lnTo>
                  <a:pt x="0" y="5971257"/>
                </a:lnTo>
                <a:lnTo>
                  <a:pt x="41571" y="6012292"/>
                </a:lnTo>
                <a:cubicBezTo>
                  <a:pt x="123333" y="6097220"/>
                  <a:pt x="202225" y="6185713"/>
                  <a:pt x="273883" y="6279980"/>
                </a:cubicBezTo>
                <a:cubicBezTo>
                  <a:pt x="380040" y="6419905"/>
                  <a:pt x="469472" y="6571994"/>
                  <a:pt x="541341" y="6733560"/>
                </a:cubicBezTo>
                <a:cubicBezTo>
                  <a:pt x="542355" y="6694639"/>
                  <a:pt x="542948" y="6654374"/>
                  <a:pt x="531634" y="6610993"/>
                </a:cubicBezTo>
                <a:cubicBezTo>
                  <a:pt x="490540" y="6454784"/>
                  <a:pt x="347902" y="6314397"/>
                  <a:pt x="247554" y="6197148"/>
                </a:cubicBezTo>
                <a:cubicBezTo>
                  <a:pt x="178265" y="6115731"/>
                  <a:pt x="107245" y="6035491"/>
                  <a:pt x="33651" y="5957901"/>
                </a:cubicBezTo>
                <a:lnTo>
                  <a:pt x="0" y="5925131"/>
                </a:lnTo>
                <a:close/>
                <a:moveTo>
                  <a:pt x="1656340" y="5825040"/>
                </a:moveTo>
                <a:cubicBezTo>
                  <a:pt x="1655542" y="5826205"/>
                  <a:pt x="1654747" y="5827360"/>
                  <a:pt x="1653246" y="5829053"/>
                </a:cubicBezTo>
                <a:lnTo>
                  <a:pt x="1655667" y="5829425"/>
                </a:lnTo>
                <a:close/>
                <a:moveTo>
                  <a:pt x="2630124" y="5591852"/>
                </a:moveTo>
                <a:cubicBezTo>
                  <a:pt x="2477082" y="5593954"/>
                  <a:pt x="2324114" y="5611746"/>
                  <a:pt x="2177648" y="5630119"/>
                </a:cubicBezTo>
                <a:cubicBezTo>
                  <a:pt x="2143127" y="5634568"/>
                  <a:pt x="2109856" y="5639754"/>
                  <a:pt x="2076258" y="5650510"/>
                </a:cubicBezTo>
                <a:cubicBezTo>
                  <a:pt x="2082463" y="5662642"/>
                  <a:pt x="2162157" y="5633895"/>
                  <a:pt x="2214048" y="5629828"/>
                </a:cubicBezTo>
                <a:cubicBezTo>
                  <a:pt x="2501741" y="5609845"/>
                  <a:pt x="2805089" y="5655720"/>
                  <a:pt x="3090246" y="5601337"/>
                </a:cubicBezTo>
                <a:cubicBezTo>
                  <a:pt x="3006333" y="5611321"/>
                  <a:pt x="2919037" y="5605065"/>
                  <a:pt x="2834104" y="5598847"/>
                </a:cubicBezTo>
                <a:cubicBezTo>
                  <a:pt x="2816936" y="5597562"/>
                  <a:pt x="2799771" y="5596280"/>
                  <a:pt x="2782953" y="5595539"/>
                </a:cubicBezTo>
                <a:cubicBezTo>
                  <a:pt x="2732159" y="5592194"/>
                  <a:pt x="2681137" y="5591152"/>
                  <a:pt x="2630124" y="5591852"/>
                </a:cubicBezTo>
                <a:close/>
                <a:moveTo>
                  <a:pt x="2751064" y="5525300"/>
                </a:moveTo>
                <a:cubicBezTo>
                  <a:pt x="2704155" y="5524070"/>
                  <a:pt x="2658863" y="5525064"/>
                  <a:pt x="2618554" y="5525937"/>
                </a:cubicBezTo>
                <a:cubicBezTo>
                  <a:pt x="2508038" y="5528402"/>
                  <a:pt x="2408741" y="5531370"/>
                  <a:pt x="2311014" y="5550189"/>
                </a:cubicBezTo>
                <a:cubicBezTo>
                  <a:pt x="2246417" y="5562376"/>
                  <a:pt x="2186894" y="5581286"/>
                  <a:pt x="2134103" y="5605852"/>
                </a:cubicBezTo>
                <a:cubicBezTo>
                  <a:pt x="2147385" y="5603489"/>
                  <a:pt x="2160456" y="5602024"/>
                  <a:pt x="2174084" y="5600203"/>
                </a:cubicBezTo>
                <a:cubicBezTo>
                  <a:pt x="2370475" y="5575001"/>
                  <a:pt x="2579125" y="5551921"/>
                  <a:pt x="2785199" y="5564971"/>
                </a:cubicBezTo>
                <a:lnTo>
                  <a:pt x="2836697" y="5568822"/>
                </a:lnTo>
                <a:cubicBezTo>
                  <a:pt x="2913331" y="5574228"/>
                  <a:pt x="2991761" y="5580014"/>
                  <a:pt x="3066345" y="5573703"/>
                </a:cubicBezTo>
                <a:cubicBezTo>
                  <a:pt x="3036778" y="5568851"/>
                  <a:pt x="3007621" y="5562210"/>
                  <a:pt x="2978461" y="5555562"/>
                </a:cubicBezTo>
                <a:cubicBezTo>
                  <a:pt x="2950203" y="5549116"/>
                  <a:pt x="2921945" y="5542665"/>
                  <a:pt x="2893277" y="5538004"/>
                </a:cubicBezTo>
                <a:cubicBezTo>
                  <a:pt x="2846501" y="5529982"/>
                  <a:pt x="2797974" y="5526529"/>
                  <a:pt x="2751064" y="5525300"/>
                </a:cubicBezTo>
                <a:close/>
                <a:moveTo>
                  <a:pt x="2636807" y="5458317"/>
                </a:moveTo>
                <a:cubicBezTo>
                  <a:pt x="2511188" y="5456650"/>
                  <a:pt x="2361021" y="5479881"/>
                  <a:pt x="2236775" y="5536349"/>
                </a:cubicBezTo>
                <a:cubicBezTo>
                  <a:pt x="2259387" y="5530319"/>
                  <a:pt x="2281995" y="5524291"/>
                  <a:pt x="2306204" y="5519543"/>
                </a:cubicBezTo>
                <a:cubicBezTo>
                  <a:pt x="2406280" y="5500749"/>
                  <a:pt x="2506685" y="5497081"/>
                  <a:pt x="2619005" y="5494992"/>
                </a:cubicBezTo>
                <a:cubicBezTo>
                  <a:pt x="2701072" y="5493085"/>
                  <a:pt x="2803428" y="5491236"/>
                  <a:pt x="2899676" y="5507848"/>
                </a:cubicBezTo>
                <a:cubicBezTo>
                  <a:pt x="2928691" y="5513052"/>
                  <a:pt x="2957502" y="5519151"/>
                  <a:pt x="2986662" y="5525798"/>
                </a:cubicBezTo>
                <a:cubicBezTo>
                  <a:pt x="3025723" y="5534530"/>
                  <a:pt x="3063542" y="5542536"/>
                  <a:pt x="3101623" y="5547311"/>
                </a:cubicBezTo>
                <a:cubicBezTo>
                  <a:pt x="2954636" y="5490328"/>
                  <a:pt x="2792455" y="5460700"/>
                  <a:pt x="2636807" y="5458317"/>
                </a:cubicBezTo>
                <a:close/>
                <a:moveTo>
                  <a:pt x="0" y="5142496"/>
                </a:moveTo>
                <a:lnTo>
                  <a:pt x="127996" y="5201004"/>
                </a:lnTo>
                <a:cubicBezTo>
                  <a:pt x="360812" y="5325151"/>
                  <a:pt x="547980" y="5518563"/>
                  <a:pt x="661087" y="5790959"/>
                </a:cubicBezTo>
                <a:cubicBezTo>
                  <a:pt x="808965" y="5905246"/>
                  <a:pt x="932653" y="6044012"/>
                  <a:pt x="1029402" y="6204913"/>
                </a:cubicBezTo>
                <a:cubicBezTo>
                  <a:pt x="1035975" y="6141856"/>
                  <a:pt x="1034897" y="6159666"/>
                  <a:pt x="1046692" y="6015372"/>
                </a:cubicBezTo>
                <a:cubicBezTo>
                  <a:pt x="1068452" y="5749157"/>
                  <a:pt x="1080160" y="5533819"/>
                  <a:pt x="1024238" y="5336275"/>
                </a:cubicBezTo>
                <a:cubicBezTo>
                  <a:pt x="1039478" y="5267180"/>
                  <a:pt x="1107861" y="5351481"/>
                  <a:pt x="1138131" y="5600804"/>
                </a:cubicBezTo>
                <a:cubicBezTo>
                  <a:pt x="1140750" y="5745349"/>
                  <a:pt x="1138236" y="5891029"/>
                  <a:pt x="1127280" y="6039262"/>
                </a:cubicBezTo>
                <a:cubicBezTo>
                  <a:pt x="1108357" y="6291971"/>
                  <a:pt x="1074713" y="6543716"/>
                  <a:pt x="1026642" y="6792600"/>
                </a:cubicBezTo>
                <a:cubicBezTo>
                  <a:pt x="1130130" y="6727745"/>
                  <a:pt x="1224262" y="6639036"/>
                  <a:pt x="1327075" y="6590735"/>
                </a:cubicBezTo>
                <a:cubicBezTo>
                  <a:pt x="1328762" y="6587786"/>
                  <a:pt x="1331155" y="6584312"/>
                  <a:pt x="1332848" y="6581371"/>
                </a:cubicBezTo>
                <a:cubicBezTo>
                  <a:pt x="1327684" y="6578656"/>
                  <a:pt x="1322621" y="6575317"/>
                  <a:pt x="1320586" y="6572441"/>
                </a:cubicBezTo>
                <a:cubicBezTo>
                  <a:pt x="1127046" y="6311498"/>
                  <a:pt x="1526112" y="5858248"/>
                  <a:pt x="1669632" y="5665639"/>
                </a:cubicBezTo>
                <a:cubicBezTo>
                  <a:pt x="1682895" y="5647816"/>
                  <a:pt x="1749910" y="5675384"/>
                  <a:pt x="1749165" y="5696416"/>
                </a:cubicBezTo>
                <a:cubicBezTo>
                  <a:pt x="1740476" y="5983368"/>
                  <a:pt x="1637864" y="6228377"/>
                  <a:pt x="1502249" y="6466405"/>
                </a:cubicBezTo>
                <a:cubicBezTo>
                  <a:pt x="1725190" y="6382070"/>
                  <a:pt x="2047033" y="6424367"/>
                  <a:pt x="2238637" y="6419148"/>
                </a:cubicBezTo>
                <a:cubicBezTo>
                  <a:pt x="2408385" y="6415062"/>
                  <a:pt x="2531389" y="6424957"/>
                  <a:pt x="2642775" y="6563116"/>
                </a:cubicBezTo>
                <a:cubicBezTo>
                  <a:pt x="2652137" y="6574800"/>
                  <a:pt x="2636747" y="6578204"/>
                  <a:pt x="2628681" y="6578254"/>
                </a:cubicBezTo>
                <a:cubicBezTo>
                  <a:pt x="2285142" y="6584519"/>
                  <a:pt x="1943610" y="6642343"/>
                  <a:pt x="1600072" y="6648608"/>
                </a:cubicBezTo>
                <a:cubicBezTo>
                  <a:pt x="1541036" y="6649807"/>
                  <a:pt x="1450884" y="6627657"/>
                  <a:pt x="1391841" y="6641028"/>
                </a:cubicBezTo>
                <a:cubicBezTo>
                  <a:pt x="1391239" y="6640935"/>
                  <a:pt x="1390538" y="6641468"/>
                  <a:pt x="1389928" y="6641375"/>
                </a:cubicBezTo>
                <a:cubicBezTo>
                  <a:pt x="1386712" y="6642158"/>
                  <a:pt x="1383592" y="6642319"/>
                  <a:pt x="1380979" y="6643204"/>
                </a:cubicBezTo>
                <a:cubicBezTo>
                  <a:pt x="1295418" y="6670925"/>
                  <a:pt x="1201880" y="6759768"/>
                  <a:pt x="1108685" y="6824788"/>
                </a:cubicBezTo>
                <a:lnTo>
                  <a:pt x="1051559" y="6857998"/>
                </a:lnTo>
                <a:lnTo>
                  <a:pt x="925940" y="6857998"/>
                </a:lnTo>
                <a:lnTo>
                  <a:pt x="949746" y="6745652"/>
                </a:lnTo>
                <a:cubicBezTo>
                  <a:pt x="977694" y="6600749"/>
                  <a:pt x="1000382" y="6454800"/>
                  <a:pt x="1017902" y="6308216"/>
                </a:cubicBezTo>
                <a:cubicBezTo>
                  <a:pt x="1015769" y="6305964"/>
                  <a:pt x="1013539" y="6304343"/>
                  <a:pt x="1012614" y="6302278"/>
                </a:cubicBezTo>
                <a:cubicBezTo>
                  <a:pt x="921548" y="6120471"/>
                  <a:pt x="798037" y="5964433"/>
                  <a:pt x="644615" y="5837768"/>
                </a:cubicBezTo>
                <a:cubicBezTo>
                  <a:pt x="639869" y="5836403"/>
                  <a:pt x="633910" y="5834843"/>
                  <a:pt x="627546" y="5831943"/>
                </a:cubicBezTo>
                <a:cubicBezTo>
                  <a:pt x="440473" y="5751050"/>
                  <a:pt x="281887" y="5620709"/>
                  <a:pt x="128963" y="5481226"/>
                </a:cubicBezTo>
                <a:lnTo>
                  <a:pt x="0" y="5361850"/>
                </a:lnTo>
                <a:lnTo>
                  <a:pt x="0" y="5297634"/>
                </a:lnTo>
                <a:lnTo>
                  <a:pt x="40861" y="5333413"/>
                </a:lnTo>
                <a:cubicBezTo>
                  <a:pt x="193141" y="5476012"/>
                  <a:pt x="339724" y="5631340"/>
                  <a:pt x="514278" y="5738345"/>
                </a:cubicBezTo>
                <a:cubicBezTo>
                  <a:pt x="449538" y="5691903"/>
                  <a:pt x="392547" y="5631267"/>
                  <a:pt x="337180" y="5572174"/>
                </a:cubicBezTo>
                <a:cubicBezTo>
                  <a:pt x="326006" y="5560210"/>
                  <a:pt x="314833" y="5548247"/>
                  <a:pt x="303564" y="5536908"/>
                </a:cubicBezTo>
                <a:cubicBezTo>
                  <a:pt x="236878" y="5466783"/>
                  <a:pt x="163817" y="5402889"/>
                  <a:pt x="88496" y="5343132"/>
                </a:cubicBezTo>
                <a:lnTo>
                  <a:pt x="0" y="5277736"/>
                </a:lnTo>
                <a:lnTo>
                  <a:pt x="0" y="5241225"/>
                </a:lnTo>
                <a:lnTo>
                  <a:pt x="106479" y="5319780"/>
                </a:lnTo>
                <a:cubicBezTo>
                  <a:pt x="182485" y="5380123"/>
                  <a:pt x="256358" y="5444782"/>
                  <a:pt x="324159" y="5515717"/>
                </a:cubicBezTo>
                <a:lnTo>
                  <a:pt x="357680" y="5551608"/>
                </a:lnTo>
                <a:cubicBezTo>
                  <a:pt x="407763" y="5604773"/>
                  <a:pt x="458863" y="5659374"/>
                  <a:pt x="514810" y="5702551"/>
                </a:cubicBezTo>
                <a:cubicBezTo>
                  <a:pt x="497209" y="5679989"/>
                  <a:pt x="481008" y="5656366"/>
                  <a:pt x="464808" y="5632736"/>
                </a:cubicBezTo>
                <a:cubicBezTo>
                  <a:pt x="449112" y="5609836"/>
                  <a:pt x="433420" y="5586930"/>
                  <a:pt x="416327" y="5565087"/>
                </a:cubicBezTo>
                <a:cubicBezTo>
                  <a:pt x="361064" y="5493188"/>
                  <a:pt x="289546" y="5430331"/>
                  <a:pt x="232232" y="5379904"/>
                </a:cubicBezTo>
                <a:cubicBezTo>
                  <a:pt x="153617" y="5310828"/>
                  <a:pt x="82516" y="5249322"/>
                  <a:pt x="2640" y="5200559"/>
                </a:cubicBezTo>
                <a:lnTo>
                  <a:pt x="0" y="5199146"/>
                </a:lnTo>
                <a:lnTo>
                  <a:pt x="0" y="5164774"/>
                </a:lnTo>
                <a:lnTo>
                  <a:pt x="18363" y="5174783"/>
                </a:lnTo>
                <a:cubicBezTo>
                  <a:pt x="99860" y="5225071"/>
                  <a:pt x="172172" y="5286770"/>
                  <a:pt x="251810" y="5357281"/>
                </a:cubicBezTo>
                <a:cubicBezTo>
                  <a:pt x="310235" y="5408518"/>
                  <a:pt x="382775" y="5472816"/>
                  <a:pt x="439563" y="5546863"/>
                </a:cubicBezTo>
                <a:cubicBezTo>
                  <a:pt x="456560" y="5569331"/>
                  <a:pt x="472857" y="5592330"/>
                  <a:pt x="489056" y="5615961"/>
                </a:cubicBezTo>
                <a:cubicBezTo>
                  <a:pt x="510864" y="5647485"/>
                  <a:pt x="532257" y="5677676"/>
                  <a:pt x="555845" y="5705642"/>
                </a:cubicBezTo>
                <a:cubicBezTo>
                  <a:pt x="488800" y="5569150"/>
                  <a:pt x="394131" y="5443166"/>
                  <a:pt x="287056" y="5341546"/>
                </a:cubicBezTo>
                <a:cubicBezTo>
                  <a:pt x="222125" y="5280178"/>
                  <a:pt x="138844" y="5220320"/>
                  <a:pt x="49874" y="5178238"/>
                </a:cubicBezTo>
                <a:lnTo>
                  <a:pt x="0" y="5158623"/>
                </a:lnTo>
                <a:close/>
                <a:moveTo>
                  <a:pt x="4076694" y="4944364"/>
                </a:moveTo>
                <a:cubicBezTo>
                  <a:pt x="4092586" y="5180994"/>
                  <a:pt x="4134286" y="5476223"/>
                  <a:pt x="4287610" y="5588157"/>
                </a:cubicBezTo>
                <a:cubicBezTo>
                  <a:pt x="4171130" y="5382912"/>
                  <a:pt x="4114497" y="5153179"/>
                  <a:pt x="4076694" y="4944364"/>
                </a:cubicBezTo>
                <a:close/>
                <a:moveTo>
                  <a:pt x="4103808" y="4918599"/>
                </a:moveTo>
                <a:cubicBezTo>
                  <a:pt x="4140363" y="5126676"/>
                  <a:pt x="4195478" y="5358905"/>
                  <a:pt x="4310650" y="5565760"/>
                </a:cubicBezTo>
                <a:cubicBezTo>
                  <a:pt x="4272496" y="5335710"/>
                  <a:pt x="4217566" y="5117152"/>
                  <a:pt x="4103808" y="4918599"/>
                </a:cubicBezTo>
                <a:close/>
                <a:moveTo>
                  <a:pt x="4072554" y="4867303"/>
                </a:moveTo>
                <a:cubicBezTo>
                  <a:pt x="4072702" y="4868748"/>
                  <a:pt x="4072843" y="4870186"/>
                  <a:pt x="4072780" y="4872526"/>
                </a:cubicBezTo>
                <a:lnTo>
                  <a:pt x="4074990" y="4871112"/>
                </a:lnTo>
                <a:close/>
                <a:moveTo>
                  <a:pt x="3100062" y="4866948"/>
                </a:moveTo>
                <a:cubicBezTo>
                  <a:pt x="3054598" y="4867672"/>
                  <a:pt x="3008663" y="4872522"/>
                  <a:pt x="2963625" y="4877568"/>
                </a:cubicBezTo>
                <a:cubicBezTo>
                  <a:pt x="2913679" y="4883457"/>
                  <a:pt x="2861381" y="4889314"/>
                  <a:pt x="2809956" y="4889247"/>
                </a:cubicBezTo>
                <a:cubicBezTo>
                  <a:pt x="2768849" y="4889475"/>
                  <a:pt x="2727662" y="4885932"/>
                  <a:pt x="2688275" y="4882769"/>
                </a:cubicBezTo>
                <a:cubicBezTo>
                  <a:pt x="2660443" y="4880639"/>
                  <a:pt x="2632820" y="4877611"/>
                  <a:pt x="2605133" y="4876924"/>
                </a:cubicBezTo>
                <a:cubicBezTo>
                  <a:pt x="2542005" y="4874377"/>
                  <a:pt x="2477453" y="4878112"/>
                  <a:pt x="2414900" y="4881330"/>
                </a:cubicBezTo>
                <a:cubicBezTo>
                  <a:pt x="2350347" y="4885065"/>
                  <a:pt x="2283431" y="4888772"/>
                  <a:pt x="2217605" y="4885650"/>
                </a:cubicBezTo>
                <a:lnTo>
                  <a:pt x="2199332" y="4885075"/>
                </a:lnTo>
                <a:cubicBezTo>
                  <a:pt x="2179813" y="4883768"/>
                  <a:pt x="2160089" y="4883349"/>
                  <a:pt x="2141062" y="4884027"/>
                </a:cubicBezTo>
                <a:cubicBezTo>
                  <a:pt x="2279340" y="4906717"/>
                  <a:pt x="2418587" y="4927258"/>
                  <a:pt x="2558630" y="4938088"/>
                </a:cubicBezTo>
                <a:cubicBezTo>
                  <a:pt x="2750317" y="4954217"/>
                  <a:pt x="2921561" y="4921336"/>
                  <a:pt x="3100062" y="4866948"/>
                </a:cubicBezTo>
                <a:close/>
                <a:moveTo>
                  <a:pt x="2753415" y="4783657"/>
                </a:moveTo>
                <a:cubicBezTo>
                  <a:pt x="2715812" y="4782731"/>
                  <a:pt x="2677745" y="4783278"/>
                  <a:pt x="2639521" y="4785091"/>
                </a:cubicBezTo>
                <a:cubicBezTo>
                  <a:pt x="2486624" y="4792347"/>
                  <a:pt x="2331226" y="4819883"/>
                  <a:pt x="2193068" y="4854595"/>
                </a:cubicBezTo>
                <a:cubicBezTo>
                  <a:pt x="2196324" y="4854814"/>
                  <a:pt x="2198676" y="4854838"/>
                  <a:pt x="2201931" y="4855057"/>
                </a:cubicBezTo>
                <a:lnTo>
                  <a:pt x="2219654" y="4855986"/>
                </a:lnTo>
                <a:cubicBezTo>
                  <a:pt x="2283679" y="4858722"/>
                  <a:pt x="2350037" y="4855370"/>
                  <a:pt x="2413690" y="4851445"/>
                </a:cubicBezTo>
                <a:cubicBezTo>
                  <a:pt x="2476795" y="4847874"/>
                  <a:pt x="2542257" y="4844334"/>
                  <a:pt x="2606832" y="4846715"/>
                </a:cubicBezTo>
                <a:cubicBezTo>
                  <a:pt x="2634866" y="4847944"/>
                  <a:pt x="2663590" y="4850269"/>
                  <a:pt x="2691769" y="4852935"/>
                </a:cubicBezTo>
                <a:cubicBezTo>
                  <a:pt x="2730608" y="4856456"/>
                  <a:pt x="2771445" y="4859459"/>
                  <a:pt x="2811106" y="4859393"/>
                </a:cubicBezTo>
                <a:cubicBezTo>
                  <a:pt x="2860724" y="4859079"/>
                  <a:pt x="2912124" y="4853023"/>
                  <a:pt x="2961520" y="4847493"/>
                </a:cubicBezTo>
                <a:cubicBezTo>
                  <a:pt x="2997835" y="4843425"/>
                  <a:pt x="3034156" y="4839354"/>
                  <a:pt x="3070965" y="4837270"/>
                </a:cubicBezTo>
                <a:cubicBezTo>
                  <a:pt x="2974850" y="4802463"/>
                  <a:pt x="2866224" y="4786435"/>
                  <a:pt x="2753415" y="4783657"/>
                </a:cubicBezTo>
                <a:close/>
                <a:moveTo>
                  <a:pt x="2389654" y="4275904"/>
                </a:moveTo>
                <a:cubicBezTo>
                  <a:pt x="2058380" y="4300770"/>
                  <a:pt x="1773879" y="4364703"/>
                  <a:pt x="1522266" y="4472742"/>
                </a:cubicBezTo>
                <a:lnTo>
                  <a:pt x="1464014" y="4498508"/>
                </a:lnTo>
                <a:cubicBezTo>
                  <a:pt x="1435059" y="4511659"/>
                  <a:pt x="1405759" y="4524268"/>
                  <a:pt x="1376111" y="4536334"/>
                </a:cubicBezTo>
                <a:cubicBezTo>
                  <a:pt x="1422294" y="4522124"/>
                  <a:pt x="1470274" y="4508296"/>
                  <a:pt x="1498493" y="4502509"/>
                </a:cubicBezTo>
                <a:cubicBezTo>
                  <a:pt x="1608595" y="4481142"/>
                  <a:pt x="1719912" y="4468967"/>
                  <a:pt x="1831627" y="4454994"/>
                </a:cubicBezTo>
                <a:cubicBezTo>
                  <a:pt x="2034733" y="4429326"/>
                  <a:pt x="2186680" y="4317586"/>
                  <a:pt x="2389654" y="4275904"/>
                </a:cubicBezTo>
                <a:close/>
                <a:moveTo>
                  <a:pt x="2147582" y="4220499"/>
                </a:moveTo>
                <a:cubicBezTo>
                  <a:pt x="1947585" y="4228027"/>
                  <a:pt x="1746826" y="4329700"/>
                  <a:pt x="1556088" y="4425819"/>
                </a:cubicBezTo>
                <a:cubicBezTo>
                  <a:pt x="1788857" y="4332127"/>
                  <a:pt x="2048945" y="4273854"/>
                  <a:pt x="2346927" y="4248048"/>
                </a:cubicBezTo>
                <a:cubicBezTo>
                  <a:pt x="2280831" y="4225943"/>
                  <a:pt x="2214248" y="4217991"/>
                  <a:pt x="2147582" y="4220499"/>
                </a:cubicBezTo>
                <a:close/>
                <a:moveTo>
                  <a:pt x="1790494" y="3958602"/>
                </a:moveTo>
                <a:cubicBezTo>
                  <a:pt x="1546078" y="4006086"/>
                  <a:pt x="1301131" y="4060051"/>
                  <a:pt x="1059112" y="4119804"/>
                </a:cubicBezTo>
                <a:cubicBezTo>
                  <a:pt x="1314148" y="4123003"/>
                  <a:pt x="1558894" y="4069940"/>
                  <a:pt x="1790494" y="3958602"/>
                </a:cubicBezTo>
                <a:close/>
                <a:moveTo>
                  <a:pt x="3757613" y="3936722"/>
                </a:moveTo>
                <a:cubicBezTo>
                  <a:pt x="3739428" y="4022695"/>
                  <a:pt x="3726993" y="4110355"/>
                  <a:pt x="3715314" y="4196771"/>
                </a:cubicBezTo>
                <a:cubicBezTo>
                  <a:pt x="3696476" y="4335276"/>
                  <a:pt x="3677516" y="4478465"/>
                  <a:pt x="3631611" y="4613594"/>
                </a:cubicBezTo>
                <a:cubicBezTo>
                  <a:pt x="3620645" y="4645134"/>
                  <a:pt x="3608778" y="4676477"/>
                  <a:pt x="3596909" y="4707830"/>
                </a:cubicBezTo>
                <a:lnTo>
                  <a:pt x="3581749" y="4747418"/>
                </a:lnTo>
                <a:cubicBezTo>
                  <a:pt x="3554523" y="4819250"/>
                  <a:pt x="3531238" y="4892390"/>
                  <a:pt x="3510660" y="4966094"/>
                </a:cubicBezTo>
                <a:cubicBezTo>
                  <a:pt x="3748857" y="4678857"/>
                  <a:pt x="3755323" y="4300706"/>
                  <a:pt x="3757613" y="3936722"/>
                </a:cubicBezTo>
                <a:close/>
                <a:moveTo>
                  <a:pt x="1701387" y="3919232"/>
                </a:moveTo>
                <a:cubicBezTo>
                  <a:pt x="1507766" y="3912045"/>
                  <a:pt x="1320741" y="3989836"/>
                  <a:pt x="1136310" y="4068895"/>
                </a:cubicBezTo>
                <a:cubicBezTo>
                  <a:pt x="1350954" y="4017452"/>
                  <a:pt x="1568376" y="3970366"/>
                  <a:pt x="1784782" y="3927759"/>
                </a:cubicBezTo>
                <a:cubicBezTo>
                  <a:pt x="1756841" y="3923020"/>
                  <a:pt x="1729046" y="3920259"/>
                  <a:pt x="1701387" y="3919232"/>
                </a:cubicBezTo>
                <a:close/>
                <a:moveTo>
                  <a:pt x="3733405" y="3900089"/>
                </a:moveTo>
                <a:cubicBezTo>
                  <a:pt x="3597105" y="4216426"/>
                  <a:pt x="3490805" y="4541932"/>
                  <a:pt x="3500832" y="4885010"/>
                </a:cubicBezTo>
                <a:cubicBezTo>
                  <a:pt x="3516996" y="4834817"/>
                  <a:pt x="3533505" y="4785171"/>
                  <a:pt x="3552367" y="4735553"/>
                </a:cubicBezTo>
                <a:lnTo>
                  <a:pt x="3567525" y="4695966"/>
                </a:lnTo>
                <a:cubicBezTo>
                  <a:pt x="3579742" y="4665154"/>
                  <a:pt x="3591404" y="4634706"/>
                  <a:pt x="3602372" y="4603168"/>
                </a:cubicBezTo>
                <a:cubicBezTo>
                  <a:pt x="3647108" y="4471083"/>
                  <a:pt x="3666211" y="4329343"/>
                  <a:pt x="3684639" y="4192628"/>
                </a:cubicBezTo>
                <a:cubicBezTo>
                  <a:pt x="3697672" y="4096160"/>
                  <a:pt x="3710761" y="3997344"/>
                  <a:pt x="3733405" y="3900089"/>
                </a:cubicBezTo>
                <a:close/>
                <a:moveTo>
                  <a:pt x="2800959" y="3871054"/>
                </a:moveTo>
                <a:cubicBezTo>
                  <a:pt x="2809421" y="4100939"/>
                  <a:pt x="2907977" y="4306148"/>
                  <a:pt x="3026569" y="4520780"/>
                </a:cubicBezTo>
                <a:cubicBezTo>
                  <a:pt x="2979577" y="4399850"/>
                  <a:pt x="2933143" y="4278562"/>
                  <a:pt x="2889061" y="4157302"/>
                </a:cubicBezTo>
                <a:cubicBezTo>
                  <a:pt x="2854271" y="4061517"/>
                  <a:pt x="2821632" y="3966669"/>
                  <a:pt x="2800959" y="3871054"/>
                </a:cubicBezTo>
                <a:close/>
                <a:moveTo>
                  <a:pt x="2809929" y="3701307"/>
                </a:moveTo>
                <a:cubicBezTo>
                  <a:pt x="2809867" y="3703640"/>
                  <a:pt x="2809253" y="3706334"/>
                  <a:pt x="2809197" y="3708672"/>
                </a:cubicBezTo>
                <a:cubicBezTo>
                  <a:pt x="2816609" y="3854149"/>
                  <a:pt x="2864235" y="3999199"/>
                  <a:pt x="2918306" y="4147031"/>
                </a:cubicBezTo>
                <a:cubicBezTo>
                  <a:pt x="2966436" y="4279493"/>
                  <a:pt x="3017273" y="4412529"/>
                  <a:pt x="3068858" y="4544310"/>
                </a:cubicBezTo>
                <a:cubicBezTo>
                  <a:pt x="3069715" y="4408107"/>
                  <a:pt x="3008952" y="4266858"/>
                  <a:pt x="2968879" y="4144570"/>
                </a:cubicBezTo>
                <a:cubicBezTo>
                  <a:pt x="2919376" y="3995354"/>
                  <a:pt x="2865655" y="3848072"/>
                  <a:pt x="2809929" y="3701307"/>
                </a:cubicBezTo>
                <a:close/>
                <a:moveTo>
                  <a:pt x="1867196" y="3456584"/>
                </a:moveTo>
                <a:cubicBezTo>
                  <a:pt x="1939275" y="3608228"/>
                  <a:pt x="2036188" y="3758542"/>
                  <a:pt x="2183970" y="3826505"/>
                </a:cubicBezTo>
                <a:cubicBezTo>
                  <a:pt x="2092208" y="3686686"/>
                  <a:pt x="1989300" y="3564734"/>
                  <a:pt x="1867196" y="3456584"/>
                </a:cubicBezTo>
                <a:close/>
                <a:moveTo>
                  <a:pt x="2322880" y="3078533"/>
                </a:moveTo>
                <a:cubicBezTo>
                  <a:pt x="2314902" y="3134217"/>
                  <a:pt x="2306026" y="3189710"/>
                  <a:pt x="2295695" y="3245370"/>
                </a:cubicBezTo>
                <a:cubicBezTo>
                  <a:pt x="2262659" y="3421320"/>
                  <a:pt x="2225570" y="3586065"/>
                  <a:pt x="2268858" y="3758413"/>
                </a:cubicBezTo>
                <a:cubicBezTo>
                  <a:pt x="2273785" y="3680922"/>
                  <a:pt x="2284872" y="3603320"/>
                  <a:pt x="2295899" y="3528057"/>
                </a:cubicBezTo>
                <a:cubicBezTo>
                  <a:pt x="2310584" y="3430521"/>
                  <a:pt x="2325878" y="3330298"/>
                  <a:pt x="2326306" y="3231157"/>
                </a:cubicBezTo>
                <a:cubicBezTo>
                  <a:pt x="2326349" y="3202011"/>
                  <a:pt x="2325135" y="3172131"/>
                  <a:pt x="2324274" y="3142788"/>
                </a:cubicBezTo>
                <a:cubicBezTo>
                  <a:pt x="2323575" y="3121009"/>
                  <a:pt x="2323232" y="3099770"/>
                  <a:pt x="2322880" y="3078533"/>
                </a:cubicBezTo>
                <a:close/>
                <a:moveTo>
                  <a:pt x="912797" y="2896659"/>
                </a:moveTo>
                <a:cubicBezTo>
                  <a:pt x="987675" y="3038078"/>
                  <a:pt x="1077553" y="3173735"/>
                  <a:pt x="1167201" y="3304169"/>
                </a:cubicBezTo>
                <a:cubicBezTo>
                  <a:pt x="1258595" y="3437326"/>
                  <a:pt x="1353896" y="3600936"/>
                  <a:pt x="1503848" y="3675946"/>
                </a:cubicBezTo>
                <a:cubicBezTo>
                  <a:pt x="1443175" y="3621244"/>
                  <a:pt x="1397337" y="3553231"/>
                  <a:pt x="1353091" y="3486482"/>
                </a:cubicBezTo>
                <a:cubicBezTo>
                  <a:pt x="1348731" y="3480073"/>
                  <a:pt x="1344372" y="3473665"/>
                  <a:pt x="1340012" y="3467256"/>
                </a:cubicBezTo>
                <a:cubicBezTo>
                  <a:pt x="1259674" y="3347730"/>
                  <a:pt x="1172762" y="3230102"/>
                  <a:pt x="1089196" y="3116474"/>
                </a:cubicBezTo>
                <a:cubicBezTo>
                  <a:pt x="1048102" y="3060746"/>
                  <a:pt x="1005067" y="3003195"/>
                  <a:pt x="959418" y="2948853"/>
                </a:cubicBezTo>
                <a:cubicBezTo>
                  <a:pt x="944128" y="2931040"/>
                  <a:pt x="928639" y="2914119"/>
                  <a:pt x="912797" y="2896659"/>
                </a:cubicBezTo>
                <a:close/>
                <a:moveTo>
                  <a:pt x="2363420" y="2871730"/>
                </a:moveTo>
                <a:lnTo>
                  <a:pt x="2360107" y="2915231"/>
                </a:lnTo>
                <a:cubicBezTo>
                  <a:pt x="2356940" y="2960178"/>
                  <a:pt x="2353568" y="3006017"/>
                  <a:pt x="2353099" y="3051540"/>
                </a:cubicBezTo>
                <a:cubicBezTo>
                  <a:pt x="2352858" y="3081589"/>
                  <a:pt x="2354064" y="3111470"/>
                  <a:pt x="2354925" y="3140814"/>
                </a:cubicBezTo>
                <a:cubicBezTo>
                  <a:pt x="2356138" y="3170696"/>
                  <a:pt x="2357347" y="3200579"/>
                  <a:pt x="2357104" y="3230628"/>
                </a:cubicBezTo>
                <a:cubicBezTo>
                  <a:pt x="2356269" y="3331557"/>
                  <a:pt x="2341112" y="3433224"/>
                  <a:pt x="2326221" y="3531652"/>
                </a:cubicBezTo>
                <a:cubicBezTo>
                  <a:pt x="2315466" y="3603683"/>
                  <a:pt x="2304846" y="3677150"/>
                  <a:pt x="2299836" y="3750864"/>
                </a:cubicBezTo>
                <a:cubicBezTo>
                  <a:pt x="2315186" y="3724954"/>
                  <a:pt x="2331840" y="3697443"/>
                  <a:pt x="2346877" y="3662531"/>
                </a:cubicBezTo>
                <a:cubicBezTo>
                  <a:pt x="2459154" y="3406015"/>
                  <a:pt x="2424454" y="3133900"/>
                  <a:pt x="2363420" y="2871730"/>
                </a:cubicBezTo>
                <a:close/>
                <a:moveTo>
                  <a:pt x="912921" y="2850596"/>
                </a:moveTo>
                <a:cubicBezTo>
                  <a:pt x="936881" y="2875897"/>
                  <a:pt x="961194" y="2901731"/>
                  <a:pt x="983846" y="2928627"/>
                </a:cubicBezTo>
                <a:cubicBezTo>
                  <a:pt x="1029846" y="2983517"/>
                  <a:pt x="1073228" y="3041610"/>
                  <a:pt x="1114669" y="3097880"/>
                </a:cubicBezTo>
                <a:cubicBezTo>
                  <a:pt x="1199144" y="3211700"/>
                  <a:pt x="1286398" y="3329876"/>
                  <a:pt x="1366183" y="3449753"/>
                </a:cubicBezTo>
                <a:cubicBezTo>
                  <a:pt x="1370543" y="3456162"/>
                  <a:pt x="1374903" y="3462572"/>
                  <a:pt x="1379263" y="3468981"/>
                </a:cubicBezTo>
                <a:cubicBezTo>
                  <a:pt x="1414114" y="3521040"/>
                  <a:pt x="1450010" y="3574725"/>
                  <a:pt x="1492446" y="3620389"/>
                </a:cubicBezTo>
                <a:cubicBezTo>
                  <a:pt x="1379640" y="3316219"/>
                  <a:pt x="1197433" y="3014288"/>
                  <a:pt x="912921" y="2850596"/>
                </a:cubicBezTo>
                <a:close/>
                <a:moveTo>
                  <a:pt x="2386551" y="2642862"/>
                </a:moveTo>
                <a:cubicBezTo>
                  <a:pt x="2394776" y="2644690"/>
                  <a:pt x="2401148" y="2649859"/>
                  <a:pt x="2403741" y="2659697"/>
                </a:cubicBezTo>
                <a:cubicBezTo>
                  <a:pt x="2468949" y="2907705"/>
                  <a:pt x="2536818" y="3164740"/>
                  <a:pt x="2499078" y="3423399"/>
                </a:cubicBezTo>
                <a:cubicBezTo>
                  <a:pt x="2484124" y="3524170"/>
                  <a:pt x="2447241" y="3605244"/>
                  <a:pt x="2413232" y="3700562"/>
                </a:cubicBezTo>
                <a:cubicBezTo>
                  <a:pt x="2350039" y="3880472"/>
                  <a:pt x="2357716" y="4002022"/>
                  <a:pt x="2428424" y="4178295"/>
                </a:cubicBezTo>
                <a:cubicBezTo>
                  <a:pt x="2600434" y="4289020"/>
                  <a:pt x="2768104" y="4406341"/>
                  <a:pt x="2927779" y="4531843"/>
                </a:cubicBezTo>
                <a:cubicBezTo>
                  <a:pt x="2760215" y="4223610"/>
                  <a:pt x="2637267" y="3926696"/>
                  <a:pt x="2758380" y="3561061"/>
                </a:cubicBezTo>
                <a:cubicBezTo>
                  <a:pt x="2765639" y="3539559"/>
                  <a:pt x="2835782" y="3509255"/>
                  <a:pt x="2846610" y="3538353"/>
                </a:cubicBezTo>
                <a:cubicBezTo>
                  <a:pt x="2941134" y="3779872"/>
                  <a:pt x="3029996" y="4023472"/>
                  <a:pt x="3106063" y="4271430"/>
                </a:cubicBezTo>
                <a:cubicBezTo>
                  <a:pt x="3150638" y="4415363"/>
                  <a:pt x="3185704" y="4549296"/>
                  <a:pt x="3116136" y="4688819"/>
                </a:cubicBezTo>
                <a:cubicBezTo>
                  <a:pt x="3218309" y="4776757"/>
                  <a:pt x="3317100" y="4869157"/>
                  <a:pt x="3412872" y="4966558"/>
                </a:cubicBezTo>
                <a:cubicBezTo>
                  <a:pt x="3381456" y="4499967"/>
                  <a:pt x="3566630" y="4066538"/>
                  <a:pt x="3763612" y="3645474"/>
                </a:cubicBezTo>
                <a:cubicBezTo>
                  <a:pt x="3774538" y="3622394"/>
                  <a:pt x="3852109" y="3598841"/>
                  <a:pt x="3850165" y="3638405"/>
                </a:cubicBezTo>
                <a:cubicBezTo>
                  <a:pt x="3828358" y="4125233"/>
                  <a:pt x="3904636" y="4676562"/>
                  <a:pt x="3515311" y="5051260"/>
                </a:cubicBezTo>
                <a:cubicBezTo>
                  <a:pt x="3511789" y="5054277"/>
                  <a:pt x="3506819" y="5057456"/>
                  <a:pt x="3501147" y="5059552"/>
                </a:cubicBezTo>
                <a:cubicBezTo>
                  <a:pt x="3601520" y="5167803"/>
                  <a:pt x="3698516" y="5280511"/>
                  <a:pt x="3790420" y="5401078"/>
                </a:cubicBezTo>
                <a:cubicBezTo>
                  <a:pt x="3946901" y="5606795"/>
                  <a:pt x="4090825" y="5822089"/>
                  <a:pt x="4221141" y="6045312"/>
                </a:cubicBezTo>
                <a:cubicBezTo>
                  <a:pt x="4260726" y="5923422"/>
                  <a:pt x="4276533" y="5789920"/>
                  <a:pt x="4326825" y="5681109"/>
                </a:cubicBezTo>
                <a:cubicBezTo>
                  <a:pt x="4326185" y="5677682"/>
                  <a:pt x="4325759" y="5673360"/>
                  <a:pt x="4325127" y="5669934"/>
                </a:cubicBezTo>
                <a:cubicBezTo>
                  <a:pt x="4319106" y="5671483"/>
                  <a:pt x="4312744" y="5672486"/>
                  <a:pt x="4309144" y="5671723"/>
                </a:cubicBezTo>
                <a:cubicBezTo>
                  <a:pt x="3975286" y="5608574"/>
                  <a:pt x="3989836" y="4983823"/>
                  <a:pt x="3974946" y="4736592"/>
                </a:cubicBezTo>
                <a:cubicBezTo>
                  <a:pt x="3973555" y="4713728"/>
                  <a:pt x="4046476" y="4687776"/>
                  <a:pt x="4060171" y="4704317"/>
                </a:cubicBezTo>
                <a:cubicBezTo>
                  <a:pt x="4248204" y="4928943"/>
                  <a:pt x="4331788" y="5187422"/>
                  <a:pt x="4383942" y="5463703"/>
                </a:cubicBezTo>
                <a:cubicBezTo>
                  <a:pt x="4445404" y="5353500"/>
                  <a:pt x="4548377" y="5250086"/>
                  <a:pt x="4654905" y="5156948"/>
                </a:cubicBezTo>
                <a:lnTo>
                  <a:pt x="4724400" y="5098975"/>
                </a:lnTo>
                <a:lnTo>
                  <a:pt x="4724400" y="5160063"/>
                </a:lnTo>
                <a:lnTo>
                  <a:pt x="4687505" y="5191181"/>
                </a:lnTo>
                <a:cubicBezTo>
                  <a:pt x="4588452" y="5282318"/>
                  <a:pt x="4497898" y="5385071"/>
                  <a:pt x="4451303" y="5491132"/>
                </a:cubicBezTo>
                <a:cubicBezTo>
                  <a:pt x="4493091" y="5426848"/>
                  <a:pt x="4544370" y="5370101"/>
                  <a:pt x="4599954" y="5317498"/>
                </a:cubicBezTo>
                <a:lnTo>
                  <a:pt x="4724400" y="5211392"/>
                </a:lnTo>
                <a:lnTo>
                  <a:pt x="4724400" y="5251559"/>
                </a:lnTo>
                <a:lnTo>
                  <a:pt x="4619898" y="5340764"/>
                </a:lnTo>
                <a:cubicBezTo>
                  <a:pt x="4564729" y="5393102"/>
                  <a:pt x="4514142" y="5449408"/>
                  <a:pt x="4473735" y="5512809"/>
                </a:cubicBezTo>
                <a:cubicBezTo>
                  <a:pt x="4457482" y="5538523"/>
                  <a:pt x="4443385" y="5565169"/>
                  <a:pt x="4430539" y="5592553"/>
                </a:cubicBezTo>
                <a:cubicBezTo>
                  <a:pt x="4478314" y="5558922"/>
                  <a:pt x="4525254" y="5522778"/>
                  <a:pt x="4569759" y="5482816"/>
                </a:cubicBezTo>
                <a:lnTo>
                  <a:pt x="4724400" y="5330891"/>
                </a:lnTo>
                <a:lnTo>
                  <a:pt x="4724400" y="5402912"/>
                </a:lnTo>
                <a:lnTo>
                  <a:pt x="4586888" y="5533939"/>
                </a:lnTo>
                <a:cubicBezTo>
                  <a:pt x="4539970" y="5576210"/>
                  <a:pt x="4452025" y="5622495"/>
                  <a:pt x="4413377" y="5674040"/>
                </a:cubicBezTo>
                <a:cubicBezTo>
                  <a:pt x="4412828" y="5674391"/>
                  <a:pt x="4412623" y="5675288"/>
                  <a:pt x="4412066" y="5675644"/>
                </a:cubicBezTo>
                <a:cubicBezTo>
                  <a:pt x="4409999" y="5678494"/>
                  <a:pt x="4407586" y="5680803"/>
                  <a:pt x="4406074" y="5683306"/>
                </a:cubicBezTo>
                <a:cubicBezTo>
                  <a:pt x="4338963" y="5791374"/>
                  <a:pt x="4334247" y="5992131"/>
                  <a:pt x="4271008" y="6118417"/>
                </a:cubicBezTo>
                <a:cubicBezTo>
                  <a:pt x="4270042" y="6120562"/>
                  <a:pt x="4267634" y="6122876"/>
                  <a:pt x="4265220" y="6125184"/>
                </a:cubicBezTo>
                <a:cubicBezTo>
                  <a:pt x="4388620" y="6344593"/>
                  <a:pt x="4497559" y="6571523"/>
                  <a:pt x="4590463" y="6805045"/>
                </a:cubicBezTo>
                <a:lnTo>
                  <a:pt x="4610122" y="6857999"/>
                </a:lnTo>
                <a:lnTo>
                  <a:pt x="4513231" y="6857999"/>
                </a:lnTo>
                <a:lnTo>
                  <a:pt x="4374770" y="6532596"/>
                </a:lnTo>
                <a:lnTo>
                  <a:pt x="4339518" y="6461642"/>
                </a:lnTo>
                <a:cubicBezTo>
                  <a:pt x="4208274" y="6190726"/>
                  <a:pt x="4055763" y="5930353"/>
                  <a:pt x="3884810" y="5682534"/>
                </a:cubicBezTo>
                <a:cubicBezTo>
                  <a:pt x="3881554" y="5682314"/>
                  <a:pt x="3878648" y="5682642"/>
                  <a:pt x="3876498" y="5681717"/>
                </a:cubicBezTo>
                <a:cubicBezTo>
                  <a:pt x="3679284" y="5607050"/>
                  <a:pt x="3473354" y="5574737"/>
                  <a:pt x="3263209" y="5585749"/>
                </a:cubicBezTo>
                <a:cubicBezTo>
                  <a:pt x="3258445" y="5588034"/>
                  <a:pt x="3252566" y="5591021"/>
                  <a:pt x="3245450" y="5593271"/>
                </a:cubicBezTo>
                <a:cubicBezTo>
                  <a:pt x="2832970" y="5732161"/>
                  <a:pt x="2378174" y="5640588"/>
                  <a:pt x="1952592" y="5692050"/>
                </a:cubicBezTo>
                <a:cubicBezTo>
                  <a:pt x="1937512" y="5694029"/>
                  <a:pt x="1912708" y="5686903"/>
                  <a:pt x="1936466" y="5671708"/>
                </a:cubicBezTo>
                <a:cubicBezTo>
                  <a:pt x="2343705" y="5415077"/>
                  <a:pt x="2802129" y="5333413"/>
                  <a:pt x="3244709" y="5538562"/>
                </a:cubicBezTo>
                <a:cubicBezTo>
                  <a:pt x="3441959" y="5522006"/>
                  <a:pt x="3636288" y="5541041"/>
                  <a:pt x="3823886" y="5595804"/>
                </a:cubicBezTo>
                <a:cubicBezTo>
                  <a:pt x="3786337" y="5543176"/>
                  <a:pt x="3748232" y="5490905"/>
                  <a:pt x="3709024" y="5439340"/>
                </a:cubicBezTo>
                <a:cubicBezTo>
                  <a:pt x="3551844" y="5232532"/>
                  <a:pt x="3380544" y="5046247"/>
                  <a:pt x="3198362" y="4874588"/>
                </a:cubicBezTo>
                <a:cubicBezTo>
                  <a:pt x="3191800" y="4876493"/>
                  <a:pt x="3185778" y="4878043"/>
                  <a:pt x="3179417" y="4879047"/>
                </a:cubicBezTo>
                <a:cubicBezTo>
                  <a:pt x="3002241" y="4937947"/>
                  <a:pt x="2827252" y="4989315"/>
                  <a:pt x="2639496" y="4989072"/>
                </a:cubicBezTo>
                <a:cubicBezTo>
                  <a:pt x="2416792" y="4988955"/>
                  <a:pt x="2191177" y="4947776"/>
                  <a:pt x="1972353" y="4909921"/>
                </a:cubicBezTo>
                <a:cubicBezTo>
                  <a:pt x="1940984" y="4904693"/>
                  <a:pt x="1996456" y="4874580"/>
                  <a:pt x="2002679" y="4872131"/>
                </a:cubicBezTo>
                <a:cubicBezTo>
                  <a:pt x="2309478" y="4772480"/>
                  <a:pt x="2760385" y="4680296"/>
                  <a:pt x="3097424" y="4781269"/>
                </a:cubicBezTo>
                <a:cubicBezTo>
                  <a:pt x="2895349" y="4601638"/>
                  <a:pt x="2680528" y="4438593"/>
                  <a:pt x="2454890" y="4287833"/>
                </a:cubicBezTo>
                <a:cubicBezTo>
                  <a:pt x="2454338" y="4288186"/>
                  <a:pt x="2453432" y="4287993"/>
                  <a:pt x="2452881" y="4288346"/>
                </a:cubicBezTo>
                <a:cubicBezTo>
                  <a:pt x="2451433" y="4288508"/>
                  <a:pt x="2449426" y="4289026"/>
                  <a:pt x="2448527" y="4288836"/>
                </a:cubicBezTo>
                <a:cubicBezTo>
                  <a:pt x="2435306" y="4288860"/>
                  <a:pt x="2328295" y="4364971"/>
                  <a:pt x="2323525" y="4367248"/>
                </a:cubicBezTo>
                <a:cubicBezTo>
                  <a:pt x="2239575" y="4406384"/>
                  <a:pt x="2150175" y="4432133"/>
                  <a:pt x="2060764" y="4451767"/>
                </a:cubicBezTo>
                <a:cubicBezTo>
                  <a:pt x="1760632" y="4518029"/>
                  <a:pt x="1460022" y="4526349"/>
                  <a:pt x="1162250" y="4613329"/>
                </a:cubicBezTo>
                <a:cubicBezTo>
                  <a:pt x="1141991" y="4619390"/>
                  <a:pt x="1086625" y="4618011"/>
                  <a:pt x="1132639" y="4596243"/>
                </a:cubicBezTo>
                <a:cubicBezTo>
                  <a:pt x="1461250" y="4438196"/>
                  <a:pt x="1900100" y="4136057"/>
                  <a:pt x="2293970" y="4182283"/>
                </a:cubicBezTo>
                <a:cubicBezTo>
                  <a:pt x="2166077" y="4101602"/>
                  <a:pt x="2034669" y="4023929"/>
                  <a:pt x="1900637" y="3949470"/>
                </a:cubicBezTo>
                <a:cubicBezTo>
                  <a:pt x="1896077" y="3950852"/>
                  <a:pt x="1891168" y="3951697"/>
                  <a:pt x="1887014" y="3951288"/>
                </a:cubicBezTo>
                <a:cubicBezTo>
                  <a:pt x="1578066" y="4112095"/>
                  <a:pt x="1243908" y="4184792"/>
                  <a:pt x="896751" y="4159267"/>
                </a:cubicBezTo>
                <a:cubicBezTo>
                  <a:pt x="855005" y="4156073"/>
                  <a:pt x="905428" y="4125362"/>
                  <a:pt x="918967" y="4119760"/>
                </a:cubicBezTo>
                <a:cubicBezTo>
                  <a:pt x="1194342" y="4017222"/>
                  <a:pt x="1471034" y="3857115"/>
                  <a:pt x="1764113" y="3873539"/>
                </a:cubicBezTo>
                <a:cubicBezTo>
                  <a:pt x="1695196" y="3836374"/>
                  <a:pt x="1625724" y="3799562"/>
                  <a:pt x="1555701" y="3763109"/>
                </a:cubicBezTo>
                <a:cubicBezTo>
                  <a:pt x="1550645" y="3762512"/>
                  <a:pt x="1546699" y="3761207"/>
                  <a:pt x="1542956" y="3758998"/>
                </a:cubicBezTo>
                <a:cubicBezTo>
                  <a:pt x="1350426" y="3719652"/>
                  <a:pt x="1247288" y="3571783"/>
                  <a:pt x="1136724" y="3417171"/>
                </a:cubicBezTo>
                <a:cubicBezTo>
                  <a:pt x="993337" y="3216099"/>
                  <a:pt x="846020" y="2999153"/>
                  <a:pt x="750977" y="2770227"/>
                </a:cubicBezTo>
                <a:cubicBezTo>
                  <a:pt x="747611" y="2762227"/>
                  <a:pt x="749771" y="2755481"/>
                  <a:pt x="755174" y="2749954"/>
                </a:cubicBezTo>
                <a:cubicBezTo>
                  <a:pt x="771390" y="2733370"/>
                  <a:pt x="816824" y="2727735"/>
                  <a:pt x="830023" y="2731935"/>
                </a:cubicBezTo>
                <a:cubicBezTo>
                  <a:pt x="1258787" y="2883841"/>
                  <a:pt x="1497280" y="3311498"/>
                  <a:pt x="1623018" y="3716225"/>
                </a:cubicBezTo>
                <a:cubicBezTo>
                  <a:pt x="1853470" y="3835548"/>
                  <a:pt x="2078531" y="3959850"/>
                  <a:pt x="2294841" y="4093587"/>
                </a:cubicBezTo>
                <a:cubicBezTo>
                  <a:pt x="2272291" y="4035197"/>
                  <a:pt x="2253055" y="3974696"/>
                  <a:pt x="2250226" y="3916719"/>
                </a:cubicBezTo>
                <a:cubicBezTo>
                  <a:pt x="2248779" y="3916883"/>
                  <a:pt x="2246771" y="3917401"/>
                  <a:pt x="2245523" y="3916663"/>
                </a:cubicBezTo>
                <a:cubicBezTo>
                  <a:pt x="1951808" y="3876118"/>
                  <a:pt x="1808968" y="3571232"/>
                  <a:pt x="1707994" y="3326950"/>
                </a:cubicBezTo>
                <a:cubicBezTo>
                  <a:pt x="1694877" y="3295477"/>
                  <a:pt x="1766980" y="3273123"/>
                  <a:pt x="1786341" y="3287566"/>
                </a:cubicBezTo>
                <a:cubicBezTo>
                  <a:pt x="1929395" y="3390749"/>
                  <a:pt x="2051663" y="3506453"/>
                  <a:pt x="2158071" y="3639960"/>
                </a:cubicBezTo>
                <a:cubicBezTo>
                  <a:pt x="2154892" y="3540061"/>
                  <a:pt x="2170197" y="3439839"/>
                  <a:pt x="2189281" y="3333361"/>
                </a:cubicBezTo>
                <a:cubicBezTo>
                  <a:pt x="2229372" y="3116116"/>
                  <a:pt x="2246120" y="2891570"/>
                  <a:pt x="2314466" y="2680771"/>
                </a:cubicBezTo>
                <a:cubicBezTo>
                  <a:pt x="2320529" y="2661952"/>
                  <a:pt x="2361878" y="2637374"/>
                  <a:pt x="2386551" y="2642862"/>
                </a:cubicBezTo>
                <a:close/>
                <a:moveTo>
                  <a:pt x="3646699" y="2390555"/>
                </a:moveTo>
                <a:lnTo>
                  <a:pt x="3645773" y="2392739"/>
                </a:lnTo>
                <a:lnTo>
                  <a:pt x="3649597" y="2394358"/>
                </a:lnTo>
                <a:cubicBezTo>
                  <a:pt x="3648733" y="2393349"/>
                  <a:pt x="3647874" y="2392343"/>
                  <a:pt x="3646699" y="2390555"/>
                </a:cubicBezTo>
                <a:close/>
                <a:moveTo>
                  <a:pt x="3038676" y="2118977"/>
                </a:moveTo>
                <a:cubicBezTo>
                  <a:pt x="3042950" y="2257918"/>
                  <a:pt x="3002907" y="2393544"/>
                  <a:pt x="2963942" y="2525128"/>
                </a:cubicBezTo>
                <a:cubicBezTo>
                  <a:pt x="2949902" y="2571972"/>
                  <a:pt x="2935948" y="2620144"/>
                  <a:pt x="2923775" y="2667145"/>
                </a:cubicBezTo>
                <a:cubicBezTo>
                  <a:pt x="2909690" y="2721696"/>
                  <a:pt x="2898881" y="2777642"/>
                  <a:pt x="2887447" y="2832031"/>
                </a:cubicBezTo>
                <a:lnTo>
                  <a:pt x="2868480" y="2927011"/>
                </a:lnTo>
                <a:cubicBezTo>
                  <a:pt x="2882036" y="2893472"/>
                  <a:pt x="2900043" y="2846374"/>
                  <a:pt x="2921794" y="2782834"/>
                </a:cubicBezTo>
                <a:cubicBezTo>
                  <a:pt x="2980827" y="2611467"/>
                  <a:pt x="3079367" y="2325483"/>
                  <a:pt x="3038676" y="2118977"/>
                </a:cubicBezTo>
                <a:close/>
                <a:moveTo>
                  <a:pt x="4070579" y="2090376"/>
                </a:moveTo>
                <a:cubicBezTo>
                  <a:pt x="4084637" y="2136248"/>
                  <a:pt x="4098150" y="2181883"/>
                  <a:pt x="4109879" y="2228695"/>
                </a:cubicBezTo>
                <a:lnTo>
                  <a:pt x="4119154" y="2266098"/>
                </a:lnTo>
                <a:cubicBezTo>
                  <a:pt x="4126056" y="2295423"/>
                  <a:pt x="4133187" y="2324193"/>
                  <a:pt x="4141411" y="2353427"/>
                </a:cubicBezTo>
                <a:cubicBezTo>
                  <a:pt x="4176749" y="2475257"/>
                  <a:pt x="4236423" y="2591295"/>
                  <a:pt x="4293979" y="2703223"/>
                </a:cubicBezTo>
                <a:cubicBezTo>
                  <a:pt x="4334570" y="2782214"/>
                  <a:pt x="4376344" y="2862994"/>
                  <a:pt x="4410111" y="2947465"/>
                </a:cubicBezTo>
                <a:cubicBezTo>
                  <a:pt x="4347417" y="2640863"/>
                  <a:pt x="4257356" y="2342636"/>
                  <a:pt x="4070579" y="2090376"/>
                </a:cubicBezTo>
                <a:close/>
                <a:moveTo>
                  <a:pt x="4020821" y="2034549"/>
                </a:moveTo>
                <a:cubicBezTo>
                  <a:pt x="3991634" y="2371132"/>
                  <a:pt x="4184325" y="2658088"/>
                  <a:pt x="4372756" y="2932293"/>
                </a:cubicBezTo>
                <a:cubicBezTo>
                  <a:pt x="4341528" y="2858555"/>
                  <a:pt x="4305088" y="2786473"/>
                  <a:pt x="4268731" y="2715710"/>
                </a:cubicBezTo>
                <a:cubicBezTo>
                  <a:pt x="4210547" y="2602235"/>
                  <a:pt x="4150011" y="2485181"/>
                  <a:pt x="4113960" y="2360474"/>
                </a:cubicBezTo>
                <a:cubicBezTo>
                  <a:pt x="4105734" y="2331239"/>
                  <a:pt x="4098289" y="2301693"/>
                  <a:pt x="4090842" y="2272139"/>
                </a:cubicBezTo>
                <a:lnTo>
                  <a:pt x="4081569" y="2234734"/>
                </a:lnTo>
                <a:cubicBezTo>
                  <a:pt x="4064530" y="2167007"/>
                  <a:pt x="4043843" y="2100302"/>
                  <a:pt x="4020821" y="2034549"/>
                </a:cubicBezTo>
                <a:close/>
                <a:moveTo>
                  <a:pt x="3001316" y="2032338"/>
                </a:moveTo>
                <a:cubicBezTo>
                  <a:pt x="2982933" y="2081859"/>
                  <a:pt x="2966493" y="2132840"/>
                  <a:pt x="2953880" y="2185446"/>
                </a:cubicBezTo>
                <a:cubicBezTo>
                  <a:pt x="2921068" y="2317695"/>
                  <a:pt x="2906505" y="2457032"/>
                  <a:pt x="2883664" y="2591574"/>
                </a:cubicBezTo>
                <a:cubicBezTo>
                  <a:pt x="2864755" y="2700098"/>
                  <a:pt x="2813661" y="2959166"/>
                  <a:pt x="2826885" y="2991809"/>
                </a:cubicBezTo>
                <a:lnTo>
                  <a:pt x="2860250" y="2826310"/>
                </a:lnTo>
                <a:cubicBezTo>
                  <a:pt x="2871141" y="2771690"/>
                  <a:pt x="2882731" y="2715434"/>
                  <a:pt x="2896499" y="2660098"/>
                </a:cubicBezTo>
                <a:cubicBezTo>
                  <a:pt x="2908585" y="2611783"/>
                  <a:pt x="2923082" y="2563843"/>
                  <a:pt x="2937125" y="2516991"/>
                </a:cubicBezTo>
                <a:cubicBezTo>
                  <a:pt x="2975863" y="2385961"/>
                  <a:pt x="3015900" y="2250332"/>
                  <a:pt x="3010471" y="2114122"/>
                </a:cubicBezTo>
                <a:cubicBezTo>
                  <a:pt x="3009267" y="2086568"/>
                  <a:pt x="3005955" y="2059413"/>
                  <a:pt x="3001316" y="2032338"/>
                </a:cubicBezTo>
                <a:close/>
                <a:moveTo>
                  <a:pt x="3105532" y="1991479"/>
                </a:moveTo>
                <a:cubicBezTo>
                  <a:pt x="3254427" y="2144650"/>
                  <a:pt x="3409943" y="2280670"/>
                  <a:pt x="3599280" y="2371770"/>
                </a:cubicBezTo>
                <a:cubicBezTo>
                  <a:pt x="3463064" y="2234271"/>
                  <a:pt x="3300266" y="2088089"/>
                  <a:pt x="3105532" y="1991479"/>
                </a:cubicBezTo>
                <a:close/>
                <a:moveTo>
                  <a:pt x="3111169" y="1962963"/>
                </a:moveTo>
                <a:cubicBezTo>
                  <a:pt x="3306049" y="2057701"/>
                  <a:pt x="3468685" y="2201237"/>
                  <a:pt x="3606223" y="2338658"/>
                </a:cubicBezTo>
                <a:cubicBezTo>
                  <a:pt x="3470641" y="2169232"/>
                  <a:pt x="3285027" y="1968969"/>
                  <a:pt x="3111169" y="1962963"/>
                </a:cubicBezTo>
                <a:close/>
                <a:moveTo>
                  <a:pt x="2050698" y="1338235"/>
                </a:moveTo>
                <a:cubicBezTo>
                  <a:pt x="2064377" y="1651120"/>
                  <a:pt x="2209927" y="1999242"/>
                  <a:pt x="2370409" y="2272553"/>
                </a:cubicBezTo>
                <a:cubicBezTo>
                  <a:pt x="2357712" y="2235634"/>
                  <a:pt x="2347580" y="2197225"/>
                  <a:pt x="2338306" y="2159819"/>
                </a:cubicBezTo>
                <a:lnTo>
                  <a:pt x="2334023" y="2142555"/>
                </a:lnTo>
                <a:cubicBezTo>
                  <a:pt x="2289026" y="1964482"/>
                  <a:pt x="2230790" y="1787247"/>
                  <a:pt x="2161071" y="1617375"/>
                </a:cubicBezTo>
                <a:cubicBezTo>
                  <a:pt x="2150764" y="1593060"/>
                  <a:pt x="2141003" y="1568967"/>
                  <a:pt x="2130699" y="1544643"/>
                </a:cubicBezTo>
                <a:cubicBezTo>
                  <a:pt x="2102533" y="1477354"/>
                  <a:pt x="2073739" y="1408510"/>
                  <a:pt x="2050698" y="1338235"/>
                </a:cubicBezTo>
                <a:close/>
                <a:moveTo>
                  <a:pt x="2060478" y="1278636"/>
                </a:moveTo>
                <a:cubicBezTo>
                  <a:pt x="2085382" y="1365794"/>
                  <a:pt x="2121337" y="1451189"/>
                  <a:pt x="2156346" y="1534260"/>
                </a:cubicBezTo>
                <a:lnTo>
                  <a:pt x="2187258" y="1607218"/>
                </a:lnTo>
                <a:cubicBezTo>
                  <a:pt x="2256583" y="1774989"/>
                  <a:pt x="2314102" y="1949347"/>
                  <a:pt x="2358704" y="2125320"/>
                </a:cubicBezTo>
                <a:cubicBezTo>
                  <a:pt x="2326696" y="1963695"/>
                  <a:pt x="2286060" y="1804203"/>
                  <a:pt x="2233598" y="1646797"/>
                </a:cubicBezTo>
                <a:cubicBezTo>
                  <a:pt x="2188082" y="1511000"/>
                  <a:pt x="2118450" y="1397178"/>
                  <a:pt x="2060478" y="1278636"/>
                </a:cubicBezTo>
                <a:close/>
                <a:moveTo>
                  <a:pt x="1974152" y="1245311"/>
                </a:moveTo>
                <a:cubicBezTo>
                  <a:pt x="1899849" y="1271794"/>
                  <a:pt x="1845607" y="1329954"/>
                  <a:pt x="1811379" y="1406236"/>
                </a:cubicBezTo>
                <a:cubicBezTo>
                  <a:pt x="1793417" y="1445630"/>
                  <a:pt x="1774985" y="1502850"/>
                  <a:pt x="1767940" y="1546869"/>
                </a:cubicBezTo>
                <a:cubicBezTo>
                  <a:pt x="1756267" y="1618535"/>
                  <a:pt x="1762401" y="1614698"/>
                  <a:pt x="1796474" y="1557016"/>
                </a:cubicBezTo>
                <a:cubicBezTo>
                  <a:pt x="1857987" y="1454296"/>
                  <a:pt x="1917005" y="1349880"/>
                  <a:pt x="1974152" y="1245311"/>
                </a:cubicBezTo>
                <a:close/>
                <a:moveTo>
                  <a:pt x="4681531" y="959050"/>
                </a:moveTo>
                <a:cubicBezTo>
                  <a:pt x="4667665" y="975072"/>
                  <a:pt x="4653801" y="991089"/>
                  <a:pt x="4638064" y="1006960"/>
                </a:cubicBezTo>
                <a:cubicBezTo>
                  <a:pt x="4572574" y="1071943"/>
                  <a:pt x="4498932" y="1125748"/>
                  <a:pt x="4415502" y="1184424"/>
                </a:cubicBezTo>
                <a:cubicBezTo>
                  <a:pt x="4354739" y="1227583"/>
                  <a:pt x="4278681" y="1281016"/>
                  <a:pt x="4197574" y="1317493"/>
                </a:cubicBezTo>
                <a:cubicBezTo>
                  <a:pt x="4173020" y="1328342"/>
                  <a:pt x="4148153" y="1338416"/>
                  <a:pt x="4122737" y="1348256"/>
                </a:cubicBezTo>
                <a:cubicBezTo>
                  <a:pt x="4088783" y="1361567"/>
                  <a:pt x="4056139" y="1374791"/>
                  <a:pt x="4024988" y="1390573"/>
                </a:cubicBezTo>
                <a:cubicBezTo>
                  <a:pt x="4165369" y="1358579"/>
                  <a:pt x="4302892" y="1298342"/>
                  <a:pt x="4421265" y="1220988"/>
                </a:cubicBezTo>
                <a:cubicBezTo>
                  <a:pt x="4516666" y="1158366"/>
                  <a:pt x="4617535" y="1064584"/>
                  <a:pt x="4681531" y="959050"/>
                </a:cubicBezTo>
                <a:close/>
                <a:moveTo>
                  <a:pt x="4722484" y="854709"/>
                </a:moveTo>
                <a:cubicBezTo>
                  <a:pt x="4713724" y="863235"/>
                  <a:pt x="4704652" y="870980"/>
                  <a:pt x="4695347" y="879275"/>
                </a:cubicBezTo>
                <a:cubicBezTo>
                  <a:pt x="4560726" y="998039"/>
                  <a:pt x="4415771" y="1121443"/>
                  <a:pt x="4253878" y="1216434"/>
                </a:cubicBezTo>
                <a:lnTo>
                  <a:pt x="4213112" y="1239730"/>
                </a:lnTo>
                <a:cubicBezTo>
                  <a:pt x="4152620" y="1274640"/>
                  <a:pt x="4090577" y="1310180"/>
                  <a:pt x="4037747" y="1352837"/>
                </a:cubicBezTo>
                <a:cubicBezTo>
                  <a:pt x="4062533" y="1341442"/>
                  <a:pt x="4087944" y="1331600"/>
                  <a:pt x="4113362" y="1321759"/>
                </a:cubicBezTo>
                <a:cubicBezTo>
                  <a:pt x="4137990" y="1312227"/>
                  <a:pt x="4162627" y="1302697"/>
                  <a:pt x="4186634" y="1291618"/>
                </a:cubicBezTo>
                <a:cubicBezTo>
                  <a:pt x="4265418" y="1256083"/>
                  <a:pt x="4339921" y="1203284"/>
                  <a:pt x="4399674" y="1160983"/>
                </a:cubicBezTo>
                <a:cubicBezTo>
                  <a:pt x="4481551" y="1102940"/>
                  <a:pt x="4554724" y="1050225"/>
                  <a:pt x="4618435" y="986418"/>
                </a:cubicBezTo>
                <a:cubicBezTo>
                  <a:pt x="4660678" y="944429"/>
                  <a:pt x="4695591" y="899980"/>
                  <a:pt x="4722484" y="854709"/>
                </a:cubicBezTo>
                <a:close/>
                <a:moveTo>
                  <a:pt x="1456504" y="777000"/>
                </a:moveTo>
                <a:cubicBezTo>
                  <a:pt x="1456064" y="782606"/>
                  <a:pt x="1455073" y="787979"/>
                  <a:pt x="1454399" y="794136"/>
                </a:cubicBezTo>
                <a:cubicBezTo>
                  <a:pt x="1451982" y="810498"/>
                  <a:pt x="1450340" y="826538"/>
                  <a:pt x="1448466" y="843129"/>
                </a:cubicBezTo>
                <a:cubicBezTo>
                  <a:pt x="1443098" y="896870"/>
                  <a:pt x="1442326" y="951907"/>
                  <a:pt x="1442252" y="1005313"/>
                </a:cubicBezTo>
                <a:cubicBezTo>
                  <a:pt x="1440336" y="1206014"/>
                  <a:pt x="1438833" y="1413328"/>
                  <a:pt x="1469382" y="1614896"/>
                </a:cubicBezTo>
                <a:lnTo>
                  <a:pt x="1472106" y="1632791"/>
                </a:lnTo>
                <a:lnTo>
                  <a:pt x="1479091" y="1680170"/>
                </a:lnTo>
                <a:cubicBezTo>
                  <a:pt x="1479741" y="1669501"/>
                  <a:pt x="1479617" y="1659149"/>
                  <a:pt x="1480043" y="1649028"/>
                </a:cubicBezTo>
                <a:cubicBezTo>
                  <a:pt x="1483046" y="1394060"/>
                  <a:pt x="1486555" y="1130296"/>
                  <a:pt x="1464087" y="871628"/>
                </a:cubicBezTo>
                <a:lnTo>
                  <a:pt x="1462204" y="850229"/>
                </a:lnTo>
                <a:cubicBezTo>
                  <a:pt x="1460150" y="826182"/>
                  <a:pt x="1458096" y="802134"/>
                  <a:pt x="1456504" y="777000"/>
                </a:cubicBezTo>
                <a:close/>
                <a:moveTo>
                  <a:pt x="1483619" y="764662"/>
                </a:moveTo>
                <a:cubicBezTo>
                  <a:pt x="1484834" y="792211"/>
                  <a:pt x="1487677" y="820458"/>
                  <a:pt x="1489670" y="847698"/>
                </a:cubicBezTo>
                <a:lnTo>
                  <a:pt x="1491553" y="869097"/>
                </a:lnTo>
                <a:cubicBezTo>
                  <a:pt x="1513754" y="1119277"/>
                  <a:pt x="1511208" y="1373147"/>
                  <a:pt x="1508481" y="1619865"/>
                </a:cubicBezTo>
                <a:cubicBezTo>
                  <a:pt x="1576046" y="1335574"/>
                  <a:pt x="1567527" y="1045475"/>
                  <a:pt x="1483619" y="764662"/>
                </a:cubicBezTo>
                <a:close/>
                <a:moveTo>
                  <a:pt x="1430481" y="630137"/>
                </a:moveTo>
                <a:cubicBezTo>
                  <a:pt x="1267590" y="940376"/>
                  <a:pt x="1333252" y="1302315"/>
                  <a:pt x="1442495" y="1626691"/>
                </a:cubicBezTo>
                <a:lnTo>
                  <a:pt x="1441222" y="1619067"/>
                </a:lnTo>
                <a:cubicBezTo>
                  <a:pt x="1410273" y="1415398"/>
                  <a:pt x="1411692" y="1206762"/>
                  <a:pt x="1414069" y="1004967"/>
                </a:cubicBezTo>
                <a:cubicBezTo>
                  <a:pt x="1414375" y="951016"/>
                  <a:pt x="1414834" y="895204"/>
                  <a:pt x="1420665" y="840369"/>
                </a:cubicBezTo>
                <a:cubicBezTo>
                  <a:pt x="1422537" y="823783"/>
                  <a:pt x="1424411" y="807192"/>
                  <a:pt x="1426829" y="790831"/>
                </a:cubicBezTo>
                <a:cubicBezTo>
                  <a:pt x="1433522" y="737010"/>
                  <a:pt x="1440125" y="681866"/>
                  <a:pt x="1430481" y="630137"/>
                </a:cubicBezTo>
                <a:close/>
                <a:moveTo>
                  <a:pt x="4023796" y="623931"/>
                </a:moveTo>
                <a:cubicBezTo>
                  <a:pt x="3998086" y="637515"/>
                  <a:pt x="3972609" y="650546"/>
                  <a:pt x="3945729" y="662344"/>
                </a:cubicBezTo>
                <a:cubicBezTo>
                  <a:pt x="3801060" y="727282"/>
                  <a:pt x="3645502" y="758642"/>
                  <a:pt x="3498947" y="818916"/>
                </a:cubicBezTo>
                <a:cubicBezTo>
                  <a:pt x="3325974" y="889896"/>
                  <a:pt x="3184420" y="1008307"/>
                  <a:pt x="3031283" y="1111507"/>
                </a:cubicBezTo>
                <a:cubicBezTo>
                  <a:pt x="3091555" y="1098395"/>
                  <a:pt x="3148558" y="1067158"/>
                  <a:pt x="3203692" y="1035777"/>
                </a:cubicBezTo>
                <a:lnTo>
                  <a:pt x="3218294" y="1027151"/>
                </a:lnTo>
                <a:cubicBezTo>
                  <a:pt x="3353948" y="950027"/>
                  <a:pt x="3497672" y="882756"/>
                  <a:pt x="3636737" y="817377"/>
                </a:cubicBezTo>
                <a:cubicBezTo>
                  <a:pt x="3765775" y="757414"/>
                  <a:pt x="3897289" y="694633"/>
                  <a:pt x="4023796" y="623931"/>
                </a:cubicBezTo>
                <a:close/>
                <a:moveTo>
                  <a:pt x="3311704" y="584486"/>
                </a:moveTo>
                <a:cubicBezTo>
                  <a:pt x="3272983" y="648568"/>
                  <a:pt x="3231536" y="711502"/>
                  <a:pt x="3190778" y="772788"/>
                </a:cubicBezTo>
                <a:cubicBezTo>
                  <a:pt x="3126979" y="868744"/>
                  <a:pt x="3062020" y="967431"/>
                  <a:pt x="3007981" y="1070739"/>
                </a:cubicBezTo>
                <a:cubicBezTo>
                  <a:pt x="3110594" y="966751"/>
                  <a:pt x="3204922" y="819977"/>
                  <a:pt x="3267578" y="693281"/>
                </a:cubicBezTo>
                <a:close/>
                <a:moveTo>
                  <a:pt x="2664888" y="518596"/>
                </a:moveTo>
                <a:cubicBezTo>
                  <a:pt x="2580256" y="532980"/>
                  <a:pt x="2495702" y="548687"/>
                  <a:pt x="2411865" y="567273"/>
                </a:cubicBezTo>
                <a:cubicBezTo>
                  <a:pt x="2215416" y="611580"/>
                  <a:pt x="2055895" y="697916"/>
                  <a:pt x="1896643" y="809468"/>
                </a:cubicBezTo>
                <a:cubicBezTo>
                  <a:pt x="1897193" y="809701"/>
                  <a:pt x="1897736" y="809931"/>
                  <a:pt x="1899055" y="809848"/>
                </a:cubicBezTo>
                <a:cubicBezTo>
                  <a:pt x="2091065" y="728900"/>
                  <a:pt x="2275399" y="656935"/>
                  <a:pt x="2446633" y="596159"/>
                </a:cubicBezTo>
                <a:close/>
                <a:moveTo>
                  <a:pt x="2796924" y="501747"/>
                </a:moveTo>
                <a:lnTo>
                  <a:pt x="2455237" y="622979"/>
                </a:lnTo>
                <a:cubicBezTo>
                  <a:pt x="2296206" y="679263"/>
                  <a:pt x="2126634" y="745243"/>
                  <a:pt x="1949308" y="818889"/>
                </a:cubicBezTo>
                <a:cubicBezTo>
                  <a:pt x="1950089" y="818579"/>
                  <a:pt x="1950089" y="818579"/>
                  <a:pt x="1950634" y="818810"/>
                </a:cubicBezTo>
                <a:cubicBezTo>
                  <a:pt x="2249794" y="764555"/>
                  <a:pt x="2535304" y="633058"/>
                  <a:pt x="2796924" y="501747"/>
                </a:cubicBezTo>
                <a:close/>
                <a:moveTo>
                  <a:pt x="3335099" y="488163"/>
                </a:moveTo>
                <a:lnTo>
                  <a:pt x="3151139" y="734118"/>
                </a:lnTo>
                <a:lnTo>
                  <a:pt x="3136980" y="753877"/>
                </a:lnTo>
                <a:cubicBezTo>
                  <a:pt x="3108114" y="793161"/>
                  <a:pt x="3082736" y="828772"/>
                  <a:pt x="3062043" y="867004"/>
                </a:cubicBezTo>
                <a:cubicBezTo>
                  <a:pt x="3033701" y="918746"/>
                  <a:pt x="3011684" y="973805"/>
                  <a:pt x="2994594" y="1035452"/>
                </a:cubicBezTo>
                <a:cubicBezTo>
                  <a:pt x="3046947" y="939156"/>
                  <a:pt x="3107576" y="847655"/>
                  <a:pt x="3167517" y="757788"/>
                </a:cubicBezTo>
                <a:cubicBezTo>
                  <a:pt x="3225200" y="670189"/>
                  <a:pt x="3284135" y="581180"/>
                  <a:pt x="3335099" y="488163"/>
                </a:cubicBezTo>
                <a:close/>
                <a:moveTo>
                  <a:pt x="2891507" y="485136"/>
                </a:moveTo>
                <a:cubicBezTo>
                  <a:pt x="2633092" y="616512"/>
                  <a:pt x="2348081" y="755947"/>
                  <a:pt x="2047508" y="825701"/>
                </a:cubicBezTo>
                <a:cubicBezTo>
                  <a:pt x="2357909" y="831572"/>
                  <a:pt x="2636584" y="667562"/>
                  <a:pt x="2891507" y="485136"/>
                </a:cubicBezTo>
                <a:close/>
                <a:moveTo>
                  <a:pt x="4418489" y="483936"/>
                </a:moveTo>
                <a:cubicBezTo>
                  <a:pt x="4332433" y="547295"/>
                  <a:pt x="4242855" y="605296"/>
                  <a:pt x="4155290" y="661575"/>
                </a:cubicBezTo>
                <a:cubicBezTo>
                  <a:pt x="3969451" y="781189"/>
                  <a:pt x="3777243" y="905190"/>
                  <a:pt x="3571040" y="996875"/>
                </a:cubicBezTo>
                <a:cubicBezTo>
                  <a:pt x="3418056" y="1064725"/>
                  <a:pt x="3258062" y="1114166"/>
                  <a:pt x="3093710" y="1145020"/>
                </a:cubicBezTo>
                <a:cubicBezTo>
                  <a:pt x="3128860" y="1154752"/>
                  <a:pt x="3165333" y="1164394"/>
                  <a:pt x="3207527" y="1163586"/>
                </a:cubicBezTo>
                <a:cubicBezTo>
                  <a:pt x="3359545" y="1160350"/>
                  <a:pt x="3521798" y="1058435"/>
                  <a:pt x="3652751" y="990907"/>
                </a:cubicBezTo>
                <a:cubicBezTo>
                  <a:pt x="3834432" y="897860"/>
                  <a:pt x="4013510" y="797268"/>
                  <a:pt x="4180906" y="680145"/>
                </a:cubicBezTo>
                <a:cubicBezTo>
                  <a:pt x="4224133" y="649515"/>
                  <a:pt x="4353624" y="550475"/>
                  <a:pt x="4418489" y="483936"/>
                </a:cubicBezTo>
                <a:close/>
                <a:moveTo>
                  <a:pt x="3316944" y="465669"/>
                </a:moveTo>
                <a:cubicBezTo>
                  <a:pt x="3194809" y="521478"/>
                  <a:pt x="2954579" y="894258"/>
                  <a:pt x="2958819" y="1062158"/>
                </a:cubicBezTo>
                <a:cubicBezTo>
                  <a:pt x="2971057" y="1011968"/>
                  <a:pt x="2985641" y="965354"/>
                  <a:pt x="3004132" y="921679"/>
                </a:cubicBezTo>
                <a:cubicBezTo>
                  <a:pt x="3014072" y="898200"/>
                  <a:pt x="3025105" y="875187"/>
                  <a:pt x="3037224" y="852631"/>
                </a:cubicBezTo>
                <a:cubicBezTo>
                  <a:pt x="3058615" y="812759"/>
                  <a:pt x="3085004" y="776291"/>
                  <a:pt x="3114637" y="736692"/>
                </a:cubicBezTo>
                <a:lnTo>
                  <a:pt x="3128801" y="716935"/>
                </a:lnTo>
                <a:cubicBezTo>
                  <a:pt x="3193882" y="628604"/>
                  <a:pt x="3252848" y="548625"/>
                  <a:pt x="3316944" y="465669"/>
                </a:cubicBezTo>
                <a:close/>
                <a:moveTo>
                  <a:pt x="4448894" y="422768"/>
                </a:moveTo>
                <a:cubicBezTo>
                  <a:pt x="4372745" y="436884"/>
                  <a:pt x="4303112" y="482734"/>
                  <a:pt x="4235585" y="528178"/>
                </a:cubicBezTo>
                <a:lnTo>
                  <a:pt x="4213155" y="543149"/>
                </a:lnTo>
                <a:cubicBezTo>
                  <a:pt x="4035485" y="661715"/>
                  <a:pt x="3839402" y="753816"/>
                  <a:pt x="3649218" y="842623"/>
                </a:cubicBezTo>
                <a:cubicBezTo>
                  <a:pt x="3510392" y="907459"/>
                  <a:pt x="3367451" y="974411"/>
                  <a:pt x="3232564" y="1051220"/>
                </a:cubicBezTo>
                <a:lnTo>
                  <a:pt x="3217970" y="1059849"/>
                </a:lnTo>
                <a:cubicBezTo>
                  <a:pt x="3184886" y="1078679"/>
                  <a:pt x="3151576" y="1098052"/>
                  <a:pt x="3116688" y="1113543"/>
                </a:cubicBezTo>
                <a:cubicBezTo>
                  <a:pt x="3269055" y="1082118"/>
                  <a:pt x="3417223" y="1034762"/>
                  <a:pt x="3559098" y="971858"/>
                </a:cubicBezTo>
                <a:cubicBezTo>
                  <a:pt x="3763514" y="881353"/>
                  <a:pt x="3954942" y="757667"/>
                  <a:pt x="4140004" y="638368"/>
                </a:cubicBezTo>
                <a:cubicBezTo>
                  <a:pt x="4244649" y="570645"/>
                  <a:pt x="4351849" y="501435"/>
                  <a:pt x="4451852" y="423380"/>
                </a:cubicBezTo>
                <a:cubicBezTo>
                  <a:pt x="4450763" y="422918"/>
                  <a:pt x="4450211" y="422686"/>
                  <a:pt x="4448894" y="422768"/>
                </a:cubicBezTo>
                <a:close/>
                <a:moveTo>
                  <a:pt x="680568" y="416949"/>
                </a:moveTo>
                <a:cubicBezTo>
                  <a:pt x="573847" y="489578"/>
                  <a:pt x="483985" y="589312"/>
                  <a:pt x="394452" y="694330"/>
                </a:cubicBezTo>
                <a:lnTo>
                  <a:pt x="340402" y="759654"/>
                </a:lnTo>
                <a:close/>
                <a:moveTo>
                  <a:pt x="827699" y="416143"/>
                </a:moveTo>
                <a:cubicBezTo>
                  <a:pt x="835728" y="454953"/>
                  <a:pt x="841663" y="494162"/>
                  <a:pt x="841524" y="534021"/>
                </a:cubicBezTo>
                <a:cubicBezTo>
                  <a:pt x="841577" y="581042"/>
                  <a:pt x="833611" y="627240"/>
                  <a:pt x="825554" y="672115"/>
                </a:cubicBezTo>
                <a:cubicBezTo>
                  <a:pt x="819855" y="703824"/>
                  <a:pt x="814239" y="736857"/>
                  <a:pt x="811499" y="769176"/>
                </a:cubicBezTo>
                <a:cubicBezTo>
                  <a:pt x="803608" y="866910"/>
                  <a:pt x="822564" y="965070"/>
                  <a:pt x="841586" y="1060039"/>
                </a:cubicBezTo>
                <a:cubicBezTo>
                  <a:pt x="870658" y="1208834"/>
                  <a:pt x="901383" y="1362838"/>
                  <a:pt x="942912" y="1511108"/>
                </a:cubicBezTo>
                <a:cubicBezTo>
                  <a:pt x="977911" y="1186645"/>
                  <a:pt x="995896" y="815698"/>
                  <a:pt x="884057" y="521768"/>
                </a:cubicBezTo>
                <a:cubicBezTo>
                  <a:pt x="868776" y="481820"/>
                  <a:pt x="846755" y="448679"/>
                  <a:pt x="827699" y="416143"/>
                </a:cubicBezTo>
                <a:close/>
                <a:moveTo>
                  <a:pt x="798883" y="414244"/>
                </a:moveTo>
                <a:cubicBezTo>
                  <a:pt x="695211" y="736679"/>
                  <a:pt x="755992" y="1050836"/>
                  <a:pt x="875825" y="1357811"/>
                </a:cubicBezTo>
                <a:cubicBezTo>
                  <a:pt x="852896" y="1259904"/>
                  <a:pt x="833394" y="1161513"/>
                  <a:pt x="814514" y="1064671"/>
                </a:cubicBezTo>
                <a:cubicBezTo>
                  <a:pt x="795638" y="967838"/>
                  <a:pt x="775736" y="867346"/>
                  <a:pt x="783698" y="766414"/>
                </a:cubicBezTo>
                <a:cubicBezTo>
                  <a:pt x="786354" y="732777"/>
                  <a:pt x="792197" y="699198"/>
                  <a:pt x="798129" y="666939"/>
                </a:cubicBezTo>
                <a:cubicBezTo>
                  <a:pt x="805719" y="623158"/>
                  <a:pt x="813776" y="578281"/>
                  <a:pt x="813894" y="533909"/>
                </a:cubicBezTo>
                <a:cubicBezTo>
                  <a:pt x="813480" y="493822"/>
                  <a:pt x="807234" y="453832"/>
                  <a:pt x="798883" y="414244"/>
                </a:cubicBezTo>
                <a:close/>
                <a:moveTo>
                  <a:pt x="673202" y="388720"/>
                </a:moveTo>
                <a:cubicBezTo>
                  <a:pt x="560862" y="422924"/>
                  <a:pt x="473506" y="490876"/>
                  <a:pt x="392779" y="596411"/>
                </a:cubicBezTo>
                <a:cubicBezTo>
                  <a:pt x="345173" y="658663"/>
                  <a:pt x="304966" y="720182"/>
                  <a:pt x="270088" y="790400"/>
                </a:cubicBezTo>
                <a:cubicBezTo>
                  <a:pt x="265839" y="798902"/>
                  <a:pt x="262292" y="805767"/>
                  <a:pt x="259285" y="812869"/>
                </a:cubicBezTo>
                <a:cubicBezTo>
                  <a:pt x="297306" y="767160"/>
                  <a:pt x="334780" y="721219"/>
                  <a:pt x="372890" y="676832"/>
                </a:cubicBezTo>
                <a:cubicBezTo>
                  <a:pt x="466138" y="567590"/>
                  <a:pt x="560501" y="463327"/>
                  <a:pt x="673202" y="388720"/>
                </a:cubicBezTo>
                <a:close/>
                <a:moveTo>
                  <a:pt x="1628210" y="0"/>
                </a:moveTo>
                <a:lnTo>
                  <a:pt x="1748399" y="0"/>
                </a:lnTo>
                <a:lnTo>
                  <a:pt x="1783391" y="17650"/>
                </a:lnTo>
                <a:cubicBezTo>
                  <a:pt x="1878225" y="54329"/>
                  <a:pt x="1980824" y="64330"/>
                  <a:pt x="2084193" y="69947"/>
                </a:cubicBezTo>
                <a:cubicBezTo>
                  <a:pt x="2305723" y="81971"/>
                  <a:pt x="2525917" y="56091"/>
                  <a:pt x="2744101" y="15192"/>
                </a:cubicBezTo>
                <a:cubicBezTo>
                  <a:pt x="2562964" y="37013"/>
                  <a:pt x="2380220" y="45912"/>
                  <a:pt x="2197414" y="41266"/>
                </a:cubicBezTo>
                <a:cubicBezTo>
                  <a:pt x="2092695" y="38460"/>
                  <a:pt x="1999575" y="31066"/>
                  <a:pt x="1914967" y="18583"/>
                </a:cubicBezTo>
                <a:lnTo>
                  <a:pt x="1815559" y="0"/>
                </a:lnTo>
                <a:lnTo>
                  <a:pt x="2001666" y="0"/>
                </a:lnTo>
                <a:lnTo>
                  <a:pt x="2036517" y="4274"/>
                </a:lnTo>
                <a:cubicBezTo>
                  <a:pt x="2087672" y="8689"/>
                  <a:pt x="2141872" y="11637"/>
                  <a:pt x="2199623" y="13232"/>
                </a:cubicBezTo>
                <a:cubicBezTo>
                  <a:pt x="2273140" y="15225"/>
                  <a:pt x="2346666" y="15008"/>
                  <a:pt x="2420103" y="12601"/>
                </a:cubicBezTo>
                <a:lnTo>
                  <a:pt x="2621330" y="0"/>
                </a:lnTo>
                <a:lnTo>
                  <a:pt x="3076571" y="0"/>
                </a:lnTo>
                <a:lnTo>
                  <a:pt x="2924796" y="36772"/>
                </a:lnTo>
                <a:cubicBezTo>
                  <a:pt x="2603232" y="110795"/>
                  <a:pt x="2272273" y="167441"/>
                  <a:pt x="1946203" y="131277"/>
                </a:cubicBezTo>
                <a:cubicBezTo>
                  <a:pt x="1847872" y="120226"/>
                  <a:pt x="1775939" y="84460"/>
                  <a:pt x="1707026" y="44983"/>
                </a:cubicBezTo>
                <a:close/>
                <a:moveTo>
                  <a:pt x="1007398" y="0"/>
                </a:moveTo>
                <a:lnTo>
                  <a:pt x="1105902" y="0"/>
                </a:lnTo>
                <a:lnTo>
                  <a:pt x="1191939" y="117664"/>
                </a:lnTo>
                <a:cubicBezTo>
                  <a:pt x="1366125" y="341427"/>
                  <a:pt x="1562103" y="551148"/>
                  <a:pt x="1780907" y="743734"/>
                </a:cubicBezTo>
                <a:cubicBezTo>
                  <a:pt x="1801144" y="761313"/>
                  <a:pt x="1821617" y="778348"/>
                  <a:pt x="1841857" y="795932"/>
                </a:cubicBezTo>
                <a:cubicBezTo>
                  <a:pt x="1990610" y="686371"/>
                  <a:pt x="2139633" y="585288"/>
                  <a:pt x="2317896" y="530713"/>
                </a:cubicBezTo>
                <a:cubicBezTo>
                  <a:pt x="2542030" y="462073"/>
                  <a:pt x="2783392" y="434854"/>
                  <a:pt x="3015228" y="399738"/>
                </a:cubicBezTo>
                <a:cubicBezTo>
                  <a:pt x="3052333" y="394202"/>
                  <a:pt x="3010950" y="453937"/>
                  <a:pt x="3000782" y="461219"/>
                </a:cubicBezTo>
                <a:cubicBezTo>
                  <a:pt x="2693972" y="688641"/>
                  <a:pt x="2350770" y="924476"/>
                  <a:pt x="1963190" y="895589"/>
                </a:cubicBezTo>
                <a:cubicBezTo>
                  <a:pt x="2149512" y="1044003"/>
                  <a:pt x="2346363" y="1178199"/>
                  <a:pt x="2552180" y="1298815"/>
                </a:cubicBezTo>
                <a:cubicBezTo>
                  <a:pt x="2674551" y="1263712"/>
                  <a:pt x="2789192" y="1186061"/>
                  <a:pt x="2904618" y="1146081"/>
                </a:cubicBezTo>
                <a:cubicBezTo>
                  <a:pt x="2811839" y="901425"/>
                  <a:pt x="3283913" y="443317"/>
                  <a:pt x="3428829" y="310883"/>
                </a:cubicBezTo>
                <a:cubicBezTo>
                  <a:pt x="3440380" y="300321"/>
                  <a:pt x="3459741" y="295643"/>
                  <a:pt x="3452135" y="318176"/>
                </a:cubicBezTo>
                <a:cubicBezTo>
                  <a:pt x="3377952" y="531416"/>
                  <a:pt x="3301457" y="750112"/>
                  <a:pt x="3169464" y="935661"/>
                </a:cubicBezTo>
                <a:cubicBezTo>
                  <a:pt x="3150662" y="961821"/>
                  <a:pt x="3003773" y="1105010"/>
                  <a:pt x="3049395" y="1070245"/>
                </a:cubicBezTo>
                <a:cubicBezTo>
                  <a:pt x="3162985" y="984423"/>
                  <a:pt x="3272630" y="886628"/>
                  <a:pt x="3401235" y="815534"/>
                </a:cubicBezTo>
                <a:cubicBezTo>
                  <a:pt x="3665893" y="669415"/>
                  <a:pt x="3968082" y="612577"/>
                  <a:pt x="4236947" y="465665"/>
                </a:cubicBezTo>
                <a:cubicBezTo>
                  <a:pt x="4280594" y="441649"/>
                  <a:pt x="4494768" y="287033"/>
                  <a:pt x="4565962" y="350012"/>
                </a:cubicBezTo>
                <a:cubicBezTo>
                  <a:pt x="4574408" y="357446"/>
                  <a:pt x="4561570" y="377121"/>
                  <a:pt x="4557937" y="382666"/>
                </a:cubicBezTo>
                <a:cubicBezTo>
                  <a:pt x="4368036" y="694348"/>
                  <a:pt x="3934455" y="895784"/>
                  <a:pt x="3621049" y="1056676"/>
                </a:cubicBezTo>
                <a:cubicBezTo>
                  <a:pt x="3449155" y="1144851"/>
                  <a:pt x="3289873" y="1230645"/>
                  <a:pt x="3094000" y="1229477"/>
                </a:cubicBezTo>
                <a:cubicBezTo>
                  <a:pt x="2989297" y="1228927"/>
                  <a:pt x="2920834" y="1221837"/>
                  <a:pt x="2813197" y="1263181"/>
                </a:cubicBezTo>
                <a:cubicBezTo>
                  <a:pt x="2746514" y="1288380"/>
                  <a:pt x="2682165" y="1312641"/>
                  <a:pt x="2615776" y="1334114"/>
                </a:cubicBezTo>
                <a:cubicBezTo>
                  <a:pt x="2856074" y="1470609"/>
                  <a:pt x="3106867" y="1588379"/>
                  <a:pt x="3364982" y="1687356"/>
                </a:cubicBezTo>
                <a:cubicBezTo>
                  <a:pt x="3367545" y="1685866"/>
                  <a:pt x="3369560" y="1684144"/>
                  <a:pt x="3371663" y="1683743"/>
                </a:cubicBezTo>
                <a:cubicBezTo>
                  <a:pt x="3559080" y="1639479"/>
                  <a:pt x="3730923" y="1559010"/>
                  <a:pt x="3883310" y="1443899"/>
                </a:cubicBezTo>
                <a:cubicBezTo>
                  <a:pt x="3885702" y="1439761"/>
                  <a:pt x="3888566" y="1434532"/>
                  <a:pt x="3892746" y="1429225"/>
                </a:cubicBezTo>
                <a:cubicBezTo>
                  <a:pt x="4100854" y="1154547"/>
                  <a:pt x="4425526" y="995756"/>
                  <a:pt x="4699980" y="789523"/>
                </a:cubicBezTo>
                <a:lnTo>
                  <a:pt x="4724400" y="769876"/>
                </a:lnTo>
                <a:lnTo>
                  <a:pt x="4724400" y="802845"/>
                </a:lnTo>
                <a:lnTo>
                  <a:pt x="4705958" y="821317"/>
                </a:lnTo>
                <a:cubicBezTo>
                  <a:pt x="4688728" y="839775"/>
                  <a:pt x="4668259" y="862655"/>
                  <a:pt x="4649798" y="877374"/>
                </a:cubicBezTo>
                <a:cubicBezTo>
                  <a:pt x="4443742" y="1038644"/>
                  <a:pt x="4191500" y="1158472"/>
                  <a:pt x="4005326" y="1344259"/>
                </a:cubicBezTo>
                <a:cubicBezTo>
                  <a:pt x="4063256" y="1294104"/>
                  <a:pt x="4132215" y="1254410"/>
                  <a:pt x="4199378" y="1215889"/>
                </a:cubicBezTo>
                <a:cubicBezTo>
                  <a:pt x="4212968" y="1208123"/>
                  <a:pt x="4226555" y="1200357"/>
                  <a:pt x="4239600" y="1192361"/>
                </a:cubicBezTo>
                <a:cubicBezTo>
                  <a:pt x="4399481" y="1099094"/>
                  <a:pt x="4542878" y="976320"/>
                  <a:pt x="4677037" y="858646"/>
                </a:cubicBezTo>
                <a:lnTo>
                  <a:pt x="4724400" y="810414"/>
                </a:lnTo>
                <a:lnTo>
                  <a:pt x="4724400" y="916439"/>
                </a:lnTo>
                <a:lnTo>
                  <a:pt x="4683030" y="982925"/>
                </a:lnTo>
                <a:cubicBezTo>
                  <a:pt x="4504646" y="1237618"/>
                  <a:pt x="4252054" y="1416530"/>
                  <a:pt x="3921884" y="1469889"/>
                </a:cubicBezTo>
                <a:cubicBezTo>
                  <a:pt x="3782100" y="1582602"/>
                  <a:pt x="3625917" y="1667134"/>
                  <a:pt x="3456136" y="1721439"/>
                </a:cubicBezTo>
                <a:cubicBezTo>
                  <a:pt x="3511887" y="1741826"/>
                  <a:pt x="3567869" y="1761662"/>
                  <a:pt x="3624313" y="1780406"/>
                </a:cubicBezTo>
                <a:cubicBezTo>
                  <a:pt x="3850637" y="1855623"/>
                  <a:pt x="4076864" y="1908264"/>
                  <a:pt x="4303638" y="1944400"/>
                </a:cubicBezTo>
                <a:cubicBezTo>
                  <a:pt x="4307581" y="1939634"/>
                  <a:pt x="4311304" y="1935410"/>
                  <a:pt x="4315566" y="1931422"/>
                </a:cubicBezTo>
                <a:cubicBezTo>
                  <a:pt x="4418123" y="1797152"/>
                  <a:pt x="4522970" y="1669642"/>
                  <a:pt x="4664388" y="1574357"/>
                </a:cubicBezTo>
                <a:lnTo>
                  <a:pt x="4724400" y="1537429"/>
                </a:lnTo>
                <a:lnTo>
                  <a:pt x="4724400" y="1589108"/>
                </a:lnTo>
                <a:lnTo>
                  <a:pt x="4644505" y="1640352"/>
                </a:lnTo>
                <a:cubicBezTo>
                  <a:pt x="4543719" y="1713959"/>
                  <a:pt x="4461038" y="1801479"/>
                  <a:pt x="4381603" y="1900149"/>
                </a:cubicBezTo>
                <a:cubicBezTo>
                  <a:pt x="4415438" y="1876488"/>
                  <a:pt x="4447471" y="1849494"/>
                  <a:pt x="4478726" y="1822808"/>
                </a:cubicBezTo>
                <a:cubicBezTo>
                  <a:pt x="4513234" y="1792997"/>
                  <a:pt x="4549530" y="1762011"/>
                  <a:pt x="4588263" y="1735914"/>
                </a:cubicBezTo>
                <a:cubicBezTo>
                  <a:pt x="4619078" y="1714840"/>
                  <a:pt x="4651924" y="1696556"/>
                  <a:pt x="4683216" y="1678902"/>
                </a:cubicBezTo>
                <a:lnTo>
                  <a:pt x="4724400" y="1655121"/>
                </a:lnTo>
                <a:lnTo>
                  <a:pt x="4724400" y="1686869"/>
                </a:lnTo>
                <a:lnTo>
                  <a:pt x="4696172" y="1703058"/>
                </a:lnTo>
                <a:cubicBezTo>
                  <a:pt x="4665104" y="1720165"/>
                  <a:pt x="4632805" y="1738677"/>
                  <a:pt x="4602997" y="1758893"/>
                </a:cubicBezTo>
                <a:cubicBezTo>
                  <a:pt x="4565822" y="1784357"/>
                  <a:pt x="4530304" y="1815035"/>
                  <a:pt x="4496021" y="1844299"/>
                </a:cubicBezTo>
                <a:cubicBezTo>
                  <a:pt x="4470821" y="1865816"/>
                  <a:pt x="4445614" y="1887338"/>
                  <a:pt x="4419004" y="1907617"/>
                </a:cubicBezTo>
                <a:cubicBezTo>
                  <a:pt x="4509516" y="1884856"/>
                  <a:pt x="4599633" y="1841647"/>
                  <a:pt x="4685975" y="1786372"/>
                </a:cubicBezTo>
                <a:lnTo>
                  <a:pt x="4724400" y="1759693"/>
                </a:lnTo>
                <a:lnTo>
                  <a:pt x="4724400" y="1809459"/>
                </a:lnTo>
                <a:lnTo>
                  <a:pt x="4653762" y="1857561"/>
                </a:lnTo>
                <a:cubicBezTo>
                  <a:pt x="4580587" y="1902591"/>
                  <a:pt x="4504944" y="1939172"/>
                  <a:pt x="4428349" y="1963079"/>
                </a:cubicBezTo>
                <a:lnTo>
                  <a:pt x="4724400" y="1990579"/>
                </a:lnTo>
                <a:lnTo>
                  <a:pt x="4724400" y="2065582"/>
                </a:lnTo>
                <a:lnTo>
                  <a:pt x="4686318" y="2063926"/>
                </a:lnTo>
                <a:lnTo>
                  <a:pt x="4724400" y="2085104"/>
                </a:lnTo>
                <a:lnTo>
                  <a:pt x="4724400" y="2178471"/>
                </a:lnTo>
                <a:lnTo>
                  <a:pt x="4617755" y="2122457"/>
                </a:lnTo>
                <a:lnTo>
                  <a:pt x="4724400" y="2196158"/>
                </a:lnTo>
                <a:lnTo>
                  <a:pt x="4724400" y="2230374"/>
                </a:lnTo>
                <a:lnTo>
                  <a:pt x="4573637" y="2126309"/>
                </a:lnTo>
                <a:cubicBezTo>
                  <a:pt x="4608893" y="2177612"/>
                  <a:pt x="4656401" y="2222030"/>
                  <a:pt x="4706850" y="2262541"/>
                </a:cubicBezTo>
                <a:lnTo>
                  <a:pt x="4724400" y="2275857"/>
                </a:lnTo>
                <a:lnTo>
                  <a:pt x="4724400" y="2377131"/>
                </a:lnTo>
                <a:lnTo>
                  <a:pt x="4688201" y="2349925"/>
                </a:lnTo>
                <a:cubicBezTo>
                  <a:pt x="4579462" y="2264619"/>
                  <a:pt x="4483104" y="2181979"/>
                  <a:pt x="4462564" y="2041945"/>
                </a:cubicBezTo>
                <a:cubicBezTo>
                  <a:pt x="4339738" y="2027929"/>
                  <a:pt x="4217123" y="2008847"/>
                  <a:pt x="4094167" y="1984479"/>
                </a:cubicBezTo>
                <a:cubicBezTo>
                  <a:pt x="4361568" y="2318516"/>
                  <a:pt x="4448657" y="2737804"/>
                  <a:pt x="4520397" y="3153822"/>
                </a:cubicBezTo>
                <a:cubicBezTo>
                  <a:pt x="4524234" y="3176690"/>
                  <a:pt x="4478166" y="3233800"/>
                  <a:pt x="4458958" y="3203134"/>
                </a:cubicBezTo>
                <a:cubicBezTo>
                  <a:pt x="4221037" y="2826855"/>
                  <a:pt x="3875607" y="2452063"/>
                  <a:pt x="3972830" y="1973028"/>
                </a:cubicBezTo>
                <a:cubicBezTo>
                  <a:pt x="3973903" y="1968973"/>
                  <a:pt x="3975983" y="1964061"/>
                  <a:pt x="3979154" y="1959605"/>
                </a:cubicBezTo>
                <a:cubicBezTo>
                  <a:pt x="3847070" y="1929437"/>
                  <a:pt x="3715197" y="1894208"/>
                  <a:pt x="3583051" y="1850495"/>
                </a:cubicBezTo>
                <a:cubicBezTo>
                  <a:pt x="3357823" y="1775743"/>
                  <a:pt x="3137042" y="1687421"/>
                  <a:pt x="2922360" y="1586232"/>
                </a:cubicBezTo>
                <a:cubicBezTo>
                  <a:pt x="2956249" y="1697796"/>
                  <a:pt x="3014099" y="1805979"/>
                  <a:pt x="3033099" y="1913175"/>
                </a:cubicBezTo>
                <a:cubicBezTo>
                  <a:pt x="3035371" y="1915419"/>
                  <a:pt x="3037950" y="1918445"/>
                  <a:pt x="3040214" y="1920694"/>
                </a:cubicBezTo>
                <a:cubicBezTo>
                  <a:pt x="3043936" y="1916469"/>
                  <a:pt x="3048200" y="1912482"/>
                  <a:pt x="3051308" y="1911226"/>
                </a:cubicBezTo>
                <a:cubicBezTo>
                  <a:pt x="3335533" y="1788841"/>
                  <a:pt x="3650972" y="2264893"/>
                  <a:pt x="3791335" y="2442781"/>
                </a:cubicBezTo>
                <a:cubicBezTo>
                  <a:pt x="3804329" y="2459223"/>
                  <a:pt x="3763010" y="2515770"/>
                  <a:pt x="3744063" y="2510325"/>
                </a:cubicBezTo>
                <a:cubicBezTo>
                  <a:pt x="3485213" y="2437432"/>
                  <a:pt x="3287280" y="2286035"/>
                  <a:pt x="3103695" y="2105302"/>
                </a:cubicBezTo>
                <a:cubicBezTo>
                  <a:pt x="3126339" y="2333141"/>
                  <a:pt x="3009845" y="2625036"/>
                  <a:pt x="2968137" y="2805672"/>
                </a:cubicBezTo>
                <a:cubicBezTo>
                  <a:pt x="2930699" y="2965580"/>
                  <a:pt x="2891878" y="3078554"/>
                  <a:pt x="2739231" y="3151701"/>
                </a:cubicBezTo>
                <a:cubicBezTo>
                  <a:pt x="2726335" y="3157832"/>
                  <a:pt x="2726972" y="3142650"/>
                  <a:pt x="2728882" y="3135084"/>
                </a:cubicBezTo>
                <a:cubicBezTo>
                  <a:pt x="2806473" y="2811909"/>
                  <a:pt x="2836690" y="2478979"/>
                  <a:pt x="2914282" y="2155807"/>
                </a:cubicBezTo>
                <a:cubicBezTo>
                  <a:pt x="2927505" y="2100241"/>
                  <a:pt x="2969504" y="2020803"/>
                  <a:pt x="2971660" y="1962486"/>
                </a:cubicBezTo>
                <a:cubicBezTo>
                  <a:pt x="2971891" y="1961942"/>
                  <a:pt x="2971575" y="1961166"/>
                  <a:pt x="2971809" y="1960615"/>
                </a:cubicBezTo>
                <a:cubicBezTo>
                  <a:pt x="2971875" y="1957427"/>
                  <a:pt x="2972485" y="1954468"/>
                  <a:pt x="2972315" y="1951821"/>
                </a:cubicBezTo>
                <a:cubicBezTo>
                  <a:pt x="2966359" y="1836632"/>
                  <a:pt x="2865027" y="1683636"/>
                  <a:pt x="2846641" y="1556749"/>
                </a:cubicBezTo>
                <a:cubicBezTo>
                  <a:pt x="2846247" y="1554649"/>
                  <a:pt x="2846851" y="1551688"/>
                  <a:pt x="2847461" y="1548729"/>
                </a:cubicBezTo>
                <a:cubicBezTo>
                  <a:pt x="2570813" y="1412938"/>
                  <a:pt x="2306528" y="1254043"/>
                  <a:pt x="2058558" y="1071804"/>
                </a:cubicBezTo>
                <a:cubicBezTo>
                  <a:pt x="2118947" y="1245450"/>
                  <a:pt x="2231454" y="1407035"/>
                  <a:pt x="2291089" y="1585512"/>
                </a:cubicBezTo>
                <a:cubicBezTo>
                  <a:pt x="2383696" y="1860991"/>
                  <a:pt x="2441466" y="2144264"/>
                  <a:pt x="2473792" y="2432858"/>
                </a:cubicBezTo>
                <a:cubicBezTo>
                  <a:pt x="2475176" y="2446319"/>
                  <a:pt x="2431252" y="2512059"/>
                  <a:pt x="2420124" y="2495762"/>
                </a:cubicBezTo>
                <a:cubicBezTo>
                  <a:pt x="2291230" y="2305989"/>
                  <a:pt x="2208353" y="2083557"/>
                  <a:pt x="2119846" y="1872898"/>
                </a:cubicBezTo>
                <a:cubicBezTo>
                  <a:pt x="2037236" y="1675682"/>
                  <a:pt x="1982639" y="1492905"/>
                  <a:pt x="1995210" y="1288346"/>
                </a:cubicBezTo>
                <a:cubicBezTo>
                  <a:pt x="1948480" y="1372857"/>
                  <a:pt x="1900430" y="1457457"/>
                  <a:pt x="1850975" y="1540820"/>
                </a:cubicBezTo>
                <a:cubicBezTo>
                  <a:pt x="1816437" y="1599587"/>
                  <a:pt x="1789540" y="1661598"/>
                  <a:pt x="1723490" y="1688355"/>
                </a:cubicBezTo>
                <a:cubicBezTo>
                  <a:pt x="1718826" y="1690241"/>
                  <a:pt x="1711811" y="1688563"/>
                  <a:pt x="1710157" y="1683354"/>
                </a:cubicBezTo>
                <a:cubicBezTo>
                  <a:pt x="1675928" y="1583238"/>
                  <a:pt x="1752515" y="1420588"/>
                  <a:pt x="1807265" y="1336896"/>
                </a:cubicBezTo>
                <a:cubicBezTo>
                  <a:pt x="1856904" y="1260695"/>
                  <a:pt x="1925612" y="1200294"/>
                  <a:pt x="2011049" y="1173376"/>
                </a:cubicBezTo>
                <a:cubicBezTo>
                  <a:pt x="2011743" y="1171736"/>
                  <a:pt x="2013211" y="1169782"/>
                  <a:pt x="2014681" y="1167830"/>
                </a:cubicBezTo>
                <a:cubicBezTo>
                  <a:pt x="1995942" y="1119335"/>
                  <a:pt x="1980541" y="1069035"/>
                  <a:pt x="1971037" y="1015438"/>
                </a:cubicBezTo>
                <a:cubicBezTo>
                  <a:pt x="1970873" y="1012795"/>
                  <a:pt x="1971247" y="1010377"/>
                  <a:pt x="1971858" y="1007420"/>
                </a:cubicBezTo>
                <a:cubicBezTo>
                  <a:pt x="1889219" y="944106"/>
                  <a:pt x="1807963" y="877509"/>
                  <a:pt x="1729505" y="808882"/>
                </a:cubicBezTo>
                <a:cubicBezTo>
                  <a:pt x="1652132" y="740719"/>
                  <a:pt x="1577790" y="669969"/>
                  <a:pt x="1506007" y="597733"/>
                </a:cubicBezTo>
                <a:cubicBezTo>
                  <a:pt x="1650265" y="988437"/>
                  <a:pt x="1648039" y="1402749"/>
                  <a:pt x="1499912" y="1795211"/>
                </a:cubicBezTo>
                <a:cubicBezTo>
                  <a:pt x="1496995" y="1803635"/>
                  <a:pt x="1454455" y="1866099"/>
                  <a:pt x="1444926" y="1841464"/>
                </a:cubicBezTo>
                <a:cubicBezTo>
                  <a:pt x="1288444" y="1433999"/>
                  <a:pt x="1179507" y="967467"/>
                  <a:pt x="1425791" y="572788"/>
                </a:cubicBezTo>
                <a:cubicBezTo>
                  <a:pt x="1428418" y="568101"/>
                  <a:pt x="1431907" y="564428"/>
                  <a:pt x="1435390" y="560750"/>
                </a:cubicBezTo>
                <a:cubicBezTo>
                  <a:pt x="1440033" y="554349"/>
                  <a:pt x="1445996" y="547863"/>
                  <a:pt x="1451502" y="542471"/>
                </a:cubicBezTo>
                <a:cubicBezTo>
                  <a:pt x="1361214" y="448553"/>
                  <a:pt x="1275425" y="351231"/>
                  <a:pt x="1194128" y="250903"/>
                </a:cubicBezTo>
                <a:close/>
                <a:moveTo>
                  <a:pt x="890158" y="0"/>
                </a:moveTo>
                <a:lnTo>
                  <a:pt x="937892" y="0"/>
                </a:lnTo>
                <a:lnTo>
                  <a:pt x="924483" y="30495"/>
                </a:lnTo>
                <a:cubicBezTo>
                  <a:pt x="886566" y="121698"/>
                  <a:pt x="856718" y="217584"/>
                  <a:pt x="872288" y="306259"/>
                </a:cubicBezTo>
                <a:cubicBezTo>
                  <a:pt x="896800" y="446040"/>
                  <a:pt x="987449" y="577127"/>
                  <a:pt x="1006247" y="727373"/>
                </a:cubicBezTo>
                <a:cubicBezTo>
                  <a:pt x="1042700" y="1013846"/>
                  <a:pt x="1021035" y="1326579"/>
                  <a:pt x="986481" y="1611960"/>
                </a:cubicBezTo>
                <a:cubicBezTo>
                  <a:pt x="984668" y="1625361"/>
                  <a:pt x="941918" y="1692886"/>
                  <a:pt x="928400" y="1663986"/>
                </a:cubicBezTo>
                <a:cubicBezTo>
                  <a:pt x="723163" y="1233305"/>
                  <a:pt x="596239" y="818387"/>
                  <a:pt x="771281" y="368438"/>
                </a:cubicBezTo>
                <a:lnTo>
                  <a:pt x="200540" y="942511"/>
                </a:lnTo>
                <a:cubicBezTo>
                  <a:pt x="190537" y="952438"/>
                  <a:pt x="161507" y="972341"/>
                  <a:pt x="170253" y="942567"/>
                </a:cubicBezTo>
                <a:cubicBezTo>
                  <a:pt x="222670" y="771614"/>
                  <a:pt x="326261" y="624255"/>
                  <a:pt x="442049" y="489150"/>
                </a:cubicBezTo>
                <a:cubicBezTo>
                  <a:pt x="542966" y="370919"/>
                  <a:pt x="644574" y="322520"/>
                  <a:pt x="788582" y="301724"/>
                </a:cubicBezTo>
                <a:cubicBezTo>
                  <a:pt x="788307" y="293239"/>
                  <a:pt x="787808" y="285302"/>
                  <a:pt x="788312" y="276498"/>
                </a:cubicBezTo>
                <a:cubicBezTo>
                  <a:pt x="793051" y="221208"/>
                  <a:pt x="817827" y="155085"/>
                  <a:pt x="847625" y="89075"/>
                </a:cubicBezTo>
                <a:close/>
                <a:moveTo>
                  <a:pt x="29788" y="0"/>
                </a:moveTo>
                <a:lnTo>
                  <a:pt x="93321" y="0"/>
                </a:lnTo>
                <a:lnTo>
                  <a:pt x="79142" y="68966"/>
                </a:lnTo>
                <a:cubicBezTo>
                  <a:pt x="45734" y="225436"/>
                  <a:pt x="26794" y="379659"/>
                  <a:pt x="21253" y="535687"/>
                </a:cubicBezTo>
                <a:lnTo>
                  <a:pt x="61909" y="380358"/>
                </a:lnTo>
                <a:cubicBezTo>
                  <a:pt x="78826" y="316055"/>
                  <a:pt x="96125" y="249346"/>
                  <a:pt x="118339" y="184712"/>
                </a:cubicBezTo>
                <a:cubicBezTo>
                  <a:pt x="129562" y="152119"/>
                  <a:pt x="141878" y="119997"/>
                  <a:pt x="154192" y="87864"/>
                </a:cubicBezTo>
                <a:lnTo>
                  <a:pt x="186604" y="0"/>
                </a:lnTo>
                <a:lnTo>
                  <a:pt x="216386" y="0"/>
                </a:lnTo>
                <a:lnTo>
                  <a:pt x="180314" y="97640"/>
                </a:lnTo>
                <a:cubicBezTo>
                  <a:pt x="168233" y="129221"/>
                  <a:pt x="155916" y="161350"/>
                  <a:pt x="144924" y="193392"/>
                </a:cubicBezTo>
                <a:cubicBezTo>
                  <a:pt x="123175" y="256933"/>
                  <a:pt x="106102" y="323103"/>
                  <a:pt x="89413" y="386853"/>
                </a:cubicBezTo>
                <a:lnTo>
                  <a:pt x="49686" y="539999"/>
                </a:lnTo>
                <a:cubicBezTo>
                  <a:pt x="112204" y="409054"/>
                  <a:pt x="181190" y="283748"/>
                  <a:pt x="236604" y="152292"/>
                </a:cubicBezTo>
                <a:lnTo>
                  <a:pt x="289375" y="0"/>
                </a:lnTo>
                <a:lnTo>
                  <a:pt x="369729" y="0"/>
                </a:lnTo>
                <a:lnTo>
                  <a:pt x="354160" y="65656"/>
                </a:lnTo>
                <a:cubicBezTo>
                  <a:pt x="272180" y="311007"/>
                  <a:pt x="108679" y="519263"/>
                  <a:pt x="21325" y="763628"/>
                </a:cubicBezTo>
                <a:cubicBezTo>
                  <a:pt x="18671" y="771035"/>
                  <a:pt x="13191" y="778653"/>
                  <a:pt x="6426" y="785104"/>
                </a:cubicBezTo>
                <a:lnTo>
                  <a:pt x="0" y="789215"/>
                </a:lnTo>
                <a:lnTo>
                  <a:pt x="0" y="163142"/>
                </a:lnTo>
                <a:lnTo>
                  <a:pt x="20220" y="3741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90600"/>
            <a:ext cx="117348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9D6E010-31C4-C341-A49D-5BE34727013E}"/>
              </a:ext>
            </a:extLst>
          </p:cNvPr>
          <p:cNvSpPr/>
          <p:nvPr/>
        </p:nvSpPr>
        <p:spPr>
          <a:xfrm>
            <a:off x="457200" y="2073730"/>
            <a:ext cx="5181601" cy="3107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Cuando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 la </a:t>
            </a: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situación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 imagen punto de </a:t>
            </a: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partida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 es </a:t>
            </a: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óptima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 (++) </a:t>
            </a:r>
          </a:p>
          <a:p>
            <a:pPr marL="457200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Nuestro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objetivo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 fundamental es </a:t>
            </a: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mantenimiento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457200" indent="-342900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Situación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delicada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elevadísimas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 err="1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expectativas</a:t>
            </a:r>
            <a:r>
              <a:rPr lang="en-US" sz="2400" i="1" dirty="0">
                <a:solidFill>
                  <a:schemeClr val="tx1">
                    <a:alpha val="55000"/>
                  </a:schemeClr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pic>
        <p:nvPicPr>
          <p:cNvPr id="7" name="Imagen 6" descr="images.jpg">
            <a:extLst>
              <a:ext uri="{FF2B5EF4-FFF2-40B4-BE49-F238E27FC236}">
                <a16:creationId xmlns:a16="http://schemas.microsoft.com/office/drawing/2014/main" id="{7D95521C-F1DE-C74C-A25B-7AA02E451D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r="2" b="2"/>
          <a:stretch/>
        </p:blipFill>
        <p:spPr>
          <a:xfrm>
            <a:off x="6096000" y="1676400"/>
            <a:ext cx="4953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03916"/>
      </p:ext>
    </p:extLst>
  </p:cSld>
  <p:clrMapOvr>
    <a:masterClrMapping/>
  </p:clrMapOvr>
  <p:transition spd="med">
    <p:dissolv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2" name="Rectangle 151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71681" name="Text Box 3"/>
          <p:cNvSpPr txBox="1">
            <a:spLocks noChangeArrowheads="1"/>
          </p:cNvSpPr>
          <p:nvPr/>
        </p:nvSpPr>
        <p:spPr bwMode="auto">
          <a:xfrm>
            <a:off x="2133600" y="12954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15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s-MX" sz="3200">
              <a:solidFill>
                <a:srgbClr val="FF33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71682" name="Rectangle 4"/>
          <p:cNvSpPr>
            <a:spLocks noChangeArrowheads="1"/>
          </p:cNvSpPr>
          <p:nvPr/>
        </p:nvSpPr>
        <p:spPr bwMode="auto">
          <a:xfrm>
            <a:off x="2667000" y="1219200"/>
            <a:ext cx="7620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s-ES" sz="3200">
              <a:solidFill>
                <a:srgbClr val="FF3300"/>
              </a:solidFill>
              <a:latin typeface="Tahoma" charset="0"/>
              <a:cs typeface="Times New Roman" charset="0"/>
            </a:endParaRPr>
          </a:p>
        </p:txBody>
      </p:sp>
      <p:sp>
        <p:nvSpPr>
          <p:cNvPr id="71683" name="Text Box 6"/>
          <p:cNvSpPr txBox="1">
            <a:spLocks noChangeArrowheads="1"/>
          </p:cNvSpPr>
          <p:nvPr/>
        </p:nvSpPr>
        <p:spPr bwMode="auto">
          <a:xfrm>
            <a:off x="2133600" y="12954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15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s-MX" sz="3200">
              <a:solidFill>
                <a:srgbClr val="FF33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71684" name="Rectangle 7"/>
          <p:cNvSpPr>
            <a:spLocks noChangeArrowheads="1"/>
          </p:cNvSpPr>
          <p:nvPr/>
        </p:nvSpPr>
        <p:spPr bwMode="auto">
          <a:xfrm>
            <a:off x="2819400" y="13716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s-ES" sz="3200">
              <a:solidFill>
                <a:srgbClr val="FF3300"/>
              </a:solidFill>
              <a:latin typeface="Tahoma" charset="0"/>
              <a:cs typeface="Times New Roman" charset="0"/>
            </a:endParaRPr>
          </a:p>
        </p:txBody>
      </p:sp>
      <p:graphicFrame>
        <p:nvGraphicFramePr>
          <p:cNvPr id="192531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117764"/>
              </p:ext>
            </p:extLst>
          </p:nvPr>
        </p:nvGraphicFramePr>
        <p:xfrm>
          <a:off x="2610420" y="1874838"/>
          <a:ext cx="7105079" cy="350507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832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2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9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i="1" u="none" strike="noStrike" cap="none" normalizeH="0" baseline="0" dirty="0">
                          <a:ln>
                            <a:noFill/>
                          </a:ln>
                          <a:effectLst/>
                          <a:latin typeface="Palatino" pitchFamily="2" charset="77"/>
                          <a:ea typeface="Palatino" pitchFamily="2" charset="77"/>
                        </a:rPr>
                        <a:t>Situación punto de partida</a:t>
                      </a:r>
                      <a:endParaRPr kumimoji="0" lang="es-MX" sz="33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i="1" u="none" strike="noStrike" cap="none" normalizeH="0" baseline="0" dirty="0">
                          <a:ln>
                            <a:noFill/>
                          </a:ln>
                          <a:effectLst/>
                          <a:latin typeface="Palatino" pitchFamily="2" charset="77"/>
                          <a:ea typeface="Palatino" pitchFamily="2" charset="77"/>
                        </a:rPr>
                        <a:t>Objetivo fundamental</a:t>
                      </a:r>
                      <a:endParaRPr kumimoji="0" lang="es-MX" sz="33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5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3800" i="1" u="none" strike="noStrike" cap="none" normalizeH="0" baseline="0">
                          <a:ln>
                            <a:noFill/>
                          </a:ln>
                          <a:effectLst/>
                          <a:latin typeface="Palatino" pitchFamily="2" charset="77"/>
                          <a:ea typeface="Palatino" pitchFamily="2" charset="77"/>
                        </a:rPr>
                        <a:t>(+</a:t>
                      </a:r>
                      <a:r>
                        <a:rPr kumimoji="0" lang="es-ES" sz="3800" i="1" u="none" strike="noStrike" cap="none" normalizeH="0" baseline="0">
                          <a:ln>
                            <a:noFill/>
                          </a:ln>
                          <a:effectLst/>
                          <a:latin typeface="Palatino" pitchFamily="2" charset="77"/>
                          <a:ea typeface="Palatino" pitchFamily="2" charset="77"/>
                        </a:rPr>
                        <a:t>+</a:t>
                      </a:r>
                      <a:r>
                        <a:rPr kumimoji="0" lang="es-MX" sz="3800" i="1" u="none" strike="noStrike" cap="none" normalizeH="0" baseline="0">
                          <a:ln>
                            <a:noFill/>
                          </a:ln>
                          <a:effectLst/>
                          <a:latin typeface="Palatino" pitchFamily="2" charset="77"/>
                          <a:ea typeface="Palatino" pitchFamily="2" charset="77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3800" b="0" i="1" u="none" strike="noStrike" cap="none" normalizeH="0" baseline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300" i="1" u="none" strike="noStrike" cap="none" normalizeH="0" baseline="0" dirty="0">
                          <a:ln>
                            <a:noFill/>
                          </a:ln>
                          <a:effectLst/>
                          <a:latin typeface="Palatino" pitchFamily="2" charset="77"/>
                          <a:ea typeface="Palatino" pitchFamily="2" charset="77"/>
                        </a:rPr>
                        <a:t>Mantenimiento</a:t>
                      </a:r>
                      <a:endParaRPr kumimoji="0" lang="es-MX" sz="33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Tahoma" charset="0"/>
                      </a:endParaRPr>
                    </a:p>
                  </a:txBody>
                  <a:tcPr marL="107769" marR="107769" marT="53878" marB="53878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807013"/>
      </p:ext>
    </p:extLst>
  </p:cSld>
  <p:clrMapOvr>
    <a:masterClrMapping/>
  </p:clrMapOvr>
  <p:transition spd="med">
    <p:dissolv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3"/>
          <p:cNvSpPr txBox="1">
            <a:spLocks noChangeArrowheads="1"/>
          </p:cNvSpPr>
          <p:nvPr/>
        </p:nvSpPr>
        <p:spPr bwMode="auto">
          <a:xfrm>
            <a:off x="2133600" y="12954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15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s-MX" sz="3200">
              <a:solidFill>
                <a:srgbClr val="FF3300"/>
              </a:solidFill>
              <a:latin typeface="Times New Roman" charset="0"/>
              <a:cs typeface="Times New Roman" charset="0"/>
            </a:endParaRPr>
          </a:p>
        </p:txBody>
      </p:sp>
      <p:graphicFrame>
        <p:nvGraphicFramePr>
          <p:cNvPr id="157734" name="Group 38"/>
          <p:cNvGraphicFramePr>
            <a:graphicFrameLocks noGrp="1"/>
          </p:cNvGraphicFramePr>
          <p:nvPr/>
        </p:nvGraphicFramePr>
        <p:xfrm>
          <a:off x="1120477" y="1403974"/>
          <a:ext cx="9951041" cy="404390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3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6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7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Escenario Precomunicativo</a:t>
                      </a:r>
                    </a:p>
                  </a:txBody>
                  <a:tcPr marL="274225" marR="164535" marT="164535" marB="164535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Establecer el escenario punto de partida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Antes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2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Escenario Comunicativo</a:t>
                      </a:r>
                    </a:p>
                  </a:txBody>
                  <a:tcPr marL="274225" marR="164535" marT="164535" marB="164535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Ejecutar programas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Durante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2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Escenario Postcomunicativo</a:t>
                      </a:r>
                    </a:p>
                  </a:txBody>
                  <a:tcPr marL="274225" marR="164535" marT="164535" marB="164535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Evaluar la distancia que separa el escenario resultante del escenario ideal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Después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289264"/>
      </p:ext>
    </p:extLst>
  </p:cSld>
  <p:clrMapOvr>
    <a:masterClrMapping/>
  </p:clrMapOvr>
  <p:transition spd="med">
    <p:dissolv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962E8906-5BA8-C045-918F-B2E6ACC0D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  <p:sp>
        <p:nvSpPr>
          <p:cNvPr id="4" name="Rectangle 62">
            <a:extLst>
              <a:ext uri="{FF2B5EF4-FFF2-40B4-BE49-F238E27FC236}">
                <a16:creationId xmlns:a16="http://schemas.microsoft.com/office/drawing/2014/main" id="{8B3998E1-558D-2640-B58A-E1D62E67F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6216650"/>
            <a:ext cx="4165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MX" sz="3600">
                <a:solidFill>
                  <a:schemeClr val="bg1"/>
                </a:solidFill>
                <a:latin typeface="Century" charset="0"/>
              </a:rPr>
              <a:t> </a:t>
            </a:r>
            <a:endParaRPr lang="es-MX" sz="2000">
              <a:latin typeface="Century" charset="0"/>
            </a:endParaRPr>
          </a:p>
        </p:txBody>
      </p:sp>
      <p:graphicFrame>
        <p:nvGraphicFramePr>
          <p:cNvPr id="3" name="Group 67">
            <a:extLst>
              <a:ext uri="{FF2B5EF4-FFF2-40B4-BE49-F238E27FC236}">
                <a16:creationId xmlns:a16="http://schemas.microsoft.com/office/drawing/2014/main" id="{9B664F19-6C02-C848-ADDB-9D539EB64F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435611"/>
              </p:ext>
            </p:extLst>
          </p:nvPr>
        </p:nvGraphicFramePr>
        <p:xfrm>
          <a:off x="943356" y="980010"/>
          <a:ext cx="10337295" cy="489157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116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6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0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3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935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Vigilancia del entorno</a:t>
                      </a: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Correlación de elementos</a:t>
                      </a: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Transmisión del legado cultural</a:t>
                      </a: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1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Públicos Internos</a:t>
                      </a: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1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Públicos Externos</a:t>
                      </a: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1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Públicos Mixtos</a:t>
                      </a: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1" u="none" strike="noStrike" cap="none" spc="0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Públicos Financieros</a:t>
                      </a: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0" i="1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Ciberaudiencias</a:t>
                      </a:r>
                      <a:endParaRPr kumimoji="0" lang="es-ES" sz="2200" b="0" i="1" u="none" strike="noStrike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mbria"/>
                        <a:ea typeface="ＭＳ Ｐゴシック" charset="0"/>
                        <a:cs typeface="Cambria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entury" charset="0"/>
                        <a:ea typeface="ＭＳ Ｐゴシック" charset="0"/>
                      </a:endParaRPr>
                    </a:p>
                  </a:txBody>
                  <a:tcPr marL="313027" marR="187816" marT="187816" marB="187816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50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64">
            <a:extLst>
              <a:ext uri="{FF2B5EF4-FFF2-40B4-BE49-F238E27FC236}">
                <a16:creationId xmlns:a16="http://schemas.microsoft.com/office/drawing/2014/main" id="{1E4E6843-88BF-7F4C-947A-6DB5E0B26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900" y="4905662"/>
            <a:ext cx="7330353" cy="15411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Matriz</a:t>
            </a:r>
          </a:p>
        </p:txBody>
      </p:sp>
      <p:sp>
        <p:nvSpPr>
          <p:cNvPr id="2" name="Text Box 1026">
            <a:extLst>
              <a:ext uri="{FF2B5EF4-FFF2-40B4-BE49-F238E27FC236}">
                <a16:creationId xmlns:a16="http://schemas.microsoft.com/office/drawing/2014/main" id="{1FA78A48-C8E1-7B48-8EDB-9E24F9944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  <p:graphicFrame>
        <p:nvGraphicFramePr>
          <p:cNvPr id="4" name="Group 1089">
            <a:extLst>
              <a:ext uri="{FF2B5EF4-FFF2-40B4-BE49-F238E27FC236}">
                <a16:creationId xmlns:a16="http://schemas.microsoft.com/office/drawing/2014/main" id="{094D4D0F-A8D0-B945-B3E2-75B082E82A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440920"/>
              </p:ext>
            </p:extLst>
          </p:nvPr>
        </p:nvGraphicFramePr>
        <p:xfrm>
          <a:off x="1805874" y="1557145"/>
          <a:ext cx="8960262" cy="361858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71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2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8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8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1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Público interno X</a:t>
                      </a:r>
                    </a:p>
                  </a:txBody>
                  <a:tcPr marL="304253" marR="182552" marT="182552" marB="182552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Objetivos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(General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Particulares)</a:t>
                      </a: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Descripción Situación inicial</a:t>
                      </a: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Situación deseable</a:t>
                      </a: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1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Medios, acciones y presupuesto (Etapa </a:t>
                      </a:r>
                      <a:r>
                        <a:rPr kumimoji="0" lang="es-ES" sz="21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Precomunicativa</a:t>
                      </a:r>
                      <a:r>
                        <a:rPr kumimoji="0" lang="es-ES" sz="2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)</a:t>
                      </a:r>
                    </a:p>
                  </a:txBody>
                  <a:tcPr marL="304253" marR="182552" marT="182552" marB="182552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Medios, acciones y presupuesto (por emplear)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1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alatino" pitchFamily="2" charset="77"/>
                        <a:ea typeface="Palatino" pitchFamily="2" charset="77"/>
                        <a:cs typeface="Cambria"/>
                      </a:endParaRP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Calendario acciones</a:t>
                      </a: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Cambria"/>
                        </a:rPr>
                        <a:t>Criterios de evaluación</a:t>
                      </a:r>
                    </a:p>
                  </a:txBody>
                  <a:tcPr marL="304253" marR="182552" marT="182552" marB="182552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49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64">
            <a:extLst>
              <a:ext uri="{FF2B5EF4-FFF2-40B4-BE49-F238E27FC236}">
                <a16:creationId xmlns:a16="http://schemas.microsoft.com/office/drawing/2014/main" id="{A17757FE-C62E-9B4A-BF3A-85267CF82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355" y="4374204"/>
            <a:ext cx="9818390" cy="10293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Matriz</a:t>
            </a:r>
          </a:p>
        </p:txBody>
      </p:sp>
      <p:pic>
        <p:nvPicPr>
          <p:cNvPr id="4" name="Imagen 3" descr="Ejemplo 2.jpeg">
            <a:extLst>
              <a:ext uri="{FF2B5EF4-FFF2-40B4-BE49-F238E27FC236}">
                <a16:creationId xmlns:a16="http://schemas.microsoft.com/office/drawing/2014/main" id="{97634C64-5C49-3342-8844-706E3A6FE8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3" y="370707"/>
            <a:ext cx="11542658" cy="3837931"/>
          </a:xfrm>
          <a:prstGeom prst="rect">
            <a:avLst/>
          </a:prstGeom>
        </p:spPr>
      </p:pic>
      <p:sp>
        <p:nvSpPr>
          <p:cNvPr id="2" name="Text Box 1026">
            <a:extLst>
              <a:ext uri="{FF2B5EF4-FFF2-40B4-BE49-F238E27FC236}">
                <a16:creationId xmlns:a16="http://schemas.microsoft.com/office/drawing/2014/main" id="{1CFF0EA0-0C16-2446-AB7F-8BFC7B20C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8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64">
            <a:extLst>
              <a:ext uri="{FF2B5EF4-FFF2-40B4-BE49-F238E27FC236}">
                <a16:creationId xmlns:a16="http://schemas.microsoft.com/office/drawing/2014/main" id="{A17757FE-C62E-9B4A-BF3A-85267CF82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355" y="4374204"/>
            <a:ext cx="9818390" cy="10293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Matriz</a:t>
            </a:r>
          </a:p>
        </p:txBody>
      </p:sp>
      <p:sp>
        <p:nvSpPr>
          <p:cNvPr id="2" name="Text Box 1026">
            <a:extLst>
              <a:ext uri="{FF2B5EF4-FFF2-40B4-BE49-F238E27FC236}">
                <a16:creationId xmlns:a16="http://schemas.microsoft.com/office/drawing/2014/main" id="{1CFF0EA0-0C16-2446-AB7F-8BFC7B20C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  <p:sp>
        <p:nvSpPr>
          <p:cNvPr id="10" name="Text Box 1026">
            <a:extLst>
              <a:ext uri="{FF2B5EF4-FFF2-40B4-BE49-F238E27FC236}">
                <a16:creationId xmlns:a16="http://schemas.microsoft.com/office/drawing/2014/main" id="{A45A6BDF-6CEF-3546-B983-F7A7F3DD7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185863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3600">
              <a:solidFill>
                <a:srgbClr val="990000"/>
              </a:solidFill>
              <a:latin typeface="Century" charset="0"/>
            </a:endParaRPr>
          </a:p>
        </p:txBody>
      </p:sp>
      <p:sp>
        <p:nvSpPr>
          <p:cNvPr id="12" name="Rectangle 1064">
            <a:extLst>
              <a:ext uri="{FF2B5EF4-FFF2-40B4-BE49-F238E27FC236}">
                <a16:creationId xmlns:a16="http://schemas.microsoft.com/office/drawing/2014/main" id="{B78789A7-8D6E-3B45-B250-F243D8E77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81000"/>
            <a:ext cx="44211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MX" sz="3600" dirty="0">
                <a:solidFill>
                  <a:schemeClr val="bg1"/>
                </a:solidFill>
                <a:latin typeface="Century" charset="0"/>
              </a:rPr>
              <a:t>Matriz</a:t>
            </a:r>
          </a:p>
        </p:txBody>
      </p:sp>
      <p:pic>
        <p:nvPicPr>
          <p:cNvPr id="14" name="Imagen 13" descr="Ejemplo3.jpeg">
            <a:extLst>
              <a:ext uri="{FF2B5EF4-FFF2-40B4-BE49-F238E27FC236}">
                <a16:creationId xmlns:a16="http://schemas.microsoft.com/office/drawing/2014/main" id="{C22FF0DA-E0AC-3045-A0F5-41CD8F6B3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62" y="262551"/>
            <a:ext cx="9144000" cy="587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6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3"/>
          <p:cNvSpPr txBox="1">
            <a:spLocks noChangeArrowheads="1"/>
          </p:cNvSpPr>
          <p:nvPr/>
        </p:nvSpPr>
        <p:spPr bwMode="auto">
          <a:xfrm>
            <a:off x="2133600" y="12954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8738" indent="-15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s-MX" sz="3200">
              <a:solidFill>
                <a:srgbClr val="FF3300"/>
              </a:solidFill>
              <a:latin typeface="Times New Roman" charset="0"/>
              <a:cs typeface="Times New Roman" charset="0"/>
            </a:endParaRPr>
          </a:p>
        </p:txBody>
      </p:sp>
      <p:graphicFrame>
        <p:nvGraphicFramePr>
          <p:cNvPr id="157734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28690"/>
              </p:ext>
            </p:extLst>
          </p:nvPr>
        </p:nvGraphicFramePr>
        <p:xfrm>
          <a:off x="1120477" y="1403974"/>
          <a:ext cx="9951041" cy="404390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3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6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7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Escenario Precomunicativo</a:t>
                      </a:r>
                    </a:p>
                  </a:txBody>
                  <a:tcPr marL="274225" marR="164535" marT="164535" marB="164535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Establecer el escenario punto de partida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Antes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2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Escenario Comunicativo</a:t>
                      </a:r>
                    </a:p>
                  </a:txBody>
                  <a:tcPr marL="274225" marR="164535" marT="164535" marB="164535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Ejecutar programas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Durante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2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Escenario Postcomunicativo</a:t>
                      </a:r>
                    </a:p>
                  </a:txBody>
                  <a:tcPr marL="274225" marR="164535" marT="164535" marB="164535" horzOverflow="overflow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Evaluar la distancia que separa el escenario resultante del escenario ideal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alatino" pitchFamily="2" charset="77"/>
                          <a:ea typeface="Palatino" pitchFamily="2" charset="77"/>
                          <a:cs typeface="Tahoma" charset="0"/>
                        </a:rPr>
                        <a:t>Después</a:t>
                      </a:r>
                    </a:p>
                  </a:txBody>
                  <a:tcPr marL="274225" marR="164535" marT="164535" marB="164535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190853"/>
      </p:ext>
    </p:extLst>
  </p:cSld>
  <p:clrMapOvr>
    <a:masterClrMapping/>
  </p:clrMapOvr>
  <p:transition spd="med">
    <p:dissolv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2711</Words>
  <Application>Microsoft Macintosh PowerPoint</Application>
  <PresentationFormat>Panorámica</PresentationFormat>
  <Paragraphs>461</Paragraphs>
  <Slides>92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92</vt:i4>
      </vt:variant>
    </vt:vector>
  </HeadingPairs>
  <TitlesOfParts>
    <vt:vector size="104" baseType="lpstr">
      <vt:lpstr>Meiryo</vt:lpstr>
      <vt:lpstr>Arial</vt:lpstr>
      <vt:lpstr>Calibri</vt:lpstr>
      <vt:lpstr>Calibri Light</vt:lpstr>
      <vt:lpstr>Cambria</vt:lpstr>
      <vt:lpstr>Century</vt:lpstr>
      <vt:lpstr>Georgia</vt:lpstr>
      <vt:lpstr>Palatino</vt:lpstr>
      <vt:lpstr>Tahoma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complejidad de las relaciones que vinculan a cada grupo con la organización, define el sentido posible de los criterios de clasificación.  Todos los públicos son receptores potenciales de los mensajes que emite una organización.</vt:lpstr>
      <vt:lpstr>Presentación de PowerPoint</vt:lpstr>
      <vt:lpstr>Presentación de PowerPoint</vt:lpstr>
      <vt:lpstr>2  Inventario de públicos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Tendencias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Octavio Islas</cp:lastModifiedBy>
  <cp:revision>38</cp:revision>
  <dcterms:created xsi:type="dcterms:W3CDTF">2019-10-22T16:14:28Z</dcterms:created>
  <dcterms:modified xsi:type="dcterms:W3CDTF">2021-03-04T03:47:35Z</dcterms:modified>
</cp:coreProperties>
</file>