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sldIdLst>
    <p:sldId id="256" r:id="rId2"/>
    <p:sldId id="889" r:id="rId3"/>
    <p:sldId id="892" r:id="rId4"/>
    <p:sldId id="258" r:id="rId5"/>
    <p:sldId id="891" r:id="rId6"/>
    <p:sldId id="890" r:id="rId7"/>
    <p:sldId id="257" r:id="rId8"/>
    <p:sldId id="893" r:id="rId9"/>
    <p:sldId id="894" r:id="rId10"/>
    <p:sldId id="895" r:id="rId11"/>
    <p:sldId id="896" r:id="rId12"/>
    <p:sldId id="900" r:id="rId13"/>
    <p:sldId id="901" r:id="rId14"/>
    <p:sldId id="897" r:id="rId15"/>
    <p:sldId id="898" r:id="rId16"/>
    <p:sldId id="899" r:id="rId17"/>
    <p:sldId id="902" r:id="rId18"/>
    <p:sldId id="903" r:id="rId19"/>
    <p:sldId id="904" r:id="rId20"/>
    <p:sldId id="905" r:id="rId21"/>
    <p:sldId id="906" r:id="rId22"/>
    <p:sldId id="907" r:id="rId23"/>
    <p:sldId id="908" r:id="rId24"/>
    <p:sldId id="909" r:id="rId25"/>
    <p:sldId id="910" r:id="rId26"/>
    <p:sldId id="911" r:id="rId27"/>
    <p:sldId id="912" r:id="rId28"/>
    <p:sldId id="913" r:id="rId29"/>
    <p:sldId id="914" r:id="rId30"/>
    <p:sldId id="915" r:id="rId31"/>
    <p:sldId id="916" r:id="rId32"/>
    <p:sldId id="918" r:id="rId33"/>
    <p:sldId id="921" r:id="rId34"/>
    <p:sldId id="919" r:id="rId35"/>
    <p:sldId id="920" r:id="rId36"/>
    <p:sldId id="927" r:id="rId37"/>
    <p:sldId id="922" r:id="rId38"/>
    <p:sldId id="923" r:id="rId39"/>
    <p:sldId id="925" r:id="rId40"/>
    <p:sldId id="924" r:id="rId41"/>
    <p:sldId id="926" r:id="rId42"/>
    <p:sldId id="928" r:id="rId43"/>
    <p:sldId id="930" r:id="rId44"/>
    <p:sldId id="929" r:id="rId45"/>
    <p:sldId id="931" r:id="rId46"/>
    <p:sldId id="933" r:id="rId47"/>
    <p:sldId id="934" r:id="rId48"/>
    <p:sldId id="932" r:id="rId49"/>
    <p:sldId id="935" r:id="rId50"/>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21" d="100"/>
          <a:sy n="121" d="100"/>
        </p:scale>
        <p:origin x="74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AD78CD-0D25-43F8-B3E2-6450F92EE46F}"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CA9E79B1-025E-4FF0-9D73-4B78E92D09AF}">
      <dgm:prSet/>
      <dgm:spPr/>
      <dgm:t>
        <a:bodyPr/>
        <a:lstStyle/>
        <a:p>
          <a:r>
            <a:rPr lang="es-EC" i="1" dirty="0">
              <a:latin typeface="Palatino" pitchFamily="2" charset="77"/>
              <a:ea typeface="Palatino" pitchFamily="2" charset="77"/>
            </a:rPr>
            <a:t>1 Democracia</a:t>
          </a:r>
          <a:r>
            <a:rPr lang="es-EC" dirty="0"/>
            <a:t> </a:t>
          </a:r>
          <a:endParaRPr lang="en-US" dirty="0"/>
        </a:p>
      </dgm:t>
    </dgm:pt>
    <dgm:pt modelId="{88605FCC-B7E6-49BF-A479-9EE9FD8208F9}" type="parTrans" cxnId="{153A9BE0-978E-452C-912E-54F43394A543}">
      <dgm:prSet/>
      <dgm:spPr/>
      <dgm:t>
        <a:bodyPr/>
        <a:lstStyle/>
        <a:p>
          <a:endParaRPr lang="en-US"/>
        </a:p>
      </dgm:t>
    </dgm:pt>
    <dgm:pt modelId="{F4D10839-6180-434D-BFD1-73EA6B42CD2E}" type="sibTrans" cxnId="{153A9BE0-978E-452C-912E-54F43394A543}">
      <dgm:prSet/>
      <dgm:spPr/>
      <dgm:t>
        <a:bodyPr/>
        <a:lstStyle/>
        <a:p>
          <a:endParaRPr lang="en-US"/>
        </a:p>
      </dgm:t>
    </dgm:pt>
    <dgm:pt modelId="{5C73F9B6-CA61-443F-BEAA-318F7362D713}">
      <dgm:prSet/>
      <dgm:spPr/>
      <dgm:t>
        <a:bodyPr/>
        <a:lstStyle/>
        <a:p>
          <a:r>
            <a:rPr lang="es-EC" i="1" dirty="0">
              <a:latin typeface="Palatino" pitchFamily="2" charset="77"/>
              <a:ea typeface="Palatino" pitchFamily="2" charset="77"/>
            </a:rPr>
            <a:t>2 Redes sociodigitales</a:t>
          </a:r>
          <a:endParaRPr lang="en-US" i="1" dirty="0">
            <a:latin typeface="Palatino" pitchFamily="2" charset="77"/>
            <a:ea typeface="Palatino" pitchFamily="2" charset="77"/>
          </a:endParaRPr>
        </a:p>
      </dgm:t>
    </dgm:pt>
    <dgm:pt modelId="{95B97023-38CE-4C9F-A4C4-D2E6D1CC8B99}" type="parTrans" cxnId="{562C2A45-64F1-4AD0-8D33-00797506B4DC}">
      <dgm:prSet/>
      <dgm:spPr/>
      <dgm:t>
        <a:bodyPr/>
        <a:lstStyle/>
        <a:p>
          <a:endParaRPr lang="en-US"/>
        </a:p>
      </dgm:t>
    </dgm:pt>
    <dgm:pt modelId="{A3B02998-94E7-45BC-A8B4-A2987BFE38E6}" type="sibTrans" cxnId="{562C2A45-64F1-4AD0-8D33-00797506B4DC}">
      <dgm:prSet/>
      <dgm:spPr/>
      <dgm:t>
        <a:bodyPr/>
        <a:lstStyle/>
        <a:p>
          <a:endParaRPr lang="en-US"/>
        </a:p>
      </dgm:t>
    </dgm:pt>
    <dgm:pt modelId="{A82A7974-E1F1-4561-9A2A-8835F2A4EF87}">
      <dgm:prSet/>
      <dgm:spPr/>
      <dgm:t>
        <a:bodyPr/>
        <a:lstStyle/>
        <a:p>
          <a:r>
            <a:rPr lang="en-US" i="1" dirty="0">
              <a:latin typeface="Palatino" pitchFamily="2" charset="77"/>
              <a:ea typeface="Palatino" pitchFamily="2" charset="77"/>
            </a:rPr>
            <a:t>3 El </a:t>
          </a:r>
          <a:r>
            <a:rPr lang="en-US" i="1" dirty="0" err="1">
              <a:latin typeface="Palatino" pitchFamily="2" charset="77"/>
              <a:ea typeface="Palatino" pitchFamily="2" charset="77"/>
            </a:rPr>
            <a:t>dilema</a:t>
          </a:r>
          <a:r>
            <a:rPr lang="en-US" i="1" dirty="0">
              <a:latin typeface="Palatino" pitchFamily="2" charset="77"/>
              <a:ea typeface="Palatino" pitchFamily="2" charset="77"/>
            </a:rPr>
            <a:t> de las redes </a:t>
          </a:r>
          <a:r>
            <a:rPr lang="en-US" i="1" dirty="0" err="1">
              <a:latin typeface="Palatino" pitchFamily="2" charset="77"/>
              <a:ea typeface="Palatino" pitchFamily="2" charset="77"/>
            </a:rPr>
            <a:t>sociodigitales</a:t>
          </a:r>
          <a:endParaRPr lang="en-US" i="1" dirty="0">
            <a:latin typeface="Palatino" pitchFamily="2" charset="77"/>
            <a:ea typeface="Palatino" pitchFamily="2" charset="77"/>
          </a:endParaRPr>
        </a:p>
      </dgm:t>
    </dgm:pt>
    <dgm:pt modelId="{A13E54A5-3EFE-4B45-B6DB-B90A28363B29}" type="parTrans" cxnId="{380A00A4-80F8-479A-984A-70F80F0F6E94}">
      <dgm:prSet/>
      <dgm:spPr/>
      <dgm:t>
        <a:bodyPr/>
        <a:lstStyle/>
        <a:p>
          <a:endParaRPr lang="en-US"/>
        </a:p>
      </dgm:t>
    </dgm:pt>
    <dgm:pt modelId="{950FF1D6-EDC0-4EDA-85FC-EBF05E721B59}" type="sibTrans" cxnId="{380A00A4-80F8-479A-984A-70F80F0F6E94}">
      <dgm:prSet/>
      <dgm:spPr/>
      <dgm:t>
        <a:bodyPr/>
        <a:lstStyle/>
        <a:p>
          <a:endParaRPr lang="en-US"/>
        </a:p>
      </dgm:t>
    </dgm:pt>
    <dgm:pt modelId="{5C17854C-FAEA-6C4D-B385-742E4364E386}" type="pres">
      <dgm:prSet presAssocID="{2DAD78CD-0D25-43F8-B3E2-6450F92EE46F}" presName="vert0" presStyleCnt="0">
        <dgm:presLayoutVars>
          <dgm:dir/>
          <dgm:animOne val="branch"/>
          <dgm:animLvl val="lvl"/>
        </dgm:presLayoutVars>
      </dgm:prSet>
      <dgm:spPr/>
    </dgm:pt>
    <dgm:pt modelId="{432FFEA7-D924-7343-835A-1DBC4B589F8A}" type="pres">
      <dgm:prSet presAssocID="{CA9E79B1-025E-4FF0-9D73-4B78E92D09AF}" presName="thickLine" presStyleLbl="alignNode1" presStyleIdx="0" presStyleCnt="3"/>
      <dgm:spPr/>
    </dgm:pt>
    <dgm:pt modelId="{D57B3849-3138-364A-9F0F-F1B81085260B}" type="pres">
      <dgm:prSet presAssocID="{CA9E79B1-025E-4FF0-9D73-4B78E92D09AF}" presName="horz1" presStyleCnt="0"/>
      <dgm:spPr/>
    </dgm:pt>
    <dgm:pt modelId="{9E77B4C6-1F77-E845-9C17-9272125B6FF4}" type="pres">
      <dgm:prSet presAssocID="{CA9E79B1-025E-4FF0-9D73-4B78E92D09AF}" presName="tx1" presStyleLbl="revTx" presStyleIdx="0" presStyleCnt="3"/>
      <dgm:spPr/>
    </dgm:pt>
    <dgm:pt modelId="{5047DA86-382E-EF4B-A8DB-7B348F625A4F}" type="pres">
      <dgm:prSet presAssocID="{CA9E79B1-025E-4FF0-9D73-4B78E92D09AF}" presName="vert1" presStyleCnt="0"/>
      <dgm:spPr/>
    </dgm:pt>
    <dgm:pt modelId="{E335AF24-F34F-2043-8074-45650D008490}" type="pres">
      <dgm:prSet presAssocID="{5C73F9B6-CA61-443F-BEAA-318F7362D713}" presName="thickLine" presStyleLbl="alignNode1" presStyleIdx="1" presStyleCnt="3"/>
      <dgm:spPr/>
    </dgm:pt>
    <dgm:pt modelId="{8237AFD9-A6FD-824C-AAAA-2F772D9725A3}" type="pres">
      <dgm:prSet presAssocID="{5C73F9B6-CA61-443F-BEAA-318F7362D713}" presName="horz1" presStyleCnt="0"/>
      <dgm:spPr/>
    </dgm:pt>
    <dgm:pt modelId="{7F2A48E4-A454-2542-A215-CCE5321AA0CF}" type="pres">
      <dgm:prSet presAssocID="{5C73F9B6-CA61-443F-BEAA-318F7362D713}" presName="tx1" presStyleLbl="revTx" presStyleIdx="1" presStyleCnt="3"/>
      <dgm:spPr/>
    </dgm:pt>
    <dgm:pt modelId="{28F621DA-A0FF-2E42-8373-46AC8D4BE345}" type="pres">
      <dgm:prSet presAssocID="{5C73F9B6-CA61-443F-BEAA-318F7362D713}" presName="vert1" presStyleCnt="0"/>
      <dgm:spPr/>
    </dgm:pt>
    <dgm:pt modelId="{8A1397FB-4657-5949-AD62-44FAE6315F8F}" type="pres">
      <dgm:prSet presAssocID="{A82A7974-E1F1-4561-9A2A-8835F2A4EF87}" presName="thickLine" presStyleLbl="alignNode1" presStyleIdx="2" presStyleCnt="3"/>
      <dgm:spPr/>
    </dgm:pt>
    <dgm:pt modelId="{25AB4670-1207-0142-8450-68C540930C8E}" type="pres">
      <dgm:prSet presAssocID="{A82A7974-E1F1-4561-9A2A-8835F2A4EF87}" presName="horz1" presStyleCnt="0"/>
      <dgm:spPr/>
    </dgm:pt>
    <dgm:pt modelId="{8C5C4F3B-90F5-9F40-8A7D-26626F196774}" type="pres">
      <dgm:prSet presAssocID="{A82A7974-E1F1-4561-9A2A-8835F2A4EF87}" presName="tx1" presStyleLbl="revTx" presStyleIdx="2" presStyleCnt="3"/>
      <dgm:spPr/>
    </dgm:pt>
    <dgm:pt modelId="{2A88BE92-4605-9E49-B1A2-63ECC1D16195}" type="pres">
      <dgm:prSet presAssocID="{A82A7974-E1F1-4561-9A2A-8835F2A4EF87}" presName="vert1" presStyleCnt="0"/>
      <dgm:spPr/>
    </dgm:pt>
  </dgm:ptLst>
  <dgm:cxnLst>
    <dgm:cxn modelId="{F225AF11-BD93-404E-9BF0-2447487EDD5C}" type="presOf" srcId="{CA9E79B1-025E-4FF0-9D73-4B78E92D09AF}" destId="{9E77B4C6-1F77-E845-9C17-9272125B6FF4}" srcOrd="0" destOrd="0" presId="urn:microsoft.com/office/officeart/2008/layout/LinedList"/>
    <dgm:cxn modelId="{562C2A45-64F1-4AD0-8D33-00797506B4DC}" srcId="{2DAD78CD-0D25-43F8-B3E2-6450F92EE46F}" destId="{5C73F9B6-CA61-443F-BEAA-318F7362D713}" srcOrd="1" destOrd="0" parTransId="{95B97023-38CE-4C9F-A4C4-D2E6D1CC8B99}" sibTransId="{A3B02998-94E7-45BC-A8B4-A2987BFE38E6}"/>
    <dgm:cxn modelId="{EF68F268-EF31-EB4C-B270-6DB35F6E718A}" type="presOf" srcId="{5C73F9B6-CA61-443F-BEAA-318F7362D713}" destId="{7F2A48E4-A454-2542-A215-CCE5321AA0CF}" srcOrd="0" destOrd="0" presId="urn:microsoft.com/office/officeart/2008/layout/LinedList"/>
    <dgm:cxn modelId="{380A00A4-80F8-479A-984A-70F80F0F6E94}" srcId="{2DAD78CD-0D25-43F8-B3E2-6450F92EE46F}" destId="{A82A7974-E1F1-4561-9A2A-8835F2A4EF87}" srcOrd="2" destOrd="0" parTransId="{A13E54A5-3EFE-4B45-B6DB-B90A28363B29}" sibTransId="{950FF1D6-EDC0-4EDA-85FC-EBF05E721B59}"/>
    <dgm:cxn modelId="{6C177CAF-B52E-784D-BACC-22CDF7290532}" type="presOf" srcId="{2DAD78CD-0D25-43F8-B3E2-6450F92EE46F}" destId="{5C17854C-FAEA-6C4D-B385-742E4364E386}" srcOrd="0" destOrd="0" presId="urn:microsoft.com/office/officeart/2008/layout/LinedList"/>
    <dgm:cxn modelId="{153A9BE0-978E-452C-912E-54F43394A543}" srcId="{2DAD78CD-0D25-43F8-B3E2-6450F92EE46F}" destId="{CA9E79B1-025E-4FF0-9D73-4B78E92D09AF}" srcOrd="0" destOrd="0" parTransId="{88605FCC-B7E6-49BF-A479-9EE9FD8208F9}" sibTransId="{F4D10839-6180-434D-BFD1-73EA6B42CD2E}"/>
    <dgm:cxn modelId="{AF2DCAEF-F5E5-AF41-9987-2FCE8ED02AEC}" type="presOf" srcId="{A82A7974-E1F1-4561-9A2A-8835F2A4EF87}" destId="{8C5C4F3B-90F5-9F40-8A7D-26626F196774}" srcOrd="0" destOrd="0" presId="urn:microsoft.com/office/officeart/2008/layout/LinedList"/>
    <dgm:cxn modelId="{9F47CCB4-D1CA-E348-95CD-F60E3945FCDA}" type="presParOf" srcId="{5C17854C-FAEA-6C4D-B385-742E4364E386}" destId="{432FFEA7-D924-7343-835A-1DBC4B589F8A}" srcOrd="0" destOrd="0" presId="urn:microsoft.com/office/officeart/2008/layout/LinedList"/>
    <dgm:cxn modelId="{E7553EC5-2A8F-BA4C-B423-12216377FCED}" type="presParOf" srcId="{5C17854C-FAEA-6C4D-B385-742E4364E386}" destId="{D57B3849-3138-364A-9F0F-F1B81085260B}" srcOrd="1" destOrd="0" presId="urn:microsoft.com/office/officeart/2008/layout/LinedList"/>
    <dgm:cxn modelId="{22738F3B-2AE2-7C40-AEED-B0E428828EE4}" type="presParOf" srcId="{D57B3849-3138-364A-9F0F-F1B81085260B}" destId="{9E77B4C6-1F77-E845-9C17-9272125B6FF4}" srcOrd="0" destOrd="0" presId="urn:microsoft.com/office/officeart/2008/layout/LinedList"/>
    <dgm:cxn modelId="{DA1B8E45-9885-5C41-A582-61BBC05B1F55}" type="presParOf" srcId="{D57B3849-3138-364A-9F0F-F1B81085260B}" destId="{5047DA86-382E-EF4B-A8DB-7B348F625A4F}" srcOrd="1" destOrd="0" presId="urn:microsoft.com/office/officeart/2008/layout/LinedList"/>
    <dgm:cxn modelId="{915567C7-5592-924C-9624-DA467B069DB1}" type="presParOf" srcId="{5C17854C-FAEA-6C4D-B385-742E4364E386}" destId="{E335AF24-F34F-2043-8074-45650D008490}" srcOrd="2" destOrd="0" presId="urn:microsoft.com/office/officeart/2008/layout/LinedList"/>
    <dgm:cxn modelId="{93019745-118D-694B-A9A9-D7EF9428FD69}" type="presParOf" srcId="{5C17854C-FAEA-6C4D-B385-742E4364E386}" destId="{8237AFD9-A6FD-824C-AAAA-2F772D9725A3}" srcOrd="3" destOrd="0" presId="urn:microsoft.com/office/officeart/2008/layout/LinedList"/>
    <dgm:cxn modelId="{C9E89294-B35C-B74E-8CFD-59FD10552BD7}" type="presParOf" srcId="{8237AFD9-A6FD-824C-AAAA-2F772D9725A3}" destId="{7F2A48E4-A454-2542-A215-CCE5321AA0CF}" srcOrd="0" destOrd="0" presId="urn:microsoft.com/office/officeart/2008/layout/LinedList"/>
    <dgm:cxn modelId="{E98FC141-C1EC-0E46-8541-09F39C953CF2}" type="presParOf" srcId="{8237AFD9-A6FD-824C-AAAA-2F772D9725A3}" destId="{28F621DA-A0FF-2E42-8373-46AC8D4BE345}" srcOrd="1" destOrd="0" presId="urn:microsoft.com/office/officeart/2008/layout/LinedList"/>
    <dgm:cxn modelId="{8DF52A79-5D33-8D4F-97BE-1B06DC1EB585}" type="presParOf" srcId="{5C17854C-FAEA-6C4D-B385-742E4364E386}" destId="{8A1397FB-4657-5949-AD62-44FAE6315F8F}" srcOrd="4" destOrd="0" presId="urn:microsoft.com/office/officeart/2008/layout/LinedList"/>
    <dgm:cxn modelId="{52E3CEFA-55C2-2843-BB46-BA3D2549BEFF}" type="presParOf" srcId="{5C17854C-FAEA-6C4D-B385-742E4364E386}" destId="{25AB4670-1207-0142-8450-68C540930C8E}" srcOrd="5" destOrd="0" presId="urn:microsoft.com/office/officeart/2008/layout/LinedList"/>
    <dgm:cxn modelId="{15CB08AB-A4BA-654B-B4F4-A1DBE9BCBFA2}" type="presParOf" srcId="{25AB4670-1207-0142-8450-68C540930C8E}" destId="{8C5C4F3B-90F5-9F40-8A7D-26626F196774}" srcOrd="0" destOrd="0" presId="urn:microsoft.com/office/officeart/2008/layout/LinedList"/>
    <dgm:cxn modelId="{62DA078E-6116-C34B-8EE8-84A65A1ACD2D}" type="presParOf" srcId="{25AB4670-1207-0142-8450-68C540930C8E}" destId="{2A88BE92-4605-9E49-B1A2-63ECC1D1619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DAD78CD-0D25-43F8-B3E2-6450F92EE46F}"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CA9E79B1-025E-4FF0-9D73-4B78E92D09AF}">
      <dgm:prSet/>
      <dgm:spPr/>
      <dgm:t>
        <a:bodyPr/>
        <a:lstStyle/>
        <a:p>
          <a:r>
            <a:rPr lang="es-EC" i="1" dirty="0">
              <a:latin typeface="Palatino" pitchFamily="2" charset="77"/>
              <a:ea typeface="Palatino" pitchFamily="2" charset="77"/>
            </a:rPr>
            <a:t>1.1 Democracia</a:t>
          </a:r>
          <a:r>
            <a:rPr lang="es-EC" dirty="0"/>
            <a:t> </a:t>
          </a:r>
          <a:endParaRPr lang="en-US" dirty="0"/>
        </a:p>
      </dgm:t>
    </dgm:pt>
    <dgm:pt modelId="{88605FCC-B7E6-49BF-A479-9EE9FD8208F9}" type="parTrans" cxnId="{153A9BE0-978E-452C-912E-54F43394A543}">
      <dgm:prSet/>
      <dgm:spPr/>
      <dgm:t>
        <a:bodyPr/>
        <a:lstStyle/>
        <a:p>
          <a:endParaRPr lang="en-US"/>
        </a:p>
      </dgm:t>
    </dgm:pt>
    <dgm:pt modelId="{F4D10839-6180-434D-BFD1-73EA6B42CD2E}" type="sibTrans" cxnId="{153A9BE0-978E-452C-912E-54F43394A543}">
      <dgm:prSet/>
      <dgm:spPr/>
      <dgm:t>
        <a:bodyPr/>
        <a:lstStyle/>
        <a:p>
          <a:endParaRPr lang="en-US"/>
        </a:p>
      </dgm:t>
    </dgm:pt>
    <dgm:pt modelId="{5C73F9B6-CA61-443F-BEAA-318F7362D713}">
      <dgm:prSet/>
      <dgm:spPr/>
      <dgm:t>
        <a:bodyPr/>
        <a:lstStyle/>
        <a:p>
          <a:r>
            <a:rPr lang="en-US" i="1" dirty="0">
              <a:latin typeface="Palatino" pitchFamily="2" charset="77"/>
              <a:ea typeface="Palatino" pitchFamily="2" charset="77"/>
            </a:rPr>
            <a:t>1.2 </a:t>
          </a:r>
          <a:r>
            <a:rPr lang="en-US" i="1" dirty="0" err="1">
              <a:latin typeface="Palatino" pitchFamily="2" charset="77"/>
              <a:ea typeface="Palatino" pitchFamily="2" charset="77"/>
            </a:rPr>
            <a:t>Isonomía</a:t>
          </a:r>
          <a:endParaRPr lang="en-US" i="1" dirty="0">
            <a:latin typeface="Palatino" pitchFamily="2" charset="77"/>
            <a:ea typeface="Palatino" pitchFamily="2" charset="77"/>
          </a:endParaRPr>
        </a:p>
      </dgm:t>
    </dgm:pt>
    <dgm:pt modelId="{95B97023-38CE-4C9F-A4C4-D2E6D1CC8B99}" type="parTrans" cxnId="{562C2A45-64F1-4AD0-8D33-00797506B4DC}">
      <dgm:prSet/>
      <dgm:spPr/>
      <dgm:t>
        <a:bodyPr/>
        <a:lstStyle/>
        <a:p>
          <a:endParaRPr lang="en-US"/>
        </a:p>
      </dgm:t>
    </dgm:pt>
    <dgm:pt modelId="{A3B02998-94E7-45BC-A8B4-A2987BFE38E6}" type="sibTrans" cxnId="{562C2A45-64F1-4AD0-8D33-00797506B4DC}">
      <dgm:prSet/>
      <dgm:spPr/>
      <dgm:t>
        <a:bodyPr/>
        <a:lstStyle/>
        <a:p>
          <a:endParaRPr lang="en-US"/>
        </a:p>
      </dgm:t>
    </dgm:pt>
    <dgm:pt modelId="{A82A7974-E1F1-4561-9A2A-8835F2A4EF87}">
      <dgm:prSet/>
      <dgm:spPr/>
      <dgm:t>
        <a:bodyPr/>
        <a:lstStyle/>
        <a:p>
          <a:r>
            <a:rPr lang="en-US" i="1" dirty="0">
              <a:latin typeface="Palatino" pitchFamily="2" charset="77"/>
              <a:ea typeface="Palatino" pitchFamily="2" charset="77"/>
            </a:rPr>
            <a:t>1.3 </a:t>
          </a:r>
          <a:r>
            <a:rPr lang="en-US" i="1" dirty="0" err="1">
              <a:latin typeface="Palatino" pitchFamily="2" charset="77"/>
              <a:ea typeface="Palatino" pitchFamily="2" charset="77"/>
            </a:rPr>
            <a:t>Formas</a:t>
          </a:r>
          <a:r>
            <a:rPr lang="en-US" i="1" baseline="0" dirty="0">
              <a:latin typeface="Palatino" pitchFamily="2" charset="77"/>
              <a:ea typeface="Palatino" pitchFamily="2" charset="77"/>
            </a:rPr>
            <a:t> de </a:t>
          </a:r>
          <a:r>
            <a:rPr lang="en-US" i="1" baseline="0" dirty="0" err="1">
              <a:latin typeface="Palatino" pitchFamily="2" charset="77"/>
              <a:ea typeface="Palatino" pitchFamily="2" charset="77"/>
            </a:rPr>
            <a:t>igualdad</a:t>
          </a:r>
          <a:endParaRPr lang="en-US" i="1" dirty="0">
            <a:latin typeface="Palatino" pitchFamily="2" charset="77"/>
            <a:ea typeface="Palatino" pitchFamily="2" charset="77"/>
          </a:endParaRPr>
        </a:p>
      </dgm:t>
    </dgm:pt>
    <dgm:pt modelId="{A13E54A5-3EFE-4B45-B6DB-B90A28363B29}" type="parTrans" cxnId="{380A00A4-80F8-479A-984A-70F80F0F6E94}">
      <dgm:prSet/>
      <dgm:spPr/>
      <dgm:t>
        <a:bodyPr/>
        <a:lstStyle/>
        <a:p>
          <a:endParaRPr lang="en-US"/>
        </a:p>
      </dgm:t>
    </dgm:pt>
    <dgm:pt modelId="{950FF1D6-EDC0-4EDA-85FC-EBF05E721B59}" type="sibTrans" cxnId="{380A00A4-80F8-479A-984A-70F80F0F6E94}">
      <dgm:prSet/>
      <dgm:spPr/>
      <dgm:t>
        <a:bodyPr/>
        <a:lstStyle/>
        <a:p>
          <a:endParaRPr lang="en-US"/>
        </a:p>
      </dgm:t>
    </dgm:pt>
    <dgm:pt modelId="{708BD2F9-67FA-46FB-888C-4D503DC420B1}">
      <dgm:prSet/>
      <dgm:spPr/>
      <dgm:t>
        <a:bodyPr/>
        <a:lstStyle/>
        <a:p>
          <a:r>
            <a:rPr lang="en-US" i="1" dirty="0">
              <a:latin typeface="Palatino" pitchFamily="2" charset="77"/>
              <a:ea typeface="Palatino" pitchFamily="2" charset="77"/>
            </a:rPr>
            <a:t>1.4 Libertad</a:t>
          </a:r>
          <a:r>
            <a:rPr lang="en-US" i="1" baseline="0" dirty="0">
              <a:latin typeface="Palatino" pitchFamily="2" charset="77"/>
              <a:ea typeface="Palatino" pitchFamily="2" charset="77"/>
            </a:rPr>
            <a:t> de </a:t>
          </a:r>
          <a:r>
            <a:rPr lang="en-US" i="1" baseline="0" dirty="0" err="1">
              <a:latin typeface="Palatino" pitchFamily="2" charset="77"/>
              <a:ea typeface="Palatino" pitchFamily="2" charset="77"/>
            </a:rPr>
            <a:t>expresión</a:t>
          </a:r>
          <a:r>
            <a:rPr lang="en-US" i="1" baseline="0" dirty="0">
              <a:latin typeface="Palatino" pitchFamily="2" charset="77"/>
              <a:ea typeface="Palatino" pitchFamily="2" charset="77"/>
            </a:rPr>
            <a:t> y </a:t>
          </a:r>
          <a:r>
            <a:rPr lang="en-US" i="1" baseline="0" dirty="0" err="1">
              <a:latin typeface="Palatino" pitchFamily="2" charset="77"/>
              <a:ea typeface="Palatino" pitchFamily="2" charset="77"/>
            </a:rPr>
            <a:t>democracia</a:t>
          </a:r>
          <a:endParaRPr lang="en-US" i="1" dirty="0">
            <a:latin typeface="Palatino" pitchFamily="2" charset="77"/>
            <a:ea typeface="Palatino" pitchFamily="2" charset="77"/>
          </a:endParaRPr>
        </a:p>
      </dgm:t>
    </dgm:pt>
    <dgm:pt modelId="{90AC43C2-62C4-480E-A311-5595FE1B4D16}" type="parTrans" cxnId="{C1C8305E-B9F4-4995-BB83-F891B5E6BBF1}">
      <dgm:prSet/>
      <dgm:spPr/>
      <dgm:t>
        <a:bodyPr/>
        <a:lstStyle/>
        <a:p>
          <a:endParaRPr lang="en-US"/>
        </a:p>
      </dgm:t>
    </dgm:pt>
    <dgm:pt modelId="{99CBF331-B922-4434-9C01-20CF5EE0631F}" type="sibTrans" cxnId="{C1C8305E-B9F4-4995-BB83-F891B5E6BBF1}">
      <dgm:prSet/>
      <dgm:spPr/>
      <dgm:t>
        <a:bodyPr/>
        <a:lstStyle/>
        <a:p>
          <a:endParaRPr lang="en-US"/>
        </a:p>
      </dgm:t>
    </dgm:pt>
    <dgm:pt modelId="{DE42F805-77D9-4D39-A257-2098F1281F74}">
      <dgm:prSet/>
      <dgm:spPr/>
      <dgm:t>
        <a:bodyPr/>
        <a:lstStyle/>
        <a:p>
          <a:r>
            <a:rPr lang="en-US" i="1" dirty="0">
              <a:latin typeface="Palatino" pitchFamily="2" charset="77"/>
              <a:ea typeface="Palatino" pitchFamily="2" charset="77"/>
            </a:rPr>
            <a:t>1.5 </a:t>
          </a:r>
          <a:r>
            <a:rPr lang="en-US" i="1" dirty="0" err="1">
              <a:latin typeface="Palatino" pitchFamily="2" charset="77"/>
              <a:ea typeface="Palatino" pitchFamily="2" charset="77"/>
            </a:rPr>
            <a:t>Protección</a:t>
          </a:r>
          <a:r>
            <a:rPr lang="en-US" i="1" dirty="0">
              <a:latin typeface="Palatino" pitchFamily="2" charset="77"/>
              <a:ea typeface="Palatino" pitchFamily="2" charset="77"/>
            </a:rPr>
            <a:t> a la </a:t>
          </a:r>
          <a:r>
            <a:rPr lang="en-US" i="1" dirty="0" err="1">
              <a:latin typeface="Palatino" pitchFamily="2" charset="77"/>
              <a:ea typeface="Palatino" pitchFamily="2" charset="77"/>
            </a:rPr>
            <a:t>libertad</a:t>
          </a:r>
          <a:r>
            <a:rPr lang="en-US" i="1" dirty="0">
              <a:latin typeface="Palatino" pitchFamily="2" charset="77"/>
              <a:ea typeface="Palatino" pitchFamily="2" charset="77"/>
            </a:rPr>
            <a:t> de </a:t>
          </a:r>
          <a:r>
            <a:rPr lang="en-US" i="1" dirty="0" err="1">
              <a:latin typeface="Palatino" pitchFamily="2" charset="77"/>
              <a:ea typeface="Palatino" pitchFamily="2" charset="77"/>
            </a:rPr>
            <a:t>expresión</a:t>
          </a:r>
          <a:endParaRPr lang="en-US" i="1" dirty="0">
            <a:latin typeface="Palatino" pitchFamily="2" charset="77"/>
            <a:ea typeface="Palatino" pitchFamily="2" charset="77"/>
          </a:endParaRPr>
        </a:p>
      </dgm:t>
    </dgm:pt>
    <dgm:pt modelId="{1EED4699-0C41-4010-B8D4-A92CB7980290}" type="parTrans" cxnId="{B3B88871-56B0-424F-90DF-B8A9961B5EDB}">
      <dgm:prSet/>
      <dgm:spPr/>
      <dgm:t>
        <a:bodyPr/>
        <a:lstStyle/>
        <a:p>
          <a:endParaRPr lang="en-US"/>
        </a:p>
      </dgm:t>
    </dgm:pt>
    <dgm:pt modelId="{51EBF618-88BA-49D4-A977-9E019C976C16}" type="sibTrans" cxnId="{B3B88871-56B0-424F-90DF-B8A9961B5EDB}">
      <dgm:prSet/>
      <dgm:spPr/>
      <dgm:t>
        <a:bodyPr/>
        <a:lstStyle/>
        <a:p>
          <a:endParaRPr lang="en-US"/>
        </a:p>
      </dgm:t>
    </dgm:pt>
    <dgm:pt modelId="{201FE9E2-BCAE-490A-A4AC-02C4D48BBA38}">
      <dgm:prSet/>
      <dgm:spPr/>
      <dgm:t>
        <a:bodyPr/>
        <a:lstStyle/>
        <a:p>
          <a:endParaRPr lang="en-US" i="1" dirty="0">
            <a:latin typeface="Palatino" pitchFamily="2" charset="77"/>
            <a:ea typeface="Palatino" pitchFamily="2" charset="77"/>
          </a:endParaRPr>
        </a:p>
      </dgm:t>
    </dgm:pt>
    <dgm:pt modelId="{D9333FD0-620D-4018-8AEC-2D12346E7E6D}" type="parTrans" cxnId="{7ADFBED8-2E8A-4FC9-AC69-DA6CEC090D03}">
      <dgm:prSet/>
      <dgm:spPr/>
      <dgm:t>
        <a:bodyPr/>
        <a:lstStyle/>
        <a:p>
          <a:endParaRPr lang="en-US"/>
        </a:p>
      </dgm:t>
    </dgm:pt>
    <dgm:pt modelId="{24599E76-9250-44BC-949F-CCB7E27F79EF}" type="sibTrans" cxnId="{7ADFBED8-2E8A-4FC9-AC69-DA6CEC090D03}">
      <dgm:prSet/>
      <dgm:spPr/>
      <dgm:t>
        <a:bodyPr/>
        <a:lstStyle/>
        <a:p>
          <a:endParaRPr lang="en-US"/>
        </a:p>
      </dgm:t>
    </dgm:pt>
    <dgm:pt modelId="{2C91B288-67BF-4D78-BE01-A9FDB8368764}">
      <dgm:prSet/>
      <dgm:spPr/>
      <dgm:t>
        <a:bodyPr/>
        <a:lstStyle/>
        <a:p>
          <a:endParaRPr lang="en-US" i="1" dirty="0">
            <a:latin typeface="Palatino" pitchFamily="2" charset="77"/>
            <a:ea typeface="Palatino" pitchFamily="2" charset="77"/>
          </a:endParaRPr>
        </a:p>
      </dgm:t>
    </dgm:pt>
    <dgm:pt modelId="{698E7FCD-FA5D-44B3-917C-C6D24EC2711A}" type="parTrans" cxnId="{406E0653-9BCC-42AD-96E5-8DDF9BE8782C}">
      <dgm:prSet/>
      <dgm:spPr/>
      <dgm:t>
        <a:bodyPr/>
        <a:lstStyle/>
        <a:p>
          <a:endParaRPr lang="en-US"/>
        </a:p>
      </dgm:t>
    </dgm:pt>
    <dgm:pt modelId="{5A166FB6-6808-40CA-9F7E-D18CE1CF8464}" type="sibTrans" cxnId="{406E0653-9BCC-42AD-96E5-8DDF9BE8782C}">
      <dgm:prSet/>
      <dgm:spPr/>
      <dgm:t>
        <a:bodyPr/>
        <a:lstStyle/>
        <a:p>
          <a:endParaRPr lang="en-US"/>
        </a:p>
      </dgm:t>
    </dgm:pt>
    <dgm:pt modelId="{5C17854C-FAEA-6C4D-B385-742E4364E386}" type="pres">
      <dgm:prSet presAssocID="{2DAD78CD-0D25-43F8-B3E2-6450F92EE46F}" presName="vert0" presStyleCnt="0">
        <dgm:presLayoutVars>
          <dgm:dir/>
          <dgm:animOne val="branch"/>
          <dgm:animLvl val="lvl"/>
        </dgm:presLayoutVars>
      </dgm:prSet>
      <dgm:spPr/>
    </dgm:pt>
    <dgm:pt modelId="{432FFEA7-D924-7343-835A-1DBC4B589F8A}" type="pres">
      <dgm:prSet presAssocID="{CA9E79B1-025E-4FF0-9D73-4B78E92D09AF}" presName="thickLine" presStyleLbl="alignNode1" presStyleIdx="0" presStyleCnt="7"/>
      <dgm:spPr/>
    </dgm:pt>
    <dgm:pt modelId="{D57B3849-3138-364A-9F0F-F1B81085260B}" type="pres">
      <dgm:prSet presAssocID="{CA9E79B1-025E-4FF0-9D73-4B78E92D09AF}" presName="horz1" presStyleCnt="0"/>
      <dgm:spPr/>
    </dgm:pt>
    <dgm:pt modelId="{9E77B4C6-1F77-E845-9C17-9272125B6FF4}" type="pres">
      <dgm:prSet presAssocID="{CA9E79B1-025E-4FF0-9D73-4B78E92D09AF}" presName="tx1" presStyleLbl="revTx" presStyleIdx="0" presStyleCnt="7"/>
      <dgm:spPr/>
    </dgm:pt>
    <dgm:pt modelId="{5047DA86-382E-EF4B-A8DB-7B348F625A4F}" type="pres">
      <dgm:prSet presAssocID="{CA9E79B1-025E-4FF0-9D73-4B78E92D09AF}" presName="vert1" presStyleCnt="0"/>
      <dgm:spPr/>
    </dgm:pt>
    <dgm:pt modelId="{E335AF24-F34F-2043-8074-45650D008490}" type="pres">
      <dgm:prSet presAssocID="{5C73F9B6-CA61-443F-BEAA-318F7362D713}" presName="thickLine" presStyleLbl="alignNode1" presStyleIdx="1" presStyleCnt="7"/>
      <dgm:spPr/>
    </dgm:pt>
    <dgm:pt modelId="{8237AFD9-A6FD-824C-AAAA-2F772D9725A3}" type="pres">
      <dgm:prSet presAssocID="{5C73F9B6-CA61-443F-BEAA-318F7362D713}" presName="horz1" presStyleCnt="0"/>
      <dgm:spPr/>
    </dgm:pt>
    <dgm:pt modelId="{7F2A48E4-A454-2542-A215-CCE5321AA0CF}" type="pres">
      <dgm:prSet presAssocID="{5C73F9B6-CA61-443F-BEAA-318F7362D713}" presName="tx1" presStyleLbl="revTx" presStyleIdx="1" presStyleCnt="7"/>
      <dgm:spPr/>
    </dgm:pt>
    <dgm:pt modelId="{28F621DA-A0FF-2E42-8373-46AC8D4BE345}" type="pres">
      <dgm:prSet presAssocID="{5C73F9B6-CA61-443F-BEAA-318F7362D713}" presName="vert1" presStyleCnt="0"/>
      <dgm:spPr/>
    </dgm:pt>
    <dgm:pt modelId="{8A1397FB-4657-5949-AD62-44FAE6315F8F}" type="pres">
      <dgm:prSet presAssocID="{A82A7974-E1F1-4561-9A2A-8835F2A4EF87}" presName="thickLine" presStyleLbl="alignNode1" presStyleIdx="2" presStyleCnt="7"/>
      <dgm:spPr/>
    </dgm:pt>
    <dgm:pt modelId="{25AB4670-1207-0142-8450-68C540930C8E}" type="pres">
      <dgm:prSet presAssocID="{A82A7974-E1F1-4561-9A2A-8835F2A4EF87}" presName="horz1" presStyleCnt="0"/>
      <dgm:spPr/>
    </dgm:pt>
    <dgm:pt modelId="{8C5C4F3B-90F5-9F40-8A7D-26626F196774}" type="pres">
      <dgm:prSet presAssocID="{A82A7974-E1F1-4561-9A2A-8835F2A4EF87}" presName="tx1" presStyleLbl="revTx" presStyleIdx="2" presStyleCnt="7"/>
      <dgm:spPr/>
    </dgm:pt>
    <dgm:pt modelId="{2A88BE92-4605-9E49-B1A2-63ECC1D16195}" type="pres">
      <dgm:prSet presAssocID="{A82A7974-E1F1-4561-9A2A-8835F2A4EF87}" presName="vert1" presStyleCnt="0"/>
      <dgm:spPr/>
    </dgm:pt>
    <dgm:pt modelId="{FDF7404C-6CCF-BC48-A140-FA221F3DBCFF}" type="pres">
      <dgm:prSet presAssocID="{708BD2F9-67FA-46FB-888C-4D503DC420B1}" presName="thickLine" presStyleLbl="alignNode1" presStyleIdx="3" presStyleCnt="7"/>
      <dgm:spPr/>
    </dgm:pt>
    <dgm:pt modelId="{05AB0E19-A765-7741-94C1-D0C7374E35FC}" type="pres">
      <dgm:prSet presAssocID="{708BD2F9-67FA-46FB-888C-4D503DC420B1}" presName="horz1" presStyleCnt="0"/>
      <dgm:spPr/>
    </dgm:pt>
    <dgm:pt modelId="{48F43552-5C36-A84E-B64C-7CA2C6569373}" type="pres">
      <dgm:prSet presAssocID="{708BD2F9-67FA-46FB-888C-4D503DC420B1}" presName="tx1" presStyleLbl="revTx" presStyleIdx="3" presStyleCnt="7"/>
      <dgm:spPr/>
    </dgm:pt>
    <dgm:pt modelId="{5B8816E0-3093-5C47-9226-68265F9F3C47}" type="pres">
      <dgm:prSet presAssocID="{708BD2F9-67FA-46FB-888C-4D503DC420B1}" presName="vert1" presStyleCnt="0"/>
      <dgm:spPr/>
    </dgm:pt>
    <dgm:pt modelId="{4CF07BF6-D98C-2A44-8ABA-7C1060ABC399}" type="pres">
      <dgm:prSet presAssocID="{DE42F805-77D9-4D39-A257-2098F1281F74}" presName="thickLine" presStyleLbl="alignNode1" presStyleIdx="4" presStyleCnt="7"/>
      <dgm:spPr/>
    </dgm:pt>
    <dgm:pt modelId="{849FC69B-A2BE-E049-9A5C-B1549B2CB0AA}" type="pres">
      <dgm:prSet presAssocID="{DE42F805-77D9-4D39-A257-2098F1281F74}" presName="horz1" presStyleCnt="0"/>
      <dgm:spPr/>
    </dgm:pt>
    <dgm:pt modelId="{0601C3C5-ADB1-2142-BB47-51FB71E5AB8A}" type="pres">
      <dgm:prSet presAssocID="{DE42F805-77D9-4D39-A257-2098F1281F74}" presName="tx1" presStyleLbl="revTx" presStyleIdx="4" presStyleCnt="7"/>
      <dgm:spPr/>
    </dgm:pt>
    <dgm:pt modelId="{9A2DF652-D570-EA46-AA15-9EB1FB08AD3F}" type="pres">
      <dgm:prSet presAssocID="{DE42F805-77D9-4D39-A257-2098F1281F74}" presName="vert1" presStyleCnt="0"/>
      <dgm:spPr/>
    </dgm:pt>
    <dgm:pt modelId="{548DBF8E-C3FE-B940-809A-C7D8FA7DBF00}" type="pres">
      <dgm:prSet presAssocID="{201FE9E2-BCAE-490A-A4AC-02C4D48BBA38}" presName="thickLine" presStyleLbl="alignNode1" presStyleIdx="5" presStyleCnt="7"/>
      <dgm:spPr/>
    </dgm:pt>
    <dgm:pt modelId="{BC76F24C-5189-5E45-8817-2DFBC2A17E5F}" type="pres">
      <dgm:prSet presAssocID="{201FE9E2-BCAE-490A-A4AC-02C4D48BBA38}" presName="horz1" presStyleCnt="0"/>
      <dgm:spPr/>
    </dgm:pt>
    <dgm:pt modelId="{E0D96A99-4BE6-8846-9C91-25E008535C96}" type="pres">
      <dgm:prSet presAssocID="{201FE9E2-BCAE-490A-A4AC-02C4D48BBA38}" presName="tx1" presStyleLbl="revTx" presStyleIdx="5" presStyleCnt="7"/>
      <dgm:spPr/>
    </dgm:pt>
    <dgm:pt modelId="{034543BB-14B4-B74E-8CB8-FDAB1DCE2DDA}" type="pres">
      <dgm:prSet presAssocID="{201FE9E2-BCAE-490A-A4AC-02C4D48BBA38}" presName="vert1" presStyleCnt="0"/>
      <dgm:spPr/>
    </dgm:pt>
    <dgm:pt modelId="{79649C7B-989B-AD4E-A78E-4F07F238B6AE}" type="pres">
      <dgm:prSet presAssocID="{2C91B288-67BF-4D78-BE01-A9FDB8368764}" presName="thickLine" presStyleLbl="alignNode1" presStyleIdx="6" presStyleCnt="7"/>
      <dgm:spPr/>
    </dgm:pt>
    <dgm:pt modelId="{3D4C3EC2-928E-6944-B58B-7B148FEF892E}" type="pres">
      <dgm:prSet presAssocID="{2C91B288-67BF-4D78-BE01-A9FDB8368764}" presName="horz1" presStyleCnt="0"/>
      <dgm:spPr/>
    </dgm:pt>
    <dgm:pt modelId="{A973C3E9-C5D6-1141-9C7A-2021741871D6}" type="pres">
      <dgm:prSet presAssocID="{2C91B288-67BF-4D78-BE01-A9FDB8368764}" presName="tx1" presStyleLbl="revTx" presStyleIdx="6" presStyleCnt="7"/>
      <dgm:spPr/>
    </dgm:pt>
    <dgm:pt modelId="{AC4A462F-AA65-514F-94F9-5CAE1513776D}" type="pres">
      <dgm:prSet presAssocID="{2C91B288-67BF-4D78-BE01-A9FDB8368764}" presName="vert1" presStyleCnt="0"/>
      <dgm:spPr/>
    </dgm:pt>
  </dgm:ptLst>
  <dgm:cxnLst>
    <dgm:cxn modelId="{F225AF11-BD93-404E-9BF0-2447487EDD5C}" type="presOf" srcId="{CA9E79B1-025E-4FF0-9D73-4B78E92D09AF}" destId="{9E77B4C6-1F77-E845-9C17-9272125B6FF4}" srcOrd="0" destOrd="0" presId="urn:microsoft.com/office/officeart/2008/layout/LinedList"/>
    <dgm:cxn modelId="{562C2A45-64F1-4AD0-8D33-00797506B4DC}" srcId="{2DAD78CD-0D25-43F8-B3E2-6450F92EE46F}" destId="{5C73F9B6-CA61-443F-BEAA-318F7362D713}" srcOrd="1" destOrd="0" parTransId="{95B97023-38CE-4C9F-A4C4-D2E6D1CC8B99}" sibTransId="{A3B02998-94E7-45BC-A8B4-A2987BFE38E6}"/>
    <dgm:cxn modelId="{406E0653-9BCC-42AD-96E5-8DDF9BE8782C}" srcId="{2DAD78CD-0D25-43F8-B3E2-6450F92EE46F}" destId="{2C91B288-67BF-4D78-BE01-A9FDB8368764}" srcOrd="6" destOrd="0" parTransId="{698E7FCD-FA5D-44B3-917C-C6D24EC2711A}" sibTransId="{5A166FB6-6808-40CA-9F7E-D18CE1CF8464}"/>
    <dgm:cxn modelId="{C1C8305E-B9F4-4995-BB83-F891B5E6BBF1}" srcId="{2DAD78CD-0D25-43F8-B3E2-6450F92EE46F}" destId="{708BD2F9-67FA-46FB-888C-4D503DC420B1}" srcOrd="3" destOrd="0" parTransId="{90AC43C2-62C4-480E-A311-5595FE1B4D16}" sibTransId="{99CBF331-B922-4434-9C01-20CF5EE0631F}"/>
    <dgm:cxn modelId="{EF68F268-EF31-EB4C-B270-6DB35F6E718A}" type="presOf" srcId="{5C73F9B6-CA61-443F-BEAA-318F7362D713}" destId="{7F2A48E4-A454-2542-A215-CCE5321AA0CF}" srcOrd="0" destOrd="0" presId="urn:microsoft.com/office/officeart/2008/layout/LinedList"/>
    <dgm:cxn modelId="{B3B88871-56B0-424F-90DF-B8A9961B5EDB}" srcId="{2DAD78CD-0D25-43F8-B3E2-6450F92EE46F}" destId="{DE42F805-77D9-4D39-A257-2098F1281F74}" srcOrd="4" destOrd="0" parTransId="{1EED4699-0C41-4010-B8D4-A92CB7980290}" sibTransId="{51EBF618-88BA-49D4-A977-9E019C976C16}"/>
    <dgm:cxn modelId="{B2887C82-C85C-7946-9D9B-2432911C869C}" type="presOf" srcId="{2C91B288-67BF-4D78-BE01-A9FDB8368764}" destId="{A973C3E9-C5D6-1141-9C7A-2021741871D6}" srcOrd="0" destOrd="0" presId="urn:microsoft.com/office/officeart/2008/layout/LinedList"/>
    <dgm:cxn modelId="{799C3383-FE6D-294F-A49D-1A4751FED59C}" type="presOf" srcId="{201FE9E2-BCAE-490A-A4AC-02C4D48BBA38}" destId="{E0D96A99-4BE6-8846-9C91-25E008535C96}" srcOrd="0" destOrd="0" presId="urn:microsoft.com/office/officeart/2008/layout/LinedList"/>
    <dgm:cxn modelId="{54D95395-277C-2245-A7F2-5C168B42D881}" type="presOf" srcId="{DE42F805-77D9-4D39-A257-2098F1281F74}" destId="{0601C3C5-ADB1-2142-BB47-51FB71E5AB8A}" srcOrd="0" destOrd="0" presId="urn:microsoft.com/office/officeart/2008/layout/LinedList"/>
    <dgm:cxn modelId="{380A00A4-80F8-479A-984A-70F80F0F6E94}" srcId="{2DAD78CD-0D25-43F8-B3E2-6450F92EE46F}" destId="{A82A7974-E1F1-4561-9A2A-8835F2A4EF87}" srcOrd="2" destOrd="0" parTransId="{A13E54A5-3EFE-4B45-B6DB-B90A28363B29}" sibTransId="{950FF1D6-EDC0-4EDA-85FC-EBF05E721B59}"/>
    <dgm:cxn modelId="{202C8EAE-F15D-D34C-B693-B71215242C80}" type="presOf" srcId="{708BD2F9-67FA-46FB-888C-4D503DC420B1}" destId="{48F43552-5C36-A84E-B64C-7CA2C6569373}" srcOrd="0" destOrd="0" presId="urn:microsoft.com/office/officeart/2008/layout/LinedList"/>
    <dgm:cxn modelId="{6C177CAF-B52E-784D-BACC-22CDF7290532}" type="presOf" srcId="{2DAD78CD-0D25-43F8-B3E2-6450F92EE46F}" destId="{5C17854C-FAEA-6C4D-B385-742E4364E386}" srcOrd="0" destOrd="0" presId="urn:microsoft.com/office/officeart/2008/layout/LinedList"/>
    <dgm:cxn modelId="{7ADFBED8-2E8A-4FC9-AC69-DA6CEC090D03}" srcId="{2DAD78CD-0D25-43F8-B3E2-6450F92EE46F}" destId="{201FE9E2-BCAE-490A-A4AC-02C4D48BBA38}" srcOrd="5" destOrd="0" parTransId="{D9333FD0-620D-4018-8AEC-2D12346E7E6D}" sibTransId="{24599E76-9250-44BC-949F-CCB7E27F79EF}"/>
    <dgm:cxn modelId="{153A9BE0-978E-452C-912E-54F43394A543}" srcId="{2DAD78CD-0D25-43F8-B3E2-6450F92EE46F}" destId="{CA9E79B1-025E-4FF0-9D73-4B78E92D09AF}" srcOrd="0" destOrd="0" parTransId="{88605FCC-B7E6-49BF-A479-9EE9FD8208F9}" sibTransId="{F4D10839-6180-434D-BFD1-73EA6B42CD2E}"/>
    <dgm:cxn modelId="{AF2DCAEF-F5E5-AF41-9987-2FCE8ED02AEC}" type="presOf" srcId="{A82A7974-E1F1-4561-9A2A-8835F2A4EF87}" destId="{8C5C4F3B-90F5-9F40-8A7D-26626F196774}" srcOrd="0" destOrd="0" presId="urn:microsoft.com/office/officeart/2008/layout/LinedList"/>
    <dgm:cxn modelId="{9F47CCB4-D1CA-E348-95CD-F60E3945FCDA}" type="presParOf" srcId="{5C17854C-FAEA-6C4D-B385-742E4364E386}" destId="{432FFEA7-D924-7343-835A-1DBC4B589F8A}" srcOrd="0" destOrd="0" presId="urn:microsoft.com/office/officeart/2008/layout/LinedList"/>
    <dgm:cxn modelId="{E7553EC5-2A8F-BA4C-B423-12216377FCED}" type="presParOf" srcId="{5C17854C-FAEA-6C4D-B385-742E4364E386}" destId="{D57B3849-3138-364A-9F0F-F1B81085260B}" srcOrd="1" destOrd="0" presId="urn:microsoft.com/office/officeart/2008/layout/LinedList"/>
    <dgm:cxn modelId="{22738F3B-2AE2-7C40-AEED-B0E428828EE4}" type="presParOf" srcId="{D57B3849-3138-364A-9F0F-F1B81085260B}" destId="{9E77B4C6-1F77-E845-9C17-9272125B6FF4}" srcOrd="0" destOrd="0" presId="urn:microsoft.com/office/officeart/2008/layout/LinedList"/>
    <dgm:cxn modelId="{DA1B8E45-9885-5C41-A582-61BBC05B1F55}" type="presParOf" srcId="{D57B3849-3138-364A-9F0F-F1B81085260B}" destId="{5047DA86-382E-EF4B-A8DB-7B348F625A4F}" srcOrd="1" destOrd="0" presId="urn:microsoft.com/office/officeart/2008/layout/LinedList"/>
    <dgm:cxn modelId="{915567C7-5592-924C-9624-DA467B069DB1}" type="presParOf" srcId="{5C17854C-FAEA-6C4D-B385-742E4364E386}" destId="{E335AF24-F34F-2043-8074-45650D008490}" srcOrd="2" destOrd="0" presId="urn:microsoft.com/office/officeart/2008/layout/LinedList"/>
    <dgm:cxn modelId="{93019745-118D-694B-A9A9-D7EF9428FD69}" type="presParOf" srcId="{5C17854C-FAEA-6C4D-B385-742E4364E386}" destId="{8237AFD9-A6FD-824C-AAAA-2F772D9725A3}" srcOrd="3" destOrd="0" presId="urn:microsoft.com/office/officeart/2008/layout/LinedList"/>
    <dgm:cxn modelId="{C9E89294-B35C-B74E-8CFD-59FD10552BD7}" type="presParOf" srcId="{8237AFD9-A6FD-824C-AAAA-2F772D9725A3}" destId="{7F2A48E4-A454-2542-A215-CCE5321AA0CF}" srcOrd="0" destOrd="0" presId="urn:microsoft.com/office/officeart/2008/layout/LinedList"/>
    <dgm:cxn modelId="{E98FC141-C1EC-0E46-8541-09F39C953CF2}" type="presParOf" srcId="{8237AFD9-A6FD-824C-AAAA-2F772D9725A3}" destId="{28F621DA-A0FF-2E42-8373-46AC8D4BE345}" srcOrd="1" destOrd="0" presId="urn:microsoft.com/office/officeart/2008/layout/LinedList"/>
    <dgm:cxn modelId="{8DF52A79-5D33-8D4F-97BE-1B06DC1EB585}" type="presParOf" srcId="{5C17854C-FAEA-6C4D-B385-742E4364E386}" destId="{8A1397FB-4657-5949-AD62-44FAE6315F8F}" srcOrd="4" destOrd="0" presId="urn:microsoft.com/office/officeart/2008/layout/LinedList"/>
    <dgm:cxn modelId="{52E3CEFA-55C2-2843-BB46-BA3D2549BEFF}" type="presParOf" srcId="{5C17854C-FAEA-6C4D-B385-742E4364E386}" destId="{25AB4670-1207-0142-8450-68C540930C8E}" srcOrd="5" destOrd="0" presId="urn:microsoft.com/office/officeart/2008/layout/LinedList"/>
    <dgm:cxn modelId="{15CB08AB-A4BA-654B-B4F4-A1DBE9BCBFA2}" type="presParOf" srcId="{25AB4670-1207-0142-8450-68C540930C8E}" destId="{8C5C4F3B-90F5-9F40-8A7D-26626F196774}" srcOrd="0" destOrd="0" presId="urn:microsoft.com/office/officeart/2008/layout/LinedList"/>
    <dgm:cxn modelId="{62DA078E-6116-C34B-8EE8-84A65A1ACD2D}" type="presParOf" srcId="{25AB4670-1207-0142-8450-68C540930C8E}" destId="{2A88BE92-4605-9E49-B1A2-63ECC1D16195}" srcOrd="1" destOrd="0" presId="urn:microsoft.com/office/officeart/2008/layout/LinedList"/>
    <dgm:cxn modelId="{F769E15E-FE1F-934D-B2AA-413B3CEA8B1A}" type="presParOf" srcId="{5C17854C-FAEA-6C4D-B385-742E4364E386}" destId="{FDF7404C-6CCF-BC48-A140-FA221F3DBCFF}" srcOrd="6" destOrd="0" presId="urn:microsoft.com/office/officeart/2008/layout/LinedList"/>
    <dgm:cxn modelId="{CCB200BD-499D-4245-A4FF-57624827152F}" type="presParOf" srcId="{5C17854C-FAEA-6C4D-B385-742E4364E386}" destId="{05AB0E19-A765-7741-94C1-D0C7374E35FC}" srcOrd="7" destOrd="0" presId="urn:microsoft.com/office/officeart/2008/layout/LinedList"/>
    <dgm:cxn modelId="{0970D677-4593-8A46-8A06-846742ADC291}" type="presParOf" srcId="{05AB0E19-A765-7741-94C1-D0C7374E35FC}" destId="{48F43552-5C36-A84E-B64C-7CA2C6569373}" srcOrd="0" destOrd="0" presId="urn:microsoft.com/office/officeart/2008/layout/LinedList"/>
    <dgm:cxn modelId="{14E7851C-245E-C24D-A090-2F24E004BEB2}" type="presParOf" srcId="{05AB0E19-A765-7741-94C1-D0C7374E35FC}" destId="{5B8816E0-3093-5C47-9226-68265F9F3C47}" srcOrd="1" destOrd="0" presId="urn:microsoft.com/office/officeart/2008/layout/LinedList"/>
    <dgm:cxn modelId="{86C7921E-AB07-E64C-85DB-560C0C0A415D}" type="presParOf" srcId="{5C17854C-FAEA-6C4D-B385-742E4364E386}" destId="{4CF07BF6-D98C-2A44-8ABA-7C1060ABC399}" srcOrd="8" destOrd="0" presId="urn:microsoft.com/office/officeart/2008/layout/LinedList"/>
    <dgm:cxn modelId="{75ADEF2B-947D-8749-8D4F-263F8101EE34}" type="presParOf" srcId="{5C17854C-FAEA-6C4D-B385-742E4364E386}" destId="{849FC69B-A2BE-E049-9A5C-B1549B2CB0AA}" srcOrd="9" destOrd="0" presId="urn:microsoft.com/office/officeart/2008/layout/LinedList"/>
    <dgm:cxn modelId="{99C6C096-CA2A-984A-8F6A-E65C22E22C71}" type="presParOf" srcId="{849FC69B-A2BE-E049-9A5C-B1549B2CB0AA}" destId="{0601C3C5-ADB1-2142-BB47-51FB71E5AB8A}" srcOrd="0" destOrd="0" presId="urn:microsoft.com/office/officeart/2008/layout/LinedList"/>
    <dgm:cxn modelId="{2464B2F9-CC91-4949-B3DD-F0E38F448F4F}" type="presParOf" srcId="{849FC69B-A2BE-E049-9A5C-B1549B2CB0AA}" destId="{9A2DF652-D570-EA46-AA15-9EB1FB08AD3F}" srcOrd="1" destOrd="0" presId="urn:microsoft.com/office/officeart/2008/layout/LinedList"/>
    <dgm:cxn modelId="{6107D975-2475-334B-BBFD-AF894B0FD202}" type="presParOf" srcId="{5C17854C-FAEA-6C4D-B385-742E4364E386}" destId="{548DBF8E-C3FE-B940-809A-C7D8FA7DBF00}" srcOrd="10" destOrd="0" presId="urn:microsoft.com/office/officeart/2008/layout/LinedList"/>
    <dgm:cxn modelId="{8C4CDBD9-3744-A945-B831-D59A5411DE31}" type="presParOf" srcId="{5C17854C-FAEA-6C4D-B385-742E4364E386}" destId="{BC76F24C-5189-5E45-8817-2DFBC2A17E5F}" srcOrd="11" destOrd="0" presId="urn:microsoft.com/office/officeart/2008/layout/LinedList"/>
    <dgm:cxn modelId="{3328B16A-7B3C-EE4C-86B3-F83769C40965}" type="presParOf" srcId="{BC76F24C-5189-5E45-8817-2DFBC2A17E5F}" destId="{E0D96A99-4BE6-8846-9C91-25E008535C96}" srcOrd="0" destOrd="0" presId="urn:microsoft.com/office/officeart/2008/layout/LinedList"/>
    <dgm:cxn modelId="{B56EC5EB-8582-F246-ABE3-2C36C6C00EA8}" type="presParOf" srcId="{BC76F24C-5189-5E45-8817-2DFBC2A17E5F}" destId="{034543BB-14B4-B74E-8CB8-FDAB1DCE2DDA}" srcOrd="1" destOrd="0" presId="urn:microsoft.com/office/officeart/2008/layout/LinedList"/>
    <dgm:cxn modelId="{6D8DF91C-B79C-5A4F-AE6A-3818BF699FF0}" type="presParOf" srcId="{5C17854C-FAEA-6C4D-B385-742E4364E386}" destId="{79649C7B-989B-AD4E-A78E-4F07F238B6AE}" srcOrd="12" destOrd="0" presId="urn:microsoft.com/office/officeart/2008/layout/LinedList"/>
    <dgm:cxn modelId="{B118D5E1-AA08-0643-BCDA-E262FE32CBE2}" type="presParOf" srcId="{5C17854C-FAEA-6C4D-B385-742E4364E386}" destId="{3D4C3EC2-928E-6944-B58B-7B148FEF892E}" srcOrd="13" destOrd="0" presId="urn:microsoft.com/office/officeart/2008/layout/LinedList"/>
    <dgm:cxn modelId="{F7EEE987-A847-A24F-B5B0-B4C3D7AE99C3}" type="presParOf" srcId="{3D4C3EC2-928E-6944-B58B-7B148FEF892E}" destId="{A973C3E9-C5D6-1141-9C7A-2021741871D6}" srcOrd="0" destOrd="0" presId="urn:microsoft.com/office/officeart/2008/layout/LinedList"/>
    <dgm:cxn modelId="{65A20351-47CF-7E47-A990-B1769A455C49}" type="presParOf" srcId="{3D4C3EC2-928E-6944-B58B-7B148FEF892E}" destId="{AC4A462F-AA65-514F-94F9-5CAE1513776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DAD78CD-0D25-43F8-B3E2-6450F92EE46F}"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CA9E79B1-025E-4FF0-9D73-4B78E92D09AF}">
      <dgm:prSet/>
      <dgm:spPr/>
      <dgm:t>
        <a:bodyPr/>
        <a:lstStyle/>
        <a:p>
          <a:endParaRPr lang="en-US" dirty="0"/>
        </a:p>
      </dgm:t>
    </dgm:pt>
    <dgm:pt modelId="{88605FCC-B7E6-49BF-A479-9EE9FD8208F9}" type="parTrans" cxnId="{153A9BE0-978E-452C-912E-54F43394A543}">
      <dgm:prSet/>
      <dgm:spPr/>
      <dgm:t>
        <a:bodyPr/>
        <a:lstStyle/>
        <a:p>
          <a:endParaRPr lang="en-US"/>
        </a:p>
      </dgm:t>
    </dgm:pt>
    <dgm:pt modelId="{F4D10839-6180-434D-BFD1-73EA6B42CD2E}" type="sibTrans" cxnId="{153A9BE0-978E-452C-912E-54F43394A543}">
      <dgm:prSet/>
      <dgm:spPr/>
      <dgm:t>
        <a:bodyPr/>
        <a:lstStyle/>
        <a:p>
          <a:endParaRPr lang="en-US"/>
        </a:p>
      </dgm:t>
    </dgm:pt>
    <dgm:pt modelId="{5C73F9B6-CA61-443F-BEAA-318F7362D713}">
      <dgm:prSet/>
      <dgm:spPr/>
      <dgm:t>
        <a:bodyPr/>
        <a:lstStyle/>
        <a:p>
          <a:r>
            <a:rPr lang="en-US" i="1" dirty="0">
              <a:latin typeface="Palatino" pitchFamily="2" charset="77"/>
              <a:ea typeface="Palatino" pitchFamily="2" charset="77"/>
            </a:rPr>
            <a:t>2.1  Internet</a:t>
          </a:r>
        </a:p>
      </dgm:t>
    </dgm:pt>
    <dgm:pt modelId="{95B97023-38CE-4C9F-A4C4-D2E6D1CC8B99}" type="parTrans" cxnId="{562C2A45-64F1-4AD0-8D33-00797506B4DC}">
      <dgm:prSet/>
      <dgm:spPr/>
      <dgm:t>
        <a:bodyPr/>
        <a:lstStyle/>
        <a:p>
          <a:endParaRPr lang="en-US"/>
        </a:p>
      </dgm:t>
    </dgm:pt>
    <dgm:pt modelId="{A3B02998-94E7-45BC-A8B4-A2987BFE38E6}" type="sibTrans" cxnId="{562C2A45-64F1-4AD0-8D33-00797506B4DC}">
      <dgm:prSet/>
      <dgm:spPr/>
      <dgm:t>
        <a:bodyPr/>
        <a:lstStyle/>
        <a:p>
          <a:endParaRPr lang="en-US"/>
        </a:p>
      </dgm:t>
    </dgm:pt>
    <dgm:pt modelId="{A82A7974-E1F1-4561-9A2A-8835F2A4EF87}">
      <dgm:prSet/>
      <dgm:spPr/>
      <dgm:t>
        <a:bodyPr/>
        <a:lstStyle/>
        <a:p>
          <a:r>
            <a:rPr lang="en-US" i="1" dirty="0">
              <a:latin typeface="Palatino" pitchFamily="2" charset="77"/>
              <a:ea typeface="Palatino" pitchFamily="2" charset="77"/>
            </a:rPr>
            <a:t>2.2 Redes </a:t>
          </a:r>
          <a:r>
            <a:rPr lang="en-US" i="1" dirty="0" err="1">
              <a:latin typeface="Palatino" pitchFamily="2" charset="77"/>
              <a:ea typeface="Palatino" pitchFamily="2" charset="77"/>
            </a:rPr>
            <a:t>sociodigitales</a:t>
          </a:r>
          <a:endParaRPr lang="en-US" i="1" dirty="0">
            <a:latin typeface="Palatino" pitchFamily="2" charset="77"/>
            <a:ea typeface="Palatino" pitchFamily="2" charset="77"/>
          </a:endParaRPr>
        </a:p>
      </dgm:t>
    </dgm:pt>
    <dgm:pt modelId="{A13E54A5-3EFE-4B45-B6DB-B90A28363B29}" type="parTrans" cxnId="{380A00A4-80F8-479A-984A-70F80F0F6E94}">
      <dgm:prSet/>
      <dgm:spPr/>
      <dgm:t>
        <a:bodyPr/>
        <a:lstStyle/>
        <a:p>
          <a:endParaRPr lang="en-US"/>
        </a:p>
      </dgm:t>
    </dgm:pt>
    <dgm:pt modelId="{950FF1D6-EDC0-4EDA-85FC-EBF05E721B59}" type="sibTrans" cxnId="{380A00A4-80F8-479A-984A-70F80F0F6E94}">
      <dgm:prSet/>
      <dgm:spPr/>
      <dgm:t>
        <a:bodyPr/>
        <a:lstStyle/>
        <a:p>
          <a:endParaRPr lang="en-US"/>
        </a:p>
      </dgm:t>
    </dgm:pt>
    <dgm:pt modelId="{708BD2F9-67FA-46FB-888C-4D503DC420B1}">
      <dgm:prSet/>
      <dgm:spPr/>
      <dgm:t>
        <a:bodyPr/>
        <a:lstStyle/>
        <a:p>
          <a:r>
            <a:rPr lang="en-US" i="1" dirty="0">
              <a:latin typeface="Palatino" pitchFamily="2" charset="77"/>
              <a:ea typeface="Palatino" pitchFamily="2" charset="77"/>
            </a:rPr>
            <a:t>2.3  Libertad</a:t>
          </a:r>
          <a:r>
            <a:rPr lang="en-US" i="1" baseline="0" dirty="0">
              <a:latin typeface="Palatino" pitchFamily="2" charset="77"/>
              <a:ea typeface="Palatino" pitchFamily="2" charset="77"/>
            </a:rPr>
            <a:t> de expression y </a:t>
          </a:r>
          <a:r>
            <a:rPr lang="en-US" i="1" baseline="0" dirty="0" err="1">
              <a:latin typeface="Palatino" pitchFamily="2" charset="77"/>
              <a:ea typeface="Palatino" pitchFamily="2" charset="77"/>
            </a:rPr>
            <a:t>democracia</a:t>
          </a:r>
          <a:endParaRPr lang="en-US" i="1" dirty="0">
            <a:latin typeface="Palatino" pitchFamily="2" charset="77"/>
            <a:ea typeface="Palatino" pitchFamily="2" charset="77"/>
          </a:endParaRPr>
        </a:p>
      </dgm:t>
    </dgm:pt>
    <dgm:pt modelId="{90AC43C2-62C4-480E-A311-5595FE1B4D16}" type="parTrans" cxnId="{C1C8305E-B9F4-4995-BB83-F891B5E6BBF1}">
      <dgm:prSet/>
      <dgm:spPr/>
      <dgm:t>
        <a:bodyPr/>
        <a:lstStyle/>
        <a:p>
          <a:endParaRPr lang="en-US"/>
        </a:p>
      </dgm:t>
    </dgm:pt>
    <dgm:pt modelId="{99CBF331-B922-4434-9C01-20CF5EE0631F}" type="sibTrans" cxnId="{C1C8305E-B9F4-4995-BB83-F891B5E6BBF1}">
      <dgm:prSet/>
      <dgm:spPr/>
      <dgm:t>
        <a:bodyPr/>
        <a:lstStyle/>
        <a:p>
          <a:endParaRPr lang="en-US"/>
        </a:p>
      </dgm:t>
    </dgm:pt>
    <dgm:pt modelId="{DE42F805-77D9-4D39-A257-2098F1281F74}">
      <dgm:prSet/>
      <dgm:spPr/>
      <dgm:t>
        <a:bodyPr/>
        <a:lstStyle/>
        <a:p>
          <a:r>
            <a:rPr lang="en-US" i="1" dirty="0">
              <a:latin typeface="Palatino" pitchFamily="2" charset="77"/>
              <a:ea typeface="Palatino" pitchFamily="2" charset="77"/>
            </a:rPr>
            <a:t>2.4 </a:t>
          </a:r>
          <a:r>
            <a:rPr lang="en-US" i="1" dirty="0" err="1">
              <a:latin typeface="Palatino" pitchFamily="2" charset="77"/>
              <a:ea typeface="Palatino" pitchFamily="2" charset="77"/>
            </a:rPr>
            <a:t>Protección</a:t>
          </a:r>
          <a:r>
            <a:rPr lang="en-US" i="1" dirty="0">
              <a:latin typeface="Palatino" pitchFamily="2" charset="77"/>
              <a:ea typeface="Palatino" pitchFamily="2" charset="77"/>
            </a:rPr>
            <a:t> a la </a:t>
          </a:r>
          <a:r>
            <a:rPr lang="en-US" i="1" dirty="0" err="1">
              <a:latin typeface="Palatino" pitchFamily="2" charset="77"/>
              <a:ea typeface="Palatino" pitchFamily="2" charset="77"/>
            </a:rPr>
            <a:t>libertad</a:t>
          </a:r>
          <a:r>
            <a:rPr lang="en-US" i="1" dirty="0">
              <a:latin typeface="Palatino" pitchFamily="2" charset="77"/>
              <a:ea typeface="Palatino" pitchFamily="2" charset="77"/>
            </a:rPr>
            <a:t> de </a:t>
          </a:r>
          <a:r>
            <a:rPr lang="en-US" i="1" dirty="0" err="1">
              <a:latin typeface="Palatino" pitchFamily="2" charset="77"/>
              <a:ea typeface="Palatino" pitchFamily="2" charset="77"/>
            </a:rPr>
            <a:t>expresión</a:t>
          </a:r>
          <a:endParaRPr lang="en-US" i="1" dirty="0">
            <a:latin typeface="Palatino" pitchFamily="2" charset="77"/>
            <a:ea typeface="Palatino" pitchFamily="2" charset="77"/>
          </a:endParaRPr>
        </a:p>
      </dgm:t>
    </dgm:pt>
    <dgm:pt modelId="{1EED4699-0C41-4010-B8D4-A92CB7980290}" type="parTrans" cxnId="{B3B88871-56B0-424F-90DF-B8A9961B5EDB}">
      <dgm:prSet/>
      <dgm:spPr/>
      <dgm:t>
        <a:bodyPr/>
        <a:lstStyle/>
        <a:p>
          <a:endParaRPr lang="en-US"/>
        </a:p>
      </dgm:t>
    </dgm:pt>
    <dgm:pt modelId="{51EBF618-88BA-49D4-A977-9E019C976C16}" type="sibTrans" cxnId="{B3B88871-56B0-424F-90DF-B8A9961B5EDB}">
      <dgm:prSet/>
      <dgm:spPr/>
      <dgm:t>
        <a:bodyPr/>
        <a:lstStyle/>
        <a:p>
          <a:endParaRPr lang="en-US"/>
        </a:p>
      </dgm:t>
    </dgm:pt>
    <dgm:pt modelId="{201FE9E2-BCAE-490A-A4AC-02C4D48BBA38}">
      <dgm:prSet/>
      <dgm:spPr/>
      <dgm:t>
        <a:bodyPr/>
        <a:lstStyle/>
        <a:p>
          <a:endParaRPr lang="en-US" i="1" dirty="0">
            <a:latin typeface="Palatino" pitchFamily="2" charset="77"/>
            <a:ea typeface="Palatino" pitchFamily="2" charset="77"/>
          </a:endParaRPr>
        </a:p>
      </dgm:t>
    </dgm:pt>
    <dgm:pt modelId="{D9333FD0-620D-4018-8AEC-2D12346E7E6D}" type="parTrans" cxnId="{7ADFBED8-2E8A-4FC9-AC69-DA6CEC090D03}">
      <dgm:prSet/>
      <dgm:spPr/>
      <dgm:t>
        <a:bodyPr/>
        <a:lstStyle/>
        <a:p>
          <a:endParaRPr lang="en-US"/>
        </a:p>
      </dgm:t>
    </dgm:pt>
    <dgm:pt modelId="{24599E76-9250-44BC-949F-CCB7E27F79EF}" type="sibTrans" cxnId="{7ADFBED8-2E8A-4FC9-AC69-DA6CEC090D03}">
      <dgm:prSet/>
      <dgm:spPr/>
      <dgm:t>
        <a:bodyPr/>
        <a:lstStyle/>
        <a:p>
          <a:endParaRPr lang="en-US"/>
        </a:p>
      </dgm:t>
    </dgm:pt>
    <dgm:pt modelId="{2C91B288-67BF-4D78-BE01-A9FDB8368764}">
      <dgm:prSet/>
      <dgm:spPr/>
      <dgm:t>
        <a:bodyPr/>
        <a:lstStyle/>
        <a:p>
          <a:endParaRPr lang="en-US" i="1" dirty="0">
            <a:latin typeface="Palatino" pitchFamily="2" charset="77"/>
            <a:ea typeface="Palatino" pitchFamily="2" charset="77"/>
          </a:endParaRPr>
        </a:p>
      </dgm:t>
    </dgm:pt>
    <dgm:pt modelId="{698E7FCD-FA5D-44B3-917C-C6D24EC2711A}" type="parTrans" cxnId="{406E0653-9BCC-42AD-96E5-8DDF9BE8782C}">
      <dgm:prSet/>
      <dgm:spPr/>
      <dgm:t>
        <a:bodyPr/>
        <a:lstStyle/>
        <a:p>
          <a:endParaRPr lang="en-US"/>
        </a:p>
      </dgm:t>
    </dgm:pt>
    <dgm:pt modelId="{5A166FB6-6808-40CA-9F7E-D18CE1CF8464}" type="sibTrans" cxnId="{406E0653-9BCC-42AD-96E5-8DDF9BE8782C}">
      <dgm:prSet/>
      <dgm:spPr/>
      <dgm:t>
        <a:bodyPr/>
        <a:lstStyle/>
        <a:p>
          <a:endParaRPr lang="en-US"/>
        </a:p>
      </dgm:t>
    </dgm:pt>
    <dgm:pt modelId="{5C17854C-FAEA-6C4D-B385-742E4364E386}" type="pres">
      <dgm:prSet presAssocID="{2DAD78CD-0D25-43F8-B3E2-6450F92EE46F}" presName="vert0" presStyleCnt="0">
        <dgm:presLayoutVars>
          <dgm:dir/>
          <dgm:animOne val="branch"/>
          <dgm:animLvl val="lvl"/>
        </dgm:presLayoutVars>
      </dgm:prSet>
      <dgm:spPr/>
    </dgm:pt>
    <dgm:pt modelId="{432FFEA7-D924-7343-835A-1DBC4B589F8A}" type="pres">
      <dgm:prSet presAssocID="{CA9E79B1-025E-4FF0-9D73-4B78E92D09AF}" presName="thickLine" presStyleLbl="alignNode1" presStyleIdx="0" presStyleCnt="7"/>
      <dgm:spPr/>
    </dgm:pt>
    <dgm:pt modelId="{D57B3849-3138-364A-9F0F-F1B81085260B}" type="pres">
      <dgm:prSet presAssocID="{CA9E79B1-025E-4FF0-9D73-4B78E92D09AF}" presName="horz1" presStyleCnt="0"/>
      <dgm:spPr/>
    </dgm:pt>
    <dgm:pt modelId="{9E77B4C6-1F77-E845-9C17-9272125B6FF4}" type="pres">
      <dgm:prSet presAssocID="{CA9E79B1-025E-4FF0-9D73-4B78E92D09AF}" presName="tx1" presStyleLbl="revTx" presStyleIdx="0" presStyleCnt="7"/>
      <dgm:spPr/>
    </dgm:pt>
    <dgm:pt modelId="{5047DA86-382E-EF4B-A8DB-7B348F625A4F}" type="pres">
      <dgm:prSet presAssocID="{CA9E79B1-025E-4FF0-9D73-4B78E92D09AF}" presName="vert1" presStyleCnt="0"/>
      <dgm:spPr/>
    </dgm:pt>
    <dgm:pt modelId="{E335AF24-F34F-2043-8074-45650D008490}" type="pres">
      <dgm:prSet presAssocID="{5C73F9B6-CA61-443F-BEAA-318F7362D713}" presName="thickLine" presStyleLbl="alignNode1" presStyleIdx="1" presStyleCnt="7"/>
      <dgm:spPr/>
    </dgm:pt>
    <dgm:pt modelId="{8237AFD9-A6FD-824C-AAAA-2F772D9725A3}" type="pres">
      <dgm:prSet presAssocID="{5C73F9B6-CA61-443F-BEAA-318F7362D713}" presName="horz1" presStyleCnt="0"/>
      <dgm:spPr/>
    </dgm:pt>
    <dgm:pt modelId="{7F2A48E4-A454-2542-A215-CCE5321AA0CF}" type="pres">
      <dgm:prSet presAssocID="{5C73F9B6-CA61-443F-BEAA-318F7362D713}" presName="tx1" presStyleLbl="revTx" presStyleIdx="1" presStyleCnt="7"/>
      <dgm:spPr/>
    </dgm:pt>
    <dgm:pt modelId="{28F621DA-A0FF-2E42-8373-46AC8D4BE345}" type="pres">
      <dgm:prSet presAssocID="{5C73F9B6-CA61-443F-BEAA-318F7362D713}" presName="vert1" presStyleCnt="0"/>
      <dgm:spPr/>
    </dgm:pt>
    <dgm:pt modelId="{8A1397FB-4657-5949-AD62-44FAE6315F8F}" type="pres">
      <dgm:prSet presAssocID="{A82A7974-E1F1-4561-9A2A-8835F2A4EF87}" presName="thickLine" presStyleLbl="alignNode1" presStyleIdx="2" presStyleCnt="7"/>
      <dgm:spPr/>
    </dgm:pt>
    <dgm:pt modelId="{25AB4670-1207-0142-8450-68C540930C8E}" type="pres">
      <dgm:prSet presAssocID="{A82A7974-E1F1-4561-9A2A-8835F2A4EF87}" presName="horz1" presStyleCnt="0"/>
      <dgm:spPr/>
    </dgm:pt>
    <dgm:pt modelId="{8C5C4F3B-90F5-9F40-8A7D-26626F196774}" type="pres">
      <dgm:prSet presAssocID="{A82A7974-E1F1-4561-9A2A-8835F2A4EF87}" presName="tx1" presStyleLbl="revTx" presStyleIdx="2" presStyleCnt="7"/>
      <dgm:spPr/>
    </dgm:pt>
    <dgm:pt modelId="{2A88BE92-4605-9E49-B1A2-63ECC1D16195}" type="pres">
      <dgm:prSet presAssocID="{A82A7974-E1F1-4561-9A2A-8835F2A4EF87}" presName="vert1" presStyleCnt="0"/>
      <dgm:spPr/>
    </dgm:pt>
    <dgm:pt modelId="{FDF7404C-6CCF-BC48-A140-FA221F3DBCFF}" type="pres">
      <dgm:prSet presAssocID="{708BD2F9-67FA-46FB-888C-4D503DC420B1}" presName="thickLine" presStyleLbl="alignNode1" presStyleIdx="3" presStyleCnt="7"/>
      <dgm:spPr/>
    </dgm:pt>
    <dgm:pt modelId="{05AB0E19-A765-7741-94C1-D0C7374E35FC}" type="pres">
      <dgm:prSet presAssocID="{708BD2F9-67FA-46FB-888C-4D503DC420B1}" presName="horz1" presStyleCnt="0"/>
      <dgm:spPr/>
    </dgm:pt>
    <dgm:pt modelId="{48F43552-5C36-A84E-B64C-7CA2C6569373}" type="pres">
      <dgm:prSet presAssocID="{708BD2F9-67FA-46FB-888C-4D503DC420B1}" presName="tx1" presStyleLbl="revTx" presStyleIdx="3" presStyleCnt="7"/>
      <dgm:spPr/>
    </dgm:pt>
    <dgm:pt modelId="{5B8816E0-3093-5C47-9226-68265F9F3C47}" type="pres">
      <dgm:prSet presAssocID="{708BD2F9-67FA-46FB-888C-4D503DC420B1}" presName="vert1" presStyleCnt="0"/>
      <dgm:spPr/>
    </dgm:pt>
    <dgm:pt modelId="{4CF07BF6-D98C-2A44-8ABA-7C1060ABC399}" type="pres">
      <dgm:prSet presAssocID="{DE42F805-77D9-4D39-A257-2098F1281F74}" presName="thickLine" presStyleLbl="alignNode1" presStyleIdx="4" presStyleCnt="7"/>
      <dgm:spPr/>
    </dgm:pt>
    <dgm:pt modelId="{849FC69B-A2BE-E049-9A5C-B1549B2CB0AA}" type="pres">
      <dgm:prSet presAssocID="{DE42F805-77D9-4D39-A257-2098F1281F74}" presName="horz1" presStyleCnt="0"/>
      <dgm:spPr/>
    </dgm:pt>
    <dgm:pt modelId="{0601C3C5-ADB1-2142-BB47-51FB71E5AB8A}" type="pres">
      <dgm:prSet presAssocID="{DE42F805-77D9-4D39-A257-2098F1281F74}" presName="tx1" presStyleLbl="revTx" presStyleIdx="4" presStyleCnt="7"/>
      <dgm:spPr/>
    </dgm:pt>
    <dgm:pt modelId="{9A2DF652-D570-EA46-AA15-9EB1FB08AD3F}" type="pres">
      <dgm:prSet presAssocID="{DE42F805-77D9-4D39-A257-2098F1281F74}" presName="vert1" presStyleCnt="0"/>
      <dgm:spPr/>
    </dgm:pt>
    <dgm:pt modelId="{548DBF8E-C3FE-B940-809A-C7D8FA7DBF00}" type="pres">
      <dgm:prSet presAssocID="{201FE9E2-BCAE-490A-A4AC-02C4D48BBA38}" presName="thickLine" presStyleLbl="alignNode1" presStyleIdx="5" presStyleCnt="7"/>
      <dgm:spPr/>
    </dgm:pt>
    <dgm:pt modelId="{BC76F24C-5189-5E45-8817-2DFBC2A17E5F}" type="pres">
      <dgm:prSet presAssocID="{201FE9E2-BCAE-490A-A4AC-02C4D48BBA38}" presName="horz1" presStyleCnt="0"/>
      <dgm:spPr/>
    </dgm:pt>
    <dgm:pt modelId="{E0D96A99-4BE6-8846-9C91-25E008535C96}" type="pres">
      <dgm:prSet presAssocID="{201FE9E2-BCAE-490A-A4AC-02C4D48BBA38}" presName="tx1" presStyleLbl="revTx" presStyleIdx="5" presStyleCnt="7"/>
      <dgm:spPr/>
    </dgm:pt>
    <dgm:pt modelId="{034543BB-14B4-B74E-8CB8-FDAB1DCE2DDA}" type="pres">
      <dgm:prSet presAssocID="{201FE9E2-BCAE-490A-A4AC-02C4D48BBA38}" presName="vert1" presStyleCnt="0"/>
      <dgm:spPr/>
    </dgm:pt>
    <dgm:pt modelId="{79649C7B-989B-AD4E-A78E-4F07F238B6AE}" type="pres">
      <dgm:prSet presAssocID="{2C91B288-67BF-4D78-BE01-A9FDB8368764}" presName="thickLine" presStyleLbl="alignNode1" presStyleIdx="6" presStyleCnt="7"/>
      <dgm:spPr/>
    </dgm:pt>
    <dgm:pt modelId="{3D4C3EC2-928E-6944-B58B-7B148FEF892E}" type="pres">
      <dgm:prSet presAssocID="{2C91B288-67BF-4D78-BE01-A9FDB8368764}" presName="horz1" presStyleCnt="0"/>
      <dgm:spPr/>
    </dgm:pt>
    <dgm:pt modelId="{A973C3E9-C5D6-1141-9C7A-2021741871D6}" type="pres">
      <dgm:prSet presAssocID="{2C91B288-67BF-4D78-BE01-A9FDB8368764}" presName="tx1" presStyleLbl="revTx" presStyleIdx="6" presStyleCnt="7"/>
      <dgm:spPr/>
    </dgm:pt>
    <dgm:pt modelId="{AC4A462F-AA65-514F-94F9-5CAE1513776D}" type="pres">
      <dgm:prSet presAssocID="{2C91B288-67BF-4D78-BE01-A9FDB8368764}" presName="vert1" presStyleCnt="0"/>
      <dgm:spPr/>
    </dgm:pt>
  </dgm:ptLst>
  <dgm:cxnLst>
    <dgm:cxn modelId="{F225AF11-BD93-404E-9BF0-2447487EDD5C}" type="presOf" srcId="{CA9E79B1-025E-4FF0-9D73-4B78E92D09AF}" destId="{9E77B4C6-1F77-E845-9C17-9272125B6FF4}" srcOrd="0" destOrd="0" presId="urn:microsoft.com/office/officeart/2008/layout/LinedList"/>
    <dgm:cxn modelId="{562C2A45-64F1-4AD0-8D33-00797506B4DC}" srcId="{2DAD78CD-0D25-43F8-B3E2-6450F92EE46F}" destId="{5C73F9B6-CA61-443F-BEAA-318F7362D713}" srcOrd="1" destOrd="0" parTransId="{95B97023-38CE-4C9F-A4C4-D2E6D1CC8B99}" sibTransId="{A3B02998-94E7-45BC-A8B4-A2987BFE38E6}"/>
    <dgm:cxn modelId="{406E0653-9BCC-42AD-96E5-8DDF9BE8782C}" srcId="{2DAD78CD-0D25-43F8-B3E2-6450F92EE46F}" destId="{2C91B288-67BF-4D78-BE01-A9FDB8368764}" srcOrd="6" destOrd="0" parTransId="{698E7FCD-FA5D-44B3-917C-C6D24EC2711A}" sibTransId="{5A166FB6-6808-40CA-9F7E-D18CE1CF8464}"/>
    <dgm:cxn modelId="{C1C8305E-B9F4-4995-BB83-F891B5E6BBF1}" srcId="{2DAD78CD-0D25-43F8-B3E2-6450F92EE46F}" destId="{708BD2F9-67FA-46FB-888C-4D503DC420B1}" srcOrd="3" destOrd="0" parTransId="{90AC43C2-62C4-480E-A311-5595FE1B4D16}" sibTransId="{99CBF331-B922-4434-9C01-20CF5EE0631F}"/>
    <dgm:cxn modelId="{EF68F268-EF31-EB4C-B270-6DB35F6E718A}" type="presOf" srcId="{5C73F9B6-CA61-443F-BEAA-318F7362D713}" destId="{7F2A48E4-A454-2542-A215-CCE5321AA0CF}" srcOrd="0" destOrd="0" presId="urn:microsoft.com/office/officeart/2008/layout/LinedList"/>
    <dgm:cxn modelId="{B3B88871-56B0-424F-90DF-B8A9961B5EDB}" srcId="{2DAD78CD-0D25-43F8-B3E2-6450F92EE46F}" destId="{DE42F805-77D9-4D39-A257-2098F1281F74}" srcOrd="4" destOrd="0" parTransId="{1EED4699-0C41-4010-B8D4-A92CB7980290}" sibTransId="{51EBF618-88BA-49D4-A977-9E019C976C16}"/>
    <dgm:cxn modelId="{B2887C82-C85C-7946-9D9B-2432911C869C}" type="presOf" srcId="{2C91B288-67BF-4D78-BE01-A9FDB8368764}" destId="{A973C3E9-C5D6-1141-9C7A-2021741871D6}" srcOrd="0" destOrd="0" presId="urn:microsoft.com/office/officeart/2008/layout/LinedList"/>
    <dgm:cxn modelId="{799C3383-FE6D-294F-A49D-1A4751FED59C}" type="presOf" srcId="{201FE9E2-BCAE-490A-A4AC-02C4D48BBA38}" destId="{E0D96A99-4BE6-8846-9C91-25E008535C96}" srcOrd="0" destOrd="0" presId="urn:microsoft.com/office/officeart/2008/layout/LinedList"/>
    <dgm:cxn modelId="{54D95395-277C-2245-A7F2-5C168B42D881}" type="presOf" srcId="{DE42F805-77D9-4D39-A257-2098F1281F74}" destId="{0601C3C5-ADB1-2142-BB47-51FB71E5AB8A}" srcOrd="0" destOrd="0" presId="urn:microsoft.com/office/officeart/2008/layout/LinedList"/>
    <dgm:cxn modelId="{380A00A4-80F8-479A-984A-70F80F0F6E94}" srcId="{2DAD78CD-0D25-43F8-B3E2-6450F92EE46F}" destId="{A82A7974-E1F1-4561-9A2A-8835F2A4EF87}" srcOrd="2" destOrd="0" parTransId="{A13E54A5-3EFE-4B45-B6DB-B90A28363B29}" sibTransId="{950FF1D6-EDC0-4EDA-85FC-EBF05E721B59}"/>
    <dgm:cxn modelId="{202C8EAE-F15D-D34C-B693-B71215242C80}" type="presOf" srcId="{708BD2F9-67FA-46FB-888C-4D503DC420B1}" destId="{48F43552-5C36-A84E-B64C-7CA2C6569373}" srcOrd="0" destOrd="0" presId="urn:microsoft.com/office/officeart/2008/layout/LinedList"/>
    <dgm:cxn modelId="{6C177CAF-B52E-784D-BACC-22CDF7290532}" type="presOf" srcId="{2DAD78CD-0D25-43F8-B3E2-6450F92EE46F}" destId="{5C17854C-FAEA-6C4D-B385-742E4364E386}" srcOrd="0" destOrd="0" presId="urn:microsoft.com/office/officeart/2008/layout/LinedList"/>
    <dgm:cxn modelId="{7ADFBED8-2E8A-4FC9-AC69-DA6CEC090D03}" srcId="{2DAD78CD-0D25-43F8-B3E2-6450F92EE46F}" destId="{201FE9E2-BCAE-490A-A4AC-02C4D48BBA38}" srcOrd="5" destOrd="0" parTransId="{D9333FD0-620D-4018-8AEC-2D12346E7E6D}" sibTransId="{24599E76-9250-44BC-949F-CCB7E27F79EF}"/>
    <dgm:cxn modelId="{153A9BE0-978E-452C-912E-54F43394A543}" srcId="{2DAD78CD-0D25-43F8-B3E2-6450F92EE46F}" destId="{CA9E79B1-025E-4FF0-9D73-4B78E92D09AF}" srcOrd="0" destOrd="0" parTransId="{88605FCC-B7E6-49BF-A479-9EE9FD8208F9}" sibTransId="{F4D10839-6180-434D-BFD1-73EA6B42CD2E}"/>
    <dgm:cxn modelId="{AF2DCAEF-F5E5-AF41-9987-2FCE8ED02AEC}" type="presOf" srcId="{A82A7974-E1F1-4561-9A2A-8835F2A4EF87}" destId="{8C5C4F3B-90F5-9F40-8A7D-26626F196774}" srcOrd="0" destOrd="0" presId="urn:microsoft.com/office/officeart/2008/layout/LinedList"/>
    <dgm:cxn modelId="{9F47CCB4-D1CA-E348-95CD-F60E3945FCDA}" type="presParOf" srcId="{5C17854C-FAEA-6C4D-B385-742E4364E386}" destId="{432FFEA7-D924-7343-835A-1DBC4B589F8A}" srcOrd="0" destOrd="0" presId="urn:microsoft.com/office/officeart/2008/layout/LinedList"/>
    <dgm:cxn modelId="{E7553EC5-2A8F-BA4C-B423-12216377FCED}" type="presParOf" srcId="{5C17854C-FAEA-6C4D-B385-742E4364E386}" destId="{D57B3849-3138-364A-9F0F-F1B81085260B}" srcOrd="1" destOrd="0" presId="urn:microsoft.com/office/officeart/2008/layout/LinedList"/>
    <dgm:cxn modelId="{22738F3B-2AE2-7C40-AEED-B0E428828EE4}" type="presParOf" srcId="{D57B3849-3138-364A-9F0F-F1B81085260B}" destId="{9E77B4C6-1F77-E845-9C17-9272125B6FF4}" srcOrd="0" destOrd="0" presId="urn:microsoft.com/office/officeart/2008/layout/LinedList"/>
    <dgm:cxn modelId="{DA1B8E45-9885-5C41-A582-61BBC05B1F55}" type="presParOf" srcId="{D57B3849-3138-364A-9F0F-F1B81085260B}" destId="{5047DA86-382E-EF4B-A8DB-7B348F625A4F}" srcOrd="1" destOrd="0" presId="urn:microsoft.com/office/officeart/2008/layout/LinedList"/>
    <dgm:cxn modelId="{915567C7-5592-924C-9624-DA467B069DB1}" type="presParOf" srcId="{5C17854C-FAEA-6C4D-B385-742E4364E386}" destId="{E335AF24-F34F-2043-8074-45650D008490}" srcOrd="2" destOrd="0" presId="urn:microsoft.com/office/officeart/2008/layout/LinedList"/>
    <dgm:cxn modelId="{93019745-118D-694B-A9A9-D7EF9428FD69}" type="presParOf" srcId="{5C17854C-FAEA-6C4D-B385-742E4364E386}" destId="{8237AFD9-A6FD-824C-AAAA-2F772D9725A3}" srcOrd="3" destOrd="0" presId="urn:microsoft.com/office/officeart/2008/layout/LinedList"/>
    <dgm:cxn modelId="{C9E89294-B35C-B74E-8CFD-59FD10552BD7}" type="presParOf" srcId="{8237AFD9-A6FD-824C-AAAA-2F772D9725A3}" destId="{7F2A48E4-A454-2542-A215-CCE5321AA0CF}" srcOrd="0" destOrd="0" presId="urn:microsoft.com/office/officeart/2008/layout/LinedList"/>
    <dgm:cxn modelId="{E98FC141-C1EC-0E46-8541-09F39C953CF2}" type="presParOf" srcId="{8237AFD9-A6FD-824C-AAAA-2F772D9725A3}" destId="{28F621DA-A0FF-2E42-8373-46AC8D4BE345}" srcOrd="1" destOrd="0" presId="urn:microsoft.com/office/officeart/2008/layout/LinedList"/>
    <dgm:cxn modelId="{8DF52A79-5D33-8D4F-97BE-1B06DC1EB585}" type="presParOf" srcId="{5C17854C-FAEA-6C4D-B385-742E4364E386}" destId="{8A1397FB-4657-5949-AD62-44FAE6315F8F}" srcOrd="4" destOrd="0" presId="urn:microsoft.com/office/officeart/2008/layout/LinedList"/>
    <dgm:cxn modelId="{52E3CEFA-55C2-2843-BB46-BA3D2549BEFF}" type="presParOf" srcId="{5C17854C-FAEA-6C4D-B385-742E4364E386}" destId="{25AB4670-1207-0142-8450-68C540930C8E}" srcOrd="5" destOrd="0" presId="urn:microsoft.com/office/officeart/2008/layout/LinedList"/>
    <dgm:cxn modelId="{15CB08AB-A4BA-654B-B4F4-A1DBE9BCBFA2}" type="presParOf" srcId="{25AB4670-1207-0142-8450-68C540930C8E}" destId="{8C5C4F3B-90F5-9F40-8A7D-26626F196774}" srcOrd="0" destOrd="0" presId="urn:microsoft.com/office/officeart/2008/layout/LinedList"/>
    <dgm:cxn modelId="{62DA078E-6116-C34B-8EE8-84A65A1ACD2D}" type="presParOf" srcId="{25AB4670-1207-0142-8450-68C540930C8E}" destId="{2A88BE92-4605-9E49-B1A2-63ECC1D16195}" srcOrd="1" destOrd="0" presId="urn:microsoft.com/office/officeart/2008/layout/LinedList"/>
    <dgm:cxn modelId="{F769E15E-FE1F-934D-B2AA-413B3CEA8B1A}" type="presParOf" srcId="{5C17854C-FAEA-6C4D-B385-742E4364E386}" destId="{FDF7404C-6CCF-BC48-A140-FA221F3DBCFF}" srcOrd="6" destOrd="0" presId="urn:microsoft.com/office/officeart/2008/layout/LinedList"/>
    <dgm:cxn modelId="{CCB200BD-499D-4245-A4FF-57624827152F}" type="presParOf" srcId="{5C17854C-FAEA-6C4D-B385-742E4364E386}" destId="{05AB0E19-A765-7741-94C1-D0C7374E35FC}" srcOrd="7" destOrd="0" presId="urn:microsoft.com/office/officeart/2008/layout/LinedList"/>
    <dgm:cxn modelId="{0970D677-4593-8A46-8A06-846742ADC291}" type="presParOf" srcId="{05AB0E19-A765-7741-94C1-D0C7374E35FC}" destId="{48F43552-5C36-A84E-B64C-7CA2C6569373}" srcOrd="0" destOrd="0" presId="urn:microsoft.com/office/officeart/2008/layout/LinedList"/>
    <dgm:cxn modelId="{14E7851C-245E-C24D-A090-2F24E004BEB2}" type="presParOf" srcId="{05AB0E19-A765-7741-94C1-D0C7374E35FC}" destId="{5B8816E0-3093-5C47-9226-68265F9F3C47}" srcOrd="1" destOrd="0" presId="urn:microsoft.com/office/officeart/2008/layout/LinedList"/>
    <dgm:cxn modelId="{86C7921E-AB07-E64C-85DB-560C0C0A415D}" type="presParOf" srcId="{5C17854C-FAEA-6C4D-B385-742E4364E386}" destId="{4CF07BF6-D98C-2A44-8ABA-7C1060ABC399}" srcOrd="8" destOrd="0" presId="urn:microsoft.com/office/officeart/2008/layout/LinedList"/>
    <dgm:cxn modelId="{75ADEF2B-947D-8749-8D4F-263F8101EE34}" type="presParOf" srcId="{5C17854C-FAEA-6C4D-B385-742E4364E386}" destId="{849FC69B-A2BE-E049-9A5C-B1549B2CB0AA}" srcOrd="9" destOrd="0" presId="urn:microsoft.com/office/officeart/2008/layout/LinedList"/>
    <dgm:cxn modelId="{99C6C096-CA2A-984A-8F6A-E65C22E22C71}" type="presParOf" srcId="{849FC69B-A2BE-E049-9A5C-B1549B2CB0AA}" destId="{0601C3C5-ADB1-2142-BB47-51FB71E5AB8A}" srcOrd="0" destOrd="0" presId="urn:microsoft.com/office/officeart/2008/layout/LinedList"/>
    <dgm:cxn modelId="{2464B2F9-CC91-4949-B3DD-F0E38F448F4F}" type="presParOf" srcId="{849FC69B-A2BE-E049-9A5C-B1549B2CB0AA}" destId="{9A2DF652-D570-EA46-AA15-9EB1FB08AD3F}" srcOrd="1" destOrd="0" presId="urn:microsoft.com/office/officeart/2008/layout/LinedList"/>
    <dgm:cxn modelId="{6107D975-2475-334B-BBFD-AF894B0FD202}" type="presParOf" srcId="{5C17854C-FAEA-6C4D-B385-742E4364E386}" destId="{548DBF8E-C3FE-B940-809A-C7D8FA7DBF00}" srcOrd="10" destOrd="0" presId="urn:microsoft.com/office/officeart/2008/layout/LinedList"/>
    <dgm:cxn modelId="{8C4CDBD9-3744-A945-B831-D59A5411DE31}" type="presParOf" srcId="{5C17854C-FAEA-6C4D-B385-742E4364E386}" destId="{BC76F24C-5189-5E45-8817-2DFBC2A17E5F}" srcOrd="11" destOrd="0" presId="urn:microsoft.com/office/officeart/2008/layout/LinedList"/>
    <dgm:cxn modelId="{3328B16A-7B3C-EE4C-86B3-F83769C40965}" type="presParOf" srcId="{BC76F24C-5189-5E45-8817-2DFBC2A17E5F}" destId="{E0D96A99-4BE6-8846-9C91-25E008535C96}" srcOrd="0" destOrd="0" presId="urn:microsoft.com/office/officeart/2008/layout/LinedList"/>
    <dgm:cxn modelId="{B56EC5EB-8582-F246-ABE3-2C36C6C00EA8}" type="presParOf" srcId="{BC76F24C-5189-5E45-8817-2DFBC2A17E5F}" destId="{034543BB-14B4-B74E-8CB8-FDAB1DCE2DDA}" srcOrd="1" destOrd="0" presId="urn:microsoft.com/office/officeart/2008/layout/LinedList"/>
    <dgm:cxn modelId="{6D8DF91C-B79C-5A4F-AE6A-3818BF699FF0}" type="presParOf" srcId="{5C17854C-FAEA-6C4D-B385-742E4364E386}" destId="{79649C7B-989B-AD4E-A78E-4F07F238B6AE}" srcOrd="12" destOrd="0" presId="urn:microsoft.com/office/officeart/2008/layout/LinedList"/>
    <dgm:cxn modelId="{B118D5E1-AA08-0643-BCDA-E262FE32CBE2}" type="presParOf" srcId="{5C17854C-FAEA-6C4D-B385-742E4364E386}" destId="{3D4C3EC2-928E-6944-B58B-7B148FEF892E}" srcOrd="13" destOrd="0" presId="urn:microsoft.com/office/officeart/2008/layout/LinedList"/>
    <dgm:cxn modelId="{F7EEE987-A847-A24F-B5B0-B4C3D7AE99C3}" type="presParOf" srcId="{3D4C3EC2-928E-6944-B58B-7B148FEF892E}" destId="{A973C3E9-C5D6-1141-9C7A-2021741871D6}" srcOrd="0" destOrd="0" presId="urn:microsoft.com/office/officeart/2008/layout/LinedList"/>
    <dgm:cxn modelId="{65A20351-47CF-7E47-A990-B1769A455C49}" type="presParOf" srcId="{3D4C3EC2-928E-6944-B58B-7B148FEF892E}" destId="{AC4A462F-AA65-514F-94F9-5CAE1513776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DAD78CD-0D25-43F8-B3E2-6450F92EE46F}"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CA9E79B1-025E-4FF0-9D73-4B78E92D09AF}">
      <dgm:prSet/>
      <dgm:spPr/>
      <dgm:t>
        <a:bodyPr/>
        <a:lstStyle/>
        <a:p>
          <a:r>
            <a:rPr lang="es-EC" i="1" dirty="0">
              <a:latin typeface="Palatino" pitchFamily="2" charset="77"/>
              <a:ea typeface="Palatino" pitchFamily="2" charset="77"/>
            </a:rPr>
            <a:t>3.1  El asalto al Capitolio</a:t>
          </a:r>
          <a:r>
            <a:rPr lang="es-EC" dirty="0"/>
            <a:t> </a:t>
          </a:r>
          <a:endParaRPr lang="en-US" dirty="0"/>
        </a:p>
      </dgm:t>
    </dgm:pt>
    <dgm:pt modelId="{88605FCC-B7E6-49BF-A479-9EE9FD8208F9}" type="parTrans" cxnId="{153A9BE0-978E-452C-912E-54F43394A543}">
      <dgm:prSet/>
      <dgm:spPr/>
      <dgm:t>
        <a:bodyPr/>
        <a:lstStyle/>
        <a:p>
          <a:endParaRPr lang="en-US"/>
        </a:p>
      </dgm:t>
    </dgm:pt>
    <dgm:pt modelId="{F4D10839-6180-434D-BFD1-73EA6B42CD2E}" type="sibTrans" cxnId="{153A9BE0-978E-452C-912E-54F43394A543}">
      <dgm:prSet/>
      <dgm:spPr/>
      <dgm:t>
        <a:bodyPr/>
        <a:lstStyle/>
        <a:p>
          <a:endParaRPr lang="en-US"/>
        </a:p>
      </dgm:t>
    </dgm:pt>
    <dgm:pt modelId="{DE42F805-77D9-4D39-A257-2098F1281F74}">
      <dgm:prSet/>
      <dgm:spPr/>
      <dgm:t>
        <a:bodyPr/>
        <a:lstStyle/>
        <a:p>
          <a:r>
            <a:rPr lang="en-US" i="1" dirty="0">
              <a:latin typeface="Palatino" pitchFamily="2" charset="77"/>
              <a:ea typeface="Palatino" pitchFamily="2" charset="77"/>
            </a:rPr>
            <a:t>3.4 El </a:t>
          </a:r>
          <a:r>
            <a:rPr lang="en-US" i="1" dirty="0" err="1">
              <a:latin typeface="Palatino" pitchFamily="2" charset="77"/>
              <a:ea typeface="Palatino" pitchFamily="2" charset="77"/>
            </a:rPr>
            <a:t>oportunismo</a:t>
          </a:r>
          <a:r>
            <a:rPr lang="en-US" i="1" dirty="0">
              <a:latin typeface="Palatino" pitchFamily="2" charset="77"/>
              <a:ea typeface="Palatino" pitchFamily="2" charset="77"/>
            </a:rPr>
            <a:t> de la </a:t>
          </a:r>
          <a:r>
            <a:rPr lang="en-US" i="1" dirty="0" err="1">
              <a:latin typeface="Palatino" pitchFamily="2" charset="77"/>
              <a:ea typeface="Palatino" pitchFamily="2" charset="77"/>
            </a:rPr>
            <a:t>clase</a:t>
          </a:r>
          <a:r>
            <a:rPr lang="en-US" i="1" dirty="0">
              <a:latin typeface="Palatino" pitchFamily="2" charset="77"/>
              <a:ea typeface="Palatino" pitchFamily="2" charset="77"/>
            </a:rPr>
            <a:t> </a:t>
          </a:r>
          <a:r>
            <a:rPr lang="en-US" i="1" dirty="0" err="1">
              <a:latin typeface="Palatino" pitchFamily="2" charset="77"/>
              <a:ea typeface="Palatino" pitchFamily="2" charset="77"/>
            </a:rPr>
            <a:t>política</a:t>
          </a:r>
          <a:r>
            <a:rPr lang="en-US" i="1" dirty="0">
              <a:latin typeface="Palatino" pitchFamily="2" charset="77"/>
              <a:ea typeface="Palatino" pitchFamily="2" charset="77"/>
            </a:rPr>
            <a:t> </a:t>
          </a:r>
          <a:r>
            <a:rPr lang="en-US" i="1" dirty="0" err="1">
              <a:latin typeface="Palatino" pitchFamily="2" charset="77"/>
              <a:ea typeface="Palatino" pitchFamily="2" charset="77"/>
            </a:rPr>
            <a:t>latinoamericana</a:t>
          </a:r>
          <a:endParaRPr lang="en-US" i="1" dirty="0">
            <a:latin typeface="Palatino" pitchFamily="2" charset="77"/>
            <a:ea typeface="Palatino" pitchFamily="2" charset="77"/>
          </a:endParaRPr>
        </a:p>
      </dgm:t>
    </dgm:pt>
    <dgm:pt modelId="{1EED4699-0C41-4010-B8D4-A92CB7980290}" type="parTrans" cxnId="{B3B88871-56B0-424F-90DF-B8A9961B5EDB}">
      <dgm:prSet/>
      <dgm:spPr/>
      <dgm:t>
        <a:bodyPr/>
        <a:lstStyle/>
        <a:p>
          <a:endParaRPr lang="en-US"/>
        </a:p>
      </dgm:t>
    </dgm:pt>
    <dgm:pt modelId="{51EBF618-88BA-49D4-A977-9E019C976C16}" type="sibTrans" cxnId="{B3B88871-56B0-424F-90DF-B8A9961B5EDB}">
      <dgm:prSet/>
      <dgm:spPr/>
      <dgm:t>
        <a:bodyPr/>
        <a:lstStyle/>
        <a:p>
          <a:endParaRPr lang="en-US"/>
        </a:p>
      </dgm:t>
    </dgm:pt>
    <dgm:pt modelId="{201FE9E2-BCAE-490A-A4AC-02C4D48BBA38}">
      <dgm:prSet/>
      <dgm:spPr/>
      <dgm:t>
        <a:bodyPr/>
        <a:lstStyle/>
        <a:p>
          <a:endParaRPr lang="en-US" i="1" dirty="0">
            <a:latin typeface="Palatino" pitchFamily="2" charset="77"/>
            <a:ea typeface="Palatino" pitchFamily="2" charset="77"/>
          </a:endParaRPr>
        </a:p>
      </dgm:t>
    </dgm:pt>
    <dgm:pt modelId="{D9333FD0-620D-4018-8AEC-2D12346E7E6D}" type="parTrans" cxnId="{7ADFBED8-2E8A-4FC9-AC69-DA6CEC090D03}">
      <dgm:prSet/>
      <dgm:spPr/>
      <dgm:t>
        <a:bodyPr/>
        <a:lstStyle/>
        <a:p>
          <a:endParaRPr lang="en-US"/>
        </a:p>
      </dgm:t>
    </dgm:pt>
    <dgm:pt modelId="{24599E76-9250-44BC-949F-CCB7E27F79EF}" type="sibTrans" cxnId="{7ADFBED8-2E8A-4FC9-AC69-DA6CEC090D03}">
      <dgm:prSet/>
      <dgm:spPr/>
      <dgm:t>
        <a:bodyPr/>
        <a:lstStyle/>
        <a:p>
          <a:endParaRPr lang="en-US"/>
        </a:p>
      </dgm:t>
    </dgm:pt>
    <dgm:pt modelId="{2C91B288-67BF-4D78-BE01-A9FDB8368764}">
      <dgm:prSet/>
      <dgm:spPr/>
      <dgm:t>
        <a:bodyPr/>
        <a:lstStyle/>
        <a:p>
          <a:endParaRPr lang="en-US" i="1" dirty="0">
            <a:latin typeface="Palatino" pitchFamily="2" charset="77"/>
            <a:ea typeface="Palatino" pitchFamily="2" charset="77"/>
          </a:endParaRPr>
        </a:p>
      </dgm:t>
    </dgm:pt>
    <dgm:pt modelId="{698E7FCD-FA5D-44B3-917C-C6D24EC2711A}" type="parTrans" cxnId="{406E0653-9BCC-42AD-96E5-8DDF9BE8782C}">
      <dgm:prSet/>
      <dgm:spPr/>
      <dgm:t>
        <a:bodyPr/>
        <a:lstStyle/>
        <a:p>
          <a:endParaRPr lang="en-US"/>
        </a:p>
      </dgm:t>
    </dgm:pt>
    <dgm:pt modelId="{5A166FB6-6808-40CA-9F7E-D18CE1CF8464}" type="sibTrans" cxnId="{406E0653-9BCC-42AD-96E5-8DDF9BE8782C}">
      <dgm:prSet/>
      <dgm:spPr/>
      <dgm:t>
        <a:bodyPr/>
        <a:lstStyle/>
        <a:p>
          <a:endParaRPr lang="en-US"/>
        </a:p>
      </dgm:t>
    </dgm:pt>
    <dgm:pt modelId="{708BD2F9-67FA-46FB-888C-4D503DC420B1}">
      <dgm:prSet/>
      <dgm:spPr/>
      <dgm:t>
        <a:bodyPr/>
        <a:lstStyle/>
        <a:p>
          <a:r>
            <a:rPr lang="en-US" i="1" dirty="0">
              <a:latin typeface="Palatino" pitchFamily="2" charset="77"/>
              <a:ea typeface="Palatino" pitchFamily="2" charset="77"/>
            </a:rPr>
            <a:t>3.3 Unión </a:t>
          </a:r>
          <a:r>
            <a:rPr lang="en-US" i="1" dirty="0" err="1">
              <a:latin typeface="Palatino" pitchFamily="2" charset="77"/>
              <a:ea typeface="Palatino" pitchFamily="2" charset="77"/>
            </a:rPr>
            <a:t>Europea</a:t>
          </a:r>
          <a:endParaRPr lang="en-US" i="1" dirty="0">
            <a:latin typeface="Palatino" pitchFamily="2" charset="77"/>
            <a:ea typeface="Palatino" pitchFamily="2" charset="77"/>
          </a:endParaRPr>
        </a:p>
      </dgm:t>
    </dgm:pt>
    <dgm:pt modelId="{99CBF331-B922-4434-9C01-20CF5EE0631F}" type="sibTrans" cxnId="{C1C8305E-B9F4-4995-BB83-F891B5E6BBF1}">
      <dgm:prSet/>
      <dgm:spPr/>
      <dgm:t>
        <a:bodyPr/>
        <a:lstStyle/>
        <a:p>
          <a:endParaRPr lang="en-US"/>
        </a:p>
      </dgm:t>
    </dgm:pt>
    <dgm:pt modelId="{90AC43C2-62C4-480E-A311-5595FE1B4D16}" type="parTrans" cxnId="{C1C8305E-B9F4-4995-BB83-F891B5E6BBF1}">
      <dgm:prSet/>
      <dgm:spPr/>
      <dgm:t>
        <a:bodyPr/>
        <a:lstStyle/>
        <a:p>
          <a:endParaRPr lang="en-US"/>
        </a:p>
      </dgm:t>
    </dgm:pt>
    <dgm:pt modelId="{A82A7974-E1F1-4561-9A2A-8835F2A4EF87}">
      <dgm:prSet/>
      <dgm:spPr/>
      <dgm:t>
        <a:bodyPr/>
        <a:lstStyle/>
        <a:p>
          <a:r>
            <a:rPr lang="en-US" i="1" dirty="0">
              <a:latin typeface="Palatino" pitchFamily="2" charset="77"/>
              <a:ea typeface="Palatino" pitchFamily="2" charset="77"/>
            </a:rPr>
            <a:t>3.2 Australia vs Facebook</a:t>
          </a:r>
        </a:p>
      </dgm:t>
    </dgm:pt>
    <dgm:pt modelId="{950FF1D6-EDC0-4EDA-85FC-EBF05E721B59}" type="sibTrans" cxnId="{380A00A4-80F8-479A-984A-70F80F0F6E94}">
      <dgm:prSet/>
      <dgm:spPr/>
      <dgm:t>
        <a:bodyPr/>
        <a:lstStyle/>
        <a:p>
          <a:endParaRPr lang="en-US"/>
        </a:p>
      </dgm:t>
    </dgm:pt>
    <dgm:pt modelId="{A13E54A5-3EFE-4B45-B6DB-B90A28363B29}" type="parTrans" cxnId="{380A00A4-80F8-479A-984A-70F80F0F6E94}">
      <dgm:prSet/>
      <dgm:spPr/>
      <dgm:t>
        <a:bodyPr/>
        <a:lstStyle/>
        <a:p>
          <a:endParaRPr lang="en-US"/>
        </a:p>
      </dgm:t>
    </dgm:pt>
    <dgm:pt modelId="{5C17854C-FAEA-6C4D-B385-742E4364E386}" type="pres">
      <dgm:prSet presAssocID="{2DAD78CD-0D25-43F8-B3E2-6450F92EE46F}" presName="vert0" presStyleCnt="0">
        <dgm:presLayoutVars>
          <dgm:dir/>
          <dgm:animOne val="branch"/>
          <dgm:animLvl val="lvl"/>
        </dgm:presLayoutVars>
      </dgm:prSet>
      <dgm:spPr/>
    </dgm:pt>
    <dgm:pt modelId="{432FFEA7-D924-7343-835A-1DBC4B589F8A}" type="pres">
      <dgm:prSet presAssocID="{CA9E79B1-025E-4FF0-9D73-4B78E92D09AF}" presName="thickLine" presStyleLbl="alignNode1" presStyleIdx="0" presStyleCnt="6"/>
      <dgm:spPr/>
    </dgm:pt>
    <dgm:pt modelId="{D57B3849-3138-364A-9F0F-F1B81085260B}" type="pres">
      <dgm:prSet presAssocID="{CA9E79B1-025E-4FF0-9D73-4B78E92D09AF}" presName="horz1" presStyleCnt="0"/>
      <dgm:spPr/>
    </dgm:pt>
    <dgm:pt modelId="{9E77B4C6-1F77-E845-9C17-9272125B6FF4}" type="pres">
      <dgm:prSet presAssocID="{CA9E79B1-025E-4FF0-9D73-4B78E92D09AF}" presName="tx1" presStyleLbl="revTx" presStyleIdx="0" presStyleCnt="6"/>
      <dgm:spPr/>
    </dgm:pt>
    <dgm:pt modelId="{5047DA86-382E-EF4B-A8DB-7B348F625A4F}" type="pres">
      <dgm:prSet presAssocID="{CA9E79B1-025E-4FF0-9D73-4B78E92D09AF}" presName="vert1" presStyleCnt="0"/>
      <dgm:spPr/>
    </dgm:pt>
    <dgm:pt modelId="{8A1397FB-4657-5949-AD62-44FAE6315F8F}" type="pres">
      <dgm:prSet presAssocID="{A82A7974-E1F1-4561-9A2A-8835F2A4EF87}" presName="thickLine" presStyleLbl="alignNode1" presStyleIdx="1" presStyleCnt="6"/>
      <dgm:spPr/>
    </dgm:pt>
    <dgm:pt modelId="{25AB4670-1207-0142-8450-68C540930C8E}" type="pres">
      <dgm:prSet presAssocID="{A82A7974-E1F1-4561-9A2A-8835F2A4EF87}" presName="horz1" presStyleCnt="0"/>
      <dgm:spPr/>
    </dgm:pt>
    <dgm:pt modelId="{8C5C4F3B-90F5-9F40-8A7D-26626F196774}" type="pres">
      <dgm:prSet presAssocID="{A82A7974-E1F1-4561-9A2A-8835F2A4EF87}" presName="tx1" presStyleLbl="revTx" presStyleIdx="1" presStyleCnt="6"/>
      <dgm:spPr/>
    </dgm:pt>
    <dgm:pt modelId="{2A88BE92-4605-9E49-B1A2-63ECC1D16195}" type="pres">
      <dgm:prSet presAssocID="{A82A7974-E1F1-4561-9A2A-8835F2A4EF87}" presName="vert1" presStyleCnt="0"/>
      <dgm:spPr/>
    </dgm:pt>
    <dgm:pt modelId="{FDF7404C-6CCF-BC48-A140-FA221F3DBCFF}" type="pres">
      <dgm:prSet presAssocID="{708BD2F9-67FA-46FB-888C-4D503DC420B1}" presName="thickLine" presStyleLbl="alignNode1" presStyleIdx="2" presStyleCnt="6"/>
      <dgm:spPr/>
    </dgm:pt>
    <dgm:pt modelId="{05AB0E19-A765-7741-94C1-D0C7374E35FC}" type="pres">
      <dgm:prSet presAssocID="{708BD2F9-67FA-46FB-888C-4D503DC420B1}" presName="horz1" presStyleCnt="0"/>
      <dgm:spPr/>
    </dgm:pt>
    <dgm:pt modelId="{48F43552-5C36-A84E-B64C-7CA2C6569373}" type="pres">
      <dgm:prSet presAssocID="{708BD2F9-67FA-46FB-888C-4D503DC420B1}" presName="tx1" presStyleLbl="revTx" presStyleIdx="2" presStyleCnt="6"/>
      <dgm:spPr/>
    </dgm:pt>
    <dgm:pt modelId="{5B8816E0-3093-5C47-9226-68265F9F3C47}" type="pres">
      <dgm:prSet presAssocID="{708BD2F9-67FA-46FB-888C-4D503DC420B1}" presName="vert1" presStyleCnt="0"/>
      <dgm:spPr/>
    </dgm:pt>
    <dgm:pt modelId="{4CF07BF6-D98C-2A44-8ABA-7C1060ABC399}" type="pres">
      <dgm:prSet presAssocID="{DE42F805-77D9-4D39-A257-2098F1281F74}" presName="thickLine" presStyleLbl="alignNode1" presStyleIdx="3" presStyleCnt="6"/>
      <dgm:spPr/>
    </dgm:pt>
    <dgm:pt modelId="{849FC69B-A2BE-E049-9A5C-B1549B2CB0AA}" type="pres">
      <dgm:prSet presAssocID="{DE42F805-77D9-4D39-A257-2098F1281F74}" presName="horz1" presStyleCnt="0"/>
      <dgm:spPr/>
    </dgm:pt>
    <dgm:pt modelId="{0601C3C5-ADB1-2142-BB47-51FB71E5AB8A}" type="pres">
      <dgm:prSet presAssocID="{DE42F805-77D9-4D39-A257-2098F1281F74}" presName="tx1" presStyleLbl="revTx" presStyleIdx="3" presStyleCnt="6"/>
      <dgm:spPr/>
    </dgm:pt>
    <dgm:pt modelId="{9A2DF652-D570-EA46-AA15-9EB1FB08AD3F}" type="pres">
      <dgm:prSet presAssocID="{DE42F805-77D9-4D39-A257-2098F1281F74}" presName="vert1" presStyleCnt="0"/>
      <dgm:spPr/>
    </dgm:pt>
    <dgm:pt modelId="{548DBF8E-C3FE-B940-809A-C7D8FA7DBF00}" type="pres">
      <dgm:prSet presAssocID="{201FE9E2-BCAE-490A-A4AC-02C4D48BBA38}" presName="thickLine" presStyleLbl="alignNode1" presStyleIdx="4" presStyleCnt="6"/>
      <dgm:spPr/>
    </dgm:pt>
    <dgm:pt modelId="{BC76F24C-5189-5E45-8817-2DFBC2A17E5F}" type="pres">
      <dgm:prSet presAssocID="{201FE9E2-BCAE-490A-A4AC-02C4D48BBA38}" presName="horz1" presStyleCnt="0"/>
      <dgm:spPr/>
    </dgm:pt>
    <dgm:pt modelId="{E0D96A99-4BE6-8846-9C91-25E008535C96}" type="pres">
      <dgm:prSet presAssocID="{201FE9E2-BCAE-490A-A4AC-02C4D48BBA38}" presName="tx1" presStyleLbl="revTx" presStyleIdx="4" presStyleCnt="6"/>
      <dgm:spPr/>
    </dgm:pt>
    <dgm:pt modelId="{034543BB-14B4-B74E-8CB8-FDAB1DCE2DDA}" type="pres">
      <dgm:prSet presAssocID="{201FE9E2-BCAE-490A-A4AC-02C4D48BBA38}" presName="vert1" presStyleCnt="0"/>
      <dgm:spPr/>
    </dgm:pt>
    <dgm:pt modelId="{79649C7B-989B-AD4E-A78E-4F07F238B6AE}" type="pres">
      <dgm:prSet presAssocID="{2C91B288-67BF-4D78-BE01-A9FDB8368764}" presName="thickLine" presStyleLbl="alignNode1" presStyleIdx="5" presStyleCnt="6"/>
      <dgm:spPr/>
    </dgm:pt>
    <dgm:pt modelId="{3D4C3EC2-928E-6944-B58B-7B148FEF892E}" type="pres">
      <dgm:prSet presAssocID="{2C91B288-67BF-4D78-BE01-A9FDB8368764}" presName="horz1" presStyleCnt="0"/>
      <dgm:spPr/>
    </dgm:pt>
    <dgm:pt modelId="{A973C3E9-C5D6-1141-9C7A-2021741871D6}" type="pres">
      <dgm:prSet presAssocID="{2C91B288-67BF-4D78-BE01-A9FDB8368764}" presName="tx1" presStyleLbl="revTx" presStyleIdx="5" presStyleCnt="6"/>
      <dgm:spPr/>
    </dgm:pt>
    <dgm:pt modelId="{AC4A462F-AA65-514F-94F9-5CAE1513776D}" type="pres">
      <dgm:prSet presAssocID="{2C91B288-67BF-4D78-BE01-A9FDB8368764}" presName="vert1" presStyleCnt="0"/>
      <dgm:spPr/>
    </dgm:pt>
  </dgm:ptLst>
  <dgm:cxnLst>
    <dgm:cxn modelId="{F225AF11-BD93-404E-9BF0-2447487EDD5C}" type="presOf" srcId="{CA9E79B1-025E-4FF0-9D73-4B78E92D09AF}" destId="{9E77B4C6-1F77-E845-9C17-9272125B6FF4}" srcOrd="0" destOrd="0" presId="urn:microsoft.com/office/officeart/2008/layout/LinedList"/>
    <dgm:cxn modelId="{406E0653-9BCC-42AD-96E5-8DDF9BE8782C}" srcId="{2DAD78CD-0D25-43F8-B3E2-6450F92EE46F}" destId="{2C91B288-67BF-4D78-BE01-A9FDB8368764}" srcOrd="5" destOrd="0" parTransId="{698E7FCD-FA5D-44B3-917C-C6D24EC2711A}" sibTransId="{5A166FB6-6808-40CA-9F7E-D18CE1CF8464}"/>
    <dgm:cxn modelId="{C1C8305E-B9F4-4995-BB83-F891B5E6BBF1}" srcId="{2DAD78CD-0D25-43F8-B3E2-6450F92EE46F}" destId="{708BD2F9-67FA-46FB-888C-4D503DC420B1}" srcOrd="2" destOrd="0" parTransId="{90AC43C2-62C4-480E-A311-5595FE1B4D16}" sibTransId="{99CBF331-B922-4434-9C01-20CF5EE0631F}"/>
    <dgm:cxn modelId="{B3B88871-56B0-424F-90DF-B8A9961B5EDB}" srcId="{2DAD78CD-0D25-43F8-B3E2-6450F92EE46F}" destId="{DE42F805-77D9-4D39-A257-2098F1281F74}" srcOrd="3" destOrd="0" parTransId="{1EED4699-0C41-4010-B8D4-A92CB7980290}" sibTransId="{51EBF618-88BA-49D4-A977-9E019C976C16}"/>
    <dgm:cxn modelId="{B2887C82-C85C-7946-9D9B-2432911C869C}" type="presOf" srcId="{2C91B288-67BF-4D78-BE01-A9FDB8368764}" destId="{A973C3E9-C5D6-1141-9C7A-2021741871D6}" srcOrd="0" destOrd="0" presId="urn:microsoft.com/office/officeart/2008/layout/LinedList"/>
    <dgm:cxn modelId="{799C3383-FE6D-294F-A49D-1A4751FED59C}" type="presOf" srcId="{201FE9E2-BCAE-490A-A4AC-02C4D48BBA38}" destId="{E0D96A99-4BE6-8846-9C91-25E008535C96}" srcOrd="0" destOrd="0" presId="urn:microsoft.com/office/officeart/2008/layout/LinedList"/>
    <dgm:cxn modelId="{54D95395-277C-2245-A7F2-5C168B42D881}" type="presOf" srcId="{DE42F805-77D9-4D39-A257-2098F1281F74}" destId="{0601C3C5-ADB1-2142-BB47-51FB71E5AB8A}" srcOrd="0" destOrd="0" presId="urn:microsoft.com/office/officeart/2008/layout/LinedList"/>
    <dgm:cxn modelId="{380A00A4-80F8-479A-984A-70F80F0F6E94}" srcId="{2DAD78CD-0D25-43F8-B3E2-6450F92EE46F}" destId="{A82A7974-E1F1-4561-9A2A-8835F2A4EF87}" srcOrd="1" destOrd="0" parTransId="{A13E54A5-3EFE-4B45-B6DB-B90A28363B29}" sibTransId="{950FF1D6-EDC0-4EDA-85FC-EBF05E721B59}"/>
    <dgm:cxn modelId="{202C8EAE-F15D-D34C-B693-B71215242C80}" type="presOf" srcId="{708BD2F9-67FA-46FB-888C-4D503DC420B1}" destId="{48F43552-5C36-A84E-B64C-7CA2C6569373}" srcOrd="0" destOrd="0" presId="urn:microsoft.com/office/officeart/2008/layout/LinedList"/>
    <dgm:cxn modelId="{6C177CAF-B52E-784D-BACC-22CDF7290532}" type="presOf" srcId="{2DAD78CD-0D25-43F8-B3E2-6450F92EE46F}" destId="{5C17854C-FAEA-6C4D-B385-742E4364E386}" srcOrd="0" destOrd="0" presId="urn:microsoft.com/office/officeart/2008/layout/LinedList"/>
    <dgm:cxn modelId="{7ADFBED8-2E8A-4FC9-AC69-DA6CEC090D03}" srcId="{2DAD78CD-0D25-43F8-B3E2-6450F92EE46F}" destId="{201FE9E2-BCAE-490A-A4AC-02C4D48BBA38}" srcOrd="4" destOrd="0" parTransId="{D9333FD0-620D-4018-8AEC-2D12346E7E6D}" sibTransId="{24599E76-9250-44BC-949F-CCB7E27F79EF}"/>
    <dgm:cxn modelId="{153A9BE0-978E-452C-912E-54F43394A543}" srcId="{2DAD78CD-0D25-43F8-B3E2-6450F92EE46F}" destId="{CA9E79B1-025E-4FF0-9D73-4B78E92D09AF}" srcOrd="0" destOrd="0" parTransId="{88605FCC-B7E6-49BF-A479-9EE9FD8208F9}" sibTransId="{F4D10839-6180-434D-BFD1-73EA6B42CD2E}"/>
    <dgm:cxn modelId="{AF2DCAEF-F5E5-AF41-9987-2FCE8ED02AEC}" type="presOf" srcId="{A82A7974-E1F1-4561-9A2A-8835F2A4EF87}" destId="{8C5C4F3B-90F5-9F40-8A7D-26626F196774}" srcOrd="0" destOrd="0" presId="urn:microsoft.com/office/officeart/2008/layout/LinedList"/>
    <dgm:cxn modelId="{9F47CCB4-D1CA-E348-95CD-F60E3945FCDA}" type="presParOf" srcId="{5C17854C-FAEA-6C4D-B385-742E4364E386}" destId="{432FFEA7-D924-7343-835A-1DBC4B589F8A}" srcOrd="0" destOrd="0" presId="urn:microsoft.com/office/officeart/2008/layout/LinedList"/>
    <dgm:cxn modelId="{E7553EC5-2A8F-BA4C-B423-12216377FCED}" type="presParOf" srcId="{5C17854C-FAEA-6C4D-B385-742E4364E386}" destId="{D57B3849-3138-364A-9F0F-F1B81085260B}" srcOrd="1" destOrd="0" presId="urn:microsoft.com/office/officeart/2008/layout/LinedList"/>
    <dgm:cxn modelId="{22738F3B-2AE2-7C40-AEED-B0E428828EE4}" type="presParOf" srcId="{D57B3849-3138-364A-9F0F-F1B81085260B}" destId="{9E77B4C6-1F77-E845-9C17-9272125B6FF4}" srcOrd="0" destOrd="0" presId="urn:microsoft.com/office/officeart/2008/layout/LinedList"/>
    <dgm:cxn modelId="{DA1B8E45-9885-5C41-A582-61BBC05B1F55}" type="presParOf" srcId="{D57B3849-3138-364A-9F0F-F1B81085260B}" destId="{5047DA86-382E-EF4B-A8DB-7B348F625A4F}" srcOrd="1" destOrd="0" presId="urn:microsoft.com/office/officeart/2008/layout/LinedList"/>
    <dgm:cxn modelId="{8DF52A79-5D33-8D4F-97BE-1B06DC1EB585}" type="presParOf" srcId="{5C17854C-FAEA-6C4D-B385-742E4364E386}" destId="{8A1397FB-4657-5949-AD62-44FAE6315F8F}" srcOrd="2" destOrd="0" presId="urn:microsoft.com/office/officeart/2008/layout/LinedList"/>
    <dgm:cxn modelId="{52E3CEFA-55C2-2843-BB46-BA3D2549BEFF}" type="presParOf" srcId="{5C17854C-FAEA-6C4D-B385-742E4364E386}" destId="{25AB4670-1207-0142-8450-68C540930C8E}" srcOrd="3" destOrd="0" presId="urn:microsoft.com/office/officeart/2008/layout/LinedList"/>
    <dgm:cxn modelId="{15CB08AB-A4BA-654B-B4F4-A1DBE9BCBFA2}" type="presParOf" srcId="{25AB4670-1207-0142-8450-68C540930C8E}" destId="{8C5C4F3B-90F5-9F40-8A7D-26626F196774}" srcOrd="0" destOrd="0" presId="urn:microsoft.com/office/officeart/2008/layout/LinedList"/>
    <dgm:cxn modelId="{62DA078E-6116-C34B-8EE8-84A65A1ACD2D}" type="presParOf" srcId="{25AB4670-1207-0142-8450-68C540930C8E}" destId="{2A88BE92-4605-9E49-B1A2-63ECC1D16195}" srcOrd="1" destOrd="0" presId="urn:microsoft.com/office/officeart/2008/layout/LinedList"/>
    <dgm:cxn modelId="{F769E15E-FE1F-934D-B2AA-413B3CEA8B1A}" type="presParOf" srcId="{5C17854C-FAEA-6C4D-B385-742E4364E386}" destId="{FDF7404C-6CCF-BC48-A140-FA221F3DBCFF}" srcOrd="4" destOrd="0" presId="urn:microsoft.com/office/officeart/2008/layout/LinedList"/>
    <dgm:cxn modelId="{CCB200BD-499D-4245-A4FF-57624827152F}" type="presParOf" srcId="{5C17854C-FAEA-6C4D-B385-742E4364E386}" destId="{05AB0E19-A765-7741-94C1-D0C7374E35FC}" srcOrd="5" destOrd="0" presId="urn:microsoft.com/office/officeart/2008/layout/LinedList"/>
    <dgm:cxn modelId="{0970D677-4593-8A46-8A06-846742ADC291}" type="presParOf" srcId="{05AB0E19-A765-7741-94C1-D0C7374E35FC}" destId="{48F43552-5C36-A84E-B64C-7CA2C6569373}" srcOrd="0" destOrd="0" presId="urn:microsoft.com/office/officeart/2008/layout/LinedList"/>
    <dgm:cxn modelId="{14E7851C-245E-C24D-A090-2F24E004BEB2}" type="presParOf" srcId="{05AB0E19-A765-7741-94C1-D0C7374E35FC}" destId="{5B8816E0-3093-5C47-9226-68265F9F3C47}" srcOrd="1" destOrd="0" presId="urn:microsoft.com/office/officeart/2008/layout/LinedList"/>
    <dgm:cxn modelId="{86C7921E-AB07-E64C-85DB-560C0C0A415D}" type="presParOf" srcId="{5C17854C-FAEA-6C4D-B385-742E4364E386}" destId="{4CF07BF6-D98C-2A44-8ABA-7C1060ABC399}" srcOrd="6" destOrd="0" presId="urn:microsoft.com/office/officeart/2008/layout/LinedList"/>
    <dgm:cxn modelId="{75ADEF2B-947D-8749-8D4F-263F8101EE34}" type="presParOf" srcId="{5C17854C-FAEA-6C4D-B385-742E4364E386}" destId="{849FC69B-A2BE-E049-9A5C-B1549B2CB0AA}" srcOrd="7" destOrd="0" presId="urn:microsoft.com/office/officeart/2008/layout/LinedList"/>
    <dgm:cxn modelId="{99C6C096-CA2A-984A-8F6A-E65C22E22C71}" type="presParOf" srcId="{849FC69B-A2BE-E049-9A5C-B1549B2CB0AA}" destId="{0601C3C5-ADB1-2142-BB47-51FB71E5AB8A}" srcOrd="0" destOrd="0" presId="urn:microsoft.com/office/officeart/2008/layout/LinedList"/>
    <dgm:cxn modelId="{2464B2F9-CC91-4949-B3DD-F0E38F448F4F}" type="presParOf" srcId="{849FC69B-A2BE-E049-9A5C-B1549B2CB0AA}" destId="{9A2DF652-D570-EA46-AA15-9EB1FB08AD3F}" srcOrd="1" destOrd="0" presId="urn:microsoft.com/office/officeart/2008/layout/LinedList"/>
    <dgm:cxn modelId="{6107D975-2475-334B-BBFD-AF894B0FD202}" type="presParOf" srcId="{5C17854C-FAEA-6C4D-B385-742E4364E386}" destId="{548DBF8E-C3FE-B940-809A-C7D8FA7DBF00}" srcOrd="8" destOrd="0" presId="urn:microsoft.com/office/officeart/2008/layout/LinedList"/>
    <dgm:cxn modelId="{8C4CDBD9-3744-A945-B831-D59A5411DE31}" type="presParOf" srcId="{5C17854C-FAEA-6C4D-B385-742E4364E386}" destId="{BC76F24C-5189-5E45-8817-2DFBC2A17E5F}" srcOrd="9" destOrd="0" presId="urn:microsoft.com/office/officeart/2008/layout/LinedList"/>
    <dgm:cxn modelId="{3328B16A-7B3C-EE4C-86B3-F83769C40965}" type="presParOf" srcId="{BC76F24C-5189-5E45-8817-2DFBC2A17E5F}" destId="{E0D96A99-4BE6-8846-9C91-25E008535C96}" srcOrd="0" destOrd="0" presId="urn:microsoft.com/office/officeart/2008/layout/LinedList"/>
    <dgm:cxn modelId="{B56EC5EB-8582-F246-ABE3-2C36C6C00EA8}" type="presParOf" srcId="{BC76F24C-5189-5E45-8817-2DFBC2A17E5F}" destId="{034543BB-14B4-B74E-8CB8-FDAB1DCE2DDA}" srcOrd="1" destOrd="0" presId="urn:microsoft.com/office/officeart/2008/layout/LinedList"/>
    <dgm:cxn modelId="{6D8DF91C-B79C-5A4F-AE6A-3818BF699FF0}" type="presParOf" srcId="{5C17854C-FAEA-6C4D-B385-742E4364E386}" destId="{79649C7B-989B-AD4E-A78E-4F07F238B6AE}" srcOrd="10" destOrd="0" presId="urn:microsoft.com/office/officeart/2008/layout/LinedList"/>
    <dgm:cxn modelId="{B118D5E1-AA08-0643-BCDA-E262FE32CBE2}" type="presParOf" srcId="{5C17854C-FAEA-6C4D-B385-742E4364E386}" destId="{3D4C3EC2-928E-6944-B58B-7B148FEF892E}" srcOrd="11" destOrd="0" presId="urn:microsoft.com/office/officeart/2008/layout/LinedList"/>
    <dgm:cxn modelId="{F7EEE987-A847-A24F-B5B0-B4C3D7AE99C3}" type="presParOf" srcId="{3D4C3EC2-928E-6944-B58B-7B148FEF892E}" destId="{A973C3E9-C5D6-1141-9C7A-2021741871D6}" srcOrd="0" destOrd="0" presId="urn:microsoft.com/office/officeart/2008/layout/LinedList"/>
    <dgm:cxn modelId="{65A20351-47CF-7E47-A990-B1769A455C49}" type="presParOf" srcId="{3D4C3EC2-928E-6944-B58B-7B148FEF892E}" destId="{AC4A462F-AA65-514F-94F9-5CAE1513776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2FFEA7-D924-7343-835A-1DBC4B589F8A}">
      <dsp:nvSpPr>
        <dsp:cNvPr id="0" name=""/>
        <dsp:cNvSpPr/>
      </dsp:nvSpPr>
      <dsp:spPr>
        <a:xfrm>
          <a:off x="0" y="2124"/>
          <a:ext cx="572148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77B4C6-1F77-E845-9C17-9272125B6FF4}">
      <dsp:nvSpPr>
        <dsp:cNvPr id="0" name=""/>
        <dsp:cNvSpPr/>
      </dsp:nvSpPr>
      <dsp:spPr>
        <a:xfrm>
          <a:off x="0" y="2124"/>
          <a:ext cx="5721484"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s-EC" sz="4300" i="1" kern="1200" dirty="0">
              <a:latin typeface="Palatino" pitchFamily="2" charset="77"/>
              <a:ea typeface="Palatino" pitchFamily="2" charset="77"/>
            </a:rPr>
            <a:t>1 Democracia</a:t>
          </a:r>
          <a:r>
            <a:rPr lang="es-EC" sz="4300" kern="1200" dirty="0"/>
            <a:t> </a:t>
          </a:r>
          <a:endParaRPr lang="en-US" sz="4300" kern="1200" dirty="0"/>
        </a:p>
      </dsp:txBody>
      <dsp:txXfrm>
        <a:off x="0" y="2124"/>
        <a:ext cx="5721484" cy="1449029"/>
      </dsp:txXfrm>
    </dsp:sp>
    <dsp:sp modelId="{E335AF24-F34F-2043-8074-45650D008490}">
      <dsp:nvSpPr>
        <dsp:cNvPr id="0" name=""/>
        <dsp:cNvSpPr/>
      </dsp:nvSpPr>
      <dsp:spPr>
        <a:xfrm>
          <a:off x="0" y="1451154"/>
          <a:ext cx="572148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2A48E4-A454-2542-A215-CCE5321AA0CF}">
      <dsp:nvSpPr>
        <dsp:cNvPr id="0" name=""/>
        <dsp:cNvSpPr/>
      </dsp:nvSpPr>
      <dsp:spPr>
        <a:xfrm>
          <a:off x="0" y="1451154"/>
          <a:ext cx="5721484"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s-EC" sz="4300" i="1" kern="1200" dirty="0">
              <a:latin typeface="Palatino" pitchFamily="2" charset="77"/>
              <a:ea typeface="Palatino" pitchFamily="2" charset="77"/>
            </a:rPr>
            <a:t>2 Redes sociodigitales</a:t>
          </a:r>
          <a:endParaRPr lang="en-US" sz="4300" i="1" kern="1200" dirty="0">
            <a:latin typeface="Palatino" pitchFamily="2" charset="77"/>
            <a:ea typeface="Palatino" pitchFamily="2" charset="77"/>
          </a:endParaRPr>
        </a:p>
      </dsp:txBody>
      <dsp:txXfrm>
        <a:off x="0" y="1451154"/>
        <a:ext cx="5721484" cy="1449029"/>
      </dsp:txXfrm>
    </dsp:sp>
    <dsp:sp modelId="{8A1397FB-4657-5949-AD62-44FAE6315F8F}">
      <dsp:nvSpPr>
        <dsp:cNvPr id="0" name=""/>
        <dsp:cNvSpPr/>
      </dsp:nvSpPr>
      <dsp:spPr>
        <a:xfrm>
          <a:off x="0" y="2900183"/>
          <a:ext cx="5721484"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5C4F3B-90F5-9F40-8A7D-26626F196774}">
      <dsp:nvSpPr>
        <dsp:cNvPr id="0" name=""/>
        <dsp:cNvSpPr/>
      </dsp:nvSpPr>
      <dsp:spPr>
        <a:xfrm>
          <a:off x="0" y="2900183"/>
          <a:ext cx="5721484"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i="1" kern="1200" dirty="0">
              <a:latin typeface="Palatino" pitchFamily="2" charset="77"/>
              <a:ea typeface="Palatino" pitchFamily="2" charset="77"/>
            </a:rPr>
            <a:t>3 El </a:t>
          </a:r>
          <a:r>
            <a:rPr lang="en-US" sz="4300" i="1" kern="1200" dirty="0" err="1">
              <a:latin typeface="Palatino" pitchFamily="2" charset="77"/>
              <a:ea typeface="Palatino" pitchFamily="2" charset="77"/>
            </a:rPr>
            <a:t>dilema</a:t>
          </a:r>
          <a:r>
            <a:rPr lang="en-US" sz="4300" i="1" kern="1200" dirty="0">
              <a:latin typeface="Palatino" pitchFamily="2" charset="77"/>
              <a:ea typeface="Palatino" pitchFamily="2" charset="77"/>
            </a:rPr>
            <a:t> de las redes </a:t>
          </a:r>
          <a:r>
            <a:rPr lang="en-US" sz="4300" i="1" kern="1200" dirty="0" err="1">
              <a:latin typeface="Palatino" pitchFamily="2" charset="77"/>
              <a:ea typeface="Palatino" pitchFamily="2" charset="77"/>
            </a:rPr>
            <a:t>sociodigitales</a:t>
          </a:r>
          <a:endParaRPr lang="en-US" sz="4300" i="1" kern="1200" dirty="0">
            <a:latin typeface="Palatino" pitchFamily="2" charset="77"/>
            <a:ea typeface="Palatino" pitchFamily="2" charset="77"/>
          </a:endParaRPr>
        </a:p>
      </dsp:txBody>
      <dsp:txXfrm>
        <a:off x="0" y="2900183"/>
        <a:ext cx="5721484" cy="14490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2FFEA7-D924-7343-835A-1DBC4B589F8A}">
      <dsp:nvSpPr>
        <dsp:cNvPr id="0" name=""/>
        <dsp:cNvSpPr/>
      </dsp:nvSpPr>
      <dsp:spPr>
        <a:xfrm>
          <a:off x="0" y="531"/>
          <a:ext cx="572148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77B4C6-1F77-E845-9C17-9272125B6FF4}">
      <dsp:nvSpPr>
        <dsp:cNvPr id="0" name=""/>
        <dsp:cNvSpPr/>
      </dsp:nvSpPr>
      <dsp:spPr>
        <a:xfrm>
          <a:off x="0" y="531"/>
          <a:ext cx="5721484"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s-EC" sz="2700" i="1" kern="1200" dirty="0">
              <a:latin typeface="Palatino" pitchFamily="2" charset="77"/>
              <a:ea typeface="Palatino" pitchFamily="2" charset="77"/>
            </a:rPr>
            <a:t>1.1 Democracia</a:t>
          </a:r>
          <a:r>
            <a:rPr lang="es-EC" sz="2700" kern="1200" dirty="0"/>
            <a:t> </a:t>
          </a:r>
          <a:endParaRPr lang="en-US" sz="2700" kern="1200" dirty="0"/>
        </a:p>
      </dsp:txBody>
      <dsp:txXfrm>
        <a:off x="0" y="531"/>
        <a:ext cx="5721484" cy="621467"/>
      </dsp:txXfrm>
    </dsp:sp>
    <dsp:sp modelId="{E335AF24-F34F-2043-8074-45650D008490}">
      <dsp:nvSpPr>
        <dsp:cNvPr id="0" name=""/>
        <dsp:cNvSpPr/>
      </dsp:nvSpPr>
      <dsp:spPr>
        <a:xfrm>
          <a:off x="0" y="621999"/>
          <a:ext cx="572148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2A48E4-A454-2542-A215-CCE5321AA0CF}">
      <dsp:nvSpPr>
        <dsp:cNvPr id="0" name=""/>
        <dsp:cNvSpPr/>
      </dsp:nvSpPr>
      <dsp:spPr>
        <a:xfrm>
          <a:off x="0" y="621999"/>
          <a:ext cx="5721484"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i="1" kern="1200" dirty="0">
              <a:latin typeface="Palatino" pitchFamily="2" charset="77"/>
              <a:ea typeface="Palatino" pitchFamily="2" charset="77"/>
            </a:rPr>
            <a:t>1.2 </a:t>
          </a:r>
          <a:r>
            <a:rPr lang="en-US" sz="2700" i="1" kern="1200" dirty="0" err="1">
              <a:latin typeface="Palatino" pitchFamily="2" charset="77"/>
              <a:ea typeface="Palatino" pitchFamily="2" charset="77"/>
            </a:rPr>
            <a:t>Isonomía</a:t>
          </a:r>
          <a:endParaRPr lang="en-US" sz="2700" i="1" kern="1200" dirty="0">
            <a:latin typeface="Palatino" pitchFamily="2" charset="77"/>
            <a:ea typeface="Palatino" pitchFamily="2" charset="77"/>
          </a:endParaRPr>
        </a:p>
      </dsp:txBody>
      <dsp:txXfrm>
        <a:off x="0" y="621999"/>
        <a:ext cx="5721484" cy="621467"/>
      </dsp:txXfrm>
    </dsp:sp>
    <dsp:sp modelId="{8A1397FB-4657-5949-AD62-44FAE6315F8F}">
      <dsp:nvSpPr>
        <dsp:cNvPr id="0" name=""/>
        <dsp:cNvSpPr/>
      </dsp:nvSpPr>
      <dsp:spPr>
        <a:xfrm>
          <a:off x="0" y="1243467"/>
          <a:ext cx="5721484"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5C4F3B-90F5-9F40-8A7D-26626F196774}">
      <dsp:nvSpPr>
        <dsp:cNvPr id="0" name=""/>
        <dsp:cNvSpPr/>
      </dsp:nvSpPr>
      <dsp:spPr>
        <a:xfrm>
          <a:off x="0" y="1243467"/>
          <a:ext cx="5721484"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i="1" kern="1200" dirty="0">
              <a:latin typeface="Palatino" pitchFamily="2" charset="77"/>
              <a:ea typeface="Palatino" pitchFamily="2" charset="77"/>
            </a:rPr>
            <a:t>1.3 </a:t>
          </a:r>
          <a:r>
            <a:rPr lang="en-US" sz="2700" i="1" kern="1200" dirty="0" err="1">
              <a:latin typeface="Palatino" pitchFamily="2" charset="77"/>
              <a:ea typeface="Palatino" pitchFamily="2" charset="77"/>
            </a:rPr>
            <a:t>Formas</a:t>
          </a:r>
          <a:r>
            <a:rPr lang="en-US" sz="2700" i="1" kern="1200" baseline="0" dirty="0">
              <a:latin typeface="Palatino" pitchFamily="2" charset="77"/>
              <a:ea typeface="Palatino" pitchFamily="2" charset="77"/>
            </a:rPr>
            <a:t> de </a:t>
          </a:r>
          <a:r>
            <a:rPr lang="en-US" sz="2700" i="1" kern="1200" baseline="0" dirty="0" err="1">
              <a:latin typeface="Palatino" pitchFamily="2" charset="77"/>
              <a:ea typeface="Palatino" pitchFamily="2" charset="77"/>
            </a:rPr>
            <a:t>igualdad</a:t>
          </a:r>
          <a:endParaRPr lang="en-US" sz="2700" i="1" kern="1200" dirty="0">
            <a:latin typeface="Palatino" pitchFamily="2" charset="77"/>
            <a:ea typeface="Palatino" pitchFamily="2" charset="77"/>
          </a:endParaRPr>
        </a:p>
      </dsp:txBody>
      <dsp:txXfrm>
        <a:off x="0" y="1243467"/>
        <a:ext cx="5721484" cy="621467"/>
      </dsp:txXfrm>
    </dsp:sp>
    <dsp:sp modelId="{FDF7404C-6CCF-BC48-A140-FA221F3DBCFF}">
      <dsp:nvSpPr>
        <dsp:cNvPr id="0" name=""/>
        <dsp:cNvSpPr/>
      </dsp:nvSpPr>
      <dsp:spPr>
        <a:xfrm>
          <a:off x="0" y="1864935"/>
          <a:ext cx="5721484"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F43552-5C36-A84E-B64C-7CA2C6569373}">
      <dsp:nvSpPr>
        <dsp:cNvPr id="0" name=""/>
        <dsp:cNvSpPr/>
      </dsp:nvSpPr>
      <dsp:spPr>
        <a:xfrm>
          <a:off x="0" y="1864935"/>
          <a:ext cx="5721484"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i="1" kern="1200" dirty="0">
              <a:latin typeface="Palatino" pitchFamily="2" charset="77"/>
              <a:ea typeface="Palatino" pitchFamily="2" charset="77"/>
            </a:rPr>
            <a:t>1.4 Libertad</a:t>
          </a:r>
          <a:r>
            <a:rPr lang="en-US" sz="2700" i="1" kern="1200" baseline="0" dirty="0">
              <a:latin typeface="Palatino" pitchFamily="2" charset="77"/>
              <a:ea typeface="Palatino" pitchFamily="2" charset="77"/>
            </a:rPr>
            <a:t> de </a:t>
          </a:r>
          <a:r>
            <a:rPr lang="en-US" sz="2700" i="1" kern="1200" baseline="0" dirty="0" err="1">
              <a:latin typeface="Palatino" pitchFamily="2" charset="77"/>
              <a:ea typeface="Palatino" pitchFamily="2" charset="77"/>
            </a:rPr>
            <a:t>expresión</a:t>
          </a:r>
          <a:r>
            <a:rPr lang="en-US" sz="2700" i="1" kern="1200" baseline="0" dirty="0">
              <a:latin typeface="Palatino" pitchFamily="2" charset="77"/>
              <a:ea typeface="Palatino" pitchFamily="2" charset="77"/>
            </a:rPr>
            <a:t> y </a:t>
          </a:r>
          <a:r>
            <a:rPr lang="en-US" sz="2700" i="1" kern="1200" baseline="0" dirty="0" err="1">
              <a:latin typeface="Palatino" pitchFamily="2" charset="77"/>
              <a:ea typeface="Palatino" pitchFamily="2" charset="77"/>
            </a:rPr>
            <a:t>democracia</a:t>
          </a:r>
          <a:endParaRPr lang="en-US" sz="2700" i="1" kern="1200" dirty="0">
            <a:latin typeface="Palatino" pitchFamily="2" charset="77"/>
            <a:ea typeface="Palatino" pitchFamily="2" charset="77"/>
          </a:endParaRPr>
        </a:p>
      </dsp:txBody>
      <dsp:txXfrm>
        <a:off x="0" y="1864935"/>
        <a:ext cx="5721484" cy="621467"/>
      </dsp:txXfrm>
    </dsp:sp>
    <dsp:sp modelId="{4CF07BF6-D98C-2A44-8ABA-7C1060ABC399}">
      <dsp:nvSpPr>
        <dsp:cNvPr id="0" name=""/>
        <dsp:cNvSpPr/>
      </dsp:nvSpPr>
      <dsp:spPr>
        <a:xfrm>
          <a:off x="0" y="2486402"/>
          <a:ext cx="5721484"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01C3C5-ADB1-2142-BB47-51FB71E5AB8A}">
      <dsp:nvSpPr>
        <dsp:cNvPr id="0" name=""/>
        <dsp:cNvSpPr/>
      </dsp:nvSpPr>
      <dsp:spPr>
        <a:xfrm>
          <a:off x="0" y="2486402"/>
          <a:ext cx="5721484"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i="1" kern="1200" dirty="0">
              <a:latin typeface="Palatino" pitchFamily="2" charset="77"/>
              <a:ea typeface="Palatino" pitchFamily="2" charset="77"/>
            </a:rPr>
            <a:t>1.5 </a:t>
          </a:r>
          <a:r>
            <a:rPr lang="en-US" sz="2700" i="1" kern="1200" dirty="0" err="1">
              <a:latin typeface="Palatino" pitchFamily="2" charset="77"/>
              <a:ea typeface="Palatino" pitchFamily="2" charset="77"/>
            </a:rPr>
            <a:t>Protección</a:t>
          </a:r>
          <a:r>
            <a:rPr lang="en-US" sz="2700" i="1" kern="1200" dirty="0">
              <a:latin typeface="Palatino" pitchFamily="2" charset="77"/>
              <a:ea typeface="Palatino" pitchFamily="2" charset="77"/>
            </a:rPr>
            <a:t> a la </a:t>
          </a:r>
          <a:r>
            <a:rPr lang="en-US" sz="2700" i="1" kern="1200" dirty="0" err="1">
              <a:latin typeface="Palatino" pitchFamily="2" charset="77"/>
              <a:ea typeface="Palatino" pitchFamily="2" charset="77"/>
            </a:rPr>
            <a:t>libertad</a:t>
          </a:r>
          <a:r>
            <a:rPr lang="en-US" sz="2700" i="1" kern="1200" dirty="0">
              <a:latin typeface="Palatino" pitchFamily="2" charset="77"/>
              <a:ea typeface="Palatino" pitchFamily="2" charset="77"/>
            </a:rPr>
            <a:t> de </a:t>
          </a:r>
          <a:r>
            <a:rPr lang="en-US" sz="2700" i="1" kern="1200" dirty="0" err="1">
              <a:latin typeface="Palatino" pitchFamily="2" charset="77"/>
              <a:ea typeface="Palatino" pitchFamily="2" charset="77"/>
            </a:rPr>
            <a:t>expresión</a:t>
          </a:r>
          <a:endParaRPr lang="en-US" sz="2700" i="1" kern="1200" dirty="0">
            <a:latin typeface="Palatino" pitchFamily="2" charset="77"/>
            <a:ea typeface="Palatino" pitchFamily="2" charset="77"/>
          </a:endParaRPr>
        </a:p>
      </dsp:txBody>
      <dsp:txXfrm>
        <a:off x="0" y="2486402"/>
        <a:ext cx="5721484" cy="621467"/>
      </dsp:txXfrm>
    </dsp:sp>
    <dsp:sp modelId="{548DBF8E-C3FE-B940-809A-C7D8FA7DBF00}">
      <dsp:nvSpPr>
        <dsp:cNvPr id="0" name=""/>
        <dsp:cNvSpPr/>
      </dsp:nvSpPr>
      <dsp:spPr>
        <a:xfrm>
          <a:off x="0" y="3107870"/>
          <a:ext cx="572148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D96A99-4BE6-8846-9C91-25E008535C96}">
      <dsp:nvSpPr>
        <dsp:cNvPr id="0" name=""/>
        <dsp:cNvSpPr/>
      </dsp:nvSpPr>
      <dsp:spPr>
        <a:xfrm>
          <a:off x="0" y="3107870"/>
          <a:ext cx="5721484"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endParaRPr lang="en-US" sz="2700" i="1" kern="1200" dirty="0">
            <a:latin typeface="Palatino" pitchFamily="2" charset="77"/>
            <a:ea typeface="Palatino" pitchFamily="2" charset="77"/>
          </a:endParaRPr>
        </a:p>
      </dsp:txBody>
      <dsp:txXfrm>
        <a:off x="0" y="3107870"/>
        <a:ext cx="5721484" cy="621467"/>
      </dsp:txXfrm>
    </dsp:sp>
    <dsp:sp modelId="{79649C7B-989B-AD4E-A78E-4F07F238B6AE}">
      <dsp:nvSpPr>
        <dsp:cNvPr id="0" name=""/>
        <dsp:cNvSpPr/>
      </dsp:nvSpPr>
      <dsp:spPr>
        <a:xfrm>
          <a:off x="0" y="3729338"/>
          <a:ext cx="572148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73C3E9-C5D6-1141-9C7A-2021741871D6}">
      <dsp:nvSpPr>
        <dsp:cNvPr id="0" name=""/>
        <dsp:cNvSpPr/>
      </dsp:nvSpPr>
      <dsp:spPr>
        <a:xfrm>
          <a:off x="0" y="3729338"/>
          <a:ext cx="5721484"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endParaRPr lang="en-US" sz="2700" i="1" kern="1200" dirty="0">
            <a:latin typeface="Palatino" pitchFamily="2" charset="77"/>
            <a:ea typeface="Palatino" pitchFamily="2" charset="77"/>
          </a:endParaRPr>
        </a:p>
      </dsp:txBody>
      <dsp:txXfrm>
        <a:off x="0" y="3729338"/>
        <a:ext cx="5721484" cy="6214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2FFEA7-D924-7343-835A-1DBC4B589F8A}">
      <dsp:nvSpPr>
        <dsp:cNvPr id="0" name=""/>
        <dsp:cNvSpPr/>
      </dsp:nvSpPr>
      <dsp:spPr>
        <a:xfrm>
          <a:off x="0" y="531"/>
          <a:ext cx="572148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77B4C6-1F77-E845-9C17-9272125B6FF4}">
      <dsp:nvSpPr>
        <dsp:cNvPr id="0" name=""/>
        <dsp:cNvSpPr/>
      </dsp:nvSpPr>
      <dsp:spPr>
        <a:xfrm>
          <a:off x="0" y="531"/>
          <a:ext cx="5721484"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endParaRPr lang="en-US" sz="2600" kern="1200" dirty="0"/>
        </a:p>
      </dsp:txBody>
      <dsp:txXfrm>
        <a:off x="0" y="531"/>
        <a:ext cx="5721484" cy="621467"/>
      </dsp:txXfrm>
    </dsp:sp>
    <dsp:sp modelId="{E335AF24-F34F-2043-8074-45650D008490}">
      <dsp:nvSpPr>
        <dsp:cNvPr id="0" name=""/>
        <dsp:cNvSpPr/>
      </dsp:nvSpPr>
      <dsp:spPr>
        <a:xfrm>
          <a:off x="0" y="621999"/>
          <a:ext cx="572148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2A48E4-A454-2542-A215-CCE5321AA0CF}">
      <dsp:nvSpPr>
        <dsp:cNvPr id="0" name=""/>
        <dsp:cNvSpPr/>
      </dsp:nvSpPr>
      <dsp:spPr>
        <a:xfrm>
          <a:off x="0" y="621999"/>
          <a:ext cx="5721484"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i="1" kern="1200" dirty="0">
              <a:latin typeface="Palatino" pitchFamily="2" charset="77"/>
              <a:ea typeface="Palatino" pitchFamily="2" charset="77"/>
            </a:rPr>
            <a:t>2.1  Internet</a:t>
          </a:r>
        </a:p>
      </dsp:txBody>
      <dsp:txXfrm>
        <a:off x="0" y="621999"/>
        <a:ext cx="5721484" cy="621467"/>
      </dsp:txXfrm>
    </dsp:sp>
    <dsp:sp modelId="{8A1397FB-4657-5949-AD62-44FAE6315F8F}">
      <dsp:nvSpPr>
        <dsp:cNvPr id="0" name=""/>
        <dsp:cNvSpPr/>
      </dsp:nvSpPr>
      <dsp:spPr>
        <a:xfrm>
          <a:off x="0" y="1243467"/>
          <a:ext cx="5721484"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5C4F3B-90F5-9F40-8A7D-26626F196774}">
      <dsp:nvSpPr>
        <dsp:cNvPr id="0" name=""/>
        <dsp:cNvSpPr/>
      </dsp:nvSpPr>
      <dsp:spPr>
        <a:xfrm>
          <a:off x="0" y="1243467"/>
          <a:ext cx="5721484"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i="1" kern="1200" dirty="0">
              <a:latin typeface="Palatino" pitchFamily="2" charset="77"/>
              <a:ea typeface="Palatino" pitchFamily="2" charset="77"/>
            </a:rPr>
            <a:t>2.2 Redes </a:t>
          </a:r>
          <a:r>
            <a:rPr lang="en-US" sz="2600" i="1" kern="1200" dirty="0" err="1">
              <a:latin typeface="Palatino" pitchFamily="2" charset="77"/>
              <a:ea typeface="Palatino" pitchFamily="2" charset="77"/>
            </a:rPr>
            <a:t>sociodigitales</a:t>
          </a:r>
          <a:endParaRPr lang="en-US" sz="2600" i="1" kern="1200" dirty="0">
            <a:latin typeface="Palatino" pitchFamily="2" charset="77"/>
            <a:ea typeface="Palatino" pitchFamily="2" charset="77"/>
          </a:endParaRPr>
        </a:p>
      </dsp:txBody>
      <dsp:txXfrm>
        <a:off x="0" y="1243467"/>
        <a:ext cx="5721484" cy="621467"/>
      </dsp:txXfrm>
    </dsp:sp>
    <dsp:sp modelId="{FDF7404C-6CCF-BC48-A140-FA221F3DBCFF}">
      <dsp:nvSpPr>
        <dsp:cNvPr id="0" name=""/>
        <dsp:cNvSpPr/>
      </dsp:nvSpPr>
      <dsp:spPr>
        <a:xfrm>
          <a:off x="0" y="1864935"/>
          <a:ext cx="5721484"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F43552-5C36-A84E-B64C-7CA2C6569373}">
      <dsp:nvSpPr>
        <dsp:cNvPr id="0" name=""/>
        <dsp:cNvSpPr/>
      </dsp:nvSpPr>
      <dsp:spPr>
        <a:xfrm>
          <a:off x="0" y="1864935"/>
          <a:ext cx="5721484"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i="1" kern="1200" dirty="0">
              <a:latin typeface="Palatino" pitchFamily="2" charset="77"/>
              <a:ea typeface="Palatino" pitchFamily="2" charset="77"/>
            </a:rPr>
            <a:t>2.3  Libertad</a:t>
          </a:r>
          <a:r>
            <a:rPr lang="en-US" sz="2600" i="1" kern="1200" baseline="0" dirty="0">
              <a:latin typeface="Palatino" pitchFamily="2" charset="77"/>
              <a:ea typeface="Palatino" pitchFamily="2" charset="77"/>
            </a:rPr>
            <a:t> de expression y </a:t>
          </a:r>
          <a:r>
            <a:rPr lang="en-US" sz="2600" i="1" kern="1200" baseline="0" dirty="0" err="1">
              <a:latin typeface="Palatino" pitchFamily="2" charset="77"/>
              <a:ea typeface="Palatino" pitchFamily="2" charset="77"/>
            </a:rPr>
            <a:t>democracia</a:t>
          </a:r>
          <a:endParaRPr lang="en-US" sz="2600" i="1" kern="1200" dirty="0">
            <a:latin typeface="Palatino" pitchFamily="2" charset="77"/>
            <a:ea typeface="Palatino" pitchFamily="2" charset="77"/>
          </a:endParaRPr>
        </a:p>
      </dsp:txBody>
      <dsp:txXfrm>
        <a:off x="0" y="1864935"/>
        <a:ext cx="5721484" cy="621467"/>
      </dsp:txXfrm>
    </dsp:sp>
    <dsp:sp modelId="{4CF07BF6-D98C-2A44-8ABA-7C1060ABC399}">
      <dsp:nvSpPr>
        <dsp:cNvPr id="0" name=""/>
        <dsp:cNvSpPr/>
      </dsp:nvSpPr>
      <dsp:spPr>
        <a:xfrm>
          <a:off x="0" y="2486402"/>
          <a:ext cx="5721484"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01C3C5-ADB1-2142-BB47-51FB71E5AB8A}">
      <dsp:nvSpPr>
        <dsp:cNvPr id="0" name=""/>
        <dsp:cNvSpPr/>
      </dsp:nvSpPr>
      <dsp:spPr>
        <a:xfrm>
          <a:off x="0" y="2486402"/>
          <a:ext cx="5721484"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i="1" kern="1200" dirty="0">
              <a:latin typeface="Palatino" pitchFamily="2" charset="77"/>
              <a:ea typeface="Palatino" pitchFamily="2" charset="77"/>
            </a:rPr>
            <a:t>2.4 </a:t>
          </a:r>
          <a:r>
            <a:rPr lang="en-US" sz="2600" i="1" kern="1200" dirty="0" err="1">
              <a:latin typeface="Palatino" pitchFamily="2" charset="77"/>
              <a:ea typeface="Palatino" pitchFamily="2" charset="77"/>
            </a:rPr>
            <a:t>Protección</a:t>
          </a:r>
          <a:r>
            <a:rPr lang="en-US" sz="2600" i="1" kern="1200" dirty="0">
              <a:latin typeface="Palatino" pitchFamily="2" charset="77"/>
              <a:ea typeface="Palatino" pitchFamily="2" charset="77"/>
            </a:rPr>
            <a:t> a la </a:t>
          </a:r>
          <a:r>
            <a:rPr lang="en-US" sz="2600" i="1" kern="1200" dirty="0" err="1">
              <a:latin typeface="Palatino" pitchFamily="2" charset="77"/>
              <a:ea typeface="Palatino" pitchFamily="2" charset="77"/>
            </a:rPr>
            <a:t>libertad</a:t>
          </a:r>
          <a:r>
            <a:rPr lang="en-US" sz="2600" i="1" kern="1200" dirty="0">
              <a:latin typeface="Palatino" pitchFamily="2" charset="77"/>
              <a:ea typeface="Palatino" pitchFamily="2" charset="77"/>
            </a:rPr>
            <a:t> de </a:t>
          </a:r>
          <a:r>
            <a:rPr lang="en-US" sz="2600" i="1" kern="1200" dirty="0" err="1">
              <a:latin typeface="Palatino" pitchFamily="2" charset="77"/>
              <a:ea typeface="Palatino" pitchFamily="2" charset="77"/>
            </a:rPr>
            <a:t>expresión</a:t>
          </a:r>
          <a:endParaRPr lang="en-US" sz="2600" i="1" kern="1200" dirty="0">
            <a:latin typeface="Palatino" pitchFamily="2" charset="77"/>
            <a:ea typeface="Palatino" pitchFamily="2" charset="77"/>
          </a:endParaRPr>
        </a:p>
      </dsp:txBody>
      <dsp:txXfrm>
        <a:off x="0" y="2486402"/>
        <a:ext cx="5721484" cy="621467"/>
      </dsp:txXfrm>
    </dsp:sp>
    <dsp:sp modelId="{548DBF8E-C3FE-B940-809A-C7D8FA7DBF00}">
      <dsp:nvSpPr>
        <dsp:cNvPr id="0" name=""/>
        <dsp:cNvSpPr/>
      </dsp:nvSpPr>
      <dsp:spPr>
        <a:xfrm>
          <a:off x="0" y="3107870"/>
          <a:ext cx="572148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D96A99-4BE6-8846-9C91-25E008535C96}">
      <dsp:nvSpPr>
        <dsp:cNvPr id="0" name=""/>
        <dsp:cNvSpPr/>
      </dsp:nvSpPr>
      <dsp:spPr>
        <a:xfrm>
          <a:off x="0" y="3107870"/>
          <a:ext cx="5721484"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endParaRPr lang="en-US" sz="2600" i="1" kern="1200" dirty="0">
            <a:latin typeface="Palatino" pitchFamily="2" charset="77"/>
            <a:ea typeface="Palatino" pitchFamily="2" charset="77"/>
          </a:endParaRPr>
        </a:p>
      </dsp:txBody>
      <dsp:txXfrm>
        <a:off x="0" y="3107870"/>
        <a:ext cx="5721484" cy="621467"/>
      </dsp:txXfrm>
    </dsp:sp>
    <dsp:sp modelId="{79649C7B-989B-AD4E-A78E-4F07F238B6AE}">
      <dsp:nvSpPr>
        <dsp:cNvPr id="0" name=""/>
        <dsp:cNvSpPr/>
      </dsp:nvSpPr>
      <dsp:spPr>
        <a:xfrm>
          <a:off x="0" y="3729338"/>
          <a:ext cx="572148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73C3E9-C5D6-1141-9C7A-2021741871D6}">
      <dsp:nvSpPr>
        <dsp:cNvPr id="0" name=""/>
        <dsp:cNvSpPr/>
      </dsp:nvSpPr>
      <dsp:spPr>
        <a:xfrm>
          <a:off x="0" y="3729338"/>
          <a:ext cx="5721484"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endParaRPr lang="en-US" sz="2600" i="1" kern="1200" dirty="0">
            <a:latin typeface="Palatino" pitchFamily="2" charset="77"/>
            <a:ea typeface="Palatino" pitchFamily="2" charset="77"/>
          </a:endParaRPr>
        </a:p>
      </dsp:txBody>
      <dsp:txXfrm>
        <a:off x="0" y="3729338"/>
        <a:ext cx="5721484" cy="62146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2FFEA7-D924-7343-835A-1DBC4B589F8A}">
      <dsp:nvSpPr>
        <dsp:cNvPr id="0" name=""/>
        <dsp:cNvSpPr/>
      </dsp:nvSpPr>
      <dsp:spPr>
        <a:xfrm>
          <a:off x="0" y="2124"/>
          <a:ext cx="572148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77B4C6-1F77-E845-9C17-9272125B6FF4}">
      <dsp:nvSpPr>
        <dsp:cNvPr id="0" name=""/>
        <dsp:cNvSpPr/>
      </dsp:nvSpPr>
      <dsp:spPr>
        <a:xfrm>
          <a:off x="0" y="2124"/>
          <a:ext cx="5721484"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s-EC" sz="2100" i="1" kern="1200" dirty="0">
              <a:latin typeface="Palatino" pitchFamily="2" charset="77"/>
              <a:ea typeface="Palatino" pitchFamily="2" charset="77"/>
            </a:rPr>
            <a:t>3.1  El asalto al Capitolio</a:t>
          </a:r>
          <a:r>
            <a:rPr lang="es-EC" sz="2100" kern="1200" dirty="0"/>
            <a:t> </a:t>
          </a:r>
          <a:endParaRPr lang="en-US" sz="2100" kern="1200" dirty="0"/>
        </a:p>
      </dsp:txBody>
      <dsp:txXfrm>
        <a:off x="0" y="2124"/>
        <a:ext cx="5721484" cy="724514"/>
      </dsp:txXfrm>
    </dsp:sp>
    <dsp:sp modelId="{8A1397FB-4657-5949-AD62-44FAE6315F8F}">
      <dsp:nvSpPr>
        <dsp:cNvPr id="0" name=""/>
        <dsp:cNvSpPr/>
      </dsp:nvSpPr>
      <dsp:spPr>
        <a:xfrm>
          <a:off x="0" y="726639"/>
          <a:ext cx="572148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5C4F3B-90F5-9F40-8A7D-26626F196774}">
      <dsp:nvSpPr>
        <dsp:cNvPr id="0" name=""/>
        <dsp:cNvSpPr/>
      </dsp:nvSpPr>
      <dsp:spPr>
        <a:xfrm>
          <a:off x="0" y="726639"/>
          <a:ext cx="5721484"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i="1" kern="1200" dirty="0">
              <a:latin typeface="Palatino" pitchFamily="2" charset="77"/>
              <a:ea typeface="Palatino" pitchFamily="2" charset="77"/>
            </a:rPr>
            <a:t>3.2 Australia vs Facebook</a:t>
          </a:r>
        </a:p>
      </dsp:txBody>
      <dsp:txXfrm>
        <a:off x="0" y="726639"/>
        <a:ext cx="5721484" cy="724514"/>
      </dsp:txXfrm>
    </dsp:sp>
    <dsp:sp modelId="{FDF7404C-6CCF-BC48-A140-FA221F3DBCFF}">
      <dsp:nvSpPr>
        <dsp:cNvPr id="0" name=""/>
        <dsp:cNvSpPr/>
      </dsp:nvSpPr>
      <dsp:spPr>
        <a:xfrm>
          <a:off x="0" y="1451154"/>
          <a:ext cx="5721484"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F43552-5C36-A84E-B64C-7CA2C6569373}">
      <dsp:nvSpPr>
        <dsp:cNvPr id="0" name=""/>
        <dsp:cNvSpPr/>
      </dsp:nvSpPr>
      <dsp:spPr>
        <a:xfrm>
          <a:off x="0" y="1451154"/>
          <a:ext cx="5721484"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i="1" kern="1200" dirty="0">
              <a:latin typeface="Palatino" pitchFamily="2" charset="77"/>
              <a:ea typeface="Palatino" pitchFamily="2" charset="77"/>
            </a:rPr>
            <a:t>3.3 Unión </a:t>
          </a:r>
          <a:r>
            <a:rPr lang="en-US" sz="2100" i="1" kern="1200" dirty="0" err="1">
              <a:latin typeface="Palatino" pitchFamily="2" charset="77"/>
              <a:ea typeface="Palatino" pitchFamily="2" charset="77"/>
            </a:rPr>
            <a:t>Europea</a:t>
          </a:r>
          <a:endParaRPr lang="en-US" sz="2100" i="1" kern="1200" dirty="0">
            <a:latin typeface="Palatino" pitchFamily="2" charset="77"/>
            <a:ea typeface="Palatino" pitchFamily="2" charset="77"/>
          </a:endParaRPr>
        </a:p>
      </dsp:txBody>
      <dsp:txXfrm>
        <a:off x="0" y="1451154"/>
        <a:ext cx="5721484" cy="724514"/>
      </dsp:txXfrm>
    </dsp:sp>
    <dsp:sp modelId="{4CF07BF6-D98C-2A44-8ABA-7C1060ABC399}">
      <dsp:nvSpPr>
        <dsp:cNvPr id="0" name=""/>
        <dsp:cNvSpPr/>
      </dsp:nvSpPr>
      <dsp:spPr>
        <a:xfrm>
          <a:off x="0" y="2175669"/>
          <a:ext cx="5721484"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01C3C5-ADB1-2142-BB47-51FB71E5AB8A}">
      <dsp:nvSpPr>
        <dsp:cNvPr id="0" name=""/>
        <dsp:cNvSpPr/>
      </dsp:nvSpPr>
      <dsp:spPr>
        <a:xfrm>
          <a:off x="0" y="2175669"/>
          <a:ext cx="5721484"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i="1" kern="1200" dirty="0">
              <a:latin typeface="Palatino" pitchFamily="2" charset="77"/>
              <a:ea typeface="Palatino" pitchFamily="2" charset="77"/>
            </a:rPr>
            <a:t>3.4 El </a:t>
          </a:r>
          <a:r>
            <a:rPr lang="en-US" sz="2100" i="1" kern="1200" dirty="0" err="1">
              <a:latin typeface="Palatino" pitchFamily="2" charset="77"/>
              <a:ea typeface="Palatino" pitchFamily="2" charset="77"/>
            </a:rPr>
            <a:t>oportunismo</a:t>
          </a:r>
          <a:r>
            <a:rPr lang="en-US" sz="2100" i="1" kern="1200" dirty="0">
              <a:latin typeface="Palatino" pitchFamily="2" charset="77"/>
              <a:ea typeface="Palatino" pitchFamily="2" charset="77"/>
            </a:rPr>
            <a:t> de la </a:t>
          </a:r>
          <a:r>
            <a:rPr lang="en-US" sz="2100" i="1" kern="1200" dirty="0" err="1">
              <a:latin typeface="Palatino" pitchFamily="2" charset="77"/>
              <a:ea typeface="Palatino" pitchFamily="2" charset="77"/>
            </a:rPr>
            <a:t>clase</a:t>
          </a:r>
          <a:r>
            <a:rPr lang="en-US" sz="2100" i="1" kern="1200" dirty="0">
              <a:latin typeface="Palatino" pitchFamily="2" charset="77"/>
              <a:ea typeface="Palatino" pitchFamily="2" charset="77"/>
            </a:rPr>
            <a:t> </a:t>
          </a:r>
          <a:r>
            <a:rPr lang="en-US" sz="2100" i="1" kern="1200" dirty="0" err="1">
              <a:latin typeface="Palatino" pitchFamily="2" charset="77"/>
              <a:ea typeface="Palatino" pitchFamily="2" charset="77"/>
            </a:rPr>
            <a:t>política</a:t>
          </a:r>
          <a:r>
            <a:rPr lang="en-US" sz="2100" i="1" kern="1200" dirty="0">
              <a:latin typeface="Palatino" pitchFamily="2" charset="77"/>
              <a:ea typeface="Palatino" pitchFamily="2" charset="77"/>
            </a:rPr>
            <a:t> </a:t>
          </a:r>
          <a:r>
            <a:rPr lang="en-US" sz="2100" i="1" kern="1200" dirty="0" err="1">
              <a:latin typeface="Palatino" pitchFamily="2" charset="77"/>
              <a:ea typeface="Palatino" pitchFamily="2" charset="77"/>
            </a:rPr>
            <a:t>latinoamericana</a:t>
          </a:r>
          <a:endParaRPr lang="en-US" sz="2100" i="1" kern="1200" dirty="0">
            <a:latin typeface="Palatino" pitchFamily="2" charset="77"/>
            <a:ea typeface="Palatino" pitchFamily="2" charset="77"/>
          </a:endParaRPr>
        </a:p>
      </dsp:txBody>
      <dsp:txXfrm>
        <a:off x="0" y="2175669"/>
        <a:ext cx="5721484" cy="724514"/>
      </dsp:txXfrm>
    </dsp:sp>
    <dsp:sp modelId="{548DBF8E-C3FE-B940-809A-C7D8FA7DBF00}">
      <dsp:nvSpPr>
        <dsp:cNvPr id="0" name=""/>
        <dsp:cNvSpPr/>
      </dsp:nvSpPr>
      <dsp:spPr>
        <a:xfrm>
          <a:off x="0" y="2900183"/>
          <a:ext cx="5721484"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D96A99-4BE6-8846-9C91-25E008535C96}">
      <dsp:nvSpPr>
        <dsp:cNvPr id="0" name=""/>
        <dsp:cNvSpPr/>
      </dsp:nvSpPr>
      <dsp:spPr>
        <a:xfrm>
          <a:off x="0" y="2900183"/>
          <a:ext cx="5721484"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endParaRPr lang="en-US" sz="2100" i="1" kern="1200" dirty="0">
            <a:latin typeface="Palatino" pitchFamily="2" charset="77"/>
            <a:ea typeface="Palatino" pitchFamily="2" charset="77"/>
          </a:endParaRPr>
        </a:p>
      </dsp:txBody>
      <dsp:txXfrm>
        <a:off x="0" y="2900183"/>
        <a:ext cx="5721484" cy="724514"/>
      </dsp:txXfrm>
    </dsp:sp>
    <dsp:sp modelId="{79649C7B-989B-AD4E-A78E-4F07F238B6AE}">
      <dsp:nvSpPr>
        <dsp:cNvPr id="0" name=""/>
        <dsp:cNvSpPr/>
      </dsp:nvSpPr>
      <dsp:spPr>
        <a:xfrm>
          <a:off x="0" y="3624698"/>
          <a:ext cx="572148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73C3E9-C5D6-1141-9C7A-2021741871D6}">
      <dsp:nvSpPr>
        <dsp:cNvPr id="0" name=""/>
        <dsp:cNvSpPr/>
      </dsp:nvSpPr>
      <dsp:spPr>
        <a:xfrm>
          <a:off x="0" y="3624698"/>
          <a:ext cx="5721484"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endParaRPr lang="en-US" sz="2100" i="1" kern="1200" dirty="0">
            <a:latin typeface="Palatino" pitchFamily="2" charset="77"/>
            <a:ea typeface="Palatino" pitchFamily="2" charset="77"/>
          </a:endParaRPr>
        </a:p>
      </dsp:txBody>
      <dsp:txXfrm>
        <a:off x="0" y="3624698"/>
        <a:ext cx="5721484" cy="72451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1C1040-6B91-8B41-B8D1-BA8061F34293}" type="datetimeFigureOut">
              <a:rPr lang="es-EC" smtClean="0"/>
              <a:t>25/2/21</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1B9C6D-3AFD-FD4F-9A5F-2947831B9079}" type="slidenum">
              <a:rPr lang="es-EC" smtClean="0"/>
              <a:t>‹Nº›</a:t>
            </a:fld>
            <a:endParaRPr lang="es-EC"/>
          </a:p>
        </p:txBody>
      </p:sp>
    </p:spTree>
    <p:extLst>
      <p:ext uri="{BB962C8B-B14F-4D97-AF65-F5344CB8AC3E}">
        <p14:creationId xmlns:p14="http://schemas.microsoft.com/office/powerpoint/2010/main" val="1624478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 </a:t>
            </a:r>
            <a:endParaRPr lang="es-EC" dirty="0"/>
          </a:p>
        </p:txBody>
      </p:sp>
      <p:sp>
        <p:nvSpPr>
          <p:cNvPr id="4" name="Marcador de número de diapositiva 3"/>
          <p:cNvSpPr>
            <a:spLocks noGrp="1"/>
          </p:cNvSpPr>
          <p:nvPr>
            <p:ph type="sldNum" sz="quarter" idx="5"/>
          </p:nvPr>
        </p:nvSpPr>
        <p:spPr/>
        <p:txBody>
          <a:bodyPr/>
          <a:lstStyle/>
          <a:p>
            <a:fld id="{0B1B9C6D-3AFD-FD4F-9A5F-2947831B9079}" type="slidenum">
              <a:rPr lang="es-EC" smtClean="0"/>
              <a:t>12</a:t>
            </a:fld>
            <a:endParaRPr lang="es-EC"/>
          </a:p>
        </p:txBody>
      </p:sp>
    </p:spTree>
    <p:extLst>
      <p:ext uri="{BB962C8B-B14F-4D97-AF65-F5344CB8AC3E}">
        <p14:creationId xmlns:p14="http://schemas.microsoft.com/office/powerpoint/2010/main" val="651068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0B1B9C6D-3AFD-FD4F-9A5F-2947831B9079}" type="slidenum">
              <a:rPr lang="es-EC" smtClean="0"/>
              <a:t>24</a:t>
            </a:fld>
            <a:endParaRPr lang="es-EC"/>
          </a:p>
        </p:txBody>
      </p:sp>
    </p:spTree>
    <p:extLst>
      <p:ext uri="{BB962C8B-B14F-4D97-AF65-F5344CB8AC3E}">
        <p14:creationId xmlns:p14="http://schemas.microsoft.com/office/powerpoint/2010/main" val="789939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3AF82-41DE-0B40-95F0-A678D99D9F7A}"/>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EC"/>
          </a:p>
        </p:txBody>
      </p:sp>
      <p:sp>
        <p:nvSpPr>
          <p:cNvPr id="3" name="Subtítulo 2">
            <a:extLst>
              <a:ext uri="{FF2B5EF4-FFF2-40B4-BE49-F238E27FC236}">
                <a16:creationId xmlns:a16="http://schemas.microsoft.com/office/drawing/2014/main" id="{2419D34E-C4AA-E941-9C96-8759148B6D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EC"/>
          </a:p>
        </p:txBody>
      </p:sp>
      <p:sp>
        <p:nvSpPr>
          <p:cNvPr id="4" name="Marcador de fecha 3">
            <a:extLst>
              <a:ext uri="{FF2B5EF4-FFF2-40B4-BE49-F238E27FC236}">
                <a16:creationId xmlns:a16="http://schemas.microsoft.com/office/drawing/2014/main" id="{99E0EFCE-2572-4040-803C-47B191717D06}"/>
              </a:ext>
            </a:extLst>
          </p:cNvPr>
          <p:cNvSpPr>
            <a:spLocks noGrp="1"/>
          </p:cNvSpPr>
          <p:nvPr>
            <p:ph type="dt" sz="half" idx="10"/>
          </p:nvPr>
        </p:nvSpPr>
        <p:spPr/>
        <p:txBody>
          <a:bodyPr/>
          <a:lstStyle/>
          <a:p>
            <a:fld id="{E23CE853-5726-414B-97C7-D86644EF2E11}" type="datetimeFigureOut">
              <a:rPr lang="es-EC" smtClean="0"/>
              <a:t>25/2/21</a:t>
            </a:fld>
            <a:endParaRPr lang="es-EC"/>
          </a:p>
        </p:txBody>
      </p:sp>
      <p:sp>
        <p:nvSpPr>
          <p:cNvPr id="5" name="Marcador de pie de página 4">
            <a:extLst>
              <a:ext uri="{FF2B5EF4-FFF2-40B4-BE49-F238E27FC236}">
                <a16:creationId xmlns:a16="http://schemas.microsoft.com/office/drawing/2014/main" id="{1BE08F74-0EA2-9C45-86DB-5AAF93AE5751}"/>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C266C8EF-6002-674C-B438-B201FC27D4FB}"/>
              </a:ext>
            </a:extLst>
          </p:cNvPr>
          <p:cNvSpPr>
            <a:spLocks noGrp="1"/>
          </p:cNvSpPr>
          <p:nvPr>
            <p:ph type="sldNum" sz="quarter" idx="12"/>
          </p:nvPr>
        </p:nvSpPr>
        <p:spPr/>
        <p:txBody>
          <a:bodyPr/>
          <a:lstStyle/>
          <a:p>
            <a:fld id="{F8FF6392-C31B-594F-AA03-4A3F9EDB098E}" type="slidenum">
              <a:rPr lang="es-EC" smtClean="0"/>
              <a:t>‹Nº›</a:t>
            </a:fld>
            <a:endParaRPr lang="es-EC"/>
          </a:p>
        </p:txBody>
      </p:sp>
    </p:spTree>
    <p:extLst>
      <p:ext uri="{BB962C8B-B14F-4D97-AF65-F5344CB8AC3E}">
        <p14:creationId xmlns:p14="http://schemas.microsoft.com/office/powerpoint/2010/main" val="426530592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25CA8C-FEAB-A149-9EB9-69D9A11DEDA2}"/>
              </a:ext>
            </a:extLst>
          </p:cNvPr>
          <p:cNvSpPr>
            <a:spLocks noGrp="1"/>
          </p:cNvSpPr>
          <p:nvPr>
            <p:ph type="title"/>
          </p:nvPr>
        </p:nvSpPr>
        <p:spPr/>
        <p:txBody>
          <a:bodyPr/>
          <a:lstStyle/>
          <a:p>
            <a:r>
              <a:rPr lang="es-MX"/>
              <a:t>Haz clic para modificar el estilo de título del patrón</a:t>
            </a:r>
            <a:endParaRPr lang="es-EC"/>
          </a:p>
        </p:txBody>
      </p:sp>
      <p:sp>
        <p:nvSpPr>
          <p:cNvPr id="3" name="Marcador de contenido 2">
            <a:extLst>
              <a:ext uri="{FF2B5EF4-FFF2-40B4-BE49-F238E27FC236}">
                <a16:creationId xmlns:a16="http://schemas.microsoft.com/office/drawing/2014/main" id="{339FEC35-9D7B-3C40-A99E-68DD12625B98}"/>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C"/>
          </a:p>
        </p:txBody>
      </p:sp>
      <p:sp>
        <p:nvSpPr>
          <p:cNvPr id="4" name="Marcador de fecha 3">
            <a:extLst>
              <a:ext uri="{FF2B5EF4-FFF2-40B4-BE49-F238E27FC236}">
                <a16:creationId xmlns:a16="http://schemas.microsoft.com/office/drawing/2014/main" id="{0FEB5135-4B27-CF4A-B4C0-E68DBF4081BA}"/>
              </a:ext>
            </a:extLst>
          </p:cNvPr>
          <p:cNvSpPr>
            <a:spLocks noGrp="1"/>
          </p:cNvSpPr>
          <p:nvPr>
            <p:ph type="dt" sz="half" idx="10"/>
          </p:nvPr>
        </p:nvSpPr>
        <p:spPr/>
        <p:txBody>
          <a:bodyPr/>
          <a:lstStyle/>
          <a:p>
            <a:fld id="{E23CE853-5726-414B-97C7-D86644EF2E11}" type="datetimeFigureOut">
              <a:rPr lang="es-EC" smtClean="0"/>
              <a:t>25/2/21</a:t>
            </a:fld>
            <a:endParaRPr lang="es-EC"/>
          </a:p>
        </p:txBody>
      </p:sp>
      <p:sp>
        <p:nvSpPr>
          <p:cNvPr id="5" name="Marcador de pie de página 4">
            <a:extLst>
              <a:ext uri="{FF2B5EF4-FFF2-40B4-BE49-F238E27FC236}">
                <a16:creationId xmlns:a16="http://schemas.microsoft.com/office/drawing/2014/main" id="{01F9736D-5B8D-1F45-A5C0-E31B89ACAEC1}"/>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90C4277D-B622-D14B-BAB6-385841C1B324}"/>
              </a:ext>
            </a:extLst>
          </p:cNvPr>
          <p:cNvSpPr>
            <a:spLocks noGrp="1"/>
          </p:cNvSpPr>
          <p:nvPr>
            <p:ph type="sldNum" sz="quarter" idx="12"/>
          </p:nvPr>
        </p:nvSpPr>
        <p:spPr/>
        <p:txBody>
          <a:bodyPr/>
          <a:lstStyle/>
          <a:p>
            <a:fld id="{F8FF6392-C31B-594F-AA03-4A3F9EDB098E}" type="slidenum">
              <a:rPr lang="es-EC" smtClean="0"/>
              <a:t>‹Nº›</a:t>
            </a:fld>
            <a:endParaRPr lang="es-EC"/>
          </a:p>
        </p:txBody>
      </p:sp>
    </p:spTree>
    <p:extLst>
      <p:ext uri="{BB962C8B-B14F-4D97-AF65-F5344CB8AC3E}">
        <p14:creationId xmlns:p14="http://schemas.microsoft.com/office/powerpoint/2010/main" val="429324603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09B1F3-73B4-E743-BB6B-734E7AACE45D}"/>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EC"/>
          </a:p>
        </p:txBody>
      </p:sp>
      <p:sp>
        <p:nvSpPr>
          <p:cNvPr id="3" name="Marcador de texto 2">
            <a:extLst>
              <a:ext uri="{FF2B5EF4-FFF2-40B4-BE49-F238E27FC236}">
                <a16:creationId xmlns:a16="http://schemas.microsoft.com/office/drawing/2014/main" id="{98FD222E-699D-3145-B054-EFEE7DDA32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EF4108C2-01DD-7F42-96F7-27DD690C306F}"/>
              </a:ext>
            </a:extLst>
          </p:cNvPr>
          <p:cNvSpPr>
            <a:spLocks noGrp="1"/>
          </p:cNvSpPr>
          <p:nvPr>
            <p:ph type="dt" sz="half" idx="10"/>
          </p:nvPr>
        </p:nvSpPr>
        <p:spPr/>
        <p:txBody>
          <a:bodyPr/>
          <a:lstStyle/>
          <a:p>
            <a:fld id="{E23CE853-5726-414B-97C7-D86644EF2E11}" type="datetimeFigureOut">
              <a:rPr lang="es-EC" smtClean="0"/>
              <a:t>25/2/21</a:t>
            </a:fld>
            <a:endParaRPr lang="es-EC"/>
          </a:p>
        </p:txBody>
      </p:sp>
      <p:sp>
        <p:nvSpPr>
          <p:cNvPr id="5" name="Marcador de pie de página 4">
            <a:extLst>
              <a:ext uri="{FF2B5EF4-FFF2-40B4-BE49-F238E27FC236}">
                <a16:creationId xmlns:a16="http://schemas.microsoft.com/office/drawing/2014/main" id="{41DB878C-63E7-6E42-B4DB-609CF658C394}"/>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3B1188F6-ED83-DF48-821D-7E0650909E51}"/>
              </a:ext>
            </a:extLst>
          </p:cNvPr>
          <p:cNvSpPr>
            <a:spLocks noGrp="1"/>
          </p:cNvSpPr>
          <p:nvPr>
            <p:ph type="sldNum" sz="quarter" idx="12"/>
          </p:nvPr>
        </p:nvSpPr>
        <p:spPr/>
        <p:txBody>
          <a:bodyPr/>
          <a:lstStyle/>
          <a:p>
            <a:fld id="{F8FF6392-C31B-594F-AA03-4A3F9EDB098E}" type="slidenum">
              <a:rPr lang="es-EC" smtClean="0"/>
              <a:t>‹Nº›</a:t>
            </a:fld>
            <a:endParaRPr lang="es-EC"/>
          </a:p>
        </p:txBody>
      </p:sp>
    </p:spTree>
    <p:extLst>
      <p:ext uri="{BB962C8B-B14F-4D97-AF65-F5344CB8AC3E}">
        <p14:creationId xmlns:p14="http://schemas.microsoft.com/office/powerpoint/2010/main" val="204943442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97D367-94F5-DB45-91A6-8788C0571240}"/>
              </a:ext>
            </a:extLst>
          </p:cNvPr>
          <p:cNvSpPr>
            <a:spLocks noGrp="1"/>
          </p:cNvSpPr>
          <p:nvPr>
            <p:ph type="title"/>
          </p:nvPr>
        </p:nvSpPr>
        <p:spPr/>
        <p:txBody>
          <a:bodyPr/>
          <a:lstStyle/>
          <a:p>
            <a:r>
              <a:rPr lang="es-MX"/>
              <a:t>Haz clic para modificar el estilo de título del patrón</a:t>
            </a:r>
            <a:endParaRPr lang="es-EC"/>
          </a:p>
        </p:txBody>
      </p:sp>
      <p:sp>
        <p:nvSpPr>
          <p:cNvPr id="3" name="Marcador de contenido 2">
            <a:extLst>
              <a:ext uri="{FF2B5EF4-FFF2-40B4-BE49-F238E27FC236}">
                <a16:creationId xmlns:a16="http://schemas.microsoft.com/office/drawing/2014/main" id="{A1642EA6-89D3-DA42-BFAC-29EC2FF20974}"/>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C"/>
          </a:p>
        </p:txBody>
      </p:sp>
      <p:sp>
        <p:nvSpPr>
          <p:cNvPr id="4" name="Marcador de contenido 3">
            <a:extLst>
              <a:ext uri="{FF2B5EF4-FFF2-40B4-BE49-F238E27FC236}">
                <a16:creationId xmlns:a16="http://schemas.microsoft.com/office/drawing/2014/main" id="{B9D4FD27-BC18-2549-AFF1-B0DABCE6D841}"/>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C"/>
          </a:p>
        </p:txBody>
      </p:sp>
      <p:sp>
        <p:nvSpPr>
          <p:cNvPr id="5" name="Marcador de fecha 4">
            <a:extLst>
              <a:ext uri="{FF2B5EF4-FFF2-40B4-BE49-F238E27FC236}">
                <a16:creationId xmlns:a16="http://schemas.microsoft.com/office/drawing/2014/main" id="{749CA96D-8AAA-8441-8AC9-200B3A70B79F}"/>
              </a:ext>
            </a:extLst>
          </p:cNvPr>
          <p:cNvSpPr>
            <a:spLocks noGrp="1"/>
          </p:cNvSpPr>
          <p:nvPr>
            <p:ph type="dt" sz="half" idx="10"/>
          </p:nvPr>
        </p:nvSpPr>
        <p:spPr/>
        <p:txBody>
          <a:bodyPr/>
          <a:lstStyle/>
          <a:p>
            <a:fld id="{E23CE853-5726-414B-97C7-D86644EF2E11}" type="datetimeFigureOut">
              <a:rPr lang="es-EC" smtClean="0"/>
              <a:t>25/2/21</a:t>
            </a:fld>
            <a:endParaRPr lang="es-EC"/>
          </a:p>
        </p:txBody>
      </p:sp>
      <p:sp>
        <p:nvSpPr>
          <p:cNvPr id="6" name="Marcador de pie de página 5">
            <a:extLst>
              <a:ext uri="{FF2B5EF4-FFF2-40B4-BE49-F238E27FC236}">
                <a16:creationId xmlns:a16="http://schemas.microsoft.com/office/drawing/2014/main" id="{694A6BEB-111E-A449-B83A-60BC2AF2691F}"/>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2F01CC99-679A-744D-850F-27B860E7316F}"/>
              </a:ext>
            </a:extLst>
          </p:cNvPr>
          <p:cNvSpPr>
            <a:spLocks noGrp="1"/>
          </p:cNvSpPr>
          <p:nvPr>
            <p:ph type="sldNum" sz="quarter" idx="12"/>
          </p:nvPr>
        </p:nvSpPr>
        <p:spPr/>
        <p:txBody>
          <a:bodyPr/>
          <a:lstStyle/>
          <a:p>
            <a:fld id="{F8FF6392-C31B-594F-AA03-4A3F9EDB098E}" type="slidenum">
              <a:rPr lang="es-EC" smtClean="0"/>
              <a:t>‹Nº›</a:t>
            </a:fld>
            <a:endParaRPr lang="es-EC"/>
          </a:p>
        </p:txBody>
      </p:sp>
    </p:spTree>
    <p:extLst>
      <p:ext uri="{BB962C8B-B14F-4D97-AF65-F5344CB8AC3E}">
        <p14:creationId xmlns:p14="http://schemas.microsoft.com/office/powerpoint/2010/main" val="208307273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779E5A-D7E0-AE40-A1EE-53E742BA1B2B}"/>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EC"/>
          </a:p>
        </p:txBody>
      </p:sp>
      <p:sp>
        <p:nvSpPr>
          <p:cNvPr id="3" name="Marcador de texto 2">
            <a:extLst>
              <a:ext uri="{FF2B5EF4-FFF2-40B4-BE49-F238E27FC236}">
                <a16:creationId xmlns:a16="http://schemas.microsoft.com/office/drawing/2014/main" id="{418F401F-53D2-A44C-8B43-362CB1B72C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703F0A9A-C79D-2A4E-8C61-F03DE487CFD6}"/>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C"/>
          </a:p>
        </p:txBody>
      </p:sp>
      <p:sp>
        <p:nvSpPr>
          <p:cNvPr id="5" name="Marcador de texto 4">
            <a:extLst>
              <a:ext uri="{FF2B5EF4-FFF2-40B4-BE49-F238E27FC236}">
                <a16:creationId xmlns:a16="http://schemas.microsoft.com/office/drawing/2014/main" id="{46CBD0D2-345D-F444-95A5-F41E5DBE7A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83D718A3-E953-EC4A-BF54-DE6C97687E3F}"/>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C"/>
          </a:p>
        </p:txBody>
      </p:sp>
      <p:sp>
        <p:nvSpPr>
          <p:cNvPr id="7" name="Marcador de fecha 6">
            <a:extLst>
              <a:ext uri="{FF2B5EF4-FFF2-40B4-BE49-F238E27FC236}">
                <a16:creationId xmlns:a16="http://schemas.microsoft.com/office/drawing/2014/main" id="{044835CC-0F3C-9A46-B687-11400744FB47}"/>
              </a:ext>
            </a:extLst>
          </p:cNvPr>
          <p:cNvSpPr>
            <a:spLocks noGrp="1"/>
          </p:cNvSpPr>
          <p:nvPr>
            <p:ph type="dt" sz="half" idx="10"/>
          </p:nvPr>
        </p:nvSpPr>
        <p:spPr/>
        <p:txBody>
          <a:bodyPr/>
          <a:lstStyle/>
          <a:p>
            <a:fld id="{E23CE853-5726-414B-97C7-D86644EF2E11}" type="datetimeFigureOut">
              <a:rPr lang="es-EC" smtClean="0"/>
              <a:t>25/2/21</a:t>
            </a:fld>
            <a:endParaRPr lang="es-EC"/>
          </a:p>
        </p:txBody>
      </p:sp>
      <p:sp>
        <p:nvSpPr>
          <p:cNvPr id="8" name="Marcador de pie de página 7">
            <a:extLst>
              <a:ext uri="{FF2B5EF4-FFF2-40B4-BE49-F238E27FC236}">
                <a16:creationId xmlns:a16="http://schemas.microsoft.com/office/drawing/2014/main" id="{5F30D064-C831-604A-A232-87450A32427A}"/>
              </a:ext>
            </a:extLst>
          </p:cNvPr>
          <p:cNvSpPr>
            <a:spLocks noGrp="1"/>
          </p:cNvSpPr>
          <p:nvPr>
            <p:ph type="ftr" sz="quarter" idx="11"/>
          </p:nvPr>
        </p:nvSpPr>
        <p:spPr/>
        <p:txBody>
          <a:bodyPr/>
          <a:lstStyle/>
          <a:p>
            <a:endParaRPr lang="es-EC"/>
          </a:p>
        </p:txBody>
      </p:sp>
      <p:sp>
        <p:nvSpPr>
          <p:cNvPr id="9" name="Marcador de número de diapositiva 8">
            <a:extLst>
              <a:ext uri="{FF2B5EF4-FFF2-40B4-BE49-F238E27FC236}">
                <a16:creationId xmlns:a16="http://schemas.microsoft.com/office/drawing/2014/main" id="{760618B3-B5AA-CF4B-BF61-335EB0BC6083}"/>
              </a:ext>
            </a:extLst>
          </p:cNvPr>
          <p:cNvSpPr>
            <a:spLocks noGrp="1"/>
          </p:cNvSpPr>
          <p:nvPr>
            <p:ph type="sldNum" sz="quarter" idx="12"/>
          </p:nvPr>
        </p:nvSpPr>
        <p:spPr/>
        <p:txBody>
          <a:bodyPr/>
          <a:lstStyle/>
          <a:p>
            <a:fld id="{F8FF6392-C31B-594F-AA03-4A3F9EDB098E}" type="slidenum">
              <a:rPr lang="es-EC" smtClean="0"/>
              <a:t>‹Nº›</a:t>
            </a:fld>
            <a:endParaRPr lang="es-EC"/>
          </a:p>
        </p:txBody>
      </p:sp>
    </p:spTree>
    <p:extLst>
      <p:ext uri="{BB962C8B-B14F-4D97-AF65-F5344CB8AC3E}">
        <p14:creationId xmlns:p14="http://schemas.microsoft.com/office/powerpoint/2010/main" val="199234978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4FE818-198B-8D4E-B700-C9D85AC035B1}"/>
              </a:ext>
            </a:extLst>
          </p:cNvPr>
          <p:cNvSpPr>
            <a:spLocks noGrp="1"/>
          </p:cNvSpPr>
          <p:nvPr>
            <p:ph type="title"/>
          </p:nvPr>
        </p:nvSpPr>
        <p:spPr/>
        <p:txBody>
          <a:bodyPr/>
          <a:lstStyle/>
          <a:p>
            <a:r>
              <a:rPr lang="es-MX"/>
              <a:t>Haz clic para modificar el estilo de título del patrón</a:t>
            </a:r>
            <a:endParaRPr lang="es-EC"/>
          </a:p>
        </p:txBody>
      </p:sp>
      <p:sp>
        <p:nvSpPr>
          <p:cNvPr id="3" name="Marcador de fecha 2">
            <a:extLst>
              <a:ext uri="{FF2B5EF4-FFF2-40B4-BE49-F238E27FC236}">
                <a16:creationId xmlns:a16="http://schemas.microsoft.com/office/drawing/2014/main" id="{5D0FFC44-575B-C941-B624-2B52C75C6148}"/>
              </a:ext>
            </a:extLst>
          </p:cNvPr>
          <p:cNvSpPr>
            <a:spLocks noGrp="1"/>
          </p:cNvSpPr>
          <p:nvPr>
            <p:ph type="dt" sz="half" idx="10"/>
          </p:nvPr>
        </p:nvSpPr>
        <p:spPr/>
        <p:txBody>
          <a:bodyPr/>
          <a:lstStyle/>
          <a:p>
            <a:fld id="{E23CE853-5726-414B-97C7-D86644EF2E11}" type="datetimeFigureOut">
              <a:rPr lang="es-EC" smtClean="0"/>
              <a:t>25/2/21</a:t>
            </a:fld>
            <a:endParaRPr lang="es-EC"/>
          </a:p>
        </p:txBody>
      </p:sp>
      <p:sp>
        <p:nvSpPr>
          <p:cNvPr id="4" name="Marcador de pie de página 3">
            <a:extLst>
              <a:ext uri="{FF2B5EF4-FFF2-40B4-BE49-F238E27FC236}">
                <a16:creationId xmlns:a16="http://schemas.microsoft.com/office/drawing/2014/main" id="{8AF38760-CBB2-864E-8519-B35DAD04F55C}"/>
              </a:ext>
            </a:extLst>
          </p:cNvPr>
          <p:cNvSpPr>
            <a:spLocks noGrp="1"/>
          </p:cNvSpPr>
          <p:nvPr>
            <p:ph type="ftr" sz="quarter" idx="11"/>
          </p:nvPr>
        </p:nvSpPr>
        <p:spPr/>
        <p:txBody>
          <a:bodyPr/>
          <a:lstStyle/>
          <a:p>
            <a:endParaRPr lang="es-EC"/>
          </a:p>
        </p:txBody>
      </p:sp>
      <p:sp>
        <p:nvSpPr>
          <p:cNvPr id="5" name="Marcador de número de diapositiva 4">
            <a:extLst>
              <a:ext uri="{FF2B5EF4-FFF2-40B4-BE49-F238E27FC236}">
                <a16:creationId xmlns:a16="http://schemas.microsoft.com/office/drawing/2014/main" id="{D7664E0D-511F-D54A-ACD5-E9F18A5BE1C4}"/>
              </a:ext>
            </a:extLst>
          </p:cNvPr>
          <p:cNvSpPr>
            <a:spLocks noGrp="1"/>
          </p:cNvSpPr>
          <p:nvPr>
            <p:ph type="sldNum" sz="quarter" idx="12"/>
          </p:nvPr>
        </p:nvSpPr>
        <p:spPr/>
        <p:txBody>
          <a:bodyPr/>
          <a:lstStyle/>
          <a:p>
            <a:fld id="{F8FF6392-C31B-594F-AA03-4A3F9EDB098E}" type="slidenum">
              <a:rPr lang="es-EC" smtClean="0"/>
              <a:t>‹Nº›</a:t>
            </a:fld>
            <a:endParaRPr lang="es-EC"/>
          </a:p>
        </p:txBody>
      </p:sp>
    </p:spTree>
    <p:extLst>
      <p:ext uri="{BB962C8B-B14F-4D97-AF65-F5344CB8AC3E}">
        <p14:creationId xmlns:p14="http://schemas.microsoft.com/office/powerpoint/2010/main" val="247990543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66FBCAB-F178-F340-9688-3148F212DCC7}"/>
              </a:ext>
            </a:extLst>
          </p:cNvPr>
          <p:cNvSpPr>
            <a:spLocks noGrp="1"/>
          </p:cNvSpPr>
          <p:nvPr>
            <p:ph type="dt" sz="half" idx="10"/>
          </p:nvPr>
        </p:nvSpPr>
        <p:spPr/>
        <p:txBody>
          <a:bodyPr/>
          <a:lstStyle/>
          <a:p>
            <a:fld id="{E23CE853-5726-414B-97C7-D86644EF2E11}" type="datetimeFigureOut">
              <a:rPr lang="es-EC" smtClean="0"/>
              <a:t>25/2/21</a:t>
            </a:fld>
            <a:endParaRPr lang="es-EC"/>
          </a:p>
        </p:txBody>
      </p:sp>
      <p:sp>
        <p:nvSpPr>
          <p:cNvPr id="3" name="Marcador de pie de página 2">
            <a:extLst>
              <a:ext uri="{FF2B5EF4-FFF2-40B4-BE49-F238E27FC236}">
                <a16:creationId xmlns:a16="http://schemas.microsoft.com/office/drawing/2014/main" id="{BEB7E562-B5BF-D043-9FF9-858D858CCAA3}"/>
              </a:ext>
            </a:extLst>
          </p:cNvPr>
          <p:cNvSpPr>
            <a:spLocks noGrp="1"/>
          </p:cNvSpPr>
          <p:nvPr>
            <p:ph type="ftr" sz="quarter" idx="11"/>
          </p:nvPr>
        </p:nvSpPr>
        <p:spPr/>
        <p:txBody>
          <a:bodyPr/>
          <a:lstStyle/>
          <a:p>
            <a:endParaRPr lang="es-EC"/>
          </a:p>
        </p:txBody>
      </p:sp>
      <p:sp>
        <p:nvSpPr>
          <p:cNvPr id="4" name="Marcador de número de diapositiva 3">
            <a:extLst>
              <a:ext uri="{FF2B5EF4-FFF2-40B4-BE49-F238E27FC236}">
                <a16:creationId xmlns:a16="http://schemas.microsoft.com/office/drawing/2014/main" id="{D3752645-BEDF-284E-A56B-B313D5D5C431}"/>
              </a:ext>
            </a:extLst>
          </p:cNvPr>
          <p:cNvSpPr>
            <a:spLocks noGrp="1"/>
          </p:cNvSpPr>
          <p:nvPr>
            <p:ph type="sldNum" sz="quarter" idx="12"/>
          </p:nvPr>
        </p:nvSpPr>
        <p:spPr/>
        <p:txBody>
          <a:bodyPr/>
          <a:lstStyle/>
          <a:p>
            <a:fld id="{F8FF6392-C31B-594F-AA03-4A3F9EDB098E}" type="slidenum">
              <a:rPr lang="es-EC" smtClean="0"/>
              <a:t>‹Nº›</a:t>
            </a:fld>
            <a:endParaRPr lang="es-EC"/>
          </a:p>
        </p:txBody>
      </p:sp>
    </p:spTree>
    <p:extLst>
      <p:ext uri="{BB962C8B-B14F-4D97-AF65-F5344CB8AC3E}">
        <p14:creationId xmlns:p14="http://schemas.microsoft.com/office/powerpoint/2010/main" val="415240463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74522F-3DC8-4F48-90A4-DB50E7220274}"/>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EC"/>
          </a:p>
        </p:txBody>
      </p:sp>
      <p:sp>
        <p:nvSpPr>
          <p:cNvPr id="3" name="Marcador de contenido 2">
            <a:extLst>
              <a:ext uri="{FF2B5EF4-FFF2-40B4-BE49-F238E27FC236}">
                <a16:creationId xmlns:a16="http://schemas.microsoft.com/office/drawing/2014/main" id="{1BB9D2CC-9D87-FD41-B72C-F3672D3790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C"/>
          </a:p>
        </p:txBody>
      </p:sp>
      <p:sp>
        <p:nvSpPr>
          <p:cNvPr id="4" name="Marcador de texto 3">
            <a:extLst>
              <a:ext uri="{FF2B5EF4-FFF2-40B4-BE49-F238E27FC236}">
                <a16:creationId xmlns:a16="http://schemas.microsoft.com/office/drawing/2014/main" id="{3145E5CA-F073-2245-A675-CDD23D3808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F455872A-F2FD-6C48-B14E-2CB2C8634682}"/>
              </a:ext>
            </a:extLst>
          </p:cNvPr>
          <p:cNvSpPr>
            <a:spLocks noGrp="1"/>
          </p:cNvSpPr>
          <p:nvPr>
            <p:ph type="dt" sz="half" idx="10"/>
          </p:nvPr>
        </p:nvSpPr>
        <p:spPr/>
        <p:txBody>
          <a:bodyPr/>
          <a:lstStyle/>
          <a:p>
            <a:fld id="{E23CE853-5726-414B-97C7-D86644EF2E11}" type="datetimeFigureOut">
              <a:rPr lang="es-EC" smtClean="0"/>
              <a:t>25/2/21</a:t>
            </a:fld>
            <a:endParaRPr lang="es-EC"/>
          </a:p>
        </p:txBody>
      </p:sp>
      <p:sp>
        <p:nvSpPr>
          <p:cNvPr id="6" name="Marcador de pie de página 5">
            <a:extLst>
              <a:ext uri="{FF2B5EF4-FFF2-40B4-BE49-F238E27FC236}">
                <a16:creationId xmlns:a16="http://schemas.microsoft.com/office/drawing/2014/main" id="{1C4E6294-4531-1248-813C-2E45B5FCEDE2}"/>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A0E00C6F-1A90-E042-8D73-BF4C66D33599}"/>
              </a:ext>
            </a:extLst>
          </p:cNvPr>
          <p:cNvSpPr>
            <a:spLocks noGrp="1"/>
          </p:cNvSpPr>
          <p:nvPr>
            <p:ph type="sldNum" sz="quarter" idx="12"/>
          </p:nvPr>
        </p:nvSpPr>
        <p:spPr/>
        <p:txBody>
          <a:bodyPr/>
          <a:lstStyle/>
          <a:p>
            <a:fld id="{F8FF6392-C31B-594F-AA03-4A3F9EDB098E}" type="slidenum">
              <a:rPr lang="es-EC" smtClean="0"/>
              <a:t>‹Nº›</a:t>
            </a:fld>
            <a:endParaRPr lang="es-EC"/>
          </a:p>
        </p:txBody>
      </p:sp>
    </p:spTree>
    <p:extLst>
      <p:ext uri="{BB962C8B-B14F-4D97-AF65-F5344CB8AC3E}">
        <p14:creationId xmlns:p14="http://schemas.microsoft.com/office/powerpoint/2010/main" val="41523489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C08BF9-1F16-3847-8EA2-046330374BF8}"/>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EC"/>
          </a:p>
        </p:txBody>
      </p:sp>
      <p:sp>
        <p:nvSpPr>
          <p:cNvPr id="3" name="Marcador de posición de imagen 2">
            <a:extLst>
              <a:ext uri="{FF2B5EF4-FFF2-40B4-BE49-F238E27FC236}">
                <a16:creationId xmlns:a16="http://schemas.microsoft.com/office/drawing/2014/main" id="{209976DD-EFFF-2C47-994E-F98063DA4E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a:extLst>
              <a:ext uri="{FF2B5EF4-FFF2-40B4-BE49-F238E27FC236}">
                <a16:creationId xmlns:a16="http://schemas.microsoft.com/office/drawing/2014/main" id="{4B3D1807-4E54-F040-807E-C59599A749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A739F48F-CF45-8C46-8F17-1E2654EA236D}"/>
              </a:ext>
            </a:extLst>
          </p:cNvPr>
          <p:cNvSpPr>
            <a:spLocks noGrp="1"/>
          </p:cNvSpPr>
          <p:nvPr>
            <p:ph type="dt" sz="half" idx="10"/>
          </p:nvPr>
        </p:nvSpPr>
        <p:spPr/>
        <p:txBody>
          <a:bodyPr/>
          <a:lstStyle/>
          <a:p>
            <a:fld id="{E23CE853-5726-414B-97C7-D86644EF2E11}" type="datetimeFigureOut">
              <a:rPr lang="es-EC" smtClean="0"/>
              <a:t>25/2/21</a:t>
            </a:fld>
            <a:endParaRPr lang="es-EC"/>
          </a:p>
        </p:txBody>
      </p:sp>
      <p:sp>
        <p:nvSpPr>
          <p:cNvPr id="6" name="Marcador de pie de página 5">
            <a:extLst>
              <a:ext uri="{FF2B5EF4-FFF2-40B4-BE49-F238E27FC236}">
                <a16:creationId xmlns:a16="http://schemas.microsoft.com/office/drawing/2014/main" id="{1DE06B55-6700-234B-A063-ED7F72E35708}"/>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0EFC5F6F-B51C-3F49-9CA3-372DEE809D68}"/>
              </a:ext>
            </a:extLst>
          </p:cNvPr>
          <p:cNvSpPr>
            <a:spLocks noGrp="1"/>
          </p:cNvSpPr>
          <p:nvPr>
            <p:ph type="sldNum" sz="quarter" idx="12"/>
          </p:nvPr>
        </p:nvSpPr>
        <p:spPr/>
        <p:txBody>
          <a:bodyPr/>
          <a:lstStyle/>
          <a:p>
            <a:fld id="{F8FF6392-C31B-594F-AA03-4A3F9EDB098E}" type="slidenum">
              <a:rPr lang="es-EC" smtClean="0"/>
              <a:t>‹Nº›</a:t>
            </a:fld>
            <a:endParaRPr lang="es-EC"/>
          </a:p>
        </p:txBody>
      </p:sp>
    </p:spTree>
    <p:extLst>
      <p:ext uri="{BB962C8B-B14F-4D97-AF65-F5344CB8AC3E}">
        <p14:creationId xmlns:p14="http://schemas.microsoft.com/office/powerpoint/2010/main" val="16793085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2423EA-4EC5-3941-A32D-A8E23823149C}"/>
              </a:ext>
            </a:extLst>
          </p:cNvPr>
          <p:cNvSpPr>
            <a:spLocks noGrp="1"/>
          </p:cNvSpPr>
          <p:nvPr>
            <p:ph type="title"/>
          </p:nvPr>
        </p:nvSpPr>
        <p:spPr/>
        <p:txBody>
          <a:bodyPr/>
          <a:lstStyle/>
          <a:p>
            <a:r>
              <a:rPr lang="es-MX"/>
              <a:t>Haz clic para modificar el estilo de título del patrón</a:t>
            </a:r>
            <a:endParaRPr lang="es-EC"/>
          </a:p>
        </p:txBody>
      </p:sp>
      <p:sp>
        <p:nvSpPr>
          <p:cNvPr id="3" name="Marcador de texto vertical 2">
            <a:extLst>
              <a:ext uri="{FF2B5EF4-FFF2-40B4-BE49-F238E27FC236}">
                <a16:creationId xmlns:a16="http://schemas.microsoft.com/office/drawing/2014/main" id="{11993408-1B06-1745-80BA-C339EEF8EB59}"/>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C"/>
          </a:p>
        </p:txBody>
      </p:sp>
      <p:sp>
        <p:nvSpPr>
          <p:cNvPr id="4" name="Marcador de fecha 3">
            <a:extLst>
              <a:ext uri="{FF2B5EF4-FFF2-40B4-BE49-F238E27FC236}">
                <a16:creationId xmlns:a16="http://schemas.microsoft.com/office/drawing/2014/main" id="{29719C0C-1F52-A146-B2DD-4BEF8C90EB8B}"/>
              </a:ext>
            </a:extLst>
          </p:cNvPr>
          <p:cNvSpPr>
            <a:spLocks noGrp="1"/>
          </p:cNvSpPr>
          <p:nvPr>
            <p:ph type="dt" sz="half" idx="10"/>
          </p:nvPr>
        </p:nvSpPr>
        <p:spPr/>
        <p:txBody>
          <a:bodyPr/>
          <a:lstStyle/>
          <a:p>
            <a:fld id="{E23CE853-5726-414B-97C7-D86644EF2E11}" type="datetimeFigureOut">
              <a:rPr lang="es-EC" smtClean="0"/>
              <a:t>25/2/21</a:t>
            </a:fld>
            <a:endParaRPr lang="es-EC"/>
          </a:p>
        </p:txBody>
      </p:sp>
      <p:sp>
        <p:nvSpPr>
          <p:cNvPr id="5" name="Marcador de pie de página 4">
            <a:extLst>
              <a:ext uri="{FF2B5EF4-FFF2-40B4-BE49-F238E27FC236}">
                <a16:creationId xmlns:a16="http://schemas.microsoft.com/office/drawing/2014/main" id="{DB78D57E-61CA-4441-BC1C-FF4CE2A3B47A}"/>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E1549947-6788-B54A-A905-D4293770DABB}"/>
              </a:ext>
            </a:extLst>
          </p:cNvPr>
          <p:cNvSpPr>
            <a:spLocks noGrp="1"/>
          </p:cNvSpPr>
          <p:nvPr>
            <p:ph type="sldNum" sz="quarter" idx="12"/>
          </p:nvPr>
        </p:nvSpPr>
        <p:spPr/>
        <p:txBody>
          <a:bodyPr/>
          <a:lstStyle/>
          <a:p>
            <a:fld id="{F8FF6392-C31B-594F-AA03-4A3F9EDB098E}" type="slidenum">
              <a:rPr lang="es-EC" smtClean="0"/>
              <a:t>‹Nº›</a:t>
            </a:fld>
            <a:endParaRPr lang="es-EC"/>
          </a:p>
        </p:txBody>
      </p:sp>
    </p:spTree>
    <p:extLst>
      <p:ext uri="{BB962C8B-B14F-4D97-AF65-F5344CB8AC3E}">
        <p14:creationId xmlns:p14="http://schemas.microsoft.com/office/powerpoint/2010/main" val="86352448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B3F5506-EAC0-8448-8283-53077C423C4E}"/>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EC"/>
          </a:p>
        </p:txBody>
      </p:sp>
      <p:sp>
        <p:nvSpPr>
          <p:cNvPr id="3" name="Marcador de texto vertical 2">
            <a:extLst>
              <a:ext uri="{FF2B5EF4-FFF2-40B4-BE49-F238E27FC236}">
                <a16:creationId xmlns:a16="http://schemas.microsoft.com/office/drawing/2014/main" id="{391397F0-77C1-BD4A-A490-0B7F286243A7}"/>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C"/>
          </a:p>
        </p:txBody>
      </p:sp>
      <p:sp>
        <p:nvSpPr>
          <p:cNvPr id="4" name="Marcador de fecha 3">
            <a:extLst>
              <a:ext uri="{FF2B5EF4-FFF2-40B4-BE49-F238E27FC236}">
                <a16:creationId xmlns:a16="http://schemas.microsoft.com/office/drawing/2014/main" id="{16A73648-5561-F94A-8BAC-29F251E5C9BB}"/>
              </a:ext>
            </a:extLst>
          </p:cNvPr>
          <p:cNvSpPr>
            <a:spLocks noGrp="1"/>
          </p:cNvSpPr>
          <p:nvPr>
            <p:ph type="dt" sz="half" idx="10"/>
          </p:nvPr>
        </p:nvSpPr>
        <p:spPr/>
        <p:txBody>
          <a:bodyPr/>
          <a:lstStyle/>
          <a:p>
            <a:fld id="{E23CE853-5726-414B-97C7-D86644EF2E11}" type="datetimeFigureOut">
              <a:rPr lang="es-EC" smtClean="0"/>
              <a:t>25/2/21</a:t>
            </a:fld>
            <a:endParaRPr lang="es-EC"/>
          </a:p>
        </p:txBody>
      </p:sp>
      <p:sp>
        <p:nvSpPr>
          <p:cNvPr id="5" name="Marcador de pie de página 4">
            <a:extLst>
              <a:ext uri="{FF2B5EF4-FFF2-40B4-BE49-F238E27FC236}">
                <a16:creationId xmlns:a16="http://schemas.microsoft.com/office/drawing/2014/main" id="{DF185850-F758-8745-A175-30FC5021B2D7}"/>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C3F22482-339B-0D4A-9255-EFF84DFC1F66}"/>
              </a:ext>
            </a:extLst>
          </p:cNvPr>
          <p:cNvSpPr>
            <a:spLocks noGrp="1"/>
          </p:cNvSpPr>
          <p:nvPr>
            <p:ph type="sldNum" sz="quarter" idx="12"/>
          </p:nvPr>
        </p:nvSpPr>
        <p:spPr/>
        <p:txBody>
          <a:bodyPr/>
          <a:lstStyle/>
          <a:p>
            <a:fld id="{F8FF6392-C31B-594F-AA03-4A3F9EDB098E}" type="slidenum">
              <a:rPr lang="es-EC" smtClean="0"/>
              <a:t>‹Nº›</a:t>
            </a:fld>
            <a:endParaRPr lang="es-EC"/>
          </a:p>
        </p:txBody>
      </p:sp>
    </p:spTree>
    <p:extLst>
      <p:ext uri="{BB962C8B-B14F-4D97-AF65-F5344CB8AC3E}">
        <p14:creationId xmlns:p14="http://schemas.microsoft.com/office/powerpoint/2010/main" val="425807221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DE4EE7B2-9E1D-9F4C-889A-5DC00ED6C3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EC"/>
          </a:p>
        </p:txBody>
      </p:sp>
      <p:sp>
        <p:nvSpPr>
          <p:cNvPr id="3" name="Marcador de texto 2">
            <a:extLst>
              <a:ext uri="{FF2B5EF4-FFF2-40B4-BE49-F238E27FC236}">
                <a16:creationId xmlns:a16="http://schemas.microsoft.com/office/drawing/2014/main" id="{91356D76-0398-8443-AE93-2DC8F4019D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C"/>
          </a:p>
        </p:txBody>
      </p:sp>
      <p:sp>
        <p:nvSpPr>
          <p:cNvPr id="4" name="Marcador de fecha 3">
            <a:extLst>
              <a:ext uri="{FF2B5EF4-FFF2-40B4-BE49-F238E27FC236}">
                <a16:creationId xmlns:a16="http://schemas.microsoft.com/office/drawing/2014/main" id="{0B14EC20-1F19-4141-AF06-1DB77B981E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3CE853-5726-414B-97C7-D86644EF2E11}" type="datetimeFigureOut">
              <a:rPr lang="es-EC" smtClean="0"/>
              <a:t>25/2/21</a:t>
            </a:fld>
            <a:endParaRPr lang="es-EC"/>
          </a:p>
        </p:txBody>
      </p:sp>
      <p:sp>
        <p:nvSpPr>
          <p:cNvPr id="5" name="Marcador de pie de página 4">
            <a:extLst>
              <a:ext uri="{FF2B5EF4-FFF2-40B4-BE49-F238E27FC236}">
                <a16:creationId xmlns:a16="http://schemas.microsoft.com/office/drawing/2014/main" id="{00FA528B-1445-4946-8FF5-D277BC03C9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a:extLst>
              <a:ext uri="{FF2B5EF4-FFF2-40B4-BE49-F238E27FC236}">
                <a16:creationId xmlns:a16="http://schemas.microsoft.com/office/drawing/2014/main" id="{C0AABFBB-E835-D04B-854F-488A585768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FF6392-C31B-594F-AA03-4A3F9EDB098E}" type="slidenum">
              <a:rPr lang="es-EC" smtClean="0"/>
              <a:t>‹Nº›</a:t>
            </a:fld>
            <a:endParaRPr lang="es-EC"/>
          </a:p>
        </p:txBody>
      </p:sp>
    </p:spTree>
    <p:extLst>
      <p:ext uri="{BB962C8B-B14F-4D97-AF65-F5344CB8AC3E}">
        <p14:creationId xmlns:p14="http://schemas.microsoft.com/office/powerpoint/2010/main" val="3632297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hyperlink" Target="http://octavioislas.com/" TargetMode="External"/><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hyperlink" Target="mailto:octavio.islas@tec.mx" TargetMode="External"/><Relationship Id="rId5" Type="http://schemas.openxmlformats.org/officeDocument/2006/relationships/image" Target="../media/image50.jpeg"/><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3A14A446-40BD-D243-9FCA-68D19A2DE3F6}"/>
              </a:ext>
            </a:extLst>
          </p:cNvPr>
          <p:cNvSpPr>
            <a:spLocks noGrp="1"/>
          </p:cNvSpPr>
          <p:nvPr>
            <p:ph type="ctrTitle"/>
          </p:nvPr>
        </p:nvSpPr>
        <p:spPr>
          <a:xfrm>
            <a:off x="8780755" y="905936"/>
            <a:ext cx="2926080" cy="2468880"/>
          </a:xfrm>
        </p:spPr>
        <p:txBody>
          <a:bodyPr>
            <a:normAutofit/>
          </a:bodyPr>
          <a:lstStyle/>
          <a:p>
            <a:pPr algn="l"/>
            <a:r>
              <a:rPr lang="es-EC" sz="3100" i="1" dirty="0">
                <a:latin typeface="Palatino" pitchFamily="2" charset="77"/>
                <a:ea typeface="Palatino" pitchFamily="2" charset="77"/>
              </a:rPr>
              <a:t>Cuando las redes sociales se convierten en un grave riesgo para la democracia</a:t>
            </a:r>
          </a:p>
        </p:txBody>
      </p:sp>
      <p:sp>
        <p:nvSpPr>
          <p:cNvPr id="3" name="Subtítulo 2">
            <a:extLst>
              <a:ext uri="{FF2B5EF4-FFF2-40B4-BE49-F238E27FC236}">
                <a16:creationId xmlns:a16="http://schemas.microsoft.com/office/drawing/2014/main" id="{E6052A7E-9C93-DF48-B53E-D951A450D4A8}"/>
              </a:ext>
            </a:extLst>
          </p:cNvPr>
          <p:cNvSpPr>
            <a:spLocks noGrp="1"/>
          </p:cNvSpPr>
          <p:nvPr>
            <p:ph type="subTitle" idx="1"/>
          </p:nvPr>
        </p:nvSpPr>
        <p:spPr>
          <a:xfrm>
            <a:off x="8842248" y="4078224"/>
            <a:ext cx="2926080" cy="1307592"/>
          </a:xfrm>
        </p:spPr>
        <p:txBody>
          <a:bodyPr>
            <a:normAutofit/>
          </a:bodyPr>
          <a:lstStyle/>
          <a:p>
            <a:pPr algn="l"/>
            <a:r>
              <a:rPr lang="es-EC" sz="2000" i="1" dirty="0">
                <a:latin typeface="Palatino" pitchFamily="2" charset="77"/>
                <a:ea typeface="Palatino" pitchFamily="2" charset="77"/>
              </a:rPr>
              <a:t>Dr. Octavio Islas</a:t>
            </a:r>
            <a:br>
              <a:rPr lang="es-EC" sz="2000" i="1" dirty="0">
                <a:latin typeface="Palatino" pitchFamily="2" charset="77"/>
                <a:ea typeface="Palatino" pitchFamily="2" charset="77"/>
              </a:rPr>
            </a:br>
            <a:r>
              <a:rPr lang="es-EC" sz="2000" i="1" dirty="0">
                <a:latin typeface="Palatino" pitchFamily="2" charset="77"/>
                <a:ea typeface="Palatino" pitchFamily="2" charset="77"/>
              </a:rPr>
              <a:t>octavio.islas@tec.mx</a:t>
            </a:r>
          </a:p>
        </p:txBody>
      </p:sp>
      <p:sp>
        <p:nvSpPr>
          <p:cNvPr id="46"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Shape 49">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5" name="Imagen 4">
            <a:extLst>
              <a:ext uri="{FF2B5EF4-FFF2-40B4-BE49-F238E27FC236}">
                <a16:creationId xmlns:a16="http://schemas.microsoft.com/office/drawing/2014/main" id="{EA260617-BD2E-0041-9ADE-85598395C96B}"/>
              </a:ext>
            </a:extLst>
          </p:cNvPr>
          <p:cNvPicPr>
            <a:picLocks noChangeAspect="1"/>
          </p:cNvPicPr>
          <p:nvPr/>
        </p:nvPicPr>
        <p:blipFill rotWithShape="1">
          <a:blip r:embed="rId2"/>
          <a:srcRect r="1" b="4061"/>
          <a:stretch/>
        </p:blipFill>
        <p:spPr>
          <a:xfrm>
            <a:off x="921910" y="465243"/>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6" name="CuadroTexto 5">
            <a:extLst>
              <a:ext uri="{FF2B5EF4-FFF2-40B4-BE49-F238E27FC236}">
                <a16:creationId xmlns:a16="http://schemas.microsoft.com/office/drawing/2014/main" id="{3571A9F0-D4EA-7346-A3D7-252D199D97F6}"/>
              </a:ext>
            </a:extLst>
          </p:cNvPr>
          <p:cNvSpPr txBox="1"/>
          <p:nvPr/>
        </p:nvSpPr>
        <p:spPr>
          <a:xfrm>
            <a:off x="7928293" y="6372204"/>
            <a:ext cx="4972468" cy="369332"/>
          </a:xfrm>
          <a:prstGeom prst="rect">
            <a:avLst/>
          </a:prstGeom>
          <a:noFill/>
        </p:spPr>
        <p:txBody>
          <a:bodyPr wrap="square" rtlCol="0">
            <a:spAutoFit/>
          </a:bodyPr>
          <a:lstStyle/>
          <a:p>
            <a:r>
              <a:rPr lang="es-EC" dirty="0"/>
              <a:t>Mi agradecimiento a René Iñiguez </a:t>
            </a:r>
          </a:p>
        </p:txBody>
      </p:sp>
    </p:spTree>
    <p:extLst>
      <p:ext uri="{BB962C8B-B14F-4D97-AF65-F5344CB8AC3E}">
        <p14:creationId xmlns:p14="http://schemas.microsoft.com/office/powerpoint/2010/main" val="256543196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D77738-BE11-1F4A-910F-84D440F5C6AF}"/>
              </a:ext>
            </a:extLst>
          </p:cNvPr>
          <p:cNvSpPr>
            <a:spLocks noGrp="1"/>
          </p:cNvSpPr>
          <p:nvPr>
            <p:ph type="title"/>
          </p:nvPr>
        </p:nvSpPr>
        <p:spPr/>
        <p:txBody>
          <a:bodyPr/>
          <a:lstStyle/>
          <a:p>
            <a:r>
              <a:rPr lang="es-EC" i="1" dirty="0">
                <a:latin typeface="Palatino" pitchFamily="2" charset="77"/>
                <a:ea typeface="Palatino" pitchFamily="2" charset="77"/>
              </a:rPr>
              <a:t>Contenido</a:t>
            </a:r>
          </a:p>
        </p:txBody>
      </p:sp>
      <p:sp>
        <p:nvSpPr>
          <p:cNvPr id="7" name="Título 1">
            <a:extLst>
              <a:ext uri="{FF2B5EF4-FFF2-40B4-BE49-F238E27FC236}">
                <a16:creationId xmlns:a16="http://schemas.microsoft.com/office/drawing/2014/main" id="{DF21EC1A-A3D4-614E-BC78-D6F801B597AB}"/>
              </a:ext>
            </a:extLst>
          </p:cNvPr>
          <p:cNvSpPr txBox="1">
            <a:spLocks/>
          </p:cNvSpPr>
          <p:nvPr/>
        </p:nvSpPr>
        <p:spPr>
          <a:xfrm>
            <a:off x="7351048" y="407988"/>
            <a:ext cx="5721484"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endParaRPr lang="es-EC" dirty="0">
              <a:latin typeface="Palatino" pitchFamily="2" charset="77"/>
              <a:ea typeface="Palatino" pitchFamily="2" charset="77"/>
            </a:endParaRPr>
          </a:p>
        </p:txBody>
      </p:sp>
      <p:graphicFrame>
        <p:nvGraphicFramePr>
          <p:cNvPr id="8" name="Marcador de contenido 2">
            <a:extLst>
              <a:ext uri="{FF2B5EF4-FFF2-40B4-BE49-F238E27FC236}">
                <a16:creationId xmlns:a16="http://schemas.microsoft.com/office/drawing/2014/main" id="{EDFE34C0-DF7D-D142-8AFE-12C941D8007D}"/>
              </a:ext>
            </a:extLst>
          </p:cNvPr>
          <p:cNvGraphicFramePr>
            <a:graphicFrameLocks/>
          </p:cNvGraphicFramePr>
          <p:nvPr>
            <p:extLst>
              <p:ext uri="{D42A27DB-BD31-4B8C-83A1-F6EECF244321}">
                <p14:modId xmlns:p14="http://schemas.microsoft.com/office/powerpoint/2010/main" val="589702461"/>
              </p:ext>
            </p:extLst>
          </p:nvPr>
        </p:nvGraphicFramePr>
        <p:xfrm>
          <a:off x="6612918" y="1776411"/>
          <a:ext cx="5721484"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2333034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D77738-BE11-1F4A-910F-84D440F5C6AF}"/>
              </a:ext>
            </a:extLst>
          </p:cNvPr>
          <p:cNvSpPr>
            <a:spLocks noGrp="1"/>
          </p:cNvSpPr>
          <p:nvPr>
            <p:ph type="title"/>
          </p:nvPr>
        </p:nvSpPr>
        <p:spPr/>
        <p:txBody>
          <a:bodyPr/>
          <a:lstStyle/>
          <a:p>
            <a:r>
              <a:rPr lang="es-EC" i="1" dirty="0">
                <a:latin typeface="Palatino" pitchFamily="2" charset="77"/>
                <a:ea typeface="Palatino" pitchFamily="2" charset="77"/>
              </a:rPr>
              <a:t>1  Democracia</a:t>
            </a:r>
          </a:p>
        </p:txBody>
      </p:sp>
      <p:sp>
        <p:nvSpPr>
          <p:cNvPr id="7" name="Título 1">
            <a:extLst>
              <a:ext uri="{FF2B5EF4-FFF2-40B4-BE49-F238E27FC236}">
                <a16:creationId xmlns:a16="http://schemas.microsoft.com/office/drawing/2014/main" id="{DF21EC1A-A3D4-614E-BC78-D6F801B597AB}"/>
              </a:ext>
            </a:extLst>
          </p:cNvPr>
          <p:cNvSpPr txBox="1">
            <a:spLocks/>
          </p:cNvSpPr>
          <p:nvPr/>
        </p:nvSpPr>
        <p:spPr>
          <a:xfrm>
            <a:off x="7351048" y="407988"/>
            <a:ext cx="5721484"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endParaRPr lang="es-EC" dirty="0">
              <a:latin typeface="Palatino" pitchFamily="2" charset="77"/>
              <a:ea typeface="Palatino" pitchFamily="2" charset="77"/>
            </a:endParaRPr>
          </a:p>
        </p:txBody>
      </p:sp>
      <p:graphicFrame>
        <p:nvGraphicFramePr>
          <p:cNvPr id="8" name="Marcador de contenido 2">
            <a:extLst>
              <a:ext uri="{FF2B5EF4-FFF2-40B4-BE49-F238E27FC236}">
                <a16:creationId xmlns:a16="http://schemas.microsoft.com/office/drawing/2014/main" id="{EDFE34C0-DF7D-D142-8AFE-12C941D8007D}"/>
              </a:ext>
            </a:extLst>
          </p:cNvPr>
          <p:cNvGraphicFramePr>
            <a:graphicFrameLocks/>
          </p:cNvGraphicFramePr>
          <p:nvPr>
            <p:extLst>
              <p:ext uri="{D42A27DB-BD31-4B8C-83A1-F6EECF244321}">
                <p14:modId xmlns:p14="http://schemas.microsoft.com/office/powerpoint/2010/main" val="3714637432"/>
              </p:ext>
            </p:extLst>
          </p:nvPr>
        </p:nvGraphicFramePr>
        <p:xfrm>
          <a:off x="6297608" y="1786268"/>
          <a:ext cx="5721484"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6607505"/>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0E21317-1A82-CC48-8DD3-53C7375A401C}"/>
              </a:ext>
            </a:extLst>
          </p:cNvPr>
          <p:cNvPicPr>
            <a:picLocks noChangeAspect="1"/>
          </p:cNvPicPr>
          <p:nvPr/>
        </p:nvPicPr>
        <p:blipFill rotWithShape="1">
          <a:blip r:embed="rId2"/>
          <a:srcRect r="11133"/>
          <a:stretch/>
        </p:blipFill>
        <p:spPr>
          <a:xfrm>
            <a:off x="20" y="10"/>
            <a:ext cx="12188932" cy="6857990"/>
          </a:xfrm>
          <a:prstGeom prst="rect">
            <a:avLst/>
          </a:prstGeom>
        </p:spPr>
      </p:pic>
      <p:sp>
        <p:nvSpPr>
          <p:cNvPr id="10" name="Freeform: Shape 9">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23809"/>
            <a:ext cx="11016943" cy="2262375"/>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A810CF44-C1FB-D341-BF22-096DC7F2E5E6}"/>
              </a:ext>
            </a:extLst>
          </p:cNvPr>
          <p:cNvSpPr>
            <a:spLocks noGrp="1"/>
          </p:cNvSpPr>
          <p:nvPr>
            <p:ph type="title"/>
          </p:nvPr>
        </p:nvSpPr>
        <p:spPr>
          <a:xfrm>
            <a:off x="618062" y="4185749"/>
            <a:ext cx="9265771" cy="622836"/>
          </a:xfrm>
        </p:spPr>
        <p:txBody>
          <a:bodyPr>
            <a:normAutofit/>
          </a:bodyPr>
          <a:lstStyle/>
          <a:p>
            <a:r>
              <a:rPr lang="es-EC" sz="3600" i="1" dirty="0">
                <a:latin typeface="Palatino" pitchFamily="2" charset="77"/>
                <a:ea typeface="Palatino" pitchFamily="2" charset="77"/>
              </a:rPr>
              <a:t>Democracia</a:t>
            </a:r>
          </a:p>
        </p:txBody>
      </p:sp>
      <p:sp>
        <p:nvSpPr>
          <p:cNvPr id="3" name="Marcador de contenido 2">
            <a:extLst>
              <a:ext uri="{FF2B5EF4-FFF2-40B4-BE49-F238E27FC236}">
                <a16:creationId xmlns:a16="http://schemas.microsoft.com/office/drawing/2014/main" id="{47A999BC-DC05-0F4E-892D-F67FBEF21353}"/>
              </a:ext>
            </a:extLst>
          </p:cNvPr>
          <p:cNvSpPr>
            <a:spLocks noGrp="1"/>
          </p:cNvSpPr>
          <p:nvPr>
            <p:ph idx="1"/>
          </p:nvPr>
        </p:nvSpPr>
        <p:spPr>
          <a:xfrm>
            <a:off x="618063" y="4856921"/>
            <a:ext cx="9565028" cy="1249240"/>
          </a:xfrm>
        </p:spPr>
        <p:txBody>
          <a:bodyPr>
            <a:normAutofit/>
          </a:bodyPr>
          <a:lstStyle/>
          <a:p>
            <a:pPr marL="0" indent="0">
              <a:buNone/>
            </a:pPr>
            <a:r>
              <a:rPr lang="es-EC" sz="2400" i="1" dirty="0">
                <a:latin typeface="Palatino" pitchFamily="2" charset="77"/>
                <a:ea typeface="Palatino" pitchFamily="2" charset="77"/>
              </a:rPr>
              <a:t>La democracia puede entenderse como un “sistema político en el cual la soberanía reside en el pueblo, que la ejerce directamente o por medio de representantes”. </a:t>
            </a:r>
          </a:p>
          <a:p>
            <a:pPr marL="0" indent="0">
              <a:buNone/>
            </a:pPr>
            <a:endParaRPr lang="es-EC" sz="1800" dirty="0"/>
          </a:p>
        </p:txBody>
      </p:sp>
    </p:spTree>
    <p:extLst>
      <p:ext uri="{BB962C8B-B14F-4D97-AF65-F5344CB8AC3E}">
        <p14:creationId xmlns:p14="http://schemas.microsoft.com/office/powerpoint/2010/main" val="13884986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A810CF44-C1FB-D341-BF22-096DC7F2E5E6}"/>
              </a:ext>
            </a:extLst>
          </p:cNvPr>
          <p:cNvSpPr>
            <a:spLocks noGrp="1"/>
          </p:cNvSpPr>
          <p:nvPr>
            <p:ph type="title"/>
          </p:nvPr>
        </p:nvSpPr>
        <p:spPr>
          <a:xfrm>
            <a:off x="838200" y="609600"/>
            <a:ext cx="3739341" cy="1330839"/>
          </a:xfrm>
        </p:spPr>
        <p:txBody>
          <a:bodyPr>
            <a:normAutofit/>
          </a:bodyPr>
          <a:lstStyle/>
          <a:p>
            <a:r>
              <a:rPr lang="es-EC" i="1" dirty="0">
                <a:latin typeface="Palatino" pitchFamily="2" charset="77"/>
                <a:ea typeface="Palatino" pitchFamily="2" charset="77"/>
              </a:rPr>
              <a:t>Isonomía</a:t>
            </a:r>
          </a:p>
        </p:txBody>
      </p:sp>
      <p:sp>
        <p:nvSpPr>
          <p:cNvPr id="3" name="Marcador de contenido 2">
            <a:extLst>
              <a:ext uri="{FF2B5EF4-FFF2-40B4-BE49-F238E27FC236}">
                <a16:creationId xmlns:a16="http://schemas.microsoft.com/office/drawing/2014/main" id="{47A999BC-DC05-0F4E-892D-F67FBEF21353}"/>
              </a:ext>
            </a:extLst>
          </p:cNvPr>
          <p:cNvSpPr>
            <a:spLocks noGrp="1"/>
          </p:cNvSpPr>
          <p:nvPr>
            <p:ph idx="1"/>
          </p:nvPr>
        </p:nvSpPr>
        <p:spPr>
          <a:xfrm>
            <a:off x="862366" y="2194102"/>
            <a:ext cx="3604531" cy="4280270"/>
          </a:xfrm>
        </p:spPr>
        <p:txBody>
          <a:bodyPr>
            <a:normAutofit/>
          </a:bodyPr>
          <a:lstStyle/>
          <a:p>
            <a:pPr marL="0" indent="0">
              <a:lnSpc>
                <a:spcPct val="100000"/>
              </a:lnSpc>
              <a:buNone/>
            </a:pPr>
            <a:r>
              <a:rPr lang="es-EC" sz="2400" i="1" dirty="0">
                <a:latin typeface="Palatino" pitchFamily="2" charset="77"/>
                <a:ea typeface="Palatino" pitchFamily="2" charset="77"/>
              </a:rPr>
              <a:t>Su naturaleza está indicada de manera explícita por el que fue su nombre más antiguo: isonomía, término que se significa literalmente “igualdad de la ley”, que quiere decir igualdad entre los miembros de un colectivo. </a:t>
            </a:r>
          </a:p>
          <a:p>
            <a:endParaRPr lang="es-EC" sz="2000" dirty="0"/>
          </a:p>
        </p:txBody>
      </p:sp>
      <p:pic>
        <p:nvPicPr>
          <p:cNvPr id="5" name="Imagen 4">
            <a:extLst>
              <a:ext uri="{FF2B5EF4-FFF2-40B4-BE49-F238E27FC236}">
                <a16:creationId xmlns:a16="http://schemas.microsoft.com/office/drawing/2014/main" id="{7816F2E4-81E7-5849-B147-FC4BD4B78373}"/>
              </a:ext>
            </a:extLst>
          </p:cNvPr>
          <p:cNvPicPr>
            <a:picLocks noChangeAspect="1"/>
          </p:cNvPicPr>
          <p:nvPr/>
        </p:nvPicPr>
        <p:blipFill>
          <a:blip r:embed="rId2"/>
          <a:stretch>
            <a:fillRect/>
          </a:stretch>
        </p:blipFill>
        <p:spPr>
          <a:xfrm>
            <a:off x="5445457" y="1392887"/>
            <a:ext cx="6155141" cy="4095966"/>
          </a:xfrm>
          <a:prstGeom prst="rect">
            <a:avLst/>
          </a:prstGeom>
        </p:spPr>
      </p:pic>
    </p:spTree>
    <p:extLst>
      <p:ext uri="{BB962C8B-B14F-4D97-AF65-F5344CB8AC3E}">
        <p14:creationId xmlns:p14="http://schemas.microsoft.com/office/powerpoint/2010/main" val="363607599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47ED7F-2851-264A-8345-B62BAB66D23E}"/>
              </a:ext>
            </a:extLst>
          </p:cNvPr>
          <p:cNvSpPr>
            <a:spLocks noGrp="1"/>
          </p:cNvSpPr>
          <p:nvPr>
            <p:ph type="title"/>
          </p:nvPr>
        </p:nvSpPr>
        <p:spPr>
          <a:xfrm>
            <a:off x="6234330" y="803325"/>
            <a:ext cx="5314536" cy="1325563"/>
          </a:xfrm>
        </p:spPr>
        <p:txBody>
          <a:bodyPr>
            <a:normAutofit/>
          </a:bodyPr>
          <a:lstStyle/>
          <a:p>
            <a:r>
              <a:rPr lang="es-EC" i="1" dirty="0">
                <a:latin typeface="Palatino" pitchFamily="2" charset="77"/>
                <a:ea typeface="Palatino" pitchFamily="2" charset="77"/>
              </a:rPr>
              <a:t>Formas de igualdad</a:t>
            </a:r>
          </a:p>
        </p:txBody>
      </p:sp>
      <p:sp>
        <p:nvSpPr>
          <p:cNvPr id="10" name="Freeform: Shape 9">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en 4">
            <a:extLst>
              <a:ext uri="{FF2B5EF4-FFF2-40B4-BE49-F238E27FC236}">
                <a16:creationId xmlns:a16="http://schemas.microsoft.com/office/drawing/2014/main" id="{D540F693-E194-BF40-AECD-77500E39F5A7}"/>
              </a:ext>
            </a:extLst>
          </p:cNvPr>
          <p:cNvPicPr>
            <a:picLocks noChangeAspect="1"/>
          </p:cNvPicPr>
          <p:nvPr/>
        </p:nvPicPr>
        <p:blipFill rotWithShape="1">
          <a:blip r:embed="rId2"/>
          <a:srcRect l="22917" r="13276" b="-1"/>
          <a:stretch/>
        </p:blipFill>
        <p:spPr>
          <a:xfrm>
            <a:off x="2" y="-2"/>
            <a:ext cx="5441859" cy="5654940"/>
          </a:xfrm>
          <a:custGeom>
            <a:avLst/>
            <a:gdLst/>
            <a:ahLst/>
            <a:cxnLst/>
            <a:rect l="l" t="t" r="r" b="b"/>
            <a:pathLst>
              <a:path w="5441859" h="5654940">
                <a:moveTo>
                  <a:pt x="0" y="0"/>
                </a:moveTo>
                <a:lnTo>
                  <a:pt x="4400491" y="0"/>
                </a:lnTo>
                <a:lnTo>
                  <a:pt x="4484766" y="76595"/>
                </a:lnTo>
                <a:cubicBezTo>
                  <a:pt x="5076107"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p:spPr>
      </p:pic>
      <p:sp>
        <p:nvSpPr>
          <p:cNvPr id="3" name="Marcador de contenido 2">
            <a:extLst>
              <a:ext uri="{FF2B5EF4-FFF2-40B4-BE49-F238E27FC236}">
                <a16:creationId xmlns:a16="http://schemas.microsoft.com/office/drawing/2014/main" id="{44E8D604-9EB2-3B40-A595-C4461B0FFB55}"/>
              </a:ext>
            </a:extLst>
          </p:cNvPr>
          <p:cNvSpPr>
            <a:spLocks noGrp="1"/>
          </p:cNvSpPr>
          <p:nvPr>
            <p:ph idx="1"/>
          </p:nvPr>
        </p:nvSpPr>
        <p:spPr>
          <a:xfrm>
            <a:off x="6234329" y="2279018"/>
            <a:ext cx="5314543" cy="3375920"/>
          </a:xfrm>
        </p:spPr>
        <p:txBody>
          <a:bodyPr anchor="t">
            <a:normAutofit fontScale="92500" lnSpcReduction="10000"/>
          </a:bodyPr>
          <a:lstStyle/>
          <a:p>
            <a:pPr marL="0" indent="0">
              <a:lnSpc>
                <a:spcPct val="110000"/>
              </a:lnSpc>
              <a:buNone/>
            </a:pPr>
            <a:r>
              <a:rPr lang="es-EC" sz="2400" i="1" dirty="0">
                <a:latin typeface="Palatino" pitchFamily="2" charset="77"/>
                <a:ea typeface="Palatino" pitchFamily="2" charset="77"/>
              </a:rPr>
              <a:t>En los discursos de la antigüedad se aprecian cuatro diferentes fórmulas de igualdad: isegoria (igual derecho de hablar en voz alta ante la asamblea de ciudadanos), la tercera es lo que se denominaba isotimia (igual posibilidad de acceder a los cargos públicos), y la cuarta igualdad que justificaba todas las demás era la denominada isogonia (igualdad de naturaleza).</a:t>
            </a:r>
          </a:p>
          <a:p>
            <a:pPr marL="0" indent="0">
              <a:buNone/>
            </a:pPr>
            <a:endParaRPr lang="es-EC" sz="1800" dirty="0"/>
          </a:p>
        </p:txBody>
      </p:sp>
    </p:spTree>
    <p:extLst>
      <p:ext uri="{BB962C8B-B14F-4D97-AF65-F5344CB8AC3E}">
        <p14:creationId xmlns:p14="http://schemas.microsoft.com/office/powerpoint/2010/main" val="32782056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6E8E256A-1D3C-8E46-A0D8-DE7F4AFB360A}"/>
              </a:ext>
            </a:extLst>
          </p:cNvPr>
          <p:cNvSpPr>
            <a:spLocks noGrp="1"/>
          </p:cNvSpPr>
          <p:nvPr>
            <p:ph type="title"/>
          </p:nvPr>
        </p:nvSpPr>
        <p:spPr>
          <a:xfrm>
            <a:off x="648928" y="4675886"/>
            <a:ext cx="3685032" cy="1608328"/>
          </a:xfrm>
        </p:spPr>
        <p:txBody>
          <a:bodyPr>
            <a:normAutofit/>
          </a:bodyPr>
          <a:lstStyle/>
          <a:p>
            <a:r>
              <a:rPr lang="es-EC" sz="3600" i="1" dirty="0">
                <a:latin typeface="Palatino" pitchFamily="2" charset="77"/>
                <a:ea typeface="Palatino" pitchFamily="2" charset="77"/>
              </a:rPr>
              <a:t>Libertad de expresión</a:t>
            </a:r>
          </a:p>
        </p:txBody>
      </p:sp>
      <p:sp>
        <p:nvSpPr>
          <p:cNvPr id="15" name="Rectangle 11">
            <a:extLst>
              <a:ext uri="{FF2B5EF4-FFF2-40B4-BE49-F238E27FC236}">
                <a16:creationId xmlns:a16="http://schemas.microsoft.com/office/drawing/2014/main" id="{5AAE9118-0436-4488-AC4A-C14DF6A7B6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1"/>
            <a:ext cx="12192002" cy="4489449"/>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28">
            <a:extLst>
              <a:ext uri="{FF2B5EF4-FFF2-40B4-BE49-F238E27FC236}">
                <a16:creationId xmlns:a16="http://schemas.microsoft.com/office/drawing/2014/main" id="{07A0C51E-5464-4470-855E-CA530A59BF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59557" y="640091"/>
            <a:ext cx="8072887" cy="3550909"/>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Imagen 6">
            <a:extLst>
              <a:ext uri="{FF2B5EF4-FFF2-40B4-BE49-F238E27FC236}">
                <a16:creationId xmlns:a16="http://schemas.microsoft.com/office/drawing/2014/main" id="{FD6B0588-5348-9345-81CA-2CD899A2C31D}"/>
              </a:ext>
            </a:extLst>
          </p:cNvPr>
          <p:cNvPicPr>
            <a:picLocks noChangeAspect="1"/>
          </p:cNvPicPr>
          <p:nvPr/>
        </p:nvPicPr>
        <p:blipFill rotWithShape="1">
          <a:blip r:embed="rId2"/>
          <a:srcRect t="1820" r="1" b="6013"/>
          <a:stretch/>
        </p:blipFill>
        <p:spPr>
          <a:xfrm>
            <a:off x="2184401" y="749300"/>
            <a:ext cx="7823199" cy="3343043"/>
          </a:xfrm>
          <a:prstGeom prst="rect">
            <a:avLst/>
          </a:prstGeom>
        </p:spPr>
      </p:pic>
      <p:sp>
        <p:nvSpPr>
          <p:cNvPr id="3" name="Marcador de contenido 2">
            <a:extLst>
              <a:ext uri="{FF2B5EF4-FFF2-40B4-BE49-F238E27FC236}">
                <a16:creationId xmlns:a16="http://schemas.microsoft.com/office/drawing/2014/main" id="{E3A7175D-570F-214B-B245-CC890F958980}"/>
              </a:ext>
            </a:extLst>
          </p:cNvPr>
          <p:cNvSpPr>
            <a:spLocks noGrp="1"/>
          </p:cNvSpPr>
          <p:nvPr>
            <p:ph idx="1"/>
          </p:nvPr>
        </p:nvSpPr>
        <p:spPr>
          <a:xfrm>
            <a:off x="3384331" y="4675886"/>
            <a:ext cx="8734097" cy="2439617"/>
          </a:xfrm>
        </p:spPr>
        <p:txBody>
          <a:bodyPr anchor="ctr">
            <a:normAutofit/>
          </a:bodyPr>
          <a:lstStyle/>
          <a:p>
            <a:pPr marL="0" indent="0">
              <a:buNone/>
            </a:pPr>
            <a:r>
              <a:rPr lang="es-EC" sz="2400" i="1" dirty="0">
                <a:latin typeface="Palatino" pitchFamily="2" charset="77"/>
                <a:ea typeface="Palatino" pitchFamily="2" charset="77"/>
              </a:rPr>
              <a:t>Existe una íntima relación entre la libertad de expresión y la democracia. Su interacción ha variado con el tiempo; lo que antes se presentaba mediante el debate de los argumentos de los ciudadanos en el ágora ateniense”, hoy en día remite al “debate político que llega a los ciudadanos” a través de los medios de comunicación.</a:t>
            </a:r>
          </a:p>
          <a:p>
            <a:pPr marL="0" indent="0">
              <a:buNone/>
            </a:pPr>
            <a:endParaRPr lang="es-EC" sz="1700" dirty="0"/>
          </a:p>
        </p:txBody>
      </p:sp>
    </p:spTree>
    <p:extLst>
      <p:ext uri="{BB962C8B-B14F-4D97-AF65-F5344CB8AC3E}">
        <p14:creationId xmlns:p14="http://schemas.microsoft.com/office/powerpoint/2010/main" val="83097538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D35F03-D3FB-3C42-B29F-2F14A8959F44}"/>
              </a:ext>
            </a:extLst>
          </p:cNvPr>
          <p:cNvPicPr>
            <a:picLocks noChangeAspect="1"/>
          </p:cNvPicPr>
          <p:nvPr/>
        </p:nvPicPr>
        <p:blipFill rotWithShape="1">
          <a:blip r:embed="rId2"/>
          <a:srcRect b="15730"/>
          <a:stretch/>
        </p:blipFill>
        <p:spPr>
          <a:xfrm>
            <a:off x="-1" y="10"/>
            <a:ext cx="12192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E5D3B1C-3543-4844-ACB2-FD883D6D21A7}"/>
              </a:ext>
            </a:extLst>
          </p:cNvPr>
          <p:cNvSpPr>
            <a:spLocks noGrp="1"/>
          </p:cNvSpPr>
          <p:nvPr>
            <p:ph idx="1"/>
          </p:nvPr>
        </p:nvSpPr>
        <p:spPr>
          <a:xfrm>
            <a:off x="588578" y="1671145"/>
            <a:ext cx="4729655" cy="4855779"/>
          </a:xfrm>
        </p:spPr>
        <p:txBody>
          <a:bodyPr anchor="ctr">
            <a:normAutofit/>
          </a:bodyPr>
          <a:lstStyle/>
          <a:p>
            <a:pPr marL="0" indent="0">
              <a:buNone/>
            </a:pPr>
            <a:r>
              <a:rPr lang="es-EC" sz="2400" i="1" dirty="0">
                <a:latin typeface="Palatino" pitchFamily="2" charset="77"/>
                <a:ea typeface="Palatino" pitchFamily="2" charset="77"/>
              </a:rPr>
              <a:t>La evolución de la democracia ha repercutido en las formas de ejercer el derecho a la libertad de expresión. </a:t>
            </a:r>
          </a:p>
          <a:p>
            <a:pPr marL="0" indent="0">
              <a:buNone/>
            </a:pPr>
            <a:endParaRPr lang="es-EC" sz="2400" i="1" dirty="0">
              <a:latin typeface="Palatino" pitchFamily="2" charset="77"/>
              <a:ea typeface="Palatino" pitchFamily="2" charset="77"/>
            </a:endParaRPr>
          </a:p>
          <a:p>
            <a:pPr marL="0" indent="0">
              <a:buNone/>
            </a:pPr>
            <a:r>
              <a:rPr lang="es-EC" sz="2400" i="1" dirty="0">
                <a:latin typeface="Palatino" pitchFamily="2" charset="77"/>
                <a:ea typeface="Palatino" pitchFamily="2" charset="77"/>
              </a:rPr>
              <a:t>La libertad de expresión política tiene como objetivo estimular la toma de decisiones del individuo, asegurar la convergencia de una pluralidad de opiniones y la libre circulación de la información pública. </a:t>
            </a:r>
          </a:p>
          <a:p>
            <a:endParaRPr lang="es-EC" sz="1800" dirty="0"/>
          </a:p>
        </p:txBody>
      </p:sp>
    </p:spTree>
    <p:extLst>
      <p:ext uri="{BB962C8B-B14F-4D97-AF65-F5344CB8AC3E}">
        <p14:creationId xmlns:p14="http://schemas.microsoft.com/office/powerpoint/2010/main" val="133488560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172AFD3-1EEC-EB45-A377-31B0E6FFA67C}"/>
              </a:ext>
            </a:extLst>
          </p:cNvPr>
          <p:cNvPicPr>
            <a:picLocks noChangeAspect="1"/>
          </p:cNvPicPr>
          <p:nvPr/>
        </p:nvPicPr>
        <p:blipFill rotWithShape="1">
          <a:blip r:embed="rId2"/>
          <a:srcRect l="9495" t="7938" r="1" b="1154"/>
          <a:stretch/>
        </p:blipFill>
        <p:spPr>
          <a:xfrm>
            <a:off x="20" y="10"/>
            <a:ext cx="12191980" cy="6857990"/>
          </a:xfrm>
          <a:prstGeom prst="rect">
            <a:avLst/>
          </a:prstGeom>
        </p:spPr>
      </p:pic>
      <p:sp>
        <p:nvSpPr>
          <p:cNvPr id="15" name="Freeform: Shape 14">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0141"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6FA23402-827E-1D42-B0D9-F56B1EEA8101}"/>
              </a:ext>
            </a:extLst>
          </p:cNvPr>
          <p:cNvSpPr>
            <a:spLocks noGrp="1"/>
          </p:cNvSpPr>
          <p:nvPr>
            <p:ph idx="1"/>
          </p:nvPr>
        </p:nvSpPr>
        <p:spPr>
          <a:xfrm>
            <a:off x="7798675" y="346841"/>
            <a:ext cx="4225159" cy="4487918"/>
          </a:xfrm>
        </p:spPr>
        <p:txBody>
          <a:bodyPr anchor="t">
            <a:normAutofit/>
          </a:bodyPr>
          <a:lstStyle/>
          <a:p>
            <a:pPr marL="0" indent="0">
              <a:buNone/>
            </a:pPr>
            <a:r>
              <a:rPr lang="es-EC" sz="2400" i="1" dirty="0">
                <a:latin typeface="Palatino" pitchFamily="2" charset="77"/>
                <a:ea typeface="Palatino" pitchFamily="2" charset="77"/>
              </a:rPr>
              <a:t>La libertad de expresión (especialmente discurso político), es un pilar fundamental de la democracia. </a:t>
            </a:r>
          </a:p>
          <a:p>
            <a:pPr marL="0" indent="0">
              <a:buNone/>
            </a:pPr>
            <a:r>
              <a:rPr lang="es-EC" sz="2400" i="1" dirty="0">
                <a:latin typeface="Palatino" pitchFamily="2" charset="77"/>
                <a:ea typeface="Palatino" pitchFamily="2" charset="77"/>
              </a:rPr>
              <a:t>La libertad de expresión (especialmente discurso político), es un pilar fundamental de la democracia. </a:t>
            </a:r>
          </a:p>
          <a:p>
            <a:pPr marL="0" indent="0">
              <a:buNone/>
            </a:pPr>
            <a:r>
              <a:rPr lang="es-EC" sz="2400" i="1" dirty="0">
                <a:latin typeface="Palatino" pitchFamily="2" charset="77"/>
                <a:ea typeface="Palatino" pitchFamily="2" charset="77"/>
              </a:rPr>
              <a:t>La protección de la libertad de expresión debe ser delimitada por el Estado, sólo cuando sea estrictamente necesario. </a:t>
            </a:r>
          </a:p>
          <a:p>
            <a:pPr marL="0" indent="0">
              <a:buNone/>
            </a:pPr>
            <a:endParaRPr lang="es-EC" sz="1800" i="1" dirty="0">
              <a:latin typeface="Palatino" pitchFamily="2" charset="77"/>
              <a:ea typeface="Palatino" pitchFamily="2" charset="77"/>
            </a:endParaRPr>
          </a:p>
        </p:txBody>
      </p:sp>
    </p:spTree>
    <p:extLst>
      <p:ext uri="{BB962C8B-B14F-4D97-AF65-F5344CB8AC3E}">
        <p14:creationId xmlns:p14="http://schemas.microsoft.com/office/powerpoint/2010/main" val="30127094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D77738-BE11-1F4A-910F-84D440F5C6AF}"/>
              </a:ext>
            </a:extLst>
          </p:cNvPr>
          <p:cNvSpPr>
            <a:spLocks noGrp="1"/>
          </p:cNvSpPr>
          <p:nvPr>
            <p:ph type="title"/>
          </p:nvPr>
        </p:nvSpPr>
        <p:spPr/>
        <p:txBody>
          <a:bodyPr/>
          <a:lstStyle/>
          <a:p>
            <a:r>
              <a:rPr lang="es-EC" i="1" dirty="0">
                <a:latin typeface="Palatino" pitchFamily="2" charset="77"/>
                <a:ea typeface="Palatino" pitchFamily="2" charset="77"/>
              </a:rPr>
              <a:t>2 Redes sociodigitales</a:t>
            </a:r>
          </a:p>
        </p:txBody>
      </p:sp>
      <p:sp>
        <p:nvSpPr>
          <p:cNvPr id="7" name="Título 1">
            <a:extLst>
              <a:ext uri="{FF2B5EF4-FFF2-40B4-BE49-F238E27FC236}">
                <a16:creationId xmlns:a16="http://schemas.microsoft.com/office/drawing/2014/main" id="{DF21EC1A-A3D4-614E-BC78-D6F801B597AB}"/>
              </a:ext>
            </a:extLst>
          </p:cNvPr>
          <p:cNvSpPr txBox="1">
            <a:spLocks/>
          </p:cNvSpPr>
          <p:nvPr/>
        </p:nvSpPr>
        <p:spPr>
          <a:xfrm>
            <a:off x="7351048" y="407988"/>
            <a:ext cx="5721484"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endParaRPr lang="es-EC" dirty="0">
              <a:latin typeface="Palatino" pitchFamily="2" charset="77"/>
              <a:ea typeface="Palatino" pitchFamily="2" charset="77"/>
            </a:endParaRPr>
          </a:p>
        </p:txBody>
      </p:sp>
      <p:graphicFrame>
        <p:nvGraphicFramePr>
          <p:cNvPr id="8" name="Marcador de contenido 2">
            <a:extLst>
              <a:ext uri="{FF2B5EF4-FFF2-40B4-BE49-F238E27FC236}">
                <a16:creationId xmlns:a16="http://schemas.microsoft.com/office/drawing/2014/main" id="{EDFE34C0-DF7D-D142-8AFE-12C941D8007D}"/>
              </a:ext>
            </a:extLst>
          </p:cNvPr>
          <p:cNvGraphicFramePr>
            <a:graphicFrameLocks/>
          </p:cNvGraphicFramePr>
          <p:nvPr>
            <p:extLst>
              <p:ext uri="{D42A27DB-BD31-4B8C-83A1-F6EECF244321}">
                <p14:modId xmlns:p14="http://schemas.microsoft.com/office/powerpoint/2010/main" val="1064157639"/>
              </p:ext>
            </p:extLst>
          </p:nvPr>
        </p:nvGraphicFramePr>
        <p:xfrm>
          <a:off x="6297608" y="1786268"/>
          <a:ext cx="5721484"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422506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B39C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Marcador de contenido 3">
            <a:extLst>
              <a:ext uri="{FF2B5EF4-FFF2-40B4-BE49-F238E27FC236}">
                <a16:creationId xmlns:a16="http://schemas.microsoft.com/office/drawing/2014/main" id="{E6022E9C-BFA5-8B4D-B98A-F046596645CF}"/>
              </a:ext>
            </a:extLst>
          </p:cNvPr>
          <p:cNvPicPr>
            <a:picLocks noGrp="1" noChangeAspect="1"/>
          </p:cNvPicPr>
          <p:nvPr>
            <p:ph idx="1"/>
          </p:nvPr>
        </p:nvPicPr>
        <p:blipFill>
          <a:blip r:embed="rId2"/>
          <a:stretch>
            <a:fillRect/>
          </a:stretch>
        </p:blipFill>
        <p:spPr>
          <a:xfrm>
            <a:off x="643467" y="784521"/>
            <a:ext cx="10905066" cy="5288957"/>
          </a:xfrm>
          <a:prstGeom prst="rect">
            <a:avLst/>
          </a:prstGeom>
        </p:spPr>
      </p:pic>
    </p:spTree>
    <p:extLst>
      <p:ext uri="{BB962C8B-B14F-4D97-AF65-F5344CB8AC3E}">
        <p14:creationId xmlns:p14="http://schemas.microsoft.com/office/powerpoint/2010/main" val="411807495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D073016-B734-483B-8953-5BADEE145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0"/>
            <a:ext cx="8157458" cy="6858000"/>
          </a:xfrm>
          <a:prstGeom prst="rect">
            <a:avLst/>
          </a:prstGeom>
          <a:gradFill>
            <a:gsLst>
              <a:gs pos="2000">
                <a:schemeClr val="accent1"/>
              </a:gs>
              <a:gs pos="78000">
                <a:schemeClr val="accent1">
                  <a:lumMod val="50000"/>
                </a:schemeClr>
              </a:gs>
              <a:gs pos="100000">
                <a:srgbClr val="000000">
                  <a:alpha val="85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0A7EAB6-59D3-4325-8DE6-E0CA4009C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4537" y="1839884"/>
            <a:ext cx="8157460" cy="5017687"/>
          </a:xfrm>
          <a:prstGeom prst="rect">
            <a:avLst/>
          </a:prstGeom>
          <a:gradFill>
            <a:gsLst>
              <a:gs pos="0">
                <a:schemeClr val="accent1">
                  <a:lumMod val="60000"/>
                  <a:lumOff val="40000"/>
                  <a:alpha val="30000"/>
                </a:schemeClr>
              </a:gs>
              <a:gs pos="100000">
                <a:srgbClr val="000000">
                  <a:alpha val="44000"/>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63179" y="-33131"/>
            <a:ext cx="6857999" cy="6923403"/>
          </a:xfrm>
          <a:prstGeom prst="rect">
            <a:avLst/>
          </a:prstGeom>
          <a:gradFill>
            <a:gsLst>
              <a:gs pos="56000">
                <a:schemeClr val="accent1">
                  <a:lumMod val="60000"/>
                  <a:lumOff val="40000"/>
                  <a:alpha val="0"/>
                </a:schemeClr>
              </a:gs>
              <a:gs pos="100000">
                <a:schemeClr val="accent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A4DFC8A8-AC55-8047-A865-E2C7ED42554A}"/>
              </a:ext>
            </a:extLst>
          </p:cNvPr>
          <p:cNvPicPr>
            <a:picLocks noGrp="1" noChangeAspect="1"/>
          </p:cNvPicPr>
          <p:nvPr>
            <p:ph idx="1"/>
          </p:nvPr>
        </p:nvPicPr>
        <p:blipFill>
          <a:blip r:embed="rId3"/>
          <a:stretch>
            <a:fillRect/>
          </a:stretch>
        </p:blipFill>
        <p:spPr>
          <a:xfrm>
            <a:off x="515156" y="457200"/>
            <a:ext cx="11161688" cy="5943600"/>
          </a:xfrm>
          <a:prstGeom prst="rect">
            <a:avLst/>
          </a:prstGeom>
        </p:spPr>
      </p:pic>
    </p:spTree>
    <p:extLst>
      <p:ext uri="{BB962C8B-B14F-4D97-AF65-F5344CB8AC3E}">
        <p14:creationId xmlns:p14="http://schemas.microsoft.com/office/powerpoint/2010/main" val="206485316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949252F3-0C2B-AC46-9AD1-9CF3CCB83AC3}"/>
              </a:ext>
            </a:extLst>
          </p:cNvPr>
          <p:cNvPicPr>
            <a:picLocks noGrp="1" noChangeAspect="1"/>
          </p:cNvPicPr>
          <p:nvPr>
            <p:ph idx="1"/>
          </p:nvPr>
        </p:nvPicPr>
        <p:blipFill>
          <a:blip r:embed="rId2"/>
          <a:stretch>
            <a:fillRect/>
          </a:stretch>
        </p:blipFill>
        <p:spPr>
          <a:xfrm>
            <a:off x="457200" y="539115"/>
            <a:ext cx="11277600" cy="5779769"/>
          </a:xfrm>
          <a:prstGeom prst="rect">
            <a:avLst/>
          </a:prstGeom>
        </p:spPr>
      </p:pic>
    </p:spTree>
    <p:extLst>
      <p:ext uri="{BB962C8B-B14F-4D97-AF65-F5344CB8AC3E}">
        <p14:creationId xmlns:p14="http://schemas.microsoft.com/office/powerpoint/2010/main" val="2258241669"/>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D4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0D70A88D-37EE-0B45-A49A-0A034BFEAEB6}"/>
              </a:ext>
            </a:extLst>
          </p:cNvPr>
          <p:cNvPicPr>
            <a:picLocks noGrp="1" noChangeAspect="1"/>
          </p:cNvPicPr>
          <p:nvPr>
            <p:ph idx="1"/>
          </p:nvPr>
        </p:nvPicPr>
        <p:blipFill>
          <a:blip r:embed="rId2"/>
          <a:stretch>
            <a:fillRect/>
          </a:stretch>
        </p:blipFill>
        <p:spPr>
          <a:xfrm>
            <a:off x="643467" y="648208"/>
            <a:ext cx="10905066" cy="5561584"/>
          </a:xfrm>
          <a:prstGeom prst="rect">
            <a:avLst/>
          </a:prstGeom>
        </p:spPr>
      </p:pic>
    </p:spTree>
    <p:extLst>
      <p:ext uri="{BB962C8B-B14F-4D97-AF65-F5344CB8AC3E}">
        <p14:creationId xmlns:p14="http://schemas.microsoft.com/office/powerpoint/2010/main" val="164138035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151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13007608-C246-DD49-BF5F-029F8F46D11A}"/>
              </a:ext>
            </a:extLst>
          </p:cNvPr>
          <p:cNvPicPr>
            <a:picLocks noGrp="1" noChangeAspect="1"/>
          </p:cNvPicPr>
          <p:nvPr>
            <p:ph idx="1"/>
          </p:nvPr>
        </p:nvPicPr>
        <p:blipFill>
          <a:blip r:embed="rId2"/>
          <a:stretch>
            <a:fillRect/>
          </a:stretch>
        </p:blipFill>
        <p:spPr>
          <a:xfrm>
            <a:off x="840276" y="643467"/>
            <a:ext cx="10511448" cy="5571066"/>
          </a:xfrm>
          <a:prstGeom prst="rect">
            <a:avLst/>
          </a:prstGeom>
        </p:spPr>
      </p:pic>
    </p:spTree>
    <p:extLst>
      <p:ext uri="{BB962C8B-B14F-4D97-AF65-F5344CB8AC3E}">
        <p14:creationId xmlns:p14="http://schemas.microsoft.com/office/powerpoint/2010/main" val="213511002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DDF11D01-8985-6843-9A48-DCED34A19B45}"/>
              </a:ext>
            </a:extLst>
          </p:cNvPr>
          <p:cNvPicPr>
            <a:picLocks noGrp="1" noChangeAspect="1"/>
          </p:cNvPicPr>
          <p:nvPr>
            <p:ph idx="1"/>
          </p:nvPr>
        </p:nvPicPr>
        <p:blipFill>
          <a:blip r:embed="rId2"/>
          <a:stretch>
            <a:fillRect/>
          </a:stretch>
        </p:blipFill>
        <p:spPr>
          <a:xfrm>
            <a:off x="864953" y="643467"/>
            <a:ext cx="10462093" cy="5571066"/>
          </a:xfrm>
          <a:prstGeom prst="rect">
            <a:avLst/>
          </a:prstGeom>
        </p:spPr>
      </p:pic>
    </p:spTree>
    <p:extLst>
      <p:ext uri="{BB962C8B-B14F-4D97-AF65-F5344CB8AC3E}">
        <p14:creationId xmlns:p14="http://schemas.microsoft.com/office/powerpoint/2010/main" val="315094787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B7501EE0-6DCE-A747-9F75-7405A098B996}"/>
              </a:ext>
            </a:extLst>
          </p:cNvPr>
          <p:cNvPicPr>
            <a:picLocks noGrp="1" noChangeAspect="1"/>
          </p:cNvPicPr>
          <p:nvPr>
            <p:ph idx="1"/>
          </p:nvPr>
        </p:nvPicPr>
        <p:blipFill>
          <a:blip r:embed="rId2"/>
          <a:stretch>
            <a:fillRect/>
          </a:stretch>
        </p:blipFill>
        <p:spPr>
          <a:xfrm>
            <a:off x="457200" y="581406"/>
            <a:ext cx="11277600" cy="5695187"/>
          </a:xfrm>
          <a:prstGeom prst="rect">
            <a:avLst/>
          </a:prstGeom>
        </p:spPr>
      </p:pic>
    </p:spTree>
    <p:extLst>
      <p:ext uri="{BB962C8B-B14F-4D97-AF65-F5344CB8AC3E}">
        <p14:creationId xmlns:p14="http://schemas.microsoft.com/office/powerpoint/2010/main" val="225974409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F878FF48-ED50-8348-9D07-F3F0CBF56645}"/>
              </a:ext>
            </a:extLst>
          </p:cNvPr>
          <p:cNvPicPr>
            <a:picLocks noGrp="1" noChangeAspect="1"/>
          </p:cNvPicPr>
          <p:nvPr>
            <p:ph idx="1"/>
          </p:nvPr>
        </p:nvPicPr>
        <p:blipFill>
          <a:blip r:embed="rId2"/>
          <a:stretch>
            <a:fillRect/>
          </a:stretch>
        </p:blipFill>
        <p:spPr>
          <a:xfrm>
            <a:off x="687195" y="643466"/>
            <a:ext cx="10817609" cy="5571067"/>
          </a:xfrm>
          <a:prstGeom prst="rect">
            <a:avLst/>
          </a:prstGeom>
        </p:spPr>
      </p:pic>
    </p:spTree>
    <p:extLst>
      <p:ext uri="{BB962C8B-B14F-4D97-AF65-F5344CB8AC3E}">
        <p14:creationId xmlns:p14="http://schemas.microsoft.com/office/powerpoint/2010/main" val="232936516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Marcador de contenido 4">
            <a:extLst>
              <a:ext uri="{FF2B5EF4-FFF2-40B4-BE49-F238E27FC236}">
                <a16:creationId xmlns:a16="http://schemas.microsoft.com/office/drawing/2014/main" id="{4A906E9C-C240-2645-9457-2730B8DF0468}"/>
              </a:ext>
            </a:extLst>
          </p:cNvPr>
          <p:cNvPicPr>
            <a:picLocks noGrp="1" noChangeAspect="1"/>
          </p:cNvPicPr>
          <p:nvPr>
            <p:ph idx="1"/>
          </p:nvPr>
        </p:nvPicPr>
        <p:blipFill rotWithShape="1">
          <a:blip r:embed="rId2"/>
          <a:srcRect r="5760"/>
          <a:stretch/>
        </p:blipFill>
        <p:spPr>
          <a:xfrm>
            <a:off x="20" y="1282"/>
            <a:ext cx="12191980" cy="6856718"/>
          </a:xfrm>
          <a:prstGeom prst="rect">
            <a:avLst/>
          </a:prstGeom>
        </p:spPr>
      </p:pic>
    </p:spTree>
    <p:extLst>
      <p:ext uri="{BB962C8B-B14F-4D97-AF65-F5344CB8AC3E}">
        <p14:creationId xmlns:p14="http://schemas.microsoft.com/office/powerpoint/2010/main" val="18094182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155AC64E-FF90-C84C-A129-41CBC44D13DA}"/>
              </a:ext>
            </a:extLst>
          </p:cNvPr>
          <p:cNvPicPr>
            <a:picLocks noGrp="1" noChangeAspect="1"/>
          </p:cNvPicPr>
          <p:nvPr>
            <p:ph idx="1"/>
          </p:nvPr>
        </p:nvPicPr>
        <p:blipFill>
          <a:blip r:embed="rId2"/>
          <a:stretch>
            <a:fillRect/>
          </a:stretch>
        </p:blipFill>
        <p:spPr>
          <a:xfrm>
            <a:off x="687195" y="643466"/>
            <a:ext cx="10817609" cy="5571067"/>
          </a:xfrm>
          <a:prstGeom prst="rect">
            <a:avLst/>
          </a:prstGeom>
        </p:spPr>
      </p:pic>
    </p:spTree>
    <p:extLst>
      <p:ext uri="{BB962C8B-B14F-4D97-AF65-F5344CB8AC3E}">
        <p14:creationId xmlns:p14="http://schemas.microsoft.com/office/powerpoint/2010/main" val="123668830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Marcador de contenido 8">
            <a:extLst>
              <a:ext uri="{FF2B5EF4-FFF2-40B4-BE49-F238E27FC236}">
                <a16:creationId xmlns:a16="http://schemas.microsoft.com/office/drawing/2014/main" id="{D7D0CF9C-0B12-9F43-840E-E7634BA790D4}"/>
              </a:ext>
            </a:extLst>
          </p:cNvPr>
          <p:cNvPicPr>
            <a:picLocks noGrp="1" noChangeAspect="1"/>
          </p:cNvPicPr>
          <p:nvPr>
            <p:ph idx="1"/>
          </p:nvPr>
        </p:nvPicPr>
        <p:blipFill rotWithShape="1">
          <a:blip r:embed="rId2"/>
          <a:srcRect r="10205"/>
          <a:stretch/>
        </p:blipFill>
        <p:spPr>
          <a:xfrm>
            <a:off x="20" y="1282"/>
            <a:ext cx="12191980" cy="6856718"/>
          </a:xfrm>
          <a:prstGeom prst="rect">
            <a:avLst/>
          </a:prstGeom>
        </p:spPr>
      </p:pic>
    </p:spTree>
    <p:extLst>
      <p:ext uri="{BB962C8B-B14F-4D97-AF65-F5344CB8AC3E}">
        <p14:creationId xmlns:p14="http://schemas.microsoft.com/office/powerpoint/2010/main" val="246032988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Marcador de contenido 4">
            <a:extLst>
              <a:ext uri="{FF2B5EF4-FFF2-40B4-BE49-F238E27FC236}">
                <a16:creationId xmlns:a16="http://schemas.microsoft.com/office/drawing/2014/main" id="{FB6D6516-4BEE-F84D-B0E5-7B1B4561215C}"/>
              </a:ext>
            </a:extLst>
          </p:cNvPr>
          <p:cNvPicPr>
            <a:picLocks noGrp="1" noChangeAspect="1"/>
          </p:cNvPicPr>
          <p:nvPr>
            <p:ph idx="1"/>
          </p:nvPr>
        </p:nvPicPr>
        <p:blipFill rotWithShape="1">
          <a:blip r:embed="rId2"/>
          <a:srcRect r="9761"/>
          <a:stretch/>
        </p:blipFill>
        <p:spPr>
          <a:xfrm>
            <a:off x="20" y="1282"/>
            <a:ext cx="12191980" cy="6856718"/>
          </a:xfrm>
          <a:prstGeom prst="rect">
            <a:avLst/>
          </a:prstGeom>
        </p:spPr>
      </p:pic>
    </p:spTree>
    <p:extLst>
      <p:ext uri="{BB962C8B-B14F-4D97-AF65-F5344CB8AC3E}">
        <p14:creationId xmlns:p14="http://schemas.microsoft.com/office/powerpoint/2010/main" val="4000589255"/>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BB7E7684-B845-094C-9815-41F67C59D063}"/>
              </a:ext>
            </a:extLst>
          </p:cNvPr>
          <p:cNvPicPr>
            <a:picLocks noGrp="1" noChangeAspect="1"/>
          </p:cNvPicPr>
          <p:nvPr>
            <p:ph idx="1"/>
          </p:nvPr>
        </p:nvPicPr>
        <p:blipFill>
          <a:blip r:embed="rId2"/>
          <a:stretch>
            <a:fillRect/>
          </a:stretch>
        </p:blipFill>
        <p:spPr>
          <a:xfrm>
            <a:off x="840275" y="643466"/>
            <a:ext cx="10511450" cy="5571067"/>
          </a:xfrm>
          <a:prstGeom prst="rect">
            <a:avLst/>
          </a:prstGeom>
        </p:spPr>
      </p:pic>
    </p:spTree>
    <p:extLst>
      <p:ext uri="{BB962C8B-B14F-4D97-AF65-F5344CB8AC3E}">
        <p14:creationId xmlns:p14="http://schemas.microsoft.com/office/powerpoint/2010/main" val="88678929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Marcador de contenido 4">
            <a:extLst>
              <a:ext uri="{FF2B5EF4-FFF2-40B4-BE49-F238E27FC236}">
                <a16:creationId xmlns:a16="http://schemas.microsoft.com/office/drawing/2014/main" id="{9715F50D-7213-BB4E-B15B-E206A99FB9B8}"/>
              </a:ext>
            </a:extLst>
          </p:cNvPr>
          <p:cNvPicPr>
            <a:picLocks noGrp="1" noChangeAspect="1"/>
          </p:cNvPicPr>
          <p:nvPr>
            <p:ph idx="1"/>
          </p:nvPr>
        </p:nvPicPr>
        <p:blipFill rotWithShape="1">
          <a:blip r:embed="rId3"/>
          <a:srcRect t="461"/>
          <a:stretch/>
        </p:blipFill>
        <p:spPr>
          <a:xfrm>
            <a:off x="20" y="1282"/>
            <a:ext cx="12191980" cy="6856718"/>
          </a:xfrm>
          <a:prstGeom prst="rect">
            <a:avLst/>
          </a:prstGeom>
        </p:spPr>
      </p:pic>
    </p:spTree>
    <p:extLst>
      <p:ext uri="{BB962C8B-B14F-4D97-AF65-F5344CB8AC3E}">
        <p14:creationId xmlns:p14="http://schemas.microsoft.com/office/powerpoint/2010/main" val="19851200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CE0AB4F7-A0AD-7649-8498-D7D1B414DE63}"/>
              </a:ext>
            </a:extLst>
          </p:cNvPr>
          <p:cNvPicPr>
            <a:picLocks noGrp="1" noChangeAspect="1"/>
          </p:cNvPicPr>
          <p:nvPr>
            <p:ph idx="1"/>
          </p:nvPr>
        </p:nvPicPr>
        <p:blipFill>
          <a:blip r:embed="rId2"/>
          <a:stretch>
            <a:fillRect/>
          </a:stretch>
        </p:blipFill>
        <p:spPr>
          <a:xfrm>
            <a:off x="643467" y="729996"/>
            <a:ext cx="10905066" cy="5398008"/>
          </a:xfrm>
          <a:prstGeom prst="rect">
            <a:avLst/>
          </a:prstGeom>
        </p:spPr>
      </p:pic>
    </p:spTree>
    <p:extLst>
      <p:ext uri="{BB962C8B-B14F-4D97-AF65-F5344CB8AC3E}">
        <p14:creationId xmlns:p14="http://schemas.microsoft.com/office/powerpoint/2010/main" val="912233689"/>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F42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7DC49045-CD4C-574A-95C5-042471B5A456}"/>
              </a:ext>
            </a:extLst>
          </p:cNvPr>
          <p:cNvPicPr>
            <a:picLocks noGrp="1" noChangeAspect="1"/>
          </p:cNvPicPr>
          <p:nvPr>
            <p:ph idx="1"/>
          </p:nvPr>
        </p:nvPicPr>
        <p:blipFill>
          <a:blip r:embed="rId2"/>
          <a:stretch>
            <a:fillRect/>
          </a:stretch>
        </p:blipFill>
        <p:spPr>
          <a:xfrm>
            <a:off x="643467" y="648208"/>
            <a:ext cx="10905066" cy="5561584"/>
          </a:xfrm>
          <a:prstGeom prst="rect">
            <a:avLst/>
          </a:prstGeom>
        </p:spPr>
      </p:pic>
    </p:spTree>
    <p:extLst>
      <p:ext uri="{BB962C8B-B14F-4D97-AF65-F5344CB8AC3E}">
        <p14:creationId xmlns:p14="http://schemas.microsoft.com/office/powerpoint/2010/main" val="307485416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B02B4783-F504-7741-AAF1-F422A924BAA6}"/>
              </a:ext>
            </a:extLst>
          </p:cNvPr>
          <p:cNvPicPr>
            <a:picLocks noGrp="1" noChangeAspect="1"/>
          </p:cNvPicPr>
          <p:nvPr>
            <p:ph idx="1"/>
          </p:nvPr>
        </p:nvPicPr>
        <p:blipFill>
          <a:blip r:embed="rId2"/>
          <a:stretch>
            <a:fillRect/>
          </a:stretch>
        </p:blipFill>
        <p:spPr>
          <a:xfrm>
            <a:off x="457200" y="482728"/>
            <a:ext cx="11277600" cy="5892544"/>
          </a:xfrm>
          <a:prstGeom prst="rect">
            <a:avLst/>
          </a:prstGeom>
        </p:spPr>
      </p:pic>
    </p:spTree>
    <p:extLst>
      <p:ext uri="{BB962C8B-B14F-4D97-AF65-F5344CB8AC3E}">
        <p14:creationId xmlns:p14="http://schemas.microsoft.com/office/powerpoint/2010/main" val="113174822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F73F452D-2378-DC41-8CE6-96F677FA6D75}"/>
              </a:ext>
            </a:extLst>
          </p:cNvPr>
          <p:cNvPicPr>
            <a:picLocks noGrp="1" noChangeAspect="1"/>
          </p:cNvPicPr>
          <p:nvPr>
            <p:ph idx="1"/>
          </p:nvPr>
        </p:nvPicPr>
        <p:blipFill>
          <a:blip r:embed="rId2"/>
          <a:stretch>
            <a:fillRect/>
          </a:stretch>
        </p:blipFill>
        <p:spPr>
          <a:xfrm>
            <a:off x="457200" y="539115"/>
            <a:ext cx="11277600" cy="5779769"/>
          </a:xfrm>
          <a:prstGeom prst="rect">
            <a:avLst/>
          </a:prstGeom>
        </p:spPr>
      </p:pic>
    </p:spTree>
    <p:extLst>
      <p:ext uri="{BB962C8B-B14F-4D97-AF65-F5344CB8AC3E}">
        <p14:creationId xmlns:p14="http://schemas.microsoft.com/office/powerpoint/2010/main" val="26020250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619A4BC1-ADFC-FB4F-97BF-DF5EEE89274A}"/>
              </a:ext>
            </a:extLst>
          </p:cNvPr>
          <p:cNvPicPr>
            <a:picLocks noGrp="1" noChangeAspect="1"/>
          </p:cNvPicPr>
          <p:nvPr>
            <p:ph idx="1"/>
          </p:nvPr>
        </p:nvPicPr>
        <p:blipFill>
          <a:blip r:embed="rId2"/>
          <a:stretch>
            <a:fillRect/>
          </a:stretch>
        </p:blipFill>
        <p:spPr>
          <a:xfrm>
            <a:off x="713328" y="643467"/>
            <a:ext cx="10765343" cy="5571066"/>
          </a:xfrm>
          <a:prstGeom prst="rect">
            <a:avLst/>
          </a:prstGeom>
        </p:spPr>
      </p:pic>
    </p:spTree>
    <p:extLst>
      <p:ext uri="{BB962C8B-B14F-4D97-AF65-F5344CB8AC3E}">
        <p14:creationId xmlns:p14="http://schemas.microsoft.com/office/powerpoint/2010/main" val="94190802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F90048F5-5574-9049-9BB8-161A5AD8051F}"/>
              </a:ext>
            </a:extLst>
          </p:cNvPr>
          <p:cNvPicPr>
            <a:picLocks noGrp="1" noChangeAspect="1"/>
          </p:cNvPicPr>
          <p:nvPr>
            <p:ph idx="1"/>
          </p:nvPr>
        </p:nvPicPr>
        <p:blipFill>
          <a:blip r:embed="rId2"/>
          <a:stretch>
            <a:fillRect/>
          </a:stretch>
        </p:blipFill>
        <p:spPr>
          <a:xfrm>
            <a:off x="457200" y="468630"/>
            <a:ext cx="11277600" cy="5920740"/>
          </a:xfrm>
          <a:prstGeom prst="rect">
            <a:avLst/>
          </a:prstGeom>
        </p:spPr>
      </p:pic>
    </p:spTree>
    <p:extLst>
      <p:ext uri="{BB962C8B-B14F-4D97-AF65-F5344CB8AC3E}">
        <p14:creationId xmlns:p14="http://schemas.microsoft.com/office/powerpoint/2010/main" val="4210055265"/>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1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AE33B68E-988A-B947-941E-51F3DAD726BC}"/>
              </a:ext>
            </a:extLst>
          </p:cNvPr>
          <p:cNvPicPr>
            <a:picLocks noGrp="1" noChangeAspect="1"/>
          </p:cNvPicPr>
          <p:nvPr>
            <p:ph idx="1"/>
          </p:nvPr>
        </p:nvPicPr>
        <p:blipFill>
          <a:blip r:embed="rId2"/>
          <a:stretch>
            <a:fillRect/>
          </a:stretch>
        </p:blipFill>
        <p:spPr>
          <a:xfrm>
            <a:off x="687196" y="643467"/>
            <a:ext cx="10817607" cy="5571066"/>
          </a:xfrm>
          <a:prstGeom prst="rect">
            <a:avLst/>
          </a:prstGeom>
        </p:spPr>
      </p:pic>
    </p:spTree>
    <p:extLst>
      <p:ext uri="{BB962C8B-B14F-4D97-AF65-F5344CB8AC3E}">
        <p14:creationId xmlns:p14="http://schemas.microsoft.com/office/powerpoint/2010/main" val="110428526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D77738-BE11-1F4A-910F-84D440F5C6AF}"/>
              </a:ext>
            </a:extLst>
          </p:cNvPr>
          <p:cNvSpPr>
            <a:spLocks noGrp="1"/>
          </p:cNvSpPr>
          <p:nvPr>
            <p:ph type="title"/>
          </p:nvPr>
        </p:nvSpPr>
        <p:spPr/>
        <p:txBody>
          <a:bodyPr/>
          <a:lstStyle/>
          <a:p>
            <a:r>
              <a:rPr lang="es-EC" i="1" dirty="0">
                <a:latin typeface="Palatino" pitchFamily="2" charset="77"/>
                <a:ea typeface="Palatino" pitchFamily="2" charset="77"/>
              </a:rPr>
              <a:t>3  El dilema de las redes sociodigitales</a:t>
            </a:r>
          </a:p>
        </p:txBody>
      </p:sp>
      <p:sp>
        <p:nvSpPr>
          <p:cNvPr id="7" name="Título 1">
            <a:extLst>
              <a:ext uri="{FF2B5EF4-FFF2-40B4-BE49-F238E27FC236}">
                <a16:creationId xmlns:a16="http://schemas.microsoft.com/office/drawing/2014/main" id="{DF21EC1A-A3D4-614E-BC78-D6F801B597AB}"/>
              </a:ext>
            </a:extLst>
          </p:cNvPr>
          <p:cNvSpPr txBox="1">
            <a:spLocks/>
          </p:cNvSpPr>
          <p:nvPr/>
        </p:nvSpPr>
        <p:spPr>
          <a:xfrm>
            <a:off x="7351048" y="407988"/>
            <a:ext cx="5721484"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endParaRPr lang="es-EC" dirty="0">
              <a:latin typeface="Palatino" pitchFamily="2" charset="77"/>
              <a:ea typeface="Palatino" pitchFamily="2" charset="77"/>
            </a:endParaRPr>
          </a:p>
        </p:txBody>
      </p:sp>
      <p:graphicFrame>
        <p:nvGraphicFramePr>
          <p:cNvPr id="8" name="Marcador de contenido 2">
            <a:extLst>
              <a:ext uri="{FF2B5EF4-FFF2-40B4-BE49-F238E27FC236}">
                <a16:creationId xmlns:a16="http://schemas.microsoft.com/office/drawing/2014/main" id="{EDFE34C0-DF7D-D142-8AFE-12C941D8007D}"/>
              </a:ext>
            </a:extLst>
          </p:cNvPr>
          <p:cNvGraphicFramePr>
            <a:graphicFrameLocks/>
          </p:cNvGraphicFramePr>
          <p:nvPr>
            <p:extLst>
              <p:ext uri="{D42A27DB-BD31-4B8C-83A1-F6EECF244321}">
                <p14:modId xmlns:p14="http://schemas.microsoft.com/office/powerpoint/2010/main" val="2280496707"/>
              </p:ext>
            </p:extLst>
          </p:nvPr>
        </p:nvGraphicFramePr>
        <p:xfrm>
          <a:off x="5632316" y="2098674"/>
          <a:ext cx="5721484"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5703300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39452D72-3224-CA4C-B677-7DC775EE1046}"/>
              </a:ext>
            </a:extLst>
          </p:cNvPr>
          <p:cNvPicPr>
            <a:picLocks noChangeAspect="1"/>
          </p:cNvPicPr>
          <p:nvPr/>
        </p:nvPicPr>
        <p:blipFill rotWithShape="1">
          <a:blip r:embed="rId2"/>
          <a:srcRect t="5048" r="-1" b="39126"/>
          <a:stretch/>
        </p:blipFill>
        <p:spPr>
          <a:xfrm>
            <a:off x="320040" y="320040"/>
            <a:ext cx="11548872" cy="4303462"/>
          </a:xfrm>
          <a:prstGeom prst="rect">
            <a:avLst/>
          </a:prstGeom>
        </p:spPr>
      </p:pic>
      <p:sp>
        <p:nvSpPr>
          <p:cNvPr id="30" name="Rectangle 29">
            <a:extLst>
              <a:ext uri="{FF2B5EF4-FFF2-40B4-BE49-F238E27FC236}">
                <a16:creationId xmlns:a16="http://schemas.microsoft.com/office/drawing/2014/main" id="{A27B6159-7734-4564-9E0F-C4BC43C36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4782312"/>
            <a:ext cx="11548872"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2" name="Straight Connector 31">
            <a:extLst>
              <a:ext uri="{FF2B5EF4-FFF2-40B4-BE49-F238E27FC236}">
                <a16:creationId xmlns:a16="http://schemas.microsoft.com/office/drawing/2014/main" id="{E2FFB46B-05BC-4950-B18A-9593FDAE6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059936"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465B8910-0819-4D48-B289-B8D8D1D0527C}"/>
              </a:ext>
            </a:extLst>
          </p:cNvPr>
          <p:cNvSpPr>
            <a:spLocks noGrp="1"/>
          </p:cNvSpPr>
          <p:nvPr>
            <p:ph idx="1"/>
          </p:nvPr>
        </p:nvSpPr>
        <p:spPr>
          <a:xfrm>
            <a:off x="4381501" y="5237979"/>
            <a:ext cx="6976872" cy="1345997"/>
          </a:xfrm>
        </p:spPr>
        <p:txBody>
          <a:bodyPr anchor="ctr">
            <a:normAutofit/>
          </a:bodyPr>
          <a:lstStyle/>
          <a:p>
            <a:pPr marL="0" indent="0">
              <a:buNone/>
            </a:pPr>
            <a:r>
              <a:rPr lang="es-EC" sz="2400" i="1" dirty="0">
                <a:solidFill>
                  <a:schemeClr val="bg1"/>
                </a:solidFill>
                <a:latin typeface="Palatino" pitchFamily="2" charset="77"/>
                <a:ea typeface="Palatino" pitchFamily="2" charset="77"/>
              </a:rPr>
              <a:t>El miércoles 6 de enero, grupos de violentos simpatizantes del presidente Donald Trump asaltaron la sede del congreso, en Washington D.C. </a:t>
            </a:r>
          </a:p>
          <a:p>
            <a:pPr marL="0" indent="0">
              <a:buNone/>
            </a:pPr>
            <a:endParaRPr lang="es-EC" sz="1700" i="1" dirty="0">
              <a:solidFill>
                <a:schemeClr val="bg1"/>
              </a:solidFill>
              <a:latin typeface="Palatino" pitchFamily="2" charset="77"/>
              <a:ea typeface="Palatino" pitchFamily="2" charset="77"/>
            </a:endParaRPr>
          </a:p>
          <a:p>
            <a:pPr marL="0" indent="0">
              <a:buNone/>
            </a:pPr>
            <a:endParaRPr lang="es-EC" sz="1700" dirty="0">
              <a:solidFill>
                <a:schemeClr val="bg1"/>
              </a:solidFill>
            </a:endParaRPr>
          </a:p>
        </p:txBody>
      </p:sp>
    </p:spTree>
    <p:extLst>
      <p:ext uri="{BB962C8B-B14F-4D97-AF65-F5344CB8AC3E}">
        <p14:creationId xmlns:p14="http://schemas.microsoft.com/office/powerpoint/2010/main" val="378198422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18">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556E6EB5-C78F-D04A-A438-FEC4E7BA4AB8}"/>
              </a:ext>
            </a:extLst>
          </p:cNvPr>
          <p:cNvPicPr>
            <a:picLocks noChangeAspect="1"/>
          </p:cNvPicPr>
          <p:nvPr/>
        </p:nvPicPr>
        <p:blipFill rotWithShape="1">
          <a:blip r:embed="rId2"/>
          <a:srcRect t="23525" b="10007"/>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21"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465B8910-0819-4D48-B289-B8D8D1D0527C}"/>
              </a:ext>
            </a:extLst>
          </p:cNvPr>
          <p:cNvSpPr>
            <a:spLocks noGrp="1"/>
          </p:cNvSpPr>
          <p:nvPr>
            <p:ph idx="1"/>
          </p:nvPr>
        </p:nvSpPr>
        <p:spPr>
          <a:xfrm>
            <a:off x="4654294" y="4777739"/>
            <a:ext cx="7143778" cy="1938371"/>
          </a:xfrm>
        </p:spPr>
        <p:txBody>
          <a:bodyPr anchor="ctr">
            <a:normAutofit fontScale="92500"/>
          </a:bodyPr>
          <a:lstStyle/>
          <a:p>
            <a:pPr marL="0" indent="0">
              <a:buNone/>
            </a:pPr>
            <a:endParaRPr lang="es-EC" sz="1700" dirty="0"/>
          </a:p>
          <a:p>
            <a:pPr marL="0" indent="0">
              <a:lnSpc>
                <a:spcPct val="110000"/>
              </a:lnSpc>
              <a:buNone/>
            </a:pPr>
            <a:r>
              <a:rPr lang="es-EC" sz="2400" i="1" dirty="0">
                <a:latin typeface="Palatino" pitchFamily="2" charset="77"/>
                <a:ea typeface="Palatino" pitchFamily="2" charset="77"/>
              </a:rPr>
              <a:t>En los referidos hechos, el rol de las redes sociodigitales resultó protagónico. Los incendiarios mensajes vertidos por Donald Trump, a través de las principales redes sociodigitales,  resultaron determinantes en el ánimo y proceder de la turba. </a:t>
            </a:r>
          </a:p>
          <a:p>
            <a:pPr marL="0" indent="0">
              <a:buNone/>
            </a:pPr>
            <a:endParaRPr lang="es-EC" sz="1700" dirty="0"/>
          </a:p>
        </p:txBody>
      </p:sp>
    </p:spTree>
    <p:extLst>
      <p:ext uri="{BB962C8B-B14F-4D97-AF65-F5344CB8AC3E}">
        <p14:creationId xmlns:p14="http://schemas.microsoft.com/office/powerpoint/2010/main" val="229399654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agen 4">
            <a:extLst>
              <a:ext uri="{FF2B5EF4-FFF2-40B4-BE49-F238E27FC236}">
                <a16:creationId xmlns:a16="http://schemas.microsoft.com/office/drawing/2014/main" id="{6FB95BCD-95C1-A24A-AE37-DCAC61F59D74}"/>
              </a:ext>
            </a:extLst>
          </p:cNvPr>
          <p:cNvPicPr>
            <a:picLocks noChangeAspect="1"/>
          </p:cNvPicPr>
          <p:nvPr/>
        </p:nvPicPr>
        <p:blipFill rotWithShape="1">
          <a:blip r:embed="rId3">
            <a:alphaModFix/>
          </a:blip>
          <a:srcRect l="12983" r="15453" b="1"/>
          <a:stretch/>
        </p:blipFill>
        <p:spPr>
          <a:xfrm>
            <a:off x="20" y="907231"/>
            <a:ext cx="4838021" cy="5063738"/>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Marcador de contenido 2">
            <a:extLst>
              <a:ext uri="{FF2B5EF4-FFF2-40B4-BE49-F238E27FC236}">
                <a16:creationId xmlns:a16="http://schemas.microsoft.com/office/drawing/2014/main" id="{465B8910-0819-4D48-B289-B8D8D1D0527C}"/>
              </a:ext>
            </a:extLst>
          </p:cNvPr>
          <p:cNvSpPr>
            <a:spLocks noGrp="1"/>
          </p:cNvSpPr>
          <p:nvPr>
            <p:ph idx="1"/>
          </p:nvPr>
        </p:nvSpPr>
        <p:spPr>
          <a:xfrm>
            <a:off x="6001407" y="738620"/>
            <a:ext cx="5066745" cy="5322352"/>
          </a:xfrm>
        </p:spPr>
        <p:txBody>
          <a:bodyPr anchor="ctr">
            <a:normAutofit/>
          </a:bodyPr>
          <a:lstStyle/>
          <a:p>
            <a:pPr marL="0" indent="0">
              <a:buNone/>
            </a:pPr>
            <a:r>
              <a:rPr lang="es-EC" sz="2000" dirty="0">
                <a:solidFill>
                  <a:srgbClr val="000000"/>
                </a:solidFill>
              </a:rPr>
              <a:t> </a:t>
            </a:r>
          </a:p>
          <a:p>
            <a:pPr marL="0" indent="0">
              <a:buNone/>
            </a:pPr>
            <a:r>
              <a:rPr lang="es-EC" sz="2400" i="1" dirty="0">
                <a:solidFill>
                  <a:srgbClr val="000000"/>
                </a:solidFill>
                <a:latin typeface="Palatino" pitchFamily="2" charset="77"/>
                <a:ea typeface="Palatino" pitchFamily="2" charset="77"/>
              </a:rPr>
              <a:t>Elon Musk, dueño de Tesla, señalo la presunta responsabilidad de Facebook en los mencionados acontecimentos, los cuales de forma dramática exhibieron la fragilidad de la democracia estadounidense.</a:t>
            </a:r>
          </a:p>
          <a:p>
            <a:pPr marL="0" indent="0">
              <a:buNone/>
            </a:pPr>
            <a:endParaRPr lang="es-EC" sz="2000" dirty="0">
              <a:solidFill>
                <a:srgbClr val="000000"/>
              </a:solidFill>
            </a:endParaRPr>
          </a:p>
        </p:txBody>
      </p:sp>
    </p:spTree>
    <p:extLst>
      <p:ext uri="{BB962C8B-B14F-4D97-AF65-F5344CB8AC3E}">
        <p14:creationId xmlns:p14="http://schemas.microsoft.com/office/powerpoint/2010/main" val="488880709"/>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A3216350-9BE4-7B4C-AD6B-E007D58E24FD}"/>
              </a:ext>
            </a:extLst>
          </p:cNvPr>
          <p:cNvPicPr>
            <a:picLocks noChangeAspect="1"/>
          </p:cNvPicPr>
          <p:nvPr/>
        </p:nvPicPr>
        <p:blipFill rotWithShape="1">
          <a:blip r:embed="rId2"/>
          <a:srcRect l="343" r="748"/>
          <a:stretch/>
        </p:blipFill>
        <p:spPr>
          <a:xfrm>
            <a:off x="320040" y="320040"/>
            <a:ext cx="11548872" cy="4303462"/>
          </a:xfrm>
          <a:prstGeom prst="rect">
            <a:avLst/>
          </a:prstGeom>
        </p:spPr>
      </p:pic>
      <p:sp>
        <p:nvSpPr>
          <p:cNvPr id="12" name="Rectangle 11">
            <a:extLst>
              <a:ext uri="{FF2B5EF4-FFF2-40B4-BE49-F238E27FC236}">
                <a16:creationId xmlns:a16="http://schemas.microsoft.com/office/drawing/2014/main" id="{A27B6159-7734-4564-9E0F-C4BC43C36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4782312"/>
            <a:ext cx="11548872"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4" name="Straight Connector 13">
            <a:extLst>
              <a:ext uri="{FF2B5EF4-FFF2-40B4-BE49-F238E27FC236}">
                <a16:creationId xmlns:a16="http://schemas.microsoft.com/office/drawing/2014/main" id="{E2FFB46B-05BC-4950-B18A-9593FDAE6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059936"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39707DE8-8BAB-FB44-9E42-9562D8AECCA4}"/>
              </a:ext>
            </a:extLst>
          </p:cNvPr>
          <p:cNvSpPr>
            <a:spLocks noGrp="1"/>
          </p:cNvSpPr>
          <p:nvPr>
            <p:ph idx="1"/>
          </p:nvPr>
        </p:nvSpPr>
        <p:spPr>
          <a:xfrm>
            <a:off x="4320329" y="4915691"/>
            <a:ext cx="7318035" cy="1454779"/>
          </a:xfrm>
        </p:spPr>
        <p:txBody>
          <a:bodyPr anchor="ctr">
            <a:noAutofit/>
          </a:bodyPr>
          <a:lstStyle/>
          <a:p>
            <a:pPr marL="0" indent="0">
              <a:buNone/>
            </a:pPr>
            <a:r>
              <a:rPr lang="es-EC" sz="2400" i="1" dirty="0">
                <a:solidFill>
                  <a:schemeClr val="bg1"/>
                </a:solidFill>
                <a:latin typeface="Palatino" pitchFamily="2" charset="77"/>
                <a:ea typeface="Palatino" pitchFamily="2" charset="77"/>
              </a:rPr>
              <a:t>En 2017 se implantó la nueva misión de Facebook. Antes, conectar al mundo. Hoy: “to give people the power to build community and bring the world closer together”.</a:t>
            </a:r>
          </a:p>
        </p:txBody>
      </p:sp>
    </p:spTree>
    <p:extLst>
      <p:ext uri="{BB962C8B-B14F-4D97-AF65-F5344CB8AC3E}">
        <p14:creationId xmlns:p14="http://schemas.microsoft.com/office/powerpoint/2010/main" val="217653592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4160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14865D1C-6020-7749-BA70-561F763C2AA3}"/>
              </a:ext>
            </a:extLst>
          </p:cNvPr>
          <p:cNvSpPr>
            <a:spLocks noGrp="1"/>
          </p:cNvSpPr>
          <p:nvPr>
            <p:ph type="title"/>
          </p:nvPr>
        </p:nvSpPr>
        <p:spPr>
          <a:xfrm>
            <a:off x="694510" y="1487272"/>
            <a:ext cx="2743200" cy="2743200"/>
          </a:xfrm>
          <a:prstGeom prst="ellipse">
            <a:avLst/>
          </a:prstGeom>
          <a:solidFill>
            <a:srgbClr val="262626"/>
          </a:solidFill>
          <a:ln w="174625" cmpd="thinThick">
            <a:solidFill>
              <a:srgbClr val="262626"/>
            </a:solidFill>
          </a:ln>
        </p:spPr>
        <p:txBody>
          <a:bodyPr>
            <a:normAutofit/>
          </a:bodyPr>
          <a:lstStyle/>
          <a:p>
            <a:pPr algn="ctr"/>
            <a:endParaRPr lang="es-EC" sz="2600" dirty="0">
              <a:solidFill>
                <a:srgbClr val="FFFFFF"/>
              </a:solidFill>
            </a:endParaRPr>
          </a:p>
        </p:txBody>
      </p:sp>
      <p:pic>
        <p:nvPicPr>
          <p:cNvPr id="5" name="Imagen 4">
            <a:extLst>
              <a:ext uri="{FF2B5EF4-FFF2-40B4-BE49-F238E27FC236}">
                <a16:creationId xmlns:a16="http://schemas.microsoft.com/office/drawing/2014/main" id="{5E3874D6-FE73-D64E-9A1C-99B893A404B9}"/>
              </a:ext>
            </a:extLst>
          </p:cNvPr>
          <p:cNvPicPr>
            <a:picLocks noChangeAspect="1"/>
          </p:cNvPicPr>
          <p:nvPr/>
        </p:nvPicPr>
        <p:blipFill>
          <a:blip r:embed="rId2"/>
          <a:stretch>
            <a:fillRect/>
          </a:stretch>
        </p:blipFill>
        <p:spPr>
          <a:xfrm>
            <a:off x="4038600" y="1313299"/>
            <a:ext cx="5495370" cy="3091146"/>
          </a:xfrm>
          <a:prstGeom prst="rect">
            <a:avLst/>
          </a:prstGeom>
        </p:spPr>
      </p:pic>
      <p:sp>
        <p:nvSpPr>
          <p:cNvPr id="3" name="Marcador de contenido 2">
            <a:extLst>
              <a:ext uri="{FF2B5EF4-FFF2-40B4-BE49-F238E27FC236}">
                <a16:creationId xmlns:a16="http://schemas.microsoft.com/office/drawing/2014/main" id="{465B8910-0819-4D48-B289-B8D8D1D0527C}"/>
              </a:ext>
            </a:extLst>
          </p:cNvPr>
          <p:cNvSpPr>
            <a:spLocks noGrp="1"/>
          </p:cNvSpPr>
          <p:nvPr>
            <p:ph idx="1"/>
          </p:nvPr>
        </p:nvSpPr>
        <p:spPr>
          <a:xfrm>
            <a:off x="3878317" y="4404446"/>
            <a:ext cx="7525407" cy="2311664"/>
          </a:xfrm>
        </p:spPr>
        <p:txBody>
          <a:bodyPr>
            <a:normAutofit/>
          </a:bodyPr>
          <a:lstStyle/>
          <a:p>
            <a:pPr marL="0" indent="0">
              <a:buNone/>
            </a:pPr>
            <a:r>
              <a:rPr lang="es-EC" sz="1800" dirty="0"/>
              <a:t> </a:t>
            </a:r>
            <a:endParaRPr lang="es-EC" sz="2400" dirty="0">
              <a:latin typeface="Palatino" pitchFamily="2" charset="77"/>
              <a:ea typeface="Palatino" pitchFamily="2" charset="77"/>
            </a:endParaRPr>
          </a:p>
          <a:p>
            <a:pPr marL="0" indent="0">
              <a:buNone/>
            </a:pPr>
            <a:r>
              <a:rPr lang="es-EC" sz="2400" i="1" dirty="0">
                <a:latin typeface="Palatino" pitchFamily="2" charset="77"/>
                <a:ea typeface="Palatino" pitchFamily="2" charset="77"/>
              </a:rPr>
              <a:t>El 9 de enero, Twitter decidió suspender definitivamente la cuenta del presidente Donald Trump. Para justificar tan polémica decisión, Twitter destacó la necesidad de “impedir mayor incitación a la violencia”. </a:t>
            </a:r>
          </a:p>
          <a:p>
            <a:endParaRPr lang="es-EC" sz="1800" dirty="0"/>
          </a:p>
        </p:txBody>
      </p:sp>
    </p:spTree>
    <p:extLst>
      <p:ext uri="{BB962C8B-B14F-4D97-AF65-F5344CB8AC3E}">
        <p14:creationId xmlns:p14="http://schemas.microsoft.com/office/powerpoint/2010/main" val="208601921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5" name="Imagen 4">
            <a:extLst>
              <a:ext uri="{FF2B5EF4-FFF2-40B4-BE49-F238E27FC236}">
                <a16:creationId xmlns:a16="http://schemas.microsoft.com/office/drawing/2014/main" id="{61193B77-F9EA-CE42-A410-4584699AF701}"/>
              </a:ext>
            </a:extLst>
          </p:cNvPr>
          <p:cNvPicPr>
            <a:picLocks noChangeAspect="1"/>
          </p:cNvPicPr>
          <p:nvPr/>
        </p:nvPicPr>
        <p:blipFill rotWithShape="1">
          <a:blip r:embed="rId2"/>
          <a:srcRect r="1" b="8075"/>
          <a:stretch/>
        </p:blipFill>
        <p:spPr>
          <a:xfrm>
            <a:off x="20" y="10"/>
            <a:ext cx="9947062" cy="6857990"/>
          </a:xfrm>
          <a:prstGeom prst="rect">
            <a:avLst/>
          </a:prstGeom>
        </p:spPr>
      </p:pic>
      <p:sp>
        <p:nvSpPr>
          <p:cNvPr id="12" name="Freeform: Shape 11">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14" name="Freeform: Shape 13">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Meiryo"/>
            </a:endParaRPr>
          </a:p>
        </p:txBody>
      </p:sp>
      <p:sp>
        <p:nvSpPr>
          <p:cNvPr id="16" name="Freeform: Shape 15">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Marcador de contenido 2">
            <a:extLst>
              <a:ext uri="{FF2B5EF4-FFF2-40B4-BE49-F238E27FC236}">
                <a16:creationId xmlns:a16="http://schemas.microsoft.com/office/drawing/2014/main" id="{2DE814E9-72E5-464B-A121-445A3EF93CC7}"/>
              </a:ext>
            </a:extLst>
          </p:cNvPr>
          <p:cNvSpPr>
            <a:spLocks noGrp="1"/>
          </p:cNvSpPr>
          <p:nvPr>
            <p:ph idx="1"/>
          </p:nvPr>
        </p:nvSpPr>
        <p:spPr>
          <a:xfrm>
            <a:off x="8166538" y="1524000"/>
            <a:ext cx="4025462" cy="5129047"/>
          </a:xfrm>
        </p:spPr>
        <p:txBody>
          <a:bodyPr>
            <a:normAutofit/>
          </a:bodyPr>
          <a:lstStyle/>
          <a:p>
            <a:pPr marL="0" indent="0">
              <a:lnSpc>
                <a:spcPct val="100000"/>
              </a:lnSpc>
              <a:buNone/>
            </a:pPr>
            <a:r>
              <a:rPr lang="es-EC" sz="2400" i="1" dirty="0">
                <a:latin typeface="Palatino" pitchFamily="2" charset="77"/>
                <a:ea typeface="Palatino" pitchFamily="2" charset="77"/>
              </a:rPr>
              <a:t>El lunes 11 de enero, Twitter también anunció el cierre de más de 70,000 cuentas vinculadas a </a:t>
            </a:r>
            <a:r>
              <a:rPr lang="es-EC" sz="2400" b="1" i="1" dirty="0">
                <a:latin typeface="Palatino" pitchFamily="2" charset="77"/>
                <a:ea typeface="Palatino" pitchFamily="2" charset="77"/>
              </a:rPr>
              <a:t>QAnon,</a:t>
            </a:r>
            <a:r>
              <a:rPr lang="es-EC" sz="2400" i="1" dirty="0">
                <a:latin typeface="Palatino" pitchFamily="2" charset="77"/>
                <a:ea typeface="Palatino" pitchFamily="2" charset="77"/>
              </a:rPr>
              <a:t> los radicales promotores de una teoría conspiratoria que especula sobre las fuerzas empeñadas en debilitar la grandeza de Estados Unidos.</a:t>
            </a:r>
          </a:p>
          <a:p>
            <a:pPr marL="0" indent="0">
              <a:buNone/>
            </a:pPr>
            <a:endParaRPr lang="es-EC" sz="2000" dirty="0"/>
          </a:p>
        </p:txBody>
      </p:sp>
    </p:spTree>
    <p:extLst>
      <p:ext uri="{BB962C8B-B14F-4D97-AF65-F5344CB8AC3E}">
        <p14:creationId xmlns:p14="http://schemas.microsoft.com/office/powerpoint/2010/main" val="83408507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37597183-FE0F-B341-97E1-E7285E6DA0DD}"/>
              </a:ext>
            </a:extLst>
          </p:cNvPr>
          <p:cNvPicPr>
            <a:picLocks noChangeAspect="1"/>
          </p:cNvPicPr>
          <p:nvPr/>
        </p:nvPicPr>
        <p:blipFill rotWithShape="1">
          <a:blip r:embed="rId2"/>
          <a:srcRect t="877" r="-1" b="32877"/>
          <a:stretch/>
        </p:blipFill>
        <p:spPr>
          <a:xfrm>
            <a:off x="320040" y="320040"/>
            <a:ext cx="11548872" cy="4303462"/>
          </a:xfrm>
          <a:prstGeom prst="rect">
            <a:avLst/>
          </a:prstGeom>
        </p:spPr>
      </p:pic>
      <p:sp>
        <p:nvSpPr>
          <p:cNvPr id="12" name="Rectangle 11">
            <a:extLst>
              <a:ext uri="{FF2B5EF4-FFF2-40B4-BE49-F238E27FC236}">
                <a16:creationId xmlns:a16="http://schemas.microsoft.com/office/drawing/2014/main" id="{A27B6159-7734-4564-9E0F-C4BC43C36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4782312"/>
            <a:ext cx="11548872"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4" name="Straight Connector 13">
            <a:extLst>
              <a:ext uri="{FF2B5EF4-FFF2-40B4-BE49-F238E27FC236}">
                <a16:creationId xmlns:a16="http://schemas.microsoft.com/office/drawing/2014/main" id="{E2FFB46B-05BC-4950-B18A-9593FDAE6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059936"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2DE814E9-72E5-464B-A121-445A3EF93CC7}"/>
              </a:ext>
            </a:extLst>
          </p:cNvPr>
          <p:cNvSpPr>
            <a:spLocks noGrp="1"/>
          </p:cNvSpPr>
          <p:nvPr>
            <p:ph idx="1"/>
          </p:nvPr>
        </p:nvSpPr>
        <p:spPr>
          <a:xfrm>
            <a:off x="4379975" y="5009083"/>
            <a:ext cx="7402113" cy="1687687"/>
          </a:xfrm>
        </p:spPr>
        <p:txBody>
          <a:bodyPr anchor="ctr">
            <a:normAutofit/>
          </a:bodyPr>
          <a:lstStyle/>
          <a:p>
            <a:pPr marL="0" indent="0">
              <a:buNone/>
            </a:pPr>
            <a:r>
              <a:rPr lang="es-EC" sz="2000" i="1" dirty="0">
                <a:solidFill>
                  <a:schemeClr val="bg1"/>
                </a:solidFill>
                <a:latin typeface="Palatino" pitchFamily="2" charset="77"/>
                <a:ea typeface="Palatino" pitchFamily="2" charset="77"/>
              </a:rPr>
              <a:t>Facebook informó que estaba eliminando todo los contenidos asociados con la expresión</a:t>
            </a:r>
            <a:r>
              <a:rPr lang="es-EC" sz="2000" b="1" i="1" dirty="0">
                <a:solidFill>
                  <a:schemeClr val="bg1"/>
                </a:solidFill>
                <a:latin typeface="Palatino" pitchFamily="2" charset="77"/>
                <a:ea typeface="Palatino" pitchFamily="2" charset="77"/>
              </a:rPr>
              <a:t> "Stop the Steal"</a:t>
            </a:r>
            <a:r>
              <a:rPr lang="es-EC" sz="2000" i="1" dirty="0">
                <a:solidFill>
                  <a:schemeClr val="bg1"/>
                </a:solidFill>
                <a:latin typeface="Palatino" pitchFamily="2" charset="77"/>
                <a:ea typeface="Palatino" pitchFamily="2" charset="77"/>
              </a:rPr>
              <a:t> -en castellano: "Paren el robo"-, mensaje clave que pregonaba el presidente Trump para desacreditar los resultados que arrojaron los comicios presidenciales celebrados el martes 3 de noviembre de 2020.</a:t>
            </a:r>
          </a:p>
          <a:p>
            <a:endParaRPr lang="es-EC" sz="1700" dirty="0">
              <a:solidFill>
                <a:schemeClr val="bg1"/>
              </a:solidFill>
            </a:endParaRPr>
          </a:p>
        </p:txBody>
      </p:sp>
    </p:spTree>
    <p:extLst>
      <p:ext uri="{BB962C8B-B14F-4D97-AF65-F5344CB8AC3E}">
        <p14:creationId xmlns:p14="http://schemas.microsoft.com/office/powerpoint/2010/main" val="2002123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1"/>
              </a:gs>
              <a:gs pos="25000">
                <a:schemeClr val="accent1"/>
              </a:gs>
              <a:gs pos="94000">
                <a:schemeClr val="accent5"/>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agen 4">
            <a:extLst>
              <a:ext uri="{FF2B5EF4-FFF2-40B4-BE49-F238E27FC236}">
                <a16:creationId xmlns:a16="http://schemas.microsoft.com/office/drawing/2014/main" id="{BA295D8E-9688-0244-8F8C-082EB2CA0135}"/>
              </a:ext>
            </a:extLst>
          </p:cNvPr>
          <p:cNvPicPr>
            <a:picLocks noChangeAspect="1"/>
          </p:cNvPicPr>
          <p:nvPr/>
        </p:nvPicPr>
        <p:blipFill rotWithShape="1">
          <a:blip r:embed="rId3">
            <a:alphaModFix/>
          </a:blip>
          <a:srcRect l="14142" r="29962" b="-1"/>
          <a:stretch/>
        </p:blipFill>
        <p:spPr>
          <a:xfrm>
            <a:off x="20" y="907231"/>
            <a:ext cx="4838021" cy="5063738"/>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Marcador de contenido 2">
            <a:extLst>
              <a:ext uri="{FF2B5EF4-FFF2-40B4-BE49-F238E27FC236}">
                <a16:creationId xmlns:a16="http://schemas.microsoft.com/office/drawing/2014/main" id="{7B0185CC-6C96-CB48-8C9E-B3EB13F03132}"/>
              </a:ext>
            </a:extLst>
          </p:cNvPr>
          <p:cNvSpPr>
            <a:spLocks noGrp="1"/>
          </p:cNvSpPr>
          <p:nvPr>
            <p:ph idx="1"/>
          </p:nvPr>
        </p:nvSpPr>
        <p:spPr>
          <a:xfrm>
            <a:off x="5948855" y="738620"/>
            <a:ext cx="5119297" cy="5322352"/>
          </a:xfrm>
        </p:spPr>
        <p:txBody>
          <a:bodyPr anchor="ctr">
            <a:normAutofit/>
          </a:bodyPr>
          <a:lstStyle/>
          <a:p>
            <a:pPr marL="0" indent="0">
              <a:lnSpc>
                <a:spcPct val="110000"/>
              </a:lnSpc>
              <a:buNone/>
            </a:pPr>
            <a:r>
              <a:rPr lang="es-EC" sz="2400" i="1" dirty="0">
                <a:solidFill>
                  <a:srgbClr val="000000"/>
                </a:solidFill>
                <a:latin typeface="Palatino" pitchFamily="2" charset="77"/>
                <a:ea typeface="Palatino" pitchFamily="2" charset="77"/>
              </a:rPr>
              <a:t>En el panorama internacional, las reacciones de la clase política fueron inmediatas. Ángela Merkel, la canciller alemana, lamentó el proceder de Twitter por considerar que limita “el derecho fundamental a la libre expresión”. En sentido similar se expresó Andrés Manuel López Obrador, presidente de México. Además, destacados activistas, como Alexei Navanly, calificaron la decisión de Twitter como “un inaceptable acto de censura”. </a:t>
            </a:r>
          </a:p>
          <a:p>
            <a:endParaRPr lang="es-EC" sz="2000" dirty="0">
              <a:solidFill>
                <a:srgbClr val="000000"/>
              </a:solidFill>
            </a:endParaRPr>
          </a:p>
        </p:txBody>
      </p:sp>
    </p:spTree>
    <p:extLst>
      <p:ext uri="{BB962C8B-B14F-4D97-AF65-F5344CB8AC3E}">
        <p14:creationId xmlns:p14="http://schemas.microsoft.com/office/powerpoint/2010/main" val="1073330479"/>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8EEB4C8-6BCE-664E-B3BE-01EFA729B322}"/>
              </a:ext>
            </a:extLst>
          </p:cNvPr>
          <p:cNvPicPr>
            <a:picLocks noChangeAspect="1"/>
          </p:cNvPicPr>
          <p:nvPr/>
        </p:nvPicPr>
        <p:blipFill rotWithShape="1">
          <a:blip r:embed="rId2">
            <a:alphaModFix/>
          </a:blip>
          <a:srcRect r="47555"/>
          <a:stretch/>
        </p:blipFill>
        <p:spPr>
          <a:xfrm>
            <a:off x="5797543" y="10"/>
            <a:ext cx="6394152" cy="68579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3" name="Marcador de contenido 2">
            <a:extLst>
              <a:ext uri="{FF2B5EF4-FFF2-40B4-BE49-F238E27FC236}">
                <a16:creationId xmlns:a16="http://schemas.microsoft.com/office/drawing/2014/main" id="{99337AC8-4E23-E74A-B8DC-C88575E89122}"/>
              </a:ext>
            </a:extLst>
          </p:cNvPr>
          <p:cNvSpPr>
            <a:spLocks noGrp="1"/>
          </p:cNvSpPr>
          <p:nvPr>
            <p:ph idx="1"/>
          </p:nvPr>
        </p:nvSpPr>
        <p:spPr>
          <a:xfrm>
            <a:off x="861848" y="609600"/>
            <a:ext cx="4649952" cy="5451373"/>
          </a:xfrm>
        </p:spPr>
        <p:txBody>
          <a:bodyPr anchor="ctr">
            <a:normAutofit fontScale="85000" lnSpcReduction="20000"/>
          </a:bodyPr>
          <a:lstStyle/>
          <a:p>
            <a:pPr marL="0" indent="0">
              <a:lnSpc>
                <a:spcPct val="120000"/>
              </a:lnSpc>
              <a:buNone/>
            </a:pPr>
            <a:r>
              <a:rPr lang="es-EC" sz="3100" i="1" dirty="0">
                <a:solidFill>
                  <a:srgbClr val="000000"/>
                </a:solidFill>
                <a:latin typeface="Palatino" pitchFamily="2" charset="77"/>
                <a:ea typeface="Palatino" pitchFamily="2" charset="77"/>
              </a:rPr>
              <a:t>Una semana después de haberse registrado el asalto a la sede del Congreso de la Unión Americana -el miércoles 13 de enero-, Jack Dorsey, cofundador y presidente ejecutivo de Twitter, declaró que haber cerrado de forma permanente la cuanta del presidente de Estados Unidos fue lo correcto. Sin embargo, el directivo de Twitter reconoció que tal decisión “establece un precedente peligroso”.</a:t>
            </a:r>
          </a:p>
          <a:p>
            <a:pPr marL="0" indent="0">
              <a:buNone/>
            </a:pPr>
            <a:endParaRPr lang="es-EC" sz="2000" dirty="0">
              <a:solidFill>
                <a:srgbClr val="000000"/>
              </a:solidFill>
            </a:endParaRPr>
          </a:p>
        </p:txBody>
      </p:sp>
    </p:spTree>
    <p:extLst>
      <p:ext uri="{BB962C8B-B14F-4D97-AF65-F5344CB8AC3E}">
        <p14:creationId xmlns:p14="http://schemas.microsoft.com/office/powerpoint/2010/main" val="69420504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CAA4FF9-5D6E-2A4C-8EB0-6689A1020979}"/>
              </a:ext>
            </a:extLst>
          </p:cNvPr>
          <p:cNvPicPr>
            <a:picLocks noChangeAspect="1"/>
          </p:cNvPicPr>
          <p:nvPr/>
        </p:nvPicPr>
        <p:blipFill rotWithShape="1">
          <a:blip r:embed="rId2"/>
          <a:srcRect/>
          <a:stretch/>
        </p:blipFill>
        <p:spPr>
          <a:xfrm>
            <a:off x="-1" y="10"/>
            <a:ext cx="12192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503AD489-1660-D246-8667-AF266392E394}"/>
              </a:ext>
            </a:extLst>
          </p:cNvPr>
          <p:cNvSpPr>
            <a:spLocks noGrp="1"/>
          </p:cNvSpPr>
          <p:nvPr>
            <p:ph idx="1"/>
          </p:nvPr>
        </p:nvSpPr>
        <p:spPr>
          <a:xfrm>
            <a:off x="777766" y="2606566"/>
            <a:ext cx="5239406" cy="3920357"/>
          </a:xfrm>
        </p:spPr>
        <p:txBody>
          <a:bodyPr anchor="ctr">
            <a:normAutofit/>
          </a:bodyPr>
          <a:lstStyle/>
          <a:p>
            <a:pPr marL="0" indent="0">
              <a:buNone/>
            </a:pPr>
            <a:r>
              <a:rPr lang="es-EC" sz="2400" i="1" dirty="0">
                <a:latin typeface="Palatino" pitchFamily="2" charset="77"/>
                <a:ea typeface="Palatino" pitchFamily="2" charset="77"/>
              </a:rPr>
              <a:t>Desde octubre de 2020, demócratas y republicanos han dejado a un lado diferencias y han apoyado juicios contra las Big Tech por prácticas monopólicas, eliminar a la competencia.</a:t>
            </a:r>
          </a:p>
        </p:txBody>
      </p:sp>
    </p:spTree>
    <p:extLst>
      <p:ext uri="{BB962C8B-B14F-4D97-AF65-F5344CB8AC3E}">
        <p14:creationId xmlns:p14="http://schemas.microsoft.com/office/powerpoint/2010/main" val="88752695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36A1F46-2B32-1B4F-9E09-17D57B145F77}"/>
              </a:ext>
            </a:extLst>
          </p:cNvPr>
          <p:cNvPicPr>
            <a:picLocks noChangeAspect="1"/>
          </p:cNvPicPr>
          <p:nvPr/>
        </p:nvPicPr>
        <p:blipFill rotWithShape="1">
          <a:blip r:embed="rId2"/>
          <a:srcRect r="25"/>
          <a:stretch/>
        </p:blipFill>
        <p:spPr>
          <a:xfrm>
            <a:off x="20" y="10"/>
            <a:ext cx="12188932" cy="6857990"/>
          </a:xfrm>
          <a:prstGeom prst="rect">
            <a:avLst/>
          </a:prstGeom>
        </p:spPr>
      </p:pic>
      <p:sp>
        <p:nvSpPr>
          <p:cNvPr id="10" name="Freeform: Shape 9">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23809"/>
            <a:ext cx="11016943" cy="2262375"/>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4B9DBF02-E78A-FC41-832F-C387580D052C}"/>
              </a:ext>
            </a:extLst>
          </p:cNvPr>
          <p:cNvSpPr>
            <a:spLocks noGrp="1"/>
          </p:cNvSpPr>
          <p:nvPr>
            <p:ph idx="1"/>
          </p:nvPr>
        </p:nvSpPr>
        <p:spPr>
          <a:xfrm>
            <a:off x="618063" y="4856921"/>
            <a:ext cx="9565028" cy="1249240"/>
          </a:xfrm>
        </p:spPr>
        <p:txBody>
          <a:bodyPr>
            <a:normAutofit/>
          </a:bodyPr>
          <a:lstStyle/>
          <a:p>
            <a:pPr marL="0" indent="0">
              <a:buNone/>
            </a:pPr>
            <a:r>
              <a:rPr lang="es-EC" sz="2400" i="1" dirty="0">
                <a:latin typeface="Palatino" pitchFamily="2" charset="77"/>
                <a:ea typeface="Palatino" pitchFamily="2" charset="77"/>
              </a:rPr>
              <a:t>En Australia, el gobierno impulsó una ley de medios que acota los abusos y excesos de Facebook, obligándola a pagar a los medios por el uso de las noticias.</a:t>
            </a:r>
          </a:p>
        </p:txBody>
      </p:sp>
    </p:spTree>
    <p:extLst>
      <p:ext uri="{BB962C8B-B14F-4D97-AF65-F5344CB8AC3E}">
        <p14:creationId xmlns:p14="http://schemas.microsoft.com/office/powerpoint/2010/main" val="362788888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07C110C-CF8C-014F-8CEE-1E5315AF09DE}"/>
              </a:ext>
            </a:extLst>
          </p:cNvPr>
          <p:cNvPicPr>
            <a:picLocks noChangeAspect="1"/>
          </p:cNvPicPr>
          <p:nvPr/>
        </p:nvPicPr>
        <p:blipFill rotWithShape="1">
          <a:blip r:embed="rId2"/>
          <a:srcRect/>
          <a:stretch/>
        </p:blipFill>
        <p:spPr>
          <a:xfrm>
            <a:off x="-1" y="10"/>
            <a:ext cx="12192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21431DCF-F729-034F-BB38-6C8C08943F6F}"/>
              </a:ext>
            </a:extLst>
          </p:cNvPr>
          <p:cNvSpPr>
            <a:spLocks noGrp="1"/>
          </p:cNvSpPr>
          <p:nvPr>
            <p:ph idx="1"/>
          </p:nvPr>
        </p:nvSpPr>
        <p:spPr>
          <a:xfrm>
            <a:off x="525516" y="3417573"/>
            <a:ext cx="4593021" cy="2619839"/>
          </a:xfrm>
        </p:spPr>
        <p:txBody>
          <a:bodyPr anchor="ctr">
            <a:normAutofit/>
          </a:bodyPr>
          <a:lstStyle/>
          <a:p>
            <a:pPr marL="0" indent="0">
              <a:buNone/>
            </a:pPr>
            <a:r>
              <a:rPr lang="es-EC" sz="2400" i="1" dirty="0">
                <a:latin typeface="Palatino" pitchFamily="2" charset="77"/>
                <a:ea typeface="Palatino" pitchFamily="2" charset="77"/>
              </a:rPr>
              <a:t>En la Unión Europea, limitar la evasión de impuestos de las Big Tech, preocupación por la forma como manejan los datos de los usuarios.</a:t>
            </a:r>
          </a:p>
        </p:txBody>
      </p:sp>
    </p:spTree>
    <p:extLst>
      <p:ext uri="{BB962C8B-B14F-4D97-AF65-F5344CB8AC3E}">
        <p14:creationId xmlns:p14="http://schemas.microsoft.com/office/powerpoint/2010/main" val="2206351705"/>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DD914E-F94E-D141-8026-C664119DA61C}"/>
              </a:ext>
            </a:extLst>
          </p:cNvPr>
          <p:cNvSpPr>
            <a:spLocks noGrp="1"/>
          </p:cNvSpPr>
          <p:nvPr>
            <p:ph type="title"/>
          </p:nvPr>
        </p:nvSpPr>
        <p:spPr/>
        <p:txBody>
          <a:bodyPr/>
          <a:lstStyle/>
          <a:p>
            <a:r>
              <a:rPr lang="es-EC" i="1" dirty="0">
                <a:latin typeface="Palatino" pitchFamily="2" charset="77"/>
                <a:ea typeface="Palatino" pitchFamily="2" charset="77"/>
              </a:rPr>
              <a:t>Cuando las redes sociodigitales dejaron de ser benditas</a:t>
            </a:r>
          </a:p>
        </p:txBody>
      </p:sp>
      <p:sp>
        <p:nvSpPr>
          <p:cNvPr id="3" name="Marcador de contenido 2">
            <a:extLst>
              <a:ext uri="{FF2B5EF4-FFF2-40B4-BE49-F238E27FC236}">
                <a16:creationId xmlns:a16="http://schemas.microsoft.com/office/drawing/2014/main" id="{DB4EEEFB-1584-4F4A-AFFA-F6D4F3AB66A5}"/>
              </a:ext>
            </a:extLst>
          </p:cNvPr>
          <p:cNvSpPr>
            <a:spLocks noGrp="1"/>
          </p:cNvSpPr>
          <p:nvPr>
            <p:ph idx="1"/>
          </p:nvPr>
        </p:nvSpPr>
        <p:spPr/>
        <p:txBody>
          <a:bodyPr>
            <a:normAutofit lnSpcReduction="10000"/>
          </a:bodyPr>
          <a:lstStyle/>
          <a:p>
            <a:endParaRPr lang="es-EC" dirty="0"/>
          </a:p>
          <a:p>
            <a:pPr marL="0" indent="0">
              <a:buNone/>
            </a:pPr>
            <a:r>
              <a:rPr lang="es-EC" sz="2400" i="1" dirty="0">
                <a:latin typeface="Palatino" pitchFamily="2" charset="77"/>
                <a:ea typeface="Palatino" pitchFamily="2" charset="77"/>
              </a:rPr>
              <a:t>En América Latina, oportunismo de la clase política.</a:t>
            </a:r>
            <a:br>
              <a:rPr lang="es-EC" sz="2400" i="1" dirty="0">
                <a:latin typeface="Palatino" pitchFamily="2" charset="77"/>
                <a:ea typeface="Palatino" pitchFamily="2" charset="77"/>
              </a:rPr>
            </a:br>
            <a:r>
              <a:rPr lang="es-EC" sz="2400" i="1" dirty="0">
                <a:latin typeface="Palatino" pitchFamily="2" charset="77"/>
                <a:ea typeface="Palatino" pitchFamily="2" charset="77"/>
              </a:rPr>
              <a:t>Iniciativas para censurar a Internet -la ley mordaza del senador Ricardo Monreal-, que pretende que Twitter y Facebook pidan permiso al Instituto Federal de Telecomunicaciones para poder operar en México.</a:t>
            </a:r>
          </a:p>
          <a:p>
            <a:pPr marL="0" indent="0">
              <a:buNone/>
            </a:pPr>
            <a:r>
              <a:rPr lang="es-EC" sz="2400" i="1" dirty="0">
                <a:latin typeface="Palatino" pitchFamily="2" charset="77"/>
                <a:ea typeface="Palatino" pitchFamily="2" charset="77"/>
              </a:rPr>
              <a:t>Omite los temas fundamentales. </a:t>
            </a:r>
          </a:p>
          <a:p>
            <a:r>
              <a:rPr lang="es-EC" sz="2400" i="1" dirty="0">
                <a:latin typeface="Palatino" pitchFamily="2" charset="77"/>
                <a:ea typeface="Palatino" pitchFamily="2" charset="77"/>
              </a:rPr>
              <a:t>Manejo información datos usuarios.</a:t>
            </a:r>
          </a:p>
          <a:p>
            <a:r>
              <a:rPr lang="es-EC" sz="2400" i="1" dirty="0">
                <a:latin typeface="Palatino" pitchFamily="2" charset="77"/>
                <a:ea typeface="Palatino" pitchFamily="2" charset="77"/>
              </a:rPr>
              <a:t>Políticas de uso.</a:t>
            </a:r>
          </a:p>
          <a:p>
            <a:r>
              <a:rPr lang="es-EC" sz="2400" i="1" dirty="0">
                <a:latin typeface="Palatino" pitchFamily="2" charset="77"/>
                <a:ea typeface="Palatino" pitchFamily="2" charset="77"/>
              </a:rPr>
              <a:t>Evasión de impuestos.</a:t>
            </a:r>
          </a:p>
          <a:p>
            <a:r>
              <a:rPr lang="es-EC" sz="2400" i="1" dirty="0">
                <a:latin typeface="Palatino" pitchFamily="2" charset="77"/>
                <a:ea typeface="Palatino" pitchFamily="2" charset="77"/>
              </a:rPr>
              <a:t>Ley de medios, similar a la australiana. Obligar a las plataformas a pagar a los medios informativos por el uso de los contenidos.</a:t>
            </a:r>
          </a:p>
        </p:txBody>
      </p:sp>
    </p:spTree>
    <p:extLst>
      <p:ext uri="{BB962C8B-B14F-4D97-AF65-F5344CB8AC3E}">
        <p14:creationId xmlns:p14="http://schemas.microsoft.com/office/powerpoint/2010/main" val="29169711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BGRectangle">
            <a:extLst>
              <a:ext uri="{FF2B5EF4-FFF2-40B4-BE49-F238E27FC236}">
                <a16:creationId xmlns:a16="http://schemas.microsoft.com/office/drawing/2014/main" id="{25E8815A-9407-4234-B08F-A1E49DCD7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6182"/>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en 4">
            <a:extLst>
              <a:ext uri="{FF2B5EF4-FFF2-40B4-BE49-F238E27FC236}">
                <a16:creationId xmlns:a16="http://schemas.microsoft.com/office/drawing/2014/main" id="{C34F39F4-C15C-844F-A0D7-9A0A7DC62562}"/>
              </a:ext>
            </a:extLst>
          </p:cNvPr>
          <p:cNvPicPr>
            <a:picLocks noChangeAspect="1"/>
          </p:cNvPicPr>
          <p:nvPr/>
        </p:nvPicPr>
        <p:blipFill rotWithShape="1">
          <a:blip r:embed="rId2">
            <a:alphaModFix amt="50000"/>
          </a:blip>
          <a:srcRect b="6639"/>
          <a:stretch/>
        </p:blipFill>
        <p:spPr>
          <a:xfrm>
            <a:off x="20" y="1"/>
            <a:ext cx="12191980" cy="6857999"/>
          </a:xfrm>
          <a:prstGeom prst="rect">
            <a:avLst/>
          </a:prstGeom>
        </p:spPr>
      </p:pic>
      <p:sp>
        <p:nvSpPr>
          <p:cNvPr id="2" name="Título 1">
            <a:extLst>
              <a:ext uri="{FF2B5EF4-FFF2-40B4-BE49-F238E27FC236}">
                <a16:creationId xmlns:a16="http://schemas.microsoft.com/office/drawing/2014/main" id="{82DD914E-F94E-D141-8026-C664119DA61C}"/>
              </a:ext>
            </a:extLst>
          </p:cNvPr>
          <p:cNvSpPr>
            <a:spLocks noGrp="1"/>
          </p:cNvSpPr>
          <p:nvPr>
            <p:ph type="title"/>
          </p:nvPr>
        </p:nvSpPr>
        <p:spPr>
          <a:xfrm>
            <a:off x="838200" y="963877"/>
            <a:ext cx="3494362" cy="4930246"/>
          </a:xfrm>
        </p:spPr>
        <p:txBody>
          <a:bodyPr>
            <a:normAutofit/>
          </a:bodyPr>
          <a:lstStyle/>
          <a:p>
            <a:pPr algn="r"/>
            <a:r>
              <a:rPr lang="es-EC" i="1">
                <a:solidFill>
                  <a:schemeClr val="bg1"/>
                </a:solidFill>
                <a:latin typeface="Palatino" pitchFamily="2" charset="77"/>
                <a:ea typeface="Palatino" pitchFamily="2" charset="77"/>
              </a:rPr>
              <a:t>Cuando las redes sociodigitales dejaron de ser benditas</a:t>
            </a:r>
          </a:p>
        </p:txBody>
      </p:sp>
      <p:sp>
        <p:nvSpPr>
          <p:cNvPr id="14" name="!!Line">
            <a:extLst>
              <a:ext uri="{FF2B5EF4-FFF2-40B4-BE49-F238E27FC236}">
                <a16:creationId xmlns:a16="http://schemas.microsoft.com/office/drawing/2014/main" id="{C9C56819-FD02-4626-ABF5-85C7463C9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0580" y="2057400"/>
            <a:ext cx="27432" cy="2743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DB4EEEFB-1584-4F4A-AFFA-F6D4F3AB66A5}"/>
              </a:ext>
            </a:extLst>
          </p:cNvPr>
          <p:cNvSpPr>
            <a:spLocks noGrp="1"/>
          </p:cNvSpPr>
          <p:nvPr>
            <p:ph idx="1"/>
          </p:nvPr>
        </p:nvSpPr>
        <p:spPr>
          <a:xfrm>
            <a:off x="4976031" y="963877"/>
            <a:ext cx="6377769" cy="4930246"/>
          </a:xfrm>
        </p:spPr>
        <p:txBody>
          <a:bodyPr anchor="ctr">
            <a:normAutofit/>
          </a:bodyPr>
          <a:lstStyle/>
          <a:p>
            <a:endParaRPr lang="es-EC" sz="2400">
              <a:solidFill>
                <a:schemeClr val="bg1"/>
              </a:solidFill>
            </a:endParaRPr>
          </a:p>
          <a:p>
            <a:pPr marL="0" indent="0">
              <a:buNone/>
            </a:pPr>
            <a:r>
              <a:rPr lang="es-EC" sz="2400" i="1">
                <a:solidFill>
                  <a:schemeClr val="bg1"/>
                </a:solidFill>
                <a:latin typeface="Palatino" pitchFamily="2" charset="77"/>
                <a:ea typeface="Palatino" pitchFamily="2" charset="77"/>
              </a:rPr>
              <a:t>En América Latina, oportunismo de la clase política.</a:t>
            </a:r>
            <a:br>
              <a:rPr lang="es-EC" sz="2400" i="1">
                <a:solidFill>
                  <a:schemeClr val="bg1"/>
                </a:solidFill>
                <a:latin typeface="Palatino" pitchFamily="2" charset="77"/>
                <a:ea typeface="Palatino" pitchFamily="2" charset="77"/>
              </a:rPr>
            </a:br>
            <a:r>
              <a:rPr lang="es-EC" sz="2400" i="1">
                <a:solidFill>
                  <a:schemeClr val="bg1"/>
                </a:solidFill>
                <a:latin typeface="Palatino" pitchFamily="2" charset="77"/>
                <a:ea typeface="Palatino" pitchFamily="2" charset="77"/>
              </a:rPr>
              <a:t>Iniciativas para censurar a Internet -la ley mordaza del senador Ricardo Monreal-, que pretende que Twitter y Facebook pidan permiso al Instituto Federal de Telecomunicaciones para poder operar en México.</a:t>
            </a:r>
          </a:p>
        </p:txBody>
      </p:sp>
    </p:spTree>
    <p:extLst>
      <p:ext uri="{BB962C8B-B14F-4D97-AF65-F5344CB8AC3E}">
        <p14:creationId xmlns:p14="http://schemas.microsoft.com/office/powerpoint/2010/main" val="4177705279"/>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3B2FD01-7977-9244-AAE5-63EDA63C6EE2}"/>
              </a:ext>
            </a:extLst>
          </p:cNvPr>
          <p:cNvPicPr>
            <a:picLocks noChangeAspect="1"/>
          </p:cNvPicPr>
          <p:nvPr/>
        </p:nvPicPr>
        <p:blipFill rotWithShape="1">
          <a:blip r:embed="rId2"/>
          <a:srcRect/>
          <a:stretch/>
        </p:blipFill>
        <p:spPr>
          <a:xfrm>
            <a:off x="20" y="10"/>
            <a:ext cx="12191979" cy="6857989"/>
          </a:xfrm>
          <a:prstGeom prst="rect">
            <a:avLst/>
          </a:prstGeom>
        </p:spPr>
      </p:pic>
      <p:sp useBgFill="1">
        <p:nvSpPr>
          <p:cNvPr id="10" name="Freeform: Shape 9">
            <a:extLst>
              <a:ext uri="{FF2B5EF4-FFF2-40B4-BE49-F238E27FC236}">
                <a16:creationId xmlns:a16="http://schemas.microsoft.com/office/drawing/2014/main" id="{1BF4DD63-CE83-4A2A-994E-8598C22E6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9" y="1498601"/>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9654F800-C212-4E46-8CF1-07B78E262115}"/>
              </a:ext>
            </a:extLst>
          </p:cNvPr>
          <p:cNvSpPr>
            <a:spLocks noGrp="1"/>
          </p:cNvSpPr>
          <p:nvPr>
            <p:ph idx="1"/>
          </p:nvPr>
        </p:nvSpPr>
        <p:spPr>
          <a:xfrm>
            <a:off x="1240221" y="1692165"/>
            <a:ext cx="4414345" cy="3951889"/>
          </a:xfrm>
        </p:spPr>
        <p:txBody>
          <a:bodyPr>
            <a:normAutofit/>
          </a:bodyPr>
          <a:lstStyle/>
          <a:p>
            <a:pPr marL="0" indent="0">
              <a:buNone/>
            </a:pPr>
            <a:r>
              <a:rPr lang="es-EC" sz="2400" i="1" dirty="0">
                <a:solidFill>
                  <a:schemeClr val="bg1">
                    <a:alpha val="80000"/>
                  </a:schemeClr>
                </a:solidFill>
                <a:latin typeface="Palatino" pitchFamily="2" charset="77"/>
                <a:ea typeface="Palatino" pitchFamily="2" charset="77"/>
              </a:rPr>
              <a:t>Omite los temas fundamentales. </a:t>
            </a:r>
          </a:p>
          <a:p>
            <a:r>
              <a:rPr lang="es-EC" sz="2400" i="1" dirty="0">
                <a:solidFill>
                  <a:schemeClr val="bg1">
                    <a:alpha val="80000"/>
                  </a:schemeClr>
                </a:solidFill>
                <a:latin typeface="Palatino" pitchFamily="2" charset="77"/>
                <a:ea typeface="Palatino" pitchFamily="2" charset="77"/>
              </a:rPr>
              <a:t>Manejo información datos usuarios.</a:t>
            </a:r>
          </a:p>
          <a:p>
            <a:r>
              <a:rPr lang="es-EC" sz="2400" i="1" dirty="0">
                <a:solidFill>
                  <a:schemeClr val="bg1">
                    <a:alpha val="80000"/>
                  </a:schemeClr>
                </a:solidFill>
                <a:latin typeface="Palatino" pitchFamily="2" charset="77"/>
                <a:ea typeface="Palatino" pitchFamily="2" charset="77"/>
              </a:rPr>
              <a:t>Políticas de uso.</a:t>
            </a:r>
          </a:p>
          <a:p>
            <a:r>
              <a:rPr lang="es-EC" sz="2400" i="1" dirty="0">
                <a:solidFill>
                  <a:schemeClr val="bg1">
                    <a:alpha val="80000"/>
                  </a:schemeClr>
                </a:solidFill>
                <a:latin typeface="Palatino" pitchFamily="2" charset="77"/>
                <a:ea typeface="Palatino" pitchFamily="2" charset="77"/>
              </a:rPr>
              <a:t>Evasión de impuestos.</a:t>
            </a:r>
          </a:p>
          <a:p>
            <a:r>
              <a:rPr lang="es-EC" sz="2400" i="1" dirty="0">
                <a:solidFill>
                  <a:schemeClr val="bg1">
                    <a:alpha val="80000"/>
                  </a:schemeClr>
                </a:solidFill>
                <a:latin typeface="Palatino" pitchFamily="2" charset="77"/>
                <a:ea typeface="Palatino" pitchFamily="2" charset="77"/>
              </a:rPr>
              <a:t>Ley de medios, similar a la australiana. Obligar a las plataformas a pagar a los medios informativos por el uso de los contenidos.</a:t>
            </a:r>
          </a:p>
          <a:p>
            <a:pPr marL="0" indent="0">
              <a:buNone/>
            </a:pPr>
            <a:endParaRPr lang="es-EC" sz="1500" dirty="0">
              <a:solidFill>
                <a:schemeClr val="bg1">
                  <a:alpha val="80000"/>
                </a:schemeClr>
              </a:solidFill>
            </a:endParaRPr>
          </a:p>
        </p:txBody>
      </p:sp>
      <p:sp>
        <p:nvSpPr>
          <p:cNvPr id="12" name="Freeform: Shape 11">
            <a:extLst>
              <a:ext uri="{FF2B5EF4-FFF2-40B4-BE49-F238E27FC236}">
                <a16:creationId xmlns:a16="http://schemas.microsoft.com/office/drawing/2014/main" id="{127393A7-D6DA-410B-8699-AA56B57BF7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8EC44C88-69E3-42EE-86E8-9B45F712B7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93455623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9">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733A9FDD-E88D-8C4B-B56B-514DF14942C6}"/>
              </a:ext>
            </a:extLst>
          </p:cNvPr>
          <p:cNvPicPr>
            <a:picLocks noChangeAspect="1"/>
          </p:cNvPicPr>
          <p:nvPr/>
        </p:nvPicPr>
        <p:blipFill rotWithShape="1">
          <a:blip r:embed="rId2">
            <a:alphaModFix amt="60000"/>
          </a:blip>
          <a:srcRect t="2271" r="1" b="1"/>
          <a:stretch/>
        </p:blipFill>
        <p:spPr>
          <a:xfrm>
            <a:off x="180975" y="182880"/>
            <a:ext cx="11823637" cy="6499784"/>
          </a:xfrm>
          <a:prstGeom prst="rect">
            <a:avLst/>
          </a:prstGeom>
        </p:spPr>
      </p:pic>
      <p:sp>
        <p:nvSpPr>
          <p:cNvPr id="3" name="Marcador de contenido 2">
            <a:extLst>
              <a:ext uri="{FF2B5EF4-FFF2-40B4-BE49-F238E27FC236}">
                <a16:creationId xmlns:a16="http://schemas.microsoft.com/office/drawing/2014/main" id="{61189F27-A495-2047-BE68-2F5750D784E4}"/>
              </a:ext>
            </a:extLst>
          </p:cNvPr>
          <p:cNvSpPr>
            <a:spLocks noGrp="1"/>
          </p:cNvSpPr>
          <p:nvPr>
            <p:ph idx="1"/>
          </p:nvPr>
        </p:nvSpPr>
        <p:spPr>
          <a:xfrm>
            <a:off x="838200" y="3429000"/>
            <a:ext cx="5835869" cy="2685758"/>
          </a:xfrm>
        </p:spPr>
        <p:txBody>
          <a:bodyPr>
            <a:normAutofit/>
          </a:bodyPr>
          <a:lstStyle/>
          <a:p>
            <a:pPr marL="0" indent="0">
              <a:buNone/>
            </a:pPr>
            <a:r>
              <a:rPr lang="es-EC" sz="2400" dirty="0">
                <a:solidFill>
                  <a:srgbClr val="FFFFFF"/>
                </a:solidFill>
                <a:latin typeface="Palatino" pitchFamily="2" charset="77"/>
                <a:ea typeface="Palatino" pitchFamily="2" charset="77"/>
              </a:rPr>
              <a:t>Necesidad de remediar Internet –y no por políticos-.</a:t>
            </a:r>
          </a:p>
          <a:p>
            <a:pPr marL="0" indent="0">
              <a:buNone/>
            </a:pPr>
            <a:r>
              <a:rPr lang="es-EC" sz="2400" dirty="0">
                <a:solidFill>
                  <a:srgbClr val="FFFFFF"/>
                </a:solidFill>
                <a:latin typeface="Palatino" pitchFamily="2" charset="77"/>
                <a:ea typeface="Palatino" pitchFamily="2" charset="77"/>
              </a:rPr>
              <a:t>Autorregulación regulada (Ernesto Villanueva).</a:t>
            </a:r>
          </a:p>
        </p:txBody>
      </p:sp>
    </p:spTree>
    <p:extLst>
      <p:ext uri="{BB962C8B-B14F-4D97-AF65-F5344CB8AC3E}">
        <p14:creationId xmlns:p14="http://schemas.microsoft.com/office/powerpoint/2010/main" val="115700705"/>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DE09615D-24FD-4086-87D4-3BC6FF438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483095" cy="6858000"/>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2CD1987F-8813-4F4A-BE57-BB00FB4F081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18" name="Freeform 67">
            <a:extLst>
              <a:ext uri="{FF2B5EF4-FFF2-40B4-BE49-F238E27FC236}">
                <a16:creationId xmlns:a16="http://schemas.microsoft.com/office/drawing/2014/main" id="{68C00EAE-4816-44D0-8DA9-3F070179BA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53036"/>
            <a:ext cx="3242130" cy="2704964"/>
          </a:xfrm>
          <a:custGeom>
            <a:avLst/>
            <a:gdLst>
              <a:gd name="connsiteX0" fmla="*/ 1465277 w 3242130"/>
              <a:gd name="connsiteY0" fmla="*/ 0 h 2704964"/>
              <a:gd name="connsiteX1" fmla="*/ 3242130 w 3242130"/>
              <a:gd name="connsiteY1" fmla="*/ 1776853 h 2704964"/>
              <a:gd name="connsiteX2" fmla="*/ 3027674 w 3242130"/>
              <a:gd name="connsiteY2" fmla="*/ 2623807 h 2704964"/>
              <a:gd name="connsiteX3" fmla="*/ 2978369 w 3242130"/>
              <a:gd name="connsiteY3" fmla="*/ 2704964 h 2704964"/>
              <a:gd name="connsiteX4" fmla="*/ 0 w 3242130"/>
              <a:gd name="connsiteY4" fmla="*/ 2704964 h 2704964"/>
              <a:gd name="connsiteX5" fmla="*/ 0 w 3242130"/>
              <a:gd name="connsiteY5" fmla="*/ 772542 h 2704964"/>
              <a:gd name="connsiteX6" fmla="*/ 94171 w 3242130"/>
              <a:gd name="connsiteY6" fmla="*/ 646610 h 2704964"/>
              <a:gd name="connsiteX7" fmla="*/ 1465277 w 3242130"/>
              <a:gd name="connsiteY7" fmla="*/ 0 h 2704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42130" h="2704964">
                <a:moveTo>
                  <a:pt x="1465277" y="0"/>
                </a:moveTo>
                <a:cubicBezTo>
                  <a:pt x="2446606" y="0"/>
                  <a:pt x="3242130" y="795524"/>
                  <a:pt x="3242130" y="1776853"/>
                </a:cubicBezTo>
                <a:cubicBezTo>
                  <a:pt x="3242130" y="2083519"/>
                  <a:pt x="3164442" y="2372039"/>
                  <a:pt x="3027674" y="2623807"/>
                </a:cubicBezTo>
                <a:lnTo>
                  <a:pt x="2978369" y="2704964"/>
                </a:lnTo>
                <a:lnTo>
                  <a:pt x="0" y="2704964"/>
                </a:lnTo>
                <a:lnTo>
                  <a:pt x="0" y="772542"/>
                </a:lnTo>
                <a:lnTo>
                  <a:pt x="94171" y="646610"/>
                </a:lnTo>
                <a:cubicBezTo>
                  <a:pt x="420072" y="251709"/>
                  <a:pt x="913280" y="0"/>
                  <a:pt x="1465277" y="0"/>
                </a:cubicBezTo>
                <a:close/>
              </a:path>
            </a:pathLst>
          </a:custGeom>
          <a:solidFill>
            <a:srgbClr val="FFFFFF"/>
          </a:solidFill>
          <a:ln>
            <a:gradFill>
              <a:gsLst>
                <a:gs pos="0">
                  <a:schemeClr val="accent6"/>
                </a:gs>
                <a:gs pos="23000">
                  <a:schemeClr val="accent6"/>
                </a:gs>
                <a:gs pos="83000">
                  <a:schemeClr val="accent1"/>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Oval 19">
            <a:extLst>
              <a:ext uri="{FF2B5EF4-FFF2-40B4-BE49-F238E27FC236}">
                <a16:creationId xmlns:a16="http://schemas.microsoft.com/office/drawing/2014/main" id="{D5391212-5277-4C05-9E96-E724C9611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5971" y="2816635"/>
            <a:ext cx="2865340" cy="2865340"/>
          </a:xfrm>
          <a:prstGeom prst="ellipse">
            <a:avLst/>
          </a:prstGeom>
          <a:solidFill>
            <a:srgbClr val="FFFFFF"/>
          </a:solidFill>
          <a:ln>
            <a:gradFill>
              <a:gsLst>
                <a:gs pos="0">
                  <a:schemeClr val="accent6"/>
                </a:gs>
                <a:gs pos="23000">
                  <a:schemeClr val="accent6"/>
                </a:gs>
                <a:gs pos="83000">
                  <a:schemeClr val="accent1"/>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65">
            <a:extLst>
              <a:ext uri="{FF2B5EF4-FFF2-40B4-BE49-F238E27FC236}">
                <a16:creationId xmlns:a16="http://schemas.microsoft.com/office/drawing/2014/main" id="{0B331F10-0144-4133-AB48-EDEFB3546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090921" cy="3465906"/>
          </a:xfrm>
          <a:custGeom>
            <a:avLst/>
            <a:gdLst>
              <a:gd name="connsiteX0" fmla="*/ 0 w 4090921"/>
              <a:gd name="connsiteY0" fmla="*/ 0 h 3465906"/>
              <a:gd name="connsiteX1" fmla="*/ 3746474 w 4090921"/>
              <a:gd name="connsiteY1" fmla="*/ 0 h 3465906"/>
              <a:gd name="connsiteX2" fmla="*/ 3817144 w 4090921"/>
              <a:gd name="connsiteY2" fmla="*/ 116327 h 3465906"/>
              <a:gd name="connsiteX3" fmla="*/ 4090921 w 4090921"/>
              <a:gd name="connsiteY3" fmla="*/ 1197557 h 3465906"/>
              <a:gd name="connsiteX4" fmla="*/ 1822572 w 4090921"/>
              <a:gd name="connsiteY4" fmla="*/ 3465906 h 3465906"/>
              <a:gd name="connsiteX5" fmla="*/ 72204 w 4090921"/>
              <a:gd name="connsiteY5" fmla="*/ 2640438 h 3465906"/>
              <a:gd name="connsiteX6" fmla="*/ 0 w 4090921"/>
              <a:gd name="connsiteY6" fmla="*/ 2543882 h 3465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90921" h="3465906">
                <a:moveTo>
                  <a:pt x="0" y="0"/>
                </a:moveTo>
                <a:lnTo>
                  <a:pt x="3746474" y="0"/>
                </a:lnTo>
                <a:lnTo>
                  <a:pt x="3817144" y="116327"/>
                </a:lnTo>
                <a:cubicBezTo>
                  <a:pt x="3991744" y="437737"/>
                  <a:pt x="4090921" y="806065"/>
                  <a:pt x="4090921" y="1197557"/>
                </a:cubicBezTo>
                <a:cubicBezTo>
                  <a:pt x="4090921" y="2450332"/>
                  <a:pt x="3075348" y="3465906"/>
                  <a:pt x="1822572" y="3465906"/>
                </a:cubicBezTo>
                <a:cubicBezTo>
                  <a:pt x="1117886" y="3465906"/>
                  <a:pt x="488252" y="3144572"/>
                  <a:pt x="72204" y="2640438"/>
                </a:cubicBezTo>
                <a:lnTo>
                  <a:pt x="0" y="2543882"/>
                </a:lnTo>
                <a:close/>
              </a:path>
            </a:pathLst>
          </a:custGeom>
          <a:solidFill>
            <a:srgbClr val="FFFFFF"/>
          </a:solidFill>
          <a:ln>
            <a:gradFill>
              <a:gsLst>
                <a:gs pos="0">
                  <a:schemeClr val="accent6"/>
                </a:gs>
                <a:gs pos="23000">
                  <a:schemeClr val="accent6"/>
                </a:gs>
                <a:gs pos="83000">
                  <a:schemeClr val="accent1"/>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Imagen 8">
            <a:extLst>
              <a:ext uri="{FF2B5EF4-FFF2-40B4-BE49-F238E27FC236}">
                <a16:creationId xmlns:a16="http://schemas.microsoft.com/office/drawing/2014/main" id="{06307C5D-9AB7-224B-B8DE-08E1F3C0C148}"/>
              </a:ext>
            </a:extLst>
          </p:cNvPr>
          <p:cNvPicPr>
            <a:picLocks noChangeAspect="1"/>
          </p:cNvPicPr>
          <p:nvPr/>
        </p:nvPicPr>
        <p:blipFill rotWithShape="1">
          <a:blip r:embed="rId3">
            <a:alphaModFix/>
          </a:blip>
          <a:srcRect t="16714" r="-1" b="680"/>
          <a:stretch/>
        </p:blipFill>
        <p:spPr>
          <a:xfrm>
            <a:off x="20" y="4310923"/>
            <a:ext cx="3083422" cy="2547077"/>
          </a:xfrm>
          <a:custGeom>
            <a:avLst/>
            <a:gdLst/>
            <a:ahLst/>
            <a:cxnLst/>
            <a:rect l="l" t="t" r="r" b="b"/>
            <a:pathLst>
              <a:path w="3083442" h="2547077">
                <a:moveTo>
                  <a:pt x="1464476" y="0"/>
                </a:moveTo>
                <a:cubicBezTo>
                  <a:pt x="2358607" y="0"/>
                  <a:pt x="3083442" y="724836"/>
                  <a:pt x="3083442" y="1618966"/>
                </a:cubicBezTo>
                <a:cubicBezTo>
                  <a:pt x="3083442" y="1954265"/>
                  <a:pt x="2981512" y="2265757"/>
                  <a:pt x="2806948" y="2524145"/>
                </a:cubicBezTo>
                <a:lnTo>
                  <a:pt x="2789800" y="2547077"/>
                </a:lnTo>
                <a:lnTo>
                  <a:pt x="139152" y="2547077"/>
                </a:lnTo>
                <a:lnTo>
                  <a:pt x="122004" y="2524145"/>
                </a:lnTo>
                <a:cubicBezTo>
                  <a:pt x="92910" y="2481081"/>
                  <a:pt x="65834" y="2436541"/>
                  <a:pt x="40911" y="2390661"/>
                </a:cubicBezTo>
                <a:lnTo>
                  <a:pt x="0" y="2305737"/>
                </a:lnTo>
                <a:lnTo>
                  <a:pt x="0" y="932195"/>
                </a:lnTo>
                <a:lnTo>
                  <a:pt x="40911" y="847271"/>
                </a:lnTo>
                <a:cubicBezTo>
                  <a:pt x="315065" y="342598"/>
                  <a:pt x="849762" y="0"/>
                  <a:pt x="1464476" y="0"/>
                </a:cubicBezTo>
                <a:close/>
              </a:path>
            </a:pathLst>
          </a:custGeom>
          <a:effectLst>
            <a:softEdge rad="0"/>
          </a:effectLst>
        </p:spPr>
      </p:pic>
      <p:pic>
        <p:nvPicPr>
          <p:cNvPr id="7" name="Imagen 6">
            <a:extLst>
              <a:ext uri="{FF2B5EF4-FFF2-40B4-BE49-F238E27FC236}">
                <a16:creationId xmlns:a16="http://schemas.microsoft.com/office/drawing/2014/main" id="{9119E546-AAC6-A745-8645-37F68BF431E5}"/>
              </a:ext>
            </a:extLst>
          </p:cNvPr>
          <p:cNvPicPr>
            <a:picLocks noChangeAspect="1"/>
          </p:cNvPicPr>
          <p:nvPr/>
        </p:nvPicPr>
        <p:blipFill rotWithShape="1">
          <a:blip r:embed="rId4">
            <a:alphaModFix/>
          </a:blip>
          <a:srcRect r="3" b="3"/>
          <a:stretch/>
        </p:blipFill>
        <p:spPr>
          <a:xfrm>
            <a:off x="3532736" y="2984162"/>
            <a:ext cx="2555402" cy="2555402"/>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pic>
        <p:nvPicPr>
          <p:cNvPr id="5" name="Imagen 4">
            <a:extLst>
              <a:ext uri="{FF2B5EF4-FFF2-40B4-BE49-F238E27FC236}">
                <a16:creationId xmlns:a16="http://schemas.microsoft.com/office/drawing/2014/main" id="{BCB47CB2-897F-1F4A-9073-E15BD3BFD22E}"/>
              </a:ext>
            </a:extLst>
          </p:cNvPr>
          <p:cNvPicPr>
            <a:picLocks noChangeAspect="1"/>
          </p:cNvPicPr>
          <p:nvPr/>
        </p:nvPicPr>
        <p:blipFill rotWithShape="1">
          <a:blip r:embed="rId5">
            <a:alphaModFix/>
          </a:blip>
          <a:srcRect t="15850" r="2" b="2"/>
          <a:stretch/>
        </p:blipFill>
        <p:spPr>
          <a:xfrm>
            <a:off x="1" y="-1"/>
            <a:ext cx="3943111" cy="3318096"/>
          </a:xfrm>
          <a:custGeom>
            <a:avLst/>
            <a:gdLst/>
            <a:ahLst/>
            <a:cxnLst/>
            <a:rect l="l" t="t" r="r" b="b"/>
            <a:pathLst>
              <a:path w="3943111" h="3318096">
                <a:moveTo>
                  <a:pt x="73119" y="0"/>
                </a:moveTo>
                <a:lnTo>
                  <a:pt x="3572026" y="0"/>
                </a:lnTo>
                <a:lnTo>
                  <a:pt x="3580957" y="11944"/>
                </a:lnTo>
                <a:cubicBezTo>
                  <a:pt x="3809602" y="350384"/>
                  <a:pt x="3943111" y="758379"/>
                  <a:pt x="3943111" y="1197557"/>
                </a:cubicBezTo>
                <a:cubicBezTo>
                  <a:pt x="3943111" y="2368699"/>
                  <a:pt x="2993714" y="3318096"/>
                  <a:pt x="1822572" y="3318096"/>
                </a:cubicBezTo>
                <a:cubicBezTo>
                  <a:pt x="1090609" y="3318096"/>
                  <a:pt x="445264" y="2947238"/>
                  <a:pt x="64188" y="2383171"/>
                </a:cubicBezTo>
                <a:lnTo>
                  <a:pt x="0" y="2277515"/>
                </a:lnTo>
                <a:lnTo>
                  <a:pt x="0" y="117600"/>
                </a:lnTo>
                <a:lnTo>
                  <a:pt x="64188" y="11944"/>
                </a:lnTo>
                <a:close/>
              </a:path>
            </a:pathLst>
          </a:custGeom>
          <a:effectLst>
            <a:softEdge rad="0"/>
          </a:effectLst>
        </p:spPr>
      </p:pic>
      <p:sp>
        <p:nvSpPr>
          <p:cNvPr id="3" name="Marcador de contenido 2">
            <a:extLst>
              <a:ext uri="{FF2B5EF4-FFF2-40B4-BE49-F238E27FC236}">
                <a16:creationId xmlns:a16="http://schemas.microsoft.com/office/drawing/2014/main" id="{4B93C625-B4FF-C843-8FBC-1811908E3653}"/>
              </a:ext>
            </a:extLst>
          </p:cNvPr>
          <p:cNvSpPr>
            <a:spLocks noGrp="1"/>
          </p:cNvSpPr>
          <p:nvPr>
            <p:ph idx="1"/>
          </p:nvPr>
        </p:nvSpPr>
        <p:spPr>
          <a:xfrm>
            <a:off x="7574943" y="1866229"/>
            <a:ext cx="4333468" cy="3639289"/>
          </a:xfrm>
        </p:spPr>
        <p:txBody>
          <a:bodyPr anchor="ctr">
            <a:normAutofit/>
          </a:bodyPr>
          <a:lstStyle/>
          <a:p>
            <a:pPr marL="0" indent="0">
              <a:buNone/>
            </a:pPr>
            <a:r>
              <a:rPr lang="es-EC" sz="1700" i="1" dirty="0">
                <a:solidFill>
                  <a:srgbClr val="000000"/>
                </a:solidFill>
                <a:latin typeface="Palatino" pitchFamily="2" charset="77"/>
                <a:ea typeface="Palatino" pitchFamily="2" charset="77"/>
              </a:rPr>
              <a:t>Dr. Octavio Islas</a:t>
            </a:r>
            <a:br>
              <a:rPr lang="es-EC" sz="1700" i="1" dirty="0">
                <a:solidFill>
                  <a:srgbClr val="000000"/>
                </a:solidFill>
                <a:latin typeface="Palatino" pitchFamily="2" charset="77"/>
                <a:ea typeface="Palatino" pitchFamily="2" charset="77"/>
              </a:rPr>
            </a:br>
            <a:r>
              <a:rPr lang="es-EC" sz="1700" i="1" dirty="0">
                <a:solidFill>
                  <a:srgbClr val="000000"/>
                </a:solidFill>
                <a:latin typeface="Palatino" pitchFamily="2" charset="77"/>
                <a:ea typeface="Palatino" pitchFamily="2" charset="77"/>
              </a:rPr>
              <a:t>México</a:t>
            </a:r>
          </a:p>
          <a:p>
            <a:pPr marL="0" indent="0">
              <a:buNone/>
            </a:pPr>
            <a:endParaRPr lang="es-EC" sz="1700" i="1" dirty="0">
              <a:solidFill>
                <a:srgbClr val="000000"/>
              </a:solidFill>
              <a:latin typeface="Palatino" pitchFamily="2" charset="77"/>
              <a:ea typeface="Palatino" pitchFamily="2" charset="77"/>
            </a:endParaRPr>
          </a:p>
          <a:p>
            <a:pPr marL="0" indent="0">
              <a:buNone/>
            </a:pPr>
            <a:r>
              <a:rPr lang="es-EC" sz="1700" i="1" dirty="0">
                <a:solidFill>
                  <a:srgbClr val="000000"/>
                </a:solidFill>
                <a:latin typeface="Palatino" pitchFamily="2" charset="77"/>
                <a:ea typeface="Palatino" pitchFamily="2" charset="77"/>
              </a:rPr>
              <a:t>Profesor emérito Tecnológico de Monterrey</a:t>
            </a:r>
          </a:p>
          <a:p>
            <a:pPr marL="0" indent="0">
              <a:buNone/>
            </a:pPr>
            <a:r>
              <a:rPr lang="es-EC" sz="1700" i="1" dirty="0">
                <a:solidFill>
                  <a:srgbClr val="000000"/>
                </a:solidFill>
                <a:latin typeface="Palatino" pitchFamily="2" charset="77"/>
                <a:ea typeface="Palatino" pitchFamily="2" charset="77"/>
              </a:rPr>
              <a:t>Director de la maestría en Comunicación y Cultura, Universidad Central de Ecuador.</a:t>
            </a:r>
          </a:p>
          <a:p>
            <a:pPr marL="0" indent="0">
              <a:buNone/>
            </a:pPr>
            <a:r>
              <a:rPr lang="es-EC" sz="1700" i="1" dirty="0">
                <a:solidFill>
                  <a:srgbClr val="000000"/>
                </a:solidFill>
                <a:latin typeface="Palatino" pitchFamily="2" charset="77"/>
                <a:ea typeface="Palatino" pitchFamily="2" charset="77"/>
              </a:rPr>
              <a:t>Miembro numerario Academia Mexicana de la Comunicación.</a:t>
            </a:r>
          </a:p>
          <a:p>
            <a:pPr marL="0" indent="0">
              <a:buNone/>
            </a:pPr>
            <a:endParaRPr lang="es-EC" sz="1700" i="1" dirty="0">
              <a:solidFill>
                <a:srgbClr val="000000"/>
              </a:solidFill>
              <a:latin typeface="Palatino" pitchFamily="2" charset="77"/>
              <a:ea typeface="Palatino" pitchFamily="2" charset="77"/>
            </a:endParaRPr>
          </a:p>
          <a:p>
            <a:pPr marL="0" indent="0">
              <a:buNone/>
            </a:pPr>
            <a:r>
              <a:rPr lang="es-EC" sz="1700" i="1" dirty="0">
                <a:solidFill>
                  <a:srgbClr val="000000"/>
                </a:solidFill>
                <a:latin typeface="Palatino" pitchFamily="2" charset="77"/>
                <a:ea typeface="Palatino" pitchFamily="2" charset="77"/>
                <a:hlinkClick r:id="rId6"/>
              </a:rPr>
              <a:t>octavio.islas@tec.mx</a:t>
            </a:r>
            <a:endParaRPr lang="es-EC" sz="1700" i="1" dirty="0">
              <a:solidFill>
                <a:srgbClr val="000000"/>
              </a:solidFill>
              <a:latin typeface="Palatino" pitchFamily="2" charset="77"/>
              <a:ea typeface="Palatino" pitchFamily="2" charset="77"/>
            </a:endParaRPr>
          </a:p>
          <a:p>
            <a:pPr marL="0" indent="0">
              <a:buNone/>
            </a:pPr>
            <a:r>
              <a:rPr lang="es-EC" sz="1700" i="1" dirty="0">
                <a:solidFill>
                  <a:srgbClr val="000000"/>
                </a:solidFill>
                <a:latin typeface="Palatino" pitchFamily="2" charset="77"/>
                <a:ea typeface="Palatino" pitchFamily="2" charset="77"/>
                <a:hlinkClick r:id="rId7"/>
              </a:rPr>
              <a:t>http://octavioislas.com</a:t>
            </a:r>
            <a:endParaRPr lang="es-EC" sz="1700" i="1" dirty="0">
              <a:solidFill>
                <a:srgbClr val="000000"/>
              </a:solidFill>
              <a:latin typeface="Palatino" pitchFamily="2" charset="77"/>
              <a:ea typeface="Palatino" pitchFamily="2" charset="77"/>
            </a:endParaRPr>
          </a:p>
          <a:p>
            <a:pPr marL="0" indent="0">
              <a:buNone/>
            </a:pPr>
            <a:endParaRPr lang="es-EC" sz="1700" i="1" dirty="0">
              <a:solidFill>
                <a:srgbClr val="000000"/>
              </a:solidFill>
              <a:latin typeface="Palatino" pitchFamily="2" charset="77"/>
              <a:ea typeface="Palatino" pitchFamily="2" charset="77"/>
            </a:endParaRPr>
          </a:p>
        </p:txBody>
      </p:sp>
    </p:spTree>
    <p:extLst>
      <p:ext uri="{BB962C8B-B14F-4D97-AF65-F5344CB8AC3E}">
        <p14:creationId xmlns:p14="http://schemas.microsoft.com/office/powerpoint/2010/main" val="335570381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TotalTime>
  <Words>1178</Words>
  <Application>Microsoft Macintosh PowerPoint</Application>
  <PresentationFormat>Panorámica</PresentationFormat>
  <Paragraphs>81</Paragraphs>
  <Slides>49</Slides>
  <Notes>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49</vt:i4>
      </vt:variant>
    </vt:vector>
  </HeadingPairs>
  <TitlesOfParts>
    <vt:vector size="56" baseType="lpstr">
      <vt:lpstr>Meiryo</vt:lpstr>
      <vt:lpstr>Arial</vt:lpstr>
      <vt:lpstr>Calibri</vt:lpstr>
      <vt:lpstr>Calibri Light</vt:lpstr>
      <vt:lpstr>Palatino</vt:lpstr>
      <vt:lpstr>Rockwell</vt:lpstr>
      <vt:lpstr>Tema de Office</vt:lpstr>
      <vt:lpstr>Cuando las redes sociales se convierten en un grave riesgo para la democracia</vt:lpstr>
      <vt:lpstr>Contenido</vt:lpstr>
      <vt:lpstr>1  Democracia</vt:lpstr>
      <vt:lpstr>Democracia</vt:lpstr>
      <vt:lpstr>Isonomía</vt:lpstr>
      <vt:lpstr>Formas de igualdad</vt:lpstr>
      <vt:lpstr>Libertad de expresión</vt:lpstr>
      <vt:lpstr>Presentación de PowerPoint</vt:lpstr>
      <vt:lpstr>Presentación de PowerPoint</vt:lpstr>
      <vt:lpstr>2 Redes sociodigitales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3  El dilema de las redes sociodigitales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Cuando las redes sociodigitales dejaron de ser benditas</vt:lpstr>
      <vt:lpstr>Cuando las redes sociodigitales dejaron de ser benditas</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Cuando las redes sociales se convierten en un grave riesgo para la democracia</dc:title>
  <dc:creator>Octavio Islas</dc:creator>
  <cp:lastModifiedBy>Octavio Islas</cp:lastModifiedBy>
  <cp:revision>23</cp:revision>
  <dcterms:created xsi:type="dcterms:W3CDTF">2021-02-26T01:20:26Z</dcterms:created>
  <dcterms:modified xsi:type="dcterms:W3CDTF">2021-02-26T04:08:36Z</dcterms:modified>
</cp:coreProperties>
</file>