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41C5D-6707-4084-939D-AB561B8E12AC}" type="datetimeFigureOut">
              <a:rPr lang="es-EC" smtClean="0"/>
              <a:t>23/9/20</a:t>
            </a:fld>
            <a:endParaRPr lang="es-EC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03EC4-B99C-4376-A1F2-2599F1A8B63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063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Y justamente cuando hablamos sobre nuestros clientes, tenemos una gran responsabilidad con el canal tradicional para asegurar la continuidad y prosperidad del negocio </a:t>
            </a:r>
          </a:p>
        </p:txBody>
      </p:sp>
    </p:spTree>
    <p:extLst>
      <p:ext uri="{BB962C8B-B14F-4D97-AF65-F5344CB8AC3E}">
        <p14:creationId xmlns:p14="http://schemas.microsoft.com/office/powerpoint/2010/main" val="2428405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C45B9-80DA-4C8B-A888-43FE11E8D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9614D4-704A-4E79-A94D-6CB4B64C0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CE1BE-F93D-48BA-B56B-0ECD9D3F7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32D7A-0064-4D3B-AA09-314E8A1DA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D1A8B-CC8E-424C-994C-C0CAB877B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89438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04080-69F5-4E65-8FB3-39B72DBE8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8F046-1681-4C1D-AD36-EF08A4E44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E9340-2B32-4A56-BD57-BB4116719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AC397-330B-4685-956D-1ABF95340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88C71-9F4F-4AE9-8F5A-95D92757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1477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DEC00-18ED-4624-92B5-D5499E4D3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2910C-B117-4182-A6F6-FE49DA1A6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9CECC-8B2C-4AB2-BFA6-10E74E116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BFA8F-689E-444E-8EF3-A50D75880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7E699-F45E-4E25-A47A-B50D9F761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5458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A021D-C34F-452A-A018-8FEAA6725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F1FF7-6043-4147-8DCD-E6341B1918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7FC4E6-E793-4EFC-9A78-8F92FC8A8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60F47-F051-4FF2-AC70-27BE9816C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ED419-BD7E-4B71-8416-18ECF19F7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C83C6-8EF1-4A3F-8086-16A58BF2D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92211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A4D97-FB50-49B1-95A9-0836E525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4B3AE-D845-4F27-8D77-E1A70A337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3CBA4-20C4-437B-9870-A7B6C77476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FFEDD4-744D-4B8C-A617-F8129F6F7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DAF482-AC18-4B93-97C2-B1BFE8824E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ACB05-7BF9-4920-8623-05771B981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84E457-C911-430A-A23A-3CD843484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A15A87-FE8F-4C6F-9D04-0D44B58CB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2815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89F1-E226-48EC-9772-25556EE3C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413DD1-AD30-449D-AF7E-57EAF5984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3BBE2-4A48-4753-B695-CDFB2199C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364B6E-1950-4D4E-8257-6E794D7F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72657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EC721A-8161-409D-A993-4E984015D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697C20-A181-4C0C-AE34-F78381D84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A2CA8-847E-4324-8359-FDD9E5998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3551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85CD5-52E8-4089-B6E2-0D073E560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551B0-1EE0-4E1F-BE74-233E212C8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8143B-6927-458D-B78C-D5ADC90E2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B6B78E-26B9-4F90-B912-7DD82F11C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6A4DCF-A06B-4F71-86D1-BD0DE43F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402B2-8B51-4F30-A072-D67F1DD57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44821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FD74-6B66-4D97-953B-EDAD84CF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1ACA30-F1B3-4D3B-B750-A0BAD2B755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FEA86-0E6F-4040-872B-6C184C23A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96275-2BC8-4B69-A494-75ABA3294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91048-F1E7-4774-ACBF-871314C2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946DF-4B9C-4C9C-8A05-D33FD770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8332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87204-8C42-4974-B68D-568F19CC1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B84B12-771A-41FD-B806-176F2E576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7FF3F-3E6D-49C4-A195-AFAA24567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F3947-608F-4BCE-8AAB-B36237E33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DCE53-20D0-4E84-A1FD-D868E7B18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62386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4F7CAF-C550-452C-91F9-A01E032BE8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60985-8EC2-4C7F-8A14-A162EA691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7FAC2-5E0B-4D0A-939C-C6497674C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DE955-DEA8-477E-A93F-D5B8556C7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EA492-486D-4CD7-9B63-646EDD44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7546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694162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C3141A-61C8-4548-B84F-317496E23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8609B-5A97-4AD9-93FE-61F7DA5EA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0A2F-6C71-4FC8-90DB-11650DEC9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86523-CA82-48A5-93E6-8824A0DE83D4}" type="datetimeFigureOut">
              <a:rPr lang="es-EC" smtClean="0"/>
              <a:t>23/9/20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28438-AF43-4BE9-86F5-5BA00AD1A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CF30B-ECCF-4791-BD6A-1F8125500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5A27-B2EB-4F71-A44F-A8379B126D82}" type="slidenum">
              <a:rPr lang="es-EC" smtClean="0"/>
              <a:t>‹Nº›</a:t>
            </a:fld>
            <a:endParaRPr lang="es-EC"/>
          </a:p>
        </p:txBody>
      </p:sp>
      <p:sp>
        <p:nvSpPr>
          <p:cNvPr id="7" name="MSIPCMContentMarking" descr="{&quot;HashCode&quot;:-628114645,&quot;Placement&quot;:&quot;Footer&quot;}">
            <a:extLst>
              <a:ext uri="{FF2B5EF4-FFF2-40B4-BE49-F238E27FC236}">
                <a16:creationId xmlns:a16="http://schemas.microsoft.com/office/drawing/2014/main" id="{C20B9637-FD45-4FA0-9EF9-DEA85A44D1F6}"/>
              </a:ext>
            </a:extLst>
          </p:cNvPr>
          <p:cNvSpPr txBox="1"/>
          <p:nvPr userDrawn="1"/>
        </p:nvSpPr>
        <p:spPr>
          <a:xfrm>
            <a:off x="5343543" y="6595656"/>
            <a:ext cx="1504914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s-EC" sz="1000">
                <a:solidFill>
                  <a:srgbClr val="000000"/>
                </a:solidFill>
                <a:latin typeface="Calibri" panose="020F0502020204030204" pitchFamily="34" charset="0"/>
              </a:rPr>
              <a:t>Classified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221038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17893B-B653-4D5C-89F1-D14C43FA3599}"/>
              </a:ext>
            </a:extLst>
          </p:cNvPr>
          <p:cNvSpPr/>
          <p:nvPr/>
        </p:nvSpPr>
        <p:spPr>
          <a:xfrm>
            <a:off x="0" y="0"/>
            <a:ext cx="5776995" cy="685800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B82A77-BE0B-4ACA-BBBF-2D6A1C9D978B}"/>
              </a:ext>
            </a:extLst>
          </p:cNvPr>
          <p:cNvSpPr/>
          <p:nvPr/>
        </p:nvSpPr>
        <p:spPr>
          <a:xfrm>
            <a:off x="6096000" y="795393"/>
            <a:ext cx="577699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/>
              <a:t>Marcar la diferencia en las vidas de las personas, las comunidades, y nuestro planeta; generando un negocio más sostenible y un mejor futuro común; construyendo marcas y un portafolio amplo de productos para cada ocasión de consumo.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7749D1-EB8E-4C80-9079-2630701C7636}"/>
              </a:ext>
            </a:extLst>
          </p:cNvPr>
          <p:cNvSpPr/>
          <p:nvPr/>
        </p:nvSpPr>
        <p:spPr>
          <a:xfrm>
            <a:off x="377391" y="1078423"/>
            <a:ext cx="473750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900" dirty="0">
                <a:solidFill>
                  <a:schemeClr val="bg1"/>
                </a:solidFill>
                <a:sym typeface="Helvetica Neue Medium"/>
              </a:rPr>
              <a:t>Make A Difference.  </a:t>
            </a:r>
          </a:p>
          <a:p>
            <a:r>
              <a:rPr lang="en-US" sz="6900" dirty="0">
                <a:solidFill>
                  <a:schemeClr val="bg1"/>
                </a:solidFill>
                <a:sym typeface="Helvetica Neue Medium"/>
              </a:rPr>
              <a:t>Refresh The World.</a:t>
            </a:r>
          </a:p>
        </p:txBody>
      </p:sp>
      <p:pic>
        <p:nvPicPr>
          <p:cNvPr id="2050" name="Picture 2" descr="Coca-Cola announces 2019 financials | 2020-01-31 | Beverage Industry">
            <a:extLst>
              <a:ext uri="{FF2B5EF4-FFF2-40B4-BE49-F238E27FC236}">
                <a16:creationId xmlns:a16="http://schemas.microsoft.com/office/drawing/2014/main" id="{4B163ACB-B661-44C2-89A4-61F99544E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843" y="4170050"/>
            <a:ext cx="3828328" cy="233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B2236F3-B711-3349-B68C-16894B20C6CF}"/>
              </a:ext>
            </a:extLst>
          </p:cNvPr>
          <p:cNvSpPr txBox="1"/>
          <p:nvPr/>
        </p:nvSpPr>
        <p:spPr>
          <a:xfrm>
            <a:off x="6967330" y="4522304"/>
            <a:ext cx="4393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>
                <a:highlight>
                  <a:srgbClr val="FFFF00"/>
                </a:highlight>
              </a:rPr>
              <a:t>Faltó indicar los elementos que consideraste </a:t>
            </a:r>
          </a:p>
          <a:p>
            <a:r>
              <a:rPr lang="es-EC" dirty="0">
                <a:highlight>
                  <a:srgbClr val="FFFF00"/>
                </a:highlight>
              </a:rPr>
              <a:t>Para establecerla. </a:t>
            </a:r>
            <a:r>
              <a:rPr lang="es-EC">
                <a:highlight>
                  <a:srgbClr val="FFFF00"/>
                </a:highlight>
              </a:rPr>
              <a:t>90</a:t>
            </a:r>
            <a:endParaRPr lang="es-EC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5412177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84</Words>
  <Application>Microsoft Macintosh PowerPoint</Application>
  <PresentationFormat>Panorámica</PresentationFormat>
  <Paragraphs>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Paola Palacios [C]</dc:creator>
  <cp:lastModifiedBy>Octavio Islas</cp:lastModifiedBy>
  <cp:revision>4</cp:revision>
  <dcterms:created xsi:type="dcterms:W3CDTF">2020-09-16T01:54:53Z</dcterms:created>
  <dcterms:modified xsi:type="dcterms:W3CDTF">2020-09-23T23:33:33Z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702bf62-88e6-456d-b298-e2abb13de1ea_Enabled">
    <vt:lpwstr>True</vt:lpwstr>
  </property>
  <property fmtid="{D5CDD505-2E9C-101B-9397-08002B2CF9AE}" pid="3" name="MSIP_Label_0702bf62-88e6-456d-b298-e2abb13de1ea_SiteId">
    <vt:lpwstr>548d26ab-8caa-49e1-97c2-a1b1a06cc39c</vt:lpwstr>
  </property>
  <property fmtid="{D5CDD505-2E9C-101B-9397-08002B2CF9AE}" pid="4" name="MSIP_Label_0702bf62-88e6-456d-b298-e2abb13de1ea_Owner">
    <vt:lpwstr>ppalacios@coca-cola.com</vt:lpwstr>
  </property>
  <property fmtid="{D5CDD505-2E9C-101B-9397-08002B2CF9AE}" pid="5" name="MSIP_Label_0702bf62-88e6-456d-b298-e2abb13de1ea_SetDate">
    <vt:lpwstr>2020-09-16T01:55:39.4976201Z</vt:lpwstr>
  </property>
  <property fmtid="{D5CDD505-2E9C-101B-9397-08002B2CF9AE}" pid="6" name="MSIP_Label_0702bf62-88e6-456d-b298-e2abb13de1ea_Name">
    <vt:lpwstr>Confidential (not protected)</vt:lpwstr>
  </property>
  <property fmtid="{D5CDD505-2E9C-101B-9397-08002B2CF9AE}" pid="7" name="MSIP_Label_0702bf62-88e6-456d-b298-e2abb13de1ea_Application">
    <vt:lpwstr>Microsoft Azure Information Protection</vt:lpwstr>
  </property>
  <property fmtid="{D5CDD505-2E9C-101B-9397-08002B2CF9AE}" pid="8" name="MSIP_Label_0702bf62-88e6-456d-b298-e2abb13de1ea_ActionId">
    <vt:lpwstr>ad0db62c-d060-471f-9842-6a50a0aedd85</vt:lpwstr>
  </property>
  <property fmtid="{D5CDD505-2E9C-101B-9397-08002B2CF9AE}" pid="9" name="MSIP_Label_0702bf62-88e6-456d-b298-e2abb13de1ea_Extended_MSFT_Method">
    <vt:lpwstr>Automatic</vt:lpwstr>
  </property>
  <property fmtid="{D5CDD505-2E9C-101B-9397-08002B2CF9AE}" pid="10" name="Sensitivity">
    <vt:lpwstr>Confidential (not protected)</vt:lpwstr>
  </property>
</Properties>
</file>