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ctavio Islas" initials="OI" lastIdx="2" clrIdx="0">
    <p:extLst>
      <p:ext uri="{19B8F6BF-5375-455C-9EA6-DF929625EA0E}">
        <p15:presenceInfo xmlns:p15="http://schemas.microsoft.com/office/powerpoint/2012/main" userId="d474dc0110373d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23T17:33:00.770" idx="2">
    <p:pos x="10" y="1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23T17:31:06.113" idx="1">
    <p:pos x="6161" y="2273"/>
    <p:text>¿Lo creen factible?</p:text>
    <p:extLst>
      <p:ext uri="{C676402C-5697-4E1C-873F-D02D1690AC5C}">
        <p15:threadingInfo xmlns:p15="http://schemas.microsoft.com/office/powerpoint/2012/main" timeZoneBias="3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gradFill flip="none" rotWithShape="1">
          <a:gsLst>
            <a:gs pos="0">
              <a:srgbClr val="B1DDFF"/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2AED8E5B-0D98-4FE1-9B26-D1041E3A89F9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2DCB-466C-4061-8D51-D3254DD77FA1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gradFill flip="none"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642357F-39F6-401C-9FF8-3072724998F3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B09B-D413-414E-B13F-B1984CD8FF65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F992-55E7-4B2D-A6F1-8C9243CBFE1B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98110-BAA6-4256-A2E5-BB66A47D2616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03892-3343-4E4E-B81B-70A099359AD2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32F85-D33A-46AF-9088-5A7400C1018E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rgbClr val="969696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EB3A624-F501-46A9-B8CA-4949E24E27C8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59CD-DA3A-463F-AFEF-A68838A6859B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A925-E007-46C2-84AB-35EE10DCAD39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0C4D3C1-679D-44D8-8A9C-D402CE4EF569}" type="datetimeFigureOut">
              <a:rPr lang="en-US" dirty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14667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4000" dirty="0"/>
              <a:t>Caso </a:t>
            </a:r>
            <a:r>
              <a:rPr lang="es-ES" sz="4000" dirty="0" err="1"/>
              <a:t>united</a:t>
            </a:r>
            <a:r>
              <a:rPr lang="es-ES" sz="4000" dirty="0"/>
              <a:t> rompe guitarras</a:t>
            </a:r>
            <a:endParaRPr lang="en-US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s-ES" dirty="0"/>
              <a:t>Ana María Palacios        Lupe Erazo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321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Solución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6023" y="1619794"/>
            <a:ext cx="10289177" cy="441524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dirty="0"/>
              <a:t>Primero la compañía </a:t>
            </a:r>
            <a:r>
              <a:rPr lang="es-ES" dirty="0" err="1"/>
              <a:t>United</a:t>
            </a:r>
            <a:r>
              <a:rPr lang="es-ES" dirty="0"/>
              <a:t> Airlines debió haber atendido el caso con el guitarrista, evaluar cómo fueron las circunstancias y dar un valor objetivo del daño del instrumento.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La aerolínea debió satisfacer al cliente, en este caso el músico cuando les pidió que el dinero que le iban a dar por los daños, lo entreguen a otro usuario afectado y mostrar a quién recompensaron.</a:t>
            </a:r>
          </a:p>
          <a:p>
            <a:pPr algn="just"/>
            <a:endParaRPr lang="es-ES" dirty="0"/>
          </a:p>
          <a:p>
            <a:pPr algn="just">
              <a:buFontTx/>
              <a:buChar char="-"/>
            </a:pPr>
            <a:r>
              <a:rPr lang="es-ES" dirty="0">
                <a:highlight>
                  <a:srgbClr val="FFFF00"/>
                </a:highlight>
              </a:rPr>
              <a:t>Mostrar en redes sociales otros casos anteriores en los que la aerolínea haya afectado                a algún cliente y que ahora les dan una solución.</a:t>
            </a:r>
          </a:p>
          <a:p>
            <a:pPr algn="just">
              <a:buFontTx/>
              <a:buChar char="-"/>
            </a:pPr>
            <a:endParaRPr lang="es-ES" dirty="0"/>
          </a:p>
          <a:p>
            <a:pPr marL="0" indent="0" algn="just">
              <a:buNone/>
            </a:pPr>
            <a:r>
              <a:rPr lang="es-ES" dirty="0"/>
              <a:t>- La aerolínea debió conectarse con algún medio de comunicación para </a:t>
            </a:r>
            <a:r>
              <a:rPr lang="es-ES" dirty="0">
                <a:highlight>
                  <a:srgbClr val="FFFF00"/>
                </a:highlight>
              </a:rPr>
              <a:t>hacer las    disculpas </a:t>
            </a:r>
            <a:r>
              <a:rPr lang="es-ES" dirty="0"/>
              <a:t>púbicas y comentar que ya están capacitando al personal que transportaba el equipaje y que se tomaron las medidas respectivas con la persona que no resolvió el problema</a:t>
            </a:r>
          </a:p>
          <a:p>
            <a:pPr marL="0" indent="0" algn="just">
              <a:buNone/>
            </a:pPr>
            <a:r>
              <a:rPr lang="es-ES" dirty="0"/>
              <a:t>  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1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dirty="0"/>
              <a:t>Capacitar al personal para que conozcan, se identifiquen y se apropien con la cultura empresarial (misión, visión, valores, políticas), prioricen al cliente y saber cómo reaccionar ante adversidades. 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 Tratar de llegar a un acuerdo con el músico para que borre los videos de las canciones en </a:t>
            </a:r>
            <a:r>
              <a:rPr lang="es-ES" dirty="0" err="1"/>
              <a:t>youtube</a:t>
            </a:r>
            <a:r>
              <a:rPr lang="es-ES" dirty="0"/>
              <a:t>, en las que hace referencia al mal trato que recibió.</a:t>
            </a:r>
          </a:p>
          <a:p>
            <a:pPr algn="just"/>
            <a:endParaRPr lang="es-ES" dirty="0"/>
          </a:p>
          <a:p>
            <a:r>
              <a:rPr lang="es-ES" dirty="0"/>
              <a:t>Contratar a un </a:t>
            </a:r>
            <a:r>
              <a:rPr lang="es-ES" dirty="0" err="1"/>
              <a:t>Community</a:t>
            </a:r>
            <a:r>
              <a:rPr lang="es-ES" dirty="0"/>
              <a:t> Manager para que maneje las redes sociales y las quejas de manera oportuna y eficaz, dando una respuesta a cada queja.</a:t>
            </a:r>
          </a:p>
          <a:p>
            <a:endParaRPr lang="es-ES" dirty="0"/>
          </a:p>
          <a:p>
            <a:r>
              <a:rPr lang="es-ES" dirty="0"/>
              <a:t>Crear un protocolo para situaciones de crisis, para saber cómo reaccionar con estos casos que suceden a diario.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000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s-ES" sz="6600" dirty="0"/>
          </a:p>
          <a:p>
            <a:pPr marL="0" indent="0" algn="ctr">
              <a:buNone/>
            </a:pPr>
            <a:r>
              <a:rPr lang="es-ES" sz="6600" dirty="0"/>
              <a:t>GRACIAS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4576741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373545"/>
      </a:dk2>
      <a:lt2>
        <a:srgbClr val="BCD0E0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6793CD"/>
      </a:accent6>
      <a:hlink>
        <a:srgbClr val="6B9F25"/>
      </a:hlink>
      <a:folHlink>
        <a:srgbClr val="9F6715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913DB040-6816-4415-960D-8178C78575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73</TotalTime>
  <Words>261</Words>
  <Application>Microsoft Macintosh PowerPoint</Application>
  <PresentationFormat>Panorámica</PresentationFormat>
  <Paragraphs>20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7" baseType="lpstr">
      <vt:lpstr>Arial</vt:lpstr>
      <vt:lpstr>Century Gothic</vt:lpstr>
      <vt:lpstr>Savon</vt:lpstr>
      <vt:lpstr>Caso united rompe guitarras</vt:lpstr>
      <vt:lpstr>Solución </vt:lpstr>
      <vt:lpstr>Presentación de PowerPoint</vt:lpstr>
      <vt:lpstr>Presentación de PowerPoint</vt:lpstr>
    </vt:vector>
  </TitlesOfParts>
  <Company>InKulpado666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Caso united rompe guitarras</dc:title>
  <dc:creator>User</dc:creator>
  <cp:lastModifiedBy>Octavio Islas</cp:lastModifiedBy>
  <cp:revision>9</cp:revision>
  <dcterms:created xsi:type="dcterms:W3CDTF">2020-09-17T01:30:53Z</dcterms:created>
  <dcterms:modified xsi:type="dcterms:W3CDTF">2020-09-23T23:02:29Z</dcterms:modified>
</cp:coreProperties>
</file>