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980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55053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877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691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5291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1529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37382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2230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36327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4161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9042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33200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2204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28411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79336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50403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55667-A63F-449A-9338-258DF3A15779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C97137E-B251-487D-818E-9A5A53443F6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9687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Trabajo en grupo 2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Luis Morales, Víctor Hugo Flores, Lupe Erazo, Ana María Palacios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4471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40" y="1457950"/>
            <a:ext cx="3773669" cy="509525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760254" y="685800"/>
            <a:ext cx="8120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Horquilla invisibles </a:t>
            </a:r>
            <a:r>
              <a:rPr lang="es-ES" sz="3200" dirty="0" err="1"/>
              <a:t>Mushee</a:t>
            </a:r>
            <a:endParaRPr lang="es-ES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302829" y="1589314"/>
            <a:ext cx="44087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Mushee</a:t>
            </a:r>
            <a:r>
              <a:rPr lang="es-ES" dirty="0"/>
              <a:t> es una marca con más de 50 años en el mercado ecuatoriano, donde la imagen de su marca  se ha mantenido desde su creación.</a:t>
            </a:r>
          </a:p>
          <a:p>
            <a:endParaRPr lang="es-ES" dirty="0"/>
          </a:p>
          <a:p>
            <a:r>
              <a:rPr lang="es-ES" dirty="0"/>
              <a:t>Sin embargo, han sabido acoplar su imagen tradicional a la comodidad y variedad de diferentes empaques en su presentación.</a:t>
            </a:r>
          </a:p>
          <a:p>
            <a:endParaRPr lang="es-ES" dirty="0"/>
          </a:p>
          <a:p>
            <a:r>
              <a:rPr lang="es-ES" dirty="0"/>
              <a:t>A pesar de ser un producto el cual no es reconocido con su marca, han intentado acoplarse a las nuevas tecnologías</a:t>
            </a:r>
            <a:r>
              <a:rPr lang="es-ES" dirty="0">
                <a:highlight>
                  <a:srgbClr val="FFFF00"/>
                </a:highlight>
              </a:rPr>
              <a:t>,</a:t>
            </a:r>
            <a:r>
              <a:rPr lang="es-ES" dirty="0"/>
              <a:t> incluso teniendo presencia en la web con su página oficial y espacio en las redes sociales.</a:t>
            </a:r>
          </a:p>
        </p:txBody>
      </p:sp>
    </p:spTree>
    <p:extLst>
      <p:ext uri="{BB962C8B-B14F-4D97-AF65-F5344CB8AC3E}">
        <p14:creationId xmlns:p14="http://schemas.microsoft.com/office/powerpoint/2010/main" val="2174491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30" y="1415141"/>
            <a:ext cx="5232796" cy="523279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760254" y="685800"/>
            <a:ext cx="8120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Horquilla invisibles </a:t>
            </a:r>
            <a:r>
              <a:rPr lang="es-ES" sz="3200" dirty="0" err="1"/>
              <a:t>GScare</a:t>
            </a:r>
            <a:endParaRPr lang="es-ES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354026" y="2481942"/>
            <a:ext cx="44087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marca es poco relevante y con poca presencia en el mercado.</a:t>
            </a:r>
          </a:p>
          <a:p>
            <a:endParaRPr lang="es-ES" dirty="0"/>
          </a:p>
          <a:p>
            <a:r>
              <a:rPr lang="es-ES" dirty="0"/>
              <a:t>Tiene una imagen muy parecida a la de </a:t>
            </a:r>
            <a:r>
              <a:rPr lang="es-ES" dirty="0" err="1"/>
              <a:t>Mushee</a:t>
            </a:r>
            <a:r>
              <a:rPr lang="es-ES" dirty="0">
                <a:highlight>
                  <a:srgbClr val="FFFF00"/>
                </a:highlight>
              </a:rPr>
              <a:t>,</a:t>
            </a:r>
            <a:r>
              <a:rPr lang="es-ES" dirty="0"/>
              <a:t> que incluso el consumidor puede confundir o no darle ninguna relevancia a la marca del producto que</a:t>
            </a:r>
            <a:r>
              <a:rPr lang="es-ES" dirty="0">
                <a:highlight>
                  <a:srgbClr val="FFFF00"/>
                </a:highlight>
              </a:rPr>
              <a:t> esta </a:t>
            </a:r>
            <a:r>
              <a:rPr lang="es-ES" dirty="0"/>
              <a:t>consumiendo.</a:t>
            </a:r>
          </a:p>
        </p:txBody>
      </p:sp>
    </p:spTree>
    <p:extLst>
      <p:ext uri="{BB962C8B-B14F-4D97-AF65-F5344CB8AC3E}">
        <p14:creationId xmlns:p14="http://schemas.microsoft.com/office/powerpoint/2010/main" val="3346717812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</TotalTime>
  <Words>154</Words>
  <Application>Microsoft Macintosh PowerPoint</Application>
  <PresentationFormat>Panorámica</PresentationFormat>
  <Paragraphs>12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Espiral</vt:lpstr>
      <vt:lpstr>Trabajo en grupo 2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Octavio Islas</cp:lastModifiedBy>
  <cp:revision>10</cp:revision>
  <dcterms:created xsi:type="dcterms:W3CDTF">2020-09-03T02:27:48Z</dcterms:created>
  <dcterms:modified xsi:type="dcterms:W3CDTF">2020-09-24T14:46:15Z</dcterms:modified>
</cp:coreProperties>
</file>