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DDDD"/>
    <a:srgbClr val="E3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3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26DB6-979A-42E5-9C63-D8A13EBB6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02A36B-F72F-4097-BB0B-5FE20985C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1AE5CB-5230-45EB-853E-27EDEC707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A54611-0BAF-4D3D-BAC5-8A69F64D8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17BE7A-2EFD-4F64-A9B3-F6687272A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3656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32E33-C23D-42CA-86CA-A1D40F462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A1FF15-21F9-4FD8-A3BB-26E0FBB0D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ECBDC7-C2A7-4B5B-A617-121821EB1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1FFC59-C125-42E3-AB16-F328116AD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B66A6E-C92B-49E8-AD63-631C3C4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62729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536770-099D-4004-9605-89C308DC5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A9DFAE-D717-49D9-842E-3801F4623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A4BC97-68C4-49F9-865C-9054D6398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4A7CD7-7D75-4507-B676-CFAA817F9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3B42A7-9DC5-4B04-8633-C98D4FE8C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0269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56870-D04F-4D2E-9A27-E2200033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044249-AFD7-4B6A-878F-F932BD930D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B734A7-E309-4C03-8667-02CFBF192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B9CEAA-772F-4514-A069-AA778FB2F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1BC8B7-0884-4F01-914D-078DA59EB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31D58C-1D68-4AE8-8E8A-BBC61733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6659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AF2E9-9513-49E0-820B-14C75C249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4CC9F9-E2B5-4759-BD4B-55F81A45B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0B5374-DAAF-4A22-96DD-A89DCC680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063734D-5AC6-4363-9DDA-CFE3C586BB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FCB5464-D5F2-4724-B274-25E458EDDA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1D83BE-E637-4C9E-9D75-3FB066AE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2318898-C207-432A-868A-0C7C17911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A365B46-F175-41C5-B702-0F67FDA2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3048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20726B-448E-4E09-A85E-07F813E5D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3662B7-33A9-4E63-9425-E0511D200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343A203-37AD-4DDD-91AE-68554A15E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C33DFD6-52C8-4213-9726-6997DF122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38308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F8519A-E513-4D45-AA39-873BCA138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35AF6EB-01B5-4B83-BE68-C934DE73C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40E76F-EC72-483B-87FE-0FB72BA1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1053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E418BE-31E5-4BDB-9B19-41346347A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8C08DE-6722-4162-813A-9124D7AFD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8E6745-3BE0-4163-8C63-849CE56B5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D6DF0E-5A28-4710-BFC0-EF7A1E1DE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737AB9-B84E-4B8E-B177-5C8946CA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31B29F8-1963-4C97-AD33-FF980CDB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9748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363057-1C70-463A-9EA6-88ACEFE2B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19EB780-67E8-4604-A989-5DC7E990C8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DA8FD6-35F9-4C05-BC7F-15FC4073D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F1BFD1-07FC-426A-A652-4E6FF18CE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404523-4D11-48A1-A3A8-B7CB2AAB9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50CDCD-7A90-4931-AE4C-F8BDD294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3235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2A652-87D9-4D85-B44A-4E8D9717B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C20AB9C-0FDE-40FB-B7AC-527B35182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54A541-3E82-4DA3-932B-2937D47BB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5BB414-17D5-4D7D-AD06-5EB0C6038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A54A22-C2D7-4A0A-BC38-4AEC64F38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7340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7AE0F4-F0F3-439C-B004-458207CC9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7179B9D-8070-4ADF-B06F-AAACC1FB4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7CF99F-D9F2-430F-B385-C01ED2FCD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7CE7AD-1DAA-495C-BF56-2DC439FDE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1F45E1-016D-4193-AF8A-4B2E474C0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22194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2500B15-C2F6-4812-A5DE-AD9CAFC25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5F7F46-D6E6-480E-958C-316B07CD2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1C5F28-4F40-4030-9878-D96CD8FCD4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6DD68-BDB5-41D0-80D4-AF1CD0DDD65D}" type="datetimeFigureOut">
              <a:rPr lang="es-EC" smtClean="0"/>
              <a:t>24/9/2020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FB6D7A-D08A-440D-98A4-8CD680F77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2F8C40-95F4-451C-9D4C-D06C30496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627AE-CA4C-4074-80CB-D4C207590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9199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Reptrak.jpeg">
            <a:extLst>
              <a:ext uri="{FF2B5EF4-FFF2-40B4-BE49-F238E27FC236}">
                <a16:creationId xmlns:a16="http://schemas.microsoft.com/office/drawing/2014/main" id="{0AD614EF-8B5C-4F7A-B4A5-387DECD137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>
          <a:xfrm>
            <a:off x="3286577" y="278965"/>
            <a:ext cx="5591748" cy="559174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64E26F1-ED3A-40DD-992D-F87982851718}"/>
              </a:ext>
            </a:extLst>
          </p:cNvPr>
          <p:cNvSpPr txBox="1"/>
          <p:nvPr/>
        </p:nvSpPr>
        <p:spPr>
          <a:xfrm>
            <a:off x="730445" y="290757"/>
            <a:ext cx="3203718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Alianzas con </a:t>
            </a:r>
            <a:r>
              <a:rPr lang="es-ES" altLang="es-EC" sz="1400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influencers</a:t>
            </a:r>
            <a:endParaRPr lang="es-ES" altLang="es-EC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RRPP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Campañas en </a:t>
            </a:r>
            <a:r>
              <a:rPr lang="es-ES" altLang="es-EC" sz="1400" b="1" smtClean="0">
                <a:solidFill>
                  <a:schemeClr val="bg1"/>
                </a:solidFill>
                <a:latin typeface="Arial Narrow" panose="020B0606020202030204" pitchFamily="34" charset="0"/>
              </a:rPr>
              <a:t>redes sociales </a:t>
            </a:r>
            <a:endParaRPr kumimoji="0" lang="es-ES" altLang="es-EC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A78B892-53E2-460E-8312-9059A09D66BE}"/>
              </a:ext>
            </a:extLst>
          </p:cNvPr>
          <p:cNvSpPr txBox="1"/>
          <p:nvPr/>
        </p:nvSpPr>
        <p:spPr>
          <a:xfrm>
            <a:off x="9415428" y="2065879"/>
            <a:ext cx="2103155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La fusión de conceptos, en arreglos florales  </a:t>
            </a:r>
            <a:endParaRPr lang="es-EC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63430A3-9303-4022-B400-DC9C22CC7110}"/>
              </a:ext>
            </a:extLst>
          </p:cNvPr>
          <p:cNvSpPr txBox="1"/>
          <p:nvPr/>
        </p:nvSpPr>
        <p:spPr>
          <a:xfrm>
            <a:off x="8284342" y="278965"/>
            <a:ext cx="3220989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Arreglos flores</a:t>
            </a:r>
          </a:p>
          <a:p>
            <a:pPr marL="285750" indent="-285750">
              <a:buFontTx/>
              <a:buChar char="-"/>
            </a:pPr>
            <a:r>
              <a:rPr 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Frutillas con chocolate</a:t>
            </a:r>
          </a:p>
          <a:p>
            <a:pPr marL="285750" indent="-285750">
              <a:buFontTx/>
              <a:buChar char="-"/>
            </a:pPr>
            <a:r>
              <a:rPr lang="es-EC" sz="1400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Bouquet</a:t>
            </a:r>
            <a:r>
              <a:rPr 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de Globos </a:t>
            </a:r>
            <a:endParaRPr lang="es-EC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B0E018C-D28E-403C-AE13-B9AA494B8795}"/>
              </a:ext>
            </a:extLst>
          </p:cNvPr>
          <p:cNvSpPr txBox="1"/>
          <p:nvPr/>
        </p:nvSpPr>
        <p:spPr>
          <a:xfrm>
            <a:off x="717193" y="2077671"/>
            <a:ext cx="1974521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Crear variedad de detalles para cada ocasión </a:t>
            </a:r>
            <a:endParaRPr lang="es-EC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CAD5320-DE8C-4C09-91AD-4BB880146DB7}"/>
              </a:ext>
            </a:extLst>
          </p:cNvPr>
          <p:cNvSpPr txBox="1"/>
          <p:nvPr/>
        </p:nvSpPr>
        <p:spPr>
          <a:xfrm>
            <a:off x="9157251" y="4214010"/>
            <a:ext cx="2321575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C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Busca </a:t>
            </a:r>
            <a:r>
              <a:rPr 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generar</a:t>
            </a:r>
            <a:r>
              <a:rPr 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en cada detalles una emoción a nuestros  clientes</a:t>
            </a:r>
            <a:endParaRPr lang="es-EC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56A5323-6C1C-4E24-8EA8-7017B8C78D77}"/>
              </a:ext>
            </a:extLst>
          </p:cNvPr>
          <p:cNvSpPr txBox="1"/>
          <p:nvPr/>
        </p:nvSpPr>
        <p:spPr>
          <a:xfrm>
            <a:off x="730444" y="4224342"/>
            <a:ext cx="2277207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Generar una conexión con nuestros clientes por medio de cada detalle </a:t>
            </a:r>
            <a:endParaRPr lang="es-EC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6C9D113-8A3F-4081-853B-60EFEACAA21B}"/>
              </a:ext>
            </a:extLst>
          </p:cNvPr>
          <p:cNvSpPr txBox="1"/>
          <p:nvPr/>
        </p:nvSpPr>
        <p:spPr>
          <a:xfrm>
            <a:off x="3198626" y="6159777"/>
            <a:ext cx="5791890" cy="307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Generar variedad de alternativa a la hora de regalar un detalle </a:t>
            </a:r>
            <a:endParaRPr lang="es-EC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id="{854D320E-CAFC-4819-BA7B-8682F6D52B61}"/>
              </a:ext>
            </a:extLst>
          </p:cNvPr>
          <p:cNvSpPr/>
          <p:nvPr/>
        </p:nvSpPr>
        <p:spPr>
          <a:xfrm>
            <a:off x="4008847" y="428210"/>
            <a:ext cx="518998" cy="440173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id="{41F6105C-D513-4DD4-8131-0A6843CDE241}"/>
              </a:ext>
            </a:extLst>
          </p:cNvPr>
          <p:cNvSpPr/>
          <p:nvPr/>
        </p:nvSpPr>
        <p:spPr>
          <a:xfrm rot="10800000">
            <a:off x="7688689" y="448762"/>
            <a:ext cx="518998" cy="440173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9" name="Flecha: a la derecha 28">
            <a:extLst>
              <a:ext uri="{FF2B5EF4-FFF2-40B4-BE49-F238E27FC236}">
                <a16:creationId xmlns:a16="http://schemas.microsoft.com/office/drawing/2014/main" id="{68F3E33F-5A33-43B2-AFED-D507FD3E9B84}"/>
              </a:ext>
            </a:extLst>
          </p:cNvPr>
          <p:cNvSpPr/>
          <p:nvPr/>
        </p:nvSpPr>
        <p:spPr>
          <a:xfrm rot="10800000">
            <a:off x="8826045" y="2334637"/>
            <a:ext cx="518998" cy="440173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1" name="Flecha: a la derecha 30">
            <a:extLst>
              <a:ext uri="{FF2B5EF4-FFF2-40B4-BE49-F238E27FC236}">
                <a16:creationId xmlns:a16="http://schemas.microsoft.com/office/drawing/2014/main" id="{15A12986-3A1F-4AC0-9054-88DC888D5078}"/>
              </a:ext>
            </a:extLst>
          </p:cNvPr>
          <p:cNvSpPr/>
          <p:nvPr/>
        </p:nvSpPr>
        <p:spPr>
          <a:xfrm rot="10800000">
            <a:off x="8540042" y="4377952"/>
            <a:ext cx="518998" cy="440173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FE08D859-1134-426F-B75D-B07B0AC0A8CC}"/>
              </a:ext>
            </a:extLst>
          </p:cNvPr>
          <p:cNvSpPr/>
          <p:nvPr/>
        </p:nvSpPr>
        <p:spPr>
          <a:xfrm>
            <a:off x="2762099" y="2406795"/>
            <a:ext cx="518998" cy="440173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6" name="Flecha: a la derecha 35">
            <a:extLst>
              <a:ext uri="{FF2B5EF4-FFF2-40B4-BE49-F238E27FC236}">
                <a16:creationId xmlns:a16="http://schemas.microsoft.com/office/drawing/2014/main" id="{73121320-4159-48B5-9CDC-9EF3EE64D636}"/>
              </a:ext>
            </a:extLst>
          </p:cNvPr>
          <p:cNvSpPr/>
          <p:nvPr/>
        </p:nvSpPr>
        <p:spPr>
          <a:xfrm>
            <a:off x="3105862" y="4377953"/>
            <a:ext cx="518998" cy="440173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8" name="Flecha: a la derecha 37">
            <a:extLst>
              <a:ext uri="{FF2B5EF4-FFF2-40B4-BE49-F238E27FC236}">
                <a16:creationId xmlns:a16="http://schemas.microsoft.com/office/drawing/2014/main" id="{275BB191-592D-4093-9F4B-E30A1E44A3F5}"/>
              </a:ext>
            </a:extLst>
          </p:cNvPr>
          <p:cNvSpPr/>
          <p:nvPr/>
        </p:nvSpPr>
        <p:spPr>
          <a:xfrm rot="16200000">
            <a:off x="5916767" y="5707449"/>
            <a:ext cx="358466" cy="440173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638232BF-AC16-48B6-A1C1-4DA7D2AEC21F}"/>
              </a:ext>
            </a:extLst>
          </p:cNvPr>
          <p:cNvSpPr/>
          <p:nvPr/>
        </p:nvSpPr>
        <p:spPr>
          <a:xfrm>
            <a:off x="5321643" y="2334637"/>
            <a:ext cx="1532238" cy="1495958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EA8F251-DD39-499D-B27B-8BBB78B605BA}"/>
              </a:ext>
            </a:extLst>
          </p:cNvPr>
          <p:cNvSpPr txBox="1"/>
          <p:nvPr/>
        </p:nvSpPr>
        <p:spPr>
          <a:xfrm>
            <a:off x="5458980" y="2613174"/>
            <a:ext cx="1221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Gift</a:t>
            </a:r>
            <a:r>
              <a:rPr lang="es-EC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Center Ecuador </a:t>
            </a:r>
            <a:endParaRPr lang="es-EC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396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66</Words>
  <Application>Microsoft Office PowerPoint</Application>
  <PresentationFormat>Panorámica</PresentationFormat>
  <Paragraphs>12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Fernanda Roman Ferrand</dc:creator>
  <cp:lastModifiedBy>Usuario de Windows</cp:lastModifiedBy>
  <cp:revision>11</cp:revision>
  <dcterms:created xsi:type="dcterms:W3CDTF">2020-09-16T00:37:28Z</dcterms:created>
  <dcterms:modified xsi:type="dcterms:W3CDTF">2020-09-25T00:16:02Z</dcterms:modified>
</cp:coreProperties>
</file>