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5"/>
  </p:notesMasterIdLst>
  <p:sldIdLst>
    <p:sldId id="256" r:id="rId2"/>
    <p:sldId id="258" r:id="rId3"/>
    <p:sldId id="263"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ctavio Islas" initials="OI" lastIdx="1" clrIdx="0">
    <p:extLst>
      <p:ext uri="{19B8F6BF-5375-455C-9EA6-DF929625EA0E}">
        <p15:presenceInfo xmlns:p15="http://schemas.microsoft.com/office/powerpoint/2012/main" userId="d474dc0110373d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6" autoAdjust="0"/>
    <p:restoredTop sz="94694"/>
  </p:normalViewPr>
  <p:slideViewPr>
    <p:cSldViewPr snapToGrid="0">
      <p:cViewPr varScale="1">
        <p:scale>
          <a:sx n="105" d="100"/>
          <a:sy n="105" d="100"/>
        </p:scale>
        <p:origin x="216"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25T19:48:17.121" idx="1">
    <p:pos x="2979" y="1735"/>
    <p:text>Descriptivo Sin análisis.</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677845-FF93-4714-9AE2-DBE175214DF1}" type="datetimeFigureOut">
              <a:rPr lang="es-EC" smtClean="0"/>
              <a:t>25/9/20</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74D19E-D150-4D31-8191-244FBEDDF616}" type="slidenum">
              <a:rPr lang="es-EC" smtClean="0"/>
              <a:t>‹Nº›</a:t>
            </a:fld>
            <a:endParaRPr lang="es-EC"/>
          </a:p>
        </p:txBody>
      </p:sp>
    </p:spTree>
    <p:extLst>
      <p:ext uri="{BB962C8B-B14F-4D97-AF65-F5344CB8AC3E}">
        <p14:creationId xmlns:p14="http://schemas.microsoft.com/office/powerpoint/2010/main" val="343113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374D19E-D150-4D31-8191-244FBEDDF616}" type="slidenum">
              <a:rPr lang="es-EC" smtClean="0"/>
              <a:t>2</a:t>
            </a:fld>
            <a:endParaRPr lang="es-EC"/>
          </a:p>
        </p:txBody>
      </p:sp>
    </p:spTree>
    <p:extLst>
      <p:ext uri="{BB962C8B-B14F-4D97-AF65-F5344CB8AC3E}">
        <p14:creationId xmlns:p14="http://schemas.microsoft.com/office/powerpoint/2010/main" val="3131338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240206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196068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3171599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E85D0FF-D3E3-48C5-BD86-749F51462E11}" type="datetimeFigureOut">
              <a:rPr lang="es-EC" smtClean="0"/>
              <a:t>25/9/20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387571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E85D0FF-D3E3-48C5-BD86-749F51462E11}" type="datetimeFigureOut">
              <a:rPr lang="es-EC" smtClean="0"/>
              <a:t>25/9/20</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2536770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E85D0FF-D3E3-48C5-BD86-749F51462E11}" type="datetimeFigureOut">
              <a:rPr lang="es-EC" smtClean="0"/>
              <a:t>25/9/20</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3269896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5D0FF-D3E3-48C5-BD86-749F51462E11}" type="datetimeFigureOut">
              <a:rPr lang="es-EC" smtClean="0"/>
              <a:t>25/9/20</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573962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3E85D0FF-D3E3-48C5-BD86-749F51462E11}" type="datetimeFigureOut">
              <a:rPr lang="es-EC" smtClean="0"/>
              <a:t>25/9/20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245321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3E85D0FF-D3E3-48C5-BD86-749F51462E11}" type="datetimeFigureOut">
              <a:rPr lang="es-EC" smtClean="0"/>
              <a:t>25/9/20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211281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2372613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32767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3712285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0137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1700218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3590428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E85D0FF-D3E3-48C5-BD86-749F51462E11}" type="datetimeFigureOut">
              <a:rPr lang="es-EC" smtClean="0"/>
              <a:t>25/9/20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1ECEF69-2A70-4CE6-A7C5-BD6179092CD9}" type="slidenum">
              <a:rPr lang="es-EC" smtClean="0"/>
              <a:t>‹Nº›</a:t>
            </a:fld>
            <a:endParaRPr lang="es-EC"/>
          </a:p>
        </p:txBody>
      </p:sp>
    </p:spTree>
    <p:extLst>
      <p:ext uri="{BB962C8B-B14F-4D97-AF65-F5344CB8AC3E}">
        <p14:creationId xmlns:p14="http://schemas.microsoft.com/office/powerpoint/2010/main" val="2320086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E85D0FF-D3E3-48C5-BD86-749F51462E11}" type="datetimeFigureOut">
              <a:rPr lang="es-EC" smtClean="0"/>
              <a:t>25/9/20</a:t>
            </a:fld>
            <a:endParaRPr lang="es-EC"/>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ECEF69-2A70-4CE6-A7C5-BD6179092CD9}" type="slidenum">
              <a:rPr lang="es-EC" smtClean="0"/>
              <a:t>‹Nº›</a:t>
            </a:fld>
            <a:endParaRPr lang="es-EC"/>
          </a:p>
        </p:txBody>
      </p:sp>
    </p:spTree>
    <p:extLst>
      <p:ext uri="{BB962C8B-B14F-4D97-AF65-F5344CB8AC3E}">
        <p14:creationId xmlns:p14="http://schemas.microsoft.com/office/powerpoint/2010/main" val="273236742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fif"/></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799343-CE97-43DE-8E40-2BDC872D1A66}"/>
              </a:ext>
            </a:extLst>
          </p:cNvPr>
          <p:cNvSpPr>
            <a:spLocks noGrp="1"/>
          </p:cNvSpPr>
          <p:nvPr>
            <p:ph type="ctrTitle"/>
          </p:nvPr>
        </p:nvSpPr>
        <p:spPr>
          <a:xfrm>
            <a:off x="1507067" y="1236617"/>
            <a:ext cx="7766936" cy="2814219"/>
          </a:xfrm>
        </p:spPr>
        <p:txBody>
          <a:bodyPr/>
          <a:lstStyle/>
          <a:p>
            <a:r>
              <a:rPr lang="es-EC" dirty="0"/>
              <a:t>Marcas de invisibles para el cabello en Ecuador</a:t>
            </a:r>
          </a:p>
        </p:txBody>
      </p:sp>
      <p:sp>
        <p:nvSpPr>
          <p:cNvPr id="3" name="Subtítulo 2">
            <a:extLst>
              <a:ext uri="{FF2B5EF4-FFF2-40B4-BE49-F238E27FC236}">
                <a16:creationId xmlns:a16="http://schemas.microsoft.com/office/drawing/2014/main" id="{368933FA-0E4B-4568-99B3-8B91820118AE}"/>
              </a:ext>
            </a:extLst>
          </p:cNvPr>
          <p:cNvSpPr>
            <a:spLocks noGrp="1"/>
          </p:cNvSpPr>
          <p:nvPr>
            <p:ph type="subTitle" idx="1"/>
          </p:nvPr>
        </p:nvSpPr>
        <p:spPr/>
        <p:txBody>
          <a:bodyPr/>
          <a:lstStyle/>
          <a:p>
            <a:r>
              <a:rPr lang="es-EC" dirty="0"/>
              <a:t>María José Cedeño</a:t>
            </a:r>
          </a:p>
        </p:txBody>
      </p:sp>
    </p:spTree>
    <p:extLst>
      <p:ext uri="{BB962C8B-B14F-4D97-AF65-F5344CB8AC3E}">
        <p14:creationId xmlns:p14="http://schemas.microsoft.com/office/powerpoint/2010/main" val="3631396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7547A16-4A49-4EDB-B3FA-7A3FADD62B2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8145" b="13010"/>
          <a:stretch/>
        </p:blipFill>
        <p:spPr>
          <a:xfrm>
            <a:off x="519584" y="1573518"/>
            <a:ext cx="2407060" cy="1657140"/>
          </a:xfrm>
          <a:prstGeom prst="rect">
            <a:avLst/>
          </a:prstGeom>
        </p:spPr>
      </p:pic>
      <p:sp>
        <p:nvSpPr>
          <p:cNvPr id="17" name="CuadroTexto 16">
            <a:extLst>
              <a:ext uri="{FF2B5EF4-FFF2-40B4-BE49-F238E27FC236}">
                <a16:creationId xmlns:a16="http://schemas.microsoft.com/office/drawing/2014/main" id="{74167AD1-44B1-4D64-B2AC-B2E8DDE7ECB3}"/>
              </a:ext>
            </a:extLst>
          </p:cNvPr>
          <p:cNvSpPr txBox="1"/>
          <p:nvPr/>
        </p:nvSpPr>
        <p:spPr>
          <a:xfrm>
            <a:off x="667629" y="677150"/>
            <a:ext cx="3685731" cy="707886"/>
          </a:xfrm>
          <a:prstGeom prst="rect">
            <a:avLst/>
          </a:prstGeom>
          <a:noFill/>
        </p:spPr>
        <p:txBody>
          <a:bodyPr wrap="square" rtlCol="0">
            <a:spAutoFit/>
          </a:bodyPr>
          <a:lstStyle/>
          <a:p>
            <a:r>
              <a:rPr lang="es-EC" sz="4000" b="1" dirty="0" err="1">
                <a:solidFill>
                  <a:schemeClr val="accent1">
                    <a:lumMod val="75000"/>
                  </a:schemeClr>
                </a:solidFill>
                <a:latin typeface="Garamond" panose="02020404030301010803" pitchFamily="18" charset="0"/>
              </a:rPr>
              <a:t>Musheé</a:t>
            </a:r>
            <a:endParaRPr lang="es-EC" sz="4000" b="1" dirty="0">
              <a:solidFill>
                <a:schemeClr val="accent1">
                  <a:lumMod val="75000"/>
                </a:schemeClr>
              </a:solidFill>
              <a:latin typeface="Garamond" panose="02020404030301010803" pitchFamily="18" charset="0"/>
            </a:endParaRPr>
          </a:p>
        </p:txBody>
      </p:sp>
      <p:pic>
        <p:nvPicPr>
          <p:cNvPr id="12" name="Imagen 11" descr="Imagen que contiene cuchillo&#10;&#10;Descripción generada automáticamente">
            <a:extLst>
              <a:ext uri="{FF2B5EF4-FFF2-40B4-BE49-F238E27FC236}">
                <a16:creationId xmlns:a16="http://schemas.microsoft.com/office/drawing/2014/main" id="{8AB8EDBD-50F8-4A91-BF97-2AD7CEF843D1}"/>
              </a:ext>
            </a:extLst>
          </p:cNvPr>
          <p:cNvPicPr>
            <a:picLocks noChangeAspect="1"/>
          </p:cNvPicPr>
          <p:nvPr/>
        </p:nvPicPr>
        <p:blipFill rotWithShape="1">
          <a:blip r:embed="rId4">
            <a:extLst>
              <a:ext uri="{28A0092B-C50C-407E-A947-70E740481C1C}">
                <a14:useLocalDpi xmlns:a14="http://schemas.microsoft.com/office/drawing/2010/main" val="0"/>
              </a:ext>
            </a:extLst>
          </a:blip>
          <a:srcRect l="13815" t="15884" r="8037" b="9480"/>
          <a:stretch/>
        </p:blipFill>
        <p:spPr>
          <a:xfrm>
            <a:off x="3169920" y="1380708"/>
            <a:ext cx="3100251" cy="2960915"/>
          </a:xfrm>
          <a:prstGeom prst="rect">
            <a:avLst/>
          </a:prstGeom>
        </p:spPr>
      </p:pic>
      <p:sp>
        <p:nvSpPr>
          <p:cNvPr id="19" name="CuadroTexto 18">
            <a:extLst>
              <a:ext uri="{FF2B5EF4-FFF2-40B4-BE49-F238E27FC236}">
                <a16:creationId xmlns:a16="http://schemas.microsoft.com/office/drawing/2014/main" id="{74167AD1-44B1-4D64-B2AC-B2E8DDE7ECB3}"/>
              </a:ext>
            </a:extLst>
          </p:cNvPr>
          <p:cNvSpPr txBox="1"/>
          <p:nvPr/>
        </p:nvSpPr>
        <p:spPr>
          <a:xfrm>
            <a:off x="3432601" y="688160"/>
            <a:ext cx="3685731"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4000" b="1" i="0" u="none" strike="noStrike" kern="1200" cap="none" spc="0" normalizeH="0" baseline="0" noProof="0" dirty="0" err="1">
                <a:ln>
                  <a:noFill/>
                </a:ln>
                <a:solidFill>
                  <a:srgbClr val="83992A"/>
                </a:solidFill>
                <a:effectLst/>
                <a:uLnTx/>
                <a:uFillTx/>
                <a:latin typeface="Garamond" panose="02020404030301010803"/>
                <a:ea typeface="+mn-ea"/>
                <a:cs typeface="+mn-cs"/>
              </a:rPr>
              <a:t>GScare</a:t>
            </a:r>
            <a:endParaRPr kumimoji="0" lang="es-EC" sz="4000" b="1" i="0" u="none" strike="noStrike" kern="1200" cap="none" spc="0" normalizeH="0" baseline="0" noProof="0" dirty="0">
              <a:ln>
                <a:noFill/>
              </a:ln>
              <a:solidFill>
                <a:srgbClr val="83992A"/>
              </a:solidFill>
              <a:effectLst/>
              <a:uLnTx/>
              <a:uFillTx/>
              <a:latin typeface="Garamond" panose="02020404030301010803"/>
              <a:ea typeface="+mn-ea"/>
              <a:cs typeface="+mn-cs"/>
            </a:endParaRPr>
          </a:p>
        </p:txBody>
      </p:sp>
      <p:pic>
        <p:nvPicPr>
          <p:cNvPr id="3" name="Imagen 2"/>
          <p:cNvPicPr>
            <a:picLocks noChangeAspect="1"/>
          </p:cNvPicPr>
          <p:nvPr/>
        </p:nvPicPr>
        <p:blipFill rotWithShape="1">
          <a:blip r:embed="rId5">
            <a:extLst>
              <a:ext uri="{28A0092B-C50C-407E-A947-70E740481C1C}">
                <a14:useLocalDpi xmlns:a14="http://schemas.microsoft.com/office/drawing/2010/main" val="0"/>
              </a:ext>
            </a:extLst>
          </a:blip>
          <a:srcRect l="31644" t="22349" b="21650"/>
          <a:stretch/>
        </p:blipFill>
        <p:spPr>
          <a:xfrm>
            <a:off x="6270171" y="2307771"/>
            <a:ext cx="4687887" cy="3840481"/>
          </a:xfrm>
          <a:prstGeom prst="rect">
            <a:avLst/>
          </a:prstGeom>
        </p:spPr>
      </p:pic>
      <p:sp>
        <p:nvSpPr>
          <p:cNvPr id="20" name="CuadroTexto 19">
            <a:extLst>
              <a:ext uri="{FF2B5EF4-FFF2-40B4-BE49-F238E27FC236}">
                <a16:creationId xmlns:a16="http://schemas.microsoft.com/office/drawing/2014/main" id="{74167AD1-44B1-4D64-B2AC-B2E8DDE7ECB3}"/>
              </a:ext>
            </a:extLst>
          </p:cNvPr>
          <p:cNvSpPr txBox="1"/>
          <p:nvPr/>
        </p:nvSpPr>
        <p:spPr>
          <a:xfrm>
            <a:off x="6270171" y="699170"/>
            <a:ext cx="3685731"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4000" b="1" i="0" u="none" strike="noStrike" kern="1200" cap="none" spc="0" normalizeH="0" baseline="0" noProof="0" dirty="0" err="1">
                <a:ln>
                  <a:noFill/>
                </a:ln>
                <a:solidFill>
                  <a:srgbClr val="83992A"/>
                </a:solidFill>
                <a:effectLst/>
                <a:uLnTx/>
                <a:uFillTx/>
                <a:latin typeface="Garamond" panose="02020404030301010803"/>
                <a:ea typeface="+mn-ea"/>
                <a:cs typeface="+mn-cs"/>
              </a:rPr>
              <a:t>ZZam</a:t>
            </a:r>
            <a:endParaRPr kumimoji="0" lang="es-EC" sz="4000" b="1" i="0" u="none" strike="noStrike" kern="1200" cap="none" spc="0" normalizeH="0" baseline="0" noProof="0" dirty="0">
              <a:ln>
                <a:noFill/>
              </a:ln>
              <a:solidFill>
                <a:srgbClr val="83992A"/>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475873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BE925E-8B6A-4BFC-A33C-9579E09C4A11}"/>
              </a:ext>
            </a:extLst>
          </p:cNvPr>
          <p:cNvSpPr>
            <a:spLocks noGrp="1"/>
          </p:cNvSpPr>
          <p:nvPr>
            <p:ph type="title"/>
          </p:nvPr>
        </p:nvSpPr>
        <p:spPr/>
        <p:txBody>
          <a:bodyPr/>
          <a:lstStyle/>
          <a:p>
            <a:r>
              <a:rPr lang="es-EC" dirty="0"/>
              <a:t>Comentarios</a:t>
            </a:r>
          </a:p>
        </p:txBody>
      </p:sp>
      <p:sp>
        <p:nvSpPr>
          <p:cNvPr id="3" name="Marcador de contenido 2">
            <a:extLst>
              <a:ext uri="{FF2B5EF4-FFF2-40B4-BE49-F238E27FC236}">
                <a16:creationId xmlns:a16="http://schemas.microsoft.com/office/drawing/2014/main" id="{3EC16E52-881D-4523-B552-C91B75AD9CDA}"/>
              </a:ext>
            </a:extLst>
          </p:cNvPr>
          <p:cNvSpPr>
            <a:spLocks noGrp="1"/>
          </p:cNvSpPr>
          <p:nvPr>
            <p:ph idx="1"/>
          </p:nvPr>
        </p:nvSpPr>
        <p:spPr/>
        <p:txBody>
          <a:bodyPr>
            <a:normAutofit/>
          </a:bodyPr>
          <a:lstStyle/>
          <a:p>
            <a:r>
              <a:rPr lang="es-EC" b="1" dirty="0" err="1"/>
              <a:t>Musheé</a:t>
            </a:r>
            <a:r>
              <a:rPr lang="es-EC" b="1" dirty="0"/>
              <a:t>: </a:t>
            </a:r>
            <a:r>
              <a:rPr lang="es-ES" dirty="0"/>
              <a:t>es la marca líder en esta categoría en el país, tiene variedad de colores para todo tipo de públicos desde adultos hasta los adolescentes, se ve un cambio de imagen corporativa pero manteniendo sus colores tradicionales. </a:t>
            </a:r>
          </a:p>
          <a:p>
            <a:r>
              <a:rPr lang="es-ES" b="1" dirty="0" err="1"/>
              <a:t>GScare</a:t>
            </a:r>
            <a:r>
              <a:rPr lang="es-ES" b="1" dirty="0"/>
              <a:t>: </a:t>
            </a:r>
            <a:r>
              <a:rPr lang="es-ES" dirty="0"/>
              <a:t>Tiene variedad de productos enfocados a la belleza y dentro de su variedad de sus productos tiene los invisibles.</a:t>
            </a:r>
          </a:p>
          <a:p>
            <a:r>
              <a:rPr lang="es-ES" b="1" dirty="0" err="1"/>
              <a:t>ZZam</a:t>
            </a:r>
            <a:r>
              <a:rPr lang="es-ES" b="1" dirty="0"/>
              <a:t>: </a:t>
            </a:r>
            <a:r>
              <a:rPr lang="es-ES" dirty="0"/>
              <a:t>es una empresa que tiene muchos productos para las peluquerías en el país, es una marca que oferta varias líneas entre ellas los invisible </a:t>
            </a:r>
          </a:p>
          <a:p>
            <a:endParaRPr lang="es-ES" dirty="0"/>
          </a:p>
          <a:p>
            <a:endParaRPr lang="es-ES" dirty="0"/>
          </a:p>
          <a:p>
            <a:endParaRPr lang="es-EC" dirty="0"/>
          </a:p>
        </p:txBody>
      </p:sp>
    </p:spTree>
    <p:extLst>
      <p:ext uri="{BB962C8B-B14F-4D97-AF65-F5344CB8AC3E}">
        <p14:creationId xmlns:p14="http://schemas.microsoft.com/office/powerpoint/2010/main" val="253076136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TotalTime>
  <Words>106</Words>
  <Application>Microsoft Macintosh PowerPoint</Application>
  <PresentationFormat>Panorámica</PresentationFormat>
  <Paragraphs>11</Paragraphs>
  <Slides>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vt:i4>
      </vt:variant>
    </vt:vector>
  </HeadingPairs>
  <TitlesOfParts>
    <vt:vector size="9" baseType="lpstr">
      <vt:lpstr>Arial</vt:lpstr>
      <vt:lpstr>Calibri</vt:lpstr>
      <vt:lpstr>Garamond</vt:lpstr>
      <vt:lpstr>Trebuchet MS</vt:lpstr>
      <vt:lpstr>Wingdings 3</vt:lpstr>
      <vt:lpstr>Faceta</vt:lpstr>
      <vt:lpstr>Marcas de invisibles para el cabello en Ecuador</vt:lpstr>
      <vt:lpstr>Presentación de PowerPoint</vt:lpstr>
      <vt:lpstr>Comentarios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Marcas invisibles ecuatorianos</dc:title>
  <dc:creator>Macarena Endara</dc:creator>
  <cp:lastModifiedBy>Octavio Islas</cp:lastModifiedBy>
  <cp:revision>11</cp:revision>
  <dcterms:created xsi:type="dcterms:W3CDTF">2020-09-03T02:19:27Z</dcterms:created>
  <dcterms:modified xsi:type="dcterms:W3CDTF">2020-09-26T00:48:41Z</dcterms:modified>
</cp:coreProperties>
</file>