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5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9/23/20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879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9/23/20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124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9/23/20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77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9/23/20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236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9/23/20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215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9/23/20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640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9/23/20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344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9/23/20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421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9/23/20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143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9/23/20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70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9/23/20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840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9/23/20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0034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0841B7D-92B0-4A62-94D3-9712F65CA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578823" cy="6028256"/>
          </a:xfrm>
          <a:custGeom>
            <a:avLst/>
            <a:gdLst>
              <a:gd name="connsiteX0" fmla="*/ 0 w 5578823"/>
              <a:gd name="connsiteY0" fmla="*/ 0 h 6028256"/>
              <a:gd name="connsiteX1" fmla="*/ 3897606 w 5578823"/>
              <a:gd name="connsiteY1" fmla="*/ 0 h 6028256"/>
              <a:gd name="connsiteX2" fmla="*/ 4274232 w 5578823"/>
              <a:gd name="connsiteY2" fmla="*/ 360545 h 6028256"/>
              <a:gd name="connsiteX3" fmla="*/ 4673934 w 5578823"/>
              <a:gd name="connsiteY3" fmla="*/ 738354 h 6028256"/>
              <a:gd name="connsiteX4" fmla="*/ 5421862 w 5578823"/>
              <a:gd name="connsiteY4" fmla="*/ 1773839 h 6028256"/>
              <a:gd name="connsiteX5" fmla="*/ 5469198 w 5578823"/>
              <a:gd name="connsiteY5" fmla="*/ 3329255 h 6028256"/>
              <a:gd name="connsiteX6" fmla="*/ 4741546 w 5578823"/>
              <a:gd name="connsiteY6" fmla="*/ 4877588 h 6028256"/>
              <a:gd name="connsiteX7" fmla="*/ 1325600 w 5578823"/>
              <a:gd name="connsiteY7" fmla="*/ 5980388 h 6028256"/>
              <a:gd name="connsiteX8" fmla="*/ 137593 w 5578823"/>
              <a:gd name="connsiteY8" fmla="*/ 5804042 h 6028256"/>
              <a:gd name="connsiteX9" fmla="*/ 0 w 5578823"/>
              <a:gd name="connsiteY9" fmla="*/ 5760161 h 602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20" name="Marcador de contenido 2">
            <a:extLst>
              <a:ext uri="{FF2B5EF4-FFF2-40B4-BE49-F238E27FC236}">
                <a16:creationId xmlns:a16="http://schemas.microsoft.com/office/drawing/2014/main" id="{E1A52D24-0F1C-4296-AF4C-1238796F95D5}"/>
              </a:ext>
            </a:extLst>
          </p:cNvPr>
          <p:cNvSpPr txBox="1">
            <a:spLocks/>
          </p:cNvSpPr>
          <p:nvPr/>
        </p:nvSpPr>
        <p:spPr>
          <a:xfrm>
            <a:off x="5758967" y="3014128"/>
            <a:ext cx="599506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000" b="1" dirty="0">
                <a:latin typeface="Arial Narrow" panose="020B0606020202030204" pitchFamily="34" charset="0"/>
                <a:cs typeface="EucrosiaUPC" panose="020B0502040204020203" pitchFamily="18" charset="-34"/>
              </a:rPr>
              <a:t>“Una red Publico/privada, líder en el combate al comercio ilegal en Ecuador, orientada a mejorar la calidad de los productos de consumo humano, garantizando la calidad, seguridad y eficacia de los mismos, con ética, transparencia, seriedad e independencia, en el manejo de la información y en el desarrollo de nuevas propuestas enfocadas al desarrollo de un #EcuadorJustoyLegal”</a:t>
            </a:r>
            <a:endParaRPr lang="es-ES" sz="2000" b="1" dirty="0">
              <a:latin typeface="Arial Narrow" panose="020B0606020202030204" pitchFamily="34" charset="0"/>
              <a:cs typeface="EucrosiaUPC" panose="020B0502040204020203" pitchFamily="18" charset="-34"/>
            </a:endParaRPr>
          </a:p>
          <a:p>
            <a:endParaRPr lang="es-EC" sz="2000" b="1" dirty="0">
              <a:latin typeface="Arial Narrow" panose="020B0606020202030204" pitchFamily="34" charset="0"/>
              <a:cs typeface="EucrosiaUPC" panose="020B0502040204020203" pitchFamily="18" charset="-34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94AEE89-A965-4ACA-94D5-8B3D89811A5F}"/>
              </a:ext>
            </a:extLst>
          </p:cNvPr>
          <p:cNvSpPr txBox="1">
            <a:spLocks/>
          </p:cNvSpPr>
          <p:nvPr/>
        </p:nvSpPr>
        <p:spPr>
          <a:xfrm>
            <a:off x="727658" y="1179378"/>
            <a:ext cx="4572000" cy="2286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3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Visión</a:t>
            </a:r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algn="l">
              <a:spcAft>
                <a:spcPts val="600"/>
              </a:spcAft>
            </a:pPr>
            <a:r>
              <a:rPr lang="en-US" sz="3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reputacional</a:t>
            </a:r>
            <a:endParaRPr lang="en-US" sz="34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>
              <a:spcAft>
                <a:spcPts val="600"/>
              </a:spcAft>
            </a:pPr>
            <a:endParaRPr lang="en-US" sz="34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>
              <a:spcAft>
                <a:spcPts val="600"/>
              </a:spcAft>
            </a:pPr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#RedComercioLegal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A209BE8-2BAA-C84E-A596-63840CB114D3}"/>
              </a:ext>
            </a:extLst>
          </p:cNvPr>
          <p:cNvSpPr txBox="1"/>
          <p:nvPr/>
        </p:nvSpPr>
        <p:spPr>
          <a:xfrm>
            <a:off x="7046843" y="1341783"/>
            <a:ext cx="36728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dirty="0"/>
              <a:t>Solo faltó enunciar los elementos</a:t>
            </a:r>
          </a:p>
          <a:p>
            <a:r>
              <a:rPr lang="es-EC"/>
              <a:t>Previos para llegar a ella </a:t>
            </a:r>
          </a:p>
          <a:p>
            <a:r>
              <a:rPr lang="es-EC"/>
              <a:t>80</a:t>
            </a:r>
          </a:p>
        </p:txBody>
      </p:sp>
    </p:spTree>
    <p:extLst>
      <p:ext uri="{BB962C8B-B14F-4D97-AF65-F5344CB8AC3E}">
        <p14:creationId xmlns:p14="http://schemas.microsoft.com/office/powerpoint/2010/main" val="796430234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AnalogousFromLightSeedRightStep">
      <a:dk1>
        <a:srgbClr val="000000"/>
      </a:dk1>
      <a:lt1>
        <a:srgbClr val="FFFFFF"/>
      </a:lt1>
      <a:dk2>
        <a:srgbClr val="402441"/>
      </a:dk2>
      <a:lt2>
        <a:srgbClr val="E8E4E2"/>
      </a:lt2>
      <a:accent1>
        <a:srgbClr val="64AACD"/>
      </a:accent1>
      <a:accent2>
        <a:srgbClr val="6A83CF"/>
      </a:accent2>
      <a:accent3>
        <a:srgbClr val="9285D8"/>
      </a:accent3>
      <a:accent4>
        <a:srgbClr val="A56ACF"/>
      </a:accent4>
      <a:accent5>
        <a:srgbClr val="D785D8"/>
      </a:accent5>
      <a:accent6>
        <a:srgbClr val="CF6AA5"/>
      </a:accent6>
      <a:hlink>
        <a:srgbClr val="A8765E"/>
      </a:hlink>
      <a:folHlink>
        <a:srgbClr val="7F7F7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85</Words>
  <Application>Microsoft Macintosh PowerPoint</Application>
  <PresentationFormat>Panorámica</PresentationFormat>
  <Paragraphs>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Arial Narrow</vt:lpstr>
      <vt:lpstr>Avenir Next LT Pro</vt:lpstr>
      <vt:lpstr>Avenir Next LT Pro Light</vt:lpstr>
      <vt:lpstr>Sitka Subheading</vt:lpstr>
      <vt:lpstr>PebbleVTI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Fernanda Roman Ferrand</dc:creator>
  <cp:lastModifiedBy>Octavio Islas</cp:lastModifiedBy>
  <cp:revision>2</cp:revision>
  <dcterms:created xsi:type="dcterms:W3CDTF">2020-09-16T01:58:35Z</dcterms:created>
  <dcterms:modified xsi:type="dcterms:W3CDTF">2020-09-23T23:26:03Z</dcterms:modified>
</cp:coreProperties>
</file>