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</p:sldMasterIdLst>
  <p:notesMasterIdLst>
    <p:notesMasterId r:id="rId12"/>
  </p:notesMasterIdLst>
  <p:sldIdLst>
    <p:sldId id="256" r:id="rId2"/>
    <p:sldId id="258" r:id="rId3"/>
    <p:sldId id="302" r:id="rId4"/>
    <p:sldId id="261" r:id="rId5"/>
    <p:sldId id="264" r:id="rId6"/>
    <p:sldId id="265" r:id="rId7"/>
    <p:sldId id="266" r:id="rId8"/>
    <p:sldId id="267" r:id="rId9"/>
    <p:sldId id="268" r:id="rId10"/>
    <p:sldId id="27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FF0000"/>
          </p15:clr>
        </p15:guide>
        <p15:guide id="2" pos="5306">
          <p15:clr>
            <a:srgbClr val="FF0000"/>
          </p15:clr>
        </p15:guide>
        <p15:guide id="3" orient="horz" pos="2900">
          <p15:clr>
            <a:srgbClr val="FF0000"/>
          </p15:clr>
        </p15:guide>
        <p15:guide id="4" orient="horz" pos="1247">
          <p15:clr>
            <a:srgbClr val="9AA0A6"/>
          </p15:clr>
        </p15:guide>
        <p15:guide id="5" pos="2880">
          <p15:clr>
            <a:srgbClr val="9AA0A6"/>
          </p15:clr>
        </p15:guide>
        <p15:guide id="6" pos="454">
          <p15:clr>
            <a:srgbClr val="FF0000"/>
          </p15:clr>
        </p15:guide>
        <p15:guide id="7" pos="1587">
          <p15:clr>
            <a:srgbClr val="9AA0A6"/>
          </p15:clr>
        </p15:guide>
        <p15:guide id="8" orient="horz" pos="2541">
          <p15:clr>
            <a:srgbClr val="9AA0A6"/>
          </p15:clr>
        </p15:guide>
        <p15:guide id="9" pos="611">
          <p15:clr>
            <a:srgbClr val="9AA0A6"/>
          </p15:clr>
        </p15:guide>
        <p15:guide id="10" pos="256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B6B777F-D726-4B88-89EC-D1135921399C}">
  <a:tblStyle styleId="{2B6B777F-D726-4B88-89EC-D113592139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490" y="86"/>
      </p:cViewPr>
      <p:guideLst>
        <p:guide orient="horz" pos="340"/>
        <p:guide pos="5306"/>
        <p:guide orient="horz" pos="2900"/>
        <p:guide orient="horz" pos="1247"/>
        <p:guide pos="2880"/>
        <p:guide pos="454"/>
        <p:guide pos="1587"/>
        <p:guide orient="horz" pos="2541"/>
        <p:guide pos="611"/>
        <p:guide pos="25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822536d4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822536d4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822536d4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822536d4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081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822536d44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822536d44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8b16ff76bf_1_6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8b16ff76bf_1_6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8c0867fcbd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8c0867fcbd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8d855ee12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8d855ee12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d855ee12c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8d855ee12c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8d855ee12c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8d855ee12c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8d855ee12c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8d855ee12c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9"/>
          <p:cNvGrpSpPr/>
          <p:nvPr/>
        </p:nvGrpSpPr>
        <p:grpSpPr>
          <a:xfrm>
            <a:off x="6902191" y="2376878"/>
            <a:ext cx="1926456" cy="1603892"/>
            <a:chOff x="1573150" y="3305631"/>
            <a:chExt cx="1659450" cy="1381594"/>
          </a:xfrm>
        </p:grpSpPr>
        <p:sp>
          <p:nvSpPr>
            <p:cNvPr id="46" name="Google Shape;46;p9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rgbClr val="C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rgbClr val="C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rgbClr val="C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rgbClr val="C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rgbClr val="C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 flipH="1">
            <a:off x="3227573" y="2376750"/>
            <a:ext cx="2358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015274" y="1749250"/>
            <a:ext cx="2358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2585150" y="542475"/>
            <a:ext cx="39828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2152925" y="542475"/>
            <a:ext cx="48270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2"/>
          </p:nvPr>
        </p:nvSpPr>
        <p:spPr>
          <a:xfrm>
            <a:off x="1090125" y="2188783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109012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3" hasCustomPrompt="1"/>
          </p:nvPr>
        </p:nvSpPr>
        <p:spPr>
          <a:xfrm>
            <a:off x="147352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3566975" y="2188775"/>
            <a:ext cx="21870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363087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 hasCustomPrompt="1"/>
          </p:nvPr>
        </p:nvSpPr>
        <p:spPr>
          <a:xfrm>
            <a:off x="401427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7"/>
          </p:nvPr>
        </p:nvSpPr>
        <p:spPr>
          <a:xfrm>
            <a:off x="5994875" y="2188775"/>
            <a:ext cx="26688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8"/>
          </p:nvPr>
        </p:nvSpPr>
        <p:spPr>
          <a:xfrm>
            <a:off x="629967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9" hasCustomPrompt="1"/>
          </p:nvPr>
        </p:nvSpPr>
        <p:spPr>
          <a:xfrm>
            <a:off x="668307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3"/>
          </p:nvPr>
        </p:nvSpPr>
        <p:spPr>
          <a:xfrm>
            <a:off x="1042854" y="3667094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4"/>
          </p:nvPr>
        </p:nvSpPr>
        <p:spPr>
          <a:xfrm>
            <a:off x="1042854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15" hasCustomPrompt="1"/>
          </p:nvPr>
        </p:nvSpPr>
        <p:spPr>
          <a:xfrm>
            <a:off x="1426254" y="3276877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16"/>
          </p:nvPr>
        </p:nvSpPr>
        <p:spPr>
          <a:xfrm>
            <a:off x="3694800" y="3667094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7"/>
          </p:nvPr>
        </p:nvSpPr>
        <p:spPr>
          <a:xfrm>
            <a:off x="3694800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18" hasCustomPrompt="1"/>
          </p:nvPr>
        </p:nvSpPr>
        <p:spPr>
          <a:xfrm>
            <a:off x="4078200" y="3276877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19"/>
          </p:nvPr>
        </p:nvSpPr>
        <p:spPr>
          <a:xfrm>
            <a:off x="6299475" y="3667094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20"/>
          </p:nvPr>
        </p:nvSpPr>
        <p:spPr>
          <a:xfrm>
            <a:off x="6299475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21" hasCustomPrompt="1"/>
          </p:nvPr>
        </p:nvSpPr>
        <p:spPr>
          <a:xfrm>
            <a:off x="6682875" y="3276877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2105150" y="542525"/>
            <a:ext cx="49452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title" idx="2"/>
          </p:nvPr>
        </p:nvSpPr>
        <p:spPr>
          <a:xfrm>
            <a:off x="1090125" y="2188783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ubTitle" idx="1"/>
          </p:nvPr>
        </p:nvSpPr>
        <p:spPr>
          <a:xfrm>
            <a:off x="109012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title" idx="3"/>
          </p:nvPr>
        </p:nvSpPr>
        <p:spPr>
          <a:xfrm>
            <a:off x="3919946" y="1558925"/>
            <a:ext cx="13074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ubTitle" idx="4"/>
          </p:nvPr>
        </p:nvSpPr>
        <p:spPr>
          <a:xfrm>
            <a:off x="3543104" y="1872026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title" idx="5"/>
          </p:nvPr>
        </p:nvSpPr>
        <p:spPr>
          <a:xfrm>
            <a:off x="5994875" y="2188775"/>
            <a:ext cx="26688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6"/>
          </p:nvPr>
        </p:nvSpPr>
        <p:spPr>
          <a:xfrm>
            <a:off x="629967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 idx="7"/>
          </p:nvPr>
        </p:nvSpPr>
        <p:spPr>
          <a:xfrm>
            <a:off x="1042854" y="3667094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ubTitle" idx="8"/>
          </p:nvPr>
        </p:nvSpPr>
        <p:spPr>
          <a:xfrm>
            <a:off x="1042854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9"/>
          </p:nvPr>
        </p:nvSpPr>
        <p:spPr>
          <a:xfrm>
            <a:off x="6299475" y="3667094"/>
            <a:ext cx="20592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1600" b="1">
                <a:solidFill>
                  <a:srgbClr val="434343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3"/>
          </p:nvPr>
        </p:nvSpPr>
        <p:spPr>
          <a:xfrm>
            <a:off x="6299475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3275700" y="3349125"/>
            <a:ext cx="25926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1"/>
          </p:nvPr>
        </p:nvSpPr>
        <p:spPr>
          <a:xfrm>
            <a:off x="2701311" y="1984379"/>
            <a:ext cx="37797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2684100" y="542400"/>
            <a:ext cx="37704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1686450" y="542525"/>
            <a:ext cx="57741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756100" y="2160800"/>
            <a:ext cx="2491800" cy="11703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subTitle" idx="1"/>
          </p:nvPr>
        </p:nvSpPr>
        <p:spPr>
          <a:xfrm>
            <a:off x="4744950" y="1061572"/>
            <a:ext cx="20001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ubTitle" idx="2"/>
          </p:nvPr>
        </p:nvSpPr>
        <p:spPr>
          <a:xfrm>
            <a:off x="4744950" y="2323911"/>
            <a:ext cx="20001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subTitle" idx="3"/>
          </p:nvPr>
        </p:nvSpPr>
        <p:spPr>
          <a:xfrm>
            <a:off x="4744950" y="3586250"/>
            <a:ext cx="20001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subTitle" idx="4"/>
          </p:nvPr>
        </p:nvSpPr>
        <p:spPr>
          <a:xfrm>
            <a:off x="5139150" y="722602"/>
            <a:ext cx="1211700" cy="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subTitle" idx="5"/>
          </p:nvPr>
        </p:nvSpPr>
        <p:spPr>
          <a:xfrm>
            <a:off x="5086500" y="1984941"/>
            <a:ext cx="1317000" cy="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subTitle" idx="6"/>
          </p:nvPr>
        </p:nvSpPr>
        <p:spPr>
          <a:xfrm>
            <a:off x="5086500" y="3247280"/>
            <a:ext cx="1317000" cy="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2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879275" y="542525"/>
            <a:ext cx="53877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1"/>
          </p:nvPr>
        </p:nvSpPr>
        <p:spPr>
          <a:xfrm>
            <a:off x="1425775" y="3294238"/>
            <a:ext cx="19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subTitle" idx="2"/>
          </p:nvPr>
        </p:nvSpPr>
        <p:spPr>
          <a:xfrm>
            <a:off x="3596988" y="2970838"/>
            <a:ext cx="19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subTitle" idx="3"/>
          </p:nvPr>
        </p:nvSpPr>
        <p:spPr>
          <a:xfrm>
            <a:off x="5768225" y="3675238"/>
            <a:ext cx="19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ubTitle" idx="4"/>
          </p:nvPr>
        </p:nvSpPr>
        <p:spPr>
          <a:xfrm>
            <a:off x="1794925" y="3336975"/>
            <a:ext cx="1211700" cy="27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ubTitle" idx="5"/>
          </p:nvPr>
        </p:nvSpPr>
        <p:spPr>
          <a:xfrm>
            <a:off x="3966138" y="2606683"/>
            <a:ext cx="1211700" cy="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ubTitle" idx="6"/>
          </p:nvPr>
        </p:nvSpPr>
        <p:spPr>
          <a:xfrm>
            <a:off x="6137375" y="3321699"/>
            <a:ext cx="1211700" cy="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2">
  <p:cSld name="CUSTOM_2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3410200" y="542525"/>
            <a:ext cx="2322600" cy="831600"/>
          </a:xfrm>
          <a:prstGeom prst="rect">
            <a:avLst/>
          </a:prstGeom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71" name="Google Shape;171;p31"/>
          <p:cNvSpPr txBox="1">
            <a:spLocks noGrp="1"/>
          </p:cNvSpPr>
          <p:nvPr>
            <p:ph type="subTitle" idx="1"/>
          </p:nvPr>
        </p:nvSpPr>
        <p:spPr>
          <a:xfrm>
            <a:off x="1587650" y="1806700"/>
            <a:ext cx="6160800" cy="21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400">
                <a:latin typeface="Cabin Regular"/>
                <a:ea typeface="Cabin Regular"/>
                <a:cs typeface="Cabin Regular"/>
                <a:sym typeface="Cabin Regular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Lora"/>
              <a:buNone/>
              <a:defRPr sz="32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bin"/>
              <a:buChar char="●"/>
              <a:defRPr sz="1800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■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●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■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●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abin"/>
              <a:buChar char="■"/>
              <a:defRPr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6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  <p:sldLayoutId id="2147483667" r:id="rId11"/>
    <p:sldLayoutId id="214748367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hyperlink" Target="https://docs.google.com/spreadsheets/d/1VxFewkwl2ZUshqU0gwGweqH-7oGHqkkoKYCsdWYW_R0/cop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965675" y="1223625"/>
            <a:ext cx="7234800" cy="28791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36"/>
          <p:cNvPicPr preferRelativeResize="0"/>
          <p:nvPr/>
        </p:nvPicPr>
        <p:blipFill rotWithShape="1">
          <a:blip r:embed="rId4">
            <a:alphaModFix/>
          </a:blip>
          <a:srcRect l="50428"/>
          <a:stretch/>
        </p:blipFill>
        <p:spPr>
          <a:xfrm>
            <a:off x="4611281" y="0"/>
            <a:ext cx="4532250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6"/>
          <p:cNvSpPr txBox="1">
            <a:spLocks noGrp="1"/>
          </p:cNvSpPr>
          <p:nvPr>
            <p:ph type="ctrTitle"/>
          </p:nvPr>
        </p:nvSpPr>
        <p:spPr>
          <a:xfrm>
            <a:off x="1316394" y="1125575"/>
            <a:ext cx="6498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3600" dirty="0"/>
              <a:t>Pensamiento estratégico complejo para la gestión de la imagen y la reputación</a:t>
            </a:r>
            <a:endParaRPr sz="3600" b="1" dirty="0">
              <a:solidFill>
                <a:schemeClr val="dk2"/>
              </a:solidFill>
              <a:sym typeface="Lora"/>
            </a:endParaRPr>
          </a:p>
        </p:txBody>
      </p:sp>
      <p:sp>
        <p:nvSpPr>
          <p:cNvPr id="191" name="Google Shape;191;p36"/>
          <p:cNvSpPr txBox="1">
            <a:spLocks noGrp="1"/>
          </p:cNvSpPr>
          <p:nvPr>
            <p:ph type="subTitle" idx="1"/>
          </p:nvPr>
        </p:nvSpPr>
        <p:spPr>
          <a:xfrm>
            <a:off x="311100" y="3216704"/>
            <a:ext cx="8520600" cy="5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>
                <a:solidFill>
                  <a:srgbClr val="434343"/>
                </a:solidFill>
              </a:rPr>
              <a:t>María José Cedeño </a:t>
            </a:r>
            <a:endParaRPr sz="2400" dirty="0">
              <a:solidFill>
                <a:srgbClr val="434343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38"/>
          <p:cNvGrpSpPr/>
          <p:nvPr/>
        </p:nvGrpSpPr>
        <p:grpSpPr>
          <a:xfrm>
            <a:off x="6817633" y="3326805"/>
            <a:ext cx="1022885" cy="851615"/>
            <a:chOff x="1573150" y="3305631"/>
            <a:chExt cx="1659450" cy="1381594"/>
          </a:xfrm>
        </p:grpSpPr>
        <p:sp>
          <p:nvSpPr>
            <p:cNvPr id="204" name="Google Shape;204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209;p38"/>
          <p:cNvGrpSpPr/>
          <p:nvPr/>
        </p:nvGrpSpPr>
        <p:grpSpPr>
          <a:xfrm>
            <a:off x="1561011" y="3326805"/>
            <a:ext cx="1022885" cy="851615"/>
            <a:chOff x="1573150" y="3305631"/>
            <a:chExt cx="1659450" cy="1381594"/>
          </a:xfrm>
        </p:grpSpPr>
        <p:sp>
          <p:nvSpPr>
            <p:cNvPr id="210" name="Google Shape;210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215;p38"/>
          <p:cNvGrpSpPr/>
          <p:nvPr/>
        </p:nvGrpSpPr>
        <p:grpSpPr>
          <a:xfrm>
            <a:off x="6817833" y="1802805"/>
            <a:ext cx="1022885" cy="851615"/>
            <a:chOff x="1573150" y="3305631"/>
            <a:chExt cx="1659450" cy="1381594"/>
          </a:xfrm>
        </p:grpSpPr>
        <p:sp>
          <p:nvSpPr>
            <p:cNvPr id="216" name="Google Shape;216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221;p38"/>
          <p:cNvGrpSpPr/>
          <p:nvPr/>
        </p:nvGrpSpPr>
        <p:grpSpPr>
          <a:xfrm>
            <a:off x="1608283" y="1802805"/>
            <a:ext cx="1022885" cy="851615"/>
            <a:chOff x="1573150" y="3305631"/>
            <a:chExt cx="1659450" cy="1381594"/>
          </a:xfrm>
        </p:grpSpPr>
        <p:sp>
          <p:nvSpPr>
            <p:cNvPr id="222" name="Google Shape;222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38"/>
          <p:cNvGrpSpPr/>
          <p:nvPr/>
        </p:nvGrpSpPr>
        <p:grpSpPr>
          <a:xfrm>
            <a:off x="4212958" y="3326805"/>
            <a:ext cx="1022885" cy="851615"/>
            <a:chOff x="1573150" y="3305631"/>
            <a:chExt cx="1659450" cy="1381594"/>
          </a:xfrm>
        </p:grpSpPr>
        <p:sp>
          <p:nvSpPr>
            <p:cNvPr id="228" name="Google Shape;228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233;p38"/>
          <p:cNvGrpSpPr/>
          <p:nvPr/>
        </p:nvGrpSpPr>
        <p:grpSpPr>
          <a:xfrm>
            <a:off x="4149033" y="1802805"/>
            <a:ext cx="1022885" cy="851615"/>
            <a:chOff x="1573150" y="3305631"/>
            <a:chExt cx="1659450" cy="1381594"/>
          </a:xfrm>
        </p:grpSpPr>
        <p:sp>
          <p:nvSpPr>
            <p:cNvPr id="234" name="Google Shape;234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38"/>
          <p:cNvSpPr/>
          <p:nvPr/>
        </p:nvSpPr>
        <p:spPr>
          <a:xfrm>
            <a:off x="2152925" y="542475"/>
            <a:ext cx="4827000" cy="831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1446625" y="1228738"/>
            <a:ext cx="123392" cy="145330"/>
          </a:xfrm>
          <a:custGeom>
            <a:avLst/>
            <a:gdLst/>
            <a:ahLst/>
            <a:cxnLst/>
            <a:rect l="l" t="t" r="r" b="b"/>
            <a:pathLst>
              <a:path w="2188" h="2577" extrusionOk="0">
                <a:moveTo>
                  <a:pt x="1572" y="0"/>
                </a:moveTo>
                <a:cubicBezTo>
                  <a:pt x="1554" y="0"/>
                  <a:pt x="1534" y="1"/>
                  <a:pt x="1515" y="2"/>
                </a:cubicBezTo>
                <a:cubicBezTo>
                  <a:pt x="1333" y="11"/>
                  <a:pt x="1149" y="36"/>
                  <a:pt x="966" y="53"/>
                </a:cubicBezTo>
                <a:cubicBezTo>
                  <a:pt x="768" y="274"/>
                  <a:pt x="583" y="511"/>
                  <a:pt x="368" y="714"/>
                </a:cubicBezTo>
                <a:cubicBezTo>
                  <a:pt x="173" y="897"/>
                  <a:pt x="154" y="1122"/>
                  <a:pt x="335" y="1246"/>
                </a:cubicBezTo>
                <a:cubicBezTo>
                  <a:pt x="778" y="1551"/>
                  <a:pt x="602" y="1775"/>
                  <a:pt x="311" y="2039"/>
                </a:cubicBezTo>
                <a:cubicBezTo>
                  <a:pt x="181" y="2157"/>
                  <a:pt x="0" y="2335"/>
                  <a:pt x="137" y="2499"/>
                </a:cubicBezTo>
                <a:cubicBezTo>
                  <a:pt x="184" y="2556"/>
                  <a:pt x="252" y="2577"/>
                  <a:pt x="327" y="2577"/>
                </a:cubicBezTo>
                <a:cubicBezTo>
                  <a:pt x="433" y="2577"/>
                  <a:pt x="556" y="2535"/>
                  <a:pt x="658" y="2496"/>
                </a:cubicBezTo>
                <a:cubicBezTo>
                  <a:pt x="1087" y="2333"/>
                  <a:pt x="1514" y="2165"/>
                  <a:pt x="1941" y="2000"/>
                </a:cubicBezTo>
                <a:cubicBezTo>
                  <a:pt x="1970" y="1543"/>
                  <a:pt x="1888" y="1085"/>
                  <a:pt x="2044" y="629"/>
                </a:cubicBezTo>
                <a:cubicBezTo>
                  <a:pt x="2187" y="202"/>
                  <a:pt x="1978" y="0"/>
                  <a:pt x="1572" y="0"/>
                </a:cubicBezTo>
                <a:close/>
              </a:path>
            </a:pathLst>
          </a:custGeom>
          <a:solidFill>
            <a:srgbClr val="E3F2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title"/>
          </p:nvPr>
        </p:nvSpPr>
        <p:spPr>
          <a:xfrm>
            <a:off x="2152925" y="542475"/>
            <a:ext cx="48270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2000" dirty="0"/>
              <a:t>Públicos relacionados con Gift Center Ecuador </a:t>
            </a:r>
            <a:r>
              <a:rPr lang="en" sz="2000" dirty="0" smtClean="0"/>
              <a:t>Internos</a:t>
            </a:r>
            <a:endParaRPr sz="2000" dirty="0"/>
          </a:p>
        </p:txBody>
      </p:sp>
      <p:sp>
        <p:nvSpPr>
          <p:cNvPr id="243" name="Google Shape;243;p38"/>
          <p:cNvSpPr txBox="1">
            <a:spLocks noGrp="1"/>
          </p:cNvSpPr>
          <p:nvPr>
            <p:ph type="subTitle" idx="1"/>
          </p:nvPr>
        </p:nvSpPr>
        <p:spPr>
          <a:xfrm>
            <a:off x="1062780" y="2143761"/>
            <a:ext cx="2059200" cy="1224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Proveedores</a:t>
            </a:r>
            <a:endParaRPr lang="es-EC" dirty="0"/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C" dirty="0" smtClean="0"/>
              <a:t>Rosas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C" dirty="0" smtClean="0"/>
              <a:t>Licores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C" dirty="0" smtClean="0"/>
              <a:t>Globos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C" dirty="0" smtClean="0"/>
              <a:t>Varios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p38"/>
          <p:cNvSpPr txBox="1">
            <a:spLocks noGrp="1"/>
          </p:cNvSpPr>
          <p:nvPr>
            <p:ph type="subTitle" idx="5"/>
          </p:nvPr>
        </p:nvSpPr>
        <p:spPr>
          <a:xfrm>
            <a:off x="363087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Fuerza de ventas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38"/>
          <p:cNvSpPr txBox="1">
            <a:spLocks noGrp="1"/>
          </p:cNvSpPr>
          <p:nvPr>
            <p:ph type="title" idx="6"/>
          </p:nvPr>
        </p:nvSpPr>
        <p:spPr>
          <a:xfrm>
            <a:off x="401427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48" name="Google Shape;248;p38"/>
          <p:cNvSpPr txBox="1">
            <a:spLocks noGrp="1"/>
          </p:cNvSpPr>
          <p:nvPr>
            <p:ph type="subTitle" idx="8"/>
          </p:nvPr>
        </p:nvSpPr>
        <p:spPr>
          <a:xfrm>
            <a:off x="6291236" y="2320771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C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Producción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p38"/>
          <p:cNvSpPr txBox="1">
            <a:spLocks noGrp="1"/>
          </p:cNvSpPr>
          <p:nvPr>
            <p:ph type="title" idx="9"/>
          </p:nvPr>
        </p:nvSpPr>
        <p:spPr>
          <a:xfrm>
            <a:off x="668307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51" name="Google Shape;251;p38"/>
          <p:cNvSpPr txBox="1">
            <a:spLocks noGrp="1"/>
          </p:cNvSpPr>
          <p:nvPr>
            <p:ph type="subTitle" idx="14"/>
          </p:nvPr>
        </p:nvSpPr>
        <p:spPr>
          <a:xfrm>
            <a:off x="1042854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Logística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2" name="Google Shape;252;p38"/>
          <p:cNvSpPr txBox="1">
            <a:spLocks noGrp="1"/>
          </p:cNvSpPr>
          <p:nvPr>
            <p:ph type="title" idx="15"/>
          </p:nvPr>
        </p:nvSpPr>
        <p:spPr>
          <a:xfrm>
            <a:off x="1426254" y="3282419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smtClean="0"/>
              <a:t>04</a:t>
            </a:r>
            <a:endParaRPr dirty="0"/>
          </a:p>
        </p:txBody>
      </p:sp>
      <p:sp>
        <p:nvSpPr>
          <p:cNvPr id="254" name="Google Shape;254;p38"/>
          <p:cNvSpPr txBox="1">
            <a:spLocks noGrp="1"/>
          </p:cNvSpPr>
          <p:nvPr>
            <p:ph type="subTitle" idx="17"/>
          </p:nvPr>
        </p:nvSpPr>
        <p:spPr>
          <a:xfrm>
            <a:off x="3694800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Redes Sociales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5" name="Google Shape;255;p38"/>
          <p:cNvSpPr txBox="1">
            <a:spLocks noGrp="1"/>
          </p:cNvSpPr>
          <p:nvPr>
            <p:ph type="title" idx="18"/>
          </p:nvPr>
        </p:nvSpPr>
        <p:spPr>
          <a:xfrm>
            <a:off x="4078200" y="3282419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57" name="Google Shape;257;p38"/>
          <p:cNvSpPr txBox="1">
            <a:spLocks noGrp="1"/>
          </p:cNvSpPr>
          <p:nvPr>
            <p:ph type="subTitle" idx="20"/>
          </p:nvPr>
        </p:nvSpPr>
        <p:spPr>
          <a:xfrm>
            <a:off x="6299475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Personal operativo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38"/>
          <p:cNvSpPr txBox="1">
            <a:spLocks noGrp="1"/>
          </p:cNvSpPr>
          <p:nvPr>
            <p:ph type="title" idx="21"/>
          </p:nvPr>
        </p:nvSpPr>
        <p:spPr>
          <a:xfrm>
            <a:off x="6682875" y="3282419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59" name="Google Shape;259;p38"/>
          <p:cNvSpPr txBox="1">
            <a:spLocks noGrp="1"/>
          </p:cNvSpPr>
          <p:nvPr>
            <p:ph type="title" idx="3"/>
          </p:nvPr>
        </p:nvSpPr>
        <p:spPr>
          <a:xfrm>
            <a:off x="1768125" y="1827675"/>
            <a:ext cx="7032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260" name="Google Shape;260;p38"/>
          <p:cNvPicPr preferRelativeResize="0"/>
          <p:nvPr/>
        </p:nvPicPr>
        <p:blipFill rotWithShape="1">
          <a:blip r:embed="rId3">
            <a:alphaModFix/>
          </a:blip>
          <a:srcRect r="40015" b="64956"/>
          <a:stretch/>
        </p:blipFill>
        <p:spPr>
          <a:xfrm>
            <a:off x="0" y="-12"/>
            <a:ext cx="5484897" cy="180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38"/>
          <p:cNvGrpSpPr/>
          <p:nvPr/>
        </p:nvGrpSpPr>
        <p:grpSpPr>
          <a:xfrm>
            <a:off x="6817633" y="3326805"/>
            <a:ext cx="1022885" cy="851615"/>
            <a:chOff x="1573150" y="3305631"/>
            <a:chExt cx="1659450" cy="1381594"/>
          </a:xfrm>
        </p:grpSpPr>
        <p:sp>
          <p:nvSpPr>
            <p:cNvPr id="204" name="Google Shape;204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209;p38"/>
          <p:cNvGrpSpPr/>
          <p:nvPr/>
        </p:nvGrpSpPr>
        <p:grpSpPr>
          <a:xfrm>
            <a:off x="1561011" y="3326805"/>
            <a:ext cx="1022885" cy="851615"/>
            <a:chOff x="1573150" y="3305631"/>
            <a:chExt cx="1659450" cy="1381594"/>
          </a:xfrm>
        </p:grpSpPr>
        <p:sp>
          <p:nvSpPr>
            <p:cNvPr id="210" name="Google Shape;210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215;p38"/>
          <p:cNvGrpSpPr/>
          <p:nvPr/>
        </p:nvGrpSpPr>
        <p:grpSpPr>
          <a:xfrm>
            <a:off x="6817833" y="1802805"/>
            <a:ext cx="1022885" cy="851615"/>
            <a:chOff x="1573150" y="3305631"/>
            <a:chExt cx="1659450" cy="1381594"/>
          </a:xfrm>
        </p:grpSpPr>
        <p:sp>
          <p:nvSpPr>
            <p:cNvPr id="216" name="Google Shape;216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221;p38"/>
          <p:cNvGrpSpPr/>
          <p:nvPr/>
        </p:nvGrpSpPr>
        <p:grpSpPr>
          <a:xfrm>
            <a:off x="1608283" y="1802805"/>
            <a:ext cx="1022885" cy="851615"/>
            <a:chOff x="1573150" y="3305631"/>
            <a:chExt cx="1659450" cy="1381594"/>
          </a:xfrm>
        </p:grpSpPr>
        <p:sp>
          <p:nvSpPr>
            <p:cNvPr id="222" name="Google Shape;222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38"/>
          <p:cNvGrpSpPr/>
          <p:nvPr/>
        </p:nvGrpSpPr>
        <p:grpSpPr>
          <a:xfrm>
            <a:off x="4212958" y="3326805"/>
            <a:ext cx="1022885" cy="851615"/>
            <a:chOff x="1573150" y="3305631"/>
            <a:chExt cx="1659450" cy="1381594"/>
          </a:xfrm>
        </p:grpSpPr>
        <p:sp>
          <p:nvSpPr>
            <p:cNvPr id="228" name="Google Shape;228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233;p38"/>
          <p:cNvGrpSpPr/>
          <p:nvPr/>
        </p:nvGrpSpPr>
        <p:grpSpPr>
          <a:xfrm>
            <a:off x="4149033" y="1802805"/>
            <a:ext cx="1022885" cy="851615"/>
            <a:chOff x="1573150" y="3305631"/>
            <a:chExt cx="1659450" cy="1381594"/>
          </a:xfrm>
        </p:grpSpPr>
        <p:sp>
          <p:nvSpPr>
            <p:cNvPr id="234" name="Google Shape;234;p3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38"/>
          <p:cNvSpPr/>
          <p:nvPr/>
        </p:nvSpPr>
        <p:spPr>
          <a:xfrm>
            <a:off x="2152925" y="542475"/>
            <a:ext cx="4827000" cy="831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1446625" y="1228738"/>
            <a:ext cx="123392" cy="145330"/>
          </a:xfrm>
          <a:custGeom>
            <a:avLst/>
            <a:gdLst/>
            <a:ahLst/>
            <a:cxnLst/>
            <a:rect l="l" t="t" r="r" b="b"/>
            <a:pathLst>
              <a:path w="2188" h="2577" extrusionOk="0">
                <a:moveTo>
                  <a:pt x="1572" y="0"/>
                </a:moveTo>
                <a:cubicBezTo>
                  <a:pt x="1554" y="0"/>
                  <a:pt x="1534" y="1"/>
                  <a:pt x="1515" y="2"/>
                </a:cubicBezTo>
                <a:cubicBezTo>
                  <a:pt x="1333" y="11"/>
                  <a:pt x="1149" y="36"/>
                  <a:pt x="966" y="53"/>
                </a:cubicBezTo>
                <a:cubicBezTo>
                  <a:pt x="768" y="274"/>
                  <a:pt x="583" y="511"/>
                  <a:pt x="368" y="714"/>
                </a:cubicBezTo>
                <a:cubicBezTo>
                  <a:pt x="173" y="897"/>
                  <a:pt x="154" y="1122"/>
                  <a:pt x="335" y="1246"/>
                </a:cubicBezTo>
                <a:cubicBezTo>
                  <a:pt x="778" y="1551"/>
                  <a:pt x="602" y="1775"/>
                  <a:pt x="311" y="2039"/>
                </a:cubicBezTo>
                <a:cubicBezTo>
                  <a:pt x="181" y="2157"/>
                  <a:pt x="0" y="2335"/>
                  <a:pt x="137" y="2499"/>
                </a:cubicBezTo>
                <a:cubicBezTo>
                  <a:pt x="184" y="2556"/>
                  <a:pt x="252" y="2577"/>
                  <a:pt x="327" y="2577"/>
                </a:cubicBezTo>
                <a:cubicBezTo>
                  <a:pt x="433" y="2577"/>
                  <a:pt x="556" y="2535"/>
                  <a:pt x="658" y="2496"/>
                </a:cubicBezTo>
                <a:cubicBezTo>
                  <a:pt x="1087" y="2333"/>
                  <a:pt x="1514" y="2165"/>
                  <a:pt x="1941" y="2000"/>
                </a:cubicBezTo>
                <a:cubicBezTo>
                  <a:pt x="1970" y="1543"/>
                  <a:pt x="1888" y="1085"/>
                  <a:pt x="2044" y="629"/>
                </a:cubicBezTo>
                <a:cubicBezTo>
                  <a:pt x="2187" y="202"/>
                  <a:pt x="1978" y="0"/>
                  <a:pt x="1572" y="0"/>
                </a:cubicBezTo>
                <a:close/>
              </a:path>
            </a:pathLst>
          </a:custGeom>
          <a:solidFill>
            <a:srgbClr val="E3F2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title"/>
          </p:nvPr>
        </p:nvSpPr>
        <p:spPr>
          <a:xfrm>
            <a:off x="2152925" y="542475"/>
            <a:ext cx="48270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2000" dirty="0"/>
              <a:t>Públicos relacionados con Gift Center Ecuador </a:t>
            </a:r>
            <a:r>
              <a:rPr lang="en" sz="2000" dirty="0" smtClean="0"/>
              <a:t>Externos</a:t>
            </a:r>
            <a:endParaRPr sz="2000" dirty="0"/>
          </a:p>
        </p:txBody>
      </p:sp>
      <p:sp>
        <p:nvSpPr>
          <p:cNvPr id="243" name="Google Shape;243;p38"/>
          <p:cNvSpPr txBox="1">
            <a:spLocks noGrp="1"/>
          </p:cNvSpPr>
          <p:nvPr>
            <p:ph type="subTitle" idx="1"/>
          </p:nvPr>
        </p:nvSpPr>
        <p:spPr>
          <a:xfrm>
            <a:off x="1059025" y="2068610"/>
            <a:ext cx="2059200" cy="10670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C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C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err="1" smtClean="0"/>
              <a:t>Influencers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p38"/>
          <p:cNvSpPr txBox="1">
            <a:spLocks noGrp="1"/>
          </p:cNvSpPr>
          <p:nvPr>
            <p:ph type="subTitle" idx="5"/>
          </p:nvPr>
        </p:nvSpPr>
        <p:spPr>
          <a:xfrm>
            <a:off x="3630875" y="24989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/>
              <a:t>C</a:t>
            </a:r>
            <a:r>
              <a:rPr lang="es-EC" dirty="0" smtClean="0"/>
              <a:t>lientes </a:t>
            </a:r>
            <a:endParaRPr dirty="0"/>
          </a:p>
        </p:txBody>
      </p:sp>
      <p:sp>
        <p:nvSpPr>
          <p:cNvPr id="246" name="Google Shape;246;p38"/>
          <p:cNvSpPr txBox="1">
            <a:spLocks noGrp="1"/>
          </p:cNvSpPr>
          <p:nvPr>
            <p:ph type="title" idx="6"/>
          </p:nvPr>
        </p:nvSpPr>
        <p:spPr>
          <a:xfrm>
            <a:off x="401427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48" name="Google Shape;248;p38"/>
          <p:cNvSpPr txBox="1">
            <a:spLocks noGrp="1"/>
          </p:cNvSpPr>
          <p:nvPr>
            <p:ph type="subTitle" idx="8"/>
          </p:nvPr>
        </p:nvSpPr>
        <p:spPr>
          <a:xfrm>
            <a:off x="6291236" y="2320771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C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Google </a:t>
            </a:r>
            <a:r>
              <a:rPr lang="es-EC" dirty="0" err="1" smtClean="0"/>
              <a:t>Ads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p38"/>
          <p:cNvSpPr txBox="1">
            <a:spLocks noGrp="1"/>
          </p:cNvSpPr>
          <p:nvPr>
            <p:ph type="title" idx="9"/>
          </p:nvPr>
        </p:nvSpPr>
        <p:spPr>
          <a:xfrm>
            <a:off x="6683075" y="1827669"/>
            <a:ext cx="12924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51" name="Google Shape;251;p38"/>
          <p:cNvSpPr txBox="1">
            <a:spLocks noGrp="1"/>
          </p:cNvSpPr>
          <p:nvPr>
            <p:ph type="subTitle" idx="14"/>
          </p:nvPr>
        </p:nvSpPr>
        <p:spPr>
          <a:xfrm>
            <a:off x="1042854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Medios tradicionales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2" name="Google Shape;252;p38"/>
          <p:cNvSpPr txBox="1">
            <a:spLocks noGrp="1"/>
          </p:cNvSpPr>
          <p:nvPr>
            <p:ph type="title" idx="15"/>
          </p:nvPr>
        </p:nvSpPr>
        <p:spPr>
          <a:xfrm>
            <a:off x="1426254" y="3282419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smtClean="0"/>
              <a:t>04</a:t>
            </a:r>
            <a:endParaRPr dirty="0"/>
          </a:p>
        </p:txBody>
      </p:sp>
      <p:sp>
        <p:nvSpPr>
          <p:cNvPr id="254" name="Google Shape;254;p38"/>
          <p:cNvSpPr txBox="1">
            <a:spLocks noGrp="1"/>
          </p:cNvSpPr>
          <p:nvPr>
            <p:ph type="subTitle" idx="17"/>
          </p:nvPr>
        </p:nvSpPr>
        <p:spPr>
          <a:xfrm>
            <a:off x="3694800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Campañas en redes sociales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5" name="Google Shape;255;p38"/>
          <p:cNvSpPr txBox="1">
            <a:spLocks noGrp="1"/>
          </p:cNvSpPr>
          <p:nvPr>
            <p:ph type="title" idx="18"/>
          </p:nvPr>
        </p:nvSpPr>
        <p:spPr>
          <a:xfrm>
            <a:off x="4078200" y="3282419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57" name="Google Shape;257;p38"/>
          <p:cNvSpPr txBox="1">
            <a:spLocks noGrp="1"/>
          </p:cNvSpPr>
          <p:nvPr>
            <p:ph type="subTitle" idx="20"/>
          </p:nvPr>
        </p:nvSpPr>
        <p:spPr>
          <a:xfrm>
            <a:off x="6299475" y="3975387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Internet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38"/>
          <p:cNvSpPr txBox="1">
            <a:spLocks noGrp="1"/>
          </p:cNvSpPr>
          <p:nvPr>
            <p:ph type="title" idx="21"/>
          </p:nvPr>
        </p:nvSpPr>
        <p:spPr>
          <a:xfrm>
            <a:off x="6682875" y="3282419"/>
            <a:ext cx="12924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59" name="Google Shape;259;p38"/>
          <p:cNvSpPr txBox="1">
            <a:spLocks noGrp="1"/>
          </p:cNvSpPr>
          <p:nvPr>
            <p:ph type="title" idx="3"/>
          </p:nvPr>
        </p:nvSpPr>
        <p:spPr>
          <a:xfrm>
            <a:off x="1768125" y="1827675"/>
            <a:ext cx="7032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260" name="Google Shape;260;p38"/>
          <p:cNvPicPr preferRelativeResize="0"/>
          <p:nvPr/>
        </p:nvPicPr>
        <p:blipFill rotWithShape="1">
          <a:blip r:embed="rId3">
            <a:alphaModFix/>
          </a:blip>
          <a:srcRect r="40015" b="64956"/>
          <a:stretch/>
        </p:blipFill>
        <p:spPr>
          <a:xfrm>
            <a:off x="0" y="-12"/>
            <a:ext cx="5484897" cy="1802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69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41"/>
          <p:cNvGrpSpPr/>
          <p:nvPr/>
        </p:nvGrpSpPr>
        <p:grpSpPr>
          <a:xfrm>
            <a:off x="1504757" y="1969775"/>
            <a:ext cx="1154479" cy="961175"/>
            <a:chOff x="1573150" y="3305631"/>
            <a:chExt cx="1659450" cy="1381594"/>
          </a:xfrm>
        </p:grpSpPr>
        <p:sp>
          <p:nvSpPr>
            <p:cNvPr id="285" name="Google Shape;285;p41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1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1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1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" name="Google Shape;290;p41"/>
          <p:cNvGrpSpPr/>
          <p:nvPr/>
        </p:nvGrpSpPr>
        <p:grpSpPr>
          <a:xfrm>
            <a:off x="4218797" y="1969775"/>
            <a:ext cx="1154479" cy="961175"/>
            <a:chOff x="1573150" y="3305631"/>
            <a:chExt cx="1659450" cy="1381594"/>
          </a:xfrm>
        </p:grpSpPr>
        <p:sp>
          <p:nvSpPr>
            <p:cNvPr id="291" name="Google Shape;291;p41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1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1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1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1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41"/>
          <p:cNvGrpSpPr/>
          <p:nvPr/>
        </p:nvGrpSpPr>
        <p:grpSpPr>
          <a:xfrm>
            <a:off x="6932836" y="1969775"/>
            <a:ext cx="1154479" cy="961175"/>
            <a:chOff x="1573150" y="3305631"/>
            <a:chExt cx="1659450" cy="1381594"/>
          </a:xfrm>
        </p:grpSpPr>
        <p:sp>
          <p:nvSpPr>
            <p:cNvPr id="297" name="Google Shape;297;p41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1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1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1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1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02" name="Google Shape;302;p41"/>
          <p:cNvCxnSpPr/>
          <p:nvPr/>
        </p:nvCxnSpPr>
        <p:spPr>
          <a:xfrm rot="10800000" flipH="1">
            <a:off x="1606875" y="2489637"/>
            <a:ext cx="7936500" cy="1860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03" name="Google Shape;303;p41"/>
          <p:cNvSpPr txBox="1"/>
          <p:nvPr/>
        </p:nvSpPr>
        <p:spPr>
          <a:xfrm>
            <a:off x="1220299" y="2239775"/>
            <a:ext cx="12621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 smtClean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Internos</a:t>
            </a:r>
            <a:endParaRPr sz="1600" b="1" dirty="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04" name="Google Shape;304;p41"/>
          <p:cNvSpPr txBox="1"/>
          <p:nvPr/>
        </p:nvSpPr>
        <p:spPr>
          <a:xfrm>
            <a:off x="3942321" y="2239775"/>
            <a:ext cx="12621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 smtClean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Externos</a:t>
            </a:r>
            <a:endParaRPr sz="1600" b="1" dirty="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06" name="Google Shape;306;p41"/>
          <p:cNvSpPr txBox="1"/>
          <p:nvPr/>
        </p:nvSpPr>
        <p:spPr>
          <a:xfrm>
            <a:off x="745733" y="3135774"/>
            <a:ext cx="22218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Empleados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Socios </a:t>
            </a:r>
            <a:endParaRPr dirty="0">
              <a:solidFill>
                <a:srgbClr val="434343"/>
              </a:solidFill>
              <a:latin typeface="Cabin Regular"/>
              <a:ea typeface="Cabin Regular"/>
              <a:cs typeface="Cabin Regular"/>
              <a:sym typeface="Cabin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solidFill>
                <a:srgbClr val="434343"/>
              </a:solidFill>
              <a:latin typeface="Cabin Regular"/>
              <a:ea typeface="Cabin Regular"/>
              <a:cs typeface="Cabin Regular"/>
              <a:sym typeface="Cabin Regular"/>
            </a:endParaRPr>
          </a:p>
        </p:txBody>
      </p:sp>
      <p:cxnSp>
        <p:nvCxnSpPr>
          <p:cNvPr id="307" name="Google Shape;307;p41"/>
          <p:cNvCxnSpPr/>
          <p:nvPr/>
        </p:nvCxnSpPr>
        <p:spPr>
          <a:xfrm>
            <a:off x="1849049" y="2687613"/>
            <a:ext cx="0" cy="49530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41"/>
          <p:cNvCxnSpPr/>
          <p:nvPr/>
        </p:nvCxnSpPr>
        <p:spPr>
          <a:xfrm>
            <a:off x="4574999" y="2687613"/>
            <a:ext cx="0" cy="49530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10" name="Google Shape;310;p41"/>
          <p:cNvSpPr txBox="1"/>
          <p:nvPr/>
        </p:nvSpPr>
        <p:spPr>
          <a:xfrm>
            <a:off x="3464112" y="3140600"/>
            <a:ext cx="22218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Proveedores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Clientes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Gobierno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Acreedores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>
                <a:solidFill>
                  <a:srgbClr val="434343"/>
                </a:solidFill>
                <a:latin typeface="Cabin Regular"/>
                <a:ea typeface="Cabin Regular"/>
                <a:cs typeface="Cabin Regular"/>
                <a:sym typeface="Cabin Regular"/>
              </a:rPr>
              <a:t>Competencia </a:t>
            </a:r>
            <a:endParaRPr dirty="0">
              <a:solidFill>
                <a:srgbClr val="434343"/>
              </a:solidFill>
              <a:latin typeface="Cabin Regular"/>
              <a:ea typeface="Cabin Regular"/>
              <a:cs typeface="Cabin Regular"/>
              <a:sym typeface="Cabin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solidFill>
                <a:srgbClr val="434343"/>
              </a:solidFill>
              <a:latin typeface="Cabin Regular"/>
              <a:ea typeface="Cabin Regular"/>
              <a:cs typeface="Cabin Regular"/>
              <a:sym typeface="Cabin Regular"/>
            </a:endParaRPr>
          </a:p>
        </p:txBody>
      </p:sp>
      <p:sp>
        <p:nvSpPr>
          <p:cNvPr id="312" name="Google Shape;312;p41"/>
          <p:cNvSpPr txBox="1">
            <a:spLocks noGrp="1"/>
          </p:cNvSpPr>
          <p:nvPr>
            <p:ph type="title"/>
          </p:nvPr>
        </p:nvSpPr>
        <p:spPr>
          <a:xfrm>
            <a:off x="2580600" y="542475"/>
            <a:ext cx="3982800" cy="831600"/>
          </a:xfrm>
          <a:prstGeom prst="rect">
            <a:avLst/>
          </a:prstGeom>
        </p:spPr>
        <p:txBody>
          <a:bodyPr spcFirstLastPara="1" wrap="square" lIns="91425" tIns="1692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Stakeholders</a:t>
            </a:r>
            <a:endParaRPr dirty="0"/>
          </a:p>
        </p:txBody>
      </p:sp>
      <p:pic>
        <p:nvPicPr>
          <p:cNvPr id="313" name="Google Shape;313;p41"/>
          <p:cNvPicPr preferRelativeResize="0"/>
          <p:nvPr/>
        </p:nvPicPr>
        <p:blipFill rotWithShape="1">
          <a:blip r:embed="rId3">
            <a:alphaModFix/>
          </a:blip>
          <a:srcRect r="41633" b="61704"/>
          <a:stretch/>
        </p:blipFill>
        <p:spPr>
          <a:xfrm>
            <a:off x="4550" y="200"/>
            <a:ext cx="5337053" cy="1969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4"/>
          <p:cNvSpPr txBox="1">
            <a:spLocks noGrp="1"/>
          </p:cNvSpPr>
          <p:nvPr>
            <p:ph type="title"/>
          </p:nvPr>
        </p:nvSpPr>
        <p:spPr>
          <a:xfrm>
            <a:off x="2105150" y="542525"/>
            <a:ext cx="49452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dirty="0"/>
              <a:t>Stakeholders</a:t>
            </a:r>
            <a:endParaRPr dirty="0"/>
          </a:p>
        </p:txBody>
      </p:sp>
      <p:grpSp>
        <p:nvGrpSpPr>
          <p:cNvPr id="361" name="Google Shape;361;p44"/>
          <p:cNvGrpSpPr/>
          <p:nvPr/>
        </p:nvGrpSpPr>
        <p:grpSpPr>
          <a:xfrm>
            <a:off x="3615650" y="2867275"/>
            <a:ext cx="1934838" cy="1160028"/>
            <a:chOff x="3604250" y="2876550"/>
            <a:chExt cx="1934838" cy="1160028"/>
          </a:xfrm>
        </p:grpSpPr>
        <p:sp>
          <p:nvSpPr>
            <p:cNvPr id="362" name="Google Shape;362;p44"/>
            <p:cNvSpPr/>
            <p:nvPr/>
          </p:nvSpPr>
          <p:spPr>
            <a:xfrm>
              <a:off x="4352614" y="2876550"/>
              <a:ext cx="325097" cy="499130"/>
            </a:xfrm>
            <a:custGeom>
              <a:avLst/>
              <a:gdLst/>
              <a:ahLst/>
              <a:cxnLst/>
              <a:rect l="l" t="t" r="r" b="b"/>
              <a:pathLst>
                <a:path w="27417" h="42094" extrusionOk="0">
                  <a:moveTo>
                    <a:pt x="9772" y="0"/>
                  </a:moveTo>
                  <a:cubicBezTo>
                    <a:pt x="9772" y="0"/>
                    <a:pt x="6070" y="5694"/>
                    <a:pt x="3464" y="12058"/>
                  </a:cubicBezTo>
                  <a:cubicBezTo>
                    <a:pt x="1480" y="16898"/>
                    <a:pt x="1" y="22057"/>
                    <a:pt x="1" y="22057"/>
                  </a:cubicBezTo>
                  <a:lnTo>
                    <a:pt x="15287" y="42093"/>
                  </a:lnTo>
                  <a:lnTo>
                    <a:pt x="27416" y="24010"/>
                  </a:lnTo>
                  <a:cubicBezTo>
                    <a:pt x="27416" y="24010"/>
                    <a:pt x="25008" y="18786"/>
                    <a:pt x="19711" y="10918"/>
                  </a:cubicBezTo>
                  <a:cubicBezTo>
                    <a:pt x="14358" y="2965"/>
                    <a:pt x="9772" y="0"/>
                    <a:pt x="97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4"/>
            <p:cNvSpPr/>
            <p:nvPr/>
          </p:nvSpPr>
          <p:spPr>
            <a:xfrm>
              <a:off x="3820840" y="3041362"/>
              <a:ext cx="458292" cy="629787"/>
            </a:xfrm>
            <a:custGeom>
              <a:avLst/>
              <a:gdLst/>
              <a:ahLst/>
              <a:cxnLst/>
              <a:rect l="l" t="t" r="r" b="b"/>
              <a:pathLst>
                <a:path w="38650" h="53113" extrusionOk="0">
                  <a:moveTo>
                    <a:pt x="1" y="0"/>
                  </a:moveTo>
                  <a:cubicBezTo>
                    <a:pt x="1" y="1"/>
                    <a:pt x="3327" y="28398"/>
                    <a:pt x="12102" y="45277"/>
                  </a:cubicBezTo>
                  <a:lnTo>
                    <a:pt x="38649" y="53112"/>
                  </a:lnTo>
                  <a:lnTo>
                    <a:pt x="26276" y="18553"/>
                  </a:lnTo>
                  <a:cubicBezTo>
                    <a:pt x="26276" y="18553"/>
                    <a:pt x="20959" y="905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4"/>
            <p:cNvSpPr/>
            <p:nvPr/>
          </p:nvSpPr>
          <p:spPr>
            <a:xfrm>
              <a:off x="3604250" y="3330513"/>
              <a:ext cx="910834" cy="593847"/>
            </a:xfrm>
            <a:custGeom>
              <a:avLst/>
              <a:gdLst/>
              <a:ahLst/>
              <a:cxnLst/>
              <a:rect l="l" t="t" r="r" b="b"/>
              <a:pathLst>
                <a:path w="76815" h="50082" extrusionOk="0">
                  <a:moveTo>
                    <a:pt x="1" y="1"/>
                  </a:moveTo>
                  <a:cubicBezTo>
                    <a:pt x="1" y="1"/>
                    <a:pt x="2968" y="7096"/>
                    <a:pt x="6053" y="12612"/>
                  </a:cubicBezTo>
                  <a:cubicBezTo>
                    <a:pt x="8725" y="17389"/>
                    <a:pt x="25536" y="50082"/>
                    <a:pt x="58369" y="50082"/>
                  </a:cubicBezTo>
                  <a:cubicBezTo>
                    <a:pt x="64037" y="50082"/>
                    <a:pt x="70182" y="49108"/>
                    <a:pt x="76814" y="46848"/>
                  </a:cubicBezTo>
                  <a:cubicBezTo>
                    <a:pt x="76814" y="46848"/>
                    <a:pt x="47832" y="10492"/>
                    <a:pt x="9800" y="1856"/>
                  </a:cubicBezTo>
                  <a:cubicBezTo>
                    <a:pt x="5062" y="78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4"/>
            <p:cNvSpPr/>
            <p:nvPr/>
          </p:nvSpPr>
          <p:spPr>
            <a:xfrm>
              <a:off x="3766147" y="2908023"/>
              <a:ext cx="916952" cy="928324"/>
            </a:xfrm>
            <a:custGeom>
              <a:avLst/>
              <a:gdLst/>
              <a:ahLst/>
              <a:cxnLst/>
              <a:rect l="l" t="t" r="r" b="b"/>
              <a:pathLst>
                <a:path w="77331" h="78290" extrusionOk="0">
                  <a:moveTo>
                    <a:pt x="30654" y="1"/>
                  </a:moveTo>
                  <a:cubicBezTo>
                    <a:pt x="30653" y="1"/>
                    <a:pt x="0" y="62853"/>
                    <a:pt x="50909" y="78290"/>
                  </a:cubicBezTo>
                  <a:cubicBezTo>
                    <a:pt x="50909" y="78290"/>
                    <a:pt x="77330" y="52662"/>
                    <a:pt x="57893" y="23065"/>
                  </a:cubicBezTo>
                  <a:cubicBezTo>
                    <a:pt x="49542" y="10346"/>
                    <a:pt x="39367" y="4082"/>
                    <a:pt x="30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4"/>
            <p:cNvSpPr/>
            <p:nvPr/>
          </p:nvSpPr>
          <p:spPr>
            <a:xfrm>
              <a:off x="4764389" y="2938275"/>
              <a:ext cx="368092" cy="485458"/>
            </a:xfrm>
            <a:custGeom>
              <a:avLst/>
              <a:gdLst/>
              <a:ahLst/>
              <a:cxnLst/>
              <a:rect l="l" t="t" r="r" b="b"/>
              <a:pathLst>
                <a:path w="31043" h="40941" extrusionOk="0">
                  <a:moveTo>
                    <a:pt x="29398" y="0"/>
                  </a:moveTo>
                  <a:cubicBezTo>
                    <a:pt x="29397" y="1"/>
                    <a:pt x="12384" y="7043"/>
                    <a:pt x="1" y="26883"/>
                  </a:cubicBezTo>
                  <a:lnTo>
                    <a:pt x="21021" y="40940"/>
                  </a:lnTo>
                  <a:cubicBezTo>
                    <a:pt x="21021" y="40940"/>
                    <a:pt x="31042" y="21666"/>
                    <a:pt x="293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4"/>
            <p:cNvSpPr/>
            <p:nvPr/>
          </p:nvSpPr>
          <p:spPr>
            <a:xfrm>
              <a:off x="4667917" y="3670051"/>
              <a:ext cx="871171" cy="366527"/>
            </a:xfrm>
            <a:custGeom>
              <a:avLst/>
              <a:gdLst/>
              <a:ahLst/>
              <a:cxnLst/>
              <a:rect l="l" t="t" r="r" b="b"/>
              <a:pathLst>
                <a:path w="73470" h="30911" extrusionOk="0">
                  <a:moveTo>
                    <a:pt x="32963" y="1"/>
                  </a:moveTo>
                  <a:cubicBezTo>
                    <a:pt x="20271" y="1"/>
                    <a:pt x="11169" y="3303"/>
                    <a:pt x="11169" y="3303"/>
                  </a:cubicBezTo>
                  <a:lnTo>
                    <a:pt x="0" y="18017"/>
                  </a:lnTo>
                  <a:cubicBezTo>
                    <a:pt x="0" y="18017"/>
                    <a:pt x="13467" y="30833"/>
                    <a:pt x="38213" y="30910"/>
                  </a:cubicBezTo>
                  <a:cubicBezTo>
                    <a:pt x="38271" y="30911"/>
                    <a:pt x="38329" y="30911"/>
                    <a:pt x="38387" y="30911"/>
                  </a:cubicBezTo>
                  <a:cubicBezTo>
                    <a:pt x="63008" y="30911"/>
                    <a:pt x="73469" y="13975"/>
                    <a:pt x="73469" y="13975"/>
                  </a:cubicBezTo>
                  <a:cubicBezTo>
                    <a:pt x="73469" y="13975"/>
                    <a:pt x="69760" y="11012"/>
                    <a:pt x="65632" y="8582"/>
                  </a:cubicBezTo>
                  <a:cubicBezTo>
                    <a:pt x="54281" y="1901"/>
                    <a:pt x="42589" y="1"/>
                    <a:pt x="329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4"/>
            <p:cNvSpPr/>
            <p:nvPr/>
          </p:nvSpPr>
          <p:spPr>
            <a:xfrm>
              <a:off x="3803491" y="3744393"/>
              <a:ext cx="758441" cy="287556"/>
            </a:xfrm>
            <a:custGeom>
              <a:avLst/>
              <a:gdLst/>
              <a:ahLst/>
              <a:cxnLst/>
              <a:rect l="l" t="t" r="r" b="b"/>
              <a:pathLst>
                <a:path w="63963" h="24251" extrusionOk="0">
                  <a:moveTo>
                    <a:pt x="33611" y="0"/>
                  </a:moveTo>
                  <a:cubicBezTo>
                    <a:pt x="14437" y="0"/>
                    <a:pt x="0" y="11952"/>
                    <a:pt x="0" y="11952"/>
                  </a:cubicBezTo>
                  <a:cubicBezTo>
                    <a:pt x="0" y="11952"/>
                    <a:pt x="12195" y="24058"/>
                    <a:pt x="29190" y="24247"/>
                  </a:cubicBezTo>
                  <a:cubicBezTo>
                    <a:pt x="29406" y="24250"/>
                    <a:pt x="29620" y="24251"/>
                    <a:pt x="29834" y="24251"/>
                  </a:cubicBezTo>
                  <a:cubicBezTo>
                    <a:pt x="50533" y="24251"/>
                    <a:pt x="58158" y="13057"/>
                    <a:pt x="58158" y="13057"/>
                  </a:cubicBezTo>
                  <a:lnTo>
                    <a:pt x="63963" y="11336"/>
                  </a:lnTo>
                  <a:cubicBezTo>
                    <a:pt x="53469" y="2851"/>
                    <a:pt x="42975" y="0"/>
                    <a:pt x="336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4"/>
            <p:cNvSpPr/>
            <p:nvPr/>
          </p:nvSpPr>
          <p:spPr>
            <a:xfrm>
              <a:off x="4292490" y="2906043"/>
              <a:ext cx="747793" cy="976975"/>
            </a:xfrm>
            <a:custGeom>
              <a:avLst/>
              <a:gdLst/>
              <a:ahLst/>
              <a:cxnLst/>
              <a:rect l="l" t="t" r="r" b="b"/>
              <a:pathLst>
                <a:path w="63065" h="82393" extrusionOk="0">
                  <a:moveTo>
                    <a:pt x="45973" y="1"/>
                  </a:moveTo>
                  <a:cubicBezTo>
                    <a:pt x="35743" y="3837"/>
                    <a:pt x="22817" y="17831"/>
                    <a:pt x="17643" y="25518"/>
                  </a:cubicBezTo>
                  <a:cubicBezTo>
                    <a:pt x="1" y="51732"/>
                    <a:pt x="18311" y="81151"/>
                    <a:pt x="18311" y="81151"/>
                  </a:cubicBezTo>
                  <a:cubicBezTo>
                    <a:pt x="18311" y="81151"/>
                    <a:pt x="21634" y="82393"/>
                    <a:pt x="26334" y="82393"/>
                  </a:cubicBezTo>
                  <a:cubicBezTo>
                    <a:pt x="35382" y="82393"/>
                    <a:pt x="49535" y="77789"/>
                    <a:pt x="54904" y="50853"/>
                  </a:cubicBezTo>
                  <a:cubicBezTo>
                    <a:pt x="63064" y="9927"/>
                    <a:pt x="45973" y="1"/>
                    <a:pt x="459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44"/>
            <p:cNvSpPr/>
            <p:nvPr/>
          </p:nvSpPr>
          <p:spPr>
            <a:xfrm>
              <a:off x="4659379" y="3155123"/>
              <a:ext cx="808385" cy="720260"/>
            </a:xfrm>
            <a:custGeom>
              <a:avLst/>
              <a:gdLst/>
              <a:ahLst/>
              <a:cxnLst/>
              <a:rect l="l" t="t" r="r" b="b"/>
              <a:pathLst>
                <a:path w="68175" h="60743" extrusionOk="0">
                  <a:moveTo>
                    <a:pt x="65385" y="1"/>
                  </a:moveTo>
                  <a:lnTo>
                    <a:pt x="65385" y="1"/>
                  </a:lnTo>
                  <a:cubicBezTo>
                    <a:pt x="46294" y="1066"/>
                    <a:pt x="34282" y="8046"/>
                    <a:pt x="27752" y="11892"/>
                  </a:cubicBezTo>
                  <a:cubicBezTo>
                    <a:pt x="1279" y="27484"/>
                    <a:pt x="1" y="60468"/>
                    <a:pt x="1" y="60468"/>
                  </a:cubicBezTo>
                  <a:cubicBezTo>
                    <a:pt x="1" y="60468"/>
                    <a:pt x="2191" y="60742"/>
                    <a:pt x="5740" y="60742"/>
                  </a:cubicBezTo>
                  <a:cubicBezTo>
                    <a:pt x="14489" y="60742"/>
                    <a:pt x="31497" y="59076"/>
                    <a:pt x="44319" y="47524"/>
                  </a:cubicBezTo>
                  <a:cubicBezTo>
                    <a:pt x="68175" y="26031"/>
                    <a:pt x="65385" y="1"/>
                    <a:pt x="653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4"/>
            <p:cNvSpPr/>
            <p:nvPr/>
          </p:nvSpPr>
          <p:spPr>
            <a:xfrm>
              <a:off x="4305108" y="3272014"/>
              <a:ext cx="651546" cy="632953"/>
            </a:xfrm>
            <a:custGeom>
              <a:avLst/>
              <a:gdLst/>
              <a:ahLst/>
              <a:cxnLst/>
              <a:rect l="l" t="t" r="r" b="b"/>
              <a:pathLst>
                <a:path w="54948" h="53380" extrusionOk="0">
                  <a:moveTo>
                    <a:pt x="28877" y="0"/>
                  </a:moveTo>
                  <a:cubicBezTo>
                    <a:pt x="28877" y="0"/>
                    <a:pt x="369" y="4881"/>
                    <a:pt x="151" y="28802"/>
                  </a:cubicBezTo>
                  <a:cubicBezTo>
                    <a:pt x="1" y="45566"/>
                    <a:pt x="11477" y="52371"/>
                    <a:pt x="22309" y="53290"/>
                  </a:cubicBezTo>
                  <a:cubicBezTo>
                    <a:pt x="23000" y="53348"/>
                    <a:pt x="23767" y="53380"/>
                    <a:pt x="24591" y="53380"/>
                  </a:cubicBezTo>
                  <a:cubicBezTo>
                    <a:pt x="31363" y="53380"/>
                    <a:pt x="41956" y="51245"/>
                    <a:pt x="45844" y="44360"/>
                  </a:cubicBezTo>
                  <a:cubicBezTo>
                    <a:pt x="54947" y="28242"/>
                    <a:pt x="46916" y="17409"/>
                    <a:pt x="39967" y="9221"/>
                  </a:cubicBezTo>
                  <a:cubicBezTo>
                    <a:pt x="37384" y="6180"/>
                    <a:pt x="28877" y="0"/>
                    <a:pt x="288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44"/>
            <p:cNvSpPr/>
            <p:nvPr/>
          </p:nvSpPr>
          <p:spPr>
            <a:xfrm>
              <a:off x="4493177" y="3744132"/>
              <a:ext cx="368294" cy="259205"/>
            </a:xfrm>
            <a:custGeom>
              <a:avLst/>
              <a:gdLst/>
              <a:ahLst/>
              <a:cxnLst/>
              <a:rect l="l" t="t" r="r" b="b"/>
              <a:pathLst>
                <a:path w="31060" h="21860" extrusionOk="0">
                  <a:moveTo>
                    <a:pt x="19591" y="0"/>
                  </a:moveTo>
                  <a:cubicBezTo>
                    <a:pt x="3723" y="6028"/>
                    <a:pt x="0" y="13079"/>
                    <a:pt x="0" y="13079"/>
                  </a:cubicBezTo>
                  <a:cubicBezTo>
                    <a:pt x="2542" y="17527"/>
                    <a:pt x="7079" y="21860"/>
                    <a:pt x="13754" y="21860"/>
                  </a:cubicBezTo>
                  <a:cubicBezTo>
                    <a:pt x="14043" y="21860"/>
                    <a:pt x="14335" y="21852"/>
                    <a:pt x="14632" y="21835"/>
                  </a:cubicBezTo>
                  <a:cubicBezTo>
                    <a:pt x="22875" y="21375"/>
                    <a:pt x="31059" y="10171"/>
                    <a:pt x="31059" y="10171"/>
                  </a:cubicBezTo>
                  <a:cubicBezTo>
                    <a:pt x="28390" y="4766"/>
                    <a:pt x="19591" y="0"/>
                    <a:pt x="195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73" name="Google Shape;373;p44"/>
          <p:cNvCxnSpPr/>
          <p:nvPr/>
        </p:nvCxnSpPr>
        <p:spPr>
          <a:xfrm flipH="1">
            <a:off x="4571280" y="2413304"/>
            <a:ext cx="2100" cy="3786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74" name="Google Shape;374;p44"/>
          <p:cNvCxnSpPr/>
          <p:nvPr/>
        </p:nvCxnSpPr>
        <p:spPr>
          <a:xfrm rot="10800000">
            <a:off x="3008675" y="3055725"/>
            <a:ext cx="707700" cy="4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75" name="Google Shape;375;p44"/>
          <p:cNvCxnSpPr/>
          <p:nvPr/>
        </p:nvCxnSpPr>
        <p:spPr>
          <a:xfrm flipH="1">
            <a:off x="5187575" y="3060525"/>
            <a:ext cx="891000" cy="27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78" name="Google Shape;378;p44"/>
          <p:cNvSpPr txBox="1">
            <a:spLocks noGrp="1"/>
          </p:cNvSpPr>
          <p:nvPr>
            <p:ph type="title" idx="2"/>
          </p:nvPr>
        </p:nvSpPr>
        <p:spPr>
          <a:xfrm>
            <a:off x="1754154" y="2470432"/>
            <a:ext cx="13074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Algo importante </a:t>
            </a:r>
            <a:endParaRPr dirty="0"/>
          </a:p>
        </p:txBody>
      </p:sp>
      <p:sp>
        <p:nvSpPr>
          <p:cNvPr id="379" name="Google Shape;379;p44"/>
          <p:cNvSpPr txBox="1">
            <a:spLocks noGrp="1"/>
          </p:cNvSpPr>
          <p:nvPr>
            <p:ph type="subTitle" idx="1"/>
          </p:nvPr>
        </p:nvSpPr>
        <p:spPr>
          <a:xfrm>
            <a:off x="1008139" y="28037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Socios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Proveedores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Empleados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Clientes</a:t>
            </a: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Campañas publicitarias </a:t>
            </a:r>
            <a:endParaRPr dirty="0"/>
          </a:p>
        </p:txBody>
      </p:sp>
      <p:sp>
        <p:nvSpPr>
          <p:cNvPr id="380" name="Google Shape;380;p44"/>
          <p:cNvSpPr txBox="1">
            <a:spLocks noGrp="1"/>
          </p:cNvSpPr>
          <p:nvPr>
            <p:ph type="title" idx="3"/>
          </p:nvPr>
        </p:nvSpPr>
        <p:spPr>
          <a:xfrm>
            <a:off x="3919946" y="1558925"/>
            <a:ext cx="13074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No es importante</a:t>
            </a:r>
            <a:endParaRPr dirty="0"/>
          </a:p>
        </p:txBody>
      </p:sp>
      <p:sp>
        <p:nvSpPr>
          <p:cNvPr id="381" name="Google Shape;381;p44"/>
          <p:cNvSpPr txBox="1">
            <a:spLocks noGrp="1"/>
          </p:cNvSpPr>
          <p:nvPr>
            <p:ph type="subTitle" idx="4"/>
          </p:nvPr>
        </p:nvSpPr>
        <p:spPr>
          <a:xfrm>
            <a:off x="3543104" y="1883111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Gobierno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Medios tradicionales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err="1" smtClean="0"/>
              <a:t>Influencers</a:t>
            </a:r>
            <a:endParaRPr lang="es-EC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2" name="Google Shape;382;p44"/>
          <p:cNvSpPr txBox="1">
            <a:spLocks noGrp="1"/>
          </p:cNvSpPr>
          <p:nvPr>
            <p:ph type="title" idx="5"/>
          </p:nvPr>
        </p:nvSpPr>
        <p:spPr>
          <a:xfrm>
            <a:off x="6076856" y="2475225"/>
            <a:ext cx="1307400" cy="44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Crítico </a:t>
            </a:r>
            <a:endParaRPr dirty="0"/>
          </a:p>
        </p:txBody>
      </p:sp>
      <p:sp>
        <p:nvSpPr>
          <p:cNvPr id="383" name="Google Shape;383;p44"/>
          <p:cNvSpPr txBox="1">
            <a:spLocks noGrp="1"/>
          </p:cNvSpPr>
          <p:nvPr>
            <p:ph type="subTitle" idx="6"/>
          </p:nvPr>
        </p:nvSpPr>
        <p:spPr>
          <a:xfrm>
            <a:off x="6076861" y="2803783"/>
            <a:ext cx="20592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Sistema operativo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Redes Sociales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Proveedor de internet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Logística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Proveedor de rosas y globos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88" name="Google Shape;388;p44"/>
          <p:cNvPicPr preferRelativeResize="0"/>
          <p:nvPr/>
        </p:nvPicPr>
        <p:blipFill rotWithShape="1">
          <a:blip r:embed="rId3">
            <a:alphaModFix/>
          </a:blip>
          <a:srcRect t="21971" b="21965"/>
          <a:stretch/>
        </p:blipFill>
        <p:spPr>
          <a:xfrm>
            <a:off x="3344150" y="200"/>
            <a:ext cx="3207274" cy="101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5"/>
          <p:cNvSpPr txBox="1">
            <a:spLocks noGrp="1"/>
          </p:cNvSpPr>
          <p:nvPr>
            <p:ph type="title"/>
          </p:nvPr>
        </p:nvSpPr>
        <p:spPr>
          <a:xfrm>
            <a:off x="3275700" y="3349125"/>
            <a:ext cx="2592600" cy="38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—SOMEONE FAMOUS</a:t>
            </a:r>
            <a:endParaRPr/>
          </a:p>
        </p:txBody>
      </p:sp>
      <p:sp>
        <p:nvSpPr>
          <p:cNvPr id="394" name="Google Shape;394;p45"/>
          <p:cNvSpPr txBox="1">
            <a:spLocks noGrp="1"/>
          </p:cNvSpPr>
          <p:nvPr>
            <p:ph type="subTitle" idx="1"/>
          </p:nvPr>
        </p:nvSpPr>
        <p:spPr>
          <a:xfrm>
            <a:off x="1896000" y="1422766"/>
            <a:ext cx="5352000" cy="3241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600" dirty="0" smtClean="0"/>
              <a:t>El propósito de mi floristería es generar una emoción a través de cada uno de nuestros detalles. </a:t>
            </a:r>
            <a:endParaRPr sz="26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"/>
          <p:cNvSpPr txBox="1">
            <a:spLocks noGrp="1"/>
          </p:cNvSpPr>
          <p:nvPr>
            <p:ph type="title"/>
          </p:nvPr>
        </p:nvSpPr>
        <p:spPr>
          <a:xfrm>
            <a:off x="2684100" y="542400"/>
            <a:ext cx="37704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SHARE</a:t>
            </a:r>
            <a:endParaRPr/>
          </a:p>
        </p:txBody>
      </p:sp>
      <p:pic>
        <p:nvPicPr>
          <p:cNvPr id="400" name="Google Shape;400;p46"/>
          <p:cNvPicPr preferRelativeResize="0"/>
          <p:nvPr/>
        </p:nvPicPr>
        <p:blipFill rotWithShape="1">
          <a:blip r:embed="rId3">
            <a:alphaModFix/>
          </a:blip>
          <a:srcRect l="55361" b="66234"/>
          <a:stretch/>
        </p:blipFill>
        <p:spPr>
          <a:xfrm>
            <a:off x="5083875" y="0"/>
            <a:ext cx="4081721" cy="173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6" title="Gráfico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16327" r="17943"/>
          <a:stretch/>
        </p:blipFill>
        <p:spPr>
          <a:xfrm>
            <a:off x="2966995" y="1839300"/>
            <a:ext cx="2399325" cy="2257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2" name="Google Shape;402;p46"/>
          <p:cNvGrpSpPr/>
          <p:nvPr/>
        </p:nvGrpSpPr>
        <p:grpSpPr>
          <a:xfrm flipH="1">
            <a:off x="2173074" y="2059209"/>
            <a:ext cx="325252" cy="270792"/>
            <a:chOff x="1573150" y="3305631"/>
            <a:chExt cx="1659450" cy="1381594"/>
          </a:xfrm>
        </p:grpSpPr>
        <p:sp>
          <p:nvSpPr>
            <p:cNvPr id="403" name="Google Shape;403;p46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6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6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6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6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46"/>
          <p:cNvGrpSpPr/>
          <p:nvPr/>
        </p:nvGrpSpPr>
        <p:grpSpPr>
          <a:xfrm flipH="1">
            <a:off x="2173074" y="2576234"/>
            <a:ext cx="325252" cy="270792"/>
            <a:chOff x="1573150" y="3305631"/>
            <a:chExt cx="1659450" cy="1381594"/>
          </a:xfrm>
        </p:grpSpPr>
        <p:sp>
          <p:nvSpPr>
            <p:cNvPr id="409" name="Google Shape;409;p46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6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6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6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6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46"/>
          <p:cNvGrpSpPr/>
          <p:nvPr/>
        </p:nvGrpSpPr>
        <p:grpSpPr>
          <a:xfrm flipH="1">
            <a:off x="2173074" y="3092720"/>
            <a:ext cx="325252" cy="270792"/>
            <a:chOff x="1573150" y="3305631"/>
            <a:chExt cx="1659450" cy="1381594"/>
          </a:xfrm>
        </p:grpSpPr>
        <p:sp>
          <p:nvSpPr>
            <p:cNvPr id="415" name="Google Shape;415;p46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6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6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6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6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46"/>
          <p:cNvGrpSpPr/>
          <p:nvPr/>
        </p:nvGrpSpPr>
        <p:grpSpPr>
          <a:xfrm flipH="1">
            <a:off x="2173074" y="3612743"/>
            <a:ext cx="325252" cy="270792"/>
            <a:chOff x="1573150" y="3305631"/>
            <a:chExt cx="1659450" cy="1381594"/>
          </a:xfrm>
        </p:grpSpPr>
        <p:sp>
          <p:nvSpPr>
            <p:cNvPr id="421" name="Google Shape;421;p46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6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6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6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6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" name="Google Shape;426;p46"/>
          <p:cNvSpPr txBox="1">
            <a:spLocks noGrp="1"/>
          </p:cNvSpPr>
          <p:nvPr>
            <p:ph type="title" idx="4294967295"/>
          </p:nvPr>
        </p:nvSpPr>
        <p:spPr>
          <a:xfrm>
            <a:off x="1112367" y="2024656"/>
            <a:ext cx="9633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FACTOR 1</a:t>
            </a:r>
            <a:endParaRPr sz="1200"/>
          </a:p>
        </p:txBody>
      </p:sp>
      <p:sp>
        <p:nvSpPr>
          <p:cNvPr id="427" name="Google Shape;427;p46"/>
          <p:cNvSpPr txBox="1">
            <a:spLocks noGrp="1"/>
          </p:cNvSpPr>
          <p:nvPr>
            <p:ph type="title" idx="4294967295"/>
          </p:nvPr>
        </p:nvSpPr>
        <p:spPr>
          <a:xfrm>
            <a:off x="1112367" y="2541681"/>
            <a:ext cx="9633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FACTOR 2 </a:t>
            </a:r>
            <a:endParaRPr sz="1200"/>
          </a:p>
        </p:txBody>
      </p:sp>
      <p:sp>
        <p:nvSpPr>
          <p:cNvPr id="428" name="Google Shape;428;p46"/>
          <p:cNvSpPr txBox="1">
            <a:spLocks noGrp="1"/>
          </p:cNvSpPr>
          <p:nvPr>
            <p:ph type="title" idx="4294967295"/>
          </p:nvPr>
        </p:nvSpPr>
        <p:spPr>
          <a:xfrm>
            <a:off x="1112367" y="3058167"/>
            <a:ext cx="9633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FACTOR 3</a:t>
            </a:r>
            <a:endParaRPr sz="1200"/>
          </a:p>
        </p:txBody>
      </p:sp>
      <p:sp>
        <p:nvSpPr>
          <p:cNvPr id="429" name="Google Shape;429;p46"/>
          <p:cNvSpPr txBox="1">
            <a:spLocks noGrp="1"/>
          </p:cNvSpPr>
          <p:nvPr>
            <p:ph type="title" idx="4294967295"/>
          </p:nvPr>
        </p:nvSpPr>
        <p:spPr>
          <a:xfrm>
            <a:off x="1112367" y="3578189"/>
            <a:ext cx="9633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FACTOR 4</a:t>
            </a:r>
            <a:endParaRPr sz="1200"/>
          </a:p>
        </p:txBody>
      </p:sp>
      <p:sp>
        <p:nvSpPr>
          <p:cNvPr id="430" name="Google Shape;430;p46"/>
          <p:cNvSpPr txBox="1"/>
          <p:nvPr/>
        </p:nvSpPr>
        <p:spPr>
          <a:xfrm>
            <a:off x="5795133" y="2366538"/>
            <a:ext cx="2236500" cy="12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Cabin Regular"/>
                <a:ea typeface="Cabin Regular"/>
                <a:cs typeface="Cabin Regular"/>
                <a:sym typeface="Cabin Regular"/>
              </a:rPr>
              <a:t>To modify this graph, click on it, follow the link, change the data and paste the new graph here, replacing this one</a:t>
            </a:r>
            <a:endParaRPr>
              <a:solidFill>
                <a:schemeClr val="lt1"/>
              </a:solidFill>
              <a:latin typeface="Cabin Regular"/>
              <a:ea typeface="Cabin Regular"/>
              <a:cs typeface="Cabin Regular"/>
              <a:sym typeface="Cabin 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47"/>
          <p:cNvPicPr preferRelativeResize="0"/>
          <p:nvPr/>
        </p:nvPicPr>
        <p:blipFill rotWithShape="1">
          <a:blip r:embed="rId4">
            <a:alphaModFix/>
          </a:blip>
          <a:srcRect l="40137" t="10337" r="-2184" b="16712"/>
          <a:stretch/>
        </p:blipFill>
        <p:spPr>
          <a:xfrm>
            <a:off x="2869338" y="2208275"/>
            <a:ext cx="2736819" cy="2145048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47"/>
          <p:cNvSpPr/>
          <p:nvPr/>
        </p:nvSpPr>
        <p:spPr>
          <a:xfrm>
            <a:off x="2244150" y="1255300"/>
            <a:ext cx="4039175" cy="3425200"/>
          </a:xfrm>
          <a:custGeom>
            <a:avLst/>
            <a:gdLst/>
            <a:ahLst/>
            <a:cxnLst/>
            <a:rect l="l" t="t" r="r" b="b"/>
            <a:pathLst>
              <a:path w="161567" h="137008" extrusionOk="0">
                <a:moveTo>
                  <a:pt x="108586" y="43242"/>
                </a:moveTo>
                <a:cubicBezTo>
                  <a:pt x="108747" y="43242"/>
                  <a:pt x="108910" y="43246"/>
                  <a:pt x="109076" y="43255"/>
                </a:cubicBezTo>
                <a:cubicBezTo>
                  <a:pt x="113810" y="43502"/>
                  <a:pt x="116481" y="46031"/>
                  <a:pt x="117153" y="50534"/>
                </a:cubicBezTo>
                <a:cubicBezTo>
                  <a:pt x="116746" y="55750"/>
                  <a:pt x="114150" y="59417"/>
                  <a:pt x="109185" y="59581"/>
                </a:cubicBezTo>
                <a:cubicBezTo>
                  <a:pt x="109086" y="59584"/>
                  <a:pt x="108987" y="59586"/>
                  <a:pt x="108889" y="59586"/>
                </a:cubicBezTo>
                <a:cubicBezTo>
                  <a:pt x="103799" y="59586"/>
                  <a:pt x="101153" y="55019"/>
                  <a:pt x="101289" y="50849"/>
                </a:cubicBezTo>
                <a:cubicBezTo>
                  <a:pt x="101399" y="47382"/>
                  <a:pt x="103621" y="43242"/>
                  <a:pt x="108586" y="43242"/>
                </a:cubicBezTo>
                <a:close/>
                <a:moveTo>
                  <a:pt x="126021" y="55345"/>
                </a:moveTo>
                <a:cubicBezTo>
                  <a:pt x="126311" y="55345"/>
                  <a:pt x="126622" y="55374"/>
                  <a:pt x="126956" y="55435"/>
                </a:cubicBezTo>
                <a:cubicBezTo>
                  <a:pt x="128905" y="55784"/>
                  <a:pt x="131640" y="56536"/>
                  <a:pt x="130833" y="59476"/>
                </a:cubicBezTo>
                <a:cubicBezTo>
                  <a:pt x="130144" y="61971"/>
                  <a:pt x="127981" y="63336"/>
                  <a:pt x="126037" y="63827"/>
                </a:cubicBezTo>
                <a:cubicBezTo>
                  <a:pt x="123004" y="63512"/>
                  <a:pt x="122261" y="61916"/>
                  <a:pt x="122424" y="59879"/>
                </a:cubicBezTo>
                <a:cubicBezTo>
                  <a:pt x="122616" y="57454"/>
                  <a:pt x="123545" y="55345"/>
                  <a:pt x="126021" y="55345"/>
                </a:cubicBezTo>
                <a:close/>
                <a:moveTo>
                  <a:pt x="118458" y="72127"/>
                </a:moveTo>
                <a:cubicBezTo>
                  <a:pt x="120622" y="72127"/>
                  <a:pt x="121168" y="73803"/>
                  <a:pt x="121332" y="75596"/>
                </a:cubicBezTo>
                <a:cubicBezTo>
                  <a:pt x="121059" y="77329"/>
                  <a:pt x="120197" y="78309"/>
                  <a:pt x="118676" y="78309"/>
                </a:cubicBezTo>
                <a:cubicBezTo>
                  <a:pt x="118516" y="78309"/>
                  <a:pt x="118349" y="78298"/>
                  <a:pt x="118174" y="78276"/>
                </a:cubicBezTo>
                <a:cubicBezTo>
                  <a:pt x="116141" y="78020"/>
                  <a:pt x="114557" y="76911"/>
                  <a:pt x="114751" y="74723"/>
                </a:cubicBezTo>
                <a:cubicBezTo>
                  <a:pt x="114902" y="72996"/>
                  <a:pt x="116561" y="72257"/>
                  <a:pt x="118128" y="72139"/>
                </a:cubicBezTo>
                <a:cubicBezTo>
                  <a:pt x="118242" y="72131"/>
                  <a:pt x="118352" y="72127"/>
                  <a:pt x="118458" y="72127"/>
                </a:cubicBezTo>
                <a:close/>
                <a:moveTo>
                  <a:pt x="122296" y="88319"/>
                </a:moveTo>
                <a:cubicBezTo>
                  <a:pt x="124970" y="88319"/>
                  <a:pt x="126220" y="90074"/>
                  <a:pt x="126305" y="93909"/>
                </a:cubicBezTo>
                <a:cubicBezTo>
                  <a:pt x="126371" y="96577"/>
                  <a:pt x="123701" y="99805"/>
                  <a:pt x="121256" y="99805"/>
                </a:cubicBezTo>
                <a:cubicBezTo>
                  <a:pt x="121214" y="99805"/>
                  <a:pt x="121172" y="99804"/>
                  <a:pt x="121131" y="99802"/>
                </a:cubicBezTo>
                <a:cubicBezTo>
                  <a:pt x="118153" y="99672"/>
                  <a:pt x="116347" y="97731"/>
                  <a:pt x="115847" y="95014"/>
                </a:cubicBezTo>
                <a:cubicBezTo>
                  <a:pt x="115402" y="92557"/>
                  <a:pt x="119463" y="88440"/>
                  <a:pt x="121983" y="88327"/>
                </a:cubicBezTo>
                <a:cubicBezTo>
                  <a:pt x="122090" y="88322"/>
                  <a:pt x="122194" y="88319"/>
                  <a:pt x="122296" y="88319"/>
                </a:cubicBezTo>
                <a:close/>
                <a:moveTo>
                  <a:pt x="80122" y="51659"/>
                </a:moveTo>
                <a:cubicBezTo>
                  <a:pt x="80163" y="51659"/>
                  <a:pt x="80204" y="51659"/>
                  <a:pt x="80246" y="51659"/>
                </a:cubicBezTo>
                <a:cubicBezTo>
                  <a:pt x="97299" y="51718"/>
                  <a:pt x="110487" y="63323"/>
                  <a:pt x="110067" y="77894"/>
                </a:cubicBezTo>
                <a:cubicBezTo>
                  <a:pt x="109493" y="97892"/>
                  <a:pt x="97180" y="111084"/>
                  <a:pt x="79295" y="111084"/>
                </a:cubicBezTo>
                <a:cubicBezTo>
                  <a:pt x="78883" y="111084"/>
                  <a:pt x="78467" y="111077"/>
                  <a:pt x="78049" y="111063"/>
                </a:cubicBezTo>
                <a:cubicBezTo>
                  <a:pt x="57548" y="110370"/>
                  <a:pt x="46375" y="99630"/>
                  <a:pt x="47333" y="81523"/>
                </a:cubicBezTo>
                <a:cubicBezTo>
                  <a:pt x="48204" y="64879"/>
                  <a:pt x="62741" y="51659"/>
                  <a:pt x="80122" y="51659"/>
                </a:cubicBezTo>
                <a:close/>
                <a:moveTo>
                  <a:pt x="0" y="1"/>
                </a:moveTo>
                <a:lnTo>
                  <a:pt x="0" y="137007"/>
                </a:lnTo>
                <a:lnTo>
                  <a:pt x="161566" y="137007"/>
                </a:lnTo>
                <a:lnTo>
                  <a:pt x="16156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7" name="Google Shape;437;p47"/>
          <p:cNvGrpSpPr/>
          <p:nvPr/>
        </p:nvGrpSpPr>
        <p:grpSpPr>
          <a:xfrm>
            <a:off x="2364776" y="4001230"/>
            <a:ext cx="302600" cy="301830"/>
            <a:chOff x="-20946600" y="3317850"/>
            <a:chExt cx="304825" cy="304050"/>
          </a:xfrm>
        </p:grpSpPr>
        <p:sp>
          <p:nvSpPr>
            <p:cNvPr id="438" name="Google Shape;438;p47"/>
            <p:cNvSpPr/>
            <p:nvPr/>
          </p:nvSpPr>
          <p:spPr>
            <a:xfrm>
              <a:off x="-20946600" y="3317850"/>
              <a:ext cx="232350" cy="248925"/>
            </a:xfrm>
            <a:custGeom>
              <a:avLst/>
              <a:gdLst/>
              <a:ahLst/>
              <a:cxnLst/>
              <a:rect l="l" t="t" r="r" b="b"/>
              <a:pathLst>
                <a:path w="9294" h="9957" extrusionOk="0">
                  <a:moveTo>
                    <a:pt x="4631" y="1"/>
                  </a:moveTo>
                  <a:cubicBezTo>
                    <a:pt x="3340" y="1"/>
                    <a:pt x="2268" y="977"/>
                    <a:pt x="2142" y="2237"/>
                  </a:cubicBezTo>
                  <a:cubicBezTo>
                    <a:pt x="1292" y="2521"/>
                    <a:pt x="693" y="3340"/>
                    <a:pt x="693" y="4254"/>
                  </a:cubicBezTo>
                  <a:cubicBezTo>
                    <a:pt x="693" y="4695"/>
                    <a:pt x="819" y="5073"/>
                    <a:pt x="1040" y="5451"/>
                  </a:cubicBezTo>
                  <a:cubicBezTo>
                    <a:pt x="378" y="5923"/>
                    <a:pt x="0" y="6648"/>
                    <a:pt x="0" y="7499"/>
                  </a:cubicBezTo>
                  <a:cubicBezTo>
                    <a:pt x="0" y="8853"/>
                    <a:pt x="1134" y="9956"/>
                    <a:pt x="2520" y="9956"/>
                  </a:cubicBezTo>
                  <a:lnTo>
                    <a:pt x="4316" y="9956"/>
                  </a:lnTo>
                  <a:lnTo>
                    <a:pt x="4316" y="8349"/>
                  </a:lnTo>
                  <a:lnTo>
                    <a:pt x="2962" y="7026"/>
                  </a:lnTo>
                  <a:cubicBezTo>
                    <a:pt x="2804" y="6869"/>
                    <a:pt x="2804" y="6648"/>
                    <a:pt x="2962" y="6491"/>
                  </a:cubicBezTo>
                  <a:cubicBezTo>
                    <a:pt x="3040" y="6412"/>
                    <a:pt x="3135" y="6372"/>
                    <a:pt x="3229" y="6372"/>
                  </a:cubicBezTo>
                  <a:cubicBezTo>
                    <a:pt x="3324" y="6372"/>
                    <a:pt x="3418" y="6412"/>
                    <a:pt x="3497" y="6491"/>
                  </a:cubicBezTo>
                  <a:lnTo>
                    <a:pt x="4316" y="7341"/>
                  </a:lnTo>
                  <a:lnTo>
                    <a:pt x="4316" y="5482"/>
                  </a:lnTo>
                  <a:lnTo>
                    <a:pt x="2962" y="4128"/>
                  </a:lnTo>
                  <a:cubicBezTo>
                    <a:pt x="2804" y="3970"/>
                    <a:pt x="2804" y="3781"/>
                    <a:pt x="2962" y="3624"/>
                  </a:cubicBezTo>
                  <a:cubicBezTo>
                    <a:pt x="3040" y="3545"/>
                    <a:pt x="3135" y="3505"/>
                    <a:pt x="3229" y="3505"/>
                  </a:cubicBezTo>
                  <a:cubicBezTo>
                    <a:pt x="3324" y="3505"/>
                    <a:pt x="3418" y="3545"/>
                    <a:pt x="3497" y="3624"/>
                  </a:cubicBezTo>
                  <a:lnTo>
                    <a:pt x="4316" y="4443"/>
                  </a:lnTo>
                  <a:lnTo>
                    <a:pt x="4316" y="2458"/>
                  </a:lnTo>
                  <a:cubicBezTo>
                    <a:pt x="4316" y="2237"/>
                    <a:pt x="4474" y="2080"/>
                    <a:pt x="4663" y="2080"/>
                  </a:cubicBezTo>
                  <a:cubicBezTo>
                    <a:pt x="4852" y="2080"/>
                    <a:pt x="5009" y="2237"/>
                    <a:pt x="5009" y="2458"/>
                  </a:cubicBezTo>
                  <a:lnTo>
                    <a:pt x="5009" y="5860"/>
                  </a:lnTo>
                  <a:lnTo>
                    <a:pt x="5860" y="5041"/>
                  </a:lnTo>
                  <a:cubicBezTo>
                    <a:pt x="5939" y="4963"/>
                    <a:pt x="6025" y="4923"/>
                    <a:pt x="6112" y="4923"/>
                  </a:cubicBezTo>
                  <a:cubicBezTo>
                    <a:pt x="6199" y="4923"/>
                    <a:pt x="6285" y="4963"/>
                    <a:pt x="6364" y="5041"/>
                  </a:cubicBezTo>
                  <a:cubicBezTo>
                    <a:pt x="6522" y="5199"/>
                    <a:pt x="6522" y="5388"/>
                    <a:pt x="6364" y="5545"/>
                  </a:cubicBezTo>
                  <a:lnTo>
                    <a:pt x="5009" y="6900"/>
                  </a:lnTo>
                  <a:lnTo>
                    <a:pt x="5009" y="9956"/>
                  </a:lnTo>
                  <a:lnTo>
                    <a:pt x="6805" y="9956"/>
                  </a:lnTo>
                  <a:cubicBezTo>
                    <a:pt x="8160" y="9956"/>
                    <a:pt x="9294" y="8853"/>
                    <a:pt x="9294" y="7499"/>
                  </a:cubicBezTo>
                  <a:cubicBezTo>
                    <a:pt x="9294" y="6648"/>
                    <a:pt x="8884" y="5923"/>
                    <a:pt x="8223" y="5451"/>
                  </a:cubicBezTo>
                  <a:cubicBezTo>
                    <a:pt x="8443" y="5073"/>
                    <a:pt x="8569" y="4695"/>
                    <a:pt x="8569" y="4254"/>
                  </a:cubicBezTo>
                  <a:cubicBezTo>
                    <a:pt x="8569" y="3340"/>
                    <a:pt x="7971" y="2521"/>
                    <a:pt x="7120" y="2237"/>
                  </a:cubicBezTo>
                  <a:cubicBezTo>
                    <a:pt x="6994" y="977"/>
                    <a:pt x="5923" y="1"/>
                    <a:pt x="4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7"/>
            <p:cNvSpPr/>
            <p:nvPr/>
          </p:nvSpPr>
          <p:spPr>
            <a:xfrm>
              <a:off x="-20775700" y="3318650"/>
              <a:ext cx="133925" cy="249700"/>
            </a:xfrm>
            <a:custGeom>
              <a:avLst/>
              <a:gdLst/>
              <a:ahLst/>
              <a:cxnLst/>
              <a:rect l="l" t="t" r="r" b="b"/>
              <a:pathLst>
                <a:path w="5357" h="9988" extrusionOk="0">
                  <a:moveTo>
                    <a:pt x="694" y="0"/>
                  </a:moveTo>
                  <a:cubicBezTo>
                    <a:pt x="473" y="0"/>
                    <a:pt x="253" y="32"/>
                    <a:pt x="1" y="126"/>
                  </a:cubicBezTo>
                  <a:cubicBezTo>
                    <a:pt x="473" y="567"/>
                    <a:pt x="820" y="1103"/>
                    <a:pt x="977" y="1764"/>
                  </a:cubicBezTo>
                  <a:cubicBezTo>
                    <a:pt x="1891" y="2300"/>
                    <a:pt x="2490" y="3245"/>
                    <a:pt x="2490" y="4285"/>
                  </a:cubicBezTo>
                  <a:cubicBezTo>
                    <a:pt x="2490" y="4663"/>
                    <a:pt x="2395" y="4978"/>
                    <a:pt x="2269" y="5293"/>
                  </a:cubicBezTo>
                  <a:cubicBezTo>
                    <a:pt x="2836" y="5860"/>
                    <a:pt x="3183" y="6648"/>
                    <a:pt x="3183" y="7498"/>
                  </a:cubicBezTo>
                  <a:cubicBezTo>
                    <a:pt x="3183" y="8506"/>
                    <a:pt x="2710" y="9389"/>
                    <a:pt x="1985" y="9987"/>
                  </a:cubicBezTo>
                  <a:lnTo>
                    <a:pt x="2836" y="9987"/>
                  </a:lnTo>
                  <a:cubicBezTo>
                    <a:pt x="4222" y="9987"/>
                    <a:pt x="5325" y="8853"/>
                    <a:pt x="5325" y="7498"/>
                  </a:cubicBezTo>
                  <a:cubicBezTo>
                    <a:pt x="5357" y="6679"/>
                    <a:pt x="4915" y="5891"/>
                    <a:pt x="4285" y="5450"/>
                  </a:cubicBezTo>
                  <a:cubicBezTo>
                    <a:pt x="4537" y="5104"/>
                    <a:pt x="4632" y="4694"/>
                    <a:pt x="4632" y="4253"/>
                  </a:cubicBezTo>
                  <a:cubicBezTo>
                    <a:pt x="4632" y="3340"/>
                    <a:pt x="4065" y="2520"/>
                    <a:pt x="3183" y="2237"/>
                  </a:cubicBezTo>
                  <a:cubicBezTo>
                    <a:pt x="3057" y="977"/>
                    <a:pt x="2017" y="0"/>
                    <a:pt x="6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7"/>
            <p:cNvSpPr/>
            <p:nvPr/>
          </p:nvSpPr>
          <p:spPr>
            <a:xfrm>
              <a:off x="-20890700" y="3586425"/>
              <a:ext cx="195375" cy="35475"/>
            </a:xfrm>
            <a:custGeom>
              <a:avLst/>
              <a:gdLst/>
              <a:ahLst/>
              <a:cxnLst/>
              <a:rect l="l" t="t" r="r" b="b"/>
              <a:pathLst>
                <a:path w="7815" h="1419" extrusionOk="0">
                  <a:moveTo>
                    <a:pt x="2112" y="1"/>
                  </a:moveTo>
                  <a:lnTo>
                    <a:pt x="2112" y="725"/>
                  </a:lnTo>
                  <a:lnTo>
                    <a:pt x="347" y="725"/>
                  </a:lnTo>
                  <a:cubicBezTo>
                    <a:pt x="158" y="725"/>
                    <a:pt x="1" y="883"/>
                    <a:pt x="1" y="1072"/>
                  </a:cubicBezTo>
                  <a:cubicBezTo>
                    <a:pt x="1" y="1261"/>
                    <a:pt x="158" y="1418"/>
                    <a:pt x="347" y="1418"/>
                  </a:cubicBezTo>
                  <a:lnTo>
                    <a:pt x="7468" y="1418"/>
                  </a:lnTo>
                  <a:cubicBezTo>
                    <a:pt x="7657" y="1418"/>
                    <a:pt x="7814" y="1261"/>
                    <a:pt x="7814" y="1072"/>
                  </a:cubicBezTo>
                  <a:cubicBezTo>
                    <a:pt x="7814" y="883"/>
                    <a:pt x="7625" y="725"/>
                    <a:pt x="7436" y="725"/>
                  </a:cubicBezTo>
                  <a:lnTo>
                    <a:pt x="5672" y="725"/>
                  </a:lnTo>
                  <a:lnTo>
                    <a:pt x="5672" y="1"/>
                  </a:lnTo>
                  <a:lnTo>
                    <a:pt x="4947" y="1"/>
                  </a:lnTo>
                  <a:lnTo>
                    <a:pt x="4947" y="725"/>
                  </a:lnTo>
                  <a:lnTo>
                    <a:pt x="2836" y="725"/>
                  </a:lnTo>
                  <a:lnTo>
                    <a:pt x="28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" name="Google Shape;441;p47"/>
          <p:cNvGrpSpPr/>
          <p:nvPr/>
        </p:nvGrpSpPr>
        <p:grpSpPr>
          <a:xfrm>
            <a:off x="2352612" y="2217058"/>
            <a:ext cx="326846" cy="278576"/>
            <a:chOff x="-19835275" y="3330250"/>
            <a:chExt cx="329250" cy="280625"/>
          </a:xfrm>
        </p:grpSpPr>
        <p:sp>
          <p:nvSpPr>
            <p:cNvPr id="442" name="Google Shape;442;p47"/>
            <p:cNvSpPr/>
            <p:nvPr/>
          </p:nvSpPr>
          <p:spPr>
            <a:xfrm>
              <a:off x="-19768325" y="3361750"/>
              <a:ext cx="197725" cy="249125"/>
            </a:xfrm>
            <a:custGeom>
              <a:avLst/>
              <a:gdLst/>
              <a:ahLst/>
              <a:cxnLst/>
              <a:rect l="l" t="t" r="r" b="b"/>
              <a:pathLst>
                <a:path w="7909" h="9965" extrusionOk="0">
                  <a:moveTo>
                    <a:pt x="3927" y="1"/>
                  </a:moveTo>
                  <a:cubicBezTo>
                    <a:pt x="3797" y="1"/>
                    <a:pt x="3671" y="56"/>
                    <a:pt x="3624" y="166"/>
                  </a:cubicBezTo>
                  <a:lnTo>
                    <a:pt x="1103" y="5302"/>
                  </a:lnTo>
                  <a:cubicBezTo>
                    <a:pt x="1" y="7412"/>
                    <a:pt x="1607" y="9964"/>
                    <a:pt x="3970" y="9964"/>
                  </a:cubicBezTo>
                  <a:cubicBezTo>
                    <a:pt x="6333" y="9964"/>
                    <a:pt x="7908" y="7412"/>
                    <a:pt x="6837" y="5302"/>
                  </a:cubicBezTo>
                  <a:lnTo>
                    <a:pt x="4254" y="166"/>
                  </a:lnTo>
                  <a:cubicBezTo>
                    <a:pt x="4191" y="56"/>
                    <a:pt x="4057" y="1"/>
                    <a:pt x="39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7"/>
            <p:cNvSpPr/>
            <p:nvPr/>
          </p:nvSpPr>
          <p:spPr>
            <a:xfrm>
              <a:off x="-19622625" y="3330250"/>
              <a:ext cx="116600" cy="189250"/>
            </a:xfrm>
            <a:custGeom>
              <a:avLst/>
              <a:gdLst/>
              <a:ahLst/>
              <a:cxnLst/>
              <a:rect l="l" t="t" r="r" b="b"/>
              <a:pathLst>
                <a:path w="4664" h="7570" extrusionOk="0">
                  <a:moveTo>
                    <a:pt x="1683" y="1"/>
                  </a:moveTo>
                  <a:cubicBezTo>
                    <a:pt x="1553" y="1"/>
                    <a:pt x="1419" y="56"/>
                    <a:pt x="1356" y="166"/>
                  </a:cubicBezTo>
                  <a:lnTo>
                    <a:pt x="1" y="2939"/>
                  </a:lnTo>
                  <a:lnTo>
                    <a:pt x="1608" y="6215"/>
                  </a:lnTo>
                  <a:cubicBezTo>
                    <a:pt x="1828" y="6625"/>
                    <a:pt x="1954" y="7097"/>
                    <a:pt x="1986" y="7570"/>
                  </a:cubicBezTo>
                  <a:cubicBezTo>
                    <a:pt x="3687" y="7381"/>
                    <a:pt x="4664" y="5585"/>
                    <a:pt x="3876" y="4010"/>
                  </a:cubicBezTo>
                  <a:lnTo>
                    <a:pt x="1986" y="166"/>
                  </a:lnTo>
                  <a:cubicBezTo>
                    <a:pt x="1938" y="56"/>
                    <a:pt x="1812" y="1"/>
                    <a:pt x="16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7"/>
            <p:cNvSpPr/>
            <p:nvPr/>
          </p:nvSpPr>
          <p:spPr>
            <a:xfrm>
              <a:off x="-19835275" y="3330250"/>
              <a:ext cx="116600" cy="189250"/>
            </a:xfrm>
            <a:custGeom>
              <a:avLst/>
              <a:gdLst/>
              <a:ahLst/>
              <a:cxnLst/>
              <a:rect l="l" t="t" r="r" b="b"/>
              <a:pathLst>
                <a:path w="4664" h="7570" extrusionOk="0">
                  <a:moveTo>
                    <a:pt x="2982" y="1"/>
                  </a:moveTo>
                  <a:cubicBezTo>
                    <a:pt x="2852" y="1"/>
                    <a:pt x="2726" y="56"/>
                    <a:pt x="2679" y="166"/>
                  </a:cubicBezTo>
                  <a:lnTo>
                    <a:pt x="788" y="4010"/>
                  </a:lnTo>
                  <a:cubicBezTo>
                    <a:pt x="1" y="5522"/>
                    <a:pt x="977" y="7381"/>
                    <a:pt x="2679" y="7570"/>
                  </a:cubicBezTo>
                  <a:cubicBezTo>
                    <a:pt x="2710" y="7097"/>
                    <a:pt x="2868" y="6593"/>
                    <a:pt x="3057" y="6152"/>
                  </a:cubicBezTo>
                  <a:lnTo>
                    <a:pt x="4663" y="2876"/>
                  </a:lnTo>
                  <a:lnTo>
                    <a:pt x="3309" y="166"/>
                  </a:lnTo>
                  <a:cubicBezTo>
                    <a:pt x="3246" y="56"/>
                    <a:pt x="3112" y="1"/>
                    <a:pt x="29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5" name="Google Shape;445;p47"/>
          <p:cNvGrpSpPr/>
          <p:nvPr/>
        </p:nvGrpSpPr>
        <p:grpSpPr>
          <a:xfrm>
            <a:off x="2417560" y="3119871"/>
            <a:ext cx="196948" cy="277501"/>
            <a:chOff x="-9039300" y="3614000"/>
            <a:chExt cx="250475" cy="352875"/>
          </a:xfrm>
        </p:grpSpPr>
        <p:sp>
          <p:nvSpPr>
            <p:cNvPr id="446" name="Google Shape;446;p47"/>
            <p:cNvSpPr/>
            <p:nvPr/>
          </p:nvSpPr>
          <p:spPr>
            <a:xfrm>
              <a:off x="-8944000" y="3614000"/>
              <a:ext cx="63025" cy="63025"/>
            </a:xfrm>
            <a:custGeom>
              <a:avLst/>
              <a:gdLst/>
              <a:ahLst/>
              <a:cxnLst/>
              <a:rect l="l" t="t" r="r" b="b"/>
              <a:pathLst>
                <a:path w="2521" h="2521" extrusionOk="0">
                  <a:moveTo>
                    <a:pt x="1260" y="0"/>
                  </a:moveTo>
                  <a:cubicBezTo>
                    <a:pt x="567" y="0"/>
                    <a:pt x="0" y="567"/>
                    <a:pt x="0" y="1261"/>
                  </a:cubicBezTo>
                  <a:cubicBezTo>
                    <a:pt x="0" y="1954"/>
                    <a:pt x="567" y="2521"/>
                    <a:pt x="1260" y="2521"/>
                  </a:cubicBezTo>
                  <a:cubicBezTo>
                    <a:pt x="1985" y="2521"/>
                    <a:pt x="2521" y="1954"/>
                    <a:pt x="2521" y="1261"/>
                  </a:cubicBezTo>
                  <a:cubicBezTo>
                    <a:pt x="2521" y="567"/>
                    <a:pt x="1985" y="0"/>
                    <a:pt x="12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7"/>
            <p:cNvSpPr/>
            <p:nvPr/>
          </p:nvSpPr>
          <p:spPr>
            <a:xfrm>
              <a:off x="-9039300" y="3696700"/>
              <a:ext cx="250475" cy="270175"/>
            </a:xfrm>
            <a:custGeom>
              <a:avLst/>
              <a:gdLst/>
              <a:ahLst/>
              <a:cxnLst/>
              <a:rect l="l" t="t" r="r" b="b"/>
              <a:pathLst>
                <a:path w="10019" h="10807" extrusionOk="0">
                  <a:moveTo>
                    <a:pt x="914" y="0"/>
                  </a:moveTo>
                  <a:cubicBezTo>
                    <a:pt x="473" y="32"/>
                    <a:pt x="126" y="410"/>
                    <a:pt x="126" y="883"/>
                  </a:cubicBezTo>
                  <a:cubicBezTo>
                    <a:pt x="126" y="1355"/>
                    <a:pt x="473" y="1702"/>
                    <a:pt x="945" y="1702"/>
                  </a:cubicBezTo>
                  <a:lnTo>
                    <a:pt x="4253" y="1702"/>
                  </a:lnTo>
                  <a:lnTo>
                    <a:pt x="4253" y="4033"/>
                  </a:lnTo>
                  <a:lnTo>
                    <a:pt x="441" y="6868"/>
                  </a:lnTo>
                  <a:cubicBezTo>
                    <a:pt x="95" y="7120"/>
                    <a:pt x="0" y="7656"/>
                    <a:pt x="284" y="8003"/>
                  </a:cubicBezTo>
                  <a:cubicBezTo>
                    <a:pt x="453" y="8210"/>
                    <a:pt x="713" y="8327"/>
                    <a:pt x="962" y="8327"/>
                  </a:cubicBezTo>
                  <a:cubicBezTo>
                    <a:pt x="1129" y="8327"/>
                    <a:pt x="1291" y="8274"/>
                    <a:pt x="1418" y="8160"/>
                  </a:cubicBezTo>
                  <a:lnTo>
                    <a:pt x="4222" y="6018"/>
                  </a:lnTo>
                  <a:lnTo>
                    <a:pt x="4222" y="9956"/>
                  </a:lnTo>
                  <a:cubicBezTo>
                    <a:pt x="4222" y="10428"/>
                    <a:pt x="4568" y="10807"/>
                    <a:pt x="5041" y="10807"/>
                  </a:cubicBezTo>
                  <a:cubicBezTo>
                    <a:pt x="5513" y="10807"/>
                    <a:pt x="5860" y="10460"/>
                    <a:pt x="5860" y="9956"/>
                  </a:cubicBezTo>
                  <a:lnTo>
                    <a:pt x="5860" y="1670"/>
                  </a:lnTo>
                  <a:lnTo>
                    <a:pt x="9168" y="1670"/>
                  </a:lnTo>
                  <a:cubicBezTo>
                    <a:pt x="9641" y="1670"/>
                    <a:pt x="10019" y="1292"/>
                    <a:pt x="10019" y="820"/>
                  </a:cubicBezTo>
                  <a:cubicBezTo>
                    <a:pt x="10019" y="347"/>
                    <a:pt x="9641" y="0"/>
                    <a:pt x="9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47"/>
          <p:cNvGrpSpPr/>
          <p:nvPr/>
        </p:nvGrpSpPr>
        <p:grpSpPr>
          <a:xfrm>
            <a:off x="7936965" y="3714632"/>
            <a:ext cx="316160" cy="311855"/>
            <a:chOff x="2084100" y="4400250"/>
            <a:chExt cx="486550" cy="479925"/>
          </a:xfrm>
        </p:grpSpPr>
        <p:sp>
          <p:nvSpPr>
            <p:cNvPr id="449" name="Google Shape;449;p47"/>
            <p:cNvSpPr/>
            <p:nvPr/>
          </p:nvSpPr>
          <p:spPr>
            <a:xfrm>
              <a:off x="2084100" y="4652250"/>
              <a:ext cx="105325" cy="90050"/>
            </a:xfrm>
            <a:custGeom>
              <a:avLst/>
              <a:gdLst/>
              <a:ahLst/>
              <a:cxnLst/>
              <a:rect l="l" t="t" r="r" b="b"/>
              <a:pathLst>
                <a:path w="4213" h="3602" extrusionOk="0">
                  <a:moveTo>
                    <a:pt x="2260" y="1"/>
                  </a:moveTo>
                  <a:cubicBezTo>
                    <a:pt x="2109" y="1"/>
                    <a:pt x="1966" y="60"/>
                    <a:pt x="1858" y="168"/>
                  </a:cubicBezTo>
                  <a:lnTo>
                    <a:pt x="259" y="1764"/>
                  </a:lnTo>
                  <a:cubicBezTo>
                    <a:pt x="0" y="2023"/>
                    <a:pt x="54" y="2457"/>
                    <a:pt x="367" y="2647"/>
                  </a:cubicBezTo>
                  <a:lnTo>
                    <a:pt x="1957" y="3601"/>
                  </a:lnTo>
                  <a:cubicBezTo>
                    <a:pt x="2078" y="3228"/>
                    <a:pt x="2274" y="2885"/>
                    <a:pt x="2533" y="2592"/>
                  </a:cubicBezTo>
                  <a:lnTo>
                    <a:pt x="4213" y="274"/>
                  </a:lnTo>
                  <a:lnTo>
                    <a:pt x="2337" y="6"/>
                  </a:lnTo>
                  <a:cubicBezTo>
                    <a:pt x="2311" y="2"/>
                    <a:pt x="2285" y="1"/>
                    <a:pt x="22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0" name="Google Shape;450;p47"/>
            <p:cNvSpPr/>
            <p:nvPr/>
          </p:nvSpPr>
          <p:spPr>
            <a:xfrm>
              <a:off x="2372575" y="4644175"/>
              <a:ext cx="175875" cy="226275"/>
            </a:xfrm>
            <a:custGeom>
              <a:avLst/>
              <a:gdLst/>
              <a:ahLst/>
              <a:cxnLst/>
              <a:rect l="l" t="t" r="r" b="b"/>
              <a:pathLst>
                <a:path w="7035" h="9051" extrusionOk="0">
                  <a:moveTo>
                    <a:pt x="4469" y="1"/>
                  </a:moveTo>
                  <a:cubicBezTo>
                    <a:pt x="3981" y="467"/>
                    <a:pt x="3466" y="901"/>
                    <a:pt x="2927" y="1304"/>
                  </a:cubicBezTo>
                  <a:lnTo>
                    <a:pt x="0" y="3436"/>
                  </a:lnTo>
                  <a:lnTo>
                    <a:pt x="3406" y="8787"/>
                  </a:lnTo>
                  <a:cubicBezTo>
                    <a:pt x="3514" y="8960"/>
                    <a:pt x="3697" y="9050"/>
                    <a:pt x="3882" y="9050"/>
                  </a:cubicBezTo>
                  <a:cubicBezTo>
                    <a:pt x="4025" y="9050"/>
                    <a:pt x="4170" y="8996"/>
                    <a:pt x="4282" y="8884"/>
                  </a:cubicBezTo>
                  <a:cubicBezTo>
                    <a:pt x="5818" y="7348"/>
                    <a:pt x="5990" y="7173"/>
                    <a:pt x="6821" y="6345"/>
                  </a:cubicBezTo>
                  <a:cubicBezTo>
                    <a:pt x="7034" y="6125"/>
                    <a:pt x="7031" y="5773"/>
                    <a:pt x="6812" y="5553"/>
                  </a:cubicBezTo>
                  <a:cubicBezTo>
                    <a:pt x="6702" y="5444"/>
                    <a:pt x="6558" y="5389"/>
                    <a:pt x="6413" y="5389"/>
                  </a:cubicBezTo>
                  <a:cubicBezTo>
                    <a:pt x="6272" y="5389"/>
                    <a:pt x="6130" y="5441"/>
                    <a:pt x="6020" y="5547"/>
                  </a:cubicBezTo>
                  <a:lnTo>
                    <a:pt x="5800" y="5767"/>
                  </a:lnTo>
                  <a:lnTo>
                    <a:pt x="5201" y="3174"/>
                  </a:lnTo>
                  <a:lnTo>
                    <a:pt x="5920" y="2455"/>
                  </a:lnTo>
                  <a:cubicBezTo>
                    <a:pt x="6134" y="2232"/>
                    <a:pt x="6131" y="1880"/>
                    <a:pt x="5914" y="1663"/>
                  </a:cubicBezTo>
                  <a:cubicBezTo>
                    <a:pt x="5804" y="1551"/>
                    <a:pt x="5660" y="1496"/>
                    <a:pt x="5515" y="1496"/>
                  </a:cubicBezTo>
                  <a:cubicBezTo>
                    <a:pt x="5374" y="1496"/>
                    <a:pt x="5232" y="1548"/>
                    <a:pt x="5122" y="1654"/>
                  </a:cubicBezTo>
                  <a:lnTo>
                    <a:pt x="4903" y="1877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1" name="Google Shape;451;p47"/>
            <p:cNvSpPr/>
            <p:nvPr/>
          </p:nvSpPr>
          <p:spPr>
            <a:xfrm>
              <a:off x="2093950" y="4419400"/>
              <a:ext cx="228500" cy="174750"/>
            </a:xfrm>
            <a:custGeom>
              <a:avLst/>
              <a:gdLst/>
              <a:ahLst/>
              <a:cxnLst/>
              <a:rect l="l" t="t" r="r" b="b"/>
              <a:pathLst>
                <a:path w="9140" h="6990" extrusionOk="0">
                  <a:moveTo>
                    <a:pt x="3194" y="1"/>
                  </a:moveTo>
                  <a:cubicBezTo>
                    <a:pt x="3049" y="1"/>
                    <a:pt x="2905" y="56"/>
                    <a:pt x="2795" y="166"/>
                  </a:cubicBezTo>
                  <a:lnTo>
                    <a:pt x="257" y="2704"/>
                  </a:lnTo>
                  <a:cubicBezTo>
                    <a:pt x="1" y="2960"/>
                    <a:pt x="46" y="3385"/>
                    <a:pt x="350" y="3580"/>
                  </a:cubicBezTo>
                  <a:lnTo>
                    <a:pt x="5707" y="6989"/>
                  </a:lnTo>
                  <a:lnTo>
                    <a:pt x="7824" y="4071"/>
                  </a:lnTo>
                  <a:cubicBezTo>
                    <a:pt x="8230" y="3526"/>
                    <a:pt x="8670" y="3008"/>
                    <a:pt x="9140" y="2517"/>
                  </a:cubicBezTo>
                  <a:lnTo>
                    <a:pt x="7264" y="2084"/>
                  </a:lnTo>
                  <a:lnTo>
                    <a:pt x="7484" y="1864"/>
                  </a:lnTo>
                  <a:cubicBezTo>
                    <a:pt x="7697" y="1641"/>
                    <a:pt x="7694" y="1289"/>
                    <a:pt x="7478" y="1072"/>
                  </a:cubicBezTo>
                  <a:cubicBezTo>
                    <a:pt x="7368" y="961"/>
                    <a:pt x="7223" y="905"/>
                    <a:pt x="7078" y="905"/>
                  </a:cubicBezTo>
                  <a:cubicBezTo>
                    <a:pt x="6937" y="905"/>
                    <a:pt x="6795" y="958"/>
                    <a:pt x="6686" y="1063"/>
                  </a:cubicBezTo>
                  <a:lnTo>
                    <a:pt x="5966" y="1786"/>
                  </a:lnTo>
                  <a:lnTo>
                    <a:pt x="3370" y="1186"/>
                  </a:lnTo>
                  <a:lnTo>
                    <a:pt x="3593" y="964"/>
                  </a:lnTo>
                  <a:cubicBezTo>
                    <a:pt x="3813" y="744"/>
                    <a:pt x="3813" y="385"/>
                    <a:pt x="3593" y="166"/>
                  </a:cubicBezTo>
                  <a:cubicBezTo>
                    <a:pt x="3483" y="56"/>
                    <a:pt x="3339" y="1"/>
                    <a:pt x="3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2" name="Google Shape;452;p47"/>
            <p:cNvSpPr/>
            <p:nvPr/>
          </p:nvSpPr>
          <p:spPr>
            <a:xfrm>
              <a:off x="2224425" y="4777500"/>
              <a:ext cx="90425" cy="102675"/>
            </a:xfrm>
            <a:custGeom>
              <a:avLst/>
              <a:gdLst/>
              <a:ahLst/>
              <a:cxnLst/>
              <a:rect l="l" t="t" r="r" b="b"/>
              <a:pathLst>
                <a:path w="3617" h="4107" extrusionOk="0">
                  <a:moveTo>
                    <a:pt x="3324" y="0"/>
                  </a:moveTo>
                  <a:lnTo>
                    <a:pt x="846" y="1804"/>
                  </a:lnTo>
                  <a:cubicBezTo>
                    <a:pt x="638" y="1994"/>
                    <a:pt x="340" y="2144"/>
                    <a:pt x="0" y="2250"/>
                  </a:cubicBezTo>
                  <a:lnTo>
                    <a:pt x="949" y="3831"/>
                  </a:lnTo>
                  <a:cubicBezTo>
                    <a:pt x="1057" y="4011"/>
                    <a:pt x="1245" y="4106"/>
                    <a:pt x="1435" y="4106"/>
                  </a:cubicBezTo>
                  <a:cubicBezTo>
                    <a:pt x="1578" y="4106"/>
                    <a:pt x="1723" y="4052"/>
                    <a:pt x="1834" y="3939"/>
                  </a:cubicBezTo>
                  <a:lnTo>
                    <a:pt x="3430" y="2343"/>
                  </a:lnTo>
                  <a:cubicBezTo>
                    <a:pt x="3556" y="2217"/>
                    <a:pt x="3617" y="2039"/>
                    <a:pt x="3589" y="1864"/>
                  </a:cubicBezTo>
                  <a:lnTo>
                    <a:pt x="33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3" name="Google Shape;453;p47"/>
            <p:cNvSpPr/>
            <p:nvPr/>
          </p:nvSpPr>
          <p:spPr>
            <a:xfrm>
              <a:off x="2454100" y="4400250"/>
              <a:ext cx="116550" cy="107300"/>
            </a:xfrm>
            <a:custGeom>
              <a:avLst/>
              <a:gdLst/>
              <a:ahLst/>
              <a:cxnLst/>
              <a:rect l="l" t="t" r="r" b="b"/>
              <a:pathLst>
                <a:path w="4662" h="4292" extrusionOk="0">
                  <a:moveTo>
                    <a:pt x="2188" y="0"/>
                  </a:moveTo>
                  <a:cubicBezTo>
                    <a:pt x="1911" y="0"/>
                    <a:pt x="1630" y="51"/>
                    <a:pt x="1361" y="155"/>
                  </a:cubicBezTo>
                  <a:cubicBezTo>
                    <a:pt x="1015" y="287"/>
                    <a:pt x="675" y="432"/>
                    <a:pt x="341" y="588"/>
                  </a:cubicBezTo>
                  <a:cubicBezTo>
                    <a:pt x="0" y="1600"/>
                    <a:pt x="265" y="2717"/>
                    <a:pt x="1021" y="3470"/>
                  </a:cubicBezTo>
                  <a:cubicBezTo>
                    <a:pt x="1558" y="4004"/>
                    <a:pt x="2275" y="4291"/>
                    <a:pt x="3007" y="4291"/>
                  </a:cubicBezTo>
                  <a:cubicBezTo>
                    <a:pt x="3307" y="4291"/>
                    <a:pt x="3609" y="4243"/>
                    <a:pt x="3903" y="4145"/>
                  </a:cubicBezTo>
                  <a:cubicBezTo>
                    <a:pt x="4060" y="3813"/>
                    <a:pt x="4204" y="3473"/>
                    <a:pt x="4337" y="3130"/>
                  </a:cubicBezTo>
                  <a:cubicBezTo>
                    <a:pt x="4662" y="2281"/>
                    <a:pt x="4457" y="1320"/>
                    <a:pt x="3816" y="676"/>
                  </a:cubicBezTo>
                  <a:cubicBezTo>
                    <a:pt x="3375" y="235"/>
                    <a:pt x="2787" y="0"/>
                    <a:pt x="2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4" name="Google Shape;454;p47"/>
            <p:cNvSpPr/>
            <p:nvPr/>
          </p:nvSpPr>
          <p:spPr>
            <a:xfrm>
              <a:off x="2152975" y="4431500"/>
              <a:ext cx="381925" cy="377725"/>
            </a:xfrm>
            <a:custGeom>
              <a:avLst/>
              <a:gdLst/>
              <a:ahLst/>
              <a:cxnLst/>
              <a:rect l="l" t="t" r="r" b="b"/>
              <a:pathLst>
                <a:path w="15277" h="15109" extrusionOk="0">
                  <a:moveTo>
                    <a:pt x="11062" y="3658"/>
                  </a:moveTo>
                  <a:cubicBezTo>
                    <a:pt x="11207" y="3658"/>
                    <a:pt x="11353" y="3714"/>
                    <a:pt x="11464" y="3825"/>
                  </a:cubicBezTo>
                  <a:cubicBezTo>
                    <a:pt x="11681" y="4042"/>
                    <a:pt x="11684" y="4394"/>
                    <a:pt x="11470" y="4617"/>
                  </a:cubicBezTo>
                  <a:lnTo>
                    <a:pt x="9076" y="7011"/>
                  </a:lnTo>
                  <a:cubicBezTo>
                    <a:pt x="8965" y="7122"/>
                    <a:pt x="8820" y="7178"/>
                    <a:pt x="8675" y="7178"/>
                  </a:cubicBezTo>
                  <a:cubicBezTo>
                    <a:pt x="8530" y="7178"/>
                    <a:pt x="8385" y="7122"/>
                    <a:pt x="8275" y="7011"/>
                  </a:cubicBezTo>
                  <a:cubicBezTo>
                    <a:pt x="8055" y="6791"/>
                    <a:pt x="8055" y="6433"/>
                    <a:pt x="8275" y="6213"/>
                  </a:cubicBezTo>
                  <a:lnTo>
                    <a:pt x="10672" y="3816"/>
                  </a:lnTo>
                  <a:cubicBezTo>
                    <a:pt x="10781" y="3711"/>
                    <a:pt x="10921" y="3658"/>
                    <a:pt x="11062" y="3658"/>
                  </a:cubicBezTo>
                  <a:close/>
                  <a:moveTo>
                    <a:pt x="11136" y="1"/>
                  </a:moveTo>
                  <a:lnTo>
                    <a:pt x="11136" y="1"/>
                  </a:lnTo>
                  <a:cubicBezTo>
                    <a:pt x="9278" y="1079"/>
                    <a:pt x="7658" y="2524"/>
                    <a:pt x="6378" y="4253"/>
                  </a:cubicBezTo>
                  <a:lnTo>
                    <a:pt x="624" y="12169"/>
                  </a:lnTo>
                  <a:cubicBezTo>
                    <a:pt x="0" y="12877"/>
                    <a:pt x="15" y="13979"/>
                    <a:pt x="660" y="14623"/>
                  </a:cubicBezTo>
                  <a:cubicBezTo>
                    <a:pt x="992" y="14957"/>
                    <a:pt x="1464" y="15108"/>
                    <a:pt x="1921" y="15108"/>
                  </a:cubicBezTo>
                  <a:cubicBezTo>
                    <a:pt x="2351" y="15108"/>
                    <a:pt x="2767" y="14974"/>
                    <a:pt x="3039" y="14732"/>
                  </a:cubicBezTo>
                  <a:lnTo>
                    <a:pt x="11037" y="8905"/>
                  </a:lnTo>
                  <a:cubicBezTo>
                    <a:pt x="12759" y="7628"/>
                    <a:pt x="14201" y="6014"/>
                    <a:pt x="15276" y="4162"/>
                  </a:cubicBezTo>
                  <a:lnTo>
                    <a:pt x="15276" y="4162"/>
                  </a:lnTo>
                  <a:cubicBezTo>
                    <a:pt x="15201" y="4166"/>
                    <a:pt x="15126" y="4168"/>
                    <a:pt x="15052" y="4168"/>
                  </a:cubicBezTo>
                  <a:cubicBezTo>
                    <a:pt x="13942" y="4168"/>
                    <a:pt x="12979" y="3729"/>
                    <a:pt x="12265" y="3018"/>
                  </a:cubicBezTo>
                  <a:cubicBezTo>
                    <a:pt x="11446" y="2199"/>
                    <a:pt x="11076" y="1091"/>
                    <a:pt x="111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55" name="Google Shape;455;p47"/>
          <p:cNvSpPr/>
          <p:nvPr/>
        </p:nvSpPr>
        <p:spPr>
          <a:xfrm>
            <a:off x="6392074" y="3722763"/>
            <a:ext cx="318418" cy="295594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456" name="Google Shape;456;p47"/>
          <p:cNvGrpSpPr/>
          <p:nvPr/>
        </p:nvGrpSpPr>
        <p:grpSpPr>
          <a:xfrm>
            <a:off x="7159817" y="3741412"/>
            <a:ext cx="327824" cy="258295"/>
            <a:chOff x="5629975" y="3255775"/>
            <a:chExt cx="504500" cy="397500"/>
          </a:xfrm>
        </p:grpSpPr>
        <p:sp>
          <p:nvSpPr>
            <p:cNvPr id="457" name="Google Shape;457;p47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8" name="Google Shape;458;p47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9" name="Google Shape;459;p47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0" name="Google Shape;460;p47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1" name="Google Shape;461;p47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62" name="Google Shape;462;p47"/>
          <p:cNvSpPr txBox="1">
            <a:spLocks noGrp="1"/>
          </p:cNvSpPr>
          <p:nvPr>
            <p:ph type="title"/>
          </p:nvPr>
        </p:nvSpPr>
        <p:spPr>
          <a:xfrm>
            <a:off x="1686450" y="542525"/>
            <a:ext cx="57741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BUYER PERSONA PROFILE</a:t>
            </a:r>
            <a:endParaRPr/>
          </a:p>
        </p:txBody>
      </p:sp>
      <p:grpSp>
        <p:nvGrpSpPr>
          <p:cNvPr id="463" name="Google Shape;463;p47"/>
          <p:cNvGrpSpPr/>
          <p:nvPr/>
        </p:nvGrpSpPr>
        <p:grpSpPr>
          <a:xfrm flipH="1">
            <a:off x="6199534" y="2118797"/>
            <a:ext cx="460663" cy="383530"/>
            <a:chOff x="1573150" y="3305631"/>
            <a:chExt cx="1659450" cy="1381594"/>
          </a:xfrm>
        </p:grpSpPr>
        <p:sp>
          <p:nvSpPr>
            <p:cNvPr id="464" name="Google Shape;464;p47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7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7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7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7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47"/>
          <p:cNvGrpSpPr/>
          <p:nvPr/>
        </p:nvGrpSpPr>
        <p:grpSpPr>
          <a:xfrm flipH="1">
            <a:off x="6199534" y="2665630"/>
            <a:ext cx="460663" cy="383530"/>
            <a:chOff x="1573150" y="3305631"/>
            <a:chExt cx="1659450" cy="1381594"/>
          </a:xfrm>
        </p:grpSpPr>
        <p:sp>
          <p:nvSpPr>
            <p:cNvPr id="470" name="Google Shape;470;p47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7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7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7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7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" name="Google Shape;475;p47"/>
          <p:cNvGrpSpPr/>
          <p:nvPr/>
        </p:nvGrpSpPr>
        <p:grpSpPr>
          <a:xfrm>
            <a:off x="6728956" y="2275014"/>
            <a:ext cx="963242" cy="12397"/>
            <a:chOff x="5224975" y="2957150"/>
            <a:chExt cx="1544400" cy="5100"/>
          </a:xfrm>
        </p:grpSpPr>
        <p:cxnSp>
          <p:nvCxnSpPr>
            <p:cNvPr id="476" name="Google Shape;476;p47"/>
            <p:cNvCxnSpPr/>
            <p:nvPr/>
          </p:nvCxnSpPr>
          <p:spPr>
            <a:xfrm>
              <a:off x="5224975" y="2962250"/>
              <a:ext cx="1544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7" name="Google Shape;477;p47"/>
            <p:cNvCxnSpPr/>
            <p:nvPr/>
          </p:nvCxnSpPr>
          <p:spPr>
            <a:xfrm rot="10800000" flipH="1">
              <a:off x="5225150" y="2957150"/>
              <a:ext cx="570900" cy="51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478" name="Google Shape;478;p47"/>
          <p:cNvGrpSpPr/>
          <p:nvPr/>
        </p:nvGrpSpPr>
        <p:grpSpPr>
          <a:xfrm>
            <a:off x="6728956" y="2832839"/>
            <a:ext cx="963242" cy="729"/>
            <a:chOff x="5224975" y="2962250"/>
            <a:chExt cx="1544400" cy="300"/>
          </a:xfrm>
        </p:grpSpPr>
        <p:cxnSp>
          <p:nvCxnSpPr>
            <p:cNvPr id="479" name="Google Shape;479;p47"/>
            <p:cNvCxnSpPr/>
            <p:nvPr/>
          </p:nvCxnSpPr>
          <p:spPr>
            <a:xfrm>
              <a:off x="5224975" y="2962250"/>
              <a:ext cx="1544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0" name="Google Shape;480;p47"/>
            <p:cNvCxnSpPr/>
            <p:nvPr/>
          </p:nvCxnSpPr>
          <p:spPr>
            <a:xfrm>
              <a:off x="5225150" y="2962250"/>
              <a:ext cx="1302600" cy="3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481" name="Google Shape;481;p47"/>
          <p:cNvSpPr txBox="1">
            <a:spLocks noGrp="1"/>
          </p:cNvSpPr>
          <p:nvPr>
            <p:ph type="title" idx="4294967295"/>
          </p:nvPr>
        </p:nvSpPr>
        <p:spPr>
          <a:xfrm>
            <a:off x="6282925" y="1631143"/>
            <a:ext cx="9633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GENDER</a:t>
            </a:r>
            <a:endParaRPr sz="1200"/>
          </a:p>
        </p:txBody>
      </p:sp>
      <p:sp>
        <p:nvSpPr>
          <p:cNvPr id="482" name="Google Shape;482;p47"/>
          <p:cNvSpPr txBox="1">
            <a:spLocks noGrp="1"/>
          </p:cNvSpPr>
          <p:nvPr>
            <p:ph type="title" idx="4294967295"/>
          </p:nvPr>
        </p:nvSpPr>
        <p:spPr>
          <a:xfrm>
            <a:off x="6306716" y="2680106"/>
            <a:ext cx="3987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</a:t>
            </a:r>
            <a:endParaRPr sz="1200"/>
          </a:p>
        </p:txBody>
      </p:sp>
      <p:sp>
        <p:nvSpPr>
          <p:cNvPr id="483" name="Google Shape;483;p47"/>
          <p:cNvSpPr txBox="1">
            <a:spLocks noGrp="1"/>
          </p:cNvSpPr>
          <p:nvPr>
            <p:ph type="title" idx="4294967295"/>
          </p:nvPr>
        </p:nvSpPr>
        <p:spPr>
          <a:xfrm>
            <a:off x="6306716" y="2140607"/>
            <a:ext cx="3987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</a:t>
            </a:r>
            <a:endParaRPr sz="1200"/>
          </a:p>
        </p:txBody>
      </p:sp>
      <p:sp>
        <p:nvSpPr>
          <p:cNvPr id="484" name="Google Shape;484;p47"/>
          <p:cNvSpPr txBox="1">
            <a:spLocks noGrp="1"/>
          </p:cNvSpPr>
          <p:nvPr>
            <p:ph type="title" idx="4294967295"/>
          </p:nvPr>
        </p:nvSpPr>
        <p:spPr>
          <a:xfrm>
            <a:off x="6282925" y="3201100"/>
            <a:ext cx="9633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HOBBIES</a:t>
            </a:r>
            <a:endParaRPr sz="1200"/>
          </a:p>
        </p:txBody>
      </p:sp>
      <p:sp>
        <p:nvSpPr>
          <p:cNvPr id="485" name="Google Shape;485;p47"/>
          <p:cNvSpPr txBox="1">
            <a:spLocks noGrp="1"/>
          </p:cNvSpPr>
          <p:nvPr>
            <p:ph type="title" idx="4294967295"/>
          </p:nvPr>
        </p:nvSpPr>
        <p:spPr>
          <a:xfrm>
            <a:off x="6226484" y="4065338"/>
            <a:ext cx="6564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47%</a:t>
            </a:r>
            <a:endParaRPr sz="1200"/>
          </a:p>
        </p:txBody>
      </p:sp>
      <p:sp>
        <p:nvSpPr>
          <p:cNvPr id="486" name="Google Shape;486;p47"/>
          <p:cNvSpPr txBox="1">
            <a:spLocks noGrp="1"/>
          </p:cNvSpPr>
          <p:nvPr>
            <p:ph type="title" idx="4294967295"/>
          </p:nvPr>
        </p:nvSpPr>
        <p:spPr>
          <a:xfrm>
            <a:off x="6994871" y="4065338"/>
            <a:ext cx="6564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65%</a:t>
            </a:r>
            <a:endParaRPr sz="1200"/>
          </a:p>
        </p:txBody>
      </p:sp>
      <p:sp>
        <p:nvSpPr>
          <p:cNvPr id="487" name="Google Shape;487;p47"/>
          <p:cNvSpPr txBox="1">
            <a:spLocks noGrp="1"/>
          </p:cNvSpPr>
          <p:nvPr>
            <p:ph type="title" idx="4294967295"/>
          </p:nvPr>
        </p:nvSpPr>
        <p:spPr>
          <a:xfrm>
            <a:off x="7763259" y="4065338"/>
            <a:ext cx="6564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33%</a:t>
            </a:r>
            <a:endParaRPr sz="1200"/>
          </a:p>
        </p:txBody>
      </p:sp>
      <p:sp>
        <p:nvSpPr>
          <p:cNvPr id="488" name="Google Shape;488;p47"/>
          <p:cNvSpPr txBox="1">
            <a:spLocks noGrp="1"/>
          </p:cNvSpPr>
          <p:nvPr>
            <p:ph type="title" idx="4294967295"/>
          </p:nvPr>
        </p:nvSpPr>
        <p:spPr>
          <a:xfrm>
            <a:off x="838162" y="1631143"/>
            <a:ext cx="19317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INTERESTS</a:t>
            </a:r>
            <a:endParaRPr sz="1200"/>
          </a:p>
        </p:txBody>
      </p:sp>
      <p:sp>
        <p:nvSpPr>
          <p:cNvPr id="489" name="Google Shape;489;p47"/>
          <p:cNvSpPr/>
          <p:nvPr/>
        </p:nvSpPr>
        <p:spPr>
          <a:xfrm>
            <a:off x="1884766" y="2275125"/>
            <a:ext cx="382200" cy="15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47"/>
          <p:cNvSpPr/>
          <p:nvPr/>
        </p:nvSpPr>
        <p:spPr>
          <a:xfrm>
            <a:off x="1303900" y="3170575"/>
            <a:ext cx="963300" cy="15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47"/>
          <p:cNvSpPr/>
          <p:nvPr/>
        </p:nvSpPr>
        <p:spPr>
          <a:xfrm>
            <a:off x="1700899" y="4060400"/>
            <a:ext cx="566400" cy="15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2" name="Google Shape;492;p47"/>
          <p:cNvPicPr preferRelativeResize="0"/>
          <p:nvPr/>
        </p:nvPicPr>
        <p:blipFill rotWithShape="1">
          <a:blip r:embed="rId5">
            <a:alphaModFix/>
          </a:blip>
          <a:srcRect l="51742" b="68287"/>
          <a:stretch/>
        </p:blipFill>
        <p:spPr>
          <a:xfrm>
            <a:off x="4731130" y="0"/>
            <a:ext cx="4410898" cy="1631147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7"/>
          <p:cNvSpPr txBox="1">
            <a:spLocks noGrp="1"/>
          </p:cNvSpPr>
          <p:nvPr>
            <p:ph type="title" idx="4294967295"/>
          </p:nvPr>
        </p:nvSpPr>
        <p:spPr>
          <a:xfrm>
            <a:off x="7715724" y="2111250"/>
            <a:ext cx="5802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27%</a:t>
            </a:r>
            <a:endParaRPr sz="1200"/>
          </a:p>
        </p:txBody>
      </p:sp>
      <p:sp>
        <p:nvSpPr>
          <p:cNvPr id="494" name="Google Shape;494;p47"/>
          <p:cNvSpPr txBox="1">
            <a:spLocks noGrp="1"/>
          </p:cNvSpPr>
          <p:nvPr>
            <p:ph type="title" idx="4294967295"/>
          </p:nvPr>
        </p:nvSpPr>
        <p:spPr>
          <a:xfrm>
            <a:off x="7715724" y="2656123"/>
            <a:ext cx="5802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85%</a:t>
            </a:r>
            <a:endParaRPr sz="1200"/>
          </a:p>
        </p:txBody>
      </p:sp>
      <p:sp>
        <p:nvSpPr>
          <p:cNvPr id="495" name="Google Shape;495;p47"/>
          <p:cNvSpPr txBox="1">
            <a:spLocks noGrp="1"/>
          </p:cNvSpPr>
          <p:nvPr>
            <p:ph type="title" idx="4294967295"/>
          </p:nvPr>
        </p:nvSpPr>
        <p:spPr>
          <a:xfrm>
            <a:off x="723691" y="2169480"/>
            <a:ext cx="5802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32%</a:t>
            </a:r>
            <a:endParaRPr sz="1200"/>
          </a:p>
        </p:txBody>
      </p:sp>
      <p:sp>
        <p:nvSpPr>
          <p:cNvPr id="496" name="Google Shape;496;p47"/>
          <p:cNvSpPr txBox="1">
            <a:spLocks noGrp="1"/>
          </p:cNvSpPr>
          <p:nvPr>
            <p:ph type="title" idx="4294967295"/>
          </p:nvPr>
        </p:nvSpPr>
        <p:spPr>
          <a:xfrm>
            <a:off x="723691" y="3058098"/>
            <a:ext cx="5802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93%</a:t>
            </a:r>
            <a:endParaRPr sz="1200"/>
          </a:p>
        </p:txBody>
      </p:sp>
      <p:sp>
        <p:nvSpPr>
          <p:cNvPr id="497" name="Google Shape;497;p47"/>
          <p:cNvSpPr txBox="1">
            <a:spLocks noGrp="1"/>
          </p:cNvSpPr>
          <p:nvPr>
            <p:ph type="title" idx="4294967295"/>
          </p:nvPr>
        </p:nvSpPr>
        <p:spPr>
          <a:xfrm>
            <a:off x="723691" y="3972498"/>
            <a:ext cx="580200" cy="3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65%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48"/>
          <p:cNvGrpSpPr/>
          <p:nvPr/>
        </p:nvGrpSpPr>
        <p:grpSpPr>
          <a:xfrm flipH="1">
            <a:off x="4938700" y="2078848"/>
            <a:ext cx="1136225" cy="989636"/>
            <a:chOff x="1573150" y="3305631"/>
            <a:chExt cx="1659450" cy="1381594"/>
          </a:xfrm>
        </p:grpSpPr>
        <p:sp>
          <p:nvSpPr>
            <p:cNvPr id="503" name="Google Shape;503;p4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" name="Google Shape;508;p48"/>
          <p:cNvGrpSpPr/>
          <p:nvPr/>
        </p:nvGrpSpPr>
        <p:grpSpPr>
          <a:xfrm>
            <a:off x="5378950" y="3559610"/>
            <a:ext cx="1136225" cy="989636"/>
            <a:chOff x="1573150" y="3305631"/>
            <a:chExt cx="1659450" cy="1381594"/>
          </a:xfrm>
        </p:grpSpPr>
        <p:sp>
          <p:nvSpPr>
            <p:cNvPr id="509" name="Google Shape;509;p4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48"/>
          <p:cNvGrpSpPr/>
          <p:nvPr/>
        </p:nvGrpSpPr>
        <p:grpSpPr>
          <a:xfrm>
            <a:off x="5349599" y="612749"/>
            <a:ext cx="1136225" cy="989636"/>
            <a:chOff x="1573150" y="3305631"/>
            <a:chExt cx="1659450" cy="1381594"/>
          </a:xfrm>
        </p:grpSpPr>
        <p:sp>
          <p:nvSpPr>
            <p:cNvPr id="515" name="Google Shape;515;p48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8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8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8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8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0" name="Google Shape;520;p48"/>
          <p:cNvSpPr txBox="1">
            <a:spLocks noGrp="1"/>
          </p:cNvSpPr>
          <p:nvPr>
            <p:ph type="subTitle" idx="1"/>
          </p:nvPr>
        </p:nvSpPr>
        <p:spPr>
          <a:xfrm>
            <a:off x="4744950" y="1180354"/>
            <a:ext cx="20001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Facebook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err="1" smtClean="0"/>
              <a:t>Instragram</a:t>
            </a:r>
            <a:endParaRPr lang="es-EC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Google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1" name="Google Shape;521;p48"/>
          <p:cNvSpPr txBox="1">
            <a:spLocks noGrp="1"/>
          </p:cNvSpPr>
          <p:nvPr>
            <p:ph type="subTitle" idx="4"/>
          </p:nvPr>
        </p:nvSpPr>
        <p:spPr>
          <a:xfrm>
            <a:off x="5139150" y="584239"/>
            <a:ext cx="1211700" cy="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Redes Sociales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2" name="Google Shape;522;p48"/>
          <p:cNvSpPr txBox="1">
            <a:spLocks noGrp="1"/>
          </p:cNvSpPr>
          <p:nvPr>
            <p:ph type="subTitle" idx="3"/>
          </p:nvPr>
        </p:nvSpPr>
        <p:spPr>
          <a:xfrm>
            <a:off x="4744950" y="3905087"/>
            <a:ext cx="2000100" cy="66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523" name="Google Shape;523;p48"/>
          <p:cNvSpPr txBox="1">
            <a:spLocks noGrp="1"/>
          </p:cNvSpPr>
          <p:nvPr>
            <p:ph type="subTitle" idx="5"/>
          </p:nvPr>
        </p:nvSpPr>
        <p:spPr>
          <a:xfrm>
            <a:off x="5086500" y="2075178"/>
            <a:ext cx="1317000" cy="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Clientes frecuentes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24" name="Google Shape;524;p48"/>
          <p:cNvSpPr txBox="1">
            <a:spLocks noGrp="1"/>
          </p:cNvSpPr>
          <p:nvPr>
            <p:ph type="subTitle" idx="6"/>
          </p:nvPr>
        </p:nvSpPr>
        <p:spPr>
          <a:xfrm>
            <a:off x="5086500" y="3566117"/>
            <a:ext cx="1317000" cy="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err="1" smtClean="0"/>
              <a:t>Influencer</a:t>
            </a:r>
            <a:r>
              <a:rPr lang="es-EC" dirty="0" smtClean="0"/>
              <a:t>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5" name="Google Shape;525;p48"/>
          <p:cNvSpPr txBox="1">
            <a:spLocks noGrp="1"/>
          </p:cNvSpPr>
          <p:nvPr>
            <p:ph type="subTitle" idx="2"/>
          </p:nvPr>
        </p:nvSpPr>
        <p:spPr>
          <a:xfrm>
            <a:off x="4744950" y="2414148"/>
            <a:ext cx="20001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C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Por medio de recomendaciones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26" name="Google Shape;526;p48"/>
          <p:cNvSpPr txBox="1">
            <a:spLocks noGrp="1"/>
          </p:cNvSpPr>
          <p:nvPr>
            <p:ph type="title"/>
          </p:nvPr>
        </p:nvSpPr>
        <p:spPr>
          <a:xfrm>
            <a:off x="756100" y="2160800"/>
            <a:ext cx="2491800" cy="1170300"/>
          </a:xfrm>
          <a:prstGeom prst="rect">
            <a:avLst/>
          </a:prstGeom>
        </p:spPr>
        <p:txBody>
          <a:bodyPr spcFirstLastPara="1" wrap="square" lIns="19800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dirty="0" smtClean="0"/>
              <a:t>Medios a comunicar </a:t>
            </a:r>
            <a:endParaRPr dirty="0"/>
          </a:p>
        </p:txBody>
      </p:sp>
      <p:pic>
        <p:nvPicPr>
          <p:cNvPr id="527" name="Google Shape;527;p48"/>
          <p:cNvPicPr preferRelativeResize="0"/>
          <p:nvPr/>
        </p:nvPicPr>
        <p:blipFill rotWithShape="1">
          <a:blip r:embed="rId3">
            <a:alphaModFix/>
          </a:blip>
          <a:srcRect t="49230" r="88626"/>
          <a:stretch/>
        </p:blipFill>
        <p:spPr>
          <a:xfrm>
            <a:off x="0" y="2532851"/>
            <a:ext cx="1040022" cy="261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48"/>
          <p:cNvSpPr/>
          <p:nvPr/>
        </p:nvSpPr>
        <p:spPr>
          <a:xfrm>
            <a:off x="5709784" y="1485347"/>
            <a:ext cx="70432" cy="66651"/>
          </a:xfrm>
          <a:custGeom>
            <a:avLst/>
            <a:gdLst/>
            <a:ahLst/>
            <a:cxnLst/>
            <a:rect l="l" t="t" r="r" b="b"/>
            <a:pathLst>
              <a:path w="9435" h="8534" extrusionOk="0">
                <a:moveTo>
                  <a:pt x="3787" y="0"/>
                </a:moveTo>
                <a:cubicBezTo>
                  <a:pt x="1296" y="0"/>
                  <a:pt x="360" y="2121"/>
                  <a:pt x="164" y="4563"/>
                </a:cubicBezTo>
                <a:cubicBezTo>
                  <a:pt x="0" y="6610"/>
                  <a:pt x="746" y="8220"/>
                  <a:pt x="3796" y="8534"/>
                </a:cubicBezTo>
                <a:cubicBezTo>
                  <a:pt x="5751" y="8036"/>
                  <a:pt x="7927" y="6665"/>
                  <a:pt x="8619" y="4154"/>
                </a:cubicBezTo>
                <a:cubicBezTo>
                  <a:pt x="9434" y="1196"/>
                  <a:pt x="6682" y="443"/>
                  <a:pt x="4720" y="89"/>
                </a:cubicBezTo>
                <a:cubicBezTo>
                  <a:pt x="4387" y="29"/>
                  <a:pt x="4076" y="0"/>
                  <a:pt x="37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8"/>
          <p:cNvSpPr/>
          <p:nvPr/>
        </p:nvSpPr>
        <p:spPr>
          <a:xfrm>
            <a:off x="5709784" y="2057791"/>
            <a:ext cx="70432" cy="66651"/>
          </a:xfrm>
          <a:custGeom>
            <a:avLst/>
            <a:gdLst/>
            <a:ahLst/>
            <a:cxnLst/>
            <a:rect l="l" t="t" r="r" b="b"/>
            <a:pathLst>
              <a:path w="9435" h="8534" extrusionOk="0">
                <a:moveTo>
                  <a:pt x="3787" y="0"/>
                </a:moveTo>
                <a:cubicBezTo>
                  <a:pt x="1296" y="0"/>
                  <a:pt x="360" y="2121"/>
                  <a:pt x="164" y="4563"/>
                </a:cubicBezTo>
                <a:cubicBezTo>
                  <a:pt x="0" y="6610"/>
                  <a:pt x="746" y="8220"/>
                  <a:pt x="3796" y="8534"/>
                </a:cubicBezTo>
                <a:cubicBezTo>
                  <a:pt x="5751" y="8036"/>
                  <a:pt x="7927" y="6665"/>
                  <a:pt x="8619" y="4154"/>
                </a:cubicBezTo>
                <a:cubicBezTo>
                  <a:pt x="9434" y="1196"/>
                  <a:pt x="6682" y="443"/>
                  <a:pt x="4720" y="89"/>
                </a:cubicBezTo>
                <a:cubicBezTo>
                  <a:pt x="4387" y="29"/>
                  <a:pt x="4076" y="0"/>
                  <a:pt x="37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48"/>
          <p:cNvSpPr/>
          <p:nvPr/>
        </p:nvSpPr>
        <p:spPr>
          <a:xfrm>
            <a:off x="5709784" y="2975611"/>
            <a:ext cx="70432" cy="66651"/>
          </a:xfrm>
          <a:custGeom>
            <a:avLst/>
            <a:gdLst/>
            <a:ahLst/>
            <a:cxnLst/>
            <a:rect l="l" t="t" r="r" b="b"/>
            <a:pathLst>
              <a:path w="9435" h="8534" extrusionOk="0">
                <a:moveTo>
                  <a:pt x="3787" y="0"/>
                </a:moveTo>
                <a:cubicBezTo>
                  <a:pt x="1296" y="0"/>
                  <a:pt x="360" y="2121"/>
                  <a:pt x="164" y="4563"/>
                </a:cubicBezTo>
                <a:cubicBezTo>
                  <a:pt x="0" y="6610"/>
                  <a:pt x="746" y="8220"/>
                  <a:pt x="3796" y="8534"/>
                </a:cubicBezTo>
                <a:cubicBezTo>
                  <a:pt x="5751" y="8036"/>
                  <a:pt x="7927" y="6665"/>
                  <a:pt x="8619" y="4154"/>
                </a:cubicBezTo>
                <a:cubicBezTo>
                  <a:pt x="9434" y="1196"/>
                  <a:pt x="6682" y="443"/>
                  <a:pt x="4720" y="89"/>
                </a:cubicBezTo>
                <a:cubicBezTo>
                  <a:pt x="4387" y="29"/>
                  <a:pt x="4076" y="0"/>
                  <a:pt x="37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48"/>
          <p:cNvSpPr/>
          <p:nvPr/>
        </p:nvSpPr>
        <p:spPr>
          <a:xfrm>
            <a:off x="5709784" y="3548055"/>
            <a:ext cx="70432" cy="66651"/>
          </a:xfrm>
          <a:custGeom>
            <a:avLst/>
            <a:gdLst/>
            <a:ahLst/>
            <a:cxnLst/>
            <a:rect l="l" t="t" r="r" b="b"/>
            <a:pathLst>
              <a:path w="9435" h="8534" extrusionOk="0">
                <a:moveTo>
                  <a:pt x="3787" y="0"/>
                </a:moveTo>
                <a:cubicBezTo>
                  <a:pt x="1296" y="0"/>
                  <a:pt x="360" y="2121"/>
                  <a:pt x="164" y="4563"/>
                </a:cubicBezTo>
                <a:cubicBezTo>
                  <a:pt x="0" y="6610"/>
                  <a:pt x="746" y="8220"/>
                  <a:pt x="3796" y="8534"/>
                </a:cubicBezTo>
                <a:cubicBezTo>
                  <a:pt x="5751" y="8036"/>
                  <a:pt x="7927" y="6665"/>
                  <a:pt x="8619" y="4154"/>
                </a:cubicBezTo>
                <a:cubicBezTo>
                  <a:pt x="9434" y="1196"/>
                  <a:pt x="6682" y="443"/>
                  <a:pt x="4720" y="89"/>
                </a:cubicBezTo>
                <a:cubicBezTo>
                  <a:pt x="4387" y="29"/>
                  <a:pt x="4076" y="0"/>
                  <a:pt x="37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48"/>
          <p:cNvSpPr/>
          <p:nvPr/>
        </p:nvSpPr>
        <p:spPr>
          <a:xfrm rot="5400000">
            <a:off x="5660900" y="3215383"/>
            <a:ext cx="146974" cy="195927"/>
          </a:xfrm>
          <a:custGeom>
            <a:avLst/>
            <a:gdLst/>
            <a:ahLst/>
            <a:cxnLst/>
            <a:rect l="l" t="t" r="r" b="b"/>
            <a:pathLst>
              <a:path w="1155" h="1479" extrusionOk="0">
                <a:moveTo>
                  <a:pt x="333" y="0"/>
                </a:moveTo>
                <a:cubicBezTo>
                  <a:pt x="116" y="0"/>
                  <a:pt x="1" y="260"/>
                  <a:pt x="159" y="419"/>
                </a:cubicBezTo>
                <a:lnTo>
                  <a:pt x="434" y="700"/>
                </a:lnTo>
                <a:cubicBezTo>
                  <a:pt x="455" y="722"/>
                  <a:pt x="455" y="758"/>
                  <a:pt x="434" y="779"/>
                </a:cubicBezTo>
                <a:lnTo>
                  <a:pt x="159" y="1053"/>
                </a:lnTo>
                <a:cubicBezTo>
                  <a:pt x="1" y="1212"/>
                  <a:pt x="116" y="1479"/>
                  <a:pt x="333" y="1479"/>
                </a:cubicBezTo>
                <a:cubicBezTo>
                  <a:pt x="397" y="1479"/>
                  <a:pt x="462" y="1450"/>
                  <a:pt x="506" y="1407"/>
                </a:cubicBezTo>
                <a:lnTo>
                  <a:pt x="1133" y="779"/>
                </a:lnTo>
                <a:cubicBezTo>
                  <a:pt x="1155" y="758"/>
                  <a:pt x="1155" y="722"/>
                  <a:pt x="1133" y="700"/>
                </a:cubicBezTo>
                <a:lnTo>
                  <a:pt x="506" y="73"/>
                </a:lnTo>
                <a:cubicBezTo>
                  <a:pt x="462" y="22"/>
                  <a:pt x="397" y="0"/>
                  <a:pt x="333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50"/>
          <p:cNvGrpSpPr/>
          <p:nvPr/>
        </p:nvGrpSpPr>
        <p:grpSpPr>
          <a:xfrm flipH="1">
            <a:off x="1115286" y="3077175"/>
            <a:ext cx="1154479" cy="961175"/>
            <a:chOff x="1573150" y="3305631"/>
            <a:chExt cx="1659450" cy="1381594"/>
          </a:xfrm>
        </p:grpSpPr>
        <p:sp>
          <p:nvSpPr>
            <p:cNvPr id="557" name="Google Shape;557;p50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0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0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50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0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" name="Google Shape;562;p50"/>
          <p:cNvGrpSpPr/>
          <p:nvPr/>
        </p:nvGrpSpPr>
        <p:grpSpPr>
          <a:xfrm>
            <a:off x="4613736" y="2290288"/>
            <a:ext cx="1154479" cy="961175"/>
            <a:chOff x="1573150" y="3305631"/>
            <a:chExt cx="1659450" cy="1381594"/>
          </a:xfrm>
        </p:grpSpPr>
        <p:sp>
          <p:nvSpPr>
            <p:cNvPr id="563" name="Google Shape;563;p50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0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0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50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50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" name="Google Shape;568;p50"/>
          <p:cNvGrpSpPr/>
          <p:nvPr/>
        </p:nvGrpSpPr>
        <p:grpSpPr>
          <a:xfrm>
            <a:off x="6683386" y="3063675"/>
            <a:ext cx="1154479" cy="961175"/>
            <a:chOff x="1573150" y="3305631"/>
            <a:chExt cx="1659450" cy="1381594"/>
          </a:xfrm>
        </p:grpSpPr>
        <p:sp>
          <p:nvSpPr>
            <p:cNvPr id="569" name="Google Shape;569;p50"/>
            <p:cNvSpPr/>
            <p:nvPr/>
          </p:nvSpPr>
          <p:spPr>
            <a:xfrm>
              <a:off x="1573150" y="3535100"/>
              <a:ext cx="1011575" cy="937700"/>
            </a:xfrm>
            <a:custGeom>
              <a:avLst/>
              <a:gdLst/>
              <a:ahLst/>
              <a:cxnLst/>
              <a:rect l="l" t="t" r="r" b="b"/>
              <a:pathLst>
                <a:path w="40463" h="37508" extrusionOk="0">
                  <a:moveTo>
                    <a:pt x="21302" y="1"/>
                  </a:moveTo>
                  <a:cubicBezTo>
                    <a:pt x="10329" y="1"/>
                    <a:pt x="1155" y="8346"/>
                    <a:pt x="601" y="18850"/>
                  </a:cubicBezTo>
                  <a:cubicBezTo>
                    <a:pt x="1" y="30278"/>
                    <a:pt x="7052" y="37057"/>
                    <a:pt x="19993" y="37494"/>
                  </a:cubicBezTo>
                  <a:cubicBezTo>
                    <a:pt x="20257" y="37503"/>
                    <a:pt x="20519" y="37508"/>
                    <a:pt x="20779" y="37508"/>
                  </a:cubicBezTo>
                  <a:cubicBezTo>
                    <a:pt x="32063" y="37508"/>
                    <a:pt x="39834" y="29182"/>
                    <a:pt x="40197" y="16559"/>
                  </a:cubicBezTo>
                  <a:cubicBezTo>
                    <a:pt x="40463" y="7363"/>
                    <a:pt x="32138" y="40"/>
                    <a:pt x="21376" y="1"/>
                  </a:cubicBezTo>
                  <a:cubicBezTo>
                    <a:pt x="21351" y="1"/>
                    <a:pt x="21327" y="1"/>
                    <a:pt x="213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50"/>
            <p:cNvSpPr/>
            <p:nvPr/>
          </p:nvSpPr>
          <p:spPr>
            <a:xfrm>
              <a:off x="2857925" y="4398450"/>
              <a:ext cx="275775" cy="288775"/>
            </a:xfrm>
            <a:custGeom>
              <a:avLst/>
              <a:gdLst/>
              <a:ahLst/>
              <a:cxnLst/>
              <a:rect l="l" t="t" r="r" b="b"/>
              <a:pathLst>
                <a:path w="11031" h="11551" extrusionOk="0">
                  <a:moveTo>
                    <a:pt x="6931" y="0"/>
                  </a:moveTo>
                  <a:cubicBezTo>
                    <a:pt x="6831" y="0"/>
                    <a:pt x="6728" y="3"/>
                    <a:pt x="6624" y="8"/>
                  </a:cubicBezTo>
                  <a:cubicBezTo>
                    <a:pt x="4088" y="126"/>
                    <a:pt x="0" y="4265"/>
                    <a:pt x="452" y="6735"/>
                  </a:cubicBezTo>
                  <a:cubicBezTo>
                    <a:pt x="951" y="9462"/>
                    <a:pt x="2766" y="11413"/>
                    <a:pt x="5761" y="11548"/>
                  </a:cubicBezTo>
                  <a:cubicBezTo>
                    <a:pt x="5802" y="11550"/>
                    <a:pt x="5844" y="11551"/>
                    <a:pt x="5885" y="11551"/>
                  </a:cubicBezTo>
                  <a:cubicBezTo>
                    <a:pt x="8342" y="11551"/>
                    <a:pt x="11030" y="8303"/>
                    <a:pt x="10970" y="5620"/>
                  </a:cubicBezTo>
                  <a:cubicBezTo>
                    <a:pt x="10883" y="1763"/>
                    <a:pt x="9622" y="0"/>
                    <a:pt x="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0"/>
            <p:cNvSpPr/>
            <p:nvPr/>
          </p:nvSpPr>
          <p:spPr>
            <a:xfrm>
              <a:off x="2468053" y="3305631"/>
              <a:ext cx="169066" cy="172742"/>
            </a:xfrm>
            <a:custGeom>
              <a:avLst/>
              <a:gdLst/>
              <a:ahLst/>
              <a:cxnLst/>
              <a:rect l="l" t="t" r="r" b="b"/>
              <a:pathLst>
                <a:path w="16090" h="16436" extrusionOk="0">
                  <a:moveTo>
                    <a:pt x="7471" y="0"/>
                  </a:moveTo>
                  <a:cubicBezTo>
                    <a:pt x="2479" y="0"/>
                    <a:pt x="247" y="4164"/>
                    <a:pt x="135" y="7652"/>
                  </a:cubicBezTo>
                  <a:cubicBezTo>
                    <a:pt x="0" y="11844"/>
                    <a:pt x="2663" y="16435"/>
                    <a:pt x="7784" y="16435"/>
                  </a:cubicBezTo>
                  <a:cubicBezTo>
                    <a:pt x="7881" y="16435"/>
                    <a:pt x="7979" y="16434"/>
                    <a:pt x="8078" y="16430"/>
                  </a:cubicBezTo>
                  <a:cubicBezTo>
                    <a:pt x="13074" y="16262"/>
                    <a:pt x="15682" y="12575"/>
                    <a:pt x="16090" y="7336"/>
                  </a:cubicBezTo>
                  <a:cubicBezTo>
                    <a:pt x="15410" y="2803"/>
                    <a:pt x="12726" y="265"/>
                    <a:pt x="7962" y="13"/>
                  </a:cubicBezTo>
                  <a:cubicBezTo>
                    <a:pt x="7796" y="4"/>
                    <a:pt x="7632" y="0"/>
                    <a:pt x="7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50"/>
            <p:cNvSpPr/>
            <p:nvPr/>
          </p:nvSpPr>
          <p:spPr>
            <a:xfrm>
              <a:off x="2996725" y="3427550"/>
              <a:ext cx="235875" cy="213350"/>
            </a:xfrm>
            <a:custGeom>
              <a:avLst/>
              <a:gdLst/>
              <a:ahLst/>
              <a:cxnLst/>
              <a:rect l="l" t="t" r="r" b="b"/>
              <a:pathLst>
                <a:path w="9435" h="8534" extrusionOk="0">
                  <a:moveTo>
                    <a:pt x="3787" y="0"/>
                  </a:moveTo>
                  <a:cubicBezTo>
                    <a:pt x="1296" y="0"/>
                    <a:pt x="360" y="2121"/>
                    <a:pt x="164" y="4563"/>
                  </a:cubicBezTo>
                  <a:cubicBezTo>
                    <a:pt x="0" y="6610"/>
                    <a:pt x="746" y="8220"/>
                    <a:pt x="3796" y="8534"/>
                  </a:cubicBezTo>
                  <a:cubicBezTo>
                    <a:pt x="5751" y="8036"/>
                    <a:pt x="7927" y="6665"/>
                    <a:pt x="8619" y="4154"/>
                  </a:cubicBezTo>
                  <a:cubicBezTo>
                    <a:pt x="9434" y="1196"/>
                    <a:pt x="6682" y="443"/>
                    <a:pt x="4720" y="89"/>
                  </a:cubicBezTo>
                  <a:cubicBezTo>
                    <a:pt x="4387" y="29"/>
                    <a:pt x="4076" y="0"/>
                    <a:pt x="37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50"/>
            <p:cNvSpPr/>
            <p:nvPr/>
          </p:nvSpPr>
          <p:spPr>
            <a:xfrm>
              <a:off x="2803075" y="3849475"/>
              <a:ext cx="170400" cy="155475"/>
            </a:xfrm>
            <a:custGeom>
              <a:avLst/>
              <a:gdLst/>
              <a:ahLst/>
              <a:cxnLst/>
              <a:rect l="l" t="t" r="r" b="b"/>
              <a:pathLst>
                <a:path w="6816" h="6219" extrusionOk="0">
                  <a:moveTo>
                    <a:pt x="3927" y="0"/>
                  </a:moveTo>
                  <a:cubicBezTo>
                    <a:pt x="3818" y="0"/>
                    <a:pt x="3704" y="4"/>
                    <a:pt x="3587" y="13"/>
                  </a:cubicBezTo>
                  <a:cubicBezTo>
                    <a:pt x="2018" y="128"/>
                    <a:pt x="347" y="874"/>
                    <a:pt x="194" y="2609"/>
                  </a:cubicBezTo>
                  <a:cubicBezTo>
                    <a:pt x="1" y="4812"/>
                    <a:pt x="1594" y="5924"/>
                    <a:pt x="3638" y="6185"/>
                  </a:cubicBezTo>
                  <a:cubicBezTo>
                    <a:pt x="3816" y="6208"/>
                    <a:pt x="3986" y="6219"/>
                    <a:pt x="4148" y="6219"/>
                  </a:cubicBezTo>
                  <a:cubicBezTo>
                    <a:pt x="5677" y="6219"/>
                    <a:pt x="6538" y="5230"/>
                    <a:pt x="6815" y="3489"/>
                  </a:cubicBezTo>
                  <a:cubicBezTo>
                    <a:pt x="6649" y="1687"/>
                    <a:pt x="6098" y="0"/>
                    <a:pt x="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4" name="Google Shape;574;p50"/>
          <p:cNvSpPr txBox="1">
            <a:spLocks noGrp="1"/>
          </p:cNvSpPr>
          <p:nvPr>
            <p:ph type="title"/>
          </p:nvPr>
        </p:nvSpPr>
        <p:spPr>
          <a:xfrm>
            <a:off x="1879275" y="542525"/>
            <a:ext cx="53877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Stakeholders claves</a:t>
            </a:r>
            <a:endParaRPr dirty="0"/>
          </a:p>
        </p:txBody>
      </p:sp>
      <p:pic>
        <p:nvPicPr>
          <p:cNvPr id="575" name="Google Shape;575;p50"/>
          <p:cNvPicPr preferRelativeResize="0"/>
          <p:nvPr/>
        </p:nvPicPr>
        <p:blipFill rotWithShape="1">
          <a:blip r:embed="rId3">
            <a:alphaModFix/>
          </a:blip>
          <a:srcRect l="32253" b="59341"/>
          <a:stretch/>
        </p:blipFill>
        <p:spPr>
          <a:xfrm>
            <a:off x="2934950" y="0"/>
            <a:ext cx="6194877" cy="2091147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50"/>
          <p:cNvSpPr txBox="1">
            <a:spLocks noGrp="1"/>
          </p:cNvSpPr>
          <p:nvPr>
            <p:ph type="subTitle" idx="4"/>
          </p:nvPr>
        </p:nvSpPr>
        <p:spPr>
          <a:xfrm>
            <a:off x="1794925" y="3336975"/>
            <a:ext cx="1211700" cy="27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C" dirty="0" smtClean="0"/>
              <a:t>Redes Sociales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0" name="Google Shape;580;p50"/>
          <p:cNvSpPr txBox="1">
            <a:spLocks noGrp="1"/>
          </p:cNvSpPr>
          <p:nvPr>
            <p:ph type="subTitle" idx="5"/>
          </p:nvPr>
        </p:nvSpPr>
        <p:spPr>
          <a:xfrm>
            <a:off x="3966138" y="2606683"/>
            <a:ext cx="1211700" cy="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smtClean="0"/>
              <a:t>Google </a:t>
            </a:r>
            <a:endParaRPr dirty="0"/>
          </a:p>
        </p:txBody>
      </p:sp>
      <p:sp>
        <p:nvSpPr>
          <p:cNvPr id="581" name="Google Shape;581;p50"/>
          <p:cNvSpPr txBox="1">
            <a:spLocks noGrp="1"/>
          </p:cNvSpPr>
          <p:nvPr>
            <p:ph type="subTitle" idx="6"/>
          </p:nvPr>
        </p:nvSpPr>
        <p:spPr>
          <a:xfrm>
            <a:off x="6137375" y="3321699"/>
            <a:ext cx="1211700" cy="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Clientes</a:t>
            </a:r>
            <a:endParaRPr dirty="0"/>
          </a:p>
        </p:txBody>
      </p:sp>
      <p:sp>
        <p:nvSpPr>
          <p:cNvPr id="582" name="Google Shape;582;p50"/>
          <p:cNvSpPr/>
          <p:nvPr/>
        </p:nvSpPr>
        <p:spPr>
          <a:xfrm>
            <a:off x="2219004" y="2880564"/>
            <a:ext cx="363548" cy="37090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3" name="Google Shape;583;p50"/>
          <p:cNvGrpSpPr/>
          <p:nvPr/>
        </p:nvGrpSpPr>
        <p:grpSpPr>
          <a:xfrm>
            <a:off x="4392487" y="2172509"/>
            <a:ext cx="361292" cy="352803"/>
            <a:chOff x="-28463700" y="3914875"/>
            <a:chExt cx="303275" cy="296150"/>
          </a:xfrm>
        </p:grpSpPr>
        <p:sp>
          <p:nvSpPr>
            <p:cNvPr id="584" name="Google Shape;584;p50"/>
            <p:cNvSpPr/>
            <p:nvPr/>
          </p:nvSpPr>
          <p:spPr>
            <a:xfrm>
              <a:off x="-28333725" y="4057375"/>
              <a:ext cx="86650" cy="64650"/>
            </a:xfrm>
            <a:custGeom>
              <a:avLst/>
              <a:gdLst/>
              <a:ahLst/>
              <a:cxnLst/>
              <a:rect l="l" t="t" r="r" b="b"/>
              <a:pathLst>
                <a:path w="3466" h="2586" extrusionOk="0">
                  <a:moveTo>
                    <a:pt x="614" y="0"/>
                  </a:moveTo>
                  <a:cubicBezTo>
                    <a:pt x="287" y="0"/>
                    <a:pt x="0" y="305"/>
                    <a:pt x="0" y="696"/>
                  </a:cubicBezTo>
                  <a:cubicBezTo>
                    <a:pt x="0" y="1326"/>
                    <a:pt x="1008" y="2019"/>
                    <a:pt x="1733" y="2586"/>
                  </a:cubicBezTo>
                  <a:cubicBezTo>
                    <a:pt x="2426" y="2019"/>
                    <a:pt x="3466" y="1326"/>
                    <a:pt x="3466" y="696"/>
                  </a:cubicBezTo>
                  <a:cubicBezTo>
                    <a:pt x="3466" y="349"/>
                    <a:pt x="3214" y="3"/>
                    <a:pt x="2741" y="3"/>
                  </a:cubicBezTo>
                  <a:cubicBezTo>
                    <a:pt x="2237" y="3"/>
                    <a:pt x="2048" y="570"/>
                    <a:pt x="2048" y="570"/>
                  </a:cubicBezTo>
                  <a:cubicBezTo>
                    <a:pt x="2001" y="743"/>
                    <a:pt x="1851" y="830"/>
                    <a:pt x="1701" y="830"/>
                  </a:cubicBezTo>
                  <a:cubicBezTo>
                    <a:pt x="1552" y="830"/>
                    <a:pt x="1402" y="743"/>
                    <a:pt x="1355" y="570"/>
                  </a:cubicBezTo>
                  <a:cubicBezTo>
                    <a:pt x="1355" y="538"/>
                    <a:pt x="1166" y="3"/>
                    <a:pt x="662" y="3"/>
                  </a:cubicBezTo>
                  <a:cubicBezTo>
                    <a:pt x="646" y="1"/>
                    <a:pt x="630" y="0"/>
                    <a:pt x="6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0"/>
            <p:cNvSpPr/>
            <p:nvPr/>
          </p:nvSpPr>
          <p:spPr>
            <a:xfrm>
              <a:off x="-28463700" y="3914875"/>
              <a:ext cx="303275" cy="296150"/>
            </a:xfrm>
            <a:custGeom>
              <a:avLst/>
              <a:gdLst/>
              <a:ahLst/>
              <a:cxnLst/>
              <a:rect l="l" t="t" r="r" b="b"/>
              <a:pathLst>
                <a:path w="12131" h="11846" extrusionOk="0">
                  <a:moveTo>
                    <a:pt x="3744" y="3555"/>
                  </a:moveTo>
                  <a:cubicBezTo>
                    <a:pt x="3907" y="3555"/>
                    <a:pt x="4040" y="3674"/>
                    <a:pt x="4096" y="3844"/>
                  </a:cubicBezTo>
                  <a:cubicBezTo>
                    <a:pt x="4128" y="4033"/>
                    <a:pt x="3970" y="4190"/>
                    <a:pt x="3813" y="4253"/>
                  </a:cubicBezTo>
                  <a:cubicBezTo>
                    <a:pt x="2931" y="4379"/>
                    <a:pt x="2427" y="5451"/>
                    <a:pt x="2899" y="6333"/>
                  </a:cubicBezTo>
                  <a:cubicBezTo>
                    <a:pt x="2994" y="6490"/>
                    <a:pt x="2931" y="6711"/>
                    <a:pt x="2773" y="6805"/>
                  </a:cubicBezTo>
                  <a:cubicBezTo>
                    <a:pt x="2723" y="6825"/>
                    <a:pt x="2667" y="6836"/>
                    <a:pt x="2611" y="6836"/>
                  </a:cubicBezTo>
                  <a:cubicBezTo>
                    <a:pt x="2489" y="6836"/>
                    <a:pt x="2365" y="6787"/>
                    <a:pt x="2301" y="6679"/>
                  </a:cubicBezTo>
                  <a:cubicBezTo>
                    <a:pt x="1608" y="5419"/>
                    <a:pt x="2364" y="3812"/>
                    <a:pt x="3687" y="3560"/>
                  </a:cubicBezTo>
                  <a:cubicBezTo>
                    <a:pt x="3706" y="3557"/>
                    <a:pt x="3726" y="3555"/>
                    <a:pt x="3744" y="3555"/>
                  </a:cubicBezTo>
                  <a:close/>
                  <a:moveTo>
                    <a:pt x="7940" y="4946"/>
                  </a:moveTo>
                  <a:cubicBezTo>
                    <a:pt x="8728" y="4946"/>
                    <a:pt x="9326" y="5577"/>
                    <a:pt x="9326" y="6364"/>
                  </a:cubicBezTo>
                  <a:cubicBezTo>
                    <a:pt x="9326" y="7341"/>
                    <a:pt x="8381" y="7939"/>
                    <a:pt x="7121" y="9011"/>
                  </a:cubicBezTo>
                  <a:cubicBezTo>
                    <a:pt x="7058" y="9074"/>
                    <a:pt x="6979" y="9105"/>
                    <a:pt x="6900" y="9105"/>
                  </a:cubicBezTo>
                  <a:cubicBezTo>
                    <a:pt x="6822" y="9105"/>
                    <a:pt x="6743" y="9074"/>
                    <a:pt x="6680" y="9011"/>
                  </a:cubicBezTo>
                  <a:cubicBezTo>
                    <a:pt x="5420" y="7971"/>
                    <a:pt x="4474" y="7341"/>
                    <a:pt x="4474" y="6364"/>
                  </a:cubicBezTo>
                  <a:cubicBezTo>
                    <a:pt x="4474" y="5577"/>
                    <a:pt x="5105" y="4946"/>
                    <a:pt x="5861" y="4946"/>
                  </a:cubicBezTo>
                  <a:cubicBezTo>
                    <a:pt x="6365" y="4946"/>
                    <a:pt x="6711" y="5230"/>
                    <a:pt x="6932" y="5451"/>
                  </a:cubicBezTo>
                  <a:cubicBezTo>
                    <a:pt x="7121" y="5198"/>
                    <a:pt x="7467" y="4946"/>
                    <a:pt x="7940" y="4946"/>
                  </a:cubicBezTo>
                  <a:close/>
                  <a:moveTo>
                    <a:pt x="7404" y="0"/>
                  </a:moveTo>
                  <a:cubicBezTo>
                    <a:pt x="6459" y="0"/>
                    <a:pt x="5703" y="788"/>
                    <a:pt x="5703" y="1733"/>
                  </a:cubicBezTo>
                  <a:lnTo>
                    <a:pt x="5703" y="2899"/>
                  </a:lnTo>
                  <a:cubicBezTo>
                    <a:pt x="5136" y="2395"/>
                    <a:pt x="4443" y="2111"/>
                    <a:pt x="3687" y="2111"/>
                  </a:cubicBezTo>
                  <a:cubicBezTo>
                    <a:pt x="1450" y="2111"/>
                    <a:pt x="1" y="4505"/>
                    <a:pt x="977" y="6616"/>
                  </a:cubicBezTo>
                  <a:lnTo>
                    <a:pt x="2899" y="10649"/>
                  </a:lnTo>
                  <a:cubicBezTo>
                    <a:pt x="3246" y="11373"/>
                    <a:pt x="3939" y="11846"/>
                    <a:pt x="4727" y="11846"/>
                  </a:cubicBezTo>
                  <a:cubicBezTo>
                    <a:pt x="5231" y="11846"/>
                    <a:pt x="5703" y="11657"/>
                    <a:pt x="6050" y="11342"/>
                  </a:cubicBezTo>
                  <a:cubicBezTo>
                    <a:pt x="6396" y="11688"/>
                    <a:pt x="6869" y="11846"/>
                    <a:pt x="7404" y="11846"/>
                  </a:cubicBezTo>
                  <a:cubicBezTo>
                    <a:pt x="8192" y="11846"/>
                    <a:pt x="8885" y="11405"/>
                    <a:pt x="9200" y="10649"/>
                  </a:cubicBezTo>
                  <a:lnTo>
                    <a:pt x="11122" y="6616"/>
                  </a:lnTo>
                  <a:cubicBezTo>
                    <a:pt x="12130" y="4505"/>
                    <a:pt x="10618" y="2111"/>
                    <a:pt x="8413" y="2111"/>
                  </a:cubicBezTo>
                  <a:cubicBezTo>
                    <a:pt x="7656" y="2111"/>
                    <a:pt x="6963" y="2395"/>
                    <a:pt x="6396" y="2899"/>
                  </a:cubicBezTo>
                  <a:lnTo>
                    <a:pt x="6396" y="1733"/>
                  </a:lnTo>
                  <a:cubicBezTo>
                    <a:pt x="6396" y="1166"/>
                    <a:pt x="6837" y="693"/>
                    <a:pt x="7404" y="693"/>
                  </a:cubicBezTo>
                  <a:cubicBezTo>
                    <a:pt x="7593" y="693"/>
                    <a:pt x="7751" y="536"/>
                    <a:pt x="7751" y="347"/>
                  </a:cubicBezTo>
                  <a:cubicBezTo>
                    <a:pt x="7751" y="158"/>
                    <a:pt x="7593" y="0"/>
                    <a:pt x="74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6" name="Google Shape;586;p50"/>
          <p:cNvGrpSpPr/>
          <p:nvPr/>
        </p:nvGrpSpPr>
        <p:grpSpPr>
          <a:xfrm>
            <a:off x="6561454" y="2986861"/>
            <a:ext cx="354710" cy="228015"/>
            <a:chOff x="-27721750" y="3598250"/>
            <a:chExt cx="297750" cy="191400"/>
          </a:xfrm>
        </p:grpSpPr>
        <p:sp>
          <p:nvSpPr>
            <p:cNvPr id="587" name="Google Shape;587;p50"/>
            <p:cNvSpPr/>
            <p:nvPr/>
          </p:nvSpPr>
          <p:spPr>
            <a:xfrm>
              <a:off x="-27616200" y="36518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386" y="662"/>
                  </a:moveTo>
                  <a:cubicBezTo>
                    <a:pt x="1764" y="662"/>
                    <a:pt x="2079" y="977"/>
                    <a:pt x="2079" y="1387"/>
                  </a:cubicBezTo>
                  <a:cubicBezTo>
                    <a:pt x="2079" y="1765"/>
                    <a:pt x="1764" y="2080"/>
                    <a:pt x="1386" y="2080"/>
                  </a:cubicBezTo>
                  <a:cubicBezTo>
                    <a:pt x="977" y="2080"/>
                    <a:pt x="662" y="1765"/>
                    <a:pt x="662" y="1387"/>
                  </a:cubicBezTo>
                  <a:cubicBezTo>
                    <a:pt x="662" y="977"/>
                    <a:pt x="977" y="662"/>
                    <a:pt x="1386" y="662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50"/>
            <p:cNvSpPr/>
            <p:nvPr/>
          </p:nvSpPr>
          <p:spPr>
            <a:xfrm>
              <a:off x="-27721750" y="3598250"/>
              <a:ext cx="297750" cy="191400"/>
            </a:xfrm>
            <a:custGeom>
              <a:avLst/>
              <a:gdLst/>
              <a:ahLst/>
              <a:cxnLst/>
              <a:rect l="l" t="t" r="r" b="b"/>
              <a:pathLst>
                <a:path w="11910" h="7656" extrusionOk="0">
                  <a:moveTo>
                    <a:pt x="5955" y="1418"/>
                  </a:moveTo>
                  <a:cubicBezTo>
                    <a:pt x="7278" y="1418"/>
                    <a:pt x="8381" y="2521"/>
                    <a:pt x="8381" y="3875"/>
                  </a:cubicBezTo>
                  <a:cubicBezTo>
                    <a:pt x="8381" y="5199"/>
                    <a:pt x="7278" y="6301"/>
                    <a:pt x="5955" y="6301"/>
                  </a:cubicBezTo>
                  <a:cubicBezTo>
                    <a:pt x="4600" y="6301"/>
                    <a:pt x="3497" y="5199"/>
                    <a:pt x="3497" y="3875"/>
                  </a:cubicBezTo>
                  <a:cubicBezTo>
                    <a:pt x="3497" y="2521"/>
                    <a:pt x="4600" y="1418"/>
                    <a:pt x="5955" y="1418"/>
                  </a:cubicBezTo>
                  <a:close/>
                  <a:moveTo>
                    <a:pt x="5955" y="0"/>
                  </a:moveTo>
                  <a:cubicBezTo>
                    <a:pt x="2710" y="0"/>
                    <a:pt x="189" y="3466"/>
                    <a:pt x="95" y="3623"/>
                  </a:cubicBezTo>
                  <a:cubicBezTo>
                    <a:pt x="0" y="3749"/>
                    <a:pt x="0" y="3907"/>
                    <a:pt x="95" y="4033"/>
                  </a:cubicBezTo>
                  <a:cubicBezTo>
                    <a:pt x="189" y="4190"/>
                    <a:pt x="2773" y="7656"/>
                    <a:pt x="5955" y="7656"/>
                  </a:cubicBezTo>
                  <a:cubicBezTo>
                    <a:pt x="9137" y="7656"/>
                    <a:pt x="11689" y="4190"/>
                    <a:pt x="11815" y="4033"/>
                  </a:cubicBezTo>
                  <a:cubicBezTo>
                    <a:pt x="11909" y="3907"/>
                    <a:pt x="11909" y="3749"/>
                    <a:pt x="11815" y="3623"/>
                  </a:cubicBezTo>
                  <a:cubicBezTo>
                    <a:pt x="11689" y="3466"/>
                    <a:pt x="9168" y="0"/>
                    <a:pt x="5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Subtítulo 1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dit Marketing Plan by Slidesgo">
  <a:themeElements>
    <a:clrScheme name="Simple Light">
      <a:dk1>
        <a:srgbClr val="000000"/>
      </a:dk1>
      <a:lt1>
        <a:srgbClr val="434343"/>
      </a:lt1>
      <a:dk2>
        <a:srgbClr val="434343"/>
      </a:dk2>
      <a:lt2>
        <a:srgbClr val="E8F3E5"/>
      </a:lt2>
      <a:accent1>
        <a:srgbClr val="D1E9CE"/>
      </a:accent1>
      <a:accent2>
        <a:srgbClr val="C0E1BC"/>
      </a:accent2>
      <a:accent3>
        <a:srgbClr val="CDDFC2"/>
      </a:accent3>
      <a:accent4>
        <a:srgbClr val="9DD099"/>
      </a:accent4>
      <a:accent5>
        <a:srgbClr val="9DD099"/>
      </a:accent5>
      <a:accent6>
        <a:srgbClr val="5AC1AD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209</Words>
  <Application>Microsoft Office PowerPoint</Application>
  <PresentationFormat>Presentación en pantalla (16:9)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Cabin</vt:lpstr>
      <vt:lpstr>Cabin Regular</vt:lpstr>
      <vt:lpstr>Lora</vt:lpstr>
      <vt:lpstr>Medit Marketing Plan by Slidesgo</vt:lpstr>
      <vt:lpstr>Pensamiento estratégico complejo para la gestión de la imagen y la reputación</vt:lpstr>
      <vt:lpstr>02</vt:lpstr>
      <vt:lpstr>Públicos relacionados con Gift Center Ecuador Externos</vt:lpstr>
      <vt:lpstr>Stakeholders</vt:lpstr>
      <vt:lpstr>Stakeholders</vt:lpstr>
      <vt:lpstr>—SOMEONE FAMOUS</vt:lpstr>
      <vt:lpstr>MARKET SHARE</vt:lpstr>
      <vt:lpstr>BUYER PERSONA PROFILE</vt:lpstr>
      <vt:lpstr>Medios a comunicar </vt:lpstr>
      <vt:lpstr>Stakeholders claves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Pensamiento estratégico complejo para la gestión de la imagen y la reputación</dc:title>
  <dc:creator>Mria Jose Cedeño</dc:creator>
  <cp:lastModifiedBy>Usuario de Windows</cp:lastModifiedBy>
  <cp:revision>8</cp:revision>
  <dcterms:modified xsi:type="dcterms:W3CDTF">2020-09-21T03:01:24Z</dcterms:modified>
</cp:coreProperties>
</file>