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9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2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4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6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0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6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3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7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2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1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6804E-4638-45E4-8311-8A6F82316013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699D-53FF-48F6-A98B-822677A40C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9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>
                <a:solidFill>
                  <a:srgbClr val="FF0000"/>
                </a:solidFill>
              </a:rPr>
              <a:t>Misión</a:t>
            </a:r>
            <a:r>
              <a:rPr lang="es-EC" dirty="0"/>
              <a:t> </a:t>
            </a:r>
            <a:r>
              <a:rPr lang="es-EC" dirty="0" err="1"/>
              <a:t>Reputacional</a:t>
            </a:r>
            <a:r>
              <a:rPr lang="es-EC" dirty="0"/>
              <a:t> </a:t>
            </a:r>
            <a:r>
              <a:rPr lang="es-EC" dirty="0" err="1"/>
              <a:t>Gift</a:t>
            </a:r>
            <a:r>
              <a:rPr lang="es-EC" dirty="0"/>
              <a:t> Center Ecuador 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Somos una floristería</a:t>
            </a:r>
            <a:r>
              <a:rPr lang="es-MX" dirty="0"/>
              <a:t> a nivel local que brinda a nuestros clientes detalles en variedad y calidad, cuidando siempre el bienestar de nuestros colaboradores, clientes y proveedores.</a:t>
            </a:r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2ADD8C-E258-8F4C-B756-F26F4C1C95BE}"/>
              </a:ext>
            </a:extLst>
          </p:cNvPr>
          <p:cNvSpPr txBox="1"/>
          <p:nvPr/>
        </p:nvSpPr>
        <p:spPr>
          <a:xfrm>
            <a:off x="3697357" y="993913"/>
            <a:ext cx="8126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No era misión, sino visión; además, antes debiste enunciar los lelementos necesarios</a:t>
            </a:r>
          </a:p>
          <a:p>
            <a:r>
              <a:rPr lang="es-EC" dirty="0"/>
              <a:t>para llegar a ella.  </a:t>
            </a:r>
            <a:r>
              <a:rPr lang="es-EC"/>
              <a:t>60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491462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</Words>
  <Application>Microsoft Macintosh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Misión Reputacional Gift Center Ecuador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Misión Reputacional Gift Center Ecuador </dc:title>
  <dc:creator>Usuario de Windows</dc:creator>
  <cp:lastModifiedBy>Octavio Islas</cp:lastModifiedBy>
  <cp:revision>2</cp:revision>
  <dcterms:created xsi:type="dcterms:W3CDTF">2020-09-16T02:02:39Z</dcterms:created>
  <dcterms:modified xsi:type="dcterms:W3CDTF">2020-09-23T23:24:13Z</dcterms:modified>
</cp:coreProperties>
</file>