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27" r:id="rId2"/>
    <p:sldId id="328" r:id="rId3"/>
    <p:sldId id="329" r:id="rId4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D5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AT/CIERRE -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94623E-EEE3-334A-AD70-89FD81B861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150" t="5591" r="3150" b="5591"/>
          <a:stretch/>
        </p:blipFill>
        <p:spPr>
          <a:xfrm>
            <a:off x="384000" y="383400"/>
            <a:ext cx="11424000" cy="60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96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AT/CIERRE - Logo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, table&#10;&#10;Description automatically generated">
            <a:extLst>
              <a:ext uri="{FF2B5EF4-FFF2-40B4-BE49-F238E27FC236}">
                <a16:creationId xmlns:a16="http://schemas.microsoft.com/office/drawing/2014/main" id="{B720B2B7-DEFB-C54C-B1C3-C2FB23275C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150" t="5591" r="3150" b="5591"/>
          <a:stretch/>
        </p:blipFill>
        <p:spPr>
          <a:xfrm>
            <a:off x="384000" y="383400"/>
            <a:ext cx="11424000" cy="60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679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AT/CIERRE - Logo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A3A203B-5145-5A4A-A855-C77779FD37B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419" sz="2400"/>
          </a:p>
        </p:txBody>
      </p:sp>
      <p:pic>
        <p:nvPicPr>
          <p:cNvPr id="5" name="Picture 4" descr="A picture containing knife&#10;&#10;Description automatically generated">
            <a:extLst>
              <a:ext uri="{FF2B5EF4-FFF2-40B4-BE49-F238E27FC236}">
                <a16:creationId xmlns:a16="http://schemas.microsoft.com/office/drawing/2014/main" id="{F695681A-CD93-F248-9744-9D000E5786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150" t="5591" r="3150" b="5591"/>
          <a:stretch/>
        </p:blipFill>
        <p:spPr>
          <a:xfrm>
            <a:off x="384000" y="383400"/>
            <a:ext cx="11424000" cy="60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333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AT - Tex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creenshot, bird&#10;&#10;Description automatically generated">
            <a:extLst>
              <a:ext uri="{FF2B5EF4-FFF2-40B4-BE49-F238E27FC236}">
                <a16:creationId xmlns:a16="http://schemas.microsoft.com/office/drawing/2014/main" id="{EBADCCA7-40DE-064A-A6C0-648006B4A6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AAA1D1C9-BEFA-284B-9EA7-A5C73D7BBAD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49967" y="3798855"/>
            <a:ext cx="5712000" cy="124279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ts val="2133"/>
              </a:lnSpc>
              <a:spcBef>
                <a:spcPts val="0"/>
              </a:spcBef>
              <a:buNone/>
              <a:defRPr sz="1867">
                <a:solidFill>
                  <a:schemeClr val="tx1"/>
                </a:solidFill>
                <a:latin typeface="+mn-lt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dirty="0"/>
              <a:t>Bajada de titular.</a:t>
            </a:r>
          </a:p>
          <a:p>
            <a:r>
              <a:rPr lang="en-US" dirty="0"/>
              <a:t>Arial, Regular 14 pts.</a:t>
            </a:r>
            <a:endParaRPr lang="en-419" dirty="0"/>
          </a:p>
        </p:txBody>
      </p:sp>
      <p:sp>
        <p:nvSpPr>
          <p:cNvPr id="10" name="Title 10">
            <a:extLst>
              <a:ext uri="{FF2B5EF4-FFF2-40B4-BE49-F238E27FC236}">
                <a16:creationId xmlns:a16="http://schemas.microsoft.com/office/drawing/2014/main" id="{F8445C4D-49AD-B946-9726-973D46883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9967" y="785707"/>
            <a:ext cx="5712000" cy="2643293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067"/>
              </a:lnSpc>
              <a:defRPr sz="5067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 err="1"/>
              <a:t>Títulos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Times New Roman, Regular 38 pts.</a:t>
            </a:r>
            <a:endParaRPr lang="en-419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5F5176F0-6FAD-2C47-922F-7A70392FDDA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42147" y="6248748"/>
            <a:ext cx="3932767" cy="41587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867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 dirty="0" err="1"/>
              <a:t>Fecha</a:t>
            </a:r>
            <a:r>
              <a:rPr lang="en-US" dirty="0"/>
              <a:t>. Arial, Regular 12 pts.</a:t>
            </a:r>
          </a:p>
        </p:txBody>
      </p:sp>
    </p:spTree>
    <p:extLst>
      <p:ext uri="{BB962C8B-B14F-4D97-AF65-F5344CB8AC3E}">
        <p14:creationId xmlns:p14="http://schemas.microsoft.com/office/powerpoint/2010/main" val="2015584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AT - Tex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ird&#10;&#10;Description automatically generated">
            <a:extLst>
              <a:ext uri="{FF2B5EF4-FFF2-40B4-BE49-F238E27FC236}">
                <a16:creationId xmlns:a16="http://schemas.microsoft.com/office/drawing/2014/main" id="{ADBA4F88-3E2F-694A-8D2D-916692EA4E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1A5C22E3-AF1D-F94C-8B74-FF2C67DBC7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49967" y="3798855"/>
            <a:ext cx="5712000" cy="124279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ts val="2133"/>
              </a:lnSpc>
              <a:spcBef>
                <a:spcPts val="0"/>
              </a:spcBef>
              <a:buNone/>
              <a:defRPr sz="1867">
                <a:solidFill>
                  <a:schemeClr val="tx1"/>
                </a:solidFill>
                <a:latin typeface="+mn-lt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dirty="0"/>
              <a:t>Bajada de titular.</a:t>
            </a:r>
          </a:p>
          <a:p>
            <a:r>
              <a:rPr lang="en-US" dirty="0"/>
              <a:t>Arial, Regular 14 pts.</a:t>
            </a:r>
            <a:endParaRPr lang="en-419" dirty="0"/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8646968E-ACAA-5A4A-AAE5-1B7992B51D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9967" y="785707"/>
            <a:ext cx="5712000" cy="2643293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067"/>
              </a:lnSpc>
              <a:defRPr sz="5067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 err="1"/>
              <a:t>Títulos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Times New Roman, Regular 38 pts.</a:t>
            </a:r>
            <a:endParaRPr lang="en-419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6D05FBE-0BFE-8D44-8ED5-9DB7BFD0F5A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42147" y="6248748"/>
            <a:ext cx="3932767" cy="41587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867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 dirty="0" err="1"/>
              <a:t>Fecha</a:t>
            </a:r>
            <a:r>
              <a:rPr lang="en-US" dirty="0"/>
              <a:t>. Arial, Regular 12 pts.</a:t>
            </a:r>
          </a:p>
        </p:txBody>
      </p:sp>
    </p:spTree>
    <p:extLst>
      <p:ext uri="{BB962C8B-B14F-4D97-AF65-F5344CB8AC3E}">
        <p14:creationId xmlns:p14="http://schemas.microsoft.com/office/powerpoint/2010/main" val="2830434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AT - Tex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screenshot, bird&#10;&#10;Description automatically generated">
            <a:extLst>
              <a:ext uri="{FF2B5EF4-FFF2-40B4-BE49-F238E27FC236}">
                <a16:creationId xmlns:a16="http://schemas.microsoft.com/office/drawing/2014/main" id="{6937C96D-A680-2A49-B792-943DA25970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7CEF39AF-3808-EC4F-A0CF-E87150C7B5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9967" y="785707"/>
            <a:ext cx="5712000" cy="2643293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067"/>
              </a:lnSpc>
              <a:defRPr sz="5067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 err="1"/>
              <a:t>Títulos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Times New Roman, Regular 38 pts.</a:t>
            </a:r>
            <a:endParaRPr lang="en-419" dirty="0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DB0CEDE3-A9CD-A243-9BAF-C7AF1B45DF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49967" y="3798855"/>
            <a:ext cx="5712000" cy="124279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ts val="2133"/>
              </a:lnSpc>
              <a:spcBef>
                <a:spcPts val="0"/>
              </a:spcBef>
              <a:buNone/>
              <a:defRPr sz="1867">
                <a:solidFill>
                  <a:schemeClr val="tx2"/>
                </a:solidFill>
                <a:latin typeface="+mn-lt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dirty="0"/>
              <a:t>Bajada de titular.</a:t>
            </a:r>
          </a:p>
          <a:p>
            <a:r>
              <a:rPr lang="en-US" dirty="0"/>
              <a:t>Arial, Regular 14 pts.</a:t>
            </a:r>
            <a:endParaRPr lang="en-419" dirty="0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4FDCAD1-A86D-2849-92F3-C98A0234ED5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42147" y="6248748"/>
            <a:ext cx="3932767" cy="41587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867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 dirty="0" err="1"/>
              <a:t>Fecha</a:t>
            </a:r>
            <a:r>
              <a:rPr lang="en-US" dirty="0"/>
              <a:t>. Arial, Regular 12 pts.</a:t>
            </a:r>
          </a:p>
        </p:txBody>
      </p:sp>
    </p:spTree>
    <p:extLst>
      <p:ext uri="{BB962C8B-B14F-4D97-AF65-F5344CB8AC3E}">
        <p14:creationId xmlns:p14="http://schemas.microsoft.com/office/powerpoint/2010/main" val="1420300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AT - Foto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DA609AB7-24D9-474A-9F9B-3939BC2824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person wearing a white shirt&#10;&#10;Description automatically generated">
            <a:extLst>
              <a:ext uri="{FF2B5EF4-FFF2-40B4-BE49-F238E27FC236}">
                <a16:creationId xmlns:a16="http://schemas.microsoft.com/office/drawing/2014/main" id="{305AE2FC-CAEA-5845-A4A4-25AD977CEE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5065" b="14137"/>
          <a:stretch/>
        </p:blipFill>
        <p:spPr>
          <a:xfrm>
            <a:off x="384000" y="383399"/>
            <a:ext cx="11424000" cy="5400000"/>
          </a:xfrm>
          <a:prstGeom prst="rect">
            <a:avLst/>
          </a:prstGeom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CF8ED19A-6F90-D349-92A7-20CCF7CB9C0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42147" y="6248748"/>
            <a:ext cx="3932767" cy="41587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867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 dirty="0" err="1"/>
              <a:t>Fecha</a:t>
            </a:r>
            <a:r>
              <a:rPr lang="en-US" dirty="0"/>
              <a:t>. Arial, Regular 12 pts.</a:t>
            </a: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D2A029C-42DB-1D43-A488-8DF3C12712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414" y="622351"/>
            <a:ext cx="4961703" cy="3893869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5067"/>
              </a:lnSpc>
              <a:defRPr sz="5067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 err="1"/>
              <a:t>Títulos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Times New Roman, Regular 38 pts.</a:t>
            </a:r>
            <a:endParaRPr lang="en-419" dirty="0"/>
          </a:p>
        </p:txBody>
      </p:sp>
    </p:spTree>
    <p:extLst>
      <p:ext uri="{BB962C8B-B14F-4D97-AF65-F5344CB8AC3E}">
        <p14:creationId xmlns:p14="http://schemas.microsoft.com/office/powerpoint/2010/main" val="3165678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AT - Foto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3B28BEA2-2453-7F4C-ABDE-FCFF8B4C4F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54335D4C-82C9-8C41-A6A9-F8D9FD2CD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704" b="26287"/>
          <a:stretch/>
        </p:blipFill>
        <p:spPr>
          <a:xfrm>
            <a:off x="384000" y="383399"/>
            <a:ext cx="11424000" cy="5400000"/>
          </a:xfrm>
          <a:prstGeom prst="rect">
            <a:avLst/>
          </a:prstGeom>
        </p:spPr>
      </p:pic>
      <p:sp>
        <p:nvSpPr>
          <p:cNvPr id="10" name="Title 10">
            <a:extLst>
              <a:ext uri="{FF2B5EF4-FFF2-40B4-BE49-F238E27FC236}">
                <a16:creationId xmlns:a16="http://schemas.microsoft.com/office/drawing/2014/main" id="{9978B300-9EEE-3F47-801A-AE8C30298E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414" y="622351"/>
            <a:ext cx="4961703" cy="3893869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5067"/>
              </a:lnSpc>
              <a:defRPr sz="5067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err="1"/>
              <a:t>Títulos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Times New Roman, Regular 38 pts.</a:t>
            </a:r>
            <a:endParaRPr lang="en-419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85299AF-67A3-C841-9A4D-EBD08B545A9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42147" y="6248748"/>
            <a:ext cx="3932767" cy="41587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867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 dirty="0" err="1"/>
              <a:t>Fecha</a:t>
            </a:r>
            <a:r>
              <a:rPr lang="en-US" dirty="0"/>
              <a:t>. Arial, Regular 12 pts.</a:t>
            </a:r>
          </a:p>
        </p:txBody>
      </p:sp>
    </p:spTree>
    <p:extLst>
      <p:ext uri="{BB962C8B-B14F-4D97-AF65-F5344CB8AC3E}">
        <p14:creationId xmlns:p14="http://schemas.microsoft.com/office/powerpoint/2010/main" val="611448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AT - Foto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D206C349-69FC-4948-A5D7-DBABC723D3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person wearing a dress&#10;&#10;Description automatically generated">
            <a:extLst>
              <a:ext uri="{FF2B5EF4-FFF2-40B4-BE49-F238E27FC236}">
                <a16:creationId xmlns:a16="http://schemas.microsoft.com/office/drawing/2014/main" id="{DD60AC71-A5EC-2749-8599-DC46600EEA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4789" b="24412"/>
          <a:stretch/>
        </p:blipFill>
        <p:spPr>
          <a:xfrm>
            <a:off x="384000" y="383399"/>
            <a:ext cx="11424000" cy="5400000"/>
          </a:xfrm>
          <a:prstGeom prst="rect">
            <a:avLst/>
          </a:prstGeom>
        </p:spPr>
      </p:pic>
      <p:sp>
        <p:nvSpPr>
          <p:cNvPr id="12" name="Title 10">
            <a:extLst>
              <a:ext uri="{FF2B5EF4-FFF2-40B4-BE49-F238E27FC236}">
                <a16:creationId xmlns:a16="http://schemas.microsoft.com/office/drawing/2014/main" id="{4D0C92CF-E5BF-A845-9285-B53D55AFA3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414" y="622351"/>
            <a:ext cx="4961703" cy="3893869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5067"/>
              </a:lnSpc>
              <a:defRPr sz="5067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 err="1"/>
              <a:t>Títulos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Times New Roman, Regular 38 pts.</a:t>
            </a:r>
            <a:endParaRPr lang="en-419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126417A-3E4F-F548-AFBD-06E648FDD54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42147" y="6248748"/>
            <a:ext cx="3932767" cy="41587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867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 dirty="0" err="1"/>
              <a:t>Fecha</a:t>
            </a:r>
            <a:r>
              <a:rPr lang="en-US" dirty="0"/>
              <a:t>. Arial, Regular 12 pts.</a:t>
            </a:r>
          </a:p>
        </p:txBody>
      </p:sp>
    </p:spTree>
    <p:extLst>
      <p:ext uri="{BB962C8B-B14F-4D97-AF65-F5344CB8AC3E}">
        <p14:creationId xmlns:p14="http://schemas.microsoft.com/office/powerpoint/2010/main" val="1026143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AT - F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E77F8150-D66A-6E43-B5E9-33B43C006C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A person wearing a dress&#10;&#10;Description automatically generated">
            <a:extLst>
              <a:ext uri="{FF2B5EF4-FFF2-40B4-BE49-F238E27FC236}">
                <a16:creationId xmlns:a16="http://schemas.microsoft.com/office/drawing/2014/main" id="{5D30EEBD-0AA2-6244-AC50-B049D7B234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4027" b="25175"/>
          <a:stretch/>
        </p:blipFill>
        <p:spPr>
          <a:xfrm>
            <a:off x="384000" y="383401"/>
            <a:ext cx="11424000" cy="5399999"/>
          </a:xfrm>
          <a:prstGeom prst="rect">
            <a:avLst/>
          </a:prstGeom>
        </p:spPr>
      </p:pic>
      <p:sp>
        <p:nvSpPr>
          <p:cNvPr id="12" name="Title 10">
            <a:extLst>
              <a:ext uri="{FF2B5EF4-FFF2-40B4-BE49-F238E27FC236}">
                <a16:creationId xmlns:a16="http://schemas.microsoft.com/office/drawing/2014/main" id="{F49D0298-1256-CC4D-BD8B-97486A0B75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414" y="622351"/>
            <a:ext cx="4961703" cy="3893869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5067"/>
              </a:lnSpc>
              <a:defRPr sz="5067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 err="1"/>
              <a:t>Títulos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Times New Roman, Regular 38 pts.</a:t>
            </a:r>
            <a:endParaRPr lang="en-419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FC40E62-AA38-EF48-A977-B8AD3F0CFE1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42147" y="6248748"/>
            <a:ext cx="3932767" cy="41587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867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n-lt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 dirty="0" err="1"/>
              <a:t>Fecha</a:t>
            </a:r>
            <a:r>
              <a:rPr lang="en-US" dirty="0"/>
              <a:t>. Arial, Regular 12 pts.</a:t>
            </a:r>
          </a:p>
        </p:txBody>
      </p:sp>
    </p:spTree>
    <p:extLst>
      <p:ext uri="{BB962C8B-B14F-4D97-AF65-F5344CB8AC3E}">
        <p14:creationId xmlns:p14="http://schemas.microsoft.com/office/powerpoint/2010/main" val="4254718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DO - colo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5993213-6B18-E649-BADC-54C21FA3076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BE8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419" sz="2400" dirty="0"/>
          </a:p>
        </p:txBody>
      </p:sp>
    </p:spTree>
    <p:extLst>
      <p:ext uri="{BB962C8B-B14F-4D97-AF65-F5344CB8AC3E}">
        <p14:creationId xmlns:p14="http://schemas.microsoft.com/office/powerpoint/2010/main" val="2960560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DO - colo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5993213-6B18-E649-BADC-54C21FA3076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419" sz="2400" dirty="0"/>
          </a:p>
        </p:txBody>
      </p:sp>
    </p:spTree>
    <p:extLst>
      <p:ext uri="{BB962C8B-B14F-4D97-AF65-F5344CB8AC3E}">
        <p14:creationId xmlns:p14="http://schemas.microsoft.com/office/powerpoint/2010/main" val="4286539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- 1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B4BDB8-902C-8240-B5E3-C1A8118008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D10ED70-4505-B64A-9816-BABFB5C23A05}"/>
              </a:ext>
            </a:extLst>
          </p:cNvPr>
          <p:cNvCxnSpPr>
            <a:cxnSpLocks/>
          </p:cNvCxnSpPr>
          <p:nvPr userDrawn="1"/>
        </p:nvCxnSpPr>
        <p:spPr>
          <a:xfrm>
            <a:off x="6096000" y="0"/>
            <a:ext cx="0" cy="162570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8A5B08-91DC-4C43-9B01-B1CE01F618A6}"/>
              </a:ext>
            </a:extLst>
          </p:cNvPr>
          <p:cNvCxnSpPr/>
          <p:nvPr userDrawn="1"/>
        </p:nvCxnSpPr>
        <p:spPr>
          <a:xfrm>
            <a:off x="6096000" y="5178000"/>
            <a:ext cx="0" cy="168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0">
            <a:extLst>
              <a:ext uri="{FF2B5EF4-FFF2-40B4-BE49-F238E27FC236}">
                <a16:creationId xmlns:a16="http://schemas.microsoft.com/office/drawing/2014/main" id="{D8721820-2056-5943-9799-B41A1A80B4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9967" y="2247774"/>
            <a:ext cx="5712000" cy="1594156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10133" b="1" i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01</a:t>
            </a:r>
            <a:endParaRPr lang="en-419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FEA7328-FB67-2D43-98A7-2665D90CF99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67619" y="3748055"/>
            <a:ext cx="8268831" cy="124279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ts val="3467"/>
              </a:lnSpc>
              <a:spcBef>
                <a:spcPts val="0"/>
              </a:spcBef>
              <a:buNone/>
              <a:defRPr sz="3200">
                <a:solidFill>
                  <a:schemeClr val="tx1"/>
                </a:solidFill>
                <a:latin typeface="+mn-lt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dirty="0" err="1"/>
              <a:t>Tema</a:t>
            </a:r>
            <a:r>
              <a:rPr lang="en-US" dirty="0"/>
              <a:t>. Arial, Regular 24 pts.</a:t>
            </a:r>
            <a:endParaRPr lang="en-419" dirty="0"/>
          </a:p>
        </p:txBody>
      </p:sp>
    </p:spTree>
    <p:extLst>
      <p:ext uri="{BB962C8B-B14F-4D97-AF65-F5344CB8AC3E}">
        <p14:creationId xmlns:p14="http://schemas.microsoft.com/office/powerpoint/2010/main" val="16925770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- 1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B86B479-A2DC-5C42-B1F4-EA4D4F4E4C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150" t="5591" r="3150" b="5591"/>
          <a:stretch/>
        </p:blipFill>
        <p:spPr>
          <a:xfrm>
            <a:off x="384000" y="383400"/>
            <a:ext cx="11424000" cy="60912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F82FD5F-C5E6-8945-8ADA-78B50652C465}"/>
              </a:ext>
            </a:extLst>
          </p:cNvPr>
          <p:cNvCxnSpPr>
            <a:cxnSpLocks/>
          </p:cNvCxnSpPr>
          <p:nvPr userDrawn="1"/>
        </p:nvCxnSpPr>
        <p:spPr>
          <a:xfrm>
            <a:off x="5347582" y="3429000"/>
            <a:ext cx="149683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0">
            <a:extLst>
              <a:ext uri="{FF2B5EF4-FFF2-40B4-BE49-F238E27FC236}">
                <a16:creationId xmlns:a16="http://schemas.microsoft.com/office/drawing/2014/main" id="{15CE42A0-AB65-F348-9C8D-69391069B3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9967" y="1834845"/>
            <a:ext cx="5712000" cy="1594156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10133" b="1" i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01</a:t>
            </a:r>
            <a:endParaRPr lang="en-419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A24C4BF-5698-884C-8728-4B54ED7E236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67619" y="3683709"/>
            <a:ext cx="8268831" cy="124279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ts val="3467"/>
              </a:lnSpc>
              <a:spcBef>
                <a:spcPts val="0"/>
              </a:spcBef>
              <a:buNone/>
              <a:defRPr sz="3200">
                <a:solidFill>
                  <a:schemeClr val="tx1"/>
                </a:solidFill>
                <a:latin typeface="+mn-lt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dirty="0" err="1"/>
              <a:t>Tema</a:t>
            </a:r>
            <a:r>
              <a:rPr lang="en-US" dirty="0"/>
              <a:t>. Arial, Regular 24 pts.</a:t>
            </a:r>
            <a:endParaRPr lang="en-419" dirty="0"/>
          </a:p>
        </p:txBody>
      </p:sp>
    </p:spTree>
    <p:extLst>
      <p:ext uri="{BB962C8B-B14F-4D97-AF65-F5344CB8AC3E}">
        <p14:creationId xmlns:p14="http://schemas.microsoft.com/office/powerpoint/2010/main" val="1939915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- 2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BCC83E-5979-B54C-94B7-299F25B0DA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06A8CEA-663B-0B4D-BBA8-BC45688C9070}"/>
              </a:ext>
            </a:extLst>
          </p:cNvPr>
          <p:cNvCxnSpPr>
            <a:cxnSpLocks/>
          </p:cNvCxnSpPr>
          <p:nvPr userDrawn="1"/>
        </p:nvCxnSpPr>
        <p:spPr>
          <a:xfrm>
            <a:off x="6096000" y="0"/>
            <a:ext cx="0" cy="162570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86657F2-3F96-E148-ACB1-5E29CAB3CF59}"/>
              </a:ext>
            </a:extLst>
          </p:cNvPr>
          <p:cNvCxnSpPr/>
          <p:nvPr userDrawn="1"/>
        </p:nvCxnSpPr>
        <p:spPr>
          <a:xfrm>
            <a:off x="6096000" y="5178000"/>
            <a:ext cx="0" cy="168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0">
            <a:extLst>
              <a:ext uri="{FF2B5EF4-FFF2-40B4-BE49-F238E27FC236}">
                <a16:creationId xmlns:a16="http://schemas.microsoft.com/office/drawing/2014/main" id="{1D9EC543-8C33-164D-A53C-209A57CF09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9967" y="2247774"/>
            <a:ext cx="5712000" cy="1594156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10133" b="1" i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01</a:t>
            </a:r>
            <a:endParaRPr lang="en-419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378FA45A-7FFA-884E-B350-5E489630AFE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67619" y="3748055"/>
            <a:ext cx="8268831" cy="124279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ts val="3467"/>
              </a:lnSpc>
              <a:spcBef>
                <a:spcPts val="0"/>
              </a:spcBef>
              <a:buNone/>
              <a:defRPr sz="3200">
                <a:solidFill>
                  <a:schemeClr val="tx1"/>
                </a:solidFill>
                <a:latin typeface="+mn-lt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dirty="0" err="1"/>
              <a:t>Tema</a:t>
            </a:r>
            <a:r>
              <a:rPr lang="en-US" dirty="0"/>
              <a:t>. Arial, Regular 24 pts.</a:t>
            </a:r>
            <a:endParaRPr lang="en-419" dirty="0"/>
          </a:p>
        </p:txBody>
      </p:sp>
    </p:spTree>
    <p:extLst>
      <p:ext uri="{BB962C8B-B14F-4D97-AF65-F5344CB8AC3E}">
        <p14:creationId xmlns:p14="http://schemas.microsoft.com/office/powerpoint/2010/main" val="3775959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- 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E6B122A-7A64-7F40-A377-0F6FA8BA35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150" t="5591" r="3150" b="5591"/>
          <a:stretch/>
        </p:blipFill>
        <p:spPr>
          <a:xfrm>
            <a:off x="384000" y="383400"/>
            <a:ext cx="11424000" cy="60912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CA26CB4-CAFA-AF46-BC6C-459F5ED1B24B}"/>
              </a:ext>
            </a:extLst>
          </p:cNvPr>
          <p:cNvCxnSpPr>
            <a:cxnSpLocks/>
          </p:cNvCxnSpPr>
          <p:nvPr userDrawn="1"/>
        </p:nvCxnSpPr>
        <p:spPr>
          <a:xfrm>
            <a:off x="5347582" y="3429000"/>
            <a:ext cx="149683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0">
            <a:extLst>
              <a:ext uri="{FF2B5EF4-FFF2-40B4-BE49-F238E27FC236}">
                <a16:creationId xmlns:a16="http://schemas.microsoft.com/office/drawing/2014/main" id="{0DF96C7E-2401-2A4F-A261-904412F78F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9967" y="1834845"/>
            <a:ext cx="5712000" cy="1594156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10133" b="1" i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01</a:t>
            </a:r>
            <a:endParaRPr lang="en-419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748B52A-9AE0-4D43-A61D-C8B8886FC0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67619" y="3683709"/>
            <a:ext cx="8268831" cy="124279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ts val="3467"/>
              </a:lnSpc>
              <a:spcBef>
                <a:spcPts val="0"/>
              </a:spcBef>
              <a:buNone/>
              <a:defRPr sz="3200">
                <a:solidFill>
                  <a:schemeClr val="tx1"/>
                </a:solidFill>
                <a:latin typeface="+mn-lt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dirty="0" err="1"/>
              <a:t>Tema</a:t>
            </a:r>
            <a:r>
              <a:rPr lang="en-US" dirty="0"/>
              <a:t>. Arial, Regular 24 pts.</a:t>
            </a:r>
            <a:endParaRPr lang="en-419" dirty="0"/>
          </a:p>
        </p:txBody>
      </p:sp>
    </p:spTree>
    <p:extLst>
      <p:ext uri="{BB962C8B-B14F-4D97-AF65-F5344CB8AC3E}">
        <p14:creationId xmlns:p14="http://schemas.microsoft.com/office/powerpoint/2010/main" val="1325351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- 3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13EBB8-8F31-F340-A32D-6D0D36C286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AE6DA2-9544-DD41-A263-763CB2450983}"/>
              </a:ext>
            </a:extLst>
          </p:cNvPr>
          <p:cNvCxnSpPr>
            <a:cxnSpLocks/>
          </p:cNvCxnSpPr>
          <p:nvPr userDrawn="1"/>
        </p:nvCxnSpPr>
        <p:spPr>
          <a:xfrm>
            <a:off x="6096000" y="0"/>
            <a:ext cx="0" cy="1625707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09C5DCC-EABC-AF48-BC3D-A63A7BE29BF6}"/>
              </a:ext>
            </a:extLst>
          </p:cNvPr>
          <p:cNvCxnSpPr/>
          <p:nvPr userDrawn="1"/>
        </p:nvCxnSpPr>
        <p:spPr>
          <a:xfrm>
            <a:off x="6096000" y="5178000"/>
            <a:ext cx="0" cy="16800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0">
            <a:extLst>
              <a:ext uri="{FF2B5EF4-FFF2-40B4-BE49-F238E27FC236}">
                <a16:creationId xmlns:a16="http://schemas.microsoft.com/office/drawing/2014/main" id="{89EACDF4-5A28-4645-BF46-9F9789C5A8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9967" y="2247774"/>
            <a:ext cx="5712000" cy="1594156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10133" b="1" i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01</a:t>
            </a:r>
            <a:endParaRPr lang="en-419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52837EC-BC1F-454F-B16F-7AD4923E05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67619" y="3748055"/>
            <a:ext cx="8268831" cy="124279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ts val="3467"/>
              </a:lnSpc>
              <a:spcBef>
                <a:spcPts val="0"/>
              </a:spcBef>
              <a:buNone/>
              <a:defRPr sz="3200">
                <a:solidFill>
                  <a:schemeClr val="tx2"/>
                </a:solidFill>
                <a:latin typeface="+mn-lt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dirty="0" err="1"/>
              <a:t>Tema</a:t>
            </a:r>
            <a:r>
              <a:rPr lang="en-US" dirty="0"/>
              <a:t>. Arial, Regular 24 pts.</a:t>
            </a:r>
            <a:endParaRPr lang="en-419" dirty="0"/>
          </a:p>
        </p:txBody>
      </p:sp>
    </p:spTree>
    <p:extLst>
      <p:ext uri="{BB962C8B-B14F-4D97-AF65-F5344CB8AC3E}">
        <p14:creationId xmlns:p14="http://schemas.microsoft.com/office/powerpoint/2010/main" val="5587503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- 3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7D45214-8044-5E41-8319-A305A619E1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150" t="5591" r="3150" b="5591"/>
          <a:stretch/>
        </p:blipFill>
        <p:spPr>
          <a:xfrm>
            <a:off x="384000" y="383400"/>
            <a:ext cx="11424000" cy="60912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525268-A119-B649-BCBB-EF55D653042B}"/>
              </a:ext>
            </a:extLst>
          </p:cNvPr>
          <p:cNvCxnSpPr>
            <a:cxnSpLocks/>
          </p:cNvCxnSpPr>
          <p:nvPr userDrawn="1"/>
        </p:nvCxnSpPr>
        <p:spPr>
          <a:xfrm>
            <a:off x="5347582" y="3429000"/>
            <a:ext cx="1496839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0">
            <a:extLst>
              <a:ext uri="{FF2B5EF4-FFF2-40B4-BE49-F238E27FC236}">
                <a16:creationId xmlns:a16="http://schemas.microsoft.com/office/drawing/2014/main" id="{9C5369C5-172F-5041-8C9F-D9F1B95DDC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9967" y="1834845"/>
            <a:ext cx="5712000" cy="1594156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10133" b="1" i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01</a:t>
            </a:r>
            <a:endParaRPr lang="en-419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34B77F2-3898-C04D-8ABF-E4D47108BB4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67619" y="3683709"/>
            <a:ext cx="8268831" cy="124279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ts val="3467"/>
              </a:lnSpc>
              <a:spcBef>
                <a:spcPts val="0"/>
              </a:spcBef>
              <a:buNone/>
              <a:defRPr sz="3200">
                <a:solidFill>
                  <a:schemeClr val="tx2"/>
                </a:solidFill>
                <a:latin typeface="+mn-lt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dirty="0" err="1"/>
              <a:t>Tema</a:t>
            </a:r>
            <a:r>
              <a:rPr lang="en-US" dirty="0"/>
              <a:t>. Arial, Regular 24 pts.</a:t>
            </a:r>
            <a:endParaRPr lang="en-419" dirty="0"/>
          </a:p>
        </p:txBody>
      </p:sp>
    </p:spTree>
    <p:extLst>
      <p:ext uri="{BB962C8B-B14F-4D97-AF65-F5344CB8AC3E}">
        <p14:creationId xmlns:p14="http://schemas.microsoft.com/office/powerpoint/2010/main" val="37892013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- 4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A1A7CD-A8D7-FA4A-B6FF-66E23CAEB2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0">
            <a:extLst>
              <a:ext uri="{FF2B5EF4-FFF2-40B4-BE49-F238E27FC236}">
                <a16:creationId xmlns:a16="http://schemas.microsoft.com/office/drawing/2014/main" id="{AD604462-F8AD-924C-9D44-D39D6C3BCF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9967" y="2247774"/>
            <a:ext cx="5712000" cy="1594156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10133" b="1" i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01</a:t>
            </a:r>
            <a:endParaRPr lang="en-419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2EBB016-DAE7-8649-8D3D-135516C921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67619" y="3748055"/>
            <a:ext cx="8268831" cy="124279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ts val="3467"/>
              </a:lnSpc>
              <a:spcBef>
                <a:spcPts val="0"/>
              </a:spcBef>
              <a:buNone/>
              <a:defRPr sz="3200">
                <a:solidFill>
                  <a:schemeClr val="tx2"/>
                </a:solidFill>
                <a:latin typeface="+mn-lt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dirty="0" err="1"/>
              <a:t>Tema</a:t>
            </a:r>
            <a:r>
              <a:rPr lang="en-US" dirty="0"/>
              <a:t>. Arial, Regular 24 pts.</a:t>
            </a:r>
            <a:endParaRPr lang="en-419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BCC8259-EE7A-2A48-A58D-6D48B34D14A7}"/>
              </a:ext>
            </a:extLst>
          </p:cNvPr>
          <p:cNvCxnSpPr>
            <a:cxnSpLocks/>
          </p:cNvCxnSpPr>
          <p:nvPr userDrawn="1"/>
        </p:nvCxnSpPr>
        <p:spPr>
          <a:xfrm>
            <a:off x="6096000" y="0"/>
            <a:ext cx="0" cy="1625707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0B9AEC1-B7BA-6F49-9909-2F04A8060D64}"/>
              </a:ext>
            </a:extLst>
          </p:cNvPr>
          <p:cNvCxnSpPr/>
          <p:nvPr userDrawn="1"/>
        </p:nvCxnSpPr>
        <p:spPr>
          <a:xfrm>
            <a:off x="6096000" y="5178000"/>
            <a:ext cx="0" cy="16800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40612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- 4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81DEB77-B8FA-9145-99C1-96F522C749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150" t="5591" r="3150" b="5591"/>
          <a:stretch/>
        </p:blipFill>
        <p:spPr>
          <a:xfrm>
            <a:off x="384000" y="383400"/>
            <a:ext cx="11424000" cy="60912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33FDDD4-6A97-9746-9183-F897F112C9E6}"/>
              </a:ext>
            </a:extLst>
          </p:cNvPr>
          <p:cNvCxnSpPr>
            <a:cxnSpLocks/>
          </p:cNvCxnSpPr>
          <p:nvPr userDrawn="1"/>
        </p:nvCxnSpPr>
        <p:spPr>
          <a:xfrm>
            <a:off x="5347582" y="3429000"/>
            <a:ext cx="1496839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0">
            <a:extLst>
              <a:ext uri="{FF2B5EF4-FFF2-40B4-BE49-F238E27FC236}">
                <a16:creationId xmlns:a16="http://schemas.microsoft.com/office/drawing/2014/main" id="{05FCA637-124A-724D-98EB-C332DD7A00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9967" y="1834845"/>
            <a:ext cx="5712000" cy="1594156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10133" b="1" i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01</a:t>
            </a:r>
            <a:endParaRPr lang="en-419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1933AC6-5CB2-3849-8C6D-4130137C087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67619" y="3683709"/>
            <a:ext cx="8268831" cy="124279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ts val="3467"/>
              </a:lnSpc>
              <a:spcBef>
                <a:spcPts val="0"/>
              </a:spcBef>
              <a:buNone/>
              <a:defRPr sz="3200">
                <a:solidFill>
                  <a:schemeClr val="tx2"/>
                </a:solidFill>
                <a:latin typeface="+mn-lt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dirty="0" err="1"/>
              <a:t>Tema</a:t>
            </a:r>
            <a:r>
              <a:rPr lang="en-US" dirty="0"/>
              <a:t>. Arial, Regular 24 pts.</a:t>
            </a:r>
            <a:endParaRPr lang="en-419" dirty="0"/>
          </a:p>
        </p:txBody>
      </p:sp>
    </p:spTree>
    <p:extLst>
      <p:ext uri="{BB962C8B-B14F-4D97-AF65-F5344CB8AC3E}">
        <p14:creationId xmlns:p14="http://schemas.microsoft.com/office/powerpoint/2010/main" val="33131619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- 5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796C6E-2AA8-6D4B-91D8-1CD0E8A462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202667" cy="68640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0D2804B-2CFF-AE49-B42A-62A0B5549984}"/>
              </a:ext>
            </a:extLst>
          </p:cNvPr>
          <p:cNvCxnSpPr>
            <a:cxnSpLocks/>
          </p:cNvCxnSpPr>
          <p:nvPr userDrawn="1"/>
        </p:nvCxnSpPr>
        <p:spPr>
          <a:xfrm>
            <a:off x="6096000" y="0"/>
            <a:ext cx="0" cy="1625707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27DC25B-0168-C24E-AEDC-7E75572D761E}"/>
              </a:ext>
            </a:extLst>
          </p:cNvPr>
          <p:cNvCxnSpPr/>
          <p:nvPr userDrawn="1"/>
        </p:nvCxnSpPr>
        <p:spPr>
          <a:xfrm>
            <a:off x="6096000" y="5178000"/>
            <a:ext cx="0" cy="16800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0">
            <a:extLst>
              <a:ext uri="{FF2B5EF4-FFF2-40B4-BE49-F238E27FC236}">
                <a16:creationId xmlns:a16="http://schemas.microsoft.com/office/drawing/2014/main" id="{3EC8E1D1-4647-F54B-A23C-A255008454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9967" y="2247774"/>
            <a:ext cx="5712000" cy="1594156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10133" b="1" i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01</a:t>
            </a:r>
            <a:endParaRPr lang="en-419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41E786F-6098-5F45-9E07-7B55B8E221F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67619" y="3748055"/>
            <a:ext cx="8268831" cy="124279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ts val="3467"/>
              </a:lnSpc>
              <a:spcBef>
                <a:spcPts val="0"/>
              </a:spcBef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dirty="0" err="1"/>
              <a:t>Tema</a:t>
            </a:r>
            <a:r>
              <a:rPr lang="en-US" dirty="0"/>
              <a:t>. Arial, Regular 24 pts.</a:t>
            </a:r>
            <a:endParaRPr lang="en-419" dirty="0"/>
          </a:p>
        </p:txBody>
      </p:sp>
    </p:spTree>
    <p:extLst>
      <p:ext uri="{BB962C8B-B14F-4D97-AF65-F5344CB8AC3E}">
        <p14:creationId xmlns:p14="http://schemas.microsoft.com/office/powerpoint/2010/main" val="42805673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- 5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AF00BE6-428F-C647-A2A0-A4AC7CEB90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147" t="5586" r="3234" b="5673"/>
          <a:stretch/>
        </p:blipFill>
        <p:spPr>
          <a:xfrm>
            <a:off x="384000" y="383400"/>
            <a:ext cx="11424000" cy="60912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3A74995-1935-6D42-8C6F-E6AC1917DA38}"/>
              </a:ext>
            </a:extLst>
          </p:cNvPr>
          <p:cNvCxnSpPr>
            <a:cxnSpLocks/>
          </p:cNvCxnSpPr>
          <p:nvPr userDrawn="1"/>
        </p:nvCxnSpPr>
        <p:spPr>
          <a:xfrm>
            <a:off x="5347582" y="3429000"/>
            <a:ext cx="149683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0">
            <a:extLst>
              <a:ext uri="{FF2B5EF4-FFF2-40B4-BE49-F238E27FC236}">
                <a16:creationId xmlns:a16="http://schemas.microsoft.com/office/drawing/2014/main" id="{4D297DE4-9028-0E49-8786-D1A28BDA41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9967" y="1834845"/>
            <a:ext cx="5712000" cy="1594156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10133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01</a:t>
            </a:r>
            <a:endParaRPr lang="en-419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688538D-C858-574B-BDB7-1ED251606F0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67619" y="3683709"/>
            <a:ext cx="8268831" cy="124279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ts val="3467"/>
              </a:lnSpc>
              <a:spcBef>
                <a:spcPts val="0"/>
              </a:spcBef>
              <a:buNone/>
              <a:defRPr sz="3200">
                <a:solidFill>
                  <a:schemeClr val="bg2"/>
                </a:solidFill>
                <a:latin typeface="+mn-lt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dirty="0" err="1"/>
              <a:t>Tema</a:t>
            </a:r>
            <a:r>
              <a:rPr lang="en-US" dirty="0"/>
              <a:t>. Arial, Regular 24 pts.</a:t>
            </a:r>
            <a:endParaRPr lang="en-419" dirty="0"/>
          </a:p>
        </p:txBody>
      </p:sp>
    </p:spTree>
    <p:extLst>
      <p:ext uri="{BB962C8B-B14F-4D97-AF65-F5344CB8AC3E}">
        <p14:creationId xmlns:p14="http://schemas.microsoft.com/office/powerpoint/2010/main" val="31426053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- 6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4C901E5-97BE-E14F-BC17-23A108B8234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419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0D2804B-2CFF-AE49-B42A-62A0B5549984}"/>
              </a:ext>
            </a:extLst>
          </p:cNvPr>
          <p:cNvCxnSpPr>
            <a:cxnSpLocks/>
          </p:cNvCxnSpPr>
          <p:nvPr userDrawn="1"/>
        </p:nvCxnSpPr>
        <p:spPr>
          <a:xfrm>
            <a:off x="6096000" y="0"/>
            <a:ext cx="0" cy="162570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27DC25B-0168-C24E-AEDC-7E75572D761E}"/>
              </a:ext>
            </a:extLst>
          </p:cNvPr>
          <p:cNvCxnSpPr/>
          <p:nvPr userDrawn="1"/>
        </p:nvCxnSpPr>
        <p:spPr>
          <a:xfrm>
            <a:off x="6096000" y="5178000"/>
            <a:ext cx="0" cy="168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0">
            <a:extLst>
              <a:ext uri="{FF2B5EF4-FFF2-40B4-BE49-F238E27FC236}">
                <a16:creationId xmlns:a16="http://schemas.microsoft.com/office/drawing/2014/main" id="{94EF2A77-118A-6A48-A9E6-D3A6DA239F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9967" y="2247774"/>
            <a:ext cx="5712000" cy="1594156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10133" b="1" i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01</a:t>
            </a:r>
            <a:endParaRPr lang="en-419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5DF5828-163B-6045-8737-78B9B2293C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67619" y="3748055"/>
            <a:ext cx="8268831" cy="124279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ts val="3467"/>
              </a:lnSpc>
              <a:spcBef>
                <a:spcPts val="0"/>
              </a:spcBef>
              <a:buNone/>
              <a:defRPr sz="3200">
                <a:solidFill>
                  <a:schemeClr val="tx1"/>
                </a:solidFill>
                <a:latin typeface="+mn-lt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dirty="0" err="1"/>
              <a:t>Tema</a:t>
            </a:r>
            <a:r>
              <a:rPr lang="en-US" dirty="0"/>
              <a:t>. Arial, Regular 24 pts.</a:t>
            </a:r>
            <a:endParaRPr lang="en-419" dirty="0"/>
          </a:p>
        </p:txBody>
      </p:sp>
    </p:spTree>
    <p:extLst>
      <p:ext uri="{BB962C8B-B14F-4D97-AF65-F5344CB8AC3E}">
        <p14:creationId xmlns:p14="http://schemas.microsoft.com/office/powerpoint/2010/main" val="41785840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- 6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62B2FCA-A331-1043-90CB-FC5957CA664D}"/>
              </a:ext>
            </a:extLst>
          </p:cNvPr>
          <p:cNvSpPr/>
          <p:nvPr userDrawn="1"/>
        </p:nvSpPr>
        <p:spPr>
          <a:xfrm>
            <a:off x="384000" y="383400"/>
            <a:ext cx="11424000" cy="6091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419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3A74995-1935-6D42-8C6F-E6AC1917DA38}"/>
              </a:ext>
            </a:extLst>
          </p:cNvPr>
          <p:cNvCxnSpPr>
            <a:cxnSpLocks/>
          </p:cNvCxnSpPr>
          <p:nvPr userDrawn="1"/>
        </p:nvCxnSpPr>
        <p:spPr>
          <a:xfrm>
            <a:off x="5347582" y="3429000"/>
            <a:ext cx="149683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0">
            <a:extLst>
              <a:ext uri="{FF2B5EF4-FFF2-40B4-BE49-F238E27FC236}">
                <a16:creationId xmlns:a16="http://schemas.microsoft.com/office/drawing/2014/main" id="{E4244730-9BB9-8849-999D-D35423FF1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9967" y="1834845"/>
            <a:ext cx="5712000" cy="1594156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10133" b="1" i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01</a:t>
            </a:r>
            <a:endParaRPr lang="en-419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B1D4102-50D2-7249-A997-F349D76177B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67619" y="3683709"/>
            <a:ext cx="8268831" cy="124279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ts val="3467"/>
              </a:lnSpc>
              <a:spcBef>
                <a:spcPts val="0"/>
              </a:spcBef>
              <a:buNone/>
              <a:defRPr sz="3200">
                <a:solidFill>
                  <a:schemeClr val="tx1"/>
                </a:solidFill>
                <a:latin typeface="+mn-lt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dirty="0" err="1"/>
              <a:t>Tema</a:t>
            </a:r>
            <a:r>
              <a:rPr lang="en-US" dirty="0"/>
              <a:t>. Arial, Regular 24 pts.</a:t>
            </a:r>
            <a:endParaRPr lang="en-419" dirty="0"/>
          </a:p>
        </p:txBody>
      </p:sp>
    </p:spTree>
    <p:extLst>
      <p:ext uri="{BB962C8B-B14F-4D97-AF65-F5344CB8AC3E}">
        <p14:creationId xmlns:p14="http://schemas.microsoft.com/office/powerpoint/2010/main" val="192714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- 7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4C901E5-97BE-E14F-BC17-23A108B8234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419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0D2804B-2CFF-AE49-B42A-62A0B5549984}"/>
              </a:ext>
            </a:extLst>
          </p:cNvPr>
          <p:cNvCxnSpPr>
            <a:cxnSpLocks/>
          </p:cNvCxnSpPr>
          <p:nvPr userDrawn="1"/>
        </p:nvCxnSpPr>
        <p:spPr>
          <a:xfrm>
            <a:off x="6096000" y="0"/>
            <a:ext cx="0" cy="1625707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27DC25B-0168-C24E-AEDC-7E75572D761E}"/>
              </a:ext>
            </a:extLst>
          </p:cNvPr>
          <p:cNvCxnSpPr/>
          <p:nvPr userDrawn="1"/>
        </p:nvCxnSpPr>
        <p:spPr>
          <a:xfrm>
            <a:off x="6096000" y="5178000"/>
            <a:ext cx="0" cy="16800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0">
            <a:extLst>
              <a:ext uri="{FF2B5EF4-FFF2-40B4-BE49-F238E27FC236}">
                <a16:creationId xmlns:a16="http://schemas.microsoft.com/office/drawing/2014/main" id="{C3C19AA3-B3B1-974B-B81C-FE85DD4430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9967" y="2247774"/>
            <a:ext cx="5712000" cy="1594156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10133" b="1" i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01</a:t>
            </a:r>
            <a:endParaRPr lang="en-419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ED5C784-8C4E-4C43-A8E2-159B3790AA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67619" y="3748055"/>
            <a:ext cx="8268831" cy="124279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ts val="3467"/>
              </a:lnSpc>
              <a:spcBef>
                <a:spcPts val="0"/>
              </a:spcBef>
              <a:buNone/>
              <a:defRPr sz="3200">
                <a:solidFill>
                  <a:schemeClr val="tx2"/>
                </a:solidFill>
                <a:latin typeface="+mn-lt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dirty="0" err="1"/>
              <a:t>Tema</a:t>
            </a:r>
            <a:r>
              <a:rPr lang="en-US" dirty="0"/>
              <a:t>. Arial, Regular 24 pts.</a:t>
            </a:r>
            <a:endParaRPr lang="en-419" dirty="0"/>
          </a:p>
        </p:txBody>
      </p:sp>
    </p:spTree>
    <p:extLst>
      <p:ext uri="{BB962C8B-B14F-4D97-AF65-F5344CB8AC3E}">
        <p14:creationId xmlns:p14="http://schemas.microsoft.com/office/powerpoint/2010/main" val="305768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PARADOR - 7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62B2FCA-A331-1043-90CB-FC5957CA664D}"/>
              </a:ext>
            </a:extLst>
          </p:cNvPr>
          <p:cNvSpPr/>
          <p:nvPr userDrawn="1"/>
        </p:nvSpPr>
        <p:spPr>
          <a:xfrm>
            <a:off x="384000" y="383400"/>
            <a:ext cx="11424000" cy="60912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419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itle 10">
            <a:extLst>
              <a:ext uri="{FF2B5EF4-FFF2-40B4-BE49-F238E27FC236}">
                <a16:creationId xmlns:a16="http://schemas.microsoft.com/office/drawing/2014/main" id="{57A5F820-E357-6F46-B37F-6CE1AE22C1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9967" y="1834845"/>
            <a:ext cx="5712000" cy="1594156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10133" b="1" i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01</a:t>
            </a:r>
            <a:endParaRPr lang="en-419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44F051EA-F1B6-D440-9CCF-CFF0463EDBE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67619" y="3683709"/>
            <a:ext cx="8268831" cy="124279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ts val="3467"/>
              </a:lnSpc>
              <a:spcBef>
                <a:spcPts val="0"/>
              </a:spcBef>
              <a:buNone/>
              <a:defRPr sz="3200">
                <a:solidFill>
                  <a:schemeClr val="tx2"/>
                </a:solidFill>
                <a:latin typeface="+mn-lt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dirty="0" err="1"/>
              <a:t>Tema</a:t>
            </a:r>
            <a:r>
              <a:rPr lang="en-US" dirty="0"/>
              <a:t>. Arial, Regular 24 pts.</a:t>
            </a:r>
            <a:endParaRPr lang="en-419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3A74995-1935-6D42-8C6F-E6AC1917DA38}"/>
              </a:ext>
            </a:extLst>
          </p:cNvPr>
          <p:cNvCxnSpPr>
            <a:cxnSpLocks/>
          </p:cNvCxnSpPr>
          <p:nvPr userDrawn="1"/>
        </p:nvCxnSpPr>
        <p:spPr>
          <a:xfrm>
            <a:off x="5347582" y="3429000"/>
            <a:ext cx="1496839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08838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GULAR - Marc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3A1CE0-8214-4D48-9BA7-9CE0D6D4E4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0">
            <a:extLst>
              <a:ext uri="{FF2B5EF4-FFF2-40B4-BE49-F238E27FC236}">
                <a16:creationId xmlns:a16="http://schemas.microsoft.com/office/drawing/2014/main" id="{2E7BD54E-0D13-B44F-A5F3-E0B584013E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413" y="588485"/>
            <a:ext cx="5499587" cy="3259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1600"/>
              </a:lnSpc>
              <a:defRPr sz="1333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01. </a:t>
            </a:r>
            <a:r>
              <a:rPr lang="en-US" dirty="0" err="1"/>
              <a:t>Tema</a:t>
            </a:r>
            <a:r>
              <a:rPr lang="en-US" dirty="0"/>
              <a:t>. Times New Roman, Regular 24 pts</a:t>
            </a:r>
            <a:endParaRPr lang="en-419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D564A04-450F-4F44-A733-CCA870DA154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6413" y="1533075"/>
            <a:ext cx="8476335" cy="454968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2400"/>
              </a:lnSpc>
              <a:buNone/>
              <a:defRPr sz="2133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TÍTULO DEL SLIDE. (</a:t>
            </a:r>
            <a:r>
              <a:rPr lang="en-US" dirty="0" err="1"/>
              <a:t>Mayúsc</a:t>
            </a:r>
            <a:r>
              <a:rPr lang="en-US" dirty="0"/>
              <a:t>.) Arial, Bold 16 pts.</a:t>
            </a:r>
            <a:endParaRPr lang="en-419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E41DF14-EF06-8D49-A1B2-C49C63118D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6413" y="2098337"/>
            <a:ext cx="10138880" cy="13306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867"/>
              </a:lnSpc>
              <a:spcBef>
                <a:spcPts val="0"/>
              </a:spcBef>
              <a:spcAft>
                <a:spcPts val="533"/>
              </a:spcAft>
              <a:buNone/>
              <a:defRPr sz="1600" b="0" i="0">
                <a:latin typeface="+mn-lt"/>
                <a:cs typeface="Arial" panose="020B0604020202020204" pitchFamily="34" charset="0"/>
              </a:defRPr>
            </a:lvl1pPr>
            <a:lvl2pPr marL="530387" indent="-228594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Tx/>
              <a:buBlip>
                <a:blip r:embed="rId3"/>
              </a:buBlip>
              <a:defRPr sz="1600" b="0" i="0">
                <a:latin typeface="+mn-lt"/>
                <a:cs typeface="Arial" panose="020B0604020202020204" pitchFamily="34" charset="0"/>
              </a:defRPr>
            </a:lvl2pPr>
            <a:lvl3pPr marL="1142971" indent="-191995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b="0" i="0"/>
            </a:lvl3pPr>
            <a:lvl4pPr marL="1600160" indent="-191995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 typeface="System Font Regular"/>
              <a:buChar char="-"/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Cuerpo de </a:t>
            </a:r>
            <a:r>
              <a:rPr lang="en-US" dirty="0" err="1"/>
              <a:t>texto</a:t>
            </a:r>
            <a:r>
              <a:rPr lang="en-US" dirty="0"/>
              <a:t>. Arial, Regular 12 pts.</a:t>
            </a:r>
            <a:endParaRPr lang="en-419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886DE42-9ACF-A24A-B735-A383DBF0822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412" y="3856510"/>
            <a:ext cx="10138880" cy="2343149"/>
          </a:xfrm>
          <a:prstGeom prst="rect">
            <a:avLst/>
          </a:prstGeom>
        </p:spPr>
        <p:txBody>
          <a:bodyPr/>
          <a:lstStyle>
            <a:lvl1pPr marL="228594" indent="-191995">
              <a:lnSpc>
                <a:spcPts val="1867"/>
              </a:lnSpc>
              <a:spcAft>
                <a:spcPts val="533"/>
              </a:spcAft>
              <a:buFontTx/>
              <a:buBlip>
                <a:blip r:embed="rId3"/>
              </a:buBlip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-191995">
              <a:lnSpc>
                <a:spcPts val="1867"/>
              </a:lnSpc>
              <a:spcAft>
                <a:spcPts val="533"/>
              </a:spcAft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971" indent="-191995">
              <a:lnSpc>
                <a:spcPts val="1867"/>
              </a:lnSpc>
              <a:spcAft>
                <a:spcPts val="533"/>
              </a:spcAft>
              <a:buFont typeface="System Font Regular"/>
              <a:buChar char="-"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 dirty="0"/>
              <a:t>Primer </a:t>
            </a:r>
            <a:r>
              <a:rPr lang="en-US" dirty="0" err="1"/>
              <a:t>nivel</a:t>
            </a:r>
            <a:endParaRPr lang="en-US" dirty="0"/>
          </a:p>
          <a:p>
            <a:pPr lvl="1"/>
            <a:r>
              <a:rPr lang="en-US" dirty="0"/>
              <a:t>Segundo </a:t>
            </a:r>
            <a:r>
              <a:rPr lang="en-US" dirty="0" err="1"/>
              <a:t>nivel</a:t>
            </a:r>
            <a:endParaRPr lang="en-US" dirty="0"/>
          </a:p>
          <a:p>
            <a:pPr lvl="2"/>
            <a:r>
              <a:rPr lang="en-US" dirty="0" err="1"/>
              <a:t>Tercer</a:t>
            </a:r>
            <a:r>
              <a:rPr lang="en-US" dirty="0"/>
              <a:t> </a:t>
            </a:r>
            <a:r>
              <a:rPr lang="en-US" dirty="0" err="1"/>
              <a:t>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9664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GULAR - Marc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A59BF9-856F-AF4E-A1F5-71AEA75ADD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0">
            <a:extLst>
              <a:ext uri="{FF2B5EF4-FFF2-40B4-BE49-F238E27FC236}">
                <a16:creationId xmlns:a16="http://schemas.microsoft.com/office/drawing/2014/main" id="{24C4B79D-7E9B-1C46-9DF9-34B5F51F27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413" y="588485"/>
            <a:ext cx="5499587" cy="3259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1600"/>
              </a:lnSpc>
              <a:defRPr sz="1333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01. </a:t>
            </a:r>
            <a:r>
              <a:rPr lang="en-US" dirty="0" err="1"/>
              <a:t>Tema</a:t>
            </a:r>
            <a:r>
              <a:rPr lang="en-US" dirty="0"/>
              <a:t>. Times New Roman, Regular 24 pts</a:t>
            </a:r>
            <a:endParaRPr lang="en-419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A0802593-9D4C-F947-9A84-456879ECC1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6413" y="1533075"/>
            <a:ext cx="8476335" cy="454968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2400"/>
              </a:lnSpc>
              <a:buNone/>
              <a:defRPr sz="2133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TÍTULO DEL SLIDE. (</a:t>
            </a:r>
            <a:r>
              <a:rPr lang="en-US" dirty="0" err="1"/>
              <a:t>Mayúsc</a:t>
            </a:r>
            <a:r>
              <a:rPr lang="en-US" dirty="0"/>
              <a:t>.) Arial, Bold 16 pts.</a:t>
            </a:r>
            <a:endParaRPr lang="en-419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D8A5961-9D42-CD46-B30F-EFEA58C1294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6413" y="2098337"/>
            <a:ext cx="10138880" cy="13306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867"/>
              </a:lnSpc>
              <a:spcBef>
                <a:spcPts val="0"/>
              </a:spcBef>
              <a:spcAft>
                <a:spcPts val="533"/>
              </a:spcAft>
              <a:buNone/>
              <a:defRPr sz="1600" b="0" i="0">
                <a:latin typeface="+mn-lt"/>
                <a:cs typeface="Arial" panose="020B0604020202020204" pitchFamily="34" charset="0"/>
              </a:defRPr>
            </a:lvl1pPr>
            <a:lvl2pPr marL="530387" indent="-228594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Tx/>
              <a:buBlip>
                <a:blip r:embed="rId3"/>
              </a:buBlip>
              <a:defRPr sz="1600" b="0" i="0">
                <a:latin typeface="+mn-lt"/>
                <a:cs typeface="Arial" panose="020B0604020202020204" pitchFamily="34" charset="0"/>
              </a:defRPr>
            </a:lvl2pPr>
            <a:lvl3pPr marL="1142971" indent="-191995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b="0" i="0"/>
            </a:lvl3pPr>
            <a:lvl4pPr marL="1600160" indent="-191995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 typeface="System Font Regular"/>
              <a:buChar char="-"/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Cuerpo de </a:t>
            </a:r>
            <a:r>
              <a:rPr lang="en-US" dirty="0" err="1"/>
              <a:t>texto</a:t>
            </a:r>
            <a:r>
              <a:rPr lang="en-US" dirty="0"/>
              <a:t>. Arial, Regular 12 pts.</a:t>
            </a:r>
            <a:endParaRPr lang="en-419" dirty="0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76175341-1649-EF49-918C-9F0C8F9DE6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412" y="3856510"/>
            <a:ext cx="10138880" cy="2343149"/>
          </a:xfrm>
          <a:prstGeom prst="rect">
            <a:avLst/>
          </a:prstGeom>
        </p:spPr>
        <p:txBody>
          <a:bodyPr/>
          <a:lstStyle>
            <a:lvl1pPr marL="228594" indent="-191995">
              <a:lnSpc>
                <a:spcPts val="1867"/>
              </a:lnSpc>
              <a:spcAft>
                <a:spcPts val="533"/>
              </a:spcAft>
              <a:buFontTx/>
              <a:buBlip>
                <a:blip r:embed="rId3"/>
              </a:buBlip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-191995">
              <a:lnSpc>
                <a:spcPts val="1867"/>
              </a:lnSpc>
              <a:spcAft>
                <a:spcPts val="533"/>
              </a:spcAft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971" indent="-191995">
              <a:lnSpc>
                <a:spcPts val="1867"/>
              </a:lnSpc>
              <a:spcAft>
                <a:spcPts val="533"/>
              </a:spcAft>
              <a:buFont typeface="System Font Regular"/>
              <a:buChar char="-"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 dirty="0"/>
              <a:t>Primer </a:t>
            </a:r>
            <a:r>
              <a:rPr lang="en-US" dirty="0" err="1"/>
              <a:t>nivel</a:t>
            </a:r>
            <a:endParaRPr lang="en-US" dirty="0"/>
          </a:p>
          <a:p>
            <a:pPr lvl="1"/>
            <a:r>
              <a:rPr lang="en-US" dirty="0"/>
              <a:t>Segundo </a:t>
            </a:r>
            <a:r>
              <a:rPr lang="en-US" dirty="0" err="1"/>
              <a:t>nivel</a:t>
            </a:r>
            <a:endParaRPr lang="en-US" dirty="0"/>
          </a:p>
          <a:p>
            <a:pPr lvl="2"/>
            <a:r>
              <a:rPr lang="en-US" dirty="0" err="1"/>
              <a:t>Tercer</a:t>
            </a:r>
            <a:r>
              <a:rPr lang="en-US" dirty="0"/>
              <a:t> </a:t>
            </a:r>
            <a:r>
              <a:rPr lang="en-US" dirty="0" err="1"/>
              <a:t>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3039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GULAR - Marc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B8EE25-8D7D-8E4C-853E-524298605F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0">
            <a:extLst>
              <a:ext uri="{FF2B5EF4-FFF2-40B4-BE49-F238E27FC236}">
                <a16:creationId xmlns:a16="http://schemas.microsoft.com/office/drawing/2014/main" id="{77FDC7EB-2173-C941-9186-FD2982C2DE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413" y="588485"/>
            <a:ext cx="5499587" cy="3259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1600"/>
              </a:lnSpc>
              <a:defRPr sz="1333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01. </a:t>
            </a:r>
            <a:r>
              <a:rPr lang="en-US" dirty="0" err="1"/>
              <a:t>Tema</a:t>
            </a:r>
            <a:r>
              <a:rPr lang="en-US" dirty="0"/>
              <a:t>. Times New Roman, Regular 24 pts</a:t>
            </a:r>
            <a:endParaRPr lang="en-419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7BC14142-7992-9148-9664-6A30F9C5BA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6413" y="1533075"/>
            <a:ext cx="8476335" cy="454968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2400"/>
              </a:lnSpc>
              <a:buNone/>
              <a:defRPr sz="2133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TÍTULO DEL SLIDE. (</a:t>
            </a:r>
            <a:r>
              <a:rPr lang="en-US" dirty="0" err="1"/>
              <a:t>Mayúsc</a:t>
            </a:r>
            <a:r>
              <a:rPr lang="en-US" dirty="0"/>
              <a:t>.) Arial, Bold 16 pts.</a:t>
            </a:r>
            <a:endParaRPr lang="en-419"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782FE13C-81D4-E549-AFEC-E481F56477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6413" y="2098337"/>
            <a:ext cx="10138880" cy="13306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867"/>
              </a:lnSpc>
              <a:spcBef>
                <a:spcPts val="0"/>
              </a:spcBef>
              <a:spcAft>
                <a:spcPts val="533"/>
              </a:spcAft>
              <a:buNone/>
              <a:defRPr sz="1600" b="0" i="0">
                <a:latin typeface="+mn-lt"/>
                <a:cs typeface="Arial" panose="020B0604020202020204" pitchFamily="34" charset="0"/>
              </a:defRPr>
            </a:lvl1pPr>
            <a:lvl2pPr marL="530387" indent="-228594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Tx/>
              <a:buBlip>
                <a:blip r:embed="rId3"/>
              </a:buBlip>
              <a:defRPr sz="1600" b="0" i="0">
                <a:latin typeface="+mn-lt"/>
                <a:cs typeface="Arial" panose="020B0604020202020204" pitchFamily="34" charset="0"/>
              </a:defRPr>
            </a:lvl2pPr>
            <a:lvl3pPr marL="1142971" indent="-191995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b="0" i="0"/>
            </a:lvl3pPr>
            <a:lvl4pPr marL="1600160" indent="-191995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 typeface="System Font Regular"/>
              <a:buChar char="-"/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Cuerpo de </a:t>
            </a:r>
            <a:r>
              <a:rPr lang="en-US" dirty="0" err="1"/>
              <a:t>texto</a:t>
            </a:r>
            <a:r>
              <a:rPr lang="en-US" dirty="0"/>
              <a:t>. Arial, Regular 12 pts.</a:t>
            </a:r>
            <a:endParaRPr lang="en-419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7945DEE6-A7FE-8544-84CE-7715D73E316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412" y="3856510"/>
            <a:ext cx="10138880" cy="2343149"/>
          </a:xfrm>
          <a:prstGeom prst="rect">
            <a:avLst/>
          </a:prstGeom>
        </p:spPr>
        <p:txBody>
          <a:bodyPr/>
          <a:lstStyle>
            <a:lvl1pPr marL="228594" indent="-191995">
              <a:lnSpc>
                <a:spcPts val="1867"/>
              </a:lnSpc>
              <a:spcAft>
                <a:spcPts val="533"/>
              </a:spcAft>
              <a:buFontTx/>
              <a:buBlip>
                <a:blip r:embed="rId3"/>
              </a:buBlip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-191995">
              <a:lnSpc>
                <a:spcPts val="1867"/>
              </a:lnSpc>
              <a:spcAft>
                <a:spcPts val="533"/>
              </a:spcAft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971" indent="-191995">
              <a:lnSpc>
                <a:spcPts val="1867"/>
              </a:lnSpc>
              <a:spcAft>
                <a:spcPts val="533"/>
              </a:spcAft>
              <a:buFont typeface="System Font Regular"/>
              <a:buChar char="-"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 dirty="0"/>
              <a:t>Primer </a:t>
            </a:r>
            <a:r>
              <a:rPr lang="en-US" dirty="0" err="1"/>
              <a:t>nivel</a:t>
            </a:r>
            <a:endParaRPr lang="en-US" dirty="0"/>
          </a:p>
          <a:p>
            <a:pPr lvl="1"/>
            <a:r>
              <a:rPr lang="en-US" dirty="0"/>
              <a:t>Segundo </a:t>
            </a:r>
            <a:r>
              <a:rPr lang="en-US" dirty="0" err="1"/>
              <a:t>nivel</a:t>
            </a:r>
            <a:endParaRPr lang="en-US" dirty="0"/>
          </a:p>
          <a:p>
            <a:pPr lvl="2"/>
            <a:r>
              <a:rPr lang="en-US" dirty="0" err="1"/>
              <a:t>Tercer</a:t>
            </a:r>
            <a:r>
              <a:rPr lang="en-US" dirty="0"/>
              <a:t> </a:t>
            </a:r>
            <a:r>
              <a:rPr lang="en-US" dirty="0" err="1"/>
              <a:t>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3465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GULAR - Marc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20D143-6632-2345-90D7-C9BD491C82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0">
            <a:extLst>
              <a:ext uri="{FF2B5EF4-FFF2-40B4-BE49-F238E27FC236}">
                <a16:creationId xmlns:a16="http://schemas.microsoft.com/office/drawing/2014/main" id="{8F7A102A-506A-1C43-864D-EAE97DB3F0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413" y="588485"/>
            <a:ext cx="5499587" cy="3259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1600"/>
              </a:lnSpc>
              <a:defRPr sz="1333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01. </a:t>
            </a:r>
            <a:r>
              <a:rPr lang="en-US" dirty="0" err="1"/>
              <a:t>Tema</a:t>
            </a:r>
            <a:r>
              <a:rPr lang="en-US" dirty="0"/>
              <a:t>. Times New Roman, Regular 24 pts</a:t>
            </a:r>
            <a:endParaRPr lang="en-419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7A9B846A-D1AE-2F46-8630-B079E16907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6413" y="1533075"/>
            <a:ext cx="8476335" cy="454968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2400"/>
              </a:lnSpc>
              <a:buNone/>
              <a:defRPr sz="2133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TÍTULO DEL SLIDE. (</a:t>
            </a:r>
            <a:r>
              <a:rPr lang="en-US" dirty="0" err="1"/>
              <a:t>Mayúsc</a:t>
            </a:r>
            <a:r>
              <a:rPr lang="en-US" dirty="0"/>
              <a:t>.) Arial, Bold 16 pts.</a:t>
            </a:r>
            <a:endParaRPr lang="en-419"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91BC929F-DB94-F44C-B991-A06A0951AC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6413" y="2098337"/>
            <a:ext cx="10138880" cy="13306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867"/>
              </a:lnSpc>
              <a:spcBef>
                <a:spcPts val="0"/>
              </a:spcBef>
              <a:spcAft>
                <a:spcPts val="533"/>
              </a:spcAft>
              <a:buNone/>
              <a:defRPr sz="1600" b="0" i="0">
                <a:latin typeface="+mn-lt"/>
                <a:cs typeface="Arial" panose="020B0604020202020204" pitchFamily="34" charset="0"/>
              </a:defRPr>
            </a:lvl1pPr>
            <a:lvl2pPr marL="530387" indent="-228594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Tx/>
              <a:buBlip>
                <a:blip r:embed="rId3"/>
              </a:buBlip>
              <a:defRPr sz="1600" b="0" i="0">
                <a:latin typeface="+mn-lt"/>
                <a:cs typeface="Arial" panose="020B0604020202020204" pitchFamily="34" charset="0"/>
              </a:defRPr>
            </a:lvl2pPr>
            <a:lvl3pPr marL="1142971" indent="-191995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b="0" i="0"/>
            </a:lvl3pPr>
            <a:lvl4pPr marL="1600160" indent="-191995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 typeface="System Font Regular"/>
              <a:buChar char="-"/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Cuerpo de </a:t>
            </a:r>
            <a:r>
              <a:rPr lang="en-US" dirty="0" err="1"/>
              <a:t>texto</a:t>
            </a:r>
            <a:r>
              <a:rPr lang="en-US" dirty="0"/>
              <a:t>. Arial, Regular 12 pts.</a:t>
            </a:r>
            <a:endParaRPr lang="en-419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766230E8-1D87-564B-8309-9CD59C14AE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412" y="3856510"/>
            <a:ext cx="10138880" cy="2343149"/>
          </a:xfrm>
          <a:prstGeom prst="rect">
            <a:avLst/>
          </a:prstGeom>
        </p:spPr>
        <p:txBody>
          <a:bodyPr/>
          <a:lstStyle>
            <a:lvl1pPr marL="228594" indent="-191995">
              <a:lnSpc>
                <a:spcPts val="1867"/>
              </a:lnSpc>
              <a:spcAft>
                <a:spcPts val="533"/>
              </a:spcAft>
              <a:buFontTx/>
              <a:buBlip>
                <a:blip r:embed="rId3"/>
              </a:buBlip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-191995">
              <a:lnSpc>
                <a:spcPts val="1867"/>
              </a:lnSpc>
              <a:spcAft>
                <a:spcPts val="533"/>
              </a:spcAft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971" indent="-191995">
              <a:lnSpc>
                <a:spcPts val="1867"/>
              </a:lnSpc>
              <a:spcAft>
                <a:spcPts val="533"/>
              </a:spcAft>
              <a:buFont typeface="System Font Regular"/>
              <a:buChar char="-"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 dirty="0"/>
              <a:t>Primer </a:t>
            </a:r>
            <a:r>
              <a:rPr lang="en-US" dirty="0" err="1"/>
              <a:t>nivel</a:t>
            </a:r>
            <a:endParaRPr lang="en-US" dirty="0"/>
          </a:p>
          <a:p>
            <a:pPr lvl="1"/>
            <a:r>
              <a:rPr lang="en-US" dirty="0"/>
              <a:t>Segundo </a:t>
            </a:r>
            <a:r>
              <a:rPr lang="en-US" dirty="0" err="1"/>
              <a:t>nivel</a:t>
            </a:r>
            <a:endParaRPr lang="en-US" dirty="0"/>
          </a:p>
          <a:p>
            <a:pPr lvl="2"/>
            <a:r>
              <a:rPr lang="en-US" dirty="0" err="1"/>
              <a:t>Tercer</a:t>
            </a:r>
            <a:r>
              <a:rPr lang="en-US" dirty="0"/>
              <a:t> </a:t>
            </a:r>
            <a:r>
              <a:rPr lang="en-US" dirty="0" err="1"/>
              <a:t>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1521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GULAR - Marc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C4240E-B77B-9648-B465-C6DB5194A5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0">
            <a:extLst>
              <a:ext uri="{FF2B5EF4-FFF2-40B4-BE49-F238E27FC236}">
                <a16:creationId xmlns:a16="http://schemas.microsoft.com/office/drawing/2014/main" id="{0399C0CB-816A-CD42-BC87-91C1F6D0E1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413" y="588485"/>
            <a:ext cx="5499587" cy="3259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1600"/>
              </a:lnSpc>
              <a:defRPr sz="1333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01. </a:t>
            </a:r>
            <a:r>
              <a:rPr lang="en-US" dirty="0" err="1"/>
              <a:t>Tema</a:t>
            </a:r>
            <a:r>
              <a:rPr lang="en-US" dirty="0"/>
              <a:t>. Times New Roman, Regular 24 pts</a:t>
            </a:r>
            <a:endParaRPr lang="en-419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C0D5385A-E2F6-B24A-89B1-13C3D52626A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6413" y="1533075"/>
            <a:ext cx="8476335" cy="454968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2400"/>
              </a:lnSpc>
              <a:buNone/>
              <a:defRPr sz="2133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TÍTULO DEL SLIDE. (</a:t>
            </a:r>
            <a:r>
              <a:rPr lang="en-US" dirty="0" err="1"/>
              <a:t>Mayúsc</a:t>
            </a:r>
            <a:r>
              <a:rPr lang="en-US" dirty="0"/>
              <a:t>.) Arial, Bold 16 pts.</a:t>
            </a:r>
            <a:endParaRPr lang="en-419"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F8E688A7-6E53-EC40-8D67-93B52FFB261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6413" y="2098337"/>
            <a:ext cx="10138880" cy="13306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867"/>
              </a:lnSpc>
              <a:spcBef>
                <a:spcPts val="0"/>
              </a:spcBef>
              <a:spcAft>
                <a:spcPts val="533"/>
              </a:spcAft>
              <a:buNone/>
              <a:defRPr sz="1600" b="0" i="0">
                <a:latin typeface="+mn-lt"/>
                <a:cs typeface="Arial" panose="020B0604020202020204" pitchFamily="34" charset="0"/>
              </a:defRPr>
            </a:lvl1pPr>
            <a:lvl2pPr marL="530387" indent="-228594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Tx/>
              <a:buBlip>
                <a:blip r:embed="rId3"/>
              </a:buBlip>
              <a:defRPr sz="1600" b="0" i="0">
                <a:latin typeface="+mn-lt"/>
                <a:cs typeface="Arial" panose="020B0604020202020204" pitchFamily="34" charset="0"/>
              </a:defRPr>
            </a:lvl2pPr>
            <a:lvl3pPr marL="1142971" indent="-191995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b="0" i="0"/>
            </a:lvl3pPr>
            <a:lvl4pPr marL="1600160" indent="-191995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 typeface="System Font Regular"/>
              <a:buChar char="-"/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Cuerpo de </a:t>
            </a:r>
            <a:r>
              <a:rPr lang="en-US" dirty="0" err="1"/>
              <a:t>texto</a:t>
            </a:r>
            <a:r>
              <a:rPr lang="en-US" dirty="0"/>
              <a:t>. Arial, Regular 12 pts.</a:t>
            </a:r>
            <a:endParaRPr lang="en-419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87B5A08E-47AA-AA4E-BC13-BE6DCB4B9EE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412" y="3856510"/>
            <a:ext cx="10138880" cy="2343149"/>
          </a:xfrm>
          <a:prstGeom prst="rect">
            <a:avLst/>
          </a:prstGeom>
        </p:spPr>
        <p:txBody>
          <a:bodyPr/>
          <a:lstStyle>
            <a:lvl1pPr marL="228594" indent="-191995">
              <a:lnSpc>
                <a:spcPts val="1867"/>
              </a:lnSpc>
              <a:spcAft>
                <a:spcPts val="533"/>
              </a:spcAft>
              <a:buFontTx/>
              <a:buBlip>
                <a:blip r:embed="rId3"/>
              </a:buBlip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-191995">
              <a:lnSpc>
                <a:spcPts val="1867"/>
              </a:lnSpc>
              <a:spcAft>
                <a:spcPts val="533"/>
              </a:spcAft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971" indent="-191995">
              <a:lnSpc>
                <a:spcPts val="1867"/>
              </a:lnSpc>
              <a:spcAft>
                <a:spcPts val="533"/>
              </a:spcAft>
              <a:buFont typeface="System Font Regular"/>
              <a:buChar char="-"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 dirty="0"/>
              <a:t>Primer </a:t>
            </a:r>
            <a:r>
              <a:rPr lang="en-US" dirty="0" err="1"/>
              <a:t>nivel</a:t>
            </a:r>
            <a:endParaRPr lang="en-US" dirty="0"/>
          </a:p>
          <a:p>
            <a:pPr lvl="1"/>
            <a:r>
              <a:rPr lang="en-US" dirty="0"/>
              <a:t>Segundo </a:t>
            </a:r>
            <a:r>
              <a:rPr lang="en-US" dirty="0" err="1"/>
              <a:t>nivel</a:t>
            </a:r>
            <a:endParaRPr lang="en-US" dirty="0"/>
          </a:p>
          <a:p>
            <a:pPr lvl="2"/>
            <a:r>
              <a:rPr lang="en-US" dirty="0" err="1"/>
              <a:t>Tercer</a:t>
            </a:r>
            <a:r>
              <a:rPr lang="en-US" dirty="0"/>
              <a:t> </a:t>
            </a:r>
            <a:r>
              <a:rPr lang="en-US" dirty="0" err="1"/>
              <a:t>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9207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GULAR - Marc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18C0BA9-950D-6642-BC54-C6E11A2F4F3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419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F124A6-1064-F543-8283-D4915A454266}"/>
              </a:ext>
            </a:extLst>
          </p:cNvPr>
          <p:cNvSpPr/>
          <p:nvPr userDrawn="1"/>
        </p:nvSpPr>
        <p:spPr>
          <a:xfrm>
            <a:off x="384000" y="383400"/>
            <a:ext cx="11424000" cy="609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419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Title 10">
            <a:extLst>
              <a:ext uri="{FF2B5EF4-FFF2-40B4-BE49-F238E27FC236}">
                <a16:creationId xmlns:a16="http://schemas.microsoft.com/office/drawing/2014/main" id="{0399C0CB-816A-CD42-BC87-91C1F6D0E1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413" y="588485"/>
            <a:ext cx="5499587" cy="3259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1600"/>
              </a:lnSpc>
              <a:defRPr sz="1333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01. </a:t>
            </a:r>
            <a:r>
              <a:rPr lang="en-US" dirty="0" err="1"/>
              <a:t>Tema</a:t>
            </a:r>
            <a:r>
              <a:rPr lang="en-US" dirty="0"/>
              <a:t>. Times New Roman, Regular 24 pts</a:t>
            </a:r>
            <a:endParaRPr lang="en-419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96015D8-69B9-0E41-A557-581960A022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6413" y="1533075"/>
            <a:ext cx="8476335" cy="454968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2400"/>
              </a:lnSpc>
              <a:buNone/>
              <a:defRPr sz="2133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TÍTULO DEL SLIDE. (</a:t>
            </a:r>
            <a:r>
              <a:rPr lang="en-US" dirty="0" err="1"/>
              <a:t>Mayúsc</a:t>
            </a:r>
            <a:r>
              <a:rPr lang="en-US" dirty="0"/>
              <a:t>.) Arial, Bold 16 pts.</a:t>
            </a:r>
            <a:endParaRPr lang="en-419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3DC1E09-EB16-1845-9A20-BB4A221CB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6413" y="2098337"/>
            <a:ext cx="10138880" cy="13306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867"/>
              </a:lnSpc>
              <a:spcBef>
                <a:spcPts val="0"/>
              </a:spcBef>
              <a:spcAft>
                <a:spcPts val="533"/>
              </a:spcAft>
              <a:buNone/>
              <a:defRPr sz="1600" b="0" i="0">
                <a:latin typeface="+mn-lt"/>
                <a:cs typeface="Arial" panose="020B0604020202020204" pitchFamily="34" charset="0"/>
              </a:defRPr>
            </a:lvl1pPr>
            <a:lvl2pPr marL="530387" indent="-228594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Tx/>
              <a:buBlip>
                <a:blip r:embed="rId2"/>
              </a:buBlip>
              <a:defRPr sz="1600" b="0" i="0">
                <a:latin typeface="+mn-lt"/>
                <a:cs typeface="Arial" panose="020B0604020202020204" pitchFamily="34" charset="0"/>
              </a:defRPr>
            </a:lvl2pPr>
            <a:lvl3pPr marL="1142971" indent="-191995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b="0" i="0"/>
            </a:lvl3pPr>
            <a:lvl4pPr marL="1600160" indent="-191995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 typeface="System Font Regular"/>
              <a:buChar char="-"/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Cuerpo de </a:t>
            </a:r>
            <a:r>
              <a:rPr lang="en-US" dirty="0" err="1"/>
              <a:t>texto</a:t>
            </a:r>
            <a:r>
              <a:rPr lang="en-US" dirty="0"/>
              <a:t>. Arial, Regular 12 pts.</a:t>
            </a:r>
            <a:endParaRPr lang="en-419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449AC593-022C-9349-BA98-A8631691289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412" y="3856510"/>
            <a:ext cx="10138880" cy="2343149"/>
          </a:xfrm>
          <a:prstGeom prst="rect">
            <a:avLst/>
          </a:prstGeom>
        </p:spPr>
        <p:txBody>
          <a:bodyPr/>
          <a:lstStyle>
            <a:lvl1pPr marL="228594" indent="-191995">
              <a:lnSpc>
                <a:spcPts val="1867"/>
              </a:lnSpc>
              <a:spcAft>
                <a:spcPts val="533"/>
              </a:spcAft>
              <a:buFontTx/>
              <a:buBlip>
                <a:blip r:embed="rId2"/>
              </a:buBlip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-191995">
              <a:lnSpc>
                <a:spcPts val="1867"/>
              </a:lnSpc>
              <a:spcAft>
                <a:spcPts val="533"/>
              </a:spcAft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971" indent="-191995">
              <a:lnSpc>
                <a:spcPts val="1867"/>
              </a:lnSpc>
              <a:spcAft>
                <a:spcPts val="533"/>
              </a:spcAft>
              <a:buFont typeface="System Font Regular"/>
              <a:buChar char="-"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 dirty="0"/>
              <a:t>Primer </a:t>
            </a:r>
            <a:r>
              <a:rPr lang="en-US" dirty="0" err="1"/>
              <a:t>nivel</a:t>
            </a:r>
            <a:endParaRPr lang="en-US" dirty="0"/>
          </a:p>
          <a:p>
            <a:pPr lvl="1"/>
            <a:r>
              <a:rPr lang="en-US" dirty="0"/>
              <a:t>Segundo </a:t>
            </a:r>
            <a:r>
              <a:rPr lang="en-US" dirty="0" err="1"/>
              <a:t>nivel</a:t>
            </a:r>
            <a:endParaRPr lang="en-US" dirty="0"/>
          </a:p>
          <a:p>
            <a:pPr lvl="2"/>
            <a:r>
              <a:rPr lang="en-US" dirty="0" err="1"/>
              <a:t>Tercer</a:t>
            </a:r>
            <a:r>
              <a:rPr lang="en-US" dirty="0"/>
              <a:t> </a:t>
            </a:r>
            <a:r>
              <a:rPr lang="en-US" dirty="0" err="1"/>
              <a:t>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809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GULAR - Marc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0AA7B45-D7EB-5742-ABBE-7F64361F413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419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F124A6-1064-F543-8283-D4915A454266}"/>
              </a:ext>
            </a:extLst>
          </p:cNvPr>
          <p:cNvSpPr/>
          <p:nvPr userDrawn="1"/>
        </p:nvSpPr>
        <p:spPr>
          <a:xfrm>
            <a:off x="384000" y="383400"/>
            <a:ext cx="11424000" cy="609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419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Title 10">
            <a:extLst>
              <a:ext uri="{FF2B5EF4-FFF2-40B4-BE49-F238E27FC236}">
                <a16:creationId xmlns:a16="http://schemas.microsoft.com/office/drawing/2014/main" id="{0399C0CB-816A-CD42-BC87-91C1F6D0E1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413" y="588485"/>
            <a:ext cx="5499587" cy="3259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1600"/>
              </a:lnSpc>
              <a:defRPr sz="1333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01. </a:t>
            </a:r>
            <a:r>
              <a:rPr lang="en-US" dirty="0" err="1"/>
              <a:t>Tema</a:t>
            </a:r>
            <a:r>
              <a:rPr lang="en-US" dirty="0"/>
              <a:t>. Times New Roman, Regular 24 pts</a:t>
            </a:r>
            <a:endParaRPr lang="en-419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1CC2737-FE25-E44A-AEE0-0972D66BDE2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6413" y="1533075"/>
            <a:ext cx="8476335" cy="454968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2400"/>
              </a:lnSpc>
              <a:buNone/>
              <a:defRPr sz="2133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TÍTULO DEL SLIDE. (</a:t>
            </a:r>
            <a:r>
              <a:rPr lang="en-US" dirty="0" err="1"/>
              <a:t>Mayúsc</a:t>
            </a:r>
            <a:r>
              <a:rPr lang="en-US" dirty="0"/>
              <a:t>.) Arial, Bold 16 pts.</a:t>
            </a:r>
            <a:endParaRPr lang="en-419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249BFEE-A591-E440-8765-B31A117CE2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6413" y="2098337"/>
            <a:ext cx="10138880" cy="13306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867"/>
              </a:lnSpc>
              <a:spcBef>
                <a:spcPts val="0"/>
              </a:spcBef>
              <a:spcAft>
                <a:spcPts val="533"/>
              </a:spcAft>
              <a:buNone/>
              <a:defRPr sz="1600" b="0" i="0">
                <a:latin typeface="+mn-lt"/>
                <a:cs typeface="Arial" panose="020B0604020202020204" pitchFamily="34" charset="0"/>
              </a:defRPr>
            </a:lvl1pPr>
            <a:lvl2pPr marL="530387" indent="-228594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Tx/>
              <a:buBlip>
                <a:blip r:embed="rId2"/>
              </a:buBlip>
              <a:defRPr sz="1600" b="0" i="0">
                <a:latin typeface="+mn-lt"/>
                <a:cs typeface="Arial" panose="020B0604020202020204" pitchFamily="34" charset="0"/>
              </a:defRPr>
            </a:lvl2pPr>
            <a:lvl3pPr marL="1142971" indent="-191995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b="0" i="0"/>
            </a:lvl3pPr>
            <a:lvl4pPr marL="1600160" indent="-191995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 typeface="System Font Regular"/>
              <a:buChar char="-"/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Cuerpo de </a:t>
            </a:r>
            <a:r>
              <a:rPr lang="en-US" dirty="0" err="1"/>
              <a:t>texto</a:t>
            </a:r>
            <a:r>
              <a:rPr lang="en-US" dirty="0"/>
              <a:t>. Arial, Regular 12 pts.</a:t>
            </a:r>
            <a:endParaRPr lang="en-419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D4869F2C-510F-7949-A0E7-3A2F954AE6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412" y="3856510"/>
            <a:ext cx="10138880" cy="2343149"/>
          </a:xfrm>
          <a:prstGeom prst="rect">
            <a:avLst/>
          </a:prstGeom>
        </p:spPr>
        <p:txBody>
          <a:bodyPr/>
          <a:lstStyle>
            <a:lvl1pPr marL="228594" indent="-191995">
              <a:lnSpc>
                <a:spcPts val="1867"/>
              </a:lnSpc>
              <a:spcAft>
                <a:spcPts val="533"/>
              </a:spcAft>
              <a:buFontTx/>
              <a:buBlip>
                <a:blip r:embed="rId2"/>
              </a:buBlip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-191995">
              <a:lnSpc>
                <a:spcPts val="1867"/>
              </a:lnSpc>
              <a:spcAft>
                <a:spcPts val="533"/>
              </a:spcAft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971" indent="-191995">
              <a:lnSpc>
                <a:spcPts val="1867"/>
              </a:lnSpc>
              <a:spcAft>
                <a:spcPts val="533"/>
              </a:spcAft>
              <a:buFont typeface="System Font Regular"/>
              <a:buChar char="-"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 dirty="0"/>
              <a:t>Primer </a:t>
            </a:r>
            <a:r>
              <a:rPr lang="en-US" dirty="0" err="1"/>
              <a:t>nivel</a:t>
            </a:r>
            <a:endParaRPr lang="en-US" dirty="0"/>
          </a:p>
          <a:p>
            <a:pPr lvl="1"/>
            <a:r>
              <a:rPr lang="en-US" dirty="0"/>
              <a:t>Segundo </a:t>
            </a:r>
            <a:r>
              <a:rPr lang="en-US" dirty="0" err="1"/>
              <a:t>nivel</a:t>
            </a:r>
            <a:endParaRPr lang="en-US" dirty="0"/>
          </a:p>
          <a:p>
            <a:pPr lvl="2"/>
            <a:r>
              <a:rPr lang="en-US" dirty="0" err="1"/>
              <a:t>Tercer</a:t>
            </a:r>
            <a:r>
              <a:rPr lang="en-US" dirty="0"/>
              <a:t> </a:t>
            </a:r>
            <a:r>
              <a:rPr lang="en-US" dirty="0" err="1"/>
              <a:t>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5566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GULAR - Descatado marc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F124A6-1064-F543-8283-D4915A454266}"/>
              </a:ext>
            </a:extLst>
          </p:cNvPr>
          <p:cNvSpPr/>
          <p:nvPr userDrawn="1"/>
        </p:nvSpPr>
        <p:spPr>
          <a:xfrm>
            <a:off x="384000" y="383400"/>
            <a:ext cx="11424000" cy="60912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419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Title 10">
            <a:extLst>
              <a:ext uri="{FF2B5EF4-FFF2-40B4-BE49-F238E27FC236}">
                <a16:creationId xmlns:a16="http://schemas.microsoft.com/office/drawing/2014/main" id="{0399C0CB-816A-CD42-BC87-91C1F6D0E1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413" y="588485"/>
            <a:ext cx="5499587" cy="3259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1600"/>
              </a:lnSpc>
              <a:defRPr sz="1333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01. </a:t>
            </a:r>
            <a:r>
              <a:rPr lang="en-US" dirty="0" err="1"/>
              <a:t>Tema</a:t>
            </a:r>
            <a:r>
              <a:rPr lang="en-US" dirty="0"/>
              <a:t>. Times New Roman, Regular 24 pts</a:t>
            </a:r>
            <a:endParaRPr lang="en-419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28F5928-E7FA-1442-94AF-9679EE7A7C2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78518" y="1890308"/>
            <a:ext cx="8268831" cy="31112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ts val="3467"/>
              </a:lnSpc>
              <a:spcBef>
                <a:spcPts val="0"/>
              </a:spcBef>
              <a:buNone/>
              <a:defRPr sz="3200">
                <a:solidFill>
                  <a:schemeClr val="tx2"/>
                </a:solidFill>
                <a:latin typeface="Times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dirty="0" err="1"/>
              <a:t>Texto</a:t>
            </a:r>
            <a:r>
              <a:rPr lang="en-US" dirty="0"/>
              <a:t> o </a:t>
            </a:r>
            <a:r>
              <a:rPr lang="en-US" dirty="0" err="1"/>
              <a:t>contenido</a:t>
            </a:r>
            <a:r>
              <a:rPr lang="en-US" dirty="0"/>
              <a:t> </a:t>
            </a:r>
            <a:r>
              <a:rPr lang="en-US" dirty="0" err="1"/>
              <a:t>importante</a:t>
            </a:r>
            <a:r>
              <a:rPr lang="en-US" dirty="0"/>
              <a:t> que se </a:t>
            </a:r>
            <a:r>
              <a:rPr lang="en-US" dirty="0" err="1"/>
              <a:t>quiera</a:t>
            </a:r>
            <a:r>
              <a:rPr lang="en-US" dirty="0"/>
              <a:t> </a:t>
            </a:r>
            <a:r>
              <a:rPr lang="en-US" dirty="0" err="1"/>
              <a:t>destacar</a:t>
            </a:r>
            <a:r>
              <a:rPr lang="en-US" dirty="0"/>
              <a:t> del resto de </a:t>
            </a:r>
            <a:r>
              <a:rPr lang="en-US" dirty="0" err="1"/>
              <a:t>diapositivas</a:t>
            </a:r>
            <a:r>
              <a:rPr lang="en-US" dirty="0"/>
              <a:t>. Times New Roman, Regular 24 pts.</a:t>
            </a:r>
            <a:endParaRPr lang="en-419" dirty="0"/>
          </a:p>
        </p:txBody>
      </p:sp>
    </p:spTree>
    <p:extLst>
      <p:ext uri="{BB962C8B-B14F-4D97-AF65-F5344CB8AC3E}">
        <p14:creationId xmlns:p14="http://schemas.microsoft.com/office/powerpoint/2010/main" val="21295839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GULAR - Descatado marc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F124A6-1064-F543-8283-D4915A454266}"/>
              </a:ext>
            </a:extLst>
          </p:cNvPr>
          <p:cNvSpPr/>
          <p:nvPr userDrawn="1"/>
        </p:nvSpPr>
        <p:spPr>
          <a:xfrm>
            <a:off x="384000" y="383400"/>
            <a:ext cx="11424000" cy="6091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419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Title 10">
            <a:extLst>
              <a:ext uri="{FF2B5EF4-FFF2-40B4-BE49-F238E27FC236}">
                <a16:creationId xmlns:a16="http://schemas.microsoft.com/office/drawing/2014/main" id="{0399C0CB-816A-CD42-BC87-91C1F6D0E1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413" y="588485"/>
            <a:ext cx="5499587" cy="3259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1600"/>
              </a:lnSpc>
              <a:defRPr sz="1333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01. </a:t>
            </a:r>
            <a:r>
              <a:rPr lang="en-US" dirty="0" err="1"/>
              <a:t>Tema</a:t>
            </a:r>
            <a:r>
              <a:rPr lang="en-US" dirty="0"/>
              <a:t>. Times New Roman, Regular 24 pts</a:t>
            </a:r>
            <a:endParaRPr lang="en-419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D5719C8-1286-4246-BE3C-45579C6DE39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78518" y="1890308"/>
            <a:ext cx="8268831" cy="31112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ts val="3467"/>
              </a:lnSpc>
              <a:spcBef>
                <a:spcPts val="0"/>
              </a:spcBef>
              <a:buNone/>
              <a:defRPr sz="3200">
                <a:solidFill>
                  <a:schemeClr val="tx1"/>
                </a:solidFill>
                <a:latin typeface="Times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dirty="0" err="1"/>
              <a:t>Texto</a:t>
            </a:r>
            <a:r>
              <a:rPr lang="en-US" dirty="0"/>
              <a:t> o </a:t>
            </a:r>
            <a:r>
              <a:rPr lang="en-US" dirty="0" err="1"/>
              <a:t>contenido</a:t>
            </a:r>
            <a:r>
              <a:rPr lang="en-US" dirty="0"/>
              <a:t> </a:t>
            </a:r>
            <a:r>
              <a:rPr lang="en-US" dirty="0" err="1"/>
              <a:t>importante</a:t>
            </a:r>
            <a:r>
              <a:rPr lang="en-US" dirty="0"/>
              <a:t> que se </a:t>
            </a:r>
            <a:r>
              <a:rPr lang="en-US" dirty="0" err="1"/>
              <a:t>quiera</a:t>
            </a:r>
            <a:r>
              <a:rPr lang="en-US" dirty="0"/>
              <a:t> </a:t>
            </a:r>
            <a:r>
              <a:rPr lang="en-US" dirty="0" err="1"/>
              <a:t>destacar</a:t>
            </a:r>
            <a:r>
              <a:rPr lang="en-US" dirty="0"/>
              <a:t> del resto de </a:t>
            </a:r>
            <a:r>
              <a:rPr lang="en-US" dirty="0" err="1"/>
              <a:t>diapositivas</a:t>
            </a:r>
            <a:r>
              <a:rPr lang="en-US" dirty="0"/>
              <a:t>. Times New Roman, Regular 24 pts.</a:t>
            </a:r>
            <a:endParaRPr lang="en-419" dirty="0"/>
          </a:p>
        </p:txBody>
      </p:sp>
    </p:spTree>
    <p:extLst>
      <p:ext uri="{BB962C8B-B14F-4D97-AF65-F5344CB8AC3E}">
        <p14:creationId xmlns:p14="http://schemas.microsoft.com/office/powerpoint/2010/main" val="6962251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GULAR - Marco y f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3ECBCA0-AB72-8846-BB9B-D51E149C73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25E15FD5-E2AF-5C4B-849F-A46CC3852C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29491" y="383400"/>
            <a:ext cx="4078509" cy="609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419" dirty="0"/>
          </a:p>
        </p:txBody>
      </p:sp>
      <p:sp>
        <p:nvSpPr>
          <p:cNvPr id="12" name="Title 10">
            <a:extLst>
              <a:ext uri="{FF2B5EF4-FFF2-40B4-BE49-F238E27FC236}">
                <a16:creationId xmlns:a16="http://schemas.microsoft.com/office/drawing/2014/main" id="{EE0D9305-D363-0545-95F2-CE1A9739B9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413" y="588485"/>
            <a:ext cx="5499587" cy="3259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1600"/>
              </a:lnSpc>
              <a:defRPr sz="1333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01. </a:t>
            </a:r>
            <a:r>
              <a:rPr lang="en-US" dirty="0" err="1"/>
              <a:t>Tema</a:t>
            </a:r>
            <a:r>
              <a:rPr lang="en-US" dirty="0"/>
              <a:t>. Times New Roman, Regular 24 pts</a:t>
            </a:r>
            <a:endParaRPr lang="en-419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4E4FA945-EA46-3C46-8E9A-4897B2CA58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6413" y="1533075"/>
            <a:ext cx="6623784" cy="454968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2400"/>
              </a:lnSpc>
              <a:buNone/>
              <a:defRPr sz="2133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TÍTULO DEL SLIDE. (</a:t>
            </a:r>
            <a:r>
              <a:rPr lang="en-US" dirty="0" err="1"/>
              <a:t>Mayúsc</a:t>
            </a:r>
            <a:r>
              <a:rPr lang="en-US" dirty="0"/>
              <a:t>.) Arial, Bold 16 pts.</a:t>
            </a:r>
            <a:endParaRPr lang="en-419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2C47DED5-027A-4C49-9192-E99E344507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6413" y="2098337"/>
            <a:ext cx="6623784" cy="13306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867"/>
              </a:lnSpc>
              <a:spcBef>
                <a:spcPts val="0"/>
              </a:spcBef>
              <a:spcAft>
                <a:spcPts val="533"/>
              </a:spcAft>
              <a:buNone/>
              <a:defRPr sz="1600" b="0" i="0">
                <a:latin typeface="+mn-lt"/>
                <a:cs typeface="Arial" panose="020B0604020202020204" pitchFamily="34" charset="0"/>
              </a:defRPr>
            </a:lvl1pPr>
            <a:lvl2pPr marL="530387" indent="-228594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Tx/>
              <a:buBlip>
                <a:blip r:embed="rId3"/>
              </a:buBlip>
              <a:defRPr sz="1600" b="0" i="0">
                <a:latin typeface="+mn-lt"/>
                <a:cs typeface="Arial" panose="020B0604020202020204" pitchFamily="34" charset="0"/>
              </a:defRPr>
            </a:lvl2pPr>
            <a:lvl3pPr marL="1142971" indent="-191995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b="0" i="0"/>
            </a:lvl3pPr>
            <a:lvl4pPr marL="1600160" indent="-191995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 typeface="System Font Regular"/>
              <a:buChar char="-"/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Cuerpo de </a:t>
            </a:r>
            <a:r>
              <a:rPr lang="en-US" dirty="0" err="1"/>
              <a:t>texto</a:t>
            </a:r>
            <a:r>
              <a:rPr lang="en-US" dirty="0"/>
              <a:t>. Arial, Regular 12 pts.</a:t>
            </a:r>
            <a:endParaRPr lang="en-419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439E5FD8-3A9E-5F4C-8370-289584268E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412" y="3856510"/>
            <a:ext cx="6623784" cy="2343149"/>
          </a:xfrm>
          <a:prstGeom prst="rect">
            <a:avLst/>
          </a:prstGeom>
        </p:spPr>
        <p:txBody>
          <a:bodyPr/>
          <a:lstStyle>
            <a:lvl1pPr marL="228594" indent="-191995">
              <a:lnSpc>
                <a:spcPts val="1867"/>
              </a:lnSpc>
              <a:spcAft>
                <a:spcPts val="533"/>
              </a:spcAft>
              <a:buFontTx/>
              <a:buBlip>
                <a:blip r:embed="rId3"/>
              </a:buBlip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-191995">
              <a:lnSpc>
                <a:spcPts val="1867"/>
              </a:lnSpc>
              <a:spcAft>
                <a:spcPts val="533"/>
              </a:spcAft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971" indent="-191995">
              <a:lnSpc>
                <a:spcPts val="1867"/>
              </a:lnSpc>
              <a:spcAft>
                <a:spcPts val="533"/>
              </a:spcAft>
              <a:buFont typeface="System Font Regular"/>
              <a:buChar char="-"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 dirty="0"/>
              <a:t>Primer </a:t>
            </a:r>
            <a:r>
              <a:rPr lang="en-US" dirty="0" err="1"/>
              <a:t>nivel</a:t>
            </a:r>
            <a:endParaRPr lang="en-US" dirty="0"/>
          </a:p>
          <a:p>
            <a:pPr lvl="1"/>
            <a:r>
              <a:rPr lang="en-US" dirty="0"/>
              <a:t>Segundo </a:t>
            </a:r>
            <a:r>
              <a:rPr lang="en-US" dirty="0" err="1"/>
              <a:t>nivel</a:t>
            </a:r>
            <a:endParaRPr lang="en-US" dirty="0"/>
          </a:p>
          <a:p>
            <a:pPr lvl="2"/>
            <a:r>
              <a:rPr lang="en-US" dirty="0" err="1"/>
              <a:t>Tercer</a:t>
            </a:r>
            <a:r>
              <a:rPr lang="en-US" dirty="0"/>
              <a:t> </a:t>
            </a:r>
            <a:r>
              <a:rPr lang="en-US" dirty="0" err="1"/>
              <a:t>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68164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GULAR - Marco y f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1E0D54-25BC-F94F-9E4A-D563D1753F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25E15FD5-E2AF-5C4B-849F-A46CC3852C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29491" y="383400"/>
            <a:ext cx="4078509" cy="609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419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997E51C-D021-DC4E-8C12-66F09D1F18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413" y="588485"/>
            <a:ext cx="5499587" cy="3259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1600"/>
              </a:lnSpc>
              <a:defRPr sz="1333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01. </a:t>
            </a:r>
            <a:r>
              <a:rPr lang="en-US" dirty="0" err="1"/>
              <a:t>Tema</a:t>
            </a:r>
            <a:r>
              <a:rPr lang="en-US" dirty="0"/>
              <a:t>. Times New Roman, Regular 24 pts</a:t>
            </a:r>
            <a:endParaRPr lang="en-419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7D83B4D-4F39-5044-A2C3-CA2A1C96244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6413" y="1533075"/>
            <a:ext cx="6623784" cy="454968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2400"/>
              </a:lnSpc>
              <a:buNone/>
              <a:defRPr sz="2133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TÍTULO DEL SLIDE. (</a:t>
            </a:r>
            <a:r>
              <a:rPr lang="en-US" dirty="0" err="1"/>
              <a:t>Mayúsc</a:t>
            </a:r>
            <a:r>
              <a:rPr lang="en-US" dirty="0"/>
              <a:t>.) Arial, Bold 16 pts.</a:t>
            </a:r>
            <a:endParaRPr lang="en-419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1CACF7C-0C62-344C-B4ED-A23240A834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6413" y="2098337"/>
            <a:ext cx="6623784" cy="13306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867"/>
              </a:lnSpc>
              <a:spcBef>
                <a:spcPts val="0"/>
              </a:spcBef>
              <a:spcAft>
                <a:spcPts val="533"/>
              </a:spcAft>
              <a:buNone/>
              <a:defRPr sz="1600" b="0" i="0">
                <a:latin typeface="+mn-lt"/>
                <a:cs typeface="Arial" panose="020B0604020202020204" pitchFamily="34" charset="0"/>
              </a:defRPr>
            </a:lvl1pPr>
            <a:lvl2pPr marL="530387" indent="-228594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Tx/>
              <a:buBlip>
                <a:blip r:embed="rId3"/>
              </a:buBlip>
              <a:defRPr sz="1600" b="0" i="0">
                <a:latin typeface="+mn-lt"/>
                <a:cs typeface="Arial" panose="020B0604020202020204" pitchFamily="34" charset="0"/>
              </a:defRPr>
            </a:lvl2pPr>
            <a:lvl3pPr marL="1142971" indent="-191995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b="0" i="0"/>
            </a:lvl3pPr>
            <a:lvl4pPr marL="1600160" indent="-191995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 typeface="System Font Regular"/>
              <a:buChar char="-"/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Cuerpo de </a:t>
            </a:r>
            <a:r>
              <a:rPr lang="en-US" dirty="0" err="1"/>
              <a:t>texto</a:t>
            </a:r>
            <a:r>
              <a:rPr lang="en-US" dirty="0"/>
              <a:t>. Arial, Regular 12 pts.</a:t>
            </a:r>
            <a:endParaRPr lang="en-419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87D4228-7FE5-5D45-9607-611CD228DA7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412" y="3856510"/>
            <a:ext cx="6623784" cy="2343149"/>
          </a:xfrm>
          <a:prstGeom prst="rect">
            <a:avLst/>
          </a:prstGeom>
        </p:spPr>
        <p:txBody>
          <a:bodyPr/>
          <a:lstStyle>
            <a:lvl1pPr marL="228594" indent="-191995">
              <a:lnSpc>
                <a:spcPts val="1867"/>
              </a:lnSpc>
              <a:spcAft>
                <a:spcPts val="533"/>
              </a:spcAft>
              <a:buFontTx/>
              <a:buBlip>
                <a:blip r:embed="rId3"/>
              </a:buBlip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-191995">
              <a:lnSpc>
                <a:spcPts val="1867"/>
              </a:lnSpc>
              <a:spcAft>
                <a:spcPts val="533"/>
              </a:spcAft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971" indent="-191995">
              <a:lnSpc>
                <a:spcPts val="1867"/>
              </a:lnSpc>
              <a:spcAft>
                <a:spcPts val="533"/>
              </a:spcAft>
              <a:buFont typeface="System Font Regular"/>
              <a:buChar char="-"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 dirty="0"/>
              <a:t>Primer </a:t>
            </a:r>
            <a:r>
              <a:rPr lang="en-US" dirty="0" err="1"/>
              <a:t>nivel</a:t>
            </a:r>
            <a:endParaRPr lang="en-US" dirty="0"/>
          </a:p>
          <a:p>
            <a:pPr lvl="1"/>
            <a:r>
              <a:rPr lang="en-US" dirty="0"/>
              <a:t>Segundo </a:t>
            </a:r>
            <a:r>
              <a:rPr lang="en-US" dirty="0" err="1"/>
              <a:t>nivel</a:t>
            </a:r>
            <a:endParaRPr lang="en-US" dirty="0"/>
          </a:p>
          <a:p>
            <a:pPr lvl="2"/>
            <a:r>
              <a:rPr lang="en-US" dirty="0" err="1"/>
              <a:t>Tercer</a:t>
            </a:r>
            <a:r>
              <a:rPr lang="en-US" dirty="0"/>
              <a:t> </a:t>
            </a:r>
            <a:r>
              <a:rPr lang="en-US" dirty="0" err="1"/>
              <a:t>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7719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GULAR - Marco y f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20D143-6632-2345-90D7-C9BD491C82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5139E061-6686-EB48-90B0-3C57ABDB13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29491" y="383400"/>
            <a:ext cx="4078509" cy="609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419" dirty="0"/>
          </a:p>
        </p:txBody>
      </p:sp>
      <p:sp>
        <p:nvSpPr>
          <p:cNvPr id="7" name="Title 10">
            <a:extLst>
              <a:ext uri="{FF2B5EF4-FFF2-40B4-BE49-F238E27FC236}">
                <a16:creationId xmlns:a16="http://schemas.microsoft.com/office/drawing/2014/main" id="{AE9587C0-59DB-564B-9E26-51C6D7AF03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413" y="588485"/>
            <a:ext cx="5499587" cy="3259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1600"/>
              </a:lnSpc>
              <a:defRPr sz="1333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01. </a:t>
            </a:r>
            <a:r>
              <a:rPr lang="en-US" dirty="0" err="1"/>
              <a:t>Tema</a:t>
            </a:r>
            <a:r>
              <a:rPr lang="en-US" dirty="0"/>
              <a:t>. Times New Roman, Regular 24 pts</a:t>
            </a:r>
            <a:endParaRPr lang="en-419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DC47FA3C-A882-EB46-8437-CBDB738A1F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6413" y="1533075"/>
            <a:ext cx="6623784" cy="454968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2400"/>
              </a:lnSpc>
              <a:buNone/>
              <a:defRPr sz="2133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TÍTULO DEL SLIDE. (</a:t>
            </a:r>
            <a:r>
              <a:rPr lang="en-US" dirty="0" err="1"/>
              <a:t>Mayúsc</a:t>
            </a:r>
            <a:r>
              <a:rPr lang="en-US" dirty="0"/>
              <a:t>.) Arial, Bold 16 pts.</a:t>
            </a:r>
            <a:endParaRPr lang="en-419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6044403-1F83-F444-AB3A-F58EC65AB4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6413" y="2098337"/>
            <a:ext cx="6623784" cy="13306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867"/>
              </a:lnSpc>
              <a:spcBef>
                <a:spcPts val="0"/>
              </a:spcBef>
              <a:spcAft>
                <a:spcPts val="533"/>
              </a:spcAft>
              <a:buNone/>
              <a:defRPr sz="1600" b="0" i="0">
                <a:latin typeface="+mn-lt"/>
                <a:cs typeface="Arial" panose="020B0604020202020204" pitchFamily="34" charset="0"/>
              </a:defRPr>
            </a:lvl1pPr>
            <a:lvl2pPr marL="530387" indent="-228594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Tx/>
              <a:buBlip>
                <a:blip r:embed="rId3"/>
              </a:buBlip>
              <a:defRPr sz="1600" b="0" i="0">
                <a:latin typeface="+mn-lt"/>
                <a:cs typeface="Arial" panose="020B0604020202020204" pitchFamily="34" charset="0"/>
              </a:defRPr>
            </a:lvl2pPr>
            <a:lvl3pPr marL="1142971" indent="-191995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b="0" i="0"/>
            </a:lvl3pPr>
            <a:lvl4pPr marL="1600160" indent="-191995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 typeface="System Font Regular"/>
              <a:buChar char="-"/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Cuerpo de </a:t>
            </a:r>
            <a:r>
              <a:rPr lang="en-US" dirty="0" err="1"/>
              <a:t>texto</a:t>
            </a:r>
            <a:r>
              <a:rPr lang="en-US" dirty="0"/>
              <a:t>. Arial, Regular 12 pts.</a:t>
            </a:r>
            <a:endParaRPr lang="en-419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4BE123BE-AFD5-D44B-BAC9-909975A0D7D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412" y="3856510"/>
            <a:ext cx="6623784" cy="2343149"/>
          </a:xfrm>
          <a:prstGeom prst="rect">
            <a:avLst/>
          </a:prstGeom>
        </p:spPr>
        <p:txBody>
          <a:bodyPr/>
          <a:lstStyle>
            <a:lvl1pPr marL="228594" indent="-191995">
              <a:lnSpc>
                <a:spcPts val="1867"/>
              </a:lnSpc>
              <a:spcAft>
                <a:spcPts val="533"/>
              </a:spcAft>
              <a:buFontTx/>
              <a:buBlip>
                <a:blip r:embed="rId3"/>
              </a:buBlip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-191995">
              <a:lnSpc>
                <a:spcPts val="1867"/>
              </a:lnSpc>
              <a:spcAft>
                <a:spcPts val="533"/>
              </a:spcAft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971" indent="-191995">
              <a:lnSpc>
                <a:spcPts val="1867"/>
              </a:lnSpc>
              <a:spcAft>
                <a:spcPts val="533"/>
              </a:spcAft>
              <a:buFont typeface="System Font Regular"/>
              <a:buChar char="-"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 dirty="0"/>
              <a:t>Primer </a:t>
            </a:r>
            <a:r>
              <a:rPr lang="en-US" dirty="0" err="1"/>
              <a:t>nivel</a:t>
            </a:r>
            <a:endParaRPr lang="en-US" dirty="0"/>
          </a:p>
          <a:p>
            <a:pPr lvl="1"/>
            <a:r>
              <a:rPr lang="en-US" dirty="0"/>
              <a:t>Segundo </a:t>
            </a:r>
            <a:r>
              <a:rPr lang="en-US" dirty="0" err="1"/>
              <a:t>nivel</a:t>
            </a:r>
            <a:endParaRPr lang="en-US" dirty="0"/>
          </a:p>
          <a:p>
            <a:pPr lvl="2"/>
            <a:r>
              <a:rPr lang="en-US" dirty="0" err="1"/>
              <a:t>Tercer</a:t>
            </a:r>
            <a:r>
              <a:rPr lang="en-US" dirty="0"/>
              <a:t> </a:t>
            </a:r>
            <a:r>
              <a:rPr lang="en-US" dirty="0" err="1"/>
              <a:t>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59809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GULAR - Swoos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1DD0426-51B6-3242-95CE-28287B8201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0">
            <a:extLst>
              <a:ext uri="{FF2B5EF4-FFF2-40B4-BE49-F238E27FC236}">
                <a16:creationId xmlns:a16="http://schemas.microsoft.com/office/drawing/2014/main" id="{38F30F40-6F11-6940-AE9D-7009467FFC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467" y="298734"/>
            <a:ext cx="5499587" cy="3259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1600"/>
              </a:lnSpc>
              <a:defRPr sz="1333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01. </a:t>
            </a:r>
            <a:r>
              <a:rPr lang="en-US" dirty="0" err="1"/>
              <a:t>Tema</a:t>
            </a:r>
            <a:r>
              <a:rPr lang="en-US" dirty="0"/>
              <a:t>. Times New Roman, Regular 24 pts</a:t>
            </a:r>
            <a:endParaRPr lang="en-419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0A47C593-6DA5-4544-AE43-6C15218EBD4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467" y="1533075"/>
            <a:ext cx="8476335" cy="454968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2400"/>
              </a:lnSpc>
              <a:buNone/>
              <a:defRPr sz="2133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TÍTULO DEL SLIDE. (</a:t>
            </a:r>
            <a:r>
              <a:rPr lang="en-US" dirty="0" err="1"/>
              <a:t>Mayúsc</a:t>
            </a:r>
            <a:r>
              <a:rPr lang="en-US" dirty="0"/>
              <a:t>.) Arial, Bold 16 pts.</a:t>
            </a:r>
            <a:endParaRPr lang="en-419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D665C9D-1B4E-4A4D-BDE6-3A87EF62AB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5468" y="2098337"/>
            <a:ext cx="10138880" cy="13306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867"/>
              </a:lnSpc>
              <a:spcBef>
                <a:spcPts val="0"/>
              </a:spcBef>
              <a:spcAft>
                <a:spcPts val="533"/>
              </a:spcAft>
              <a:buNone/>
              <a:defRPr sz="1600" b="0" i="0">
                <a:latin typeface="+mn-lt"/>
                <a:cs typeface="Arial" panose="020B0604020202020204" pitchFamily="34" charset="0"/>
              </a:defRPr>
            </a:lvl1pPr>
            <a:lvl2pPr marL="530387" indent="-228594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Tx/>
              <a:buBlip>
                <a:blip r:embed="rId3"/>
              </a:buBlip>
              <a:defRPr sz="1600" b="0" i="0">
                <a:latin typeface="+mn-lt"/>
                <a:cs typeface="Arial" panose="020B0604020202020204" pitchFamily="34" charset="0"/>
              </a:defRPr>
            </a:lvl2pPr>
            <a:lvl3pPr marL="1142971" indent="-191995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b="0" i="0"/>
            </a:lvl3pPr>
            <a:lvl4pPr marL="1600160" indent="-191995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 typeface="System Font Regular"/>
              <a:buChar char="-"/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Cuerpo de </a:t>
            </a:r>
            <a:r>
              <a:rPr lang="en-US" dirty="0" err="1"/>
              <a:t>texto</a:t>
            </a:r>
            <a:r>
              <a:rPr lang="en-US" dirty="0"/>
              <a:t>. Arial, Regular 12 pts.</a:t>
            </a:r>
            <a:endParaRPr lang="en-419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5E9CCF2-CFFD-0348-AB3E-54CC231154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5467" y="3856510"/>
            <a:ext cx="10138880" cy="2343149"/>
          </a:xfrm>
          <a:prstGeom prst="rect">
            <a:avLst/>
          </a:prstGeom>
        </p:spPr>
        <p:txBody>
          <a:bodyPr/>
          <a:lstStyle>
            <a:lvl1pPr marL="228594" indent="-191995">
              <a:lnSpc>
                <a:spcPts val="1867"/>
              </a:lnSpc>
              <a:spcAft>
                <a:spcPts val="533"/>
              </a:spcAft>
              <a:buFontTx/>
              <a:buBlip>
                <a:blip r:embed="rId3"/>
              </a:buBlip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-191995">
              <a:lnSpc>
                <a:spcPts val="1867"/>
              </a:lnSpc>
              <a:spcAft>
                <a:spcPts val="533"/>
              </a:spcAft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971" indent="-191995">
              <a:lnSpc>
                <a:spcPts val="1867"/>
              </a:lnSpc>
              <a:spcAft>
                <a:spcPts val="533"/>
              </a:spcAft>
              <a:buFont typeface="System Font Regular"/>
              <a:buChar char="-"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 dirty="0"/>
              <a:t>Primer </a:t>
            </a:r>
            <a:r>
              <a:rPr lang="en-US" dirty="0" err="1"/>
              <a:t>nivel</a:t>
            </a:r>
            <a:endParaRPr lang="en-US" dirty="0"/>
          </a:p>
          <a:p>
            <a:pPr lvl="1"/>
            <a:r>
              <a:rPr lang="en-US" dirty="0"/>
              <a:t>Segundo </a:t>
            </a:r>
            <a:r>
              <a:rPr lang="en-US" dirty="0" err="1"/>
              <a:t>nivel</a:t>
            </a:r>
            <a:endParaRPr lang="en-US" dirty="0"/>
          </a:p>
          <a:p>
            <a:pPr lvl="2"/>
            <a:r>
              <a:rPr lang="en-US" dirty="0" err="1"/>
              <a:t>Tercer</a:t>
            </a:r>
            <a:r>
              <a:rPr lang="en-US" dirty="0"/>
              <a:t> </a:t>
            </a:r>
            <a:r>
              <a:rPr lang="en-US" dirty="0" err="1"/>
              <a:t>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706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GULAR - Destacado swoos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1DD0426-51B6-3242-95CE-28287B8201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6" name="Title 10">
            <a:extLst>
              <a:ext uri="{FF2B5EF4-FFF2-40B4-BE49-F238E27FC236}">
                <a16:creationId xmlns:a16="http://schemas.microsoft.com/office/drawing/2014/main" id="{38F30F40-6F11-6940-AE9D-7009467FFC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467" y="298734"/>
            <a:ext cx="5499587" cy="3259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1600"/>
              </a:lnSpc>
              <a:defRPr sz="1333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01. </a:t>
            </a:r>
            <a:r>
              <a:rPr lang="en-US" dirty="0" err="1"/>
              <a:t>Tema</a:t>
            </a:r>
            <a:r>
              <a:rPr lang="en-US" dirty="0"/>
              <a:t>. Times New Roman, Regular 24 pts</a:t>
            </a:r>
            <a:endParaRPr lang="en-419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EAFCB01-C21B-A840-8782-549DABEA247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78518" y="1890308"/>
            <a:ext cx="8268831" cy="31112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ts val="3467"/>
              </a:lnSpc>
              <a:spcBef>
                <a:spcPts val="0"/>
              </a:spcBef>
              <a:buNone/>
              <a:defRPr sz="3200">
                <a:solidFill>
                  <a:schemeClr val="tx2"/>
                </a:solidFill>
                <a:latin typeface="Times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dirty="0" err="1"/>
              <a:t>Texto</a:t>
            </a:r>
            <a:r>
              <a:rPr lang="en-US" dirty="0"/>
              <a:t> o </a:t>
            </a:r>
            <a:r>
              <a:rPr lang="en-US" dirty="0" err="1"/>
              <a:t>contenido</a:t>
            </a:r>
            <a:r>
              <a:rPr lang="en-US" dirty="0"/>
              <a:t> </a:t>
            </a:r>
            <a:r>
              <a:rPr lang="en-US" dirty="0" err="1"/>
              <a:t>importante</a:t>
            </a:r>
            <a:r>
              <a:rPr lang="en-US" dirty="0"/>
              <a:t> que se </a:t>
            </a:r>
            <a:r>
              <a:rPr lang="en-US" dirty="0" err="1"/>
              <a:t>quiera</a:t>
            </a:r>
            <a:r>
              <a:rPr lang="en-US" dirty="0"/>
              <a:t> </a:t>
            </a:r>
            <a:r>
              <a:rPr lang="en-US" dirty="0" err="1"/>
              <a:t>destacar</a:t>
            </a:r>
            <a:r>
              <a:rPr lang="en-US" dirty="0"/>
              <a:t> del resto de </a:t>
            </a:r>
            <a:r>
              <a:rPr lang="en-US" dirty="0" err="1"/>
              <a:t>diapositivas</a:t>
            </a:r>
            <a:r>
              <a:rPr lang="en-US" dirty="0"/>
              <a:t>. Times New Roman, Regular 24 pts.</a:t>
            </a:r>
            <a:endParaRPr lang="en-419" dirty="0"/>
          </a:p>
        </p:txBody>
      </p:sp>
    </p:spTree>
    <p:extLst>
      <p:ext uri="{BB962C8B-B14F-4D97-AF65-F5344CB8AC3E}">
        <p14:creationId xmlns:p14="http://schemas.microsoft.com/office/powerpoint/2010/main" val="123331647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GULAR - Destacado swoos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1DD0426-51B6-3242-95CE-28287B8201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0">
            <a:extLst>
              <a:ext uri="{FF2B5EF4-FFF2-40B4-BE49-F238E27FC236}">
                <a16:creationId xmlns:a16="http://schemas.microsoft.com/office/drawing/2014/main" id="{38F30F40-6F11-6940-AE9D-7009467FFC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467" y="298734"/>
            <a:ext cx="5499587" cy="3259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1600"/>
              </a:lnSpc>
              <a:defRPr sz="1333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01. </a:t>
            </a:r>
            <a:r>
              <a:rPr lang="en-US" dirty="0" err="1"/>
              <a:t>Tema</a:t>
            </a:r>
            <a:r>
              <a:rPr lang="en-US" dirty="0"/>
              <a:t>. Times New Roman, Regular 24 pts</a:t>
            </a:r>
            <a:endParaRPr lang="en-419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45EFBE3-A3DE-8B42-9B1E-97368DDB60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78518" y="1890308"/>
            <a:ext cx="8268831" cy="31112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ts val="3467"/>
              </a:lnSpc>
              <a:spcBef>
                <a:spcPts val="0"/>
              </a:spcBef>
              <a:buNone/>
              <a:defRPr sz="3200">
                <a:solidFill>
                  <a:schemeClr val="tx1"/>
                </a:solidFill>
                <a:latin typeface="Times" pitchFamily="2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dirty="0" err="1"/>
              <a:t>Texto</a:t>
            </a:r>
            <a:r>
              <a:rPr lang="en-US" dirty="0"/>
              <a:t> o </a:t>
            </a:r>
            <a:r>
              <a:rPr lang="en-US" dirty="0" err="1"/>
              <a:t>contenido</a:t>
            </a:r>
            <a:r>
              <a:rPr lang="en-US" dirty="0"/>
              <a:t> </a:t>
            </a:r>
            <a:r>
              <a:rPr lang="en-US" dirty="0" err="1"/>
              <a:t>importante</a:t>
            </a:r>
            <a:r>
              <a:rPr lang="en-US" dirty="0"/>
              <a:t> que se </a:t>
            </a:r>
            <a:r>
              <a:rPr lang="en-US" dirty="0" err="1"/>
              <a:t>quiera</a:t>
            </a:r>
            <a:r>
              <a:rPr lang="en-US" dirty="0"/>
              <a:t> </a:t>
            </a:r>
            <a:r>
              <a:rPr lang="en-US" dirty="0" err="1"/>
              <a:t>destacar</a:t>
            </a:r>
            <a:r>
              <a:rPr lang="en-US" dirty="0"/>
              <a:t> del resto de </a:t>
            </a:r>
            <a:r>
              <a:rPr lang="en-US" dirty="0" err="1"/>
              <a:t>diapositivas</a:t>
            </a:r>
            <a:r>
              <a:rPr lang="en-US" dirty="0"/>
              <a:t>. Times New Roman, Regular 24 pts.</a:t>
            </a:r>
            <a:endParaRPr lang="en-419" dirty="0"/>
          </a:p>
        </p:txBody>
      </p:sp>
    </p:spTree>
    <p:extLst>
      <p:ext uri="{BB962C8B-B14F-4D97-AF65-F5344CB8AC3E}">
        <p14:creationId xmlns:p14="http://schemas.microsoft.com/office/powerpoint/2010/main" val="376739529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EGULAR - Marco y f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25E15FD5-E2AF-5C4B-849F-A46CC3852C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29491" y="383400"/>
            <a:ext cx="4078509" cy="609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419" dirty="0"/>
          </a:p>
        </p:txBody>
      </p:sp>
      <p:sp>
        <p:nvSpPr>
          <p:cNvPr id="8" name="Title 10">
            <a:extLst>
              <a:ext uri="{FF2B5EF4-FFF2-40B4-BE49-F238E27FC236}">
                <a16:creationId xmlns:a16="http://schemas.microsoft.com/office/drawing/2014/main" id="{60216504-56B2-214A-8AA0-76B70F296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467" y="298734"/>
            <a:ext cx="5499587" cy="3259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1600"/>
              </a:lnSpc>
              <a:defRPr sz="1333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01. </a:t>
            </a:r>
            <a:r>
              <a:rPr lang="en-US" dirty="0" err="1"/>
              <a:t>Tema</a:t>
            </a:r>
            <a:r>
              <a:rPr lang="en-US" dirty="0"/>
              <a:t>. Times New Roman, Regular 24 pts</a:t>
            </a:r>
            <a:endParaRPr lang="en-419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4037DBC6-0F3C-5B45-A275-978767E253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467" y="1533075"/>
            <a:ext cx="6750455" cy="454968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2400"/>
              </a:lnSpc>
              <a:buNone/>
              <a:defRPr sz="2133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TÍTULO DEL SLIDE. (</a:t>
            </a:r>
            <a:r>
              <a:rPr lang="en-US" dirty="0" err="1"/>
              <a:t>Mayúsc</a:t>
            </a:r>
            <a:r>
              <a:rPr lang="en-US" dirty="0"/>
              <a:t>.) Arial, Bold 16 pts.</a:t>
            </a:r>
            <a:endParaRPr lang="en-419"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24CC930D-632D-634C-9F34-A4E394B818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5468" y="2098337"/>
            <a:ext cx="6750453" cy="13306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867"/>
              </a:lnSpc>
              <a:spcBef>
                <a:spcPts val="0"/>
              </a:spcBef>
              <a:spcAft>
                <a:spcPts val="533"/>
              </a:spcAft>
              <a:buNone/>
              <a:defRPr sz="1600" b="0" i="0">
                <a:latin typeface="+mn-lt"/>
                <a:cs typeface="Arial" panose="020B0604020202020204" pitchFamily="34" charset="0"/>
              </a:defRPr>
            </a:lvl1pPr>
            <a:lvl2pPr marL="530387" indent="-228594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Tx/>
              <a:buBlip>
                <a:blip r:embed="rId2"/>
              </a:buBlip>
              <a:defRPr sz="1600" b="0" i="0">
                <a:latin typeface="+mn-lt"/>
                <a:cs typeface="Arial" panose="020B0604020202020204" pitchFamily="34" charset="0"/>
              </a:defRPr>
            </a:lvl2pPr>
            <a:lvl3pPr marL="1142971" indent="-191995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b="0" i="0"/>
            </a:lvl3pPr>
            <a:lvl4pPr marL="1600160" indent="-191995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 typeface="System Font Regular"/>
              <a:buChar char="-"/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Cuerpo de </a:t>
            </a:r>
            <a:r>
              <a:rPr lang="en-US" dirty="0" err="1"/>
              <a:t>texto</a:t>
            </a:r>
            <a:r>
              <a:rPr lang="en-US" dirty="0"/>
              <a:t>. Arial, Regular 12 pts.</a:t>
            </a:r>
            <a:endParaRPr lang="en-419" dirty="0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940FBD58-E32D-8C45-8B89-27F4E96C7A7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5467" y="3856510"/>
            <a:ext cx="6750453" cy="2343149"/>
          </a:xfrm>
          <a:prstGeom prst="rect">
            <a:avLst/>
          </a:prstGeom>
        </p:spPr>
        <p:txBody>
          <a:bodyPr/>
          <a:lstStyle>
            <a:lvl1pPr marL="228594" indent="-191995">
              <a:lnSpc>
                <a:spcPts val="1867"/>
              </a:lnSpc>
              <a:spcAft>
                <a:spcPts val="533"/>
              </a:spcAft>
              <a:buFontTx/>
              <a:buBlip>
                <a:blip r:embed="rId2"/>
              </a:buBlip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-191995">
              <a:lnSpc>
                <a:spcPts val="1867"/>
              </a:lnSpc>
              <a:spcAft>
                <a:spcPts val="533"/>
              </a:spcAft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971" indent="-191995">
              <a:lnSpc>
                <a:spcPts val="1867"/>
              </a:lnSpc>
              <a:spcAft>
                <a:spcPts val="533"/>
              </a:spcAft>
              <a:buFont typeface="System Font Regular"/>
              <a:buChar char="-"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 dirty="0"/>
              <a:t>Primer </a:t>
            </a:r>
            <a:r>
              <a:rPr lang="en-US" dirty="0" err="1"/>
              <a:t>nivel</a:t>
            </a:r>
            <a:endParaRPr lang="en-US" dirty="0"/>
          </a:p>
          <a:p>
            <a:pPr lvl="1"/>
            <a:r>
              <a:rPr lang="en-US" dirty="0"/>
              <a:t>Segundo </a:t>
            </a:r>
            <a:r>
              <a:rPr lang="en-US" dirty="0" err="1"/>
              <a:t>nivel</a:t>
            </a:r>
            <a:endParaRPr lang="en-US" dirty="0"/>
          </a:p>
          <a:p>
            <a:pPr lvl="2"/>
            <a:r>
              <a:rPr lang="en-US" dirty="0" err="1"/>
              <a:t>Tercer</a:t>
            </a:r>
            <a:r>
              <a:rPr lang="en-US" dirty="0"/>
              <a:t> </a:t>
            </a:r>
            <a:r>
              <a:rPr lang="en-US" dirty="0" err="1"/>
              <a:t>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6551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REGULAR - Marco y f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25E15FD5-E2AF-5C4B-849F-A46CC3852C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29491" y="383400"/>
            <a:ext cx="4078509" cy="304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419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8DB13853-CB9D-0949-BDD5-8980AA95A52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729491" y="3429000"/>
            <a:ext cx="4078509" cy="304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419" dirty="0"/>
          </a:p>
        </p:txBody>
      </p:sp>
      <p:sp>
        <p:nvSpPr>
          <p:cNvPr id="7" name="Title 10">
            <a:extLst>
              <a:ext uri="{FF2B5EF4-FFF2-40B4-BE49-F238E27FC236}">
                <a16:creationId xmlns:a16="http://schemas.microsoft.com/office/drawing/2014/main" id="{7919CA3E-8C86-B94D-9561-27072C0856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467" y="298734"/>
            <a:ext cx="5499587" cy="3259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1600"/>
              </a:lnSpc>
              <a:defRPr sz="1333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01. </a:t>
            </a:r>
            <a:r>
              <a:rPr lang="en-US" dirty="0" err="1"/>
              <a:t>Tema</a:t>
            </a:r>
            <a:r>
              <a:rPr lang="en-US" dirty="0"/>
              <a:t>. Times New Roman, Regular 24 pts</a:t>
            </a:r>
            <a:endParaRPr lang="en-419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F80987D-0540-6B49-BAA8-21EE8C3A80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5467" y="1533075"/>
            <a:ext cx="6750455" cy="454968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2400"/>
              </a:lnSpc>
              <a:buNone/>
              <a:defRPr sz="2133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TÍTULO DEL SLIDE. (</a:t>
            </a:r>
            <a:r>
              <a:rPr lang="en-US" dirty="0" err="1"/>
              <a:t>Mayúsc</a:t>
            </a:r>
            <a:r>
              <a:rPr lang="en-US" dirty="0"/>
              <a:t>.) Arial, Bold 16 pts.</a:t>
            </a:r>
            <a:endParaRPr lang="en-419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9BDCB20-5514-374A-AA02-A14C8FE4767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5468" y="2098337"/>
            <a:ext cx="6750453" cy="13306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867"/>
              </a:lnSpc>
              <a:spcBef>
                <a:spcPts val="0"/>
              </a:spcBef>
              <a:spcAft>
                <a:spcPts val="533"/>
              </a:spcAft>
              <a:buNone/>
              <a:defRPr sz="1600" b="0" i="0">
                <a:latin typeface="+mn-lt"/>
                <a:cs typeface="Arial" panose="020B0604020202020204" pitchFamily="34" charset="0"/>
              </a:defRPr>
            </a:lvl1pPr>
            <a:lvl2pPr marL="530387" indent="-228594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Tx/>
              <a:buBlip>
                <a:blip r:embed="rId2"/>
              </a:buBlip>
              <a:defRPr sz="1600" b="0" i="0">
                <a:latin typeface="+mn-lt"/>
                <a:cs typeface="Arial" panose="020B0604020202020204" pitchFamily="34" charset="0"/>
              </a:defRPr>
            </a:lvl2pPr>
            <a:lvl3pPr marL="1142971" indent="-191995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b="0" i="0"/>
            </a:lvl3pPr>
            <a:lvl4pPr marL="1600160" indent="-191995">
              <a:lnSpc>
                <a:spcPts val="1867"/>
              </a:lnSpc>
              <a:spcBef>
                <a:spcPts val="667"/>
              </a:spcBef>
              <a:spcAft>
                <a:spcPts val="0"/>
              </a:spcAft>
              <a:buFont typeface="System Font Regular"/>
              <a:buChar char="-"/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Cuerpo de </a:t>
            </a:r>
            <a:r>
              <a:rPr lang="en-US" dirty="0" err="1"/>
              <a:t>texto</a:t>
            </a:r>
            <a:r>
              <a:rPr lang="en-US" dirty="0"/>
              <a:t>. Arial, Regular 12 pts.</a:t>
            </a:r>
            <a:endParaRPr lang="en-419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8177197-51CB-5E48-A6B7-B6B0CBB0CF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5467" y="3856510"/>
            <a:ext cx="6750453" cy="2343149"/>
          </a:xfrm>
          <a:prstGeom prst="rect">
            <a:avLst/>
          </a:prstGeom>
        </p:spPr>
        <p:txBody>
          <a:bodyPr/>
          <a:lstStyle>
            <a:lvl1pPr marL="228594" indent="-191995">
              <a:lnSpc>
                <a:spcPts val="1867"/>
              </a:lnSpc>
              <a:spcAft>
                <a:spcPts val="533"/>
              </a:spcAft>
              <a:buFontTx/>
              <a:buBlip>
                <a:blip r:embed="rId2"/>
              </a:buBlip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-191995">
              <a:lnSpc>
                <a:spcPts val="1867"/>
              </a:lnSpc>
              <a:spcAft>
                <a:spcPts val="533"/>
              </a:spcAft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971" indent="-191995">
              <a:lnSpc>
                <a:spcPts val="1867"/>
              </a:lnSpc>
              <a:spcAft>
                <a:spcPts val="533"/>
              </a:spcAft>
              <a:buFont typeface="System Font Regular"/>
              <a:buChar char="-"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 dirty="0"/>
              <a:t>Primer </a:t>
            </a:r>
            <a:r>
              <a:rPr lang="en-US" dirty="0" err="1"/>
              <a:t>nivel</a:t>
            </a:r>
            <a:endParaRPr lang="en-US" dirty="0"/>
          </a:p>
          <a:p>
            <a:pPr lvl="1"/>
            <a:r>
              <a:rPr lang="en-US" dirty="0"/>
              <a:t>Segundo </a:t>
            </a:r>
            <a:r>
              <a:rPr lang="en-US" dirty="0" err="1"/>
              <a:t>nivel</a:t>
            </a:r>
            <a:endParaRPr lang="en-US" dirty="0"/>
          </a:p>
          <a:p>
            <a:pPr lvl="2"/>
            <a:r>
              <a:rPr lang="en-US" dirty="0" err="1"/>
              <a:t>Tercer</a:t>
            </a:r>
            <a:r>
              <a:rPr lang="en-US" dirty="0"/>
              <a:t> </a:t>
            </a:r>
            <a:r>
              <a:rPr lang="en-US" dirty="0" err="1"/>
              <a:t>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394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9911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16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C826784-8F97-924D-9B2A-B1F1F456C8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C" dirty="0"/>
              <a:t>Macarena Endara</a:t>
            </a:r>
            <a:endParaRPr lang="en-419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10A813B-5E60-474B-9672-8589F5DCC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REPTRAK PULSE</a:t>
            </a:r>
            <a:br>
              <a:rPr lang="es-EC" dirty="0"/>
            </a:br>
            <a:r>
              <a:rPr lang="es-EC" dirty="0"/>
              <a:t>Yanbal</a:t>
            </a:r>
            <a:endParaRPr lang="en-419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6B18E-8C85-AA4D-A9EC-AA92FC7B6D8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C" dirty="0"/>
              <a:t>2020</a:t>
            </a:r>
            <a:endParaRPr lang="en-419" dirty="0"/>
          </a:p>
        </p:txBody>
      </p:sp>
    </p:spTree>
    <p:extLst>
      <p:ext uri="{BB962C8B-B14F-4D97-AF65-F5344CB8AC3E}">
        <p14:creationId xmlns:p14="http://schemas.microsoft.com/office/powerpoint/2010/main" val="2304519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Reptrak.jpeg">
            <a:extLst>
              <a:ext uri="{FF2B5EF4-FFF2-40B4-BE49-F238E27FC236}">
                <a16:creationId xmlns:a16="http://schemas.microsoft.com/office/drawing/2014/main" id="{78F12864-7869-4F93-AFFD-02D6F1474D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/>
        </p:blipFill>
        <p:spPr>
          <a:xfrm>
            <a:off x="2670313" y="6626"/>
            <a:ext cx="6851374" cy="6851374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CFA4F5D-5093-42EB-A33F-7904193A8F98}"/>
              </a:ext>
            </a:extLst>
          </p:cNvPr>
          <p:cNvSpPr txBox="1"/>
          <p:nvPr/>
        </p:nvSpPr>
        <p:spPr>
          <a:xfrm rot="3164852">
            <a:off x="3587195" y="4109845"/>
            <a:ext cx="1673917" cy="1323439"/>
          </a:xfrm>
          <a:prstGeom prst="rect">
            <a:avLst/>
          </a:prstGeom>
          <a:solidFill>
            <a:srgbClr val="D5D5D5"/>
          </a:solidFill>
        </p:spPr>
        <p:txBody>
          <a:bodyPr wrap="square" rtlCol="0">
            <a:spAutoFit/>
          </a:bodyPr>
          <a:lstStyle/>
          <a:p>
            <a:pPr algn="l"/>
            <a:r>
              <a:rPr lang="es-EC" sz="1000" dirty="0"/>
              <a:t>-Ofrecemos un negocio de crecimiento para todos. </a:t>
            </a:r>
          </a:p>
          <a:p>
            <a:pPr algn="l"/>
            <a:r>
              <a:rPr lang="es-EC" sz="1000" dirty="0"/>
              <a:t>-Perseguimos una buena causa.</a:t>
            </a:r>
          </a:p>
          <a:p>
            <a:pPr algn="l"/>
            <a:r>
              <a:rPr lang="es-EC" sz="1000" dirty="0"/>
              <a:t>-Somos responsables con la sociedad y el medio ambiente</a:t>
            </a:r>
          </a:p>
          <a:p>
            <a:pPr algn="l"/>
            <a:endParaRPr lang="es-EC" sz="1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6762838-BBC2-49A6-B8BA-FC9950E8A48D}"/>
              </a:ext>
            </a:extLst>
          </p:cNvPr>
          <p:cNvSpPr txBox="1"/>
          <p:nvPr/>
        </p:nvSpPr>
        <p:spPr>
          <a:xfrm>
            <a:off x="3178131" y="2227480"/>
            <a:ext cx="1672166" cy="1477328"/>
          </a:xfrm>
          <a:prstGeom prst="rect">
            <a:avLst/>
          </a:prstGeom>
          <a:solidFill>
            <a:srgbClr val="D5D5D5"/>
          </a:solidFill>
        </p:spPr>
        <p:txBody>
          <a:bodyPr wrap="square" rtlCol="0">
            <a:spAutoFit/>
          </a:bodyPr>
          <a:lstStyle/>
          <a:p>
            <a:pPr algn="l"/>
            <a:r>
              <a:rPr lang="es-EC" sz="1000" dirty="0"/>
              <a:t>-Tenemos los objetivos y metas claras.</a:t>
            </a:r>
          </a:p>
          <a:p>
            <a:pPr algn="l"/>
            <a:r>
              <a:rPr lang="es-EC" sz="1000" dirty="0"/>
              <a:t>-Contamos con líderes bien preparados y humanos.</a:t>
            </a:r>
          </a:p>
          <a:p>
            <a:pPr algn="l"/>
            <a:r>
              <a:rPr lang="es-EC" sz="1000" dirty="0"/>
              <a:t>-Contamos con una organización bien estructurada que ofrece crecimiento.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B0B4B53-B24D-4A9C-9907-D0CA58F6DF3F}"/>
              </a:ext>
            </a:extLst>
          </p:cNvPr>
          <p:cNvSpPr txBox="1"/>
          <p:nvPr/>
        </p:nvSpPr>
        <p:spPr>
          <a:xfrm>
            <a:off x="4424153" y="993943"/>
            <a:ext cx="1672166" cy="861774"/>
          </a:xfrm>
          <a:prstGeom prst="rect">
            <a:avLst/>
          </a:prstGeom>
          <a:solidFill>
            <a:srgbClr val="D5D5D5"/>
          </a:solidFill>
        </p:spPr>
        <p:txBody>
          <a:bodyPr wrap="square" rtlCol="0">
            <a:spAutoFit/>
          </a:bodyPr>
          <a:lstStyle/>
          <a:p>
            <a:pPr algn="l"/>
            <a:r>
              <a:rPr lang="es-EC" sz="1000" dirty="0"/>
              <a:t>-En ocasiones las metas pueden ser muy altas.</a:t>
            </a:r>
          </a:p>
          <a:p>
            <a:pPr algn="l"/>
            <a:r>
              <a:rPr lang="es-EC" sz="1000" dirty="0"/>
              <a:t>-Empresa rentable.</a:t>
            </a:r>
          </a:p>
          <a:p>
            <a:pPr algn="l"/>
            <a:r>
              <a:rPr lang="es-EC" sz="1000" dirty="0"/>
              <a:t>-Con crecimiento potencial.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B5F888B-26EB-4D58-B7D3-3015B36E9E1E}"/>
              </a:ext>
            </a:extLst>
          </p:cNvPr>
          <p:cNvSpPr txBox="1"/>
          <p:nvPr/>
        </p:nvSpPr>
        <p:spPr>
          <a:xfrm>
            <a:off x="6104742" y="840054"/>
            <a:ext cx="1672166" cy="1169551"/>
          </a:xfrm>
          <a:prstGeom prst="rect">
            <a:avLst/>
          </a:prstGeom>
          <a:solidFill>
            <a:srgbClr val="D5D5D5"/>
          </a:solidFill>
        </p:spPr>
        <p:txBody>
          <a:bodyPr wrap="square" rtlCol="0">
            <a:spAutoFit/>
          </a:bodyPr>
          <a:lstStyle/>
          <a:p>
            <a:pPr algn="l"/>
            <a:r>
              <a:rPr lang="es-EC" sz="1000" dirty="0"/>
              <a:t>-Somos dueños de toda la cadena de valor.</a:t>
            </a:r>
          </a:p>
          <a:p>
            <a:pPr algn="l"/>
            <a:r>
              <a:rPr lang="es-EC" sz="1000" dirty="0"/>
              <a:t>-Productos de alta calidad, no testeados en animales con ingredientes naturales.</a:t>
            </a:r>
          </a:p>
          <a:p>
            <a:pPr algn="l"/>
            <a:r>
              <a:rPr lang="es-EC" sz="1000" dirty="0"/>
              <a:t>-Valores justos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3EE257D-A0F3-45D1-A745-08D742F6D2F7}"/>
              </a:ext>
            </a:extLst>
          </p:cNvPr>
          <p:cNvSpPr txBox="1"/>
          <p:nvPr/>
        </p:nvSpPr>
        <p:spPr>
          <a:xfrm>
            <a:off x="7472751" y="2236710"/>
            <a:ext cx="1459214" cy="1477328"/>
          </a:xfrm>
          <a:prstGeom prst="rect">
            <a:avLst/>
          </a:prstGeom>
          <a:solidFill>
            <a:srgbClr val="D5D5D5"/>
          </a:solidFill>
        </p:spPr>
        <p:txBody>
          <a:bodyPr wrap="square" rtlCol="0">
            <a:spAutoFit/>
          </a:bodyPr>
          <a:lstStyle/>
          <a:p>
            <a:pPr algn="l"/>
            <a:r>
              <a:rPr lang="es-EC" sz="1000" dirty="0"/>
              <a:t>-Mantenemos altos porcentajes de mejora continua. </a:t>
            </a:r>
          </a:p>
          <a:p>
            <a:pPr algn="l"/>
            <a:r>
              <a:rPr lang="es-EC" sz="1000" dirty="0"/>
              <a:t>-Innovación en producción, distribución y producto.</a:t>
            </a:r>
          </a:p>
          <a:p>
            <a:pPr algn="l"/>
            <a:r>
              <a:rPr lang="es-EC" sz="1000" dirty="0"/>
              <a:t>-Nos adaptamos medianamente rápido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3CE6504-5FB2-49E8-87BD-B17C41469E21}"/>
              </a:ext>
            </a:extLst>
          </p:cNvPr>
          <p:cNvSpPr txBox="1"/>
          <p:nvPr/>
        </p:nvSpPr>
        <p:spPr>
          <a:xfrm rot="1940689">
            <a:off x="6940825" y="4028287"/>
            <a:ext cx="1672165" cy="1477328"/>
          </a:xfrm>
          <a:prstGeom prst="rect">
            <a:avLst/>
          </a:prstGeom>
          <a:solidFill>
            <a:srgbClr val="D5D5D5"/>
          </a:solidFill>
        </p:spPr>
        <p:txBody>
          <a:bodyPr wrap="square" rtlCol="0">
            <a:spAutoFit/>
          </a:bodyPr>
          <a:lstStyle/>
          <a:p>
            <a:pPr algn="l"/>
            <a:r>
              <a:rPr lang="es-EC" sz="1000" dirty="0"/>
              <a:t>-Ocupamos el puesto 2 en el Ranking de Great Place </a:t>
            </a:r>
            <a:r>
              <a:rPr lang="es-EC" sz="1000" dirty="0" err="1"/>
              <a:t>to</a:t>
            </a:r>
            <a:r>
              <a:rPr lang="es-EC" sz="1000" dirty="0"/>
              <a:t> </a:t>
            </a:r>
            <a:r>
              <a:rPr lang="es-EC" sz="1000" dirty="0" err="1"/>
              <a:t>Work</a:t>
            </a:r>
            <a:r>
              <a:rPr lang="es-EC" sz="1000" dirty="0"/>
              <a:t>.</a:t>
            </a:r>
          </a:p>
          <a:p>
            <a:pPr algn="l"/>
            <a:r>
              <a:rPr lang="es-EC" sz="1000" dirty="0"/>
              <a:t>-Manejamos un plan de beneficios y recompensas justo.</a:t>
            </a:r>
          </a:p>
          <a:p>
            <a:pPr algn="l"/>
            <a:r>
              <a:rPr lang="es-EC" sz="1000" dirty="0"/>
              <a:t>-Ofrecemos crecimiento.</a:t>
            </a:r>
          </a:p>
          <a:p>
            <a:pPr algn="l"/>
            <a:r>
              <a:rPr lang="es-EC" sz="1000" dirty="0"/>
              <a:t>-Trato igualitario e inclusivo.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FBC0C38-9F39-40E0-81FF-F96BA3178D89}"/>
              </a:ext>
            </a:extLst>
          </p:cNvPr>
          <p:cNvSpPr txBox="1"/>
          <p:nvPr/>
        </p:nvSpPr>
        <p:spPr>
          <a:xfrm>
            <a:off x="5268659" y="5002284"/>
            <a:ext cx="1672166" cy="1323439"/>
          </a:xfrm>
          <a:prstGeom prst="rect">
            <a:avLst/>
          </a:prstGeom>
          <a:solidFill>
            <a:srgbClr val="D5D5D5"/>
          </a:solidFill>
        </p:spPr>
        <p:txBody>
          <a:bodyPr wrap="square" rtlCol="0">
            <a:spAutoFit/>
          </a:bodyPr>
          <a:lstStyle/>
          <a:p>
            <a:pPr algn="l"/>
            <a:r>
              <a:rPr lang="es-EC" sz="1000" dirty="0"/>
              <a:t>-Somos abiertos y transparentes en toda nuestra cadena de valor</a:t>
            </a:r>
          </a:p>
          <a:p>
            <a:pPr algn="l"/>
            <a:r>
              <a:rPr lang="es-EC" sz="1000" dirty="0"/>
              <a:t>-Nuestros procesos y accionar son éticos.</a:t>
            </a:r>
          </a:p>
          <a:p>
            <a:pPr algn="l"/>
            <a:r>
              <a:rPr lang="es-EC" sz="1000" dirty="0"/>
              <a:t>-Mantenemos negociaciones limpias y justas.</a:t>
            </a:r>
          </a:p>
        </p:txBody>
      </p:sp>
    </p:spTree>
    <p:extLst>
      <p:ext uri="{BB962C8B-B14F-4D97-AF65-F5344CB8AC3E}">
        <p14:creationId xmlns:p14="http://schemas.microsoft.com/office/powerpoint/2010/main" val="2867724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2289516"/>
      </p:ext>
    </p:extLst>
  </p:cSld>
  <p:clrMapOvr>
    <a:masterClrMapping/>
  </p:clrMapOvr>
</p:sld>
</file>

<file path=ppt/theme/theme1.xml><?xml version="1.0" encoding="utf-8"?>
<a:theme xmlns:a="http://schemas.openxmlformats.org/drawingml/2006/main" name="Carat. Logo">
  <a:themeElements>
    <a:clrScheme name="YANBAL 1">
      <a:dk1>
        <a:srgbClr val="1C1F28"/>
      </a:dk1>
      <a:lt1>
        <a:srgbClr val="FFFFFF"/>
      </a:lt1>
      <a:dk2>
        <a:srgbClr val="DC582A"/>
      </a:dk2>
      <a:lt2>
        <a:srgbClr val="FFFFFF"/>
      </a:lt2>
      <a:accent1>
        <a:srgbClr val="FFBD8E"/>
      </a:accent1>
      <a:accent2>
        <a:srgbClr val="FF8A62"/>
      </a:accent2>
      <a:accent3>
        <a:srgbClr val="FFAF48"/>
      </a:accent3>
      <a:accent4>
        <a:srgbClr val="E5544F"/>
      </a:accent4>
      <a:accent5>
        <a:srgbClr val="8EA0A4"/>
      </a:accent5>
      <a:accent6>
        <a:srgbClr val="2EAFB3"/>
      </a:accent6>
      <a:hlink>
        <a:srgbClr val="1C1F28"/>
      </a:hlink>
      <a:folHlink>
        <a:srgbClr val="1C1F28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 algn="l">
          <a:lnSpc>
            <a:spcPts val="1800"/>
          </a:lnSpc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3" id="{84990208-2FBF-5546-B746-D3B8F42E1493}" vid="{0DAD7529-A085-7942-9DD2-C57A1AD3EA3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188</Words>
  <Application>Microsoft Office PowerPoint</Application>
  <PresentationFormat>Panorámica</PresentationFormat>
  <Paragraphs>25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System Font Regular</vt:lpstr>
      <vt:lpstr>Times</vt:lpstr>
      <vt:lpstr>Times New Roman</vt:lpstr>
      <vt:lpstr>Carat. Logo</vt:lpstr>
      <vt:lpstr>REPTRAK PULSE Yanbal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de reputación Yanbal</dc:title>
  <dc:creator>Macarena Endara</dc:creator>
  <cp:lastModifiedBy>Macarena Endara</cp:lastModifiedBy>
  <cp:revision>5</cp:revision>
  <dcterms:created xsi:type="dcterms:W3CDTF">2020-09-16T00:24:56Z</dcterms:created>
  <dcterms:modified xsi:type="dcterms:W3CDTF">2020-09-16T00:49:33Z</dcterms:modified>
</cp:coreProperties>
</file>