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4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ctavio Islas" initials="OI" lastIdx="1" clrIdx="0">
    <p:extLst>
      <p:ext uri="{19B8F6BF-5375-455C-9EA6-DF929625EA0E}">
        <p15:presenceInfo xmlns:p15="http://schemas.microsoft.com/office/powerpoint/2012/main" userId="d474dc0110373d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23T17:27:42.157" idx="1">
    <p:pos x="10" y="10"/>
    <p:text>Pobre información.</p:text>
    <p:extLst>
      <p:ext uri="{C676402C-5697-4E1C-873F-D02D1690AC5C}">
        <p15:threadingInfo xmlns:p15="http://schemas.microsoft.com/office/powerpoint/2012/main" timeZoneBias="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60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84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342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045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354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956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941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143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067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83551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3843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03144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94278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73576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19093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277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267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CBC1C18-307B-4F68-A007-B5B542270E8D}" type="datetimeFigureOut">
              <a:rPr lang="en-US" smtClean="0"/>
              <a:t>9/23/20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5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72274" y="1724892"/>
            <a:ext cx="5357600" cy="3972666"/>
          </a:xfrm>
        </p:spPr>
        <p:txBody>
          <a:bodyPr>
            <a:normAutofit fontScale="90000"/>
          </a:bodyPr>
          <a:lstStyle/>
          <a:p>
            <a:pPr algn="ctr"/>
            <a:br>
              <a:rPr lang="es-ES" dirty="0"/>
            </a:br>
            <a:br>
              <a:rPr lang="es-ES" dirty="0"/>
            </a:br>
            <a:br>
              <a:rPr lang="es-ES" dirty="0"/>
            </a:br>
            <a:br>
              <a:rPr lang="es-ES" dirty="0"/>
            </a:br>
            <a:br>
              <a:rPr lang="es-ES" dirty="0"/>
            </a:br>
            <a:r>
              <a:rPr lang="es-ES" dirty="0"/>
              <a:t>Reputación</a:t>
            </a:r>
            <a:br>
              <a:rPr lang="es-ES" dirty="0"/>
            </a:br>
            <a:r>
              <a:rPr lang="es-ES" sz="3100" dirty="0"/>
              <a:t>Ana María Palacios  </a:t>
            </a:r>
            <a:endParaRPr lang="en-US" sz="31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469" y="877385"/>
            <a:ext cx="7106194" cy="327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604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chemeClr val="accent1"/>
                </a:solidFill>
              </a:rPr>
              <a:t>Introducción 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err="1"/>
              <a:t>Ecuavisa</a:t>
            </a:r>
            <a:r>
              <a:rPr lang="es-ES" dirty="0"/>
              <a:t> es una cadena de televisión abierta ecuatoriana , fundada el 1 de marzo de 1967 como Canal 2.</a:t>
            </a:r>
            <a:endParaRPr lang="es-ES" baseline="30000" dirty="0"/>
          </a:p>
          <a:p>
            <a:r>
              <a:rPr lang="es-ES" dirty="0"/>
              <a:t>Su principal actividad es la operación del canal de televisión privada del mismo nombre en Ecuador; está operada por Corporación Ecuatoriana de Televisión S.A., en la ciudad de Guayaquil, y por Televisora Nacional Compañía Anónima </a:t>
            </a:r>
            <a:r>
              <a:rPr lang="es-ES" dirty="0" err="1"/>
              <a:t>Telenacional</a:t>
            </a:r>
            <a:r>
              <a:rPr lang="es-ES" dirty="0"/>
              <a:t> C.A., en la ciudad de Quito. </a:t>
            </a:r>
          </a:p>
          <a:p>
            <a:r>
              <a:rPr lang="es-ES" dirty="0"/>
              <a:t>Comenzó sus transmisiones el 1 de marzo de 1967,</a:t>
            </a:r>
            <a:r>
              <a:rPr lang="es-ES" baseline="30000" dirty="0"/>
              <a:t> </a:t>
            </a:r>
            <a:r>
              <a:rPr lang="es-ES" dirty="0"/>
              <a:t>y es considerado como uno de los canales más importantes del país. </a:t>
            </a:r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737" y="234042"/>
            <a:ext cx="2730137" cy="208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28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9531" y="574238"/>
            <a:ext cx="9955825" cy="552611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1149531" y="574238"/>
            <a:ext cx="1025434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</a:rPr>
              <a:t>Productos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 y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</a:rPr>
              <a:t>servicios</a:t>
            </a:r>
            <a:r>
              <a:rPr lang="en-US" sz="2400" dirty="0"/>
              <a:t>:</a:t>
            </a:r>
          </a:p>
          <a:p>
            <a:r>
              <a:rPr lang="en-US" sz="2400" dirty="0"/>
              <a:t> </a:t>
            </a:r>
            <a:r>
              <a:rPr lang="en-US" sz="2400" dirty="0" err="1"/>
              <a:t>Ecuavisa</a:t>
            </a:r>
            <a:r>
              <a:rPr lang="en-US" sz="2400" dirty="0"/>
              <a:t> </a:t>
            </a:r>
            <a:r>
              <a:rPr lang="en-US" sz="2400" dirty="0" err="1"/>
              <a:t>es</a:t>
            </a:r>
            <a:r>
              <a:rPr lang="en-US" sz="2400" dirty="0"/>
              <a:t> un canal </a:t>
            </a:r>
            <a:r>
              <a:rPr lang="en-US" sz="2400" dirty="0" err="1"/>
              <a:t>ecuatoriano</a:t>
            </a:r>
            <a:r>
              <a:rPr lang="en-US" sz="2400" dirty="0"/>
              <a:t> que </a:t>
            </a:r>
            <a:r>
              <a:rPr lang="en-US" sz="2400" dirty="0" err="1"/>
              <a:t>tiene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gran </a:t>
            </a:r>
            <a:r>
              <a:rPr lang="en-US" sz="2400" dirty="0" err="1"/>
              <a:t>oferta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productos</a:t>
            </a:r>
            <a:r>
              <a:rPr lang="en-US" sz="2400" dirty="0"/>
              <a:t> </a:t>
            </a:r>
            <a:r>
              <a:rPr lang="en-US" sz="2400" dirty="0" err="1"/>
              <a:t>televisivos</a:t>
            </a:r>
            <a:r>
              <a:rPr lang="en-US" sz="2400" dirty="0"/>
              <a:t>: </a:t>
            </a:r>
            <a:r>
              <a:rPr lang="en-US" sz="2400" dirty="0" err="1"/>
              <a:t>como</a:t>
            </a:r>
            <a:r>
              <a:rPr lang="en-US" sz="2400" dirty="0"/>
              <a:t> </a:t>
            </a:r>
            <a:r>
              <a:rPr lang="en-US" sz="2400" dirty="0" err="1"/>
              <a:t>programas</a:t>
            </a:r>
            <a:r>
              <a:rPr lang="en-US" sz="2400" dirty="0"/>
              <a:t> de </a:t>
            </a:r>
            <a:r>
              <a:rPr lang="en-US" sz="2400" dirty="0" err="1"/>
              <a:t>entretenimiento</a:t>
            </a:r>
            <a:r>
              <a:rPr lang="en-US" sz="2400" dirty="0"/>
              <a:t>, realities, telenovelas, y </a:t>
            </a:r>
            <a:r>
              <a:rPr lang="en-US" sz="2400" dirty="0" err="1"/>
              <a:t>sobre</a:t>
            </a:r>
            <a:r>
              <a:rPr lang="en-US" sz="2400" dirty="0"/>
              <a:t> </a:t>
            </a:r>
            <a:r>
              <a:rPr lang="en-US" sz="2400" dirty="0" err="1"/>
              <a:t>todo</a:t>
            </a:r>
            <a:r>
              <a:rPr lang="en-US" sz="2400" dirty="0"/>
              <a:t> </a:t>
            </a:r>
            <a:r>
              <a:rPr lang="en-US" sz="2400" dirty="0" err="1"/>
              <a:t>sus</a:t>
            </a:r>
            <a:r>
              <a:rPr lang="en-US" sz="2400" dirty="0"/>
              <a:t> </a:t>
            </a:r>
            <a:r>
              <a:rPr lang="en-US" sz="2400" dirty="0" err="1"/>
              <a:t>noticieros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s-ES" sz="2400" dirty="0"/>
              <a:t>Es el líder en noticias,  informa  primero y con noticias verificadas y contrastadas.</a:t>
            </a:r>
          </a:p>
          <a:p>
            <a:endParaRPr lang="es-ES" sz="2400" dirty="0"/>
          </a:p>
          <a:p>
            <a:endParaRPr lang="es-ES" sz="2400" dirty="0"/>
          </a:p>
          <a:p>
            <a:r>
              <a:rPr lang="es-ES" sz="2400" b="1" dirty="0">
                <a:solidFill>
                  <a:schemeClr val="accent1">
                    <a:lumMod val="50000"/>
                  </a:schemeClr>
                </a:solidFill>
              </a:rPr>
              <a:t>Innovación: </a:t>
            </a:r>
            <a:r>
              <a:rPr lang="es-ES" sz="2400" dirty="0"/>
              <a:t>La televisora siempre busca tener en su programas temas acorde a la actualidad, en política, variedades y entretenimiento.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8293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69127" y="623455"/>
            <a:ext cx="8201012" cy="5426489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Lugar de trabajo: </a:t>
            </a:r>
            <a:r>
              <a:rPr lang="es-ES" dirty="0" err="1"/>
              <a:t>Ecuavisa</a:t>
            </a:r>
            <a:r>
              <a:rPr lang="es-ES" dirty="0"/>
              <a:t> está ubicado en Guayaquil y Quito.</a:t>
            </a:r>
          </a:p>
          <a:p>
            <a:pPr algn="just"/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Gobernanza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n-US" dirty="0"/>
              <a:t>La </a:t>
            </a:r>
            <a:r>
              <a:rPr lang="en-US" dirty="0" err="1"/>
              <a:t>empresa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liderada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el </a:t>
            </a:r>
            <a:r>
              <a:rPr lang="en-US" dirty="0" err="1"/>
              <a:t>dueño</a:t>
            </a:r>
            <a:r>
              <a:rPr lang="en-US" dirty="0"/>
              <a:t> Xavier Alvarado Roca y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comitiva</a:t>
            </a:r>
            <a:r>
              <a:rPr lang="en-US" dirty="0"/>
              <a:t> de </a:t>
            </a:r>
            <a:r>
              <a:rPr lang="en-US" dirty="0" err="1"/>
              <a:t>socios</a:t>
            </a:r>
            <a:r>
              <a:rPr lang="en-US" dirty="0"/>
              <a:t>.</a:t>
            </a:r>
          </a:p>
          <a:p>
            <a:pPr algn="just"/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Ciudadanía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Clima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n-US" dirty="0"/>
              <a:t>La </a:t>
            </a:r>
            <a:r>
              <a:rPr lang="en-US" dirty="0" err="1"/>
              <a:t>empresa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conformada</a:t>
            </a:r>
            <a:r>
              <a:rPr lang="en-US" dirty="0"/>
              <a:t> </a:t>
            </a:r>
            <a:r>
              <a:rPr lang="en-US" dirty="0" err="1"/>
              <a:t>mayormente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periodistas</a:t>
            </a:r>
            <a:r>
              <a:rPr lang="en-US" dirty="0"/>
              <a:t>, </a:t>
            </a:r>
            <a:r>
              <a:rPr lang="en-US" dirty="0" err="1"/>
              <a:t>productores</a:t>
            </a:r>
            <a:r>
              <a:rPr lang="en-US" dirty="0"/>
              <a:t>, </a:t>
            </a:r>
            <a:r>
              <a:rPr lang="en-US" dirty="0" err="1"/>
              <a:t>editores</a:t>
            </a:r>
            <a:r>
              <a:rPr lang="en-US" dirty="0"/>
              <a:t> y </a:t>
            </a:r>
            <a:r>
              <a:rPr lang="en-US" dirty="0" err="1"/>
              <a:t>técnicos</a:t>
            </a:r>
            <a:r>
              <a:rPr lang="en-US" dirty="0"/>
              <a:t>.</a:t>
            </a:r>
          </a:p>
          <a:p>
            <a:pPr algn="just"/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Liderazgo</a:t>
            </a:r>
            <a:r>
              <a:rPr lang="en-US" dirty="0"/>
              <a:t>: La </a:t>
            </a:r>
            <a:r>
              <a:rPr lang="en-US" dirty="0" err="1"/>
              <a:t>empresa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liderada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dueño</a:t>
            </a:r>
            <a:r>
              <a:rPr lang="en-US" dirty="0"/>
              <a:t> Xavier Alvarado Roca,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filosofía</a:t>
            </a:r>
            <a:r>
              <a:rPr lang="en-US" dirty="0"/>
              <a:t>  </a:t>
            </a:r>
            <a:r>
              <a:rPr lang="en-US" dirty="0" err="1"/>
              <a:t>conservadora</a:t>
            </a:r>
            <a:r>
              <a:rPr lang="en-US" dirty="0"/>
              <a:t>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apegada</a:t>
            </a:r>
            <a:r>
              <a:rPr lang="en-US" dirty="0"/>
              <a:t> lo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posible</a:t>
            </a:r>
            <a:r>
              <a:rPr lang="en-US" dirty="0"/>
              <a:t> a lo </a:t>
            </a:r>
            <a:r>
              <a:rPr lang="en-US" dirty="0" err="1"/>
              <a:t>objetividad</a:t>
            </a:r>
            <a:r>
              <a:rPr lang="en-US" dirty="0"/>
              <a:t>.</a:t>
            </a:r>
          </a:p>
          <a:p>
            <a:pPr algn="just"/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Actuación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n-US" dirty="0"/>
              <a:t>Los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regidos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un </a:t>
            </a:r>
            <a:r>
              <a:rPr lang="en-US" dirty="0" err="1"/>
              <a:t>código</a:t>
            </a:r>
            <a:r>
              <a:rPr lang="en-US" dirty="0"/>
              <a:t> </a:t>
            </a:r>
            <a:r>
              <a:rPr lang="en-US" dirty="0" err="1"/>
              <a:t>deontológico</a:t>
            </a:r>
            <a:r>
              <a:rPr lang="en-US" dirty="0"/>
              <a:t> de la </a:t>
            </a:r>
            <a:r>
              <a:rPr lang="en-US" dirty="0" err="1"/>
              <a:t>empresa</a:t>
            </a:r>
            <a:r>
              <a:rPr lang="en-US" dirty="0"/>
              <a:t>, la forma de </a:t>
            </a:r>
            <a:r>
              <a:rPr lang="en-US" dirty="0" err="1"/>
              <a:t>desempeñarse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periodistas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lo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apegado</a:t>
            </a:r>
            <a:r>
              <a:rPr lang="en-US" dirty="0"/>
              <a:t> a la </a:t>
            </a:r>
            <a:r>
              <a:rPr lang="en-US" dirty="0" err="1"/>
              <a:t>ética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3905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chemeClr val="accent1"/>
                </a:solidFill>
              </a:rPr>
              <a:t>     Público </a:t>
            </a:r>
            <a:br>
              <a:rPr lang="es-ES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11807" y="2057399"/>
            <a:ext cx="8988010" cy="4474029"/>
          </a:xfrm>
        </p:spPr>
        <p:txBody>
          <a:bodyPr>
            <a:normAutofit/>
          </a:bodyPr>
          <a:lstStyle/>
          <a:p>
            <a:pPr algn="just"/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Consumidores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n-US" dirty="0"/>
              <a:t>El principal </a:t>
            </a:r>
            <a:r>
              <a:rPr lang="en-US" dirty="0" err="1"/>
              <a:t>público</a:t>
            </a:r>
            <a:r>
              <a:rPr lang="en-US" dirty="0"/>
              <a:t> de </a:t>
            </a:r>
            <a:r>
              <a:rPr lang="en-US" dirty="0" err="1"/>
              <a:t>Ecuavisa</a:t>
            </a:r>
            <a:r>
              <a:rPr lang="en-US" dirty="0"/>
              <a:t> son hombres y </a:t>
            </a:r>
            <a:r>
              <a:rPr lang="en-US" dirty="0" err="1"/>
              <a:t>mujeres</a:t>
            </a:r>
            <a:r>
              <a:rPr lang="en-US" dirty="0"/>
              <a:t> de 36 </a:t>
            </a:r>
            <a:r>
              <a:rPr lang="en-US" dirty="0" err="1"/>
              <a:t>años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adelante</a:t>
            </a:r>
            <a:r>
              <a:rPr lang="en-US" dirty="0"/>
              <a:t>.</a:t>
            </a:r>
          </a:p>
          <a:p>
            <a:pPr algn="just"/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Accionistas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n-US" dirty="0"/>
              <a:t>Las personas que </a:t>
            </a:r>
            <a:r>
              <a:rPr lang="en-US" dirty="0" err="1"/>
              <a:t>invierten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publicidad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canal. </a:t>
            </a:r>
            <a:r>
              <a:rPr lang="en-US" dirty="0" err="1"/>
              <a:t>Diversas</a:t>
            </a:r>
            <a:r>
              <a:rPr lang="en-US" dirty="0"/>
              <a:t> </a:t>
            </a:r>
            <a:r>
              <a:rPr lang="en-US" dirty="0" err="1"/>
              <a:t>empresas</a:t>
            </a:r>
            <a:r>
              <a:rPr lang="en-US" dirty="0"/>
              <a:t> que </a:t>
            </a:r>
            <a:r>
              <a:rPr lang="en-US" dirty="0" err="1"/>
              <a:t>pautan</a:t>
            </a:r>
            <a:r>
              <a:rPr lang="en-US" dirty="0"/>
              <a:t> </a:t>
            </a:r>
            <a:r>
              <a:rPr lang="en-US" dirty="0" err="1"/>
              <a:t>específicamente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horario</a:t>
            </a:r>
            <a:r>
              <a:rPr lang="en-US" dirty="0"/>
              <a:t> prime time que </a:t>
            </a:r>
            <a:r>
              <a:rPr lang="en-US" dirty="0" err="1"/>
              <a:t>comienza</a:t>
            </a:r>
            <a:r>
              <a:rPr lang="en-US" dirty="0"/>
              <a:t> a las 8 de la </a:t>
            </a:r>
            <a:r>
              <a:rPr lang="en-US" dirty="0" err="1"/>
              <a:t>noche</a:t>
            </a:r>
            <a:r>
              <a:rPr lang="en-US" dirty="0"/>
              <a:t>.</a:t>
            </a:r>
          </a:p>
          <a:p>
            <a:pPr algn="just"/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Empleados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n-US" dirty="0"/>
              <a:t>La </a:t>
            </a:r>
            <a:r>
              <a:rPr lang="en-US" dirty="0" err="1"/>
              <a:t>empresa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conformada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166 personas.</a:t>
            </a:r>
          </a:p>
          <a:p>
            <a:pPr algn="just"/>
            <a:r>
              <a:rPr lang="es-ES" b="1" dirty="0" err="1">
                <a:solidFill>
                  <a:schemeClr val="accent1">
                    <a:lumMod val="50000"/>
                  </a:schemeClr>
                </a:solidFill>
              </a:rPr>
              <a:t>Influenciadores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 Externos: </a:t>
            </a:r>
            <a:r>
              <a:rPr lang="es-ES" dirty="0"/>
              <a:t>Al ser un medio de comunicación serio y convencional, uno de sus </a:t>
            </a:r>
            <a:r>
              <a:rPr lang="es-ES" dirty="0" err="1"/>
              <a:t>influenciadores</a:t>
            </a:r>
            <a:r>
              <a:rPr lang="es-ES" dirty="0"/>
              <a:t> es la Iglesia, algunos políticos.</a:t>
            </a:r>
            <a:endParaRPr lang="en-US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812" y="265611"/>
            <a:ext cx="3317966" cy="221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984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206946" cy="5910943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accent1"/>
                </a:solidFill>
              </a:rPr>
              <a:t>           Propósito de la Empresa </a:t>
            </a:r>
            <a:br>
              <a:rPr lang="es-ES" b="1" dirty="0">
                <a:solidFill>
                  <a:schemeClr val="accent1"/>
                </a:solidFill>
              </a:rPr>
            </a:br>
            <a:br>
              <a:rPr lang="es-ES" b="1" dirty="0">
                <a:solidFill>
                  <a:schemeClr val="accent1"/>
                </a:solidFill>
              </a:rPr>
            </a:br>
            <a:br>
              <a:rPr lang="es-ES" b="1" dirty="0">
                <a:solidFill>
                  <a:schemeClr val="accent1"/>
                </a:solidFill>
              </a:rPr>
            </a:br>
            <a:r>
              <a:rPr lang="es-ES" b="1" dirty="0">
                <a:solidFill>
                  <a:schemeClr val="accent1"/>
                </a:solidFill>
              </a:rPr>
              <a:t>Visión</a:t>
            </a:r>
            <a:br>
              <a:rPr lang="es-ES" b="1" dirty="0">
                <a:solidFill>
                  <a:schemeClr val="accent1"/>
                </a:solidFill>
              </a:rPr>
            </a:br>
            <a:r>
              <a:rPr lang="es-ES" sz="2700" dirty="0"/>
              <a:t>Ser líder nacional en producción y difusión de información y entretenimiento por televisión.</a:t>
            </a:r>
            <a:br>
              <a:rPr lang="es-ES" b="1" dirty="0">
                <a:solidFill>
                  <a:schemeClr val="accent1"/>
                </a:solidFill>
              </a:rPr>
            </a:br>
            <a:br>
              <a:rPr lang="es-ES" b="1" dirty="0">
                <a:solidFill>
                  <a:schemeClr val="accent1"/>
                </a:solidFill>
              </a:rPr>
            </a:br>
            <a:r>
              <a:rPr lang="es-ES" b="1" dirty="0">
                <a:solidFill>
                  <a:schemeClr val="accent1"/>
                </a:solidFill>
              </a:rPr>
              <a:t>Misión</a:t>
            </a:r>
            <a:br>
              <a:rPr lang="es-ES" b="1" dirty="0">
                <a:solidFill>
                  <a:schemeClr val="accent1"/>
                </a:solidFill>
              </a:rPr>
            </a:br>
            <a:r>
              <a:rPr lang="es-ES" sz="2700" dirty="0"/>
              <a:t>Televisora Nacional Compañía </a:t>
            </a:r>
            <a:r>
              <a:rPr lang="es-ES" sz="2700" dirty="0" err="1"/>
              <a:t>Anonima</a:t>
            </a:r>
            <a:r>
              <a:rPr lang="es-ES" sz="2700" dirty="0"/>
              <a:t> </a:t>
            </a:r>
            <a:r>
              <a:rPr lang="es-ES" sz="2700" dirty="0" err="1"/>
              <a:t>Telenacional</a:t>
            </a:r>
            <a:r>
              <a:rPr lang="es-ES" sz="2700" dirty="0"/>
              <a:t> C.A., es un medio de comunicación independiente comprometido con el desarrollo y progreso del país difundiendo con ética, calidad y responsabilidad contenidos periodísticos, programación de entretenimiento y publicidad.</a:t>
            </a:r>
            <a:br>
              <a:rPr lang="es-ES" b="1" dirty="0">
                <a:solidFill>
                  <a:schemeClr val="accent1"/>
                </a:solidFill>
              </a:rPr>
            </a:br>
            <a:br>
              <a:rPr lang="es-ES" b="1" dirty="0">
                <a:solidFill>
                  <a:schemeClr val="accent1"/>
                </a:solidFill>
              </a:rPr>
            </a:b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11" name="Marcador de contenido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684" y="130629"/>
            <a:ext cx="2994320" cy="2438400"/>
          </a:xfrm>
        </p:spPr>
      </p:pic>
    </p:spTree>
    <p:extLst>
      <p:ext uri="{BB962C8B-B14F-4D97-AF65-F5344CB8AC3E}">
        <p14:creationId xmlns:p14="http://schemas.microsoft.com/office/powerpoint/2010/main" val="368514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PRESUPUESTO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ángulo 8"/>
          <p:cNvSpPr/>
          <p:nvPr/>
        </p:nvSpPr>
        <p:spPr>
          <a:xfrm>
            <a:off x="5055326" y="2129246"/>
            <a:ext cx="2364377" cy="10189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/>
              <a:t>Ecuavisa</a:t>
            </a:r>
            <a:r>
              <a:rPr lang="es-ES" dirty="0"/>
              <a:t> cuenta con departamento de Marketing</a:t>
            </a:r>
            <a:endParaRPr lang="en-US" dirty="0"/>
          </a:p>
        </p:txBody>
      </p:sp>
      <p:cxnSp>
        <p:nvCxnSpPr>
          <p:cNvPr id="11" name="Conector recto de flecha 10"/>
          <p:cNvCxnSpPr/>
          <p:nvPr/>
        </p:nvCxnSpPr>
        <p:spPr>
          <a:xfrm flipH="1">
            <a:off x="3213463" y="2666999"/>
            <a:ext cx="173736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/>
          <p:cNvSpPr/>
          <p:nvPr/>
        </p:nvSpPr>
        <p:spPr>
          <a:xfrm>
            <a:off x="1484310" y="2233749"/>
            <a:ext cx="162465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Publicidad </a:t>
            </a:r>
            <a:endParaRPr lang="en-US" dirty="0"/>
          </a:p>
        </p:txBody>
      </p:sp>
      <p:cxnSp>
        <p:nvCxnSpPr>
          <p:cNvPr id="15" name="Conector recto de flecha 14"/>
          <p:cNvCxnSpPr>
            <a:stCxn id="9" idx="3"/>
          </p:cNvCxnSpPr>
          <p:nvPr/>
        </p:nvCxnSpPr>
        <p:spPr>
          <a:xfrm>
            <a:off x="7419703" y="2638698"/>
            <a:ext cx="1567543" cy="283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>
          <a:xfrm>
            <a:off x="9248503" y="2233749"/>
            <a:ext cx="189411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Relaciones Públicas </a:t>
            </a:r>
            <a:endParaRPr lang="en-US" dirty="0"/>
          </a:p>
        </p:txBody>
      </p:sp>
      <p:cxnSp>
        <p:nvCxnSpPr>
          <p:cNvPr id="18" name="Conector recto de flecha 17"/>
          <p:cNvCxnSpPr/>
          <p:nvPr/>
        </p:nvCxnSpPr>
        <p:spPr>
          <a:xfrm>
            <a:off x="2207623" y="3148149"/>
            <a:ext cx="13063" cy="78377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/>
          <p:cNvSpPr/>
          <p:nvPr/>
        </p:nvSpPr>
        <p:spPr>
          <a:xfrm>
            <a:off x="1484311" y="4088674"/>
            <a:ext cx="1624650" cy="19311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-Pauta de avisos </a:t>
            </a:r>
          </a:p>
          <a:p>
            <a:pPr algn="ctr"/>
            <a:r>
              <a:rPr lang="es-ES" dirty="0"/>
              <a:t>-Activaciones </a:t>
            </a:r>
          </a:p>
          <a:p>
            <a:pPr algn="ctr"/>
            <a:r>
              <a:rPr lang="es-ES" dirty="0"/>
              <a:t>-Pautar en medios </a:t>
            </a:r>
          </a:p>
          <a:p>
            <a:pPr algn="ctr"/>
            <a:r>
              <a:rPr lang="es-ES" dirty="0"/>
              <a:t>-Auspicios</a:t>
            </a:r>
            <a:endParaRPr lang="en-US" dirty="0"/>
          </a:p>
        </p:txBody>
      </p:sp>
      <p:cxnSp>
        <p:nvCxnSpPr>
          <p:cNvPr id="22" name="Conector recto de flecha 21"/>
          <p:cNvCxnSpPr/>
          <p:nvPr/>
        </p:nvCxnSpPr>
        <p:spPr>
          <a:xfrm>
            <a:off x="10189029" y="3148149"/>
            <a:ext cx="0" cy="7336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ángulo 22"/>
          <p:cNvSpPr/>
          <p:nvPr/>
        </p:nvSpPr>
        <p:spPr>
          <a:xfrm>
            <a:off x="9379131" y="4114800"/>
            <a:ext cx="1763486" cy="23643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-Free </a:t>
            </a:r>
            <a:r>
              <a:rPr lang="es-ES" dirty="0" err="1"/>
              <a:t>press</a:t>
            </a:r>
            <a:endParaRPr lang="es-ES" dirty="0"/>
          </a:p>
          <a:p>
            <a:pPr algn="ctr"/>
            <a:r>
              <a:rPr lang="es-ES" dirty="0"/>
              <a:t>-Boletines </a:t>
            </a:r>
          </a:p>
          <a:p>
            <a:pPr algn="ctr"/>
            <a:r>
              <a:rPr lang="es-ES" dirty="0"/>
              <a:t>-Comunicado de prensa </a:t>
            </a:r>
          </a:p>
          <a:p>
            <a:pPr algn="ctr"/>
            <a:r>
              <a:rPr lang="es-ES" dirty="0"/>
              <a:t>-Comunicación interna </a:t>
            </a:r>
          </a:p>
          <a:p>
            <a:pPr algn="ctr"/>
            <a:r>
              <a:rPr lang="es-ES" dirty="0"/>
              <a:t>-Ruedas de Prensa </a:t>
            </a:r>
            <a:endParaRPr lang="en-US" dirty="0"/>
          </a:p>
        </p:txBody>
      </p:sp>
      <p:cxnSp>
        <p:nvCxnSpPr>
          <p:cNvPr id="25" name="Conector recto de flecha 24"/>
          <p:cNvCxnSpPr/>
          <p:nvPr/>
        </p:nvCxnSpPr>
        <p:spPr>
          <a:xfrm>
            <a:off x="3213463" y="4976949"/>
            <a:ext cx="1841863" cy="261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 flipH="1">
            <a:off x="7419703" y="4976949"/>
            <a:ext cx="1828800" cy="261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ángulo 28"/>
          <p:cNvSpPr/>
          <p:nvPr/>
        </p:nvSpPr>
        <p:spPr>
          <a:xfrm>
            <a:off x="5159828" y="4591595"/>
            <a:ext cx="2129247" cy="10907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Año 2020 presupuesto 100 mil dólares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32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1" y="685801"/>
            <a:ext cx="10018712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6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GRACIAS</a:t>
            </a:r>
            <a:endParaRPr lang="en-US" sz="6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5822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210</TotalTime>
  <Words>483</Words>
  <Application>Microsoft Macintosh PowerPoint</Application>
  <PresentationFormat>Panorámica</PresentationFormat>
  <Paragraphs>39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Corbel</vt:lpstr>
      <vt:lpstr>Parallax</vt:lpstr>
      <vt:lpstr>     Reputación Ana María Palacios  </vt:lpstr>
      <vt:lpstr>Introducción </vt:lpstr>
      <vt:lpstr>Presentación de PowerPoint</vt:lpstr>
      <vt:lpstr>Presentación de PowerPoint</vt:lpstr>
      <vt:lpstr>     Público  </vt:lpstr>
      <vt:lpstr>           Propósito de la Empresa    Visión Ser líder nacional en producción y difusión de información y entretenimiento por televisión.  Misión Televisora Nacional Compañía Anonima Telenacional C.A., es un medio de comunicación independiente comprometido con el desarrollo y progreso del país difundiendo con ética, calidad y responsabilidad contenidos periodísticos, programación de entretenimiento y publicidad.  </vt:lpstr>
      <vt:lpstr>PRESUPUESTO</vt:lpstr>
      <vt:lpstr>Presentación de PowerPoint</vt:lpstr>
    </vt:vector>
  </TitlesOfParts>
  <Company>InKulpado666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Reputación en Ecuavisa   Ana María Palacios</dc:title>
  <dc:creator>User</dc:creator>
  <cp:lastModifiedBy>Octavio Islas</cp:lastModifiedBy>
  <cp:revision>16</cp:revision>
  <dcterms:created xsi:type="dcterms:W3CDTF">2020-09-10T02:22:55Z</dcterms:created>
  <dcterms:modified xsi:type="dcterms:W3CDTF">2020-09-23T23:16:47Z</dcterms:modified>
</cp:coreProperties>
</file>