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ctavio Islas" initials="OI" lastIdx="1" clrIdx="0">
    <p:extLst>
      <p:ext uri="{19B8F6BF-5375-455C-9EA6-DF929625EA0E}">
        <p15:presenceInfo xmlns:p15="http://schemas.microsoft.com/office/powerpoint/2012/main" userId="d474dc0110373d7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23T17:24:15.694" idx="1">
    <p:pos x="10" y="10"/>
    <p:text>Pobre desarrollo. En realidad 2 pantallas si no consideramos la de presentación y el agradecimiento. </p:text>
    <p:extLst>
      <p:ext uri="{C676402C-5697-4E1C-873F-D02D1690AC5C}">
        <p15:threadingInfo xmlns:p15="http://schemas.microsoft.com/office/powerpoint/2012/main" timeZoneBias="30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Visión </a:t>
            </a:r>
            <a:r>
              <a:rPr lang="es-ES" dirty="0" err="1"/>
              <a:t>Reputacional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Ana María Palacios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4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Visión </a:t>
            </a:r>
            <a:r>
              <a:rPr lang="es-ES" dirty="0" err="1"/>
              <a:t>Reputacional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Los Valores de Reputación de  </a:t>
            </a:r>
            <a:r>
              <a:rPr lang="es-ES" b="1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Ecuavisa</a:t>
            </a:r>
            <a:endParaRPr lang="es-ES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r>
              <a:rPr lang="es-ES" b="1" dirty="0"/>
              <a:t>Credibilidad</a:t>
            </a:r>
          </a:p>
          <a:p>
            <a:r>
              <a:rPr lang="es-ES" b="1" dirty="0"/>
              <a:t>Veracidad</a:t>
            </a:r>
          </a:p>
          <a:p>
            <a:r>
              <a:rPr lang="es-ES" b="1" dirty="0"/>
              <a:t>Objetividad</a:t>
            </a:r>
          </a:p>
          <a:p>
            <a:r>
              <a:rPr lang="es-ES" b="1" dirty="0"/>
              <a:t>Transparencia</a:t>
            </a:r>
          </a:p>
          <a:p>
            <a:r>
              <a:rPr lang="es-ES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Los </a:t>
            </a:r>
            <a:r>
              <a:rPr lang="es-ES" b="1" dirty="0" err="1">
                <a:solidFill>
                  <a:schemeClr val="bg1">
                    <a:lumMod val="85000"/>
                    <a:lumOff val="15000"/>
                  </a:schemeClr>
                </a:solidFill>
                <a:highlight>
                  <a:srgbClr val="FFFF00"/>
                </a:highlight>
              </a:rPr>
              <a:t>Stakeholders</a:t>
            </a:r>
            <a:r>
              <a:rPr lang="es-ES" b="1" dirty="0">
                <a:solidFill>
                  <a:schemeClr val="bg1">
                    <a:lumMod val="85000"/>
                    <a:lumOff val="15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es-ES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Estratégicos</a:t>
            </a:r>
          </a:p>
          <a:p>
            <a:r>
              <a:rPr lang="es-ES" b="1" dirty="0"/>
              <a:t>Son las empresas que están interesadas en poder llegar a una alianza e intercambio, que beneficie a ambas partes, entre dichas empresas están: Movistar, </a:t>
            </a:r>
            <a:r>
              <a:rPr lang="es-ES" b="1" dirty="0" err="1"/>
              <a:t>McDonalds</a:t>
            </a:r>
            <a:r>
              <a:rPr lang="es-ES" b="1" dirty="0"/>
              <a:t>, </a:t>
            </a:r>
            <a:r>
              <a:rPr lang="es-ES" b="1" dirty="0" err="1"/>
              <a:t>Birm</a:t>
            </a:r>
            <a:r>
              <a:rPr lang="es-ES" b="1" dirty="0"/>
              <a:t> y más.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510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Las variables de reputación por gestionar</a:t>
            </a:r>
          </a:p>
          <a:p>
            <a:pPr marL="0" indent="0">
              <a:buNone/>
            </a:pPr>
            <a:r>
              <a:rPr lang="es-ES" b="1" dirty="0"/>
              <a:t>- </a:t>
            </a:r>
            <a:r>
              <a:rPr lang="es-ES" b="1" dirty="0" err="1"/>
              <a:t>Ecuavisa</a:t>
            </a:r>
            <a:r>
              <a:rPr lang="es-ES" b="1" dirty="0"/>
              <a:t> tiene variables que debe mejorar, como su sesgo por temas que tienen que ver con sacerdotes (pedofilia), temas relacionados al aborto, o cualquier noticia que de alguna forma ataque a la iglesia católica.</a:t>
            </a:r>
          </a:p>
          <a:p>
            <a:pPr marL="0" indent="0">
              <a:buNone/>
            </a:pPr>
            <a:r>
              <a:rPr lang="es-ES" b="1" dirty="0"/>
              <a:t>- En algunas ocasiones el canal prefiere no emitir noticias que tengan que ver con la comunidad LGTBI.</a:t>
            </a:r>
          </a:p>
          <a:p>
            <a:pPr marL="0" indent="0">
              <a:buNone/>
            </a:pPr>
            <a:r>
              <a:rPr lang="es-ES" b="1"/>
              <a:t>- A </a:t>
            </a:r>
            <a:r>
              <a:rPr lang="es-ES" b="1" dirty="0"/>
              <a:t>pesar de ser uno de los canales con mejor reputación informativa, algunas veces se nota en los noticieros el apego o gusto por algún político.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57238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600" dirty="0"/>
              <a:t> </a:t>
            </a:r>
          </a:p>
          <a:p>
            <a:pPr marL="0" indent="0" algn="ctr">
              <a:buNone/>
            </a:pPr>
            <a:r>
              <a:rPr lang="es-ES" sz="6600" dirty="0"/>
              <a:t>GRACIAS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230973347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17</TotalTime>
  <Words>150</Words>
  <Application>Microsoft Macintosh PowerPoint</Application>
  <PresentationFormat>Panorámica</PresentationFormat>
  <Paragraphs>16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7" baseType="lpstr">
      <vt:lpstr>Arial</vt:lpstr>
      <vt:lpstr>Trebuchet MS</vt:lpstr>
      <vt:lpstr>Berlín</vt:lpstr>
      <vt:lpstr>Visión Reputacional</vt:lpstr>
      <vt:lpstr>Visión Reputacional</vt:lpstr>
      <vt:lpstr>Presentación de PowerPoint</vt:lpstr>
      <vt:lpstr>Presentación de PowerPoint</vt:lpstr>
    </vt:vector>
  </TitlesOfParts>
  <Company>InKulpado666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Visión Reputacional</dc:title>
  <dc:creator>User</dc:creator>
  <cp:lastModifiedBy>Octavio Islas</cp:lastModifiedBy>
  <cp:revision>6</cp:revision>
  <dcterms:created xsi:type="dcterms:W3CDTF">2020-09-16T01:47:11Z</dcterms:created>
  <dcterms:modified xsi:type="dcterms:W3CDTF">2020-09-23T22:49:40Z</dcterms:modified>
</cp:coreProperties>
</file>