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9288EE-0137-4CD6-9DE6-365EA0E314D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DC25384-C8D8-44CB-B5DB-413B5101DC5E}">
      <dgm:prSet phldrT="[Texto]" custT="1"/>
      <dgm:spPr/>
      <dgm:t>
        <a:bodyPr/>
        <a:lstStyle/>
        <a:p>
          <a:r>
            <a:rPr lang="es-MX" sz="1400" dirty="0" smtClean="0"/>
            <a:t>ANTECEDENTE: 11 de marzo de 2004 191 personas mueren x bombas plantadas por </a:t>
          </a:r>
          <a:r>
            <a:rPr lang="es-MX" sz="1400" dirty="0" err="1" smtClean="0"/>
            <a:t>terroritas</a:t>
          </a:r>
          <a:r>
            <a:rPr lang="es-MX" sz="1400" dirty="0" smtClean="0"/>
            <a:t> en Madrid</a:t>
          </a:r>
          <a:endParaRPr lang="es-ES" sz="1400" dirty="0"/>
        </a:p>
      </dgm:t>
    </dgm:pt>
    <dgm:pt modelId="{E8465159-7A57-4E3C-BD71-30296636B717}" type="parTrans" cxnId="{813BB06F-38FE-4DB7-A2EA-202560DEDD51}">
      <dgm:prSet/>
      <dgm:spPr/>
      <dgm:t>
        <a:bodyPr/>
        <a:lstStyle/>
        <a:p>
          <a:endParaRPr lang="es-ES"/>
        </a:p>
      </dgm:t>
    </dgm:pt>
    <dgm:pt modelId="{110B2E03-DE55-46A7-8D5F-38EEC14810E4}" type="sibTrans" cxnId="{813BB06F-38FE-4DB7-A2EA-202560DEDD51}">
      <dgm:prSet/>
      <dgm:spPr/>
      <dgm:t>
        <a:bodyPr/>
        <a:lstStyle/>
        <a:p>
          <a:endParaRPr lang="es-ES"/>
        </a:p>
      </dgm:t>
    </dgm:pt>
    <dgm:pt modelId="{105EFA58-941F-4385-9E4D-A4A3E1F2B355}">
      <dgm:prSet phldrT="[Texto]" custT="1"/>
      <dgm:spPr/>
      <dgm:t>
        <a:bodyPr/>
        <a:lstStyle/>
        <a:p>
          <a:r>
            <a:rPr lang="es-MX" sz="1800" dirty="0" smtClean="0"/>
            <a:t>30 de septiembre del 2005</a:t>
          </a:r>
          <a:endParaRPr lang="es-ES" sz="1800" dirty="0"/>
        </a:p>
      </dgm:t>
    </dgm:pt>
    <dgm:pt modelId="{8181CCD7-D2C4-484E-9DDD-BAF53EAAFA29}" type="parTrans" cxnId="{1E123068-FD72-4DC0-82ED-EF0757BB04F5}">
      <dgm:prSet/>
      <dgm:spPr/>
      <dgm:t>
        <a:bodyPr/>
        <a:lstStyle/>
        <a:p>
          <a:endParaRPr lang="es-ES"/>
        </a:p>
      </dgm:t>
    </dgm:pt>
    <dgm:pt modelId="{2583F669-780E-44D5-B4E8-695672BFD748}" type="sibTrans" cxnId="{1E123068-FD72-4DC0-82ED-EF0757BB04F5}">
      <dgm:prSet/>
      <dgm:spPr/>
      <dgm:t>
        <a:bodyPr/>
        <a:lstStyle/>
        <a:p>
          <a:endParaRPr lang="es-ES"/>
        </a:p>
      </dgm:t>
    </dgm:pt>
    <dgm:pt modelId="{B3B6AD11-E0C3-4799-8019-E287C76E2843}">
      <dgm:prSet custT="1"/>
      <dgm:spPr/>
      <dgm:t>
        <a:bodyPr/>
        <a:lstStyle/>
        <a:p>
          <a:r>
            <a:rPr lang="es-MX" sz="1800" dirty="0" smtClean="0"/>
            <a:t>9 de octubre de 2005</a:t>
          </a:r>
          <a:endParaRPr lang="es-ES" sz="1800" dirty="0"/>
        </a:p>
      </dgm:t>
    </dgm:pt>
    <dgm:pt modelId="{24353E7E-FE61-43A2-A895-4417B6ACFE55}" type="parTrans" cxnId="{2C009E73-3D64-47C1-AF0B-D11A49FA5192}">
      <dgm:prSet/>
      <dgm:spPr/>
      <dgm:t>
        <a:bodyPr/>
        <a:lstStyle/>
        <a:p>
          <a:endParaRPr lang="es-ES"/>
        </a:p>
      </dgm:t>
    </dgm:pt>
    <dgm:pt modelId="{76660A8C-81BF-4C06-9084-A62AF9EEAC3E}" type="sibTrans" cxnId="{2C009E73-3D64-47C1-AF0B-D11A49FA5192}">
      <dgm:prSet/>
      <dgm:spPr/>
      <dgm:t>
        <a:bodyPr/>
        <a:lstStyle/>
        <a:p>
          <a:endParaRPr lang="es-ES"/>
        </a:p>
      </dgm:t>
    </dgm:pt>
    <dgm:pt modelId="{1908820D-C9FC-48CB-98DB-78F67F821E76}">
      <dgm:prSet custT="1"/>
      <dgm:spPr/>
      <dgm:t>
        <a:bodyPr/>
        <a:lstStyle/>
        <a:p>
          <a:r>
            <a:rPr lang="es-MX" sz="1800" dirty="0" smtClean="0"/>
            <a:t>12 de octubre de 2005 </a:t>
          </a:r>
          <a:endParaRPr lang="es-ES" sz="1800" dirty="0"/>
        </a:p>
      </dgm:t>
    </dgm:pt>
    <dgm:pt modelId="{1E5E44BE-94B5-40E3-A4A6-1A199CDF4FDC}" type="parTrans" cxnId="{B1342E8B-C5B7-4E64-A8AF-35787BC3CFD7}">
      <dgm:prSet/>
      <dgm:spPr/>
      <dgm:t>
        <a:bodyPr/>
        <a:lstStyle/>
        <a:p>
          <a:endParaRPr lang="es-ES"/>
        </a:p>
      </dgm:t>
    </dgm:pt>
    <dgm:pt modelId="{16B21E82-6D6C-495F-ADA0-E60A85E03578}" type="sibTrans" cxnId="{B1342E8B-C5B7-4E64-A8AF-35787BC3CFD7}">
      <dgm:prSet/>
      <dgm:spPr/>
      <dgm:t>
        <a:bodyPr/>
        <a:lstStyle/>
        <a:p>
          <a:endParaRPr lang="es-ES"/>
        </a:p>
      </dgm:t>
    </dgm:pt>
    <dgm:pt modelId="{20088410-E551-41A3-A81F-173C33DF12E7}">
      <dgm:prSet custT="1"/>
      <dgm:spPr/>
      <dgm:t>
        <a:bodyPr/>
        <a:lstStyle/>
        <a:p>
          <a:r>
            <a:rPr lang="es-MX" sz="1800" dirty="0" smtClean="0"/>
            <a:t>14 de octubre de 2005 </a:t>
          </a:r>
          <a:endParaRPr lang="es-ES" sz="1800" dirty="0"/>
        </a:p>
      </dgm:t>
    </dgm:pt>
    <dgm:pt modelId="{CA779607-43F9-4214-97C4-EA077E5729B7}" type="parTrans" cxnId="{F562200A-E373-46D2-9612-5C118DDEA4B9}">
      <dgm:prSet/>
      <dgm:spPr/>
      <dgm:t>
        <a:bodyPr/>
        <a:lstStyle/>
        <a:p>
          <a:endParaRPr lang="es-ES"/>
        </a:p>
      </dgm:t>
    </dgm:pt>
    <dgm:pt modelId="{5BAF3A42-985E-4FF8-9642-7460E1000A97}" type="sibTrans" cxnId="{F562200A-E373-46D2-9612-5C118DDEA4B9}">
      <dgm:prSet/>
      <dgm:spPr/>
      <dgm:t>
        <a:bodyPr/>
        <a:lstStyle/>
        <a:p>
          <a:endParaRPr lang="es-ES"/>
        </a:p>
      </dgm:t>
    </dgm:pt>
    <dgm:pt modelId="{A5FF1053-E821-4588-877A-4EB1EF3E6927}">
      <dgm:prSet custT="1"/>
      <dgm:spPr/>
      <dgm:t>
        <a:bodyPr/>
        <a:lstStyle/>
        <a:p>
          <a:r>
            <a:rPr lang="es-MX" sz="1100" dirty="0" smtClean="0"/>
            <a:t>Mediados de octubre 11 embajadores musulmanes exigen una reunión con el primer ministro Andrés </a:t>
          </a:r>
          <a:r>
            <a:rPr lang="es-MX" sz="1100" dirty="0" err="1" smtClean="0"/>
            <a:t>Fogh</a:t>
          </a:r>
          <a:r>
            <a:rPr lang="es-MX" sz="1100" dirty="0" smtClean="0"/>
            <a:t> </a:t>
          </a:r>
          <a:r>
            <a:rPr lang="es-MX" sz="1100" dirty="0" err="1" smtClean="0"/>
            <a:t>Rassmusen</a:t>
          </a:r>
          <a:r>
            <a:rPr lang="es-MX" sz="1100" dirty="0" smtClean="0"/>
            <a:t> quien se niega</a:t>
          </a:r>
          <a:endParaRPr lang="en-US" sz="1100" dirty="0"/>
        </a:p>
      </dgm:t>
    </dgm:pt>
    <dgm:pt modelId="{0C1AE07B-0830-49D2-8C4E-48F723C8B7AB}" type="parTrans" cxnId="{34B4280F-50C1-450E-B0B4-C3398618ADE9}">
      <dgm:prSet/>
      <dgm:spPr/>
      <dgm:t>
        <a:bodyPr/>
        <a:lstStyle/>
        <a:p>
          <a:endParaRPr lang="es-ES"/>
        </a:p>
      </dgm:t>
    </dgm:pt>
    <dgm:pt modelId="{5B065F23-78E8-4283-8FDA-F1C9E01ABB10}" type="sibTrans" cxnId="{34B4280F-50C1-450E-B0B4-C3398618ADE9}">
      <dgm:prSet/>
      <dgm:spPr/>
      <dgm:t>
        <a:bodyPr/>
        <a:lstStyle/>
        <a:p>
          <a:endParaRPr lang="es-ES"/>
        </a:p>
      </dgm:t>
    </dgm:pt>
    <dgm:pt modelId="{CFA339E5-853C-4235-AF96-07F84C316CF8}" type="pres">
      <dgm:prSet presAssocID="{369288EE-0137-4CD6-9DE6-365EA0E314DF}" presName="Name0" presStyleCnt="0">
        <dgm:presLayoutVars>
          <dgm:dir/>
          <dgm:resizeHandles val="exact"/>
        </dgm:presLayoutVars>
      </dgm:prSet>
      <dgm:spPr/>
    </dgm:pt>
    <dgm:pt modelId="{271C62BF-DF4E-4A82-9008-A57F928C72BB}" type="pres">
      <dgm:prSet presAssocID="{7DC25384-C8D8-44CB-B5DB-413B5101DC5E}" presName="parTxOnly" presStyleLbl="node1" presStyleIdx="0" presStyleCnt="6" custScaleY="1415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5E0E13-EE12-490B-B19E-D874A767288D}" type="pres">
      <dgm:prSet presAssocID="{110B2E03-DE55-46A7-8D5F-38EEC14810E4}" presName="parSpace" presStyleCnt="0"/>
      <dgm:spPr/>
    </dgm:pt>
    <dgm:pt modelId="{2AB92E58-8EA1-45ED-8D53-B0B0679BE97E}" type="pres">
      <dgm:prSet presAssocID="{105EFA58-941F-4385-9E4D-A4A3E1F2B355}" presName="parTxOnly" presStyleLbl="node1" presStyleIdx="1" presStyleCnt="6" custLinFactNeighborX="4721" custLinFactNeighborY="7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09DB45-A2DE-47B1-A502-2E25D33199A7}" type="pres">
      <dgm:prSet presAssocID="{2583F669-780E-44D5-B4E8-695672BFD748}" presName="parSpace" presStyleCnt="0"/>
      <dgm:spPr/>
    </dgm:pt>
    <dgm:pt modelId="{F80956EB-6DC9-4E09-A602-39C893571675}" type="pres">
      <dgm:prSet presAssocID="{B3B6AD11-E0C3-4799-8019-E287C76E2843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76C016-DFA3-4B30-B1F3-5A2DE6C9A7E8}" type="pres">
      <dgm:prSet presAssocID="{76660A8C-81BF-4C06-9084-A62AF9EEAC3E}" presName="parSpace" presStyleCnt="0"/>
      <dgm:spPr/>
    </dgm:pt>
    <dgm:pt modelId="{8AD46E68-6FA6-44D8-9DFB-F83D7A35654B}" type="pres">
      <dgm:prSet presAssocID="{1908820D-C9FC-48CB-98DB-78F67F821E76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32425B-C53A-4662-AEAA-E3E60FC9C844}" type="pres">
      <dgm:prSet presAssocID="{16B21E82-6D6C-495F-ADA0-E60A85E03578}" presName="parSpace" presStyleCnt="0"/>
      <dgm:spPr/>
    </dgm:pt>
    <dgm:pt modelId="{CC4BED3F-3FA9-4E49-A2D6-EF3808F04BDB}" type="pres">
      <dgm:prSet presAssocID="{20088410-E551-41A3-A81F-173C33DF12E7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583F3E-AA2A-424A-B009-E4A21423D1BE}" type="pres">
      <dgm:prSet presAssocID="{5BAF3A42-985E-4FF8-9642-7460E1000A97}" presName="parSpace" presStyleCnt="0"/>
      <dgm:spPr/>
    </dgm:pt>
    <dgm:pt modelId="{A802D0B7-67A4-428E-996F-EA715D8A29E6}" type="pres">
      <dgm:prSet presAssocID="{A5FF1053-E821-4588-877A-4EB1EF3E6927}" presName="parTxOnly" presStyleLbl="node1" presStyleIdx="5" presStyleCnt="6" custScaleX="157967" custScaleY="210770">
        <dgm:presLayoutVars>
          <dgm:bulletEnabled val="1"/>
        </dgm:presLayoutVars>
      </dgm:prSet>
      <dgm:spPr/>
    </dgm:pt>
  </dgm:ptLst>
  <dgm:cxnLst>
    <dgm:cxn modelId="{B1342E8B-C5B7-4E64-A8AF-35787BC3CFD7}" srcId="{369288EE-0137-4CD6-9DE6-365EA0E314DF}" destId="{1908820D-C9FC-48CB-98DB-78F67F821E76}" srcOrd="3" destOrd="0" parTransId="{1E5E44BE-94B5-40E3-A4A6-1A199CDF4FDC}" sibTransId="{16B21E82-6D6C-495F-ADA0-E60A85E03578}"/>
    <dgm:cxn modelId="{753075CF-CC09-4516-BFAE-700F9B605171}" type="presOf" srcId="{A5FF1053-E821-4588-877A-4EB1EF3E6927}" destId="{A802D0B7-67A4-428E-996F-EA715D8A29E6}" srcOrd="0" destOrd="0" presId="urn:microsoft.com/office/officeart/2005/8/layout/hChevron3"/>
    <dgm:cxn modelId="{2C009E73-3D64-47C1-AF0B-D11A49FA5192}" srcId="{369288EE-0137-4CD6-9DE6-365EA0E314DF}" destId="{B3B6AD11-E0C3-4799-8019-E287C76E2843}" srcOrd="2" destOrd="0" parTransId="{24353E7E-FE61-43A2-A895-4417B6ACFE55}" sibTransId="{76660A8C-81BF-4C06-9084-A62AF9EEAC3E}"/>
    <dgm:cxn modelId="{1E123068-FD72-4DC0-82ED-EF0757BB04F5}" srcId="{369288EE-0137-4CD6-9DE6-365EA0E314DF}" destId="{105EFA58-941F-4385-9E4D-A4A3E1F2B355}" srcOrd="1" destOrd="0" parTransId="{8181CCD7-D2C4-484E-9DDD-BAF53EAAFA29}" sibTransId="{2583F669-780E-44D5-B4E8-695672BFD748}"/>
    <dgm:cxn modelId="{F562200A-E373-46D2-9612-5C118DDEA4B9}" srcId="{369288EE-0137-4CD6-9DE6-365EA0E314DF}" destId="{20088410-E551-41A3-A81F-173C33DF12E7}" srcOrd="4" destOrd="0" parTransId="{CA779607-43F9-4214-97C4-EA077E5729B7}" sibTransId="{5BAF3A42-985E-4FF8-9642-7460E1000A97}"/>
    <dgm:cxn modelId="{7590F583-A727-4CD1-A274-A83AF2EBFE19}" type="presOf" srcId="{1908820D-C9FC-48CB-98DB-78F67F821E76}" destId="{8AD46E68-6FA6-44D8-9DFB-F83D7A35654B}" srcOrd="0" destOrd="0" presId="urn:microsoft.com/office/officeart/2005/8/layout/hChevron3"/>
    <dgm:cxn modelId="{C7EBBA06-BC01-41AB-B77E-41E61448C8F0}" type="presOf" srcId="{B3B6AD11-E0C3-4799-8019-E287C76E2843}" destId="{F80956EB-6DC9-4E09-A602-39C893571675}" srcOrd="0" destOrd="0" presId="urn:microsoft.com/office/officeart/2005/8/layout/hChevron3"/>
    <dgm:cxn modelId="{711C661E-20C8-4B71-A720-973E25245224}" type="presOf" srcId="{105EFA58-941F-4385-9E4D-A4A3E1F2B355}" destId="{2AB92E58-8EA1-45ED-8D53-B0B0679BE97E}" srcOrd="0" destOrd="0" presId="urn:microsoft.com/office/officeart/2005/8/layout/hChevron3"/>
    <dgm:cxn modelId="{34B4280F-50C1-450E-B0B4-C3398618ADE9}" srcId="{369288EE-0137-4CD6-9DE6-365EA0E314DF}" destId="{A5FF1053-E821-4588-877A-4EB1EF3E6927}" srcOrd="5" destOrd="0" parTransId="{0C1AE07B-0830-49D2-8C4E-48F723C8B7AB}" sibTransId="{5B065F23-78E8-4283-8FDA-F1C9E01ABB10}"/>
    <dgm:cxn modelId="{446A5AC9-909C-4996-9619-17D8EE5AFB98}" type="presOf" srcId="{369288EE-0137-4CD6-9DE6-365EA0E314DF}" destId="{CFA339E5-853C-4235-AF96-07F84C316CF8}" srcOrd="0" destOrd="0" presId="urn:microsoft.com/office/officeart/2005/8/layout/hChevron3"/>
    <dgm:cxn modelId="{ED5A3120-97FB-4D45-BB85-2F6633706B93}" type="presOf" srcId="{7DC25384-C8D8-44CB-B5DB-413B5101DC5E}" destId="{271C62BF-DF4E-4A82-9008-A57F928C72BB}" srcOrd="0" destOrd="0" presId="urn:microsoft.com/office/officeart/2005/8/layout/hChevron3"/>
    <dgm:cxn modelId="{7464C966-8390-407A-ABFB-17D09AC1A5A8}" type="presOf" srcId="{20088410-E551-41A3-A81F-173C33DF12E7}" destId="{CC4BED3F-3FA9-4E49-A2D6-EF3808F04BDB}" srcOrd="0" destOrd="0" presId="urn:microsoft.com/office/officeart/2005/8/layout/hChevron3"/>
    <dgm:cxn modelId="{813BB06F-38FE-4DB7-A2EA-202560DEDD51}" srcId="{369288EE-0137-4CD6-9DE6-365EA0E314DF}" destId="{7DC25384-C8D8-44CB-B5DB-413B5101DC5E}" srcOrd="0" destOrd="0" parTransId="{E8465159-7A57-4E3C-BD71-30296636B717}" sibTransId="{110B2E03-DE55-46A7-8D5F-38EEC14810E4}"/>
    <dgm:cxn modelId="{7C5938DE-281B-4F68-8777-C779AD8E0C15}" type="presParOf" srcId="{CFA339E5-853C-4235-AF96-07F84C316CF8}" destId="{271C62BF-DF4E-4A82-9008-A57F928C72BB}" srcOrd="0" destOrd="0" presId="urn:microsoft.com/office/officeart/2005/8/layout/hChevron3"/>
    <dgm:cxn modelId="{0CC367B4-AC74-4DD3-82AA-5247654D2F85}" type="presParOf" srcId="{CFA339E5-853C-4235-AF96-07F84C316CF8}" destId="{4A5E0E13-EE12-490B-B19E-D874A767288D}" srcOrd="1" destOrd="0" presId="urn:microsoft.com/office/officeart/2005/8/layout/hChevron3"/>
    <dgm:cxn modelId="{81EA3AA7-B13F-4A3F-9A21-8D3AD3A4AF8D}" type="presParOf" srcId="{CFA339E5-853C-4235-AF96-07F84C316CF8}" destId="{2AB92E58-8EA1-45ED-8D53-B0B0679BE97E}" srcOrd="2" destOrd="0" presId="urn:microsoft.com/office/officeart/2005/8/layout/hChevron3"/>
    <dgm:cxn modelId="{C321FDD4-3948-4EC1-9636-A6AD4341CFF9}" type="presParOf" srcId="{CFA339E5-853C-4235-AF96-07F84C316CF8}" destId="{1E09DB45-A2DE-47B1-A502-2E25D33199A7}" srcOrd="3" destOrd="0" presId="urn:microsoft.com/office/officeart/2005/8/layout/hChevron3"/>
    <dgm:cxn modelId="{1AA2A236-9F94-4F08-BC17-93038B2BD706}" type="presParOf" srcId="{CFA339E5-853C-4235-AF96-07F84C316CF8}" destId="{F80956EB-6DC9-4E09-A602-39C893571675}" srcOrd="4" destOrd="0" presId="urn:microsoft.com/office/officeart/2005/8/layout/hChevron3"/>
    <dgm:cxn modelId="{8A8DA3AD-3629-4281-8796-33172C36AAA2}" type="presParOf" srcId="{CFA339E5-853C-4235-AF96-07F84C316CF8}" destId="{6A76C016-DFA3-4B30-B1F3-5A2DE6C9A7E8}" srcOrd="5" destOrd="0" presId="urn:microsoft.com/office/officeart/2005/8/layout/hChevron3"/>
    <dgm:cxn modelId="{C81BDF49-4B29-45C2-A413-6838CE623138}" type="presParOf" srcId="{CFA339E5-853C-4235-AF96-07F84C316CF8}" destId="{8AD46E68-6FA6-44D8-9DFB-F83D7A35654B}" srcOrd="6" destOrd="0" presId="urn:microsoft.com/office/officeart/2005/8/layout/hChevron3"/>
    <dgm:cxn modelId="{C015BAFC-2DFE-427D-962A-6521E482BFD2}" type="presParOf" srcId="{CFA339E5-853C-4235-AF96-07F84C316CF8}" destId="{7532425B-C53A-4662-AEAA-E3E60FC9C844}" srcOrd="7" destOrd="0" presId="urn:microsoft.com/office/officeart/2005/8/layout/hChevron3"/>
    <dgm:cxn modelId="{2171F4A2-36D8-4C0D-8A2F-4B848E52E1E3}" type="presParOf" srcId="{CFA339E5-853C-4235-AF96-07F84C316CF8}" destId="{CC4BED3F-3FA9-4E49-A2D6-EF3808F04BDB}" srcOrd="8" destOrd="0" presId="urn:microsoft.com/office/officeart/2005/8/layout/hChevron3"/>
    <dgm:cxn modelId="{261EDFC9-5110-45DE-8BC9-5F5B42C816BE}" type="presParOf" srcId="{CFA339E5-853C-4235-AF96-07F84C316CF8}" destId="{53583F3E-AA2A-424A-B009-E4A21423D1BE}" srcOrd="9" destOrd="0" presId="urn:microsoft.com/office/officeart/2005/8/layout/hChevron3"/>
    <dgm:cxn modelId="{37006944-2223-4798-9365-00425F50485E}" type="presParOf" srcId="{CFA339E5-853C-4235-AF96-07F84C316CF8}" destId="{A802D0B7-67A4-428E-996F-EA715D8A29E6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9288EE-0137-4CD6-9DE6-365EA0E314D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DC25384-C8D8-44CB-B5DB-413B5101DC5E}">
      <dgm:prSet phldrT="[Texto]"/>
      <dgm:spPr/>
      <dgm:t>
        <a:bodyPr/>
        <a:lstStyle/>
        <a:p>
          <a:r>
            <a:rPr lang="es-MX" dirty="0" smtClean="0"/>
            <a:t>Mediados de octubre el </a:t>
          </a:r>
          <a:r>
            <a:rPr lang="es-MX" dirty="0" err="1" smtClean="0"/>
            <a:t>Eagr</a:t>
          </a:r>
          <a:r>
            <a:rPr lang="es-MX" dirty="0" smtClean="0"/>
            <a:t> reproduce algunas imágenes y condena a JP por publicarlas</a:t>
          </a:r>
          <a:endParaRPr lang="es-ES" dirty="0"/>
        </a:p>
      </dgm:t>
    </dgm:pt>
    <dgm:pt modelId="{E8465159-7A57-4E3C-BD71-30296636B717}" type="parTrans" cxnId="{813BB06F-38FE-4DB7-A2EA-202560DEDD51}">
      <dgm:prSet/>
      <dgm:spPr/>
      <dgm:t>
        <a:bodyPr/>
        <a:lstStyle/>
        <a:p>
          <a:endParaRPr lang="es-ES"/>
        </a:p>
      </dgm:t>
    </dgm:pt>
    <dgm:pt modelId="{110B2E03-DE55-46A7-8D5F-38EEC14810E4}" type="sibTrans" cxnId="{813BB06F-38FE-4DB7-A2EA-202560DEDD51}">
      <dgm:prSet/>
      <dgm:spPr/>
      <dgm:t>
        <a:bodyPr/>
        <a:lstStyle/>
        <a:p>
          <a:endParaRPr lang="es-ES"/>
        </a:p>
      </dgm:t>
    </dgm:pt>
    <dgm:pt modelId="{03C8E108-2D02-4562-98A3-FCD24E6296DF}">
      <dgm:prSet phldrT="[Texto]"/>
      <dgm:spPr/>
      <dgm:t>
        <a:bodyPr/>
        <a:lstStyle/>
        <a:p>
          <a:r>
            <a:rPr lang="es-MX" dirty="0" smtClean="0"/>
            <a:t>18 de diciembre de 2005 Editor en jefe de JP escribe que nunca fue su deseo el insultar</a:t>
          </a:r>
          <a:endParaRPr lang="es-ES" dirty="0"/>
        </a:p>
      </dgm:t>
    </dgm:pt>
    <dgm:pt modelId="{7C175F36-5BC0-4B08-88BE-023575B9DC79}" type="parTrans" cxnId="{86764BF0-679E-4922-8247-856306874604}">
      <dgm:prSet/>
      <dgm:spPr/>
      <dgm:t>
        <a:bodyPr/>
        <a:lstStyle/>
        <a:p>
          <a:endParaRPr lang="es-ES"/>
        </a:p>
      </dgm:t>
    </dgm:pt>
    <dgm:pt modelId="{FFA359F1-4A1C-418E-999F-D18B3D000BCF}" type="sibTrans" cxnId="{86764BF0-679E-4922-8247-856306874604}">
      <dgm:prSet/>
      <dgm:spPr/>
      <dgm:t>
        <a:bodyPr/>
        <a:lstStyle/>
        <a:p>
          <a:endParaRPr lang="es-ES"/>
        </a:p>
      </dgm:t>
    </dgm:pt>
    <dgm:pt modelId="{20088410-E551-41A3-A81F-173C33DF12E7}">
      <dgm:prSet/>
      <dgm:spPr/>
      <dgm:t>
        <a:bodyPr/>
        <a:lstStyle/>
        <a:p>
          <a:r>
            <a:rPr lang="es-MX" dirty="0" smtClean="0"/>
            <a:t>7 de diciembre de 2005</a:t>
          </a:r>
          <a:endParaRPr lang="es-ES" dirty="0"/>
        </a:p>
      </dgm:t>
    </dgm:pt>
    <dgm:pt modelId="{CA779607-43F9-4214-97C4-EA077E5729B7}" type="parTrans" cxnId="{F562200A-E373-46D2-9612-5C118DDEA4B9}">
      <dgm:prSet/>
      <dgm:spPr/>
      <dgm:t>
        <a:bodyPr/>
        <a:lstStyle/>
        <a:p>
          <a:endParaRPr lang="es-ES"/>
        </a:p>
      </dgm:t>
    </dgm:pt>
    <dgm:pt modelId="{5BAF3A42-985E-4FF8-9642-7460E1000A97}" type="sibTrans" cxnId="{F562200A-E373-46D2-9612-5C118DDEA4B9}">
      <dgm:prSet/>
      <dgm:spPr/>
      <dgm:t>
        <a:bodyPr/>
        <a:lstStyle/>
        <a:p>
          <a:endParaRPr lang="es-ES"/>
        </a:p>
      </dgm:t>
    </dgm:pt>
    <dgm:pt modelId="{105EFA58-941F-4385-9E4D-A4A3E1F2B355}">
      <dgm:prSet phldrT="[Texto]"/>
      <dgm:spPr/>
      <dgm:t>
        <a:bodyPr/>
        <a:lstStyle/>
        <a:p>
          <a:r>
            <a:rPr lang="es-MX" dirty="0" smtClean="0"/>
            <a:t>29 de octubre die </a:t>
          </a:r>
          <a:r>
            <a:rPr lang="es-MX" dirty="0" err="1" smtClean="0"/>
            <a:t>volkskran</a:t>
          </a:r>
          <a:r>
            <a:rPr lang="es-MX" dirty="0" smtClean="0"/>
            <a:t> publica 3 imágenes</a:t>
          </a:r>
          <a:endParaRPr lang="es-ES" dirty="0"/>
        </a:p>
      </dgm:t>
    </dgm:pt>
    <dgm:pt modelId="{2583F669-780E-44D5-B4E8-695672BFD748}" type="sibTrans" cxnId="{1E123068-FD72-4DC0-82ED-EF0757BB04F5}">
      <dgm:prSet/>
      <dgm:spPr/>
      <dgm:t>
        <a:bodyPr/>
        <a:lstStyle/>
        <a:p>
          <a:endParaRPr lang="es-ES"/>
        </a:p>
      </dgm:t>
    </dgm:pt>
    <dgm:pt modelId="{8181CCD7-D2C4-484E-9DDD-BAF53EAAFA29}" type="parTrans" cxnId="{1E123068-FD72-4DC0-82ED-EF0757BB04F5}">
      <dgm:prSet/>
      <dgm:spPr/>
      <dgm:t>
        <a:bodyPr/>
        <a:lstStyle/>
        <a:p>
          <a:endParaRPr lang="es-ES"/>
        </a:p>
      </dgm:t>
    </dgm:pt>
    <dgm:pt modelId="{821500FB-8105-4687-9C69-6E1DE828CC79}">
      <dgm:prSet custT="1"/>
      <dgm:spPr/>
      <dgm:t>
        <a:bodyPr/>
        <a:lstStyle/>
        <a:p>
          <a:r>
            <a:rPr lang="es-MX" sz="1100" dirty="0" smtClean="0"/>
            <a:t>2 de noviembre de 2005 180 automóviles incendiados en área metropolitana, 34 arrestos</a:t>
          </a:r>
          <a:endParaRPr lang="en-US" sz="1100" dirty="0"/>
        </a:p>
      </dgm:t>
    </dgm:pt>
    <dgm:pt modelId="{BB31C67D-E3BE-42A8-BDB9-7C529793D4CC}" type="parTrans" cxnId="{077915ED-A094-4A01-ACE8-B83852BC2E42}">
      <dgm:prSet/>
      <dgm:spPr/>
      <dgm:t>
        <a:bodyPr/>
        <a:lstStyle/>
        <a:p>
          <a:endParaRPr lang="es-ES"/>
        </a:p>
      </dgm:t>
    </dgm:pt>
    <dgm:pt modelId="{324015AA-CD5A-4730-9061-D816D17D91EB}" type="sibTrans" cxnId="{077915ED-A094-4A01-ACE8-B83852BC2E42}">
      <dgm:prSet/>
      <dgm:spPr/>
      <dgm:t>
        <a:bodyPr/>
        <a:lstStyle/>
        <a:p>
          <a:endParaRPr lang="es-ES"/>
        </a:p>
      </dgm:t>
    </dgm:pt>
    <dgm:pt modelId="{837156A1-4119-4EB6-A1BA-318A9F7F38B7}">
      <dgm:prSet/>
      <dgm:spPr/>
      <dgm:t>
        <a:bodyPr/>
        <a:lstStyle/>
        <a:p>
          <a:r>
            <a:rPr lang="es-MX" dirty="0" smtClean="0"/>
            <a:t>3 de diciembre de 2005 </a:t>
          </a:r>
          <a:endParaRPr lang="en-US" dirty="0"/>
        </a:p>
      </dgm:t>
    </dgm:pt>
    <dgm:pt modelId="{852AF865-1B6B-4CD0-B192-CB0556A58795}" type="parTrans" cxnId="{29D697B3-CECB-4E6E-81D7-84BA9990AF76}">
      <dgm:prSet/>
      <dgm:spPr/>
      <dgm:t>
        <a:bodyPr/>
        <a:lstStyle/>
        <a:p>
          <a:endParaRPr lang="es-ES"/>
        </a:p>
      </dgm:t>
    </dgm:pt>
    <dgm:pt modelId="{D322A62A-EA5C-4463-9147-16A0D2957FC0}" type="sibTrans" cxnId="{29D697B3-CECB-4E6E-81D7-84BA9990AF76}">
      <dgm:prSet/>
      <dgm:spPr/>
      <dgm:t>
        <a:bodyPr/>
        <a:lstStyle/>
        <a:p>
          <a:endParaRPr lang="es-ES"/>
        </a:p>
      </dgm:t>
    </dgm:pt>
    <dgm:pt modelId="{CFA339E5-853C-4235-AF96-07F84C316CF8}" type="pres">
      <dgm:prSet presAssocID="{369288EE-0137-4CD6-9DE6-365EA0E314DF}" presName="Name0" presStyleCnt="0">
        <dgm:presLayoutVars>
          <dgm:dir/>
          <dgm:resizeHandles val="exact"/>
        </dgm:presLayoutVars>
      </dgm:prSet>
      <dgm:spPr/>
    </dgm:pt>
    <dgm:pt modelId="{271C62BF-DF4E-4A82-9008-A57F928C72BB}" type="pres">
      <dgm:prSet presAssocID="{7DC25384-C8D8-44CB-B5DB-413B5101DC5E}" presName="parTxOnly" presStyleLbl="node1" presStyleIdx="0" presStyleCnt="6" custScaleY="1989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5E0E13-EE12-490B-B19E-D874A767288D}" type="pres">
      <dgm:prSet presAssocID="{110B2E03-DE55-46A7-8D5F-38EEC14810E4}" presName="parSpace" presStyleCnt="0"/>
      <dgm:spPr/>
    </dgm:pt>
    <dgm:pt modelId="{2AB92E58-8EA1-45ED-8D53-B0B0679BE97E}" type="pres">
      <dgm:prSet presAssocID="{105EFA58-941F-4385-9E4D-A4A3E1F2B355}" presName="parTxOnly" presStyleLbl="node1" presStyleIdx="1" presStyleCnt="6" custScaleY="128929" custLinFactNeighborX="1651" custLinFactNeighborY="50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09DB45-A2DE-47B1-A502-2E25D33199A7}" type="pres">
      <dgm:prSet presAssocID="{2583F669-780E-44D5-B4E8-695672BFD748}" presName="parSpace" presStyleCnt="0"/>
      <dgm:spPr/>
    </dgm:pt>
    <dgm:pt modelId="{467F5277-1A5B-44EA-BD8D-749C198C6CB1}" type="pres">
      <dgm:prSet presAssocID="{821500FB-8105-4687-9C69-6E1DE828CC79}" presName="parTxOnly" presStyleLbl="node1" presStyleIdx="2" presStyleCnt="6" custScaleX="122621" custScaleY="156566">
        <dgm:presLayoutVars>
          <dgm:bulletEnabled val="1"/>
        </dgm:presLayoutVars>
      </dgm:prSet>
      <dgm:spPr/>
    </dgm:pt>
    <dgm:pt modelId="{088CA43F-9FAF-4835-ACFC-8DEBC4537808}" type="pres">
      <dgm:prSet presAssocID="{324015AA-CD5A-4730-9061-D816D17D91EB}" presName="parSpace" presStyleCnt="0"/>
      <dgm:spPr/>
    </dgm:pt>
    <dgm:pt modelId="{782D2236-DE98-477F-9D35-2C8D0F1A921A}" type="pres">
      <dgm:prSet presAssocID="{837156A1-4119-4EB6-A1BA-318A9F7F38B7}" presName="parTxOnly" presStyleLbl="node1" presStyleIdx="3" presStyleCnt="6">
        <dgm:presLayoutVars>
          <dgm:bulletEnabled val="1"/>
        </dgm:presLayoutVars>
      </dgm:prSet>
      <dgm:spPr/>
    </dgm:pt>
    <dgm:pt modelId="{3F616763-8BE2-4C3E-B7E3-1C46A054D0EE}" type="pres">
      <dgm:prSet presAssocID="{D322A62A-EA5C-4463-9147-16A0D2957FC0}" presName="parSpace" presStyleCnt="0"/>
      <dgm:spPr/>
    </dgm:pt>
    <dgm:pt modelId="{CC4BED3F-3FA9-4E49-A2D6-EF3808F04BDB}" type="pres">
      <dgm:prSet presAssocID="{20088410-E551-41A3-A81F-173C33DF12E7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583F3E-AA2A-424A-B009-E4A21423D1BE}" type="pres">
      <dgm:prSet presAssocID="{5BAF3A42-985E-4FF8-9642-7460E1000A97}" presName="parSpace" presStyleCnt="0"/>
      <dgm:spPr/>
    </dgm:pt>
    <dgm:pt modelId="{2E3B590F-AA7B-45B7-AA00-0D66B1A36F44}" type="pres">
      <dgm:prSet presAssocID="{03C8E108-2D02-4562-98A3-FCD24E6296DF}" presName="parTxOnly" presStyleLbl="node1" presStyleIdx="5" presStyleCnt="6" custScaleX="121148" custScaleY="140989" custLinFactNeighborX="1238" custLinFactNeighborY="113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6764BF0-679E-4922-8247-856306874604}" srcId="{369288EE-0137-4CD6-9DE6-365EA0E314DF}" destId="{03C8E108-2D02-4562-98A3-FCD24E6296DF}" srcOrd="5" destOrd="0" parTransId="{7C175F36-5BC0-4B08-88BE-023575B9DC79}" sibTransId="{FFA359F1-4A1C-418E-999F-D18B3D000BCF}"/>
    <dgm:cxn modelId="{1E123068-FD72-4DC0-82ED-EF0757BB04F5}" srcId="{369288EE-0137-4CD6-9DE6-365EA0E314DF}" destId="{105EFA58-941F-4385-9E4D-A4A3E1F2B355}" srcOrd="1" destOrd="0" parTransId="{8181CCD7-D2C4-484E-9DDD-BAF53EAAFA29}" sibTransId="{2583F669-780E-44D5-B4E8-695672BFD748}"/>
    <dgm:cxn modelId="{F562200A-E373-46D2-9612-5C118DDEA4B9}" srcId="{369288EE-0137-4CD6-9DE6-365EA0E314DF}" destId="{20088410-E551-41A3-A81F-173C33DF12E7}" srcOrd="4" destOrd="0" parTransId="{CA779607-43F9-4214-97C4-EA077E5729B7}" sibTransId="{5BAF3A42-985E-4FF8-9642-7460E1000A97}"/>
    <dgm:cxn modelId="{C80C2D98-FBFF-4E21-A2F6-0D01B98CFC08}" type="presOf" srcId="{837156A1-4119-4EB6-A1BA-318A9F7F38B7}" destId="{782D2236-DE98-477F-9D35-2C8D0F1A921A}" srcOrd="0" destOrd="0" presId="urn:microsoft.com/office/officeart/2005/8/layout/hChevron3"/>
    <dgm:cxn modelId="{29D697B3-CECB-4E6E-81D7-84BA9990AF76}" srcId="{369288EE-0137-4CD6-9DE6-365EA0E314DF}" destId="{837156A1-4119-4EB6-A1BA-318A9F7F38B7}" srcOrd="3" destOrd="0" parTransId="{852AF865-1B6B-4CD0-B192-CB0556A58795}" sibTransId="{D322A62A-EA5C-4463-9147-16A0D2957FC0}"/>
    <dgm:cxn modelId="{077915ED-A094-4A01-ACE8-B83852BC2E42}" srcId="{369288EE-0137-4CD6-9DE6-365EA0E314DF}" destId="{821500FB-8105-4687-9C69-6E1DE828CC79}" srcOrd="2" destOrd="0" parTransId="{BB31C67D-E3BE-42A8-BDB9-7C529793D4CC}" sibTransId="{324015AA-CD5A-4730-9061-D816D17D91EB}"/>
    <dgm:cxn modelId="{711C661E-20C8-4B71-A720-973E25245224}" type="presOf" srcId="{105EFA58-941F-4385-9E4D-A4A3E1F2B355}" destId="{2AB92E58-8EA1-45ED-8D53-B0B0679BE97E}" srcOrd="0" destOrd="0" presId="urn:microsoft.com/office/officeart/2005/8/layout/hChevron3"/>
    <dgm:cxn modelId="{7B4946FE-BC28-45F4-9723-914457F173BC}" type="presOf" srcId="{821500FB-8105-4687-9C69-6E1DE828CC79}" destId="{467F5277-1A5B-44EA-BD8D-749C198C6CB1}" srcOrd="0" destOrd="0" presId="urn:microsoft.com/office/officeart/2005/8/layout/hChevron3"/>
    <dgm:cxn modelId="{446A5AC9-909C-4996-9619-17D8EE5AFB98}" type="presOf" srcId="{369288EE-0137-4CD6-9DE6-365EA0E314DF}" destId="{CFA339E5-853C-4235-AF96-07F84C316CF8}" srcOrd="0" destOrd="0" presId="urn:microsoft.com/office/officeart/2005/8/layout/hChevron3"/>
    <dgm:cxn modelId="{ED5A3120-97FB-4D45-BB85-2F6633706B93}" type="presOf" srcId="{7DC25384-C8D8-44CB-B5DB-413B5101DC5E}" destId="{271C62BF-DF4E-4A82-9008-A57F928C72BB}" srcOrd="0" destOrd="0" presId="urn:microsoft.com/office/officeart/2005/8/layout/hChevron3"/>
    <dgm:cxn modelId="{7464C966-8390-407A-ABFB-17D09AC1A5A8}" type="presOf" srcId="{20088410-E551-41A3-A81F-173C33DF12E7}" destId="{CC4BED3F-3FA9-4E49-A2D6-EF3808F04BDB}" srcOrd="0" destOrd="0" presId="urn:microsoft.com/office/officeart/2005/8/layout/hChevron3"/>
    <dgm:cxn modelId="{813BB06F-38FE-4DB7-A2EA-202560DEDD51}" srcId="{369288EE-0137-4CD6-9DE6-365EA0E314DF}" destId="{7DC25384-C8D8-44CB-B5DB-413B5101DC5E}" srcOrd="0" destOrd="0" parTransId="{E8465159-7A57-4E3C-BD71-30296636B717}" sibTransId="{110B2E03-DE55-46A7-8D5F-38EEC14810E4}"/>
    <dgm:cxn modelId="{CD299053-4511-4007-BB26-6CB8E8CBF7D6}" type="presOf" srcId="{03C8E108-2D02-4562-98A3-FCD24E6296DF}" destId="{2E3B590F-AA7B-45B7-AA00-0D66B1A36F44}" srcOrd="0" destOrd="0" presId="urn:microsoft.com/office/officeart/2005/8/layout/hChevron3"/>
    <dgm:cxn modelId="{7C5938DE-281B-4F68-8777-C779AD8E0C15}" type="presParOf" srcId="{CFA339E5-853C-4235-AF96-07F84C316CF8}" destId="{271C62BF-DF4E-4A82-9008-A57F928C72BB}" srcOrd="0" destOrd="0" presId="urn:microsoft.com/office/officeart/2005/8/layout/hChevron3"/>
    <dgm:cxn modelId="{0CC367B4-AC74-4DD3-82AA-5247654D2F85}" type="presParOf" srcId="{CFA339E5-853C-4235-AF96-07F84C316CF8}" destId="{4A5E0E13-EE12-490B-B19E-D874A767288D}" srcOrd="1" destOrd="0" presId="urn:microsoft.com/office/officeart/2005/8/layout/hChevron3"/>
    <dgm:cxn modelId="{81EA3AA7-B13F-4A3F-9A21-8D3AD3A4AF8D}" type="presParOf" srcId="{CFA339E5-853C-4235-AF96-07F84C316CF8}" destId="{2AB92E58-8EA1-45ED-8D53-B0B0679BE97E}" srcOrd="2" destOrd="0" presId="urn:microsoft.com/office/officeart/2005/8/layout/hChevron3"/>
    <dgm:cxn modelId="{C321FDD4-3948-4EC1-9636-A6AD4341CFF9}" type="presParOf" srcId="{CFA339E5-853C-4235-AF96-07F84C316CF8}" destId="{1E09DB45-A2DE-47B1-A502-2E25D33199A7}" srcOrd="3" destOrd="0" presId="urn:microsoft.com/office/officeart/2005/8/layout/hChevron3"/>
    <dgm:cxn modelId="{1C7E2F39-81B2-4E2C-946B-F89A98BD4251}" type="presParOf" srcId="{CFA339E5-853C-4235-AF96-07F84C316CF8}" destId="{467F5277-1A5B-44EA-BD8D-749C198C6CB1}" srcOrd="4" destOrd="0" presId="urn:microsoft.com/office/officeart/2005/8/layout/hChevron3"/>
    <dgm:cxn modelId="{D6146416-6F35-4F7E-B97F-20A1C1A200EB}" type="presParOf" srcId="{CFA339E5-853C-4235-AF96-07F84C316CF8}" destId="{088CA43F-9FAF-4835-ACFC-8DEBC4537808}" srcOrd="5" destOrd="0" presId="urn:microsoft.com/office/officeart/2005/8/layout/hChevron3"/>
    <dgm:cxn modelId="{DD67266A-0512-48C4-A80B-A3D235447C27}" type="presParOf" srcId="{CFA339E5-853C-4235-AF96-07F84C316CF8}" destId="{782D2236-DE98-477F-9D35-2C8D0F1A921A}" srcOrd="6" destOrd="0" presId="urn:microsoft.com/office/officeart/2005/8/layout/hChevron3"/>
    <dgm:cxn modelId="{039C0AC9-2DB5-4C11-BD64-1086DAC80EB8}" type="presParOf" srcId="{CFA339E5-853C-4235-AF96-07F84C316CF8}" destId="{3F616763-8BE2-4C3E-B7E3-1C46A054D0EE}" srcOrd="7" destOrd="0" presId="urn:microsoft.com/office/officeart/2005/8/layout/hChevron3"/>
    <dgm:cxn modelId="{2171F4A2-36D8-4C0D-8A2F-4B848E52E1E3}" type="presParOf" srcId="{CFA339E5-853C-4235-AF96-07F84C316CF8}" destId="{CC4BED3F-3FA9-4E49-A2D6-EF3808F04BDB}" srcOrd="8" destOrd="0" presId="urn:microsoft.com/office/officeart/2005/8/layout/hChevron3"/>
    <dgm:cxn modelId="{261EDFC9-5110-45DE-8BC9-5F5B42C816BE}" type="presParOf" srcId="{CFA339E5-853C-4235-AF96-07F84C316CF8}" destId="{53583F3E-AA2A-424A-B009-E4A21423D1BE}" srcOrd="9" destOrd="0" presId="urn:microsoft.com/office/officeart/2005/8/layout/hChevron3"/>
    <dgm:cxn modelId="{5757BE1A-D18B-4DCC-B0C4-4971FC85EDDF}" type="presParOf" srcId="{CFA339E5-853C-4235-AF96-07F84C316CF8}" destId="{2E3B590F-AA7B-45B7-AA00-0D66B1A36F44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288EE-0137-4CD6-9DE6-365EA0E314D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DC25384-C8D8-44CB-B5DB-413B5101DC5E}">
      <dgm:prSet phldrT="[Texto]" custT="1"/>
      <dgm:spPr/>
      <dgm:t>
        <a:bodyPr/>
        <a:lstStyle/>
        <a:p>
          <a:r>
            <a:rPr lang="es-MX" sz="1800" dirty="0" smtClean="0"/>
            <a:t>29 de diciembre de 2005 </a:t>
          </a:r>
          <a:endParaRPr lang="es-ES" sz="1800" dirty="0"/>
        </a:p>
      </dgm:t>
    </dgm:pt>
    <dgm:pt modelId="{E8465159-7A57-4E3C-BD71-30296636B717}" type="parTrans" cxnId="{813BB06F-38FE-4DB7-A2EA-202560DEDD51}">
      <dgm:prSet/>
      <dgm:spPr/>
      <dgm:t>
        <a:bodyPr/>
        <a:lstStyle/>
        <a:p>
          <a:endParaRPr lang="es-ES"/>
        </a:p>
      </dgm:t>
    </dgm:pt>
    <dgm:pt modelId="{110B2E03-DE55-46A7-8D5F-38EEC14810E4}" type="sibTrans" cxnId="{813BB06F-38FE-4DB7-A2EA-202560DEDD51}">
      <dgm:prSet/>
      <dgm:spPr/>
      <dgm:t>
        <a:bodyPr/>
        <a:lstStyle/>
        <a:p>
          <a:endParaRPr lang="es-ES"/>
        </a:p>
      </dgm:t>
    </dgm:pt>
    <dgm:pt modelId="{20088410-E551-41A3-A81F-173C33DF12E7}">
      <dgm:prSet custT="1"/>
      <dgm:spPr/>
      <dgm:t>
        <a:bodyPr/>
        <a:lstStyle/>
        <a:p>
          <a:r>
            <a:rPr lang="es-MX" sz="1200" dirty="0" smtClean="0"/>
            <a:t>29 de enero de 2006 manifestantes queman bandera de Dinamarca</a:t>
          </a:r>
          <a:endParaRPr lang="es-ES" sz="1200" dirty="0"/>
        </a:p>
      </dgm:t>
    </dgm:pt>
    <dgm:pt modelId="{CA779607-43F9-4214-97C4-EA077E5729B7}" type="parTrans" cxnId="{F562200A-E373-46D2-9612-5C118DDEA4B9}">
      <dgm:prSet/>
      <dgm:spPr/>
      <dgm:t>
        <a:bodyPr/>
        <a:lstStyle/>
        <a:p>
          <a:endParaRPr lang="es-ES"/>
        </a:p>
      </dgm:t>
    </dgm:pt>
    <dgm:pt modelId="{5BAF3A42-985E-4FF8-9642-7460E1000A97}" type="sibTrans" cxnId="{F562200A-E373-46D2-9612-5C118DDEA4B9}">
      <dgm:prSet/>
      <dgm:spPr/>
      <dgm:t>
        <a:bodyPr/>
        <a:lstStyle/>
        <a:p>
          <a:endParaRPr lang="es-ES"/>
        </a:p>
      </dgm:t>
    </dgm:pt>
    <dgm:pt modelId="{105EFA58-941F-4385-9E4D-A4A3E1F2B355}">
      <dgm:prSet phldrT="[Texto]"/>
      <dgm:spPr/>
      <dgm:t>
        <a:bodyPr/>
        <a:lstStyle/>
        <a:p>
          <a:r>
            <a:rPr lang="es-MX" dirty="0" smtClean="0"/>
            <a:t>1 de enero del 2006 defiende libertad de expresión y religión de los daneses y explota el escenario internacional</a:t>
          </a:r>
          <a:endParaRPr lang="es-ES" dirty="0"/>
        </a:p>
      </dgm:t>
    </dgm:pt>
    <dgm:pt modelId="{2583F669-780E-44D5-B4E8-695672BFD748}" type="sibTrans" cxnId="{1E123068-FD72-4DC0-82ED-EF0757BB04F5}">
      <dgm:prSet/>
      <dgm:spPr/>
      <dgm:t>
        <a:bodyPr/>
        <a:lstStyle/>
        <a:p>
          <a:endParaRPr lang="es-ES"/>
        </a:p>
      </dgm:t>
    </dgm:pt>
    <dgm:pt modelId="{8181CCD7-D2C4-484E-9DDD-BAF53EAAFA29}" type="parTrans" cxnId="{1E123068-FD72-4DC0-82ED-EF0757BB04F5}">
      <dgm:prSet/>
      <dgm:spPr/>
      <dgm:t>
        <a:bodyPr/>
        <a:lstStyle/>
        <a:p>
          <a:endParaRPr lang="es-ES"/>
        </a:p>
      </dgm:t>
    </dgm:pt>
    <dgm:pt modelId="{821500FB-8105-4687-9C69-6E1DE828CC79}">
      <dgm:prSet custT="1"/>
      <dgm:spPr/>
      <dgm:t>
        <a:bodyPr/>
        <a:lstStyle/>
        <a:p>
          <a:r>
            <a:rPr lang="es-MX" sz="1100" dirty="0" smtClean="0"/>
            <a:t>12 de enero de 2006 </a:t>
          </a:r>
          <a:endParaRPr lang="en-US" sz="1100" dirty="0"/>
        </a:p>
      </dgm:t>
    </dgm:pt>
    <dgm:pt modelId="{BB31C67D-E3BE-42A8-BDB9-7C529793D4CC}" type="parTrans" cxnId="{077915ED-A094-4A01-ACE8-B83852BC2E42}">
      <dgm:prSet/>
      <dgm:spPr/>
      <dgm:t>
        <a:bodyPr/>
        <a:lstStyle/>
        <a:p>
          <a:endParaRPr lang="es-ES"/>
        </a:p>
      </dgm:t>
    </dgm:pt>
    <dgm:pt modelId="{324015AA-CD5A-4730-9061-D816D17D91EB}" type="sibTrans" cxnId="{077915ED-A094-4A01-ACE8-B83852BC2E42}">
      <dgm:prSet/>
      <dgm:spPr/>
      <dgm:t>
        <a:bodyPr/>
        <a:lstStyle/>
        <a:p>
          <a:endParaRPr lang="es-ES"/>
        </a:p>
      </dgm:t>
    </dgm:pt>
    <dgm:pt modelId="{837156A1-4119-4EB6-A1BA-318A9F7F38B7}">
      <dgm:prSet custT="1"/>
      <dgm:spPr/>
      <dgm:t>
        <a:bodyPr/>
        <a:lstStyle/>
        <a:p>
          <a:r>
            <a:rPr lang="es-MX" sz="1000" dirty="0" smtClean="0"/>
            <a:t>21 de enero de 2006 La unión internacional de </a:t>
          </a:r>
          <a:r>
            <a:rPr lang="es-MX" sz="1100" dirty="0" smtClean="0"/>
            <a:t>académicos</a:t>
          </a:r>
          <a:r>
            <a:rPr lang="es-MX" sz="1000" dirty="0" smtClean="0"/>
            <a:t> musulmanes convoca boicot de bienes daneses y noruegos, se adhiere arabia saudita y otros países de medio oriente</a:t>
          </a:r>
          <a:endParaRPr lang="en-US" sz="1000" dirty="0"/>
        </a:p>
      </dgm:t>
    </dgm:pt>
    <dgm:pt modelId="{852AF865-1B6B-4CD0-B192-CB0556A58795}" type="parTrans" cxnId="{29D697B3-CECB-4E6E-81D7-84BA9990AF76}">
      <dgm:prSet/>
      <dgm:spPr/>
      <dgm:t>
        <a:bodyPr/>
        <a:lstStyle/>
        <a:p>
          <a:endParaRPr lang="es-ES"/>
        </a:p>
      </dgm:t>
    </dgm:pt>
    <dgm:pt modelId="{D322A62A-EA5C-4463-9147-16A0D2957FC0}" type="sibTrans" cxnId="{29D697B3-CECB-4E6E-81D7-84BA9990AF76}">
      <dgm:prSet/>
      <dgm:spPr/>
      <dgm:t>
        <a:bodyPr/>
        <a:lstStyle/>
        <a:p>
          <a:endParaRPr lang="es-ES"/>
        </a:p>
      </dgm:t>
    </dgm:pt>
    <dgm:pt modelId="{CFA339E5-853C-4235-AF96-07F84C316CF8}" type="pres">
      <dgm:prSet presAssocID="{369288EE-0137-4CD6-9DE6-365EA0E314DF}" presName="Name0" presStyleCnt="0">
        <dgm:presLayoutVars>
          <dgm:dir/>
          <dgm:resizeHandles val="exact"/>
        </dgm:presLayoutVars>
      </dgm:prSet>
      <dgm:spPr/>
    </dgm:pt>
    <dgm:pt modelId="{271C62BF-DF4E-4A82-9008-A57F928C72BB}" type="pres">
      <dgm:prSet presAssocID="{7DC25384-C8D8-44CB-B5DB-413B5101DC5E}" presName="parTxOnly" presStyleLbl="node1" presStyleIdx="0" presStyleCnt="5" custScaleY="198993" custLinFactNeighborX="-471" custLinFactNeighborY="-7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5E0E13-EE12-490B-B19E-D874A767288D}" type="pres">
      <dgm:prSet presAssocID="{110B2E03-DE55-46A7-8D5F-38EEC14810E4}" presName="parSpace" presStyleCnt="0"/>
      <dgm:spPr/>
    </dgm:pt>
    <dgm:pt modelId="{2AB92E58-8EA1-45ED-8D53-B0B0679BE97E}" type="pres">
      <dgm:prSet presAssocID="{105EFA58-941F-4385-9E4D-A4A3E1F2B355}" presName="parTxOnly" presStyleLbl="node1" presStyleIdx="1" presStyleCnt="5" custScaleX="132057" custScaleY="160166" custLinFactNeighborX="1651" custLinFactNeighborY="50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09DB45-A2DE-47B1-A502-2E25D33199A7}" type="pres">
      <dgm:prSet presAssocID="{2583F669-780E-44D5-B4E8-695672BFD748}" presName="parSpace" presStyleCnt="0"/>
      <dgm:spPr/>
    </dgm:pt>
    <dgm:pt modelId="{467F5277-1A5B-44EA-BD8D-749C198C6CB1}" type="pres">
      <dgm:prSet presAssocID="{821500FB-8105-4687-9C69-6E1DE828CC79}" presName="parTxOnly" presStyleLbl="node1" presStyleIdx="2" presStyleCnt="5" custScaleX="122621" custScaleY="156566" custLinFactNeighborX="6752" custLinFactNeighborY="24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8CA43F-9FAF-4835-ACFC-8DEBC4537808}" type="pres">
      <dgm:prSet presAssocID="{324015AA-CD5A-4730-9061-D816D17D91EB}" presName="parSpace" presStyleCnt="0"/>
      <dgm:spPr/>
    </dgm:pt>
    <dgm:pt modelId="{782D2236-DE98-477F-9D35-2C8D0F1A921A}" type="pres">
      <dgm:prSet presAssocID="{837156A1-4119-4EB6-A1BA-318A9F7F38B7}" presName="parTxOnly" presStyleLbl="node1" presStyleIdx="3" presStyleCnt="5" custScaleX="139507" custScaleY="1793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616763-8BE2-4C3E-B7E3-1C46A054D0EE}" type="pres">
      <dgm:prSet presAssocID="{D322A62A-EA5C-4463-9147-16A0D2957FC0}" presName="parSpace" presStyleCnt="0"/>
      <dgm:spPr/>
    </dgm:pt>
    <dgm:pt modelId="{CC4BED3F-3FA9-4E49-A2D6-EF3808F04BDB}" type="pres">
      <dgm:prSet presAssocID="{20088410-E551-41A3-A81F-173C33DF12E7}" presName="parTxOnly" presStyleLbl="node1" presStyleIdx="4" presStyleCnt="5" custScaleX="125343" custScaleY="167379" custLinFactNeighborX="-33112" custLinFactNeighborY="-40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562200A-E373-46D2-9612-5C118DDEA4B9}" srcId="{369288EE-0137-4CD6-9DE6-365EA0E314DF}" destId="{20088410-E551-41A3-A81F-173C33DF12E7}" srcOrd="4" destOrd="0" parTransId="{CA779607-43F9-4214-97C4-EA077E5729B7}" sibTransId="{5BAF3A42-985E-4FF8-9642-7460E1000A97}"/>
    <dgm:cxn modelId="{1E123068-FD72-4DC0-82ED-EF0757BB04F5}" srcId="{369288EE-0137-4CD6-9DE6-365EA0E314DF}" destId="{105EFA58-941F-4385-9E4D-A4A3E1F2B355}" srcOrd="1" destOrd="0" parTransId="{8181CCD7-D2C4-484E-9DDD-BAF53EAAFA29}" sibTransId="{2583F669-780E-44D5-B4E8-695672BFD748}"/>
    <dgm:cxn modelId="{C80C2D98-FBFF-4E21-A2F6-0D01B98CFC08}" type="presOf" srcId="{837156A1-4119-4EB6-A1BA-318A9F7F38B7}" destId="{782D2236-DE98-477F-9D35-2C8D0F1A921A}" srcOrd="0" destOrd="0" presId="urn:microsoft.com/office/officeart/2005/8/layout/hChevron3"/>
    <dgm:cxn modelId="{29D697B3-CECB-4E6E-81D7-84BA9990AF76}" srcId="{369288EE-0137-4CD6-9DE6-365EA0E314DF}" destId="{837156A1-4119-4EB6-A1BA-318A9F7F38B7}" srcOrd="3" destOrd="0" parTransId="{852AF865-1B6B-4CD0-B192-CB0556A58795}" sibTransId="{D322A62A-EA5C-4463-9147-16A0D2957FC0}"/>
    <dgm:cxn modelId="{077915ED-A094-4A01-ACE8-B83852BC2E42}" srcId="{369288EE-0137-4CD6-9DE6-365EA0E314DF}" destId="{821500FB-8105-4687-9C69-6E1DE828CC79}" srcOrd="2" destOrd="0" parTransId="{BB31C67D-E3BE-42A8-BDB9-7C529793D4CC}" sibTransId="{324015AA-CD5A-4730-9061-D816D17D91EB}"/>
    <dgm:cxn modelId="{711C661E-20C8-4B71-A720-973E25245224}" type="presOf" srcId="{105EFA58-941F-4385-9E4D-A4A3E1F2B355}" destId="{2AB92E58-8EA1-45ED-8D53-B0B0679BE97E}" srcOrd="0" destOrd="0" presId="urn:microsoft.com/office/officeart/2005/8/layout/hChevron3"/>
    <dgm:cxn modelId="{7B4946FE-BC28-45F4-9723-914457F173BC}" type="presOf" srcId="{821500FB-8105-4687-9C69-6E1DE828CC79}" destId="{467F5277-1A5B-44EA-BD8D-749C198C6CB1}" srcOrd="0" destOrd="0" presId="urn:microsoft.com/office/officeart/2005/8/layout/hChevron3"/>
    <dgm:cxn modelId="{446A5AC9-909C-4996-9619-17D8EE5AFB98}" type="presOf" srcId="{369288EE-0137-4CD6-9DE6-365EA0E314DF}" destId="{CFA339E5-853C-4235-AF96-07F84C316CF8}" srcOrd="0" destOrd="0" presId="urn:microsoft.com/office/officeart/2005/8/layout/hChevron3"/>
    <dgm:cxn modelId="{ED5A3120-97FB-4D45-BB85-2F6633706B93}" type="presOf" srcId="{7DC25384-C8D8-44CB-B5DB-413B5101DC5E}" destId="{271C62BF-DF4E-4A82-9008-A57F928C72BB}" srcOrd="0" destOrd="0" presId="urn:microsoft.com/office/officeart/2005/8/layout/hChevron3"/>
    <dgm:cxn modelId="{7464C966-8390-407A-ABFB-17D09AC1A5A8}" type="presOf" srcId="{20088410-E551-41A3-A81F-173C33DF12E7}" destId="{CC4BED3F-3FA9-4E49-A2D6-EF3808F04BDB}" srcOrd="0" destOrd="0" presId="urn:microsoft.com/office/officeart/2005/8/layout/hChevron3"/>
    <dgm:cxn modelId="{813BB06F-38FE-4DB7-A2EA-202560DEDD51}" srcId="{369288EE-0137-4CD6-9DE6-365EA0E314DF}" destId="{7DC25384-C8D8-44CB-B5DB-413B5101DC5E}" srcOrd="0" destOrd="0" parTransId="{E8465159-7A57-4E3C-BD71-30296636B717}" sibTransId="{110B2E03-DE55-46A7-8D5F-38EEC14810E4}"/>
    <dgm:cxn modelId="{7C5938DE-281B-4F68-8777-C779AD8E0C15}" type="presParOf" srcId="{CFA339E5-853C-4235-AF96-07F84C316CF8}" destId="{271C62BF-DF4E-4A82-9008-A57F928C72BB}" srcOrd="0" destOrd="0" presId="urn:microsoft.com/office/officeart/2005/8/layout/hChevron3"/>
    <dgm:cxn modelId="{0CC367B4-AC74-4DD3-82AA-5247654D2F85}" type="presParOf" srcId="{CFA339E5-853C-4235-AF96-07F84C316CF8}" destId="{4A5E0E13-EE12-490B-B19E-D874A767288D}" srcOrd="1" destOrd="0" presId="urn:microsoft.com/office/officeart/2005/8/layout/hChevron3"/>
    <dgm:cxn modelId="{81EA3AA7-B13F-4A3F-9A21-8D3AD3A4AF8D}" type="presParOf" srcId="{CFA339E5-853C-4235-AF96-07F84C316CF8}" destId="{2AB92E58-8EA1-45ED-8D53-B0B0679BE97E}" srcOrd="2" destOrd="0" presId="urn:microsoft.com/office/officeart/2005/8/layout/hChevron3"/>
    <dgm:cxn modelId="{C321FDD4-3948-4EC1-9636-A6AD4341CFF9}" type="presParOf" srcId="{CFA339E5-853C-4235-AF96-07F84C316CF8}" destId="{1E09DB45-A2DE-47B1-A502-2E25D33199A7}" srcOrd="3" destOrd="0" presId="urn:microsoft.com/office/officeart/2005/8/layout/hChevron3"/>
    <dgm:cxn modelId="{1C7E2F39-81B2-4E2C-946B-F89A98BD4251}" type="presParOf" srcId="{CFA339E5-853C-4235-AF96-07F84C316CF8}" destId="{467F5277-1A5B-44EA-BD8D-749C198C6CB1}" srcOrd="4" destOrd="0" presId="urn:microsoft.com/office/officeart/2005/8/layout/hChevron3"/>
    <dgm:cxn modelId="{D6146416-6F35-4F7E-B97F-20A1C1A200EB}" type="presParOf" srcId="{CFA339E5-853C-4235-AF96-07F84C316CF8}" destId="{088CA43F-9FAF-4835-ACFC-8DEBC4537808}" srcOrd="5" destOrd="0" presId="urn:microsoft.com/office/officeart/2005/8/layout/hChevron3"/>
    <dgm:cxn modelId="{DD67266A-0512-48C4-A80B-A3D235447C27}" type="presParOf" srcId="{CFA339E5-853C-4235-AF96-07F84C316CF8}" destId="{782D2236-DE98-477F-9D35-2C8D0F1A921A}" srcOrd="6" destOrd="0" presId="urn:microsoft.com/office/officeart/2005/8/layout/hChevron3"/>
    <dgm:cxn modelId="{039C0AC9-2DB5-4C11-BD64-1086DAC80EB8}" type="presParOf" srcId="{CFA339E5-853C-4235-AF96-07F84C316CF8}" destId="{3F616763-8BE2-4C3E-B7E3-1C46A054D0EE}" srcOrd="7" destOrd="0" presId="urn:microsoft.com/office/officeart/2005/8/layout/hChevron3"/>
    <dgm:cxn modelId="{2171F4A2-36D8-4C0D-8A2F-4B848E52E1E3}" type="presParOf" srcId="{CFA339E5-853C-4235-AF96-07F84C316CF8}" destId="{CC4BED3F-3FA9-4E49-A2D6-EF3808F04BDB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6BC506-D975-42CB-91A7-174AAF422A6A}" type="doc">
      <dgm:prSet loTypeId="urn:microsoft.com/office/officeart/2008/layout/AlternatingHexagons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564EC0-26CB-421F-9998-3CBE2431D6AF}">
      <dgm:prSet phldrT="[Texto]"/>
      <dgm:spPr/>
      <dgm:t>
        <a:bodyPr/>
        <a:lstStyle/>
        <a:p>
          <a:r>
            <a:rPr lang="es-MX" dirty="0" err="1" smtClean="0"/>
            <a:t>Jyllands</a:t>
          </a:r>
          <a:r>
            <a:rPr lang="es-MX" dirty="0" smtClean="0"/>
            <a:t> </a:t>
          </a:r>
          <a:r>
            <a:rPr lang="es-MX" dirty="0" err="1" smtClean="0"/>
            <a:t>Posten</a:t>
          </a:r>
          <a:r>
            <a:rPr lang="es-MX" dirty="0" smtClean="0"/>
            <a:t>. Diario que publica las primeras caricaturas</a:t>
          </a:r>
          <a:endParaRPr lang="es-ES" dirty="0"/>
        </a:p>
      </dgm:t>
    </dgm:pt>
    <dgm:pt modelId="{49625B8A-0B4C-47F6-A6BD-3F208756D2BC}" type="parTrans" cxnId="{F4171C92-950C-4F48-9CC6-D83550436D96}">
      <dgm:prSet/>
      <dgm:spPr/>
      <dgm:t>
        <a:bodyPr/>
        <a:lstStyle/>
        <a:p>
          <a:endParaRPr lang="es-ES"/>
        </a:p>
      </dgm:t>
    </dgm:pt>
    <dgm:pt modelId="{3F35FB53-C1F0-43EC-8CDA-9E6C07206844}" type="sibTrans" cxnId="{F4171C92-950C-4F48-9CC6-D83550436D96}">
      <dgm:prSet/>
      <dgm:spPr/>
      <dgm:t>
        <a:bodyPr/>
        <a:lstStyle/>
        <a:p>
          <a:endParaRPr lang="es-ES"/>
        </a:p>
      </dgm:t>
    </dgm:pt>
    <dgm:pt modelId="{00750646-06B0-4F86-A4BA-F7E3F76250EE}">
      <dgm:prSet phldrT="[Texto]"/>
      <dgm:spPr/>
      <dgm:t>
        <a:bodyPr/>
        <a:lstStyle/>
        <a:p>
          <a:r>
            <a:rPr lang="es-ES" dirty="0" smtClean="0"/>
            <a:t>Emisor</a:t>
          </a:r>
          <a:endParaRPr lang="es-ES" dirty="0"/>
        </a:p>
      </dgm:t>
    </dgm:pt>
    <dgm:pt modelId="{C9BAC04F-CD00-47BF-BCE5-C552BDD9A47D}" type="parTrans" cxnId="{44FBD6AA-A940-4180-A4A1-2DB5ABC4ECE6}">
      <dgm:prSet/>
      <dgm:spPr/>
      <dgm:t>
        <a:bodyPr/>
        <a:lstStyle/>
        <a:p>
          <a:endParaRPr lang="es-ES"/>
        </a:p>
      </dgm:t>
    </dgm:pt>
    <dgm:pt modelId="{8B263A15-7023-4DE6-9EAB-2A7EDC14C55C}" type="sibTrans" cxnId="{44FBD6AA-A940-4180-A4A1-2DB5ABC4ECE6}">
      <dgm:prSet/>
      <dgm:spPr/>
      <dgm:t>
        <a:bodyPr/>
        <a:lstStyle/>
        <a:p>
          <a:endParaRPr lang="es-ES"/>
        </a:p>
      </dgm:t>
    </dgm:pt>
    <dgm:pt modelId="{BC3C9690-DBFE-4914-8E5F-11FFDE470D41}">
      <dgm:prSet phldrT="[Texto]"/>
      <dgm:spPr/>
      <dgm:t>
        <a:bodyPr/>
        <a:lstStyle/>
        <a:p>
          <a:r>
            <a:rPr lang="es-MX" dirty="0" smtClean="0"/>
            <a:t>Sociedades laicas y democráticas, los no creyentes no deberían autocensurarse por temor a ofender a creyentes</a:t>
          </a:r>
          <a:endParaRPr lang="es-ES" dirty="0"/>
        </a:p>
      </dgm:t>
    </dgm:pt>
    <dgm:pt modelId="{40CF9B50-F97E-46D2-BB0C-5AAC45F8FD90}" type="parTrans" cxnId="{B6322085-8176-4519-9FA1-EE0CE19D7996}">
      <dgm:prSet/>
      <dgm:spPr/>
      <dgm:t>
        <a:bodyPr/>
        <a:lstStyle/>
        <a:p>
          <a:endParaRPr lang="es-ES"/>
        </a:p>
      </dgm:t>
    </dgm:pt>
    <dgm:pt modelId="{BB8574F9-6154-4C7D-AE80-90A103485C27}" type="sibTrans" cxnId="{B6322085-8176-4519-9FA1-EE0CE19D7996}">
      <dgm:prSet custT="1"/>
      <dgm:spPr/>
      <dgm:t>
        <a:bodyPr/>
        <a:lstStyle/>
        <a:p>
          <a:r>
            <a:rPr lang="es-MX" sz="1100" dirty="0" smtClean="0"/>
            <a:t>Receptor: población en general: a favor (medios de comunicación) y en contra(musulmanes</a:t>
          </a:r>
          <a:r>
            <a:rPr lang="es-MX" sz="900" dirty="0" smtClean="0"/>
            <a:t>)</a:t>
          </a:r>
          <a:endParaRPr lang="es-ES" sz="900" dirty="0"/>
        </a:p>
      </dgm:t>
    </dgm:pt>
    <dgm:pt modelId="{936FD844-1AC3-4634-93CD-D7B53E135B79}">
      <dgm:prSet phldrT="[Texto]"/>
      <dgm:spPr/>
      <dgm:t>
        <a:bodyPr/>
        <a:lstStyle/>
        <a:p>
          <a:r>
            <a:rPr lang="es-ES" dirty="0" smtClean="0"/>
            <a:t>Mensaje </a:t>
          </a:r>
          <a:endParaRPr lang="es-ES" dirty="0"/>
        </a:p>
      </dgm:t>
    </dgm:pt>
    <dgm:pt modelId="{7C7F35FD-C9CA-4851-B1E8-2B1B46D98EB7}" type="parTrans" cxnId="{BC57F874-9075-4724-AABA-0E2E4885B65F}">
      <dgm:prSet/>
      <dgm:spPr/>
      <dgm:t>
        <a:bodyPr/>
        <a:lstStyle/>
        <a:p>
          <a:endParaRPr lang="es-ES"/>
        </a:p>
      </dgm:t>
    </dgm:pt>
    <dgm:pt modelId="{3AB2B17C-2670-4141-AA94-38FA2CC32815}" type="sibTrans" cxnId="{BC57F874-9075-4724-AABA-0E2E4885B65F}">
      <dgm:prSet/>
      <dgm:spPr/>
      <dgm:t>
        <a:bodyPr/>
        <a:lstStyle/>
        <a:p>
          <a:endParaRPr lang="es-ES"/>
        </a:p>
      </dgm:t>
    </dgm:pt>
    <dgm:pt modelId="{E7781C02-19D1-4837-B22B-BDDA7D5D63E7}">
      <dgm:prSet phldrT="[Texto]"/>
      <dgm:spPr/>
      <dgm:t>
        <a:bodyPr/>
        <a:lstStyle/>
        <a:p>
          <a:r>
            <a:rPr lang="es-MX" dirty="0" smtClean="0"/>
            <a:t>Canal: </a:t>
          </a:r>
          <a:r>
            <a:rPr lang="es-MX" dirty="0" err="1" smtClean="0"/>
            <a:t>Jyllands</a:t>
          </a:r>
          <a:r>
            <a:rPr lang="es-MX" dirty="0" smtClean="0"/>
            <a:t> </a:t>
          </a:r>
          <a:r>
            <a:rPr lang="es-MX" dirty="0" err="1" smtClean="0"/>
            <a:t>Posten</a:t>
          </a:r>
          <a:r>
            <a:rPr lang="es-MX" dirty="0" smtClean="0"/>
            <a:t> y otros medios de comunicación</a:t>
          </a:r>
          <a:endParaRPr lang="es-ES" dirty="0"/>
        </a:p>
      </dgm:t>
    </dgm:pt>
    <dgm:pt modelId="{AEE35B8B-9AFC-4B8A-835B-9D9405C36AC3}" type="parTrans" cxnId="{85027F53-1351-45DA-858E-6E26CDDF52EF}">
      <dgm:prSet/>
      <dgm:spPr/>
      <dgm:t>
        <a:bodyPr/>
        <a:lstStyle/>
        <a:p>
          <a:endParaRPr lang="es-ES"/>
        </a:p>
      </dgm:t>
    </dgm:pt>
    <dgm:pt modelId="{459C96B8-DF61-43D0-8BD8-FFA1BCCC4D2D}" type="sibTrans" cxnId="{85027F53-1351-45DA-858E-6E26CDDF52EF}">
      <dgm:prSet/>
      <dgm:spPr/>
      <dgm:t>
        <a:bodyPr/>
        <a:lstStyle/>
        <a:p>
          <a:r>
            <a:rPr lang="es-MX" dirty="0" smtClean="0"/>
            <a:t>Decodificación: Libertad de expresión y ofensa a la religión musulmana</a:t>
          </a:r>
          <a:endParaRPr lang="es-ES" dirty="0"/>
        </a:p>
      </dgm:t>
    </dgm:pt>
    <dgm:pt modelId="{24C61A8E-3E73-4D86-83CF-B72D838C3637}">
      <dgm:prSet phldrT="[Texto]"/>
      <dgm:spPr/>
      <dgm:t>
        <a:bodyPr/>
        <a:lstStyle/>
        <a:p>
          <a:r>
            <a:rPr lang="es-ES" dirty="0" smtClean="0"/>
            <a:t>Referente </a:t>
          </a:r>
          <a:endParaRPr lang="es-ES" dirty="0"/>
        </a:p>
      </dgm:t>
    </dgm:pt>
    <dgm:pt modelId="{C07A8AE7-D739-453D-AF36-83FF93EFFC76}" type="parTrans" cxnId="{E0286EE4-E77F-4206-8162-0DFA33D99452}">
      <dgm:prSet/>
      <dgm:spPr/>
      <dgm:t>
        <a:bodyPr/>
        <a:lstStyle/>
        <a:p>
          <a:endParaRPr lang="es-ES"/>
        </a:p>
      </dgm:t>
    </dgm:pt>
    <dgm:pt modelId="{A7063D73-9856-49AB-A77F-AC13D828477F}" type="sibTrans" cxnId="{E0286EE4-E77F-4206-8162-0DFA33D99452}">
      <dgm:prSet/>
      <dgm:spPr/>
      <dgm:t>
        <a:bodyPr/>
        <a:lstStyle/>
        <a:p>
          <a:endParaRPr lang="es-ES"/>
        </a:p>
      </dgm:t>
    </dgm:pt>
    <dgm:pt modelId="{4C42446C-2D92-4C26-8764-32563E82ABDD}" type="pres">
      <dgm:prSet presAssocID="{EA6BC506-D975-42CB-91A7-174AAF422A6A}" presName="Name0" presStyleCnt="0">
        <dgm:presLayoutVars>
          <dgm:chMax/>
          <dgm:chPref/>
          <dgm:dir/>
          <dgm:animLvl val="lvl"/>
        </dgm:presLayoutVars>
      </dgm:prSet>
      <dgm:spPr/>
    </dgm:pt>
    <dgm:pt modelId="{E83FD645-47FD-4E08-B974-67C79BD77516}" type="pres">
      <dgm:prSet presAssocID="{A5564EC0-26CB-421F-9998-3CBE2431D6AF}" presName="composite" presStyleCnt="0"/>
      <dgm:spPr/>
    </dgm:pt>
    <dgm:pt modelId="{021A88AC-8E9A-41AB-908E-CD059E25FD8C}" type="pres">
      <dgm:prSet presAssocID="{A5564EC0-26CB-421F-9998-3CBE2431D6A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2AECF0-5AFC-4D2D-A2AA-CF2E3B069DE6}" type="pres">
      <dgm:prSet presAssocID="{A5564EC0-26CB-421F-9998-3CBE2431D6A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22F56A-E97F-47F0-838B-3B457E20069E}" type="pres">
      <dgm:prSet presAssocID="{A5564EC0-26CB-421F-9998-3CBE2431D6AF}" presName="BalanceSpacing" presStyleCnt="0"/>
      <dgm:spPr/>
    </dgm:pt>
    <dgm:pt modelId="{F7AE9ED5-739A-46A3-9D77-42DB18F1AE8B}" type="pres">
      <dgm:prSet presAssocID="{A5564EC0-26CB-421F-9998-3CBE2431D6AF}" presName="BalanceSpacing1" presStyleCnt="0"/>
      <dgm:spPr/>
    </dgm:pt>
    <dgm:pt modelId="{6E6F4938-25DE-45E2-9AC4-1A0CC8581903}" type="pres">
      <dgm:prSet presAssocID="{3F35FB53-C1F0-43EC-8CDA-9E6C07206844}" presName="Accent1Text" presStyleLbl="node1" presStyleIdx="1" presStyleCnt="6"/>
      <dgm:spPr/>
    </dgm:pt>
    <dgm:pt modelId="{74ACDBCE-ACB6-40A8-86B4-7E445D535236}" type="pres">
      <dgm:prSet presAssocID="{3F35FB53-C1F0-43EC-8CDA-9E6C07206844}" presName="spaceBetweenRectangles" presStyleCnt="0"/>
      <dgm:spPr/>
    </dgm:pt>
    <dgm:pt modelId="{E0CC5868-58F6-4738-AF1D-E86B7A30B8D3}" type="pres">
      <dgm:prSet presAssocID="{BC3C9690-DBFE-4914-8E5F-11FFDE470D41}" presName="composite" presStyleCnt="0"/>
      <dgm:spPr/>
    </dgm:pt>
    <dgm:pt modelId="{EE18622F-5C02-4DE0-9166-17126D0ED065}" type="pres">
      <dgm:prSet presAssocID="{BC3C9690-DBFE-4914-8E5F-11FFDE470D41}" presName="Parent1" presStyleLbl="node1" presStyleIdx="2" presStyleCnt="6" custScaleX="133530" custScaleY="11949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94884C-F732-489B-9E03-2435983D2B10}" type="pres">
      <dgm:prSet presAssocID="{BC3C9690-DBFE-4914-8E5F-11FFDE470D41}" presName="Childtext1" presStyleLbl="revTx" presStyleIdx="1" presStyleCnt="3" custAng="21074693" custScaleX="68434" custScaleY="91590" custLinFactNeighborX="4817" custLinFactNeighborY="12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D829BA-EA91-4E6C-A7C5-1A1FF2AE6985}" type="pres">
      <dgm:prSet presAssocID="{BC3C9690-DBFE-4914-8E5F-11FFDE470D41}" presName="BalanceSpacing" presStyleCnt="0"/>
      <dgm:spPr/>
    </dgm:pt>
    <dgm:pt modelId="{66DB3046-E1F1-4EEB-BF7F-C97F0029A493}" type="pres">
      <dgm:prSet presAssocID="{BC3C9690-DBFE-4914-8E5F-11FFDE470D41}" presName="BalanceSpacing1" presStyleCnt="0"/>
      <dgm:spPr/>
    </dgm:pt>
    <dgm:pt modelId="{4CAE66C8-7E4D-4EF3-A3F1-AE9A7546728F}" type="pres">
      <dgm:prSet presAssocID="{BB8574F9-6154-4C7D-AE80-90A103485C27}" presName="Accent1Text" presStyleLbl="node1" presStyleIdx="3" presStyleCnt="6" custLinFactNeighborX="18423" custLinFactNeighborY="763"/>
      <dgm:spPr/>
      <dgm:t>
        <a:bodyPr/>
        <a:lstStyle/>
        <a:p>
          <a:endParaRPr lang="es-ES"/>
        </a:p>
      </dgm:t>
    </dgm:pt>
    <dgm:pt modelId="{4E437AF5-F685-4E67-8FF5-907DC4A24F78}" type="pres">
      <dgm:prSet presAssocID="{BB8574F9-6154-4C7D-AE80-90A103485C27}" presName="spaceBetweenRectangles" presStyleCnt="0"/>
      <dgm:spPr/>
    </dgm:pt>
    <dgm:pt modelId="{99AE450B-1E1F-41AE-8061-57D6B5C57340}" type="pres">
      <dgm:prSet presAssocID="{E7781C02-19D1-4837-B22B-BDDA7D5D63E7}" presName="composite" presStyleCnt="0"/>
      <dgm:spPr/>
    </dgm:pt>
    <dgm:pt modelId="{3C57698B-72BB-4AD5-8E0A-158147E0E354}" type="pres">
      <dgm:prSet presAssocID="{E7781C02-19D1-4837-B22B-BDDA7D5D63E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CAC43F-A864-443E-AC27-551EC1C1765B}" type="pres">
      <dgm:prSet presAssocID="{E7781C02-19D1-4837-B22B-BDDA7D5D63E7}" presName="Childtext1" presStyleLbl="revTx" presStyleIdx="2" presStyleCnt="3" custAng="1672973" custLinFactNeighborX="-7523" custLinFactNeighborY="33097">
        <dgm:presLayoutVars>
          <dgm:chMax val="0"/>
          <dgm:chPref val="0"/>
          <dgm:bulletEnabled val="1"/>
        </dgm:presLayoutVars>
      </dgm:prSet>
      <dgm:spPr/>
    </dgm:pt>
    <dgm:pt modelId="{07C7E3E5-574D-4602-9EAC-8AB7FEAC403F}" type="pres">
      <dgm:prSet presAssocID="{E7781C02-19D1-4837-B22B-BDDA7D5D63E7}" presName="BalanceSpacing" presStyleCnt="0"/>
      <dgm:spPr/>
    </dgm:pt>
    <dgm:pt modelId="{596FCA05-9DD7-49C8-86FE-FF406A2FFA2E}" type="pres">
      <dgm:prSet presAssocID="{E7781C02-19D1-4837-B22B-BDDA7D5D63E7}" presName="BalanceSpacing1" presStyleCnt="0"/>
      <dgm:spPr/>
    </dgm:pt>
    <dgm:pt modelId="{D0EA5174-29DF-4726-8310-2AF969276688}" type="pres">
      <dgm:prSet presAssocID="{459C96B8-DF61-43D0-8BD8-FFA1BCCC4D2D}" presName="Accent1Text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A87D6E85-A33F-474A-A573-2901E841E618}" type="presOf" srcId="{459C96B8-DF61-43D0-8BD8-FFA1BCCC4D2D}" destId="{D0EA5174-29DF-4726-8310-2AF969276688}" srcOrd="0" destOrd="0" presId="urn:microsoft.com/office/officeart/2008/layout/AlternatingHexagons"/>
    <dgm:cxn modelId="{B6322085-8176-4519-9FA1-EE0CE19D7996}" srcId="{EA6BC506-D975-42CB-91A7-174AAF422A6A}" destId="{BC3C9690-DBFE-4914-8E5F-11FFDE470D41}" srcOrd="1" destOrd="0" parTransId="{40CF9B50-F97E-46D2-BB0C-5AAC45F8FD90}" sibTransId="{BB8574F9-6154-4C7D-AE80-90A103485C27}"/>
    <dgm:cxn modelId="{BC57F874-9075-4724-AABA-0E2E4885B65F}" srcId="{BC3C9690-DBFE-4914-8E5F-11FFDE470D41}" destId="{936FD844-1AC3-4634-93CD-D7B53E135B79}" srcOrd="0" destOrd="0" parTransId="{7C7F35FD-C9CA-4851-B1E8-2B1B46D98EB7}" sibTransId="{3AB2B17C-2670-4141-AA94-38FA2CC32815}"/>
    <dgm:cxn modelId="{44FBD6AA-A940-4180-A4A1-2DB5ABC4ECE6}" srcId="{A5564EC0-26CB-421F-9998-3CBE2431D6AF}" destId="{00750646-06B0-4F86-A4BA-F7E3F76250EE}" srcOrd="0" destOrd="0" parTransId="{C9BAC04F-CD00-47BF-BCE5-C552BDD9A47D}" sibTransId="{8B263A15-7023-4DE6-9EAB-2A7EDC14C55C}"/>
    <dgm:cxn modelId="{720ACF59-993D-4784-8B27-7E5162144E46}" type="presOf" srcId="{A5564EC0-26CB-421F-9998-3CBE2431D6AF}" destId="{021A88AC-8E9A-41AB-908E-CD059E25FD8C}" srcOrd="0" destOrd="0" presId="urn:microsoft.com/office/officeart/2008/layout/AlternatingHexagons"/>
    <dgm:cxn modelId="{F4171C92-950C-4F48-9CC6-D83550436D96}" srcId="{EA6BC506-D975-42CB-91A7-174AAF422A6A}" destId="{A5564EC0-26CB-421F-9998-3CBE2431D6AF}" srcOrd="0" destOrd="0" parTransId="{49625B8A-0B4C-47F6-A6BD-3F208756D2BC}" sibTransId="{3F35FB53-C1F0-43EC-8CDA-9E6C07206844}"/>
    <dgm:cxn modelId="{07B72831-725B-4CDE-B6D5-96C0AD308780}" type="presOf" srcId="{24C61A8E-3E73-4D86-83CF-B72D838C3637}" destId="{80CAC43F-A864-443E-AC27-551EC1C1765B}" srcOrd="0" destOrd="0" presId="urn:microsoft.com/office/officeart/2008/layout/AlternatingHexagons"/>
    <dgm:cxn modelId="{00BE1911-D9A0-4885-A61C-D399373017AA}" type="presOf" srcId="{BB8574F9-6154-4C7D-AE80-90A103485C27}" destId="{4CAE66C8-7E4D-4EF3-A3F1-AE9A7546728F}" srcOrd="0" destOrd="0" presId="urn:microsoft.com/office/officeart/2008/layout/AlternatingHexagons"/>
    <dgm:cxn modelId="{EDC217C1-B97D-467B-A13B-6A663F57166F}" type="presOf" srcId="{E7781C02-19D1-4837-B22B-BDDA7D5D63E7}" destId="{3C57698B-72BB-4AD5-8E0A-158147E0E354}" srcOrd="0" destOrd="0" presId="urn:microsoft.com/office/officeart/2008/layout/AlternatingHexagons"/>
    <dgm:cxn modelId="{E0286EE4-E77F-4206-8162-0DFA33D99452}" srcId="{E7781C02-19D1-4837-B22B-BDDA7D5D63E7}" destId="{24C61A8E-3E73-4D86-83CF-B72D838C3637}" srcOrd="0" destOrd="0" parTransId="{C07A8AE7-D739-453D-AF36-83FF93EFFC76}" sibTransId="{A7063D73-9856-49AB-A77F-AC13D828477F}"/>
    <dgm:cxn modelId="{E255A8FD-FA92-4958-A297-F5DF48356A47}" type="presOf" srcId="{00750646-06B0-4F86-A4BA-F7E3F76250EE}" destId="{692AECF0-5AFC-4D2D-A2AA-CF2E3B069DE6}" srcOrd="0" destOrd="0" presId="urn:microsoft.com/office/officeart/2008/layout/AlternatingHexagons"/>
    <dgm:cxn modelId="{F10B8FBA-13F3-4D47-816C-B88A0E3AB37A}" type="presOf" srcId="{EA6BC506-D975-42CB-91A7-174AAF422A6A}" destId="{4C42446C-2D92-4C26-8764-32563E82ABDD}" srcOrd="0" destOrd="0" presId="urn:microsoft.com/office/officeart/2008/layout/AlternatingHexagons"/>
    <dgm:cxn modelId="{325E0B09-E2AD-4CD9-A6C3-F0C7A015EEDE}" type="presOf" srcId="{BC3C9690-DBFE-4914-8E5F-11FFDE470D41}" destId="{EE18622F-5C02-4DE0-9166-17126D0ED065}" srcOrd="0" destOrd="0" presId="urn:microsoft.com/office/officeart/2008/layout/AlternatingHexagons"/>
    <dgm:cxn modelId="{DFAC413B-BC85-4F00-9271-9B585EA817E1}" type="presOf" srcId="{936FD844-1AC3-4634-93CD-D7B53E135B79}" destId="{3B94884C-F732-489B-9E03-2435983D2B10}" srcOrd="0" destOrd="0" presId="urn:microsoft.com/office/officeart/2008/layout/AlternatingHexagons"/>
    <dgm:cxn modelId="{1CC58A44-C0AB-48AB-BCB4-12DFDD63B295}" type="presOf" srcId="{3F35FB53-C1F0-43EC-8CDA-9E6C07206844}" destId="{6E6F4938-25DE-45E2-9AC4-1A0CC8581903}" srcOrd="0" destOrd="0" presId="urn:microsoft.com/office/officeart/2008/layout/AlternatingHexagons"/>
    <dgm:cxn modelId="{85027F53-1351-45DA-858E-6E26CDDF52EF}" srcId="{EA6BC506-D975-42CB-91A7-174AAF422A6A}" destId="{E7781C02-19D1-4837-B22B-BDDA7D5D63E7}" srcOrd="2" destOrd="0" parTransId="{AEE35B8B-9AFC-4B8A-835B-9D9405C36AC3}" sibTransId="{459C96B8-DF61-43D0-8BD8-FFA1BCCC4D2D}"/>
    <dgm:cxn modelId="{68586317-5816-42A9-A832-D46445BBC9A4}" type="presParOf" srcId="{4C42446C-2D92-4C26-8764-32563E82ABDD}" destId="{E83FD645-47FD-4E08-B974-67C79BD77516}" srcOrd="0" destOrd="0" presId="urn:microsoft.com/office/officeart/2008/layout/AlternatingHexagons"/>
    <dgm:cxn modelId="{F0E97B51-8A6F-45FC-BE55-4B33827A4CE2}" type="presParOf" srcId="{E83FD645-47FD-4E08-B974-67C79BD77516}" destId="{021A88AC-8E9A-41AB-908E-CD059E25FD8C}" srcOrd="0" destOrd="0" presId="urn:microsoft.com/office/officeart/2008/layout/AlternatingHexagons"/>
    <dgm:cxn modelId="{81DF12D5-B673-44B8-A085-24143157282F}" type="presParOf" srcId="{E83FD645-47FD-4E08-B974-67C79BD77516}" destId="{692AECF0-5AFC-4D2D-A2AA-CF2E3B069DE6}" srcOrd="1" destOrd="0" presId="urn:microsoft.com/office/officeart/2008/layout/AlternatingHexagons"/>
    <dgm:cxn modelId="{E1D5DD35-3B9D-4958-808A-D4C23DA311A5}" type="presParOf" srcId="{E83FD645-47FD-4E08-B974-67C79BD77516}" destId="{C222F56A-E97F-47F0-838B-3B457E20069E}" srcOrd="2" destOrd="0" presId="urn:microsoft.com/office/officeart/2008/layout/AlternatingHexagons"/>
    <dgm:cxn modelId="{F613C541-E798-4E9A-BEFB-B44E6292A5BA}" type="presParOf" srcId="{E83FD645-47FD-4E08-B974-67C79BD77516}" destId="{F7AE9ED5-739A-46A3-9D77-42DB18F1AE8B}" srcOrd="3" destOrd="0" presId="urn:microsoft.com/office/officeart/2008/layout/AlternatingHexagons"/>
    <dgm:cxn modelId="{E28798DC-CB11-478A-8D8A-1581055F123A}" type="presParOf" srcId="{E83FD645-47FD-4E08-B974-67C79BD77516}" destId="{6E6F4938-25DE-45E2-9AC4-1A0CC8581903}" srcOrd="4" destOrd="0" presId="urn:microsoft.com/office/officeart/2008/layout/AlternatingHexagons"/>
    <dgm:cxn modelId="{80196225-F480-431A-8080-0F9CE202BF66}" type="presParOf" srcId="{4C42446C-2D92-4C26-8764-32563E82ABDD}" destId="{74ACDBCE-ACB6-40A8-86B4-7E445D535236}" srcOrd="1" destOrd="0" presId="urn:microsoft.com/office/officeart/2008/layout/AlternatingHexagons"/>
    <dgm:cxn modelId="{94AF23AE-0297-4F4B-9B64-ECA3C92EEAFE}" type="presParOf" srcId="{4C42446C-2D92-4C26-8764-32563E82ABDD}" destId="{E0CC5868-58F6-4738-AF1D-E86B7A30B8D3}" srcOrd="2" destOrd="0" presId="urn:microsoft.com/office/officeart/2008/layout/AlternatingHexagons"/>
    <dgm:cxn modelId="{092D12FE-E4B4-4EE5-9B64-4FD784CD128A}" type="presParOf" srcId="{E0CC5868-58F6-4738-AF1D-E86B7A30B8D3}" destId="{EE18622F-5C02-4DE0-9166-17126D0ED065}" srcOrd="0" destOrd="0" presId="urn:microsoft.com/office/officeart/2008/layout/AlternatingHexagons"/>
    <dgm:cxn modelId="{EC0A1CC9-4385-4B15-A4D9-835CE01A8381}" type="presParOf" srcId="{E0CC5868-58F6-4738-AF1D-E86B7A30B8D3}" destId="{3B94884C-F732-489B-9E03-2435983D2B10}" srcOrd="1" destOrd="0" presId="urn:microsoft.com/office/officeart/2008/layout/AlternatingHexagons"/>
    <dgm:cxn modelId="{6BF08BAE-F8C5-493E-9D4C-734A63D14726}" type="presParOf" srcId="{E0CC5868-58F6-4738-AF1D-E86B7A30B8D3}" destId="{7CD829BA-EA91-4E6C-A7C5-1A1FF2AE6985}" srcOrd="2" destOrd="0" presId="urn:microsoft.com/office/officeart/2008/layout/AlternatingHexagons"/>
    <dgm:cxn modelId="{19A03D9B-792B-4402-BC52-B0D021F5DC7D}" type="presParOf" srcId="{E0CC5868-58F6-4738-AF1D-E86B7A30B8D3}" destId="{66DB3046-E1F1-4EEB-BF7F-C97F0029A493}" srcOrd="3" destOrd="0" presId="urn:microsoft.com/office/officeart/2008/layout/AlternatingHexagons"/>
    <dgm:cxn modelId="{B955681F-29BA-40FB-9688-857C2041A8E8}" type="presParOf" srcId="{E0CC5868-58F6-4738-AF1D-E86B7A30B8D3}" destId="{4CAE66C8-7E4D-4EF3-A3F1-AE9A7546728F}" srcOrd="4" destOrd="0" presId="urn:microsoft.com/office/officeart/2008/layout/AlternatingHexagons"/>
    <dgm:cxn modelId="{26456D8A-2B56-4098-930E-DEEC71A79202}" type="presParOf" srcId="{4C42446C-2D92-4C26-8764-32563E82ABDD}" destId="{4E437AF5-F685-4E67-8FF5-907DC4A24F78}" srcOrd="3" destOrd="0" presId="urn:microsoft.com/office/officeart/2008/layout/AlternatingHexagons"/>
    <dgm:cxn modelId="{E0A7C5AD-7BA4-464D-A578-B73930F23156}" type="presParOf" srcId="{4C42446C-2D92-4C26-8764-32563E82ABDD}" destId="{99AE450B-1E1F-41AE-8061-57D6B5C57340}" srcOrd="4" destOrd="0" presId="urn:microsoft.com/office/officeart/2008/layout/AlternatingHexagons"/>
    <dgm:cxn modelId="{A38B16EE-8D10-4145-9A40-1CF8486EC3ED}" type="presParOf" srcId="{99AE450B-1E1F-41AE-8061-57D6B5C57340}" destId="{3C57698B-72BB-4AD5-8E0A-158147E0E354}" srcOrd="0" destOrd="0" presId="urn:microsoft.com/office/officeart/2008/layout/AlternatingHexagons"/>
    <dgm:cxn modelId="{A9F31542-D4C8-4DB0-8A0E-2AB8C5E1B52A}" type="presParOf" srcId="{99AE450B-1E1F-41AE-8061-57D6B5C57340}" destId="{80CAC43F-A864-443E-AC27-551EC1C1765B}" srcOrd="1" destOrd="0" presId="urn:microsoft.com/office/officeart/2008/layout/AlternatingHexagons"/>
    <dgm:cxn modelId="{60F443E9-9450-4843-9C74-69467809F6BE}" type="presParOf" srcId="{99AE450B-1E1F-41AE-8061-57D6B5C57340}" destId="{07C7E3E5-574D-4602-9EAC-8AB7FEAC403F}" srcOrd="2" destOrd="0" presId="urn:microsoft.com/office/officeart/2008/layout/AlternatingHexagons"/>
    <dgm:cxn modelId="{DE413795-D56F-4CB4-BE8F-2A025C84121D}" type="presParOf" srcId="{99AE450B-1E1F-41AE-8061-57D6B5C57340}" destId="{596FCA05-9DD7-49C8-86FE-FF406A2FFA2E}" srcOrd="3" destOrd="0" presId="urn:microsoft.com/office/officeart/2008/layout/AlternatingHexagons"/>
    <dgm:cxn modelId="{446A7CAF-E9C0-4807-927D-5F98FC3E944E}" type="presParOf" srcId="{99AE450B-1E1F-41AE-8061-57D6B5C57340}" destId="{D0EA5174-29DF-4726-8310-2AF96927668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37C03B-B622-473A-9DB7-B34983452A38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F667F41-BC7E-4040-84B0-AF1FE519770C}">
      <dgm:prSet phldrT="[Texto]" custT="1"/>
      <dgm:spPr/>
      <dgm:t>
        <a:bodyPr/>
        <a:lstStyle/>
        <a:p>
          <a:r>
            <a:rPr lang="es-ES" sz="1200" dirty="0" smtClean="0"/>
            <a:t>Públicos o Actores</a:t>
          </a:r>
          <a:endParaRPr lang="es-ES" sz="1200" dirty="0"/>
        </a:p>
      </dgm:t>
    </dgm:pt>
    <dgm:pt modelId="{5D95C94B-6E57-4BB1-A87A-7F66C24525DA}" type="parTrans" cxnId="{F2F2E284-0FE6-45B1-B496-17BEF81EDCD8}">
      <dgm:prSet/>
      <dgm:spPr/>
      <dgm:t>
        <a:bodyPr/>
        <a:lstStyle/>
        <a:p>
          <a:endParaRPr lang="es-ES"/>
        </a:p>
      </dgm:t>
    </dgm:pt>
    <dgm:pt modelId="{6BF33C5F-8870-400A-BCD7-17FCFC2F42DE}" type="sibTrans" cxnId="{F2F2E284-0FE6-45B1-B496-17BEF81EDCD8}">
      <dgm:prSet/>
      <dgm:spPr/>
      <dgm:t>
        <a:bodyPr/>
        <a:lstStyle/>
        <a:p>
          <a:endParaRPr lang="es-ES"/>
        </a:p>
      </dgm:t>
    </dgm:pt>
    <dgm:pt modelId="{D0D8A6FE-C8D2-4BA9-AC0A-99FBC15991EF}">
      <dgm:prSet phldrT="[Texto]" custT="1"/>
      <dgm:spPr/>
      <dgm:t>
        <a:bodyPr/>
        <a:lstStyle/>
        <a:p>
          <a:endParaRPr lang="es-ES" sz="1800" dirty="0" smtClean="0"/>
        </a:p>
        <a:p>
          <a:r>
            <a:rPr lang="es-ES" sz="1800" dirty="0" smtClean="0"/>
            <a:t>La población musulmana afectada</a:t>
          </a:r>
          <a:endParaRPr lang="es-ES" sz="1800" dirty="0"/>
        </a:p>
      </dgm:t>
    </dgm:pt>
    <dgm:pt modelId="{790EB4F1-A301-480D-A37B-4CD33A283732}" type="parTrans" cxnId="{C7B1844E-0D50-464B-8FA6-8AB54BEF768D}">
      <dgm:prSet/>
      <dgm:spPr/>
      <dgm:t>
        <a:bodyPr/>
        <a:lstStyle/>
        <a:p>
          <a:endParaRPr lang="es-ES"/>
        </a:p>
      </dgm:t>
    </dgm:pt>
    <dgm:pt modelId="{A16501C7-49B9-48DF-8B5E-3E4021C667F1}" type="sibTrans" cxnId="{C7B1844E-0D50-464B-8FA6-8AB54BEF768D}">
      <dgm:prSet/>
      <dgm:spPr/>
      <dgm:t>
        <a:bodyPr/>
        <a:lstStyle/>
        <a:p>
          <a:endParaRPr lang="es-ES"/>
        </a:p>
      </dgm:t>
    </dgm:pt>
    <dgm:pt modelId="{607AC95E-9ADC-4B4E-9089-2A5A7D84E174}">
      <dgm:prSet phldrT="[Texto]" custT="1"/>
      <dgm:spPr/>
      <dgm:t>
        <a:bodyPr/>
        <a:lstStyle/>
        <a:p>
          <a:r>
            <a:rPr lang="es-ES" sz="1600" dirty="0" smtClean="0"/>
            <a:t>Herramientas</a:t>
          </a:r>
          <a:endParaRPr lang="es-ES" sz="800" dirty="0"/>
        </a:p>
      </dgm:t>
    </dgm:pt>
    <dgm:pt modelId="{7300E135-437A-4789-A167-AFB74B9EB78F}" type="parTrans" cxnId="{16C0D395-3274-447A-B3C2-0F410BD5EB74}">
      <dgm:prSet/>
      <dgm:spPr/>
      <dgm:t>
        <a:bodyPr/>
        <a:lstStyle/>
        <a:p>
          <a:endParaRPr lang="es-ES"/>
        </a:p>
      </dgm:t>
    </dgm:pt>
    <dgm:pt modelId="{98CF0EB4-ADCF-4D1A-AE87-550FD93C7489}" type="sibTrans" cxnId="{16C0D395-3274-447A-B3C2-0F410BD5EB74}">
      <dgm:prSet/>
      <dgm:spPr/>
      <dgm:t>
        <a:bodyPr/>
        <a:lstStyle/>
        <a:p>
          <a:endParaRPr lang="es-ES"/>
        </a:p>
      </dgm:t>
    </dgm:pt>
    <dgm:pt modelId="{56CBAAD1-4AFC-4BFF-9363-20C63C33F146}">
      <dgm:prSet phldrT="[Texto]"/>
      <dgm:spPr/>
      <dgm:t>
        <a:bodyPr/>
        <a:lstStyle/>
        <a:p>
          <a:r>
            <a:rPr lang="es-ES" dirty="0" smtClean="0"/>
            <a:t>Creación de un comité de crisis.</a:t>
          </a:r>
          <a:endParaRPr lang="es-ES" dirty="0"/>
        </a:p>
      </dgm:t>
    </dgm:pt>
    <dgm:pt modelId="{F0FB02C8-D43D-4BA8-BDB3-8D5800F234EB}" type="parTrans" cxnId="{25522F8F-313F-4E6C-94FC-E7A416F09883}">
      <dgm:prSet/>
      <dgm:spPr/>
      <dgm:t>
        <a:bodyPr/>
        <a:lstStyle/>
        <a:p>
          <a:endParaRPr lang="es-ES"/>
        </a:p>
      </dgm:t>
    </dgm:pt>
    <dgm:pt modelId="{D4D3BDCA-9C6B-4285-B0E8-ED105EDA9948}" type="sibTrans" cxnId="{25522F8F-313F-4E6C-94FC-E7A416F09883}">
      <dgm:prSet/>
      <dgm:spPr/>
      <dgm:t>
        <a:bodyPr/>
        <a:lstStyle/>
        <a:p>
          <a:endParaRPr lang="es-ES"/>
        </a:p>
      </dgm:t>
    </dgm:pt>
    <dgm:pt modelId="{E76FA877-D93E-40AB-8B9A-B3ABA63FD167}">
      <dgm:prSet phldrT="[Texto]"/>
      <dgm:spPr/>
      <dgm:t>
        <a:bodyPr/>
        <a:lstStyle/>
        <a:p>
          <a:r>
            <a:rPr lang="es-ES" dirty="0" smtClean="0"/>
            <a:t>Comunicados oficiales en medios de comunicación</a:t>
          </a:r>
          <a:endParaRPr lang="es-ES" dirty="0"/>
        </a:p>
      </dgm:t>
    </dgm:pt>
    <dgm:pt modelId="{105AA321-0BAF-454C-AF4B-84C53E86D149}" type="parTrans" cxnId="{64F40E7B-5456-49CE-8E87-9FD6D2116F96}">
      <dgm:prSet/>
      <dgm:spPr/>
      <dgm:t>
        <a:bodyPr/>
        <a:lstStyle/>
        <a:p>
          <a:endParaRPr lang="es-ES"/>
        </a:p>
      </dgm:t>
    </dgm:pt>
    <dgm:pt modelId="{72D11822-6CDC-44F2-8CCA-1FC180D229C5}" type="sibTrans" cxnId="{64F40E7B-5456-49CE-8E87-9FD6D2116F96}">
      <dgm:prSet/>
      <dgm:spPr/>
      <dgm:t>
        <a:bodyPr/>
        <a:lstStyle/>
        <a:p>
          <a:endParaRPr lang="es-ES"/>
        </a:p>
      </dgm:t>
    </dgm:pt>
    <dgm:pt modelId="{89C5EDEE-7DE8-43A6-BB59-356CBFE00B56}">
      <dgm:prSet phldrT="[Texto]" custT="1"/>
      <dgm:spPr/>
      <dgm:t>
        <a:bodyPr/>
        <a:lstStyle/>
        <a:p>
          <a:r>
            <a:rPr lang="es-ES" sz="1600" dirty="0" smtClean="0"/>
            <a:t>Líderes de organizaciones musulmanas interesados en arreglar su imagen.</a:t>
          </a:r>
        </a:p>
      </dgm:t>
    </dgm:pt>
    <dgm:pt modelId="{EFAE670E-7FD6-4D37-9B6B-562ECAD9F292}" type="sibTrans" cxnId="{92E26F1E-0354-4D26-AFA2-49B01F314405}">
      <dgm:prSet/>
      <dgm:spPr/>
      <dgm:t>
        <a:bodyPr/>
        <a:lstStyle/>
        <a:p>
          <a:endParaRPr lang="es-ES"/>
        </a:p>
      </dgm:t>
    </dgm:pt>
    <dgm:pt modelId="{6530DFAD-0088-4E2A-9D2B-938FDB53B313}" type="parTrans" cxnId="{92E26F1E-0354-4D26-AFA2-49B01F314405}">
      <dgm:prSet/>
      <dgm:spPr/>
      <dgm:t>
        <a:bodyPr/>
        <a:lstStyle/>
        <a:p>
          <a:endParaRPr lang="es-ES"/>
        </a:p>
      </dgm:t>
    </dgm:pt>
    <dgm:pt modelId="{D63E0367-5084-4C8A-84D9-E63364395C5F}">
      <dgm:prSet phldrT="[Texto]" custT="1"/>
      <dgm:spPr/>
      <dgm:t>
        <a:bodyPr/>
        <a:lstStyle/>
        <a:p>
          <a:r>
            <a:rPr lang="es-ES" sz="1600" dirty="0" smtClean="0"/>
            <a:t>Lectores de la población en general</a:t>
          </a:r>
          <a:endParaRPr lang="es-ES" sz="1400" dirty="0" smtClean="0"/>
        </a:p>
      </dgm:t>
    </dgm:pt>
    <dgm:pt modelId="{235B2D06-991E-486D-AC42-10A98CF21289}" type="parTrans" cxnId="{F877793E-7BB0-434A-B0BD-4524A323FD40}">
      <dgm:prSet/>
      <dgm:spPr/>
      <dgm:t>
        <a:bodyPr/>
        <a:lstStyle/>
        <a:p>
          <a:endParaRPr lang="es-ES"/>
        </a:p>
      </dgm:t>
    </dgm:pt>
    <dgm:pt modelId="{B72D9277-51F8-459D-90FE-EC7E67BDA918}" type="sibTrans" cxnId="{F877793E-7BB0-434A-B0BD-4524A323FD40}">
      <dgm:prSet/>
      <dgm:spPr/>
      <dgm:t>
        <a:bodyPr/>
        <a:lstStyle/>
        <a:p>
          <a:endParaRPr lang="es-ES"/>
        </a:p>
      </dgm:t>
    </dgm:pt>
    <dgm:pt modelId="{18A162A3-806F-4744-91C7-C5A69BA519D9}">
      <dgm:prSet phldrT="[Texto]"/>
      <dgm:spPr/>
      <dgm:t>
        <a:bodyPr/>
        <a:lstStyle/>
        <a:p>
          <a:r>
            <a:rPr lang="es-ES" dirty="0" smtClean="0"/>
            <a:t>Creación de un manual de crisis.</a:t>
          </a:r>
          <a:endParaRPr lang="es-ES" dirty="0"/>
        </a:p>
      </dgm:t>
    </dgm:pt>
    <dgm:pt modelId="{07F16BAA-58D5-4187-A7B4-0F1095C11152}" type="parTrans" cxnId="{7AB38E06-B49A-4594-A230-FA02BD66B425}">
      <dgm:prSet/>
      <dgm:spPr/>
      <dgm:t>
        <a:bodyPr/>
        <a:lstStyle/>
        <a:p>
          <a:endParaRPr lang="es-ES"/>
        </a:p>
      </dgm:t>
    </dgm:pt>
    <dgm:pt modelId="{7035B5B3-A268-4362-88B2-C3807F546847}" type="sibTrans" cxnId="{7AB38E06-B49A-4594-A230-FA02BD66B425}">
      <dgm:prSet/>
      <dgm:spPr/>
      <dgm:t>
        <a:bodyPr/>
        <a:lstStyle/>
        <a:p>
          <a:endParaRPr lang="es-ES"/>
        </a:p>
      </dgm:t>
    </dgm:pt>
    <dgm:pt modelId="{E00DDE5F-2E45-42D3-90A0-3036DB03469C}">
      <dgm:prSet/>
      <dgm:spPr/>
      <dgm:t>
        <a:bodyPr/>
        <a:lstStyle/>
        <a:p>
          <a:r>
            <a:rPr lang="es-ES" dirty="0" smtClean="0"/>
            <a:t>Estrategia</a:t>
          </a:r>
        </a:p>
        <a:p>
          <a:r>
            <a:rPr lang="es-ES" dirty="0" smtClean="0"/>
            <a:t>Accesible </a:t>
          </a:r>
          <a:endParaRPr lang="es-ES" dirty="0"/>
        </a:p>
      </dgm:t>
    </dgm:pt>
    <dgm:pt modelId="{D890AC7F-64BF-4D76-9FE3-D75BB74DC092}" type="parTrans" cxnId="{0DA4A6A2-EAB8-4BA0-986F-07BD2D21C5F8}">
      <dgm:prSet/>
      <dgm:spPr/>
      <dgm:t>
        <a:bodyPr/>
        <a:lstStyle/>
        <a:p>
          <a:endParaRPr lang="es-ES"/>
        </a:p>
      </dgm:t>
    </dgm:pt>
    <dgm:pt modelId="{B141B7CA-DC5C-429B-9353-E6F38378CD82}" type="sibTrans" cxnId="{0DA4A6A2-EAB8-4BA0-986F-07BD2D21C5F8}">
      <dgm:prSet/>
      <dgm:spPr/>
      <dgm:t>
        <a:bodyPr/>
        <a:lstStyle/>
        <a:p>
          <a:endParaRPr lang="es-ES"/>
        </a:p>
      </dgm:t>
    </dgm:pt>
    <dgm:pt modelId="{8E4C8813-434B-4D63-95F0-AF29D44AC54C}">
      <dgm:prSet/>
      <dgm:spPr/>
      <dgm:t>
        <a:bodyPr/>
        <a:lstStyle/>
        <a:p>
          <a:r>
            <a:rPr lang="es-EC" dirty="0" smtClean="0"/>
            <a:t>El medio aplica una estrategia de transparencia informativa, mostrándose abierto al diálogo y la conversación</a:t>
          </a:r>
          <a:endParaRPr lang="es-ES" dirty="0"/>
        </a:p>
      </dgm:t>
    </dgm:pt>
    <dgm:pt modelId="{37A0CFFE-8A36-40CB-865D-9BEB8F04D193}" type="parTrans" cxnId="{6D29AD6E-8026-498F-A1C8-8318B5031C8E}">
      <dgm:prSet/>
      <dgm:spPr/>
      <dgm:t>
        <a:bodyPr/>
        <a:lstStyle/>
        <a:p>
          <a:endParaRPr lang="es-ES"/>
        </a:p>
      </dgm:t>
    </dgm:pt>
    <dgm:pt modelId="{1FA7D945-DE18-412D-AAD3-38BE902D9BB0}" type="sibTrans" cxnId="{6D29AD6E-8026-498F-A1C8-8318B5031C8E}">
      <dgm:prSet/>
      <dgm:spPr/>
      <dgm:t>
        <a:bodyPr/>
        <a:lstStyle/>
        <a:p>
          <a:endParaRPr lang="es-ES"/>
        </a:p>
      </dgm:t>
    </dgm:pt>
    <dgm:pt modelId="{F9CDABF8-C52A-4B54-98A1-34764647EF62}" type="pres">
      <dgm:prSet presAssocID="{AA37C03B-B622-473A-9DB7-B34983452A38}" presName="list" presStyleCnt="0">
        <dgm:presLayoutVars>
          <dgm:dir/>
          <dgm:animLvl val="lvl"/>
        </dgm:presLayoutVars>
      </dgm:prSet>
      <dgm:spPr/>
    </dgm:pt>
    <dgm:pt modelId="{EF1326AD-C37F-40B2-BC25-BA902F4CBC00}" type="pres">
      <dgm:prSet presAssocID="{0F667F41-BC7E-4040-84B0-AF1FE519770C}" presName="posSpace" presStyleCnt="0"/>
      <dgm:spPr/>
    </dgm:pt>
    <dgm:pt modelId="{5067C20B-E14C-4DD8-A946-24A79ECC1A0F}" type="pres">
      <dgm:prSet presAssocID="{0F667F41-BC7E-4040-84B0-AF1FE519770C}" presName="vertFlow" presStyleCnt="0"/>
      <dgm:spPr/>
    </dgm:pt>
    <dgm:pt modelId="{84BDF13C-5C5B-48CC-BBE0-CBC7C6BF834F}" type="pres">
      <dgm:prSet presAssocID="{0F667F41-BC7E-4040-84B0-AF1FE519770C}" presName="topSpace" presStyleCnt="0"/>
      <dgm:spPr/>
    </dgm:pt>
    <dgm:pt modelId="{47AA6C73-6998-4187-8525-926ABE04F53A}" type="pres">
      <dgm:prSet presAssocID="{0F667F41-BC7E-4040-84B0-AF1FE519770C}" presName="firstComp" presStyleCnt="0"/>
      <dgm:spPr/>
    </dgm:pt>
    <dgm:pt modelId="{43BFE916-E2AB-424F-98A8-7ED32EC2FA7A}" type="pres">
      <dgm:prSet presAssocID="{0F667F41-BC7E-4040-84B0-AF1FE519770C}" presName="firstChild" presStyleLbl="bgAccFollowNode1" presStyleIdx="0" presStyleCnt="7"/>
      <dgm:spPr/>
      <dgm:t>
        <a:bodyPr/>
        <a:lstStyle/>
        <a:p>
          <a:endParaRPr lang="es-ES"/>
        </a:p>
      </dgm:t>
    </dgm:pt>
    <dgm:pt modelId="{518CEB7D-CB16-478A-9BF6-CEF62A33BF5D}" type="pres">
      <dgm:prSet presAssocID="{0F667F41-BC7E-4040-84B0-AF1FE519770C}" presName="firstChildTx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3208FC-80E9-4818-A039-DEBA23BC8548}" type="pres">
      <dgm:prSet presAssocID="{89C5EDEE-7DE8-43A6-BB59-356CBFE00B56}" presName="comp" presStyleCnt="0"/>
      <dgm:spPr/>
    </dgm:pt>
    <dgm:pt modelId="{4376117A-6F85-4BB7-BADF-EE8DB25E0D38}" type="pres">
      <dgm:prSet presAssocID="{89C5EDEE-7DE8-43A6-BB59-356CBFE00B56}" presName="child" presStyleLbl="bgAccFollowNode1" presStyleIdx="1" presStyleCnt="7" custScaleX="115292" custScaleY="171221" custLinFactX="-12407" custLinFactNeighborX="-100000" custLinFactNeighborY="23764"/>
      <dgm:spPr/>
      <dgm:t>
        <a:bodyPr/>
        <a:lstStyle/>
        <a:p>
          <a:endParaRPr lang="es-ES"/>
        </a:p>
      </dgm:t>
    </dgm:pt>
    <dgm:pt modelId="{BA672FBA-9885-4C42-9F0B-CDFCFEB4A335}" type="pres">
      <dgm:prSet presAssocID="{89C5EDEE-7DE8-43A6-BB59-356CBFE00B56}" presName="childTx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CF00FF-BCB4-429C-893A-0785552D0E12}" type="pres">
      <dgm:prSet presAssocID="{D63E0367-5084-4C8A-84D9-E63364395C5F}" presName="comp" presStyleCnt="0"/>
      <dgm:spPr/>
    </dgm:pt>
    <dgm:pt modelId="{2F58EDB9-76B6-4423-9EBE-C29C4B11D3D5}" type="pres">
      <dgm:prSet presAssocID="{D63E0367-5084-4C8A-84D9-E63364395C5F}" presName="child" presStyleLbl="bgAccFollowNode1" presStyleIdx="2" presStyleCnt="7" custScaleX="101917" custScaleY="186608" custLinFactNeighborX="51137" custLinFactNeighborY="-68151"/>
      <dgm:spPr/>
      <dgm:t>
        <a:bodyPr/>
        <a:lstStyle/>
        <a:p>
          <a:endParaRPr lang="es-ES"/>
        </a:p>
      </dgm:t>
    </dgm:pt>
    <dgm:pt modelId="{6D11ACD5-98A5-419B-89AF-71CBF6D02439}" type="pres">
      <dgm:prSet presAssocID="{D63E0367-5084-4C8A-84D9-E63364395C5F}" presName="childTx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26E4D7-58F7-4DA6-9926-5994E2A60208}" type="pres">
      <dgm:prSet presAssocID="{0F667F41-BC7E-4040-84B0-AF1FE519770C}" presName="negSpace" presStyleCnt="0"/>
      <dgm:spPr/>
    </dgm:pt>
    <dgm:pt modelId="{09A01AC8-A1C5-42B0-BB58-05343E99F878}" type="pres">
      <dgm:prSet presAssocID="{0F667F41-BC7E-4040-84B0-AF1FE519770C}" presName="circle" presStyleLbl="node1" presStyleIdx="0" presStyleCnt="3" custLinFactNeighborX="-55994" custLinFactNeighborY="21775"/>
      <dgm:spPr/>
      <dgm:t>
        <a:bodyPr/>
        <a:lstStyle/>
        <a:p>
          <a:endParaRPr lang="es-ES"/>
        </a:p>
      </dgm:t>
    </dgm:pt>
    <dgm:pt modelId="{9AC2DC41-B99F-418A-9188-BC558FBF2F4D}" type="pres">
      <dgm:prSet presAssocID="{6BF33C5F-8870-400A-BCD7-17FCFC2F42DE}" presName="transSpace" presStyleCnt="0"/>
      <dgm:spPr/>
    </dgm:pt>
    <dgm:pt modelId="{8A015542-5B3C-4DF9-AC58-D90406AE7FEB}" type="pres">
      <dgm:prSet presAssocID="{607AC95E-9ADC-4B4E-9089-2A5A7D84E174}" presName="posSpace" presStyleCnt="0"/>
      <dgm:spPr/>
    </dgm:pt>
    <dgm:pt modelId="{069CAA1F-099A-487F-8F18-532887B61B7A}" type="pres">
      <dgm:prSet presAssocID="{607AC95E-9ADC-4B4E-9089-2A5A7D84E174}" presName="vertFlow" presStyleCnt="0"/>
      <dgm:spPr/>
    </dgm:pt>
    <dgm:pt modelId="{296CCB03-0CB9-467C-9A14-9BBFFE9EC951}" type="pres">
      <dgm:prSet presAssocID="{607AC95E-9ADC-4B4E-9089-2A5A7D84E174}" presName="topSpace" presStyleCnt="0"/>
      <dgm:spPr/>
    </dgm:pt>
    <dgm:pt modelId="{28645F70-E0EC-4C05-96C9-3FC8FF862852}" type="pres">
      <dgm:prSet presAssocID="{607AC95E-9ADC-4B4E-9089-2A5A7D84E174}" presName="firstComp" presStyleCnt="0"/>
      <dgm:spPr/>
    </dgm:pt>
    <dgm:pt modelId="{40D7AB05-79EE-45D0-928F-723D3029CE17}" type="pres">
      <dgm:prSet presAssocID="{607AC95E-9ADC-4B4E-9089-2A5A7D84E174}" presName="firstChild" presStyleLbl="bgAccFollowNode1" presStyleIdx="3" presStyleCnt="7" custLinFactNeighborX="55195" custLinFactNeighborY="-25315"/>
      <dgm:spPr/>
      <dgm:t>
        <a:bodyPr/>
        <a:lstStyle/>
        <a:p>
          <a:endParaRPr lang="es-ES"/>
        </a:p>
      </dgm:t>
    </dgm:pt>
    <dgm:pt modelId="{BA090F96-023D-4A0C-A8BB-02497FD115C7}" type="pres">
      <dgm:prSet presAssocID="{607AC95E-9ADC-4B4E-9089-2A5A7D84E174}" presName="firstChildTx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0B4435-3F8A-4530-B430-F3CF15E76E45}" type="pres">
      <dgm:prSet presAssocID="{18A162A3-806F-4744-91C7-C5A69BA519D9}" presName="comp" presStyleCnt="0"/>
      <dgm:spPr/>
    </dgm:pt>
    <dgm:pt modelId="{C02FCA43-2DCA-44AC-B28D-5E7043444AFE}" type="pres">
      <dgm:prSet presAssocID="{18A162A3-806F-4744-91C7-C5A69BA519D9}" presName="child" presStyleLbl="bgAccFollowNode1" presStyleIdx="4" presStyleCnt="7" custScaleX="111900" custScaleY="145056" custLinFactNeighborX="88140" custLinFactNeighborY="1555"/>
      <dgm:spPr/>
      <dgm:t>
        <a:bodyPr/>
        <a:lstStyle/>
        <a:p>
          <a:endParaRPr lang="es-ES"/>
        </a:p>
      </dgm:t>
    </dgm:pt>
    <dgm:pt modelId="{98B838E9-04BC-4358-811F-8BDBBA4B743E}" type="pres">
      <dgm:prSet presAssocID="{18A162A3-806F-4744-91C7-C5A69BA519D9}" presName="childTx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17C6E5-C3BE-4AE6-BFA0-3E436CFB3509}" type="pres">
      <dgm:prSet presAssocID="{E76FA877-D93E-40AB-8B9A-B3ABA63FD167}" presName="comp" presStyleCnt="0"/>
      <dgm:spPr/>
    </dgm:pt>
    <dgm:pt modelId="{983F4BF1-C793-4038-A477-8340E48F924A}" type="pres">
      <dgm:prSet presAssocID="{E76FA877-D93E-40AB-8B9A-B3ABA63FD167}" presName="child" presStyleLbl="bgAccFollowNode1" presStyleIdx="5" presStyleCnt="7" custScaleY="159595"/>
      <dgm:spPr/>
      <dgm:t>
        <a:bodyPr/>
        <a:lstStyle/>
        <a:p>
          <a:endParaRPr lang="es-ES"/>
        </a:p>
      </dgm:t>
    </dgm:pt>
    <dgm:pt modelId="{438A3526-C448-43E1-9226-35A67235A7CD}" type="pres">
      <dgm:prSet presAssocID="{E76FA877-D93E-40AB-8B9A-B3ABA63FD167}" presName="childTx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8A33AC-EBCF-48DB-92C3-3D510E6EF4FF}" type="pres">
      <dgm:prSet presAssocID="{607AC95E-9ADC-4B4E-9089-2A5A7D84E174}" presName="negSpace" presStyleCnt="0"/>
      <dgm:spPr/>
    </dgm:pt>
    <dgm:pt modelId="{CA294C60-95D7-457A-84CD-5FDBE51E9BB2}" type="pres">
      <dgm:prSet presAssocID="{607AC95E-9ADC-4B4E-9089-2A5A7D84E174}" presName="circle" presStyleLbl="node1" presStyleIdx="1" presStyleCnt="3" custScaleX="157435" custScaleY="167082" custLinFactNeighborX="-19612" custLinFactNeighborY="-176"/>
      <dgm:spPr/>
    </dgm:pt>
    <dgm:pt modelId="{ACCE9FA8-7D3C-4E1B-BBD5-C71A64DC036A}" type="pres">
      <dgm:prSet presAssocID="{98CF0EB4-ADCF-4D1A-AE87-550FD93C7489}" presName="transSpace" presStyleCnt="0"/>
      <dgm:spPr/>
    </dgm:pt>
    <dgm:pt modelId="{F014AAAA-797A-4CB3-97AC-4989A06E6E54}" type="pres">
      <dgm:prSet presAssocID="{E00DDE5F-2E45-42D3-90A0-3036DB03469C}" presName="posSpace" presStyleCnt="0"/>
      <dgm:spPr/>
    </dgm:pt>
    <dgm:pt modelId="{4A52A104-31D4-4623-B8EA-BB2A9122E9FE}" type="pres">
      <dgm:prSet presAssocID="{E00DDE5F-2E45-42D3-90A0-3036DB03469C}" presName="vertFlow" presStyleCnt="0"/>
      <dgm:spPr/>
    </dgm:pt>
    <dgm:pt modelId="{2C05E1CD-5933-4E6C-BD3D-DF25FCF629E7}" type="pres">
      <dgm:prSet presAssocID="{E00DDE5F-2E45-42D3-90A0-3036DB03469C}" presName="topSpace" presStyleCnt="0"/>
      <dgm:spPr/>
    </dgm:pt>
    <dgm:pt modelId="{9E1E60C5-0DA9-4BD1-AE2C-D924606BE0F1}" type="pres">
      <dgm:prSet presAssocID="{E00DDE5F-2E45-42D3-90A0-3036DB03469C}" presName="firstComp" presStyleCnt="0"/>
      <dgm:spPr/>
    </dgm:pt>
    <dgm:pt modelId="{AFFC9F9B-A34A-496C-8D61-3FB4A9FDB8A7}" type="pres">
      <dgm:prSet presAssocID="{E00DDE5F-2E45-42D3-90A0-3036DB03469C}" presName="firstChild" presStyleLbl="bgAccFollowNode1" presStyleIdx="6" presStyleCnt="7" custScaleX="96968" custScaleY="202580" custLinFactNeighborX="25791" custLinFactNeighborY="48523"/>
      <dgm:spPr/>
      <dgm:t>
        <a:bodyPr/>
        <a:lstStyle/>
        <a:p>
          <a:endParaRPr lang="es-ES"/>
        </a:p>
      </dgm:t>
    </dgm:pt>
    <dgm:pt modelId="{2072B6C7-F060-4C16-A5B5-28A0E196AA59}" type="pres">
      <dgm:prSet presAssocID="{E00DDE5F-2E45-42D3-90A0-3036DB03469C}" presName="firstChildTx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F3EE21-F4F7-4D59-9F6B-BA4370040DD0}" type="pres">
      <dgm:prSet presAssocID="{E00DDE5F-2E45-42D3-90A0-3036DB03469C}" presName="negSpace" presStyleCnt="0"/>
      <dgm:spPr/>
    </dgm:pt>
    <dgm:pt modelId="{AB88CBC4-170F-4373-A498-1D9340A4CA59}" type="pres">
      <dgm:prSet presAssocID="{E00DDE5F-2E45-42D3-90A0-3036DB03469C}" presName="circle" presStyleLbl="node1" presStyleIdx="2" presStyleCnt="3" custScaleX="132253" custScaleY="145369" custLinFactNeighborX="1350" custLinFactNeighborY="1555"/>
      <dgm:spPr/>
      <dgm:t>
        <a:bodyPr/>
        <a:lstStyle/>
        <a:p>
          <a:endParaRPr lang="es-ES"/>
        </a:p>
      </dgm:t>
    </dgm:pt>
  </dgm:ptLst>
  <dgm:cxnLst>
    <dgm:cxn modelId="{B12AE7E5-1D56-4B33-A8E5-BC4DD3FE39C3}" type="presOf" srcId="{89C5EDEE-7DE8-43A6-BB59-356CBFE00B56}" destId="{BA672FBA-9885-4C42-9F0B-CDFCFEB4A335}" srcOrd="1" destOrd="0" presId="urn:microsoft.com/office/officeart/2005/8/layout/hList9"/>
    <dgm:cxn modelId="{E10932A1-838F-4DDC-9E42-64C3D3BA70B1}" type="presOf" srcId="{8E4C8813-434B-4D63-95F0-AF29D44AC54C}" destId="{2072B6C7-F060-4C16-A5B5-28A0E196AA59}" srcOrd="1" destOrd="0" presId="urn:microsoft.com/office/officeart/2005/8/layout/hList9"/>
    <dgm:cxn modelId="{F2F2E284-0FE6-45B1-B496-17BEF81EDCD8}" srcId="{AA37C03B-B622-473A-9DB7-B34983452A38}" destId="{0F667F41-BC7E-4040-84B0-AF1FE519770C}" srcOrd="0" destOrd="0" parTransId="{5D95C94B-6E57-4BB1-A87A-7F66C24525DA}" sibTransId="{6BF33C5F-8870-400A-BCD7-17FCFC2F42DE}"/>
    <dgm:cxn modelId="{38DC435F-F403-4B89-96DC-5C41A172A9B9}" type="presOf" srcId="{89C5EDEE-7DE8-43A6-BB59-356CBFE00B56}" destId="{4376117A-6F85-4BB7-BADF-EE8DB25E0D38}" srcOrd="0" destOrd="0" presId="urn:microsoft.com/office/officeart/2005/8/layout/hList9"/>
    <dgm:cxn modelId="{AE960A51-A500-408B-95F1-82092E22E703}" type="presOf" srcId="{8E4C8813-434B-4D63-95F0-AF29D44AC54C}" destId="{AFFC9F9B-A34A-496C-8D61-3FB4A9FDB8A7}" srcOrd="0" destOrd="0" presId="urn:microsoft.com/office/officeart/2005/8/layout/hList9"/>
    <dgm:cxn modelId="{078D3857-72CA-4EDE-A8C1-CFB0733369E6}" type="presOf" srcId="{56CBAAD1-4AFC-4BFF-9363-20C63C33F146}" destId="{BA090F96-023D-4A0C-A8BB-02497FD115C7}" srcOrd="1" destOrd="0" presId="urn:microsoft.com/office/officeart/2005/8/layout/hList9"/>
    <dgm:cxn modelId="{EC2BD478-C687-4267-A2B9-72FBBA262601}" type="presOf" srcId="{D63E0367-5084-4C8A-84D9-E63364395C5F}" destId="{2F58EDB9-76B6-4423-9EBE-C29C4B11D3D5}" srcOrd="0" destOrd="0" presId="urn:microsoft.com/office/officeart/2005/8/layout/hList9"/>
    <dgm:cxn modelId="{64F40E7B-5456-49CE-8E87-9FD6D2116F96}" srcId="{607AC95E-9ADC-4B4E-9089-2A5A7D84E174}" destId="{E76FA877-D93E-40AB-8B9A-B3ABA63FD167}" srcOrd="2" destOrd="0" parTransId="{105AA321-0BAF-454C-AF4B-84C53E86D149}" sibTransId="{72D11822-6CDC-44F2-8CCA-1FC180D229C5}"/>
    <dgm:cxn modelId="{C7B1844E-0D50-464B-8FA6-8AB54BEF768D}" srcId="{0F667F41-BC7E-4040-84B0-AF1FE519770C}" destId="{D0D8A6FE-C8D2-4BA9-AC0A-99FBC15991EF}" srcOrd="0" destOrd="0" parTransId="{790EB4F1-A301-480D-A37B-4CD33A283732}" sibTransId="{A16501C7-49B9-48DF-8B5E-3E4021C667F1}"/>
    <dgm:cxn modelId="{5E7815F3-4883-4359-8686-45549AC775A8}" type="presOf" srcId="{AA37C03B-B622-473A-9DB7-B34983452A38}" destId="{F9CDABF8-C52A-4B54-98A1-34764647EF62}" srcOrd="0" destOrd="0" presId="urn:microsoft.com/office/officeart/2005/8/layout/hList9"/>
    <dgm:cxn modelId="{21DA4710-AC0F-4A39-98D9-FC6637E01F8F}" type="presOf" srcId="{D0D8A6FE-C8D2-4BA9-AC0A-99FBC15991EF}" destId="{43BFE916-E2AB-424F-98A8-7ED32EC2FA7A}" srcOrd="0" destOrd="0" presId="urn:microsoft.com/office/officeart/2005/8/layout/hList9"/>
    <dgm:cxn modelId="{B53FAE17-36E9-416A-A789-D23B1E07D340}" type="presOf" srcId="{18A162A3-806F-4744-91C7-C5A69BA519D9}" destId="{98B838E9-04BC-4358-811F-8BDBBA4B743E}" srcOrd="1" destOrd="0" presId="urn:microsoft.com/office/officeart/2005/8/layout/hList9"/>
    <dgm:cxn modelId="{16C0D395-3274-447A-B3C2-0F410BD5EB74}" srcId="{AA37C03B-B622-473A-9DB7-B34983452A38}" destId="{607AC95E-9ADC-4B4E-9089-2A5A7D84E174}" srcOrd="1" destOrd="0" parTransId="{7300E135-437A-4789-A167-AFB74B9EB78F}" sibTransId="{98CF0EB4-ADCF-4D1A-AE87-550FD93C7489}"/>
    <dgm:cxn modelId="{A5C2C00C-E1FD-435A-9BBD-840E75B7C64D}" type="presOf" srcId="{607AC95E-9ADC-4B4E-9089-2A5A7D84E174}" destId="{CA294C60-95D7-457A-84CD-5FDBE51E9BB2}" srcOrd="0" destOrd="0" presId="urn:microsoft.com/office/officeart/2005/8/layout/hList9"/>
    <dgm:cxn modelId="{CB8EDC53-A209-42C2-B696-0B7E23054A7E}" type="presOf" srcId="{0F667F41-BC7E-4040-84B0-AF1FE519770C}" destId="{09A01AC8-A1C5-42B0-BB58-05343E99F878}" srcOrd="0" destOrd="0" presId="urn:microsoft.com/office/officeart/2005/8/layout/hList9"/>
    <dgm:cxn modelId="{F3563073-96A8-4258-A450-BE6423250E7E}" type="presOf" srcId="{E76FA877-D93E-40AB-8B9A-B3ABA63FD167}" destId="{438A3526-C448-43E1-9226-35A67235A7CD}" srcOrd="1" destOrd="0" presId="urn:microsoft.com/office/officeart/2005/8/layout/hList9"/>
    <dgm:cxn modelId="{9CDEFB09-52CA-4398-AD5A-9F336820E0B3}" type="presOf" srcId="{E00DDE5F-2E45-42D3-90A0-3036DB03469C}" destId="{AB88CBC4-170F-4373-A498-1D9340A4CA59}" srcOrd="0" destOrd="0" presId="urn:microsoft.com/office/officeart/2005/8/layout/hList9"/>
    <dgm:cxn modelId="{76FAD85C-00D9-4B2B-8585-83D23645E7BC}" type="presOf" srcId="{E76FA877-D93E-40AB-8B9A-B3ABA63FD167}" destId="{983F4BF1-C793-4038-A477-8340E48F924A}" srcOrd="0" destOrd="0" presId="urn:microsoft.com/office/officeart/2005/8/layout/hList9"/>
    <dgm:cxn modelId="{6D29AD6E-8026-498F-A1C8-8318B5031C8E}" srcId="{E00DDE5F-2E45-42D3-90A0-3036DB03469C}" destId="{8E4C8813-434B-4D63-95F0-AF29D44AC54C}" srcOrd="0" destOrd="0" parTransId="{37A0CFFE-8A36-40CB-865D-9BEB8F04D193}" sibTransId="{1FA7D945-DE18-412D-AAD3-38BE902D9BB0}"/>
    <dgm:cxn modelId="{0F4AA128-D2DD-4260-90C2-060E48F03D8A}" type="presOf" srcId="{D0D8A6FE-C8D2-4BA9-AC0A-99FBC15991EF}" destId="{518CEB7D-CB16-478A-9BF6-CEF62A33BF5D}" srcOrd="1" destOrd="0" presId="urn:microsoft.com/office/officeart/2005/8/layout/hList9"/>
    <dgm:cxn modelId="{92E26F1E-0354-4D26-AFA2-49B01F314405}" srcId="{0F667F41-BC7E-4040-84B0-AF1FE519770C}" destId="{89C5EDEE-7DE8-43A6-BB59-356CBFE00B56}" srcOrd="1" destOrd="0" parTransId="{6530DFAD-0088-4E2A-9D2B-938FDB53B313}" sibTransId="{EFAE670E-7FD6-4D37-9B6B-562ECAD9F292}"/>
    <dgm:cxn modelId="{0DA4A6A2-EAB8-4BA0-986F-07BD2D21C5F8}" srcId="{AA37C03B-B622-473A-9DB7-B34983452A38}" destId="{E00DDE5F-2E45-42D3-90A0-3036DB03469C}" srcOrd="2" destOrd="0" parTransId="{D890AC7F-64BF-4D76-9FE3-D75BB74DC092}" sibTransId="{B141B7CA-DC5C-429B-9353-E6F38378CD82}"/>
    <dgm:cxn modelId="{59487CA6-7906-4633-9883-29231983C84D}" type="presOf" srcId="{D63E0367-5084-4C8A-84D9-E63364395C5F}" destId="{6D11ACD5-98A5-419B-89AF-71CBF6D02439}" srcOrd="1" destOrd="0" presId="urn:microsoft.com/office/officeart/2005/8/layout/hList9"/>
    <dgm:cxn modelId="{E61068B2-9DFC-4009-9B1C-FBF3E3A132D3}" type="presOf" srcId="{56CBAAD1-4AFC-4BFF-9363-20C63C33F146}" destId="{40D7AB05-79EE-45D0-928F-723D3029CE17}" srcOrd="0" destOrd="0" presId="urn:microsoft.com/office/officeart/2005/8/layout/hList9"/>
    <dgm:cxn modelId="{25522F8F-313F-4E6C-94FC-E7A416F09883}" srcId="{607AC95E-9ADC-4B4E-9089-2A5A7D84E174}" destId="{56CBAAD1-4AFC-4BFF-9363-20C63C33F146}" srcOrd="0" destOrd="0" parTransId="{F0FB02C8-D43D-4BA8-BDB3-8D5800F234EB}" sibTransId="{D4D3BDCA-9C6B-4285-B0E8-ED105EDA9948}"/>
    <dgm:cxn modelId="{7B8F7130-39C3-4E34-B2FD-E459728FA464}" type="presOf" srcId="{18A162A3-806F-4744-91C7-C5A69BA519D9}" destId="{C02FCA43-2DCA-44AC-B28D-5E7043444AFE}" srcOrd="0" destOrd="0" presId="urn:microsoft.com/office/officeart/2005/8/layout/hList9"/>
    <dgm:cxn modelId="{F877793E-7BB0-434A-B0BD-4524A323FD40}" srcId="{0F667F41-BC7E-4040-84B0-AF1FE519770C}" destId="{D63E0367-5084-4C8A-84D9-E63364395C5F}" srcOrd="2" destOrd="0" parTransId="{235B2D06-991E-486D-AC42-10A98CF21289}" sibTransId="{B72D9277-51F8-459D-90FE-EC7E67BDA918}"/>
    <dgm:cxn modelId="{7AB38E06-B49A-4594-A230-FA02BD66B425}" srcId="{607AC95E-9ADC-4B4E-9089-2A5A7D84E174}" destId="{18A162A3-806F-4744-91C7-C5A69BA519D9}" srcOrd="1" destOrd="0" parTransId="{07F16BAA-58D5-4187-A7B4-0F1095C11152}" sibTransId="{7035B5B3-A268-4362-88B2-C3807F546847}"/>
    <dgm:cxn modelId="{2F74BB52-68A5-41EE-9036-350CB3AA3C54}" type="presParOf" srcId="{F9CDABF8-C52A-4B54-98A1-34764647EF62}" destId="{EF1326AD-C37F-40B2-BC25-BA902F4CBC00}" srcOrd="0" destOrd="0" presId="urn:microsoft.com/office/officeart/2005/8/layout/hList9"/>
    <dgm:cxn modelId="{771A86A9-6C57-4EC5-80B9-F839433C912A}" type="presParOf" srcId="{F9CDABF8-C52A-4B54-98A1-34764647EF62}" destId="{5067C20B-E14C-4DD8-A946-24A79ECC1A0F}" srcOrd="1" destOrd="0" presId="urn:microsoft.com/office/officeart/2005/8/layout/hList9"/>
    <dgm:cxn modelId="{0A784884-9009-48BB-A8A6-0AA0E71F8159}" type="presParOf" srcId="{5067C20B-E14C-4DD8-A946-24A79ECC1A0F}" destId="{84BDF13C-5C5B-48CC-BBE0-CBC7C6BF834F}" srcOrd="0" destOrd="0" presId="urn:microsoft.com/office/officeart/2005/8/layout/hList9"/>
    <dgm:cxn modelId="{8377DD1D-9EB3-411C-9721-093FA4EE6770}" type="presParOf" srcId="{5067C20B-E14C-4DD8-A946-24A79ECC1A0F}" destId="{47AA6C73-6998-4187-8525-926ABE04F53A}" srcOrd="1" destOrd="0" presId="urn:microsoft.com/office/officeart/2005/8/layout/hList9"/>
    <dgm:cxn modelId="{AD380E3F-BC42-4556-BF57-C265C5438EC1}" type="presParOf" srcId="{47AA6C73-6998-4187-8525-926ABE04F53A}" destId="{43BFE916-E2AB-424F-98A8-7ED32EC2FA7A}" srcOrd="0" destOrd="0" presId="urn:microsoft.com/office/officeart/2005/8/layout/hList9"/>
    <dgm:cxn modelId="{F06DECAC-DEF5-4580-898C-DACFD083EE5E}" type="presParOf" srcId="{47AA6C73-6998-4187-8525-926ABE04F53A}" destId="{518CEB7D-CB16-478A-9BF6-CEF62A33BF5D}" srcOrd="1" destOrd="0" presId="urn:microsoft.com/office/officeart/2005/8/layout/hList9"/>
    <dgm:cxn modelId="{3A0C6D5C-E7B5-4B96-B7AB-5D574AD74180}" type="presParOf" srcId="{5067C20B-E14C-4DD8-A946-24A79ECC1A0F}" destId="{013208FC-80E9-4818-A039-DEBA23BC8548}" srcOrd="2" destOrd="0" presId="urn:microsoft.com/office/officeart/2005/8/layout/hList9"/>
    <dgm:cxn modelId="{ABC4D543-9AFE-4127-9F64-78BFAE5DA270}" type="presParOf" srcId="{013208FC-80E9-4818-A039-DEBA23BC8548}" destId="{4376117A-6F85-4BB7-BADF-EE8DB25E0D38}" srcOrd="0" destOrd="0" presId="urn:microsoft.com/office/officeart/2005/8/layout/hList9"/>
    <dgm:cxn modelId="{7F7525EA-1A06-40AF-A205-6243B300AA39}" type="presParOf" srcId="{013208FC-80E9-4818-A039-DEBA23BC8548}" destId="{BA672FBA-9885-4C42-9F0B-CDFCFEB4A335}" srcOrd="1" destOrd="0" presId="urn:microsoft.com/office/officeart/2005/8/layout/hList9"/>
    <dgm:cxn modelId="{50C97E6A-0EF3-4AD4-854D-63E21B6E3012}" type="presParOf" srcId="{5067C20B-E14C-4DD8-A946-24A79ECC1A0F}" destId="{37CF00FF-BCB4-429C-893A-0785552D0E12}" srcOrd="3" destOrd="0" presId="urn:microsoft.com/office/officeart/2005/8/layout/hList9"/>
    <dgm:cxn modelId="{2CC6EAEA-AA7D-40B0-824E-17C57690A80F}" type="presParOf" srcId="{37CF00FF-BCB4-429C-893A-0785552D0E12}" destId="{2F58EDB9-76B6-4423-9EBE-C29C4B11D3D5}" srcOrd="0" destOrd="0" presId="urn:microsoft.com/office/officeart/2005/8/layout/hList9"/>
    <dgm:cxn modelId="{C36A2130-352F-4E70-9ABD-684611AE997C}" type="presParOf" srcId="{37CF00FF-BCB4-429C-893A-0785552D0E12}" destId="{6D11ACD5-98A5-419B-89AF-71CBF6D02439}" srcOrd="1" destOrd="0" presId="urn:microsoft.com/office/officeart/2005/8/layout/hList9"/>
    <dgm:cxn modelId="{8F6C5D83-4BEC-4C34-83CA-361E292B6EB2}" type="presParOf" srcId="{F9CDABF8-C52A-4B54-98A1-34764647EF62}" destId="{C826E4D7-58F7-4DA6-9926-5994E2A60208}" srcOrd="2" destOrd="0" presId="urn:microsoft.com/office/officeart/2005/8/layout/hList9"/>
    <dgm:cxn modelId="{50481FB4-BFE2-4E39-8C45-D83994E2351A}" type="presParOf" srcId="{F9CDABF8-C52A-4B54-98A1-34764647EF62}" destId="{09A01AC8-A1C5-42B0-BB58-05343E99F878}" srcOrd="3" destOrd="0" presId="urn:microsoft.com/office/officeart/2005/8/layout/hList9"/>
    <dgm:cxn modelId="{CADAAB35-A03D-4885-918E-2CE1E085B01A}" type="presParOf" srcId="{F9CDABF8-C52A-4B54-98A1-34764647EF62}" destId="{9AC2DC41-B99F-418A-9188-BC558FBF2F4D}" srcOrd="4" destOrd="0" presId="urn:microsoft.com/office/officeart/2005/8/layout/hList9"/>
    <dgm:cxn modelId="{C895043D-5063-4D81-99E1-3F56A474D3AE}" type="presParOf" srcId="{F9CDABF8-C52A-4B54-98A1-34764647EF62}" destId="{8A015542-5B3C-4DF9-AC58-D90406AE7FEB}" srcOrd="5" destOrd="0" presId="urn:microsoft.com/office/officeart/2005/8/layout/hList9"/>
    <dgm:cxn modelId="{04FF559B-8B03-4259-BC40-0F287C251CE7}" type="presParOf" srcId="{F9CDABF8-C52A-4B54-98A1-34764647EF62}" destId="{069CAA1F-099A-487F-8F18-532887B61B7A}" srcOrd="6" destOrd="0" presId="urn:microsoft.com/office/officeart/2005/8/layout/hList9"/>
    <dgm:cxn modelId="{F27D81A9-00C1-476F-9B6E-7440727D3305}" type="presParOf" srcId="{069CAA1F-099A-487F-8F18-532887B61B7A}" destId="{296CCB03-0CB9-467C-9A14-9BBFFE9EC951}" srcOrd="0" destOrd="0" presId="urn:microsoft.com/office/officeart/2005/8/layout/hList9"/>
    <dgm:cxn modelId="{8EC694DD-2AB3-4F6C-8BC8-30C8CC19C4DD}" type="presParOf" srcId="{069CAA1F-099A-487F-8F18-532887B61B7A}" destId="{28645F70-E0EC-4C05-96C9-3FC8FF862852}" srcOrd="1" destOrd="0" presId="urn:microsoft.com/office/officeart/2005/8/layout/hList9"/>
    <dgm:cxn modelId="{A732750E-077A-4287-BE7D-DCC804BF96DA}" type="presParOf" srcId="{28645F70-E0EC-4C05-96C9-3FC8FF862852}" destId="{40D7AB05-79EE-45D0-928F-723D3029CE17}" srcOrd="0" destOrd="0" presId="urn:microsoft.com/office/officeart/2005/8/layout/hList9"/>
    <dgm:cxn modelId="{0031E135-55BD-4DF5-997E-EBAEB7F2A337}" type="presParOf" srcId="{28645F70-E0EC-4C05-96C9-3FC8FF862852}" destId="{BA090F96-023D-4A0C-A8BB-02497FD115C7}" srcOrd="1" destOrd="0" presId="urn:microsoft.com/office/officeart/2005/8/layout/hList9"/>
    <dgm:cxn modelId="{3E47E620-A155-41EE-9FFF-5BF6EA443A3E}" type="presParOf" srcId="{069CAA1F-099A-487F-8F18-532887B61B7A}" destId="{D00B4435-3F8A-4530-B430-F3CF15E76E45}" srcOrd="2" destOrd="0" presId="urn:microsoft.com/office/officeart/2005/8/layout/hList9"/>
    <dgm:cxn modelId="{9300956E-6B4D-4934-BF67-0AE0614BF9A0}" type="presParOf" srcId="{D00B4435-3F8A-4530-B430-F3CF15E76E45}" destId="{C02FCA43-2DCA-44AC-B28D-5E7043444AFE}" srcOrd="0" destOrd="0" presId="urn:microsoft.com/office/officeart/2005/8/layout/hList9"/>
    <dgm:cxn modelId="{B483D5F8-2122-4E9E-AF70-BE81EA417F7C}" type="presParOf" srcId="{D00B4435-3F8A-4530-B430-F3CF15E76E45}" destId="{98B838E9-04BC-4358-811F-8BDBBA4B743E}" srcOrd="1" destOrd="0" presId="urn:microsoft.com/office/officeart/2005/8/layout/hList9"/>
    <dgm:cxn modelId="{5078E163-A06B-497C-A25D-BDB09AD2DEE5}" type="presParOf" srcId="{069CAA1F-099A-487F-8F18-532887B61B7A}" destId="{D017C6E5-C3BE-4AE6-BFA0-3E436CFB3509}" srcOrd="3" destOrd="0" presId="urn:microsoft.com/office/officeart/2005/8/layout/hList9"/>
    <dgm:cxn modelId="{B61DEFD3-D6C6-4696-A28A-EC19DA2253B2}" type="presParOf" srcId="{D017C6E5-C3BE-4AE6-BFA0-3E436CFB3509}" destId="{983F4BF1-C793-4038-A477-8340E48F924A}" srcOrd="0" destOrd="0" presId="urn:microsoft.com/office/officeart/2005/8/layout/hList9"/>
    <dgm:cxn modelId="{89978050-D1A3-4E0B-AA2E-0839660AF0CD}" type="presParOf" srcId="{D017C6E5-C3BE-4AE6-BFA0-3E436CFB3509}" destId="{438A3526-C448-43E1-9226-35A67235A7CD}" srcOrd="1" destOrd="0" presId="urn:microsoft.com/office/officeart/2005/8/layout/hList9"/>
    <dgm:cxn modelId="{B93543A9-7D5D-4F8C-843A-EBA4876EC1E0}" type="presParOf" srcId="{F9CDABF8-C52A-4B54-98A1-34764647EF62}" destId="{5C8A33AC-EBCF-48DB-92C3-3D510E6EF4FF}" srcOrd="7" destOrd="0" presId="urn:microsoft.com/office/officeart/2005/8/layout/hList9"/>
    <dgm:cxn modelId="{D582FD29-41C7-4F1C-97C7-067E217C3690}" type="presParOf" srcId="{F9CDABF8-C52A-4B54-98A1-34764647EF62}" destId="{CA294C60-95D7-457A-84CD-5FDBE51E9BB2}" srcOrd="8" destOrd="0" presId="urn:microsoft.com/office/officeart/2005/8/layout/hList9"/>
    <dgm:cxn modelId="{1E2FB95D-520F-4455-A2BE-5070FD50CF99}" type="presParOf" srcId="{F9CDABF8-C52A-4B54-98A1-34764647EF62}" destId="{ACCE9FA8-7D3C-4E1B-BBD5-C71A64DC036A}" srcOrd="9" destOrd="0" presId="urn:microsoft.com/office/officeart/2005/8/layout/hList9"/>
    <dgm:cxn modelId="{29EB6723-CB16-4385-BC81-EB7FE3245637}" type="presParOf" srcId="{F9CDABF8-C52A-4B54-98A1-34764647EF62}" destId="{F014AAAA-797A-4CB3-97AC-4989A06E6E54}" srcOrd="10" destOrd="0" presId="urn:microsoft.com/office/officeart/2005/8/layout/hList9"/>
    <dgm:cxn modelId="{11813CD3-4050-4BA7-A8FB-D56F620D95EE}" type="presParOf" srcId="{F9CDABF8-C52A-4B54-98A1-34764647EF62}" destId="{4A52A104-31D4-4623-B8EA-BB2A9122E9FE}" srcOrd="11" destOrd="0" presId="urn:microsoft.com/office/officeart/2005/8/layout/hList9"/>
    <dgm:cxn modelId="{8F1938DA-C1F9-4F31-82DE-3C0E5126B982}" type="presParOf" srcId="{4A52A104-31D4-4623-B8EA-BB2A9122E9FE}" destId="{2C05E1CD-5933-4E6C-BD3D-DF25FCF629E7}" srcOrd="0" destOrd="0" presId="urn:microsoft.com/office/officeart/2005/8/layout/hList9"/>
    <dgm:cxn modelId="{2D777AE9-D99F-4793-B3EC-9FB23225D201}" type="presParOf" srcId="{4A52A104-31D4-4623-B8EA-BB2A9122E9FE}" destId="{9E1E60C5-0DA9-4BD1-AE2C-D924606BE0F1}" srcOrd="1" destOrd="0" presId="urn:microsoft.com/office/officeart/2005/8/layout/hList9"/>
    <dgm:cxn modelId="{9E51842A-F7C0-45DB-80DD-0D6C45DE3D7B}" type="presParOf" srcId="{9E1E60C5-0DA9-4BD1-AE2C-D924606BE0F1}" destId="{AFFC9F9B-A34A-496C-8D61-3FB4A9FDB8A7}" srcOrd="0" destOrd="0" presId="urn:microsoft.com/office/officeart/2005/8/layout/hList9"/>
    <dgm:cxn modelId="{EE44CBE4-C04F-4C2C-9399-BCEA7BEE7418}" type="presParOf" srcId="{9E1E60C5-0DA9-4BD1-AE2C-D924606BE0F1}" destId="{2072B6C7-F060-4C16-A5B5-28A0E196AA59}" srcOrd="1" destOrd="0" presId="urn:microsoft.com/office/officeart/2005/8/layout/hList9"/>
    <dgm:cxn modelId="{EE7AD4A9-DAEA-4B28-9EF9-77779E0CF0ED}" type="presParOf" srcId="{F9CDABF8-C52A-4B54-98A1-34764647EF62}" destId="{A2F3EE21-F4F7-4D59-9F6B-BA4370040DD0}" srcOrd="12" destOrd="0" presId="urn:microsoft.com/office/officeart/2005/8/layout/hList9"/>
    <dgm:cxn modelId="{696624B3-F5AF-4DEE-ADAC-05ACF74AA7FA}" type="presParOf" srcId="{F9CDABF8-C52A-4B54-98A1-34764647EF62}" destId="{AB88CBC4-170F-4373-A498-1D9340A4CA59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C62BF-DF4E-4A82-9008-A57F928C72BB}">
      <dsp:nvSpPr>
        <dsp:cNvPr id="0" name=""/>
        <dsp:cNvSpPr/>
      </dsp:nvSpPr>
      <dsp:spPr>
        <a:xfrm>
          <a:off x="735" y="1027000"/>
          <a:ext cx="2066169" cy="116983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ANTECEDENTE: 11 de marzo de 2004 191 personas mueren x bombas plantadas por </a:t>
          </a:r>
          <a:r>
            <a:rPr lang="es-MX" sz="1400" kern="1200" dirty="0" err="1" smtClean="0"/>
            <a:t>terroritas</a:t>
          </a:r>
          <a:r>
            <a:rPr lang="es-MX" sz="1400" kern="1200" dirty="0" smtClean="0"/>
            <a:t> en Madrid</a:t>
          </a:r>
          <a:endParaRPr lang="es-ES" sz="1400" kern="1200" dirty="0"/>
        </a:p>
      </dsp:txBody>
      <dsp:txXfrm>
        <a:off x="735" y="1027000"/>
        <a:ext cx="1773711" cy="1169831"/>
      </dsp:txXfrm>
    </dsp:sp>
    <dsp:sp modelId="{2AB92E58-8EA1-45ED-8D53-B0B0679BE97E}">
      <dsp:nvSpPr>
        <dsp:cNvPr id="0" name=""/>
        <dsp:cNvSpPr/>
      </dsp:nvSpPr>
      <dsp:spPr>
        <a:xfrm>
          <a:off x="1673179" y="1204781"/>
          <a:ext cx="2066169" cy="826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30 de septiembre del 2005</a:t>
          </a:r>
          <a:endParaRPr lang="es-ES" sz="1800" kern="1200" dirty="0"/>
        </a:p>
      </dsp:txBody>
      <dsp:txXfrm>
        <a:off x="2086413" y="1204781"/>
        <a:ext cx="1239702" cy="826467"/>
      </dsp:txXfrm>
    </dsp:sp>
    <dsp:sp modelId="{F80956EB-6DC9-4E09-A602-39C893571675}">
      <dsp:nvSpPr>
        <dsp:cNvPr id="0" name=""/>
        <dsp:cNvSpPr/>
      </dsp:nvSpPr>
      <dsp:spPr>
        <a:xfrm>
          <a:off x="3306605" y="1198682"/>
          <a:ext cx="2066169" cy="826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9 de octubre de 2005</a:t>
          </a:r>
          <a:endParaRPr lang="es-ES" sz="1800" kern="1200" dirty="0"/>
        </a:p>
      </dsp:txBody>
      <dsp:txXfrm>
        <a:off x="3719839" y="1198682"/>
        <a:ext cx="1239702" cy="826467"/>
      </dsp:txXfrm>
    </dsp:sp>
    <dsp:sp modelId="{8AD46E68-6FA6-44D8-9DFB-F83D7A35654B}">
      <dsp:nvSpPr>
        <dsp:cNvPr id="0" name=""/>
        <dsp:cNvSpPr/>
      </dsp:nvSpPr>
      <dsp:spPr>
        <a:xfrm>
          <a:off x="4959540" y="1198682"/>
          <a:ext cx="2066169" cy="826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12 de octubre de 2005 </a:t>
          </a:r>
          <a:endParaRPr lang="es-ES" sz="1800" kern="1200" dirty="0"/>
        </a:p>
      </dsp:txBody>
      <dsp:txXfrm>
        <a:off x="5372774" y="1198682"/>
        <a:ext cx="1239702" cy="826467"/>
      </dsp:txXfrm>
    </dsp:sp>
    <dsp:sp modelId="{CC4BED3F-3FA9-4E49-A2D6-EF3808F04BDB}">
      <dsp:nvSpPr>
        <dsp:cNvPr id="0" name=""/>
        <dsp:cNvSpPr/>
      </dsp:nvSpPr>
      <dsp:spPr>
        <a:xfrm>
          <a:off x="6612476" y="1198682"/>
          <a:ext cx="2066169" cy="826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14 de octubre de 2005 </a:t>
          </a:r>
          <a:endParaRPr lang="es-ES" sz="1800" kern="1200" dirty="0"/>
        </a:p>
      </dsp:txBody>
      <dsp:txXfrm>
        <a:off x="7025710" y="1198682"/>
        <a:ext cx="1239702" cy="826467"/>
      </dsp:txXfrm>
    </dsp:sp>
    <dsp:sp modelId="{A802D0B7-67A4-428E-996F-EA715D8A29E6}">
      <dsp:nvSpPr>
        <dsp:cNvPr id="0" name=""/>
        <dsp:cNvSpPr/>
      </dsp:nvSpPr>
      <dsp:spPr>
        <a:xfrm>
          <a:off x="8265411" y="740943"/>
          <a:ext cx="3263865" cy="17419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Mediados de octubre 11 embajadores musulmanes exigen una reunión con el primer ministro Andrés </a:t>
          </a:r>
          <a:r>
            <a:rPr lang="es-MX" sz="1100" kern="1200" dirty="0" err="1" smtClean="0"/>
            <a:t>Fogh</a:t>
          </a:r>
          <a:r>
            <a:rPr lang="es-MX" sz="1100" kern="1200" dirty="0" smtClean="0"/>
            <a:t> </a:t>
          </a:r>
          <a:r>
            <a:rPr lang="es-MX" sz="1100" kern="1200" dirty="0" err="1" smtClean="0"/>
            <a:t>Rassmusen</a:t>
          </a:r>
          <a:r>
            <a:rPr lang="es-MX" sz="1100" kern="1200" dirty="0" smtClean="0"/>
            <a:t> quien se niega</a:t>
          </a:r>
          <a:endParaRPr lang="en-US" sz="1100" kern="1200" dirty="0"/>
        </a:p>
      </dsp:txBody>
      <dsp:txXfrm>
        <a:off x="9136384" y="740943"/>
        <a:ext cx="1521920" cy="1741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C62BF-DF4E-4A82-9008-A57F928C72BB}">
      <dsp:nvSpPr>
        <dsp:cNvPr id="0" name=""/>
        <dsp:cNvSpPr/>
      </dsp:nvSpPr>
      <dsp:spPr>
        <a:xfrm>
          <a:off x="1997" y="177964"/>
          <a:ext cx="2119653" cy="16871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Mediados de octubre el </a:t>
          </a:r>
          <a:r>
            <a:rPr lang="es-MX" sz="1300" kern="1200" dirty="0" err="1" smtClean="0"/>
            <a:t>Eagr</a:t>
          </a:r>
          <a:r>
            <a:rPr lang="es-MX" sz="1300" kern="1200" dirty="0" smtClean="0"/>
            <a:t> reproduce algunas imágenes y condena a JP por publicarlas</a:t>
          </a:r>
          <a:endParaRPr lang="es-ES" sz="1300" kern="1200" dirty="0"/>
        </a:p>
      </dsp:txBody>
      <dsp:txXfrm>
        <a:off x="1997" y="177964"/>
        <a:ext cx="1697857" cy="1687184"/>
      </dsp:txXfrm>
    </dsp:sp>
    <dsp:sp modelId="{2AB92E58-8EA1-45ED-8D53-B0B0679BE97E}">
      <dsp:nvSpPr>
        <dsp:cNvPr id="0" name=""/>
        <dsp:cNvSpPr/>
      </dsp:nvSpPr>
      <dsp:spPr>
        <a:xfrm>
          <a:off x="1704719" y="518185"/>
          <a:ext cx="2119653" cy="109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29 de octubre die </a:t>
          </a:r>
          <a:r>
            <a:rPr lang="es-MX" sz="1300" kern="1200" dirty="0" err="1" smtClean="0"/>
            <a:t>volkskran</a:t>
          </a:r>
          <a:r>
            <a:rPr lang="es-MX" sz="1300" kern="1200" dirty="0" smtClean="0"/>
            <a:t> publica 3 imágenes</a:t>
          </a:r>
          <a:endParaRPr lang="es-ES" sz="1300" kern="1200" dirty="0"/>
        </a:p>
      </dsp:txBody>
      <dsp:txXfrm>
        <a:off x="2251289" y="518185"/>
        <a:ext cx="1026514" cy="1093139"/>
      </dsp:txXfrm>
    </dsp:sp>
    <dsp:sp modelId="{467F5277-1A5B-44EA-BD8D-749C198C6CB1}">
      <dsp:nvSpPr>
        <dsp:cNvPr id="0" name=""/>
        <dsp:cNvSpPr/>
      </dsp:nvSpPr>
      <dsp:spPr>
        <a:xfrm>
          <a:off x="3393442" y="357825"/>
          <a:ext cx="2599139" cy="1327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2 de noviembre de 2005 180 automóviles incendiados en área metropolitana, 34 arrestos</a:t>
          </a:r>
          <a:endParaRPr lang="en-US" sz="1100" kern="1200" dirty="0"/>
        </a:p>
      </dsp:txBody>
      <dsp:txXfrm>
        <a:off x="4057173" y="357825"/>
        <a:ext cx="1271677" cy="1327462"/>
      </dsp:txXfrm>
    </dsp:sp>
    <dsp:sp modelId="{782D2236-DE98-477F-9D35-2C8D0F1A921A}">
      <dsp:nvSpPr>
        <dsp:cNvPr id="0" name=""/>
        <dsp:cNvSpPr/>
      </dsp:nvSpPr>
      <dsp:spPr>
        <a:xfrm>
          <a:off x="5568651" y="597625"/>
          <a:ext cx="2119653" cy="847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3 de diciembre de 2005 </a:t>
          </a:r>
          <a:endParaRPr lang="en-US" sz="1300" kern="1200" dirty="0"/>
        </a:p>
      </dsp:txBody>
      <dsp:txXfrm>
        <a:off x="5992582" y="597625"/>
        <a:ext cx="1271792" cy="847861"/>
      </dsp:txXfrm>
    </dsp:sp>
    <dsp:sp modelId="{CC4BED3F-3FA9-4E49-A2D6-EF3808F04BDB}">
      <dsp:nvSpPr>
        <dsp:cNvPr id="0" name=""/>
        <dsp:cNvSpPr/>
      </dsp:nvSpPr>
      <dsp:spPr>
        <a:xfrm>
          <a:off x="7264374" y="597625"/>
          <a:ext cx="2119653" cy="8478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7 de diciembre de 2005</a:t>
          </a:r>
          <a:endParaRPr lang="es-ES" sz="1300" kern="1200" dirty="0"/>
        </a:p>
      </dsp:txBody>
      <dsp:txXfrm>
        <a:off x="7688305" y="597625"/>
        <a:ext cx="1271792" cy="847861"/>
      </dsp:txXfrm>
    </dsp:sp>
    <dsp:sp modelId="{2E3B590F-AA7B-45B7-AA00-0D66B1A36F44}">
      <dsp:nvSpPr>
        <dsp:cNvPr id="0" name=""/>
        <dsp:cNvSpPr/>
      </dsp:nvSpPr>
      <dsp:spPr>
        <a:xfrm>
          <a:off x="8962094" y="520042"/>
          <a:ext cx="2567917" cy="11953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18 de diciembre de 2005 Editor en jefe de JP escribe que nunca fue su deseo el insultar</a:t>
          </a:r>
          <a:endParaRPr lang="es-ES" sz="1200" kern="1200" dirty="0"/>
        </a:p>
      </dsp:txBody>
      <dsp:txXfrm>
        <a:off x="9559790" y="520042"/>
        <a:ext cx="1372526" cy="11953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C62BF-DF4E-4A82-9008-A57F928C72BB}">
      <dsp:nvSpPr>
        <dsp:cNvPr id="0" name=""/>
        <dsp:cNvSpPr/>
      </dsp:nvSpPr>
      <dsp:spPr>
        <a:xfrm>
          <a:off x="0" y="164678"/>
          <a:ext cx="2136542" cy="170062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29 de diciembre de 2005 </a:t>
          </a:r>
          <a:endParaRPr lang="es-ES" sz="1800" kern="1200" dirty="0"/>
        </a:p>
      </dsp:txBody>
      <dsp:txXfrm>
        <a:off x="0" y="164678"/>
        <a:ext cx="1711385" cy="1700628"/>
      </dsp:txXfrm>
    </dsp:sp>
    <dsp:sp modelId="{2AB92E58-8EA1-45ED-8D53-B0B0679BE97E}">
      <dsp:nvSpPr>
        <dsp:cNvPr id="0" name=""/>
        <dsp:cNvSpPr/>
      </dsp:nvSpPr>
      <dsp:spPr>
        <a:xfrm>
          <a:off x="1717671" y="380696"/>
          <a:ext cx="2821454" cy="13688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1 de enero del 2006 defiende libertad de expresión y religión de los daneses y explota el escenario internacional</a:t>
          </a:r>
          <a:endParaRPr lang="es-ES" sz="1200" kern="1200" dirty="0"/>
        </a:p>
      </dsp:txBody>
      <dsp:txXfrm>
        <a:off x="2402074" y="380696"/>
        <a:ext cx="1452648" cy="1368806"/>
      </dsp:txXfrm>
    </dsp:sp>
    <dsp:sp modelId="{467F5277-1A5B-44EA-BD8D-749C198C6CB1}">
      <dsp:nvSpPr>
        <dsp:cNvPr id="0" name=""/>
        <dsp:cNvSpPr/>
      </dsp:nvSpPr>
      <dsp:spPr>
        <a:xfrm>
          <a:off x="4133614" y="373175"/>
          <a:ext cx="2619850" cy="13380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12 de enero de 2006 </a:t>
          </a:r>
          <a:endParaRPr lang="en-US" sz="1100" kern="1200" dirty="0"/>
        </a:p>
      </dsp:txBody>
      <dsp:txXfrm>
        <a:off x="4802634" y="373175"/>
        <a:ext cx="1281811" cy="1338039"/>
      </dsp:txXfrm>
    </dsp:sp>
    <dsp:sp modelId="{782D2236-DE98-477F-9D35-2C8D0F1A921A}">
      <dsp:nvSpPr>
        <dsp:cNvPr id="0" name=""/>
        <dsp:cNvSpPr/>
      </dsp:nvSpPr>
      <dsp:spPr>
        <a:xfrm>
          <a:off x="6297304" y="255387"/>
          <a:ext cx="2980626" cy="15323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21 de enero de 2006 La unión internacional de </a:t>
          </a:r>
          <a:r>
            <a:rPr lang="es-MX" sz="1100" kern="1200" dirty="0" smtClean="0"/>
            <a:t>académicos</a:t>
          </a:r>
          <a:r>
            <a:rPr lang="es-MX" sz="1000" kern="1200" dirty="0" smtClean="0"/>
            <a:t> musulmanes convoca boicot de bienes daneses y noruegos, se adhiere arabia saudita y otros países de medio oriente</a:t>
          </a:r>
          <a:endParaRPr lang="en-US" sz="1000" kern="1200" dirty="0"/>
        </a:p>
      </dsp:txBody>
      <dsp:txXfrm>
        <a:off x="7063473" y="255387"/>
        <a:ext cx="1448289" cy="1532337"/>
      </dsp:txXfrm>
    </dsp:sp>
    <dsp:sp modelId="{CC4BED3F-3FA9-4E49-A2D6-EF3808F04BDB}">
      <dsp:nvSpPr>
        <dsp:cNvPr id="0" name=""/>
        <dsp:cNvSpPr/>
      </dsp:nvSpPr>
      <dsp:spPr>
        <a:xfrm>
          <a:off x="8709131" y="271463"/>
          <a:ext cx="2678006" cy="1430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29 de enero de 2006 manifestantes queman bandera de Dinamarca</a:t>
          </a:r>
          <a:endParaRPr lang="es-ES" sz="1200" kern="1200" dirty="0"/>
        </a:p>
      </dsp:txBody>
      <dsp:txXfrm>
        <a:off x="9424356" y="271463"/>
        <a:ext cx="1247557" cy="14304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A88AC-8E9A-41AB-908E-CD059E25FD8C}">
      <dsp:nvSpPr>
        <dsp:cNvPr id="0" name=""/>
        <dsp:cNvSpPr/>
      </dsp:nvSpPr>
      <dsp:spPr>
        <a:xfrm rot="5400000">
          <a:off x="3156126" y="117554"/>
          <a:ext cx="1807765" cy="157275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Jyllands</a:t>
          </a:r>
          <a:r>
            <a:rPr lang="es-MX" sz="1200" kern="1200" dirty="0" smtClean="0"/>
            <a:t> </a:t>
          </a:r>
          <a:r>
            <a:rPr lang="es-MX" sz="1200" kern="1200" dirty="0" err="1" smtClean="0"/>
            <a:t>Posten</a:t>
          </a:r>
          <a:r>
            <a:rPr lang="es-MX" sz="1200" kern="1200" dirty="0" smtClean="0"/>
            <a:t>. Diario que publica las primeras caricaturas</a:t>
          </a:r>
          <a:endParaRPr lang="es-ES" sz="1200" kern="1200" dirty="0"/>
        </a:p>
      </dsp:txBody>
      <dsp:txXfrm rot="-5400000">
        <a:off x="3518718" y="281760"/>
        <a:ext cx="1082580" cy="1244345"/>
      </dsp:txXfrm>
    </dsp:sp>
    <dsp:sp modelId="{692AECF0-5AFC-4D2D-A2AA-CF2E3B069DE6}">
      <dsp:nvSpPr>
        <dsp:cNvPr id="0" name=""/>
        <dsp:cNvSpPr/>
      </dsp:nvSpPr>
      <dsp:spPr>
        <a:xfrm>
          <a:off x="4894112" y="361602"/>
          <a:ext cx="2017466" cy="108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Emisor</a:t>
          </a:r>
          <a:endParaRPr lang="es-ES" sz="1200" kern="1200" dirty="0"/>
        </a:p>
      </dsp:txBody>
      <dsp:txXfrm>
        <a:off x="4894112" y="361602"/>
        <a:ext cx="2017466" cy="1084659"/>
      </dsp:txXfrm>
    </dsp:sp>
    <dsp:sp modelId="{6E6F4938-25DE-45E2-9AC4-1A0CC8581903}">
      <dsp:nvSpPr>
        <dsp:cNvPr id="0" name=""/>
        <dsp:cNvSpPr/>
      </dsp:nvSpPr>
      <dsp:spPr>
        <a:xfrm rot="5400000">
          <a:off x="1457549" y="117554"/>
          <a:ext cx="1807765" cy="157275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1820141" y="281760"/>
        <a:ext cx="1082580" cy="1244345"/>
      </dsp:txXfrm>
    </dsp:sp>
    <dsp:sp modelId="{EE18622F-5C02-4DE0-9166-17126D0ED065}">
      <dsp:nvSpPr>
        <dsp:cNvPr id="0" name=""/>
        <dsp:cNvSpPr/>
      </dsp:nvSpPr>
      <dsp:spPr>
        <a:xfrm rot="5400000">
          <a:off x="2127335" y="1564561"/>
          <a:ext cx="2160262" cy="21001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Sociedades laicas y democráticas, los no creyentes no deberían autocensurarse por temor a ofender a creyentes</a:t>
          </a:r>
          <a:endParaRPr lang="es-ES" sz="1200" kern="1200" dirty="0"/>
        </a:p>
      </dsp:txBody>
      <dsp:txXfrm rot="-5400000">
        <a:off x="2502558" y="1889511"/>
        <a:ext cx="1409815" cy="1450202"/>
      </dsp:txXfrm>
    </dsp:sp>
    <dsp:sp modelId="{3B94884C-F732-489B-9E03-2435983D2B10}">
      <dsp:nvSpPr>
        <dsp:cNvPr id="0" name=""/>
        <dsp:cNvSpPr/>
      </dsp:nvSpPr>
      <dsp:spPr>
        <a:xfrm rot="21074693">
          <a:off x="805813" y="2131689"/>
          <a:ext cx="1336096" cy="993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Mensaje </a:t>
          </a:r>
          <a:endParaRPr lang="es-ES" sz="1200" kern="1200" dirty="0"/>
        </a:p>
      </dsp:txBody>
      <dsp:txXfrm>
        <a:off x="805813" y="2131689"/>
        <a:ext cx="1336096" cy="993439"/>
      </dsp:txXfrm>
    </dsp:sp>
    <dsp:sp modelId="{4CAE66C8-7E4D-4EF3-A3F1-AE9A7546728F}">
      <dsp:nvSpPr>
        <dsp:cNvPr id="0" name=""/>
        <dsp:cNvSpPr/>
      </dsp:nvSpPr>
      <dsp:spPr>
        <a:xfrm rot="5400000">
          <a:off x="4291909" y="1842027"/>
          <a:ext cx="1807765" cy="157275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Receptor: población en general: a favor (medios de comunicación) y en contra(musulmanes</a:t>
          </a:r>
          <a:r>
            <a:rPr lang="es-MX" sz="900" kern="1200" dirty="0" smtClean="0"/>
            <a:t>)</a:t>
          </a:r>
          <a:endParaRPr lang="es-ES" sz="900" kern="1200" dirty="0"/>
        </a:p>
      </dsp:txBody>
      <dsp:txXfrm rot="-5400000">
        <a:off x="4654501" y="2006233"/>
        <a:ext cx="1082580" cy="1244345"/>
      </dsp:txXfrm>
    </dsp:sp>
    <dsp:sp modelId="{3C57698B-72BB-4AD5-8E0A-158147E0E354}">
      <dsp:nvSpPr>
        <dsp:cNvPr id="0" name=""/>
        <dsp:cNvSpPr/>
      </dsp:nvSpPr>
      <dsp:spPr>
        <a:xfrm rot="5400000">
          <a:off x="3156126" y="3538914"/>
          <a:ext cx="1807765" cy="157275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Canal: </a:t>
          </a:r>
          <a:r>
            <a:rPr lang="es-MX" sz="1200" kern="1200" dirty="0" err="1" smtClean="0"/>
            <a:t>Jyllands</a:t>
          </a:r>
          <a:r>
            <a:rPr lang="es-MX" sz="1200" kern="1200" dirty="0" smtClean="0"/>
            <a:t> </a:t>
          </a:r>
          <a:r>
            <a:rPr lang="es-MX" sz="1200" kern="1200" dirty="0" err="1" smtClean="0"/>
            <a:t>Posten</a:t>
          </a:r>
          <a:r>
            <a:rPr lang="es-MX" sz="1200" kern="1200" dirty="0" smtClean="0"/>
            <a:t> y otros medios de comunicación</a:t>
          </a:r>
          <a:endParaRPr lang="es-ES" sz="1200" kern="1200" dirty="0"/>
        </a:p>
      </dsp:txBody>
      <dsp:txXfrm rot="-5400000">
        <a:off x="3518718" y="3703120"/>
        <a:ext cx="1082580" cy="1244345"/>
      </dsp:txXfrm>
    </dsp:sp>
    <dsp:sp modelId="{80CAC43F-A864-443E-AC27-551EC1C1765B}">
      <dsp:nvSpPr>
        <dsp:cNvPr id="0" name=""/>
        <dsp:cNvSpPr/>
      </dsp:nvSpPr>
      <dsp:spPr>
        <a:xfrm rot="1672973">
          <a:off x="4742338" y="3782962"/>
          <a:ext cx="2017466" cy="108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Referente </a:t>
          </a:r>
          <a:endParaRPr lang="es-ES" sz="1200" kern="1200" dirty="0"/>
        </a:p>
      </dsp:txBody>
      <dsp:txXfrm>
        <a:off x="4742338" y="3782962"/>
        <a:ext cx="2017466" cy="1084659"/>
      </dsp:txXfrm>
    </dsp:sp>
    <dsp:sp modelId="{D0EA5174-29DF-4726-8310-2AF969276688}">
      <dsp:nvSpPr>
        <dsp:cNvPr id="0" name=""/>
        <dsp:cNvSpPr/>
      </dsp:nvSpPr>
      <dsp:spPr>
        <a:xfrm rot="5400000">
          <a:off x="1457549" y="3538914"/>
          <a:ext cx="1807765" cy="157275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Decodificación: Libertad de expresión y ofensa a la religión musulmana</a:t>
          </a:r>
          <a:endParaRPr lang="es-ES" sz="1100" kern="1200" dirty="0"/>
        </a:p>
      </dsp:txBody>
      <dsp:txXfrm rot="-5400000">
        <a:off x="1820141" y="3703120"/>
        <a:ext cx="1082580" cy="12443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FE916-E2AB-424F-98A8-7ED32EC2FA7A}">
      <dsp:nvSpPr>
        <dsp:cNvPr id="0" name=""/>
        <dsp:cNvSpPr/>
      </dsp:nvSpPr>
      <dsp:spPr>
        <a:xfrm>
          <a:off x="1476378" y="373277"/>
          <a:ext cx="1609063" cy="9308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La población musulmana afectada</a:t>
          </a:r>
          <a:endParaRPr lang="es-ES" sz="1800" kern="1200" dirty="0"/>
        </a:p>
      </dsp:txBody>
      <dsp:txXfrm>
        <a:off x="1733828" y="373277"/>
        <a:ext cx="1351613" cy="930893"/>
      </dsp:txXfrm>
    </dsp:sp>
    <dsp:sp modelId="{4376117A-6F85-4BB7-BADF-EE8DB25E0D38}">
      <dsp:nvSpPr>
        <dsp:cNvPr id="0" name=""/>
        <dsp:cNvSpPr/>
      </dsp:nvSpPr>
      <dsp:spPr>
        <a:xfrm>
          <a:off x="0" y="1525388"/>
          <a:ext cx="1855121" cy="15938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Líderes de organizaciones musulmanas interesados en arreglar su imagen.</a:t>
          </a:r>
        </a:p>
      </dsp:txBody>
      <dsp:txXfrm>
        <a:off x="296819" y="1525388"/>
        <a:ext cx="1558302" cy="1593884"/>
      </dsp:txXfrm>
    </dsp:sp>
    <dsp:sp modelId="{2F58EDB9-76B6-4423-9EBE-C29C4B11D3D5}">
      <dsp:nvSpPr>
        <dsp:cNvPr id="0" name=""/>
        <dsp:cNvSpPr/>
      </dsp:nvSpPr>
      <dsp:spPr>
        <a:xfrm>
          <a:off x="2283782" y="2263642"/>
          <a:ext cx="1639909" cy="17371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Lectores de la población en general</a:t>
          </a:r>
          <a:endParaRPr lang="es-ES" sz="1400" kern="1200" dirty="0" smtClean="0"/>
        </a:p>
      </dsp:txBody>
      <dsp:txXfrm>
        <a:off x="2546167" y="2263642"/>
        <a:ext cx="1377523" cy="1737121"/>
      </dsp:txXfrm>
    </dsp:sp>
    <dsp:sp modelId="{09A01AC8-A1C5-42B0-BB58-05343E99F878}">
      <dsp:nvSpPr>
        <dsp:cNvPr id="0" name=""/>
        <dsp:cNvSpPr/>
      </dsp:nvSpPr>
      <dsp:spPr>
        <a:xfrm>
          <a:off x="287010" y="203707"/>
          <a:ext cx="930428" cy="9304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Públicos o Actores</a:t>
          </a:r>
          <a:endParaRPr lang="es-ES" sz="1200" kern="1200" dirty="0"/>
        </a:p>
      </dsp:txBody>
      <dsp:txXfrm>
        <a:off x="423268" y="339965"/>
        <a:ext cx="657912" cy="657912"/>
      </dsp:txXfrm>
    </dsp:sp>
    <dsp:sp modelId="{40D7AB05-79EE-45D0-928F-723D3029CE17}">
      <dsp:nvSpPr>
        <dsp:cNvPr id="0" name=""/>
        <dsp:cNvSpPr/>
      </dsp:nvSpPr>
      <dsp:spPr>
        <a:xfrm>
          <a:off x="5093814" y="137622"/>
          <a:ext cx="1561723" cy="9308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Creación de un comité de crisis.</a:t>
          </a:r>
          <a:endParaRPr lang="es-ES" sz="1200" kern="1200" dirty="0"/>
        </a:p>
      </dsp:txBody>
      <dsp:txXfrm>
        <a:off x="5343690" y="137622"/>
        <a:ext cx="1311847" cy="930893"/>
      </dsp:txXfrm>
    </dsp:sp>
    <dsp:sp modelId="{C02FCA43-2DCA-44AC-B28D-5E7043444AFE}">
      <dsp:nvSpPr>
        <dsp:cNvPr id="0" name=""/>
        <dsp:cNvSpPr/>
      </dsp:nvSpPr>
      <dsp:spPr>
        <a:xfrm>
          <a:off x="5515401" y="1318646"/>
          <a:ext cx="1747568" cy="13503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Creación de un manual de crisis.</a:t>
          </a:r>
          <a:endParaRPr lang="es-ES" sz="1200" kern="1200" dirty="0"/>
        </a:p>
      </dsp:txBody>
      <dsp:txXfrm>
        <a:off x="5795012" y="1318646"/>
        <a:ext cx="1467957" cy="1350316"/>
      </dsp:txXfrm>
    </dsp:sp>
    <dsp:sp modelId="{983F4BF1-C793-4038-A477-8340E48F924A}">
      <dsp:nvSpPr>
        <dsp:cNvPr id="0" name=""/>
        <dsp:cNvSpPr/>
      </dsp:nvSpPr>
      <dsp:spPr>
        <a:xfrm>
          <a:off x="4231821" y="2654487"/>
          <a:ext cx="1561723" cy="14856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Comunicados oficiales en medios de comunicación</a:t>
          </a:r>
          <a:endParaRPr lang="es-ES" sz="1200" kern="1200" dirty="0"/>
        </a:p>
      </dsp:txBody>
      <dsp:txXfrm>
        <a:off x="4481697" y="2654487"/>
        <a:ext cx="1311847" cy="1485659"/>
      </dsp:txXfrm>
    </dsp:sp>
    <dsp:sp modelId="{CA294C60-95D7-457A-84CD-5FDBE51E9BB2}">
      <dsp:nvSpPr>
        <dsp:cNvPr id="0" name=""/>
        <dsp:cNvSpPr/>
      </dsp:nvSpPr>
      <dsp:spPr>
        <a:xfrm>
          <a:off x="3472769" y="0"/>
          <a:ext cx="1464819" cy="155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Herramientas</a:t>
          </a:r>
          <a:endParaRPr lang="es-ES" sz="800" kern="1200" dirty="0"/>
        </a:p>
      </dsp:txBody>
      <dsp:txXfrm>
        <a:off x="3687287" y="227663"/>
        <a:ext cx="1035783" cy="1099251"/>
      </dsp:txXfrm>
    </dsp:sp>
    <dsp:sp modelId="{AFFC9F9B-A34A-496C-8D61-3FB4A9FDB8A7}">
      <dsp:nvSpPr>
        <dsp:cNvPr id="0" name=""/>
        <dsp:cNvSpPr/>
      </dsp:nvSpPr>
      <dsp:spPr>
        <a:xfrm>
          <a:off x="7700323" y="824975"/>
          <a:ext cx="1312293" cy="18858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El medio aplica una estrategia de transparencia informativa, mostrándose abierto al diálogo y la conversación</a:t>
          </a:r>
          <a:endParaRPr lang="es-ES" sz="1200" kern="1200" dirty="0"/>
        </a:p>
      </dsp:txBody>
      <dsp:txXfrm>
        <a:off x="7910290" y="824975"/>
        <a:ext cx="1102326" cy="1885803"/>
      </dsp:txXfrm>
    </dsp:sp>
    <dsp:sp modelId="{AB88CBC4-170F-4373-A498-1D9340A4CA59}">
      <dsp:nvSpPr>
        <dsp:cNvPr id="0" name=""/>
        <dsp:cNvSpPr/>
      </dsp:nvSpPr>
      <dsp:spPr>
        <a:xfrm>
          <a:off x="6552485" y="15574"/>
          <a:ext cx="1230518" cy="13525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Estrategia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Accesible </a:t>
          </a:r>
          <a:endParaRPr lang="es-ES" sz="1400" kern="1200" dirty="0"/>
        </a:p>
      </dsp:txBody>
      <dsp:txXfrm>
        <a:off x="6732690" y="213651"/>
        <a:ext cx="870108" cy="956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2/20/2020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9848" y="1560811"/>
            <a:ext cx="9966960" cy="2368252"/>
          </a:xfrm>
        </p:spPr>
        <p:txBody>
          <a:bodyPr/>
          <a:lstStyle/>
          <a:p>
            <a:r>
              <a:rPr lang="es-MX" sz="7200" dirty="0" smtClean="0"/>
              <a:t>Caricaturas: le monde,</a:t>
            </a:r>
            <a:br>
              <a:rPr lang="es-MX" sz="7200" dirty="0" smtClean="0"/>
            </a:br>
            <a:r>
              <a:rPr lang="es-MX" sz="7200" dirty="0" smtClean="0"/>
              <a:t>las caricaturas de </a:t>
            </a:r>
            <a:r>
              <a:rPr lang="es-MX" sz="7200" dirty="0" err="1" smtClean="0"/>
              <a:t>mahoma</a:t>
            </a:r>
            <a:r>
              <a:rPr lang="es-MX" sz="7200" dirty="0" smtClean="0"/>
              <a:t> </a:t>
            </a:r>
            <a:endParaRPr lang="en-US" sz="7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Examen </a:t>
            </a:r>
            <a:r>
              <a:rPr lang="es-MX" dirty="0" err="1" smtClean="0"/>
              <a:t>Complexivo</a:t>
            </a:r>
            <a:r>
              <a:rPr lang="es-MX" dirty="0" smtClean="0"/>
              <a:t>: Comunicación Organizacional 2020</a:t>
            </a:r>
          </a:p>
          <a:p>
            <a:r>
              <a:rPr lang="es-MX" dirty="0" smtClean="0"/>
              <a:t>FACSP-UCE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5528" y="438911"/>
            <a:ext cx="10058400" cy="1609344"/>
          </a:xfrm>
        </p:spPr>
        <p:txBody>
          <a:bodyPr/>
          <a:lstStyle/>
          <a:p>
            <a:r>
              <a:rPr lang="es-MX" dirty="0" smtClean="0"/>
              <a:t>Análisis de caso</a:t>
            </a: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6788" y="1728215"/>
            <a:ext cx="4754880" cy="64008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Actores</a:t>
            </a:r>
            <a:endParaRPr lang="en-US" sz="28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69848" y="2571751"/>
            <a:ext cx="4754880" cy="4086224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/>
              <a:t>Medios de comunicación</a:t>
            </a:r>
            <a:endParaRPr lang="en-US" b="1" dirty="0"/>
          </a:p>
          <a:p>
            <a:pPr marL="0" lvl="0" indent="0">
              <a:buNone/>
            </a:pPr>
            <a:r>
              <a:rPr lang="es-MX" dirty="0"/>
              <a:t>Le monde</a:t>
            </a:r>
            <a:endParaRPr lang="en-US" dirty="0"/>
          </a:p>
          <a:p>
            <a:pPr lvl="1"/>
            <a:r>
              <a:rPr lang="es-MX" dirty="0" err="1"/>
              <a:t>Plantu</a:t>
            </a:r>
            <a:r>
              <a:rPr lang="es-MX" dirty="0"/>
              <a:t>(caricaturista)</a:t>
            </a:r>
            <a:endParaRPr lang="en-US" dirty="0"/>
          </a:p>
          <a:p>
            <a:pPr lvl="1"/>
            <a:r>
              <a:rPr lang="es-MX" dirty="0"/>
              <a:t>Editores </a:t>
            </a:r>
            <a:endParaRPr lang="en-US" dirty="0"/>
          </a:p>
          <a:p>
            <a:pPr marL="0" lvl="0" indent="0">
              <a:buNone/>
            </a:pPr>
            <a:r>
              <a:rPr lang="es-MX" dirty="0" err="1"/>
              <a:t>Jyllands</a:t>
            </a:r>
            <a:r>
              <a:rPr lang="es-MX" dirty="0"/>
              <a:t> </a:t>
            </a:r>
            <a:r>
              <a:rPr lang="es-MX" dirty="0" err="1"/>
              <a:t>Posten</a:t>
            </a:r>
            <a:endParaRPr lang="en-US" dirty="0"/>
          </a:p>
          <a:p>
            <a:pPr lvl="1"/>
            <a:r>
              <a:rPr lang="es-MX" dirty="0"/>
              <a:t>Fleming Rose(caricaturista)</a:t>
            </a:r>
            <a:endParaRPr lang="en-US" dirty="0"/>
          </a:p>
          <a:p>
            <a:pPr lvl="1"/>
            <a:r>
              <a:rPr lang="es-MX" dirty="0" err="1"/>
              <a:t>Carsten</a:t>
            </a:r>
            <a:r>
              <a:rPr lang="es-MX" dirty="0"/>
              <a:t> juste (editor en jefe)</a:t>
            </a:r>
            <a:endParaRPr lang="en-US" dirty="0"/>
          </a:p>
          <a:p>
            <a:pPr marL="0" lvl="0" indent="0">
              <a:buNone/>
            </a:pPr>
            <a:r>
              <a:rPr lang="es-MX" dirty="0"/>
              <a:t>France </a:t>
            </a:r>
            <a:r>
              <a:rPr lang="es-MX" dirty="0" err="1"/>
              <a:t>Soir</a:t>
            </a:r>
            <a:endParaRPr lang="en-US" dirty="0"/>
          </a:p>
          <a:p>
            <a:pPr marL="0" lvl="0" indent="0">
              <a:buNone/>
            </a:pPr>
            <a:r>
              <a:rPr lang="es-MX" dirty="0" err="1"/>
              <a:t>Liberation</a:t>
            </a:r>
            <a:endParaRPr lang="en-US" dirty="0"/>
          </a:p>
          <a:p>
            <a:pPr marL="0" lvl="0" indent="0">
              <a:buNone/>
            </a:pPr>
            <a:r>
              <a:rPr lang="es-MX" dirty="0"/>
              <a:t>El </a:t>
            </a:r>
            <a:r>
              <a:rPr lang="es-MX" dirty="0" err="1"/>
              <a:t>Eagr</a:t>
            </a:r>
            <a:r>
              <a:rPr lang="es-MX" dirty="0"/>
              <a:t> egipcio</a:t>
            </a:r>
            <a:endParaRPr lang="en-US" dirty="0"/>
          </a:p>
          <a:p>
            <a:pPr marL="0" lvl="0" indent="0">
              <a:buNone/>
            </a:pPr>
            <a:r>
              <a:rPr lang="es-MX" dirty="0" err="1"/>
              <a:t>Ekstra</a:t>
            </a:r>
            <a:r>
              <a:rPr lang="es-MX" dirty="0"/>
              <a:t> </a:t>
            </a:r>
            <a:r>
              <a:rPr lang="es-MX" dirty="0" err="1"/>
              <a:t>bladet</a:t>
            </a:r>
            <a:endParaRPr lang="en-US" dirty="0"/>
          </a:p>
          <a:p>
            <a:pPr marL="0" lvl="0" indent="0">
              <a:buNone/>
            </a:pPr>
            <a:r>
              <a:rPr lang="es-MX" dirty="0"/>
              <a:t>Medios en Alemania</a:t>
            </a:r>
            <a:endParaRPr lang="en-US" dirty="0"/>
          </a:p>
          <a:p>
            <a:pPr marL="0" lvl="0" indent="0">
              <a:buNone/>
            </a:pPr>
            <a:r>
              <a:rPr lang="es-MX" dirty="0"/>
              <a:t>Medios en España</a:t>
            </a:r>
            <a:endParaRPr lang="en-US" dirty="0"/>
          </a:p>
          <a:p>
            <a:pPr marL="0" lvl="0" indent="0">
              <a:buNone/>
            </a:pPr>
            <a:r>
              <a:rPr lang="es-MX" dirty="0"/>
              <a:t>Medios en Italia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357813" y="1428750"/>
            <a:ext cx="5761291" cy="5429249"/>
          </a:xfrm>
        </p:spPr>
        <p:txBody>
          <a:bodyPr>
            <a:normAutofit fontScale="55000" lnSpcReduction="20000"/>
          </a:bodyPr>
          <a:lstStyle/>
          <a:p>
            <a:r>
              <a:rPr lang="es-MX" sz="2500" b="1" dirty="0"/>
              <a:t>Asociación danesa de caricaturistas</a:t>
            </a:r>
            <a:endParaRPr lang="en-US" sz="2500" b="1" dirty="0"/>
          </a:p>
          <a:p>
            <a:r>
              <a:rPr lang="es-MX" sz="2500" b="1" dirty="0"/>
              <a:t>Autoridades gubernamentales </a:t>
            </a:r>
            <a:endParaRPr lang="en-US" sz="2500" b="1" dirty="0"/>
          </a:p>
          <a:p>
            <a:pPr marL="0" lvl="0" indent="0">
              <a:buNone/>
            </a:pPr>
            <a:r>
              <a:rPr lang="es-MX" sz="2500" dirty="0"/>
              <a:t>E</a:t>
            </a:r>
            <a:r>
              <a:rPr lang="es-MX" sz="2500" dirty="0" smtClean="0"/>
              <a:t>mbajadores </a:t>
            </a:r>
            <a:r>
              <a:rPr lang="es-MX" sz="2500" dirty="0"/>
              <a:t>M</a:t>
            </a:r>
            <a:r>
              <a:rPr lang="es-MX" sz="2500" dirty="0" smtClean="0"/>
              <a:t>usulmanes</a:t>
            </a:r>
            <a:endParaRPr lang="en-US" sz="2500" dirty="0"/>
          </a:p>
          <a:p>
            <a:pPr marL="0" lvl="0" indent="0">
              <a:buNone/>
            </a:pPr>
            <a:r>
              <a:rPr lang="es-MX" sz="2500" dirty="0"/>
              <a:t>P</a:t>
            </a:r>
            <a:r>
              <a:rPr lang="es-MX" sz="2500" dirty="0" smtClean="0"/>
              <a:t>rimer </a:t>
            </a:r>
            <a:r>
              <a:rPr lang="es-MX" sz="2500" dirty="0"/>
              <a:t>M</a:t>
            </a:r>
            <a:r>
              <a:rPr lang="es-MX" sz="2500" dirty="0" smtClean="0"/>
              <a:t>inistro </a:t>
            </a:r>
            <a:r>
              <a:rPr lang="es-MX" sz="2500" dirty="0"/>
              <a:t>D</a:t>
            </a:r>
            <a:r>
              <a:rPr lang="es-MX" sz="2500" dirty="0" smtClean="0"/>
              <a:t>anés </a:t>
            </a:r>
            <a:r>
              <a:rPr lang="es-MX" sz="2500" dirty="0"/>
              <a:t>Andrés </a:t>
            </a:r>
            <a:r>
              <a:rPr lang="es-MX" sz="2500" dirty="0" err="1"/>
              <a:t>Fogh</a:t>
            </a:r>
            <a:endParaRPr lang="en-US" sz="2500" dirty="0"/>
          </a:p>
          <a:p>
            <a:pPr marL="0" lvl="0" indent="0">
              <a:buNone/>
            </a:pPr>
            <a:r>
              <a:rPr lang="es-MX" sz="2500" dirty="0"/>
              <a:t>I</a:t>
            </a:r>
            <a:r>
              <a:rPr lang="es-MX" sz="2500" dirty="0" smtClean="0"/>
              <a:t>manes (Ministros </a:t>
            </a:r>
            <a:r>
              <a:rPr lang="es-MX" sz="2500" dirty="0"/>
              <a:t>de la región mahometana)</a:t>
            </a:r>
            <a:endParaRPr lang="en-US" sz="2500" dirty="0"/>
          </a:p>
          <a:p>
            <a:pPr marL="0" lvl="0" indent="0">
              <a:buNone/>
            </a:pPr>
            <a:r>
              <a:rPr lang="es-MX" sz="2500" dirty="0"/>
              <a:t>Javier Solana </a:t>
            </a:r>
            <a:r>
              <a:rPr lang="es-MX" sz="2500" dirty="0" smtClean="0"/>
              <a:t>Coordinador De Política Exterior De La Unión Europea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Ministro De Interior Nicolás Sarkozy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Ex </a:t>
            </a:r>
            <a:r>
              <a:rPr lang="es-MX" sz="2500" dirty="0"/>
              <a:t>presidente de USA, Bill Clinton</a:t>
            </a:r>
            <a:endParaRPr lang="en-US" sz="2500" dirty="0"/>
          </a:p>
          <a:p>
            <a:pPr marL="0" lvl="0" indent="0">
              <a:buNone/>
            </a:pPr>
            <a:r>
              <a:rPr lang="es-MX" sz="2500" dirty="0" smtClean="0"/>
              <a:t>Ministerio De Relaciones Exteriores De Francia</a:t>
            </a:r>
            <a:endParaRPr lang="en-US" sz="2500" dirty="0" smtClean="0"/>
          </a:p>
          <a:p>
            <a:r>
              <a:rPr lang="es-MX" sz="2500" b="1" dirty="0" smtClean="0"/>
              <a:t>Instituciones:</a:t>
            </a:r>
            <a:endParaRPr lang="en-US" sz="2500" b="1" dirty="0" smtClean="0"/>
          </a:p>
          <a:p>
            <a:pPr marL="0" lvl="0" indent="0">
              <a:buNone/>
            </a:pPr>
            <a:r>
              <a:rPr lang="es-MX" sz="2500" dirty="0" smtClean="0"/>
              <a:t>Comunidad De La Fe Islámica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Secretario General De La Liga Árabe AMR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Organización De La Conferencia Islámica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Liga De Estados Árabes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Unión Internacional De Académicos Musulmanes</a:t>
            </a:r>
            <a:endParaRPr lang="en-US" sz="2500" dirty="0" smtClean="0"/>
          </a:p>
          <a:p>
            <a:pPr marL="0" lvl="0" indent="0">
              <a:buNone/>
            </a:pPr>
            <a:r>
              <a:rPr lang="es-MX" sz="2500" dirty="0" smtClean="0"/>
              <a:t>Federación Nacional De Musulmanes De Francia</a:t>
            </a:r>
            <a:endParaRPr lang="en-US" sz="2500" dirty="0" smtClean="0"/>
          </a:p>
          <a:p>
            <a:r>
              <a:rPr lang="es-MX" sz="2500" b="1" dirty="0" smtClean="0"/>
              <a:t>Población Musulmana, Francesa </a:t>
            </a:r>
          </a:p>
          <a:p>
            <a:r>
              <a:rPr lang="es-MX" sz="2500" b="1" dirty="0" smtClean="0"/>
              <a:t>Los lectores </a:t>
            </a:r>
            <a:endParaRPr lang="en-US" sz="25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39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6787" y="419481"/>
            <a:ext cx="4754880" cy="640080"/>
          </a:xfrm>
        </p:spPr>
        <p:txBody>
          <a:bodyPr/>
          <a:lstStyle/>
          <a:p>
            <a:r>
              <a:rPr lang="es-MX" dirty="0" smtClean="0"/>
              <a:t>Línea de tiempo </a:t>
            </a:r>
            <a:endParaRPr lang="en-US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7135830"/>
              </p:ext>
            </p:extLst>
          </p:nvPr>
        </p:nvGraphicFramePr>
        <p:xfrm>
          <a:off x="185738" y="190882"/>
          <a:ext cx="11530012" cy="322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8265181"/>
              </p:ext>
            </p:extLst>
          </p:nvPr>
        </p:nvGraphicFramePr>
        <p:xfrm>
          <a:off x="185738" y="2393157"/>
          <a:ext cx="11530012" cy="204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Marcador de conteni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02907846"/>
              </p:ext>
            </p:extLst>
          </p:nvPr>
        </p:nvGraphicFramePr>
        <p:xfrm>
          <a:off x="185738" y="3829048"/>
          <a:ext cx="11530012" cy="204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Estrella de 12 puntas 12"/>
          <p:cNvSpPr/>
          <p:nvPr/>
        </p:nvSpPr>
        <p:spPr>
          <a:xfrm rot="510117">
            <a:off x="8341419" y="5129189"/>
            <a:ext cx="2259426" cy="1798422"/>
          </a:xfrm>
          <a:prstGeom prst="star1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1050" dirty="0"/>
              <a:t>Sábado 4 de febrero de 2006 Le monde publica varios artículos dedicados a la controversia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0085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09612" y="290894"/>
            <a:ext cx="4754880" cy="640080"/>
          </a:xfrm>
        </p:spPr>
        <p:txBody>
          <a:bodyPr/>
          <a:lstStyle/>
          <a:p>
            <a:r>
              <a:rPr lang="es-MX" dirty="0" smtClean="0"/>
              <a:t>Problema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38162" y="930974"/>
            <a:ext cx="9591675" cy="4257676"/>
          </a:xfrm>
        </p:spPr>
        <p:txBody>
          <a:bodyPr/>
          <a:lstStyle/>
          <a:p>
            <a:r>
              <a:rPr lang="es-MX" dirty="0" smtClean="0"/>
              <a:t>El medio impreso </a:t>
            </a:r>
            <a:r>
              <a:rPr lang="es-MX" dirty="0" err="1" smtClean="0"/>
              <a:t>Jyllands-Posten</a:t>
            </a:r>
            <a:r>
              <a:rPr lang="es-MX" dirty="0" smtClean="0"/>
              <a:t> publicó caricaturas del líder de la religión Musulmana, Mahoma ilustrándolo de manera humorística.  Esto ofendió a la población musulmana en París desencadenando en diferentes manifestaciones y hechos violentos.  </a:t>
            </a:r>
          </a:p>
          <a:p>
            <a:pPr marL="0" indent="0">
              <a:buNone/>
            </a:pPr>
            <a:r>
              <a:rPr lang="es-MX" b="1" dirty="0">
                <a:solidFill>
                  <a:schemeClr val="accent2"/>
                </a:solidFill>
              </a:rPr>
              <a:t>Factores </a:t>
            </a:r>
            <a:r>
              <a:rPr lang="es-MX" b="1" dirty="0" smtClean="0">
                <a:solidFill>
                  <a:schemeClr val="accent2"/>
                </a:solidFill>
              </a:rPr>
              <a:t>comunicacionales</a:t>
            </a: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165143864"/>
              </p:ext>
            </p:extLst>
          </p:nvPr>
        </p:nvGraphicFramePr>
        <p:xfrm>
          <a:off x="2671763" y="1828800"/>
          <a:ext cx="7315201" cy="522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92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1486" y="98595"/>
            <a:ext cx="10013823" cy="77266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Solución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6909" y="871263"/>
            <a:ext cx="10058400" cy="4050792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>
                <a:solidFill>
                  <a:schemeClr val="accent2"/>
                </a:solidFill>
              </a:rPr>
              <a:t>Objetivo</a:t>
            </a:r>
          </a:p>
          <a:p>
            <a:pPr marL="0" indent="0">
              <a:buNone/>
            </a:pPr>
            <a:r>
              <a:rPr lang="es-ES" dirty="0"/>
              <a:t>Calmar el descontento de la </a:t>
            </a:r>
            <a:r>
              <a:rPr lang="es-ES" dirty="0" smtClean="0"/>
              <a:t>población </a:t>
            </a:r>
            <a:r>
              <a:rPr lang="es-ES" dirty="0"/>
              <a:t>musulmana que se siente </a:t>
            </a:r>
            <a:r>
              <a:rPr lang="es-ES" dirty="0" smtClean="0"/>
              <a:t>afectada.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chemeClr val="accent2"/>
                </a:solidFill>
              </a:rPr>
              <a:t>Procesos comunicacionales </a:t>
            </a:r>
            <a:endParaRPr lang="en-U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287089486"/>
              </p:ext>
            </p:extLst>
          </p:nvPr>
        </p:nvGraphicFramePr>
        <p:xfrm>
          <a:off x="2128838" y="2071688"/>
          <a:ext cx="9272587" cy="4636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697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Resultados esperados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Se busca que la población lectora, que consumieron las diferentes caricaturas y contenido no muestren ningún </a:t>
            </a:r>
            <a:r>
              <a:rPr lang="es-ES" dirty="0"/>
              <a:t>síntoma de VIOLENCIA SECTARIA o </a:t>
            </a:r>
            <a:r>
              <a:rPr lang="es-ES" dirty="0" smtClean="0"/>
              <a:t>XENOFOBIA.</a:t>
            </a:r>
          </a:p>
          <a:p>
            <a:pPr lvl="0"/>
            <a:r>
              <a:rPr lang="es-ES" dirty="0"/>
              <a:t>Que los medios de </a:t>
            </a:r>
            <a:r>
              <a:rPr lang="es-ES" dirty="0" smtClean="0"/>
              <a:t>comunicación </a:t>
            </a:r>
            <a:r>
              <a:rPr lang="es-ES" dirty="0"/>
              <a:t>se sientan respaldados </a:t>
            </a:r>
            <a:r>
              <a:rPr lang="es-ES" dirty="0" smtClean="0"/>
              <a:t>y en libertad de publicar sus contenidos.</a:t>
            </a:r>
          </a:p>
          <a:p>
            <a:pPr lvl="0"/>
            <a:r>
              <a:rPr lang="es-ES" dirty="0" smtClean="0"/>
              <a:t>Trabajar internamente en los medios de comunicación para reproducir contenido que busque  salvaguardar la armonía entre los diferentes sectores de la población.  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8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249</TotalTime>
  <Words>595</Words>
  <Application>Microsoft Office PowerPoint</Application>
  <PresentationFormat>Panorámica</PresentationFormat>
  <Paragraphs>87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Tipo de madera</vt:lpstr>
      <vt:lpstr>Caricaturas: le monde, las caricaturas de mahoma </vt:lpstr>
      <vt:lpstr>Análisis de caso</vt:lpstr>
      <vt:lpstr>Presentación de PowerPoint</vt:lpstr>
      <vt:lpstr>Presentación de PowerPoint</vt:lpstr>
      <vt:lpstr>Solución </vt:lpstr>
      <vt:lpstr>Resultados esperados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Caricaturas: le monde, las caricaturas de mahoma</dc:title>
  <dc:creator>HP</dc:creator>
  <cp:lastModifiedBy>HP</cp:lastModifiedBy>
  <cp:revision>15</cp:revision>
  <dcterms:created xsi:type="dcterms:W3CDTF">2020-02-20T15:34:41Z</dcterms:created>
  <dcterms:modified xsi:type="dcterms:W3CDTF">2020-02-20T19:44:32Z</dcterms:modified>
</cp:coreProperties>
</file>