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2" r:id="rId24"/>
    <p:sldId id="283" r:id="rId25"/>
    <p:sldId id="293" r:id="rId26"/>
    <p:sldId id="294" r:id="rId27"/>
    <p:sldId id="284" r:id="rId28"/>
    <p:sldId id="281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5" r:id="rId37"/>
    <p:sldId id="297" r:id="rId38"/>
    <p:sldId id="296" r:id="rId39"/>
    <p:sldId id="299" r:id="rId40"/>
    <p:sldId id="300" r:id="rId41"/>
    <p:sldId id="301" r:id="rId42"/>
    <p:sldId id="302" r:id="rId4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704"/>
  </p:normalViewPr>
  <p:slideViewPr>
    <p:cSldViewPr snapToGrid="0" snapToObjects="1">
      <p:cViewPr varScale="1">
        <p:scale>
          <a:sx n="98" d="100"/>
          <a:sy n="98" d="100"/>
        </p:scale>
        <p:origin x="216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8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90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7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0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04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2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0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7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2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5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135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2350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13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35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8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27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9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989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fizer.com.mx/index.asp?action=home.interior&amp;SectId=13&amp;CatId=1&amp;ArtId=39" TargetMode="External"/><Relationship Id="rId7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fizer.com.mx/index.asp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dp.org.mx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ame.com/portal/encuesta.php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8.png"/><Relationship Id="rId4" Type="http://schemas.openxmlformats.org/officeDocument/2006/relationships/oleObject" Target="../embeddings/oleObject4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6054F4-51AD-4AD5-8096-455595CD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7426885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84695B-F74F-8249-895A-076F587E2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7701" y="3496574"/>
            <a:ext cx="6436104" cy="1052422"/>
          </a:xfrm>
        </p:spPr>
        <p:txBody>
          <a:bodyPr>
            <a:normAutofit/>
          </a:bodyPr>
          <a:lstStyle/>
          <a:p>
            <a:pPr algn="l"/>
            <a:r>
              <a:rPr lang="es-ES_tradnl" sz="4400" dirty="0"/>
              <a:t>Publicidad corporativa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D6611B-9273-7A4B-97A6-AB9410546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7701" y="4548996"/>
            <a:ext cx="6436104" cy="534838"/>
          </a:xfrm>
        </p:spPr>
        <p:txBody>
          <a:bodyPr>
            <a:normAutofit/>
          </a:bodyPr>
          <a:lstStyle/>
          <a:p>
            <a:pPr algn="l"/>
            <a:endParaRPr lang="es-ES_tradnl" sz="1800">
              <a:solidFill>
                <a:srgbClr val="21B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CF7650-7342-48D6-999E-174C77B5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B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2D286E-2458-46AD-B49E-911912F7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F124FB-D039-9B46-BEEB-82008017B5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3090" y="643467"/>
            <a:ext cx="3885819" cy="5571066"/>
          </a:xfrm>
          <a:prstGeom prst="rect">
            <a:avLst/>
          </a:prstGeom>
          <a:noFill/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4DF2A28-7A95-8F43-95D0-0A64E54E5058}"/>
              </a:ext>
            </a:extLst>
          </p:cNvPr>
          <p:cNvSpPr txBox="1">
            <a:spLocks/>
          </p:cNvSpPr>
          <p:nvPr/>
        </p:nvSpPr>
        <p:spPr>
          <a:xfrm>
            <a:off x="804672" y="2404872"/>
            <a:ext cx="3044950" cy="162779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ES_tradnl" sz="1800"/>
              <a:t>Usted no nos conoce pero estamos en todo lo que usted hace</a:t>
            </a:r>
          </a:p>
        </p:txBody>
      </p:sp>
    </p:spTree>
    <p:extLst>
      <p:ext uri="{BB962C8B-B14F-4D97-AF65-F5344CB8AC3E}">
        <p14:creationId xmlns:p14="http://schemas.microsoft.com/office/powerpoint/2010/main" val="332985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8FD4FC-479A-4C2B-84A5-CF81E055F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 5">
            <a:extLst>
              <a:ext uri="{FF2B5EF4-FFF2-40B4-BE49-F238E27FC236}">
                <a16:creationId xmlns:a16="http://schemas.microsoft.com/office/drawing/2014/main" id="{37D54B6C-87D0-4C03-8335-3955179D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-118536" y="1371603"/>
            <a:ext cx="5624423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AAC6D9-0E1C-7841-A7F7-7E55B2011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905" y="845387"/>
            <a:ext cx="3470310" cy="1066689"/>
          </a:xfrm>
        </p:spPr>
        <p:txBody>
          <a:bodyPr anchor="b">
            <a:normAutofit/>
          </a:bodyPr>
          <a:lstStyle/>
          <a:p>
            <a:pPr algn="l"/>
            <a:r>
              <a:rPr lang="es-ES_tradnl" sz="2400"/>
              <a:t>Somos un corporativo de clase mundial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A728A2-5C55-F245-A31A-42AD372D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905" y="2147862"/>
            <a:ext cx="3405573" cy="3499563"/>
          </a:xfrm>
        </p:spPr>
        <p:txBody>
          <a:bodyPr anchor="t">
            <a:normAutofit/>
          </a:bodyPr>
          <a:lstStyle/>
          <a:p>
            <a:endParaRPr lang="es-ES_tradnl" sz="1600"/>
          </a:p>
        </p:txBody>
      </p:sp>
      <p:pic>
        <p:nvPicPr>
          <p:cNvPr id="5" name="Picture 4" descr="Anuncio Apasco">
            <a:extLst>
              <a:ext uri="{FF2B5EF4-FFF2-40B4-BE49-F238E27FC236}">
                <a16:creationId xmlns:a16="http://schemas.microsoft.com/office/drawing/2014/main" id="{CFF47B95-04FB-6844-8130-581439157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7779" y="643467"/>
            <a:ext cx="4300326" cy="558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3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1ADB02-FD72-A34F-8DCB-02F65F6A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Vea lo que estamos haciendo por la humanidad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495DFF8-1827-D34B-9B5C-6A76780835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2"/>
          <a:stretch/>
        </p:blipFill>
        <p:spPr bwMode="auto">
          <a:xfrm>
            <a:off x="6509727" y="609600"/>
            <a:ext cx="3826843" cy="5638800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="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327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BBE6B76-900C-A646-99AE-B8BDF52E054B}"/>
              </a:ext>
            </a:extLst>
          </p:cNvPr>
          <p:cNvSpPr/>
          <p:nvPr/>
        </p:nvSpPr>
        <p:spPr>
          <a:xfrm>
            <a:off x="8696660" y="2750064"/>
            <a:ext cx="30312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3200" dirty="0"/>
              <a:t>Trabajamos por </a:t>
            </a:r>
          </a:p>
          <a:p>
            <a:r>
              <a:rPr lang="es-ES_tradnl" sz="3200" dirty="0"/>
              <a:t>amor a la vida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0F0F7603-1544-D641-987C-83036D848178}"/>
              </a:ext>
            </a:extLst>
          </p:cNvPr>
          <p:cNvGrpSpPr>
            <a:grpSpLocks/>
          </p:cNvGrpSpPr>
          <p:nvPr/>
        </p:nvGrpSpPr>
        <p:grpSpPr bwMode="auto">
          <a:xfrm>
            <a:off x="650964" y="1765170"/>
            <a:ext cx="7198525" cy="2708451"/>
            <a:chOff x="113" y="164"/>
            <a:chExt cx="5489" cy="2359"/>
          </a:xfrm>
        </p:grpSpPr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id="{1C68857B-AFA2-A743-921D-2608BCC65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" y="164"/>
              <a:ext cx="5489" cy="2359"/>
              <a:chOff x="385" y="799"/>
              <a:chExt cx="4627" cy="3039"/>
            </a:xfrm>
          </p:grpSpPr>
          <p:grpSp>
            <p:nvGrpSpPr>
              <p:cNvPr id="13" name="Group 6">
                <a:extLst>
                  <a:ext uri="{FF2B5EF4-FFF2-40B4-BE49-F238E27FC236}">
                    <a16:creationId xmlns:a16="http://schemas.microsoft.com/office/drawing/2014/main" id="{E214ACB9-7DE5-8849-821C-B73631E293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" y="799"/>
                <a:ext cx="4626" cy="3022"/>
                <a:chOff x="657" y="164"/>
                <a:chExt cx="4446" cy="1296"/>
              </a:xfrm>
            </p:grpSpPr>
            <p:pic>
              <p:nvPicPr>
                <p:cNvPr id="15" name="Picture 7" descr="headerRight_1">
                  <a:hlinkClick r:id="rId3"/>
                  <a:extLst>
                    <a:ext uri="{FF2B5EF4-FFF2-40B4-BE49-F238E27FC236}">
                      <a16:creationId xmlns:a16="http://schemas.microsoft.com/office/drawing/2014/main" id="{AFE509E2-37CE-3644-A7AC-68FF8273A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425"/>
                <a:stretch>
                  <a:fillRect/>
                </a:stretch>
              </p:blipFill>
              <p:spPr bwMode="auto">
                <a:xfrm>
                  <a:off x="3435" y="164"/>
                  <a:ext cx="1668" cy="6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" name="Picture 8" descr="headerLeft_1">
                  <a:hlinkClick r:id="rId3"/>
                  <a:extLst>
                    <a:ext uri="{FF2B5EF4-FFF2-40B4-BE49-F238E27FC236}">
                      <a16:creationId xmlns:a16="http://schemas.microsoft.com/office/drawing/2014/main" id="{DE739B1B-AB98-1F4D-9147-F05E797E0B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" y="164"/>
                  <a:ext cx="2796" cy="1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4" name="Rectangle 9">
                <a:extLst>
                  <a:ext uri="{FF2B5EF4-FFF2-40B4-BE49-F238E27FC236}">
                    <a16:creationId xmlns:a16="http://schemas.microsoft.com/office/drawing/2014/main" id="{34A540C5-14FA-2547-97B8-E08A40DEC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250"/>
                <a:ext cx="1769" cy="1588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>
                  <a:cs typeface="+mn-cs"/>
                </a:endParaRPr>
              </a:p>
            </p:txBody>
          </p:sp>
        </p:grpSp>
        <p:pic>
          <p:nvPicPr>
            <p:cNvPr id="11" name="Picture 10" descr="logo_pfizer">
              <a:hlinkClick r:id="rId6"/>
              <a:extLst>
                <a:ext uri="{FF2B5EF4-FFF2-40B4-BE49-F238E27FC236}">
                  <a16:creationId xmlns:a16="http://schemas.microsoft.com/office/drawing/2014/main" id="{40FE1460-DECE-F34B-9291-84C4D5FAD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1581"/>
              <a:ext cx="2178" cy="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5653F8-CB06-D54B-B588-E9967AAB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1298"/>
              <a:ext cx="1135" cy="272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s-ES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37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60F32-F277-CE4C-9070-FD5C2E43C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Trabajamos por tu familia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2D67F4-0078-AD49-93A0-83FE79275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F86A1763-B3E3-2D4E-8D05-36F638891D59}"/>
              </a:ext>
            </a:extLst>
          </p:cNvPr>
          <p:cNvGrpSpPr>
            <a:grpSpLocks/>
          </p:cNvGrpSpPr>
          <p:nvPr/>
        </p:nvGrpSpPr>
        <p:grpSpPr bwMode="auto">
          <a:xfrm>
            <a:off x="2663091" y="2472706"/>
            <a:ext cx="7295444" cy="2922235"/>
            <a:chOff x="703" y="2976"/>
            <a:chExt cx="3468" cy="975"/>
          </a:xfrm>
        </p:grpSpPr>
        <p:pic>
          <p:nvPicPr>
            <p:cNvPr id="5" name="Picture 13" descr="summer05_r2_c2">
              <a:extLst>
                <a:ext uri="{FF2B5EF4-FFF2-40B4-BE49-F238E27FC236}">
                  <a16:creationId xmlns:a16="http://schemas.microsoft.com/office/drawing/2014/main" id="{C64B4FA6-68F3-B844-AE34-B21C4D3CC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" y="3231"/>
              <a:ext cx="86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4">
              <a:extLst>
                <a:ext uri="{FF2B5EF4-FFF2-40B4-BE49-F238E27FC236}">
                  <a16:creationId xmlns:a16="http://schemas.microsoft.com/office/drawing/2014/main" id="{7D89F6DD-D953-D24A-BE15-F6A858A713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3" y="2976"/>
              <a:ext cx="3468" cy="975"/>
              <a:chOff x="703" y="2976"/>
              <a:chExt cx="3468" cy="975"/>
            </a:xfrm>
          </p:grpSpPr>
          <p:pic>
            <p:nvPicPr>
              <p:cNvPr id="7" name="Picture 15" descr="summer05_r1_c1">
                <a:extLst>
                  <a:ext uri="{FF2B5EF4-FFF2-40B4-BE49-F238E27FC236}">
                    <a16:creationId xmlns:a16="http://schemas.microsoft.com/office/drawing/2014/main" id="{2190C510-095D-C64F-9A7C-696D352FAE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2976"/>
                <a:ext cx="588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16" descr="summer05_r1_c2">
                <a:extLst>
                  <a:ext uri="{FF2B5EF4-FFF2-40B4-BE49-F238E27FC236}">
                    <a16:creationId xmlns:a16="http://schemas.microsoft.com/office/drawing/2014/main" id="{283B2DA5-5C18-B84D-9EF0-C5B9CBACF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0" y="2976"/>
                <a:ext cx="864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17" descr="summer05_r1_c3">
                <a:extLst>
                  <a:ext uri="{FF2B5EF4-FFF2-40B4-BE49-F238E27FC236}">
                    <a16:creationId xmlns:a16="http://schemas.microsoft.com/office/drawing/2014/main" id="{CBEAD86B-FE87-024B-81EF-D224266B8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2976"/>
                <a:ext cx="1236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8" descr="summer05_r3_c1">
                <a:extLst>
                  <a:ext uri="{FF2B5EF4-FFF2-40B4-BE49-F238E27FC236}">
                    <a16:creationId xmlns:a16="http://schemas.microsoft.com/office/drawing/2014/main" id="{6611F41D-E301-F348-A346-B86CEAFE8D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" y="3657"/>
                <a:ext cx="588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9" descr="summer05_r2_c1">
                <a:extLst>
                  <a:ext uri="{FF2B5EF4-FFF2-40B4-BE49-F238E27FC236}">
                    <a16:creationId xmlns:a16="http://schemas.microsoft.com/office/drawing/2014/main" id="{30A7C757-94DA-414A-A7EB-E9489A17B9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3231"/>
                <a:ext cx="588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20" descr="summer05_r3_c2">
                <a:extLst>
                  <a:ext uri="{FF2B5EF4-FFF2-40B4-BE49-F238E27FC236}">
                    <a16:creationId xmlns:a16="http://schemas.microsoft.com/office/drawing/2014/main" id="{880E3E57-2750-6541-80FC-9DBC19B46C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0" y="3635"/>
                <a:ext cx="864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1" descr="summer05_r3_c3">
                <a:extLst>
                  <a:ext uri="{FF2B5EF4-FFF2-40B4-BE49-F238E27FC236}">
                    <a16:creationId xmlns:a16="http://schemas.microsoft.com/office/drawing/2014/main" id="{4BF8F9C3-C144-254C-8909-9C00055BDD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3657"/>
                <a:ext cx="1236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2" descr="summer05_r2_c3">
                <a:extLst>
                  <a:ext uri="{FF2B5EF4-FFF2-40B4-BE49-F238E27FC236}">
                    <a16:creationId xmlns:a16="http://schemas.microsoft.com/office/drawing/2014/main" id="{3BA44C7C-F3AB-9C4C-81C9-735299B94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3231"/>
                <a:ext cx="1236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3" descr="summer05_r3_c4">
                <a:extLst>
                  <a:ext uri="{FF2B5EF4-FFF2-40B4-BE49-F238E27FC236}">
                    <a16:creationId xmlns:a16="http://schemas.microsoft.com/office/drawing/2014/main" id="{2162F42E-565B-8C40-BF4D-FFEF1E1636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3657"/>
                <a:ext cx="792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4" descr="summer05_r2_c4">
                <a:extLst>
                  <a:ext uri="{FF2B5EF4-FFF2-40B4-BE49-F238E27FC236}">
                    <a16:creationId xmlns:a16="http://schemas.microsoft.com/office/drawing/2014/main" id="{5E9F9564-92D5-CA45-8992-7DD8C83BFC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3231"/>
                <a:ext cx="792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5" descr="Schering-Plough">
                <a:extLst>
                  <a:ext uri="{FF2B5EF4-FFF2-40B4-BE49-F238E27FC236}">
                    <a16:creationId xmlns:a16="http://schemas.microsoft.com/office/drawing/2014/main" id="{FCE241EE-0C4D-6E45-942F-7C79BEABF3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4" y="2976"/>
                <a:ext cx="1188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120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F9CF7650-7342-48D6-999E-174C77B5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B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EB2D286E-2458-46AD-B49E-911912F7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Pemex y el desarrollo del pais">
            <a:extLst>
              <a:ext uri="{FF2B5EF4-FFF2-40B4-BE49-F238E27FC236}">
                <a16:creationId xmlns:a16="http://schemas.microsoft.com/office/drawing/2014/main" id="{1C47D73F-8E76-C046-BB2B-55F69640B4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" b="25851"/>
          <a:stretch/>
        </p:blipFill>
        <p:spPr bwMode="auto">
          <a:xfrm>
            <a:off x="5264109" y="643467"/>
            <a:ext cx="6123219" cy="5571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288EEF6B-F0B4-C748-8902-C101D026744D}"/>
              </a:ext>
            </a:extLst>
          </p:cNvPr>
          <p:cNvSpPr txBox="1">
            <a:spLocks/>
          </p:cNvSpPr>
          <p:nvPr/>
        </p:nvSpPr>
        <p:spPr>
          <a:xfrm>
            <a:off x="804672" y="2404872"/>
            <a:ext cx="3044950" cy="164592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MX" sz="2200" i="1">
                <a:latin typeface="Georgia"/>
                <a:cs typeface="Georgia"/>
              </a:rPr>
              <a:t>Vea lo que estamos haciendo por nuestro país</a:t>
            </a:r>
            <a:endParaRPr lang="es-ES_tradnl" sz="2200"/>
          </a:p>
        </p:txBody>
      </p:sp>
    </p:spTree>
    <p:extLst>
      <p:ext uri="{BB962C8B-B14F-4D97-AF65-F5344CB8AC3E}">
        <p14:creationId xmlns:p14="http://schemas.microsoft.com/office/powerpoint/2010/main" val="2548319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288EEF6B-F0B4-C748-8902-C101D026744D}"/>
              </a:ext>
            </a:extLst>
          </p:cNvPr>
          <p:cNvSpPr txBox="1">
            <a:spLocks/>
          </p:cNvSpPr>
          <p:nvPr/>
        </p:nvSpPr>
        <p:spPr>
          <a:xfrm>
            <a:off x="913796" y="643465"/>
            <a:ext cx="3382638" cy="1370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3000" i="1">
                <a:cs typeface="Georgia"/>
              </a:rPr>
              <a:t>Vea lo que estamos haciendo por nuestro país</a:t>
            </a:r>
            <a:endParaRPr lang="en-US" sz="30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DAD1DB-6B13-344D-8D8E-9EE96AE95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2247153"/>
            <a:ext cx="3358084" cy="354404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/>
          </a:p>
        </p:txBody>
      </p:sp>
      <p:pic>
        <p:nvPicPr>
          <p:cNvPr id="8" name="Picture 4" descr="Coca Cola">
            <a:extLst>
              <a:ext uri="{FF2B5EF4-FFF2-40B4-BE49-F238E27FC236}">
                <a16:creationId xmlns:a16="http://schemas.microsoft.com/office/drawing/2014/main" id="{7C1FE7C8-9075-9F45-8BA8-2ADE2C485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0092" y="447821"/>
            <a:ext cx="4322708" cy="59623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040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7C0B76-36FF-7240-BC92-2CA7FA37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900"/>
              <a:t>SOMOS MUY MEXICANOS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3" descr="gharro_bueno">
            <a:extLst>
              <a:ext uri="{FF2B5EF4-FFF2-40B4-BE49-F238E27FC236}">
                <a16:creationId xmlns:a16="http://schemas.microsoft.com/office/drawing/2014/main" id="{BFFE5386-B84F-5E42-A918-F3112E52FC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" r="-2" b="9556"/>
          <a:stretch/>
        </p:blipFill>
        <p:spPr bwMode="auto">
          <a:xfrm>
            <a:off x="5917010" y="609600"/>
            <a:ext cx="5012278" cy="563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758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CF7650-7342-48D6-999E-174C77B5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B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2D286E-2458-46AD-B49E-911912F7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ima1">
            <a:hlinkClick r:id="rId3"/>
            <a:extLst>
              <a:ext uri="{FF2B5EF4-FFF2-40B4-BE49-F238E27FC236}">
                <a16:creationId xmlns:a16="http://schemas.microsoft.com/office/drawing/2014/main" id="{8E089BC6-36D9-BB44-9E6C-82FA745675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1" b="19108"/>
          <a:stretch/>
        </p:blipFill>
        <p:spPr bwMode="auto">
          <a:xfrm>
            <a:off x="643467" y="1384288"/>
            <a:ext cx="10905066" cy="40894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3394CC0-48FC-9F4A-A1EB-B33E557C3533}"/>
              </a:ext>
            </a:extLst>
          </p:cNvPr>
          <p:cNvSpPr txBox="1">
            <a:spLocks/>
          </p:cNvSpPr>
          <p:nvPr/>
        </p:nvSpPr>
        <p:spPr>
          <a:xfrm>
            <a:off x="1600200" y="3753529"/>
            <a:ext cx="8991600" cy="164575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ES_tradnl"/>
              <a:t>SOMOS MUY MEXICANOS</a:t>
            </a:r>
          </a:p>
        </p:txBody>
      </p:sp>
    </p:spTree>
    <p:extLst>
      <p:ext uri="{BB962C8B-B14F-4D97-AF65-F5344CB8AC3E}">
        <p14:creationId xmlns:p14="http://schemas.microsoft.com/office/powerpoint/2010/main" val="3343653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CDC6A-1DD2-DB4C-B3E9-989DFA87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B3943-F79D-B549-A16F-09F0B7084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sp useBgFill="1">
        <p:nvSpPr>
          <p:cNvPr id="4" name="Rectangle 10">
            <a:extLst>
              <a:ext uri="{FF2B5EF4-FFF2-40B4-BE49-F238E27FC236}">
                <a16:creationId xmlns:a16="http://schemas.microsoft.com/office/drawing/2014/main" id="{C2B26D09-F638-C84E-9A19-FC85A7FB7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5978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F423293-7DBA-4B45-B7E5-84AF432FC07F}"/>
              </a:ext>
            </a:extLst>
          </p:cNvPr>
          <p:cNvSpPr txBox="1">
            <a:spLocks/>
          </p:cNvSpPr>
          <p:nvPr/>
        </p:nvSpPr>
        <p:spPr>
          <a:xfrm>
            <a:off x="804672" y="2594153"/>
            <a:ext cx="4486656" cy="123110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3000">
                <a:solidFill>
                  <a:schemeClr val="tx1"/>
                </a:solidFill>
              </a:rPr>
              <a:t>SOMOS el líder en tu país</a:t>
            </a:r>
            <a:endParaRPr lang="es-ES_tradnl" sz="3000" dirty="0">
              <a:solidFill>
                <a:schemeClr val="tx1"/>
              </a:solidFill>
            </a:endParaRPr>
          </a:p>
        </p:txBody>
      </p:sp>
      <p:pic>
        <p:nvPicPr>
          <p:cNvPr id="6" name="Picture 8" descr="Por siempre">
            <a:extLst>
              <a:ext uri="{FF2B5EF4-FFF2-40B4-BE49-F238E27FC236}">
                <a16:creationId xmlns:a16="http://schemas.microsoft.com/office/drawing/2014/main" id="{F1C409E8-A451-934F-8C7A-B76B657079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" r="1" b="15424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93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149F43D-E43A-49B5-B781-48DF10A58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5720" y="968938"/>
            <a:ext cx="10278846" cy="4932523"/>
          </a:xfrm>
          <a:prstGeom prst="rect">
            <a:avLst/>
          </a:prstGeom>
          <a:solidFill>
            <a:schemeClr val="tx1"/>
          </a:solidFill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uras">
            <a:hlinkClick r:id="rId3"/>
            <a:extLst>
              <a:ext uri="{FF2B5EF4-FFF2-40B4-BE49-F238E27FC236}">
                <a16:creationId xmlns:a16="http://schemas.microsoft.com/office/drawing/2014/main" id="{ABA01BDA-ABF5-8B4D-8F07-9BC76C7C21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7"/>
          <a:stretch/>
        </p:blipFill>
        <p:spPr bwMode="auto">
          <a:xfrm>
            <a:off x="1286933" y="1754549"/>
            <a:ext cx="9658887" cy="336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A121B26-F5F2-CD4A-8C20-360DD7E66674}"/>
              </a:ext>
            </a:extLst>
          </p:cNvPr>
          <p:cNvSpPr/>
          <p:nvPr/>
        </p:nvSpPr>
        <p:spPr>
          <a:xfrm>
            <a:off x="3544660" y="5856913"/>
            <a:ext cx="5102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s-MX" dirty="0">
                <a:solidFill>
                  <a:srgbClr val="FFFFFF"/>
                </a:solidFill>
                <a:latin typeface="Century" charset="0"/>
              </a:rPr>
              <a:t>El albur y el doble sentido son muy mexicanos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5129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 descr="Imagen que contiene ropa, persona, mujer, negro&#10;&#10;Descripción generada automáticamente">
            <a:extLst>
              <a:ext uri="{FF2B5EF4-FFF2-40B4-BE49-F238E27FC236}">
                <a16:creationId xmlns:a16="http://schemas.microsoft.com/office/drawing/2014/main" id="{26C643A3-B3D6-1D42-ADCB-35B899757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FE64373-3099-8D42-96DC-EEB9A44D1531}"/>
              </a:ext>
            </a:extLst>
          </p:cNvPr>
          <p:cNvSpPr txBox="1">
            <a:spLocks/>
          </p:cNvSpPr>
          <p:nvPr/>
        </p:nvSpPr>
        <p:spPr>
          <a:xfrm>
            <a:off x="643468" y="820010"/>
            <a:ext cx="3415288" cy="321265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MX" sz="3200">
                <a:solidFill>
                  <a:schemeClr val="bg1"/>
                </a:solidFill>
                <a:latin typeface="Century" charset="0"/>
              </a:rPr>
              <a:t>El albur y el doble sentido son muy mexicanos</a:t>
            </a:r>
            <a:endParaRPr lang="es-ES_tradnl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00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398DF8B-783A-E444-9844-16255DD2F9E6}"/>
              </a:ext>
            </a:extLst>
          </p:cNvPr>
          <p:cNvSpPr txBox="1">
            <a:spLocks/>
          </p:cNvSpPr>
          <p:nvPr/>
        </p:nvSpPr>
        <p:spPr>
          <a:xfrm>
            <a:off x="913796" y="643465"/>
            <a:ext cx="3382638" cy="1370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Aft>
                <a:spcPts val="600"/>
              </a:spcAft>
            </a:pPr>
            <a:r>
              <a:rPr lang="en-US" sz="3000"/>
              <a:t>NUEVA MUJER MEXICANA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3C06C28-9A99-497F-9C10-48EC0811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2247153"/>
            <a:ext cx="3358084" cy="3544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900" indent="0">
              <a:buNone/>
            </a:pPr>
            <a:endParaRPr lang="en-US" sz="1800" dirty="0"/>
          </a:p>
        </p:txBody>
      </p:sp>
      <p:pic>
        <p:nvPicPr>
          <p:cNvPr id="6" name="Marcador de contenido 5" descr="Imagen que contiene camiseta&#10;&#10;Descripción generada automáticamente">
            <a:extLst>
              <a:ext uri="{FF2B5EF4-FFF2-40B4-BE49-F238E27FC236}">
                <a16:creationId xmlns:a16="http://schemas.microsoft.com/office/drawing/2014/main" id="{9193A49A-F31E-DD44-8EAA-984D51D474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10"/>
          <a:stretch/>
        </p:blipFill>
        <p:spPr>
          <a:xfrm>
            <a:off x="6485135" y="643466"/>
            <a:ext cx="3493609" cy="514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8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9DE2A2-5B8B-0C46-B243-FF2F91CB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Somos parte de tu familia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 descr="Imagen que contiene interior, persona, mujer, niña&#10;&#10;Descripción generada automáticamente">
            <a:extLst>
              <a:ext uri="{FF2B5EF4-FFF2-40B4-BE49-F238E27FC236}">
                <a16:creationId xmlns:a16="http://schemas.microsoft.com/office/drawing/2014/main" id="{77EB38B8-1174-B844-9132-E4CF356BBF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1" r="1" b="1"/>
          <a:stretch/>
        </p:blipFill>
        <p:spPr bwMode="auto">
          <a:xfrm>
            <a:off x="5324315" y="609618"/>
            <a:ext cx="6197668" cy="563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353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s-ES_tradnl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777" y="4352544"/>
            <a:ext cx="3415288" cy="1239894"/>
          </a:xfrm>
        </p:spPr>
        <p:txBody>
          <a:bodyPr>
            <a:normAutofit/>
          </a:bodyPr>
          <a:lstStyle/>
          <a:p>
            <a:endParaRPr lang="es-ES_tradnl">
              <a:solidFill>
                <a:schemeClr val="bg1"/>
              </a:solidFill>
            </a:endParaRP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B83DB52D-68EE-9B49-BC0D-E762EBAF40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9363" y="-444843"/>
          <a:ext cx="5598369" cy="7302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3" imgW="2742973" imgH="3578056" progId="Photoshop.Image.6">
                  <p:embed/>
                </p:oleObj>
              </mc:Choice>
              <mc:Fallback>
                <p:oleObj name="Image" r:id="rId3" imgW="2742973" imgH="3578056" progId="Photoshop.Image.6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B83DB52D-68EE-9B49-BC0D-E762EBAF40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363" y="-444843"/>
                        <a:ext cx="5598369" cy="7302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1245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65CC0B-07DE-BE42-9D8C-CF0D0E59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SOMOS EL CAMBIO</a:t>
            </a:r>
            <a:br>
              <a:rPr lang="en-US" sz="4200"/>
            </a:br>
            <a:endParaRPr lang="en-US" sz="4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persona, edificio, exterior, parado&#10;&#10;Descripción generada automáticamente">
            <a:extLst>
              <a:ext uri="{FF2B5EF4-FFF2-40B4-BE49-F238E27FC236}">
                <a16:creationId xmlns:a16="http://schemas.microsoft.com/office/drawing/2014/main" id="{0123E5C3-6695-E648-A18D-69DC56560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67629" y="609600"/>
            <a:ext cx="451104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3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C71B24-E43F-2444-979F-CAA570F5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900"/>
              <a:t>NUESTROS</a:t>
            </a:r>
          </a:p>
          <a:p>
            <a:pPr algn="l"/>
            <a:r>
              <a:rPr lang="en-US" sz="3900"/>
              <a:t>PRODUCTOS</a:t>
            </a:r>
            <a:br>
              <a:rPr lang="en-US" sz="3900"/>
            </a:br>
            <a:endParaRPr lang="en-US" sz="39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0" descr="HERRADURA">
            <a:extLst>
              <a:ext uri="{FF2B5EF4-FFF2-40B4-BE49-F238E27FC236}">
                <a16:creationId xmlns:a16="http://schemas.microsoft.com/office/drawing/2014/main" id="{BE7E7998-CE9D-764B-8A4B-A9192E7ED9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2" r="-2" b="5266"/>
          <a:stretch/>
        </p:blipFill>
        <p:spPr bwMode="auto">
          <a:xfrm>
            <a:off x="5324315" y="609628"/>
            <a:ext cx="6197668" cy="5638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746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2081B7EB-4BAE-A34C-836F-600496203C17}"/>
              </a:ext>
            </a:extLst>
          </p:cNvPr>
          <p:cNvSpPr txBox="1">
            <a:spLocks/>
          </p:cNvSpPr>
          <p:nvPr/>
        </p:nvSpPr>
        <p:spPr>
          <a:xfrm>
            <a:off x="804672" y="2386744"/>
            <a:ext cx="5928358" cy="164592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900">
                <a:latin typeface="Century" charset="0"/>
              </a:rPr>
              <a:t>Somos los mejores en méxico</a:t>
            </a:r>
            <a:br>
              <a:rPr lang="es-MX" sz="2900">
                <a:latin typeface="Century" charset="0"/>
              </a:rPr>
            </a:br>
            <a:endParaRPr lang="es-ES_tradnl" sz="2900"/>
          </a:p>
        </p:txBody>
      </p:sp>
      <p:pic>
        <p:nvPicPr>
          <p:cNvPr id="5" name="Picture 6" descr="anuncio6">
            <a:extLst>
              <a:ext uri="{FF2B5EF4-FFF2-40B4-BE49-F238E27FC236}">
                <a16:creationId xmlns:a16="http://schemas.microsoft.com/office/drawing/2014/main" id="{3169AF73-1E0A-8540-A365-A86569F42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/>
          <a:stretch/>
        </p:blipFill>
        <p:spPr bwMode="auto">
          <a:xfrm>
            <a:off x="7537702" y="10"/>
            <a:ext cx="4654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524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E36AA-641C-2842-8C69-EF9BFEA1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98A968-4ED5-D04E-8B99-31F34F544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7" descr="home02">
            <a:extLst>
              <a:ext uri="{FF2B5EF4-FFF2-40B4-BE49-F238E27FC236}">
                <a16:creationId xmlns:a16="http://schemas.microsoft.com/office/drawing/2014/main" id="{6A72B35D-045C-E840-9220-6A1249BD0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43C0D2D-2734-0743-BB72-0F4E000EB313}"/>
              </a:ext>
            </a:extLst>
          </p:cNvPr>
          <p:cNvSpPr txBox="1">
            <a:spLocks/>
          </p:cNvSpPr>
          <p:nvPr/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3200">
                <a:solidFill>
                  <a:schemeClr val="tx1"/>
                </a:solidFill>
                <a:latin typeface="Century" charset="0"/>
              </a:rPr>
              <a:t>Somos los mejores DEL MUNDO</a:t>
            </a:r>
            <a:br>
              <a:rPr lang="es-MX" sz="3200">
                <a:solidFill>
                  <a:schemeClr val="tx1"/>
                </a:solidFill>
                <a:latin typeface="Century" charset="0"/>
              </a:rPr>
            </a:br>
            <a:endParaRPr lang="es-ES_tradnl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46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Century" charset="0"/>
              </a:rPr>
              <a:t>Somos TU VERDADERO AMOR</a:t>
            </a:r>
            <a:br>
              <a:rPr lang="es-MX" sz="2000" dirty="0">
                <a:solidFill>
                  <a:schemeClr val="tx1"/>
                </a:solidFill>
                <a:latin typeface="Century" charset="0"/>
              </a:rPr>
            </a:b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pic>
        <p:nvPicPr>
          <p:cNvPr id="7" name="Picture 3" descr="08Jaguar_big">
            <a:extLst>
              <a:ext uri="{FF2B5EF4-FFF2-40B4-BE49-F238E27FC236}">
                <a16:creationId xmlns:a16="http://schemas.microsoft.com/office/drawing/2014/main" id="{BCA794C1-5C33-EF48-8CAC-07D094EFC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0" r="1" b="24374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751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hombre, botella, parado&#10;&#10;Descripción generada automáticamente">
            <a:extLst>
              <a:ext uri="{FF2B5EF4-FFF2-40B4-BE49-F238E27FC236}">
                <a16:creationId xmlns:a16="http://schemas.microsoft.com/office/drawing/2014/main" id="{23FAAA7F-4F2A-FC40-950A-64A51BCBE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31" b="22847"/>
          <a:stretch/>
        </p:blipFill>
        <p:spPr>
          <a:xfrm>
            <a:off x="20" y="10"/>
            <a:ext cx="12191980" cy="4242806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89554"/>
            <a:ext cx="8991600" cy="127991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s-MX" sz="1500" i="1" dirty="0">
                <a:solidFill>
                  <a:srgbClr val="FFFFFF"/>
                </a:solidFill>
                <a:latin typeface="Century" charset="0"/>
              </a:rPr>
              <a:t>“</a:t>
            </a:r>
            <a:r>
              <a:rPr lang="es-MX" sz="1500" dirty="0">
                <a:solidFill>
                  <a:srgbClr val="FFFFFF"/>
                </a:solidFill>
                <a:latin typeface="Century" charset="0"/>
              </a:rPr>
              <a:t>La organización a través de sus </a:t>
            </a:r>
            <a:br>
              <a:rPr lang="es-MX" sz="1500" dirty="0">
                <a:solidFill>
                  <a:srgbClr val="FFFFFF"/>
                </a:solidFill>
                <a:latin typeface="Century" charset="0"/>
              </a:rPr>
            </a:br>
            <a:r>
              <a:rPr lang="es-MX" sz="1500" dirty="0">
                <a:solidFill>
                  <a:srgbClr val="FFFFFF"/>
                </a:solidFill>
                <a:latin typeface="Century" charset="0"/>
              </a:rPr>
              <a:t>voceros”</a:t>
            </a:r>
            <a:br>
              <a:rPr lang="es-MX" sz="1500" i="1" dirty="0">
                <a:solidFill>
                  <a:srgbClr val="FFFFFF"/>
                </a:solidFill>
                <a:latin typeface="Century" charset="0"/>
              </a:rPr>
            </a:br>
            <a:br>
              <a:rPr lang="es-MX" sz="1500" dirty="0">
                <a:solidFill>
                  <a:srgbClr val="FFFFFF"/>
                </a:solidFill>
                <a:latin typeface="Century" charset="0"/>
              </a:rPr>
            </a:br>
            <a:endParaRPr lang="es-ES_tradnl" sz="1500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800866"/>
            <a:ext cx="8991600" cy="435342"/>
          </a:xfrm>
        </p:spPr>
        <p:txBody>
          <a:bodyPr>
            <a:normAutofit/>
          </a:bodyPr>
          <a:lstStyle/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20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791" y="835383"/>
            <a:ext cx="3382832" cy="349954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MX" sz="3600" i="1">
                <a:latin typeface="Century" charset="0"/>
              </a:rPr>
              <a:t>“</a:t>
            </a:r>
            <a:r>
              <a:rPr lang="es-MX" sz="3600">
                <a:latin typeface="Century" charset="0"/>
              </a:rPr>
              <a:t>La organización a través de sus </a:t>
            </a:r>
            <a:br>
              <a:rPr lang="es-MX" sz="3600">
                <a:latin typeface="Century" charset="0"/>
              </a:rPr>
            </a:br>
            <a:r>
              <a:rPr lang="es-MX" sz="3600">
                <a:latin typeface="Century" charset="0"/>
              </a:rPr>
              <a:t>voceros”</a:t>
            </a:r>
            <a:br>
              <a:rPr lang="es-MX" sz="3600" i="1">
                <a:latin typeface="Century" charset="0"/>
              </a:rPr>
            </a:br>
            <a:br>
              <a:rPr lang="es-MX" sz="3600">
                <a:latin typeface="Century" charset="0"/>
              </a:rPr>
            </a:br>
            <a:endParaRPr lang="es-ES_tradnl" sz="36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789" y="4334933"/>
            <a:ext cx="3382831" cy="1185333"/>
          </a:xfrm>
        </p:spPr>
        <p:txBody>
          <a:bodyPr>
            <a:normAutofit/>
          </a:bodyPr>
          <a:lstStyle/>
          <a:p>
            <a:pPr algn="l"/>
            <a:endParaRPr lang="es-ES_tradnl">
              <a:solidFill>
                <a:srgbClr val="21BA3E"/>
              </a:solidFill>
            </a:endParaRPr>
          </a:p>
        </p:txBody>
      </p:sp>
      <p:pic>
        <p:nvPicPr>
          <p:cNvPr id="6" name="Imagen 5" descr="Imagen que contiene persona, deporte, competencia de atletismo, sostener&#10;&#10;Descripción generada automáticamente">
            <a:extLst>
              <a:ext uri="{FF2B5EF4-FFF2-40B4-BE49-F238E27FC236}">
                <a16:creationId xmlns:a16="http://schemas.microsoft.com/office/drawing/2014/main" id="{A62D1448-CD41-B049-984E-363CE3499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52" r="1440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45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</p:spPr>
        <p:txBody>
          <a:bodyPr>
            <a:normAutofit/>
          </a:bodyPr>
          <a:lstStyle/>
          <a:p>
            <a:r>
              <a:rPr lang="es-MX" sz="2000" i="1">
                <a:latin typeface="Century" charset="0"/>
              </a:rPr>
              <a:t>Nuestra avanzada tecnología</a:t>
            </a:r>
            <a:br>
              <a:rPr lang="es-MX" sz="2000" i="1">
                <a:latin typeface="Century" charset="0"/>
              </a:rPr>
            </a:br>
            <a:br>
              <a:rPr lang="es-MX" sz="2000">
                <a:latin typeface="Century" charset="0"/>
              </a:rPr>
            </a:br>
            <a:endParaRPr lang="es-ES_tradnl" sz="2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>
            <a:normAutofit/>
          </a:bodyPr>
          <a:lstStyle/>
          <a:p>
            <a:endParaRPr lang="es-ES_tradnl" sz="1800">
              <a:solidFill>
                <a:srgbClr val="FFFFFF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5948F60-0208-A845-A6EC-269A116CA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487" y="640078"/>
            <a:ext cx="511702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63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0811" y="1816443"/>
            <a:ext cx="3058028" cy="2269020"/>
          </a:xfrm>
        </p:spPr>
        <p:txBody>
          <a:bodyPr>
            <a:noAutofit/>
          </a:bodyPr>
          <a:lstStyle/>
          <a:p>
            <a:r>
              <a:rPr lang="es-MX" sz="2400" dirty="0">
                <a:latin typeface="Century" charset="0"/>
              </a:rPr>
              <a:t>Nuestra avanzada tecnología</a:t>
            </a:r>
            <a:br>
              <a:rPr lang="es-MX" sz="2400" dirty="0">
                <a:latin typeface="Century" charset="0"/>
              </a:rPr>
            </a:br>
            <a:br>
              <a:rPr lang="es-MX" sz="2400" dirty="0">
                <a:latin typeface="Century" charset="0"/>
              </a:rPr>
            </a:br>
            <a:endParaRPr lang="es-ES_tradnl" sz="2400" dirty="0"/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78385563-EDEE-9D45-A20B-09742F10A1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2073" y="1117473"/>
          <a:ext cx="3030859" cy="439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3" imgW="2742973" imgH="3974263" progId="Photoshop.Image.6">
                  <p:embed/>
                </p:oleObj>
              </mc:Choice>
              <mc:Fallback>
                <p:oleObj name="Image" r:id="rId3" imgW="2742973" imgH="3974263" progId="Photoshop.Image.6">
                  <p:embed/>
                  <p:pic>
                    <p:nvPicPr>
                      <p:cNvPr id="9" name="Object 3">
                        <a:extLst>
                          <a:ext uri="{FF2B5EF4-FFF2-40B4-BE49-F238E27FC236}">
                            <a16:creationId xmlns:a16="http://schemas.microsoft.com/office/drawing/2014/main" id="{78385563-EDEE-9D45-A20B-09742F10A1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073" y="1117473"/>
                        <a:ext cx="3030859" cy="4390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341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tx1"/>
                </a:solidFill>
                <a:latin typeface="Century" charset="0"/>
              </a:rPr>
              <a:t>SOMOS ESTILO</a:t>
            </a:r>
            <a:br>
              <a:rPr lang="es-MX" sz="1000" dirty="0">
                <a:solidFill>
                  <a:schemeClr val="tx1"/>
                </a:solidFill>
                <a:latin typeface="Century" charset="0"/>
              </a:rPr>
            </a:b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F9F38A32-8AE4-E046-9593-767431B62D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6081" y="0"/>
          <a:ext cx="5278892" cy="6874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Image" r:id="rId3" imgW="2742973" imgH="3571961" progId="Photoshop.Image.6">
                  <p:embed/>
                </p:oleObj>
              </mc:Choice>
              <mc:Fallback>
                <p:oleObj name="Image" r:id="rId3" imgW="2742973" imgH="3571961" progId="Photoshop.Image.6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F9F38A32-8AE4-E046-9593-767431B62D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081" y="0"/>
                        <a:ext cx="5278892" cy="6874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70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</p:spPr>
        <p:txBody>
          <a:bodyPr>
            <a:normAutofit/>
          </a:bodyPr>
          <a:lstStyle/>
          <a:p>
            <a:r>
              <a:rPr lang="es-MX" sz="2000">
                <a:latin typeface="Century" charset="0"/>
              </a:rPr>
              <a:t>Somos estilo</a:t>
            </a:r>
            <a:br>
              <a:rPr lang="es-MX" sz="2000" i="1">
                <a:latin typeface="Century" charset="0"/>
              </a:rPr>
            </a:br>
            <a:br>
              <a:rPr lang="es-MX" sz="2000">
                <a:latin typeface="Century" charset="0"/>
              </a:rPr>
            </a:br>
            <a:endParaRPr lang="es-ES_tradnl" sz="2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>
            <a:normAutofit/>
          </a:bodyPr>
          <a:lstStyle/>
          <a:p>
            <a:endParaRPr lang="es-ES_tradnl" sz="1800">
              <a:solidFill>
                <a:srgbClr val="FFFFFF"/>
              </a:solidFill>
            </a:endParaRPr>
          </a:p>
        </p:txBody>
      </p:sp>
      <p:pic>
        <p:nvPicPr>
          <p:cNvPr id="4" name="Imagen 3" descr="Un conjunto de letras negras en un fondo blanco&#10;&#10;Descripción generada automáticamente">
            <a:extLst>
              <a:ext uri="{FF2B5EF4-FFF2-40B4-BE49-F238E27FC236}">
                <a16:creationId xmlns:a16="http://schemas.microsoft.com/office/drawing/2014/main" id="{7C92D443-7567-7949-880C-44BCB128A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62" y="640078"/>
            <a:ext cx="723607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63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3" y="2133600"/>
            <a:ext cx="3044952" cy="1898904"/>
          </a:xfrm>
        </p:spPr>
        <p:txBody>
          <a:bodyPr>
            <a:normAutofit/>
          </a:bodyPr>
          <a:lstStyle/>
          <a:p>
            <a:r>
              <a:rPr lang="es-MX" sz="2200" dirty="0">
                <a:latin typeface="Century" charset="0"/>
              </a:rPr>
              <a:t>Somos estilo</a:t>
            </a:r>
            <a:br>
              <a:rPr lang="es-MX" sz="2200" i="1" dirty="0">
                <a:latin typeface="Century" charset="0"/>
              </a:rPr>
            </a:br>
            <a:br>
              <a:rPr lang="es-MX" sz="2200" dirty="0">
                <a:latin typeface="Century" charset="0"/>
              </a:rPr>
            </a:br>
            <a:endParaRPr lang="es-ES_tradnl" sz="2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3088" y="4352543"/>
            <a:ext cx="2668122" cy="1387983"/>
          </a:xfrm>
        </p:spPr>
        <p:txBody>
          <a:bodyPr>
            <a:normAutofit/>
          </a:bodyPr>
          <a:lstStyle/>
          <a:p>
            <a:endParaRPr lang="es-ES_tradnl" sz="1800">
              <a:solidFill>
                <a:srgbClr val="FFFFFF"/>
              </a:solidFill>
            </a:endParaRPr>
          </a:p>
        </p:txBody>
      </p:sp>
      <p:pic>
        <p:nvPicPr>
          <p:cNvPr id="8" name="Picture 5" descr="img9">
            <a:extLst>
              <a:ext uri="{FF2B5EF4-FFF2-40B4-BE49-F238E27FC236}">
                <a16:creationId xmlns:a16="http://schemas.microsoft.com/office/drawing/2014/main" id="{9DB160D4-01AF-074F-9D1B-49BF915C3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0452" y="1481446"/>
            <a:ext cx="5925312" cy="358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218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Century" charset="0"/>
              </a:rPr>
              <a:t>Somos actitud</a:t>
            </a:r>
            <a:br>
              <a:rPr lang="es-MX" sz="2000" i="1" dirty="0">
                <a:solidFill>
                  <a:schemeClr val="tx1"/>
                </a:solidFill>
                <a:latin typeface="Century" charset="0"/>
              </a:rPr>
            </a:br>
            <a:br>
              <a:rPr lang="es-MX" sz="2000" dirty="0">
                <a:solidFill>
                  <a:schemeClr val="tx1"/>
                </a:solidFill>
                <a:latin typeface="Century" charset="0"/>
              </a:rPr>
            </a:b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42172962-FB15-3047-9C8D-94B4B5F05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530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862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Century" charset="0"/>
              </a:rPr>
              <a:t>Somos clase</a:t>
            </a:r>
            <a:br>
              <a:rPr lang="es-MX" sz="2000" i="1" dirty="0">
                <a:solidFill>
                  <a:schemeClr val="tx1"/>
                </a:solidFill>
                <a:latin typeface="Century" charset="0"/>
              </a:rPr>
            </a:br>
            <a:br>
              <a:rPr lang="es-MX" sz="2000" dirty="0">
                <a:solidFill>
                  <a:schemeClr val="tx1"/>
                </a:solidFill>
                <a:latin typeface="Century" charset="0"/>
              </a:rPr>
            </a:b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467A7F6-40C5-924A-8C73-FD0AEA051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530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911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0090" y="2404872"/>
            <a:ext cx="3044952" cy="1627632"/>
          </a:xfrm>
        </p:spPr>
        <p:txBody>
          <a:bodyPr>
            <a:normAutofit/>
          </a:bodyPr>
          <a:lstStyle/>
          <a:p>
            <a:r>
              <a:rPr lang="es-MX" sz="2200" dirty="0">
                <a:latin typeface="Century" charset="0"/>
              </a:rPr>
              <a:t>Somos</a:t>
            </a:r>
            <a:br>
              <a:rPr lang="es-MX" sz="2200" dirty="0">
                <a:latin typeface="Century" charset="0"/>
              </a:rPr>
            </a:br>
            <a:r>
              <a:rPr lang="es-MX" sz="2200" dirty="0">
                <a:latin typeface="Century" charset="0"/>
              </a:rPr>
              <a:t>magia</a:t>
            </a:r>
            <a:br>
              <a:rPr lang="es-MX" sz="2200" i="1" dirty="0">
                <a:latin typeface="Century" charset="0"/>
              </a:rPr>
            </a:br>
            <a:br>
              <a:rPr lang="es-MX" sz="2200" dirty="0">
                <a:latin typeface="Century" charset="0"/>
              </a:rPr>
            </a:br>
            <a:endParaRPr lang="es-ES_tradnl" sz="2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8505" y="4352544"/>
            <a:ext cx="2668122" cy="1239894"/>
          </a:xfrm>
        </p:spPr>
        <p:txBody>
          <a:bodyPr>
            <a:normAutofit/>
          </a:bodyPr>
          <a:lstStyle/>
          <a:p>
            <a:endParaRPr lang="es-ES_tradnl" sz="1800"/>
          </a:p>
        </p:txBody>
      </p:sp>
      <p:pic>
        <p:nvPicPr>
          <p:cNvPr id="7" name="Picture 7" descr="11086%20%20%20dtp_lordoftherings_eng">
            <a:extLst>
              <a:ext uri="{FF2B5EF4-FFF2-40B4-BE49-F238E27FC236}">
                <a16:creationId xmlns:a16="http://schemas.microsoft.com/office/drawing/2014/main" id="{D3AD6E3F-3E2C-6A4C-A1C8-AA2263888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2" b="1"/>
          <a:stretch/>
        </p:blipFill>
        <p:spPr bwMode="auto">
          <a:xfrm>
            <a:off x="1113201" y="1122807"/>
            <a:ext cx="5925312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001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cannes-1998-diet-pepsi">
            <a:extLst>
              <a:ext uri="{FF2B5EF4-FFF2-40B4-BE49-F238E27FC236}">
                <a16:creationId xmlns:a16="http://schemas.microsoft.com/office/drawing/2014/main" id="{1CF39532-4D74-064D-B4B1-073504A33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2" b="1093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s-MX" sz="2100" dirty="0">
                <a:solidFill>
                  <a:schemeClr val="tx1"/>
                </a:solidFill>
                <a:latin typeface="Century" charset="0"/>
              </a:rPr>
              <a:t>Somos</a:t>
            </a:r>
            <a:br>
              <a:rPr lang="es-MX" sz="2100" dirty="0">
                <a:solidFill>
                  <a:schemeClr val="tx1"/>
                </a:solidFill>
                <a:latin typeface="Century" charset="0"/>
              </a:rPr>
            </a:br>
            <a:r>
              <a:rPr lang="es-MX" sz="2100" dirty="0">
                <a:solidFill>
                  <a:schemeClr val="tx1"/>
                </a:solidFill>
                <a:latin typeface="Century" charset="0"/>
              </a:rPr>
              <a:t>fantasía</a:t>
            </a:r>
            <a:br>
              <a:rPr lang="es-MX" sz="2100" i="1" dirty="0">
                <a:solidFill>
                  <a:schemeClr val="tx1"/>
                </a:solidFill>
                <a:latin typeface="Century" charset="0"/>
              </a:rPr>
            </a:br>
            <a:br>
              <a:rPr lang="es-MX" sz="2100" dirty="0">
                <a:solidFill>
                  <a:schemeClr val="tx1"/>
                </a:solidFill>
                <a:latin typeface="Century" charset="0"/>
              </a:rPr>
            </a:br>
            <a:endParaRPr lang="es-ES_tradnl" sz="21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44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1" y="804334"/>
            <a:ext cx="5959975" cy="4681214"/>
          </a:xfrm>
          <a:noFill/>
          <a:ln>
            <a:noFill/>
          </a:ln>
        </p:spPr>
        <p:txBody>
          <a:bodyPr>
            <a:normAutofit/>
          </a:bodyPr>
          <a:lstStyle/>
          <a:p>
            <a:pPr algn="r"/>
            <a:r>
              <a:rPr lang="es-MX" sz="3600">
                <a:solidFill>
                  <a:srgbClr val="FFFFFF"/>
                </a:solidFill>
                <a:latin typeface="Century" charset="0"/>
              </a:rPr>
              <a:t>“Defendemos los intereses predilectos de nuestros públicos”.</a:t>
            </a:r>
            <a:br>
              <a:rPr lang="es-MX" sz="3600" i="1">
                <a:solidFill>
                  <a:srgbClr val="FFFFFF"/>
                </a:solidFill>
                <a:latin typeface="Century" charset="0"/>
              </a:rPr>
            </a:br>
            <a:br>
              <a:rPr lang="es-MX" sz="3600" i="1">
                <a:solidFill>
                  <a:srgbClr val="FFFFFF"/>
                </a:solidFill>
                <a:latin typeface="Century" charset="0"/>
              </a:rPr>
            </a:br>
            <a:br>
              <a:rPr lang="es-MX" sz="3600">
                <a:solidFill>
                  <a:srgbClr val="FFFFFF"/>
                </a:solidFill>
                <a:latin typeface="Century" charset="0"/>
              </a:rPr>
            </a:br>
            <a:endParaRPr lang="es-ES_tradnl" sz="360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573485"/>
            <a:ext cx="5959974" cy="519695"/>
          </a:xfrm>
        </p:spPr>
        <p:txBody>
          <a:bodyPr>
            <a:normAutofit/>
          </a:bodyPr>
          <a:lstStyle/>
          <a:p>
            <a:pPr algn="r"/>
            <a:endParaRPr lang="es-ES_tradnl">
              <a:solidFill>
                <a:srgbClr val="FFFFFF"/>
              </a:solidFill>
            </a:endParaRPr>
          </a:p>
        </p:txBody>
      </p:sp>
      <p:pic>
        <p:nvPicPr>
          <p:cNvPr id="6" name="Picture 10" descr="desplegado_labial">
            <a:extLst>
              <a:ext uri="{FF2B5EF4-FFF2-40B4-BE49-F238E27FC236}">
                <a16:creationId xmlns:a16="http://schemas.microsoft.com/office/drawing/2014/main" id="{2F75BC17-59D9-6640-A7A3-5F63A0334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9"/>
          <a:stretch/>
        </p:blipFill>
        <p:spPr bwMode="auto">
          <a:xfrm>
            <a:off x="7537702" y="10"/>
            <a:ext cx="4654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741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41_mc">
            <a:extLst>
              <a:ext uri="{FF2B5EF4-FFF2-40B4-BE49-F238E27FC236}">
                <a16:creationId xmlns:a16="http://schemas.microsoft.com/office/drawing/2014/main" id="{4BA73B95-2A8C-5F47-B434-D6DDB21CC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5" b="27580"/>
          <a:stretch/>
        </p:blipFill>
        <p:spPr bwMode="auto">
          <a:xfrm>
            <a:off x="20" y="10"/>
            <a:ext cx="12191980" cy="424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89554"/>
            <a:ext cx="8991600" cy="127991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s-MX" sz="1500" i="1">
                <a:solidFill>
                  <a:srgbClr val="FFFFFF"/>
                </a:solidFill>
                <a:latin typeface="Century" charset="0"/>
              </a:rPr>
              <a:t>Somos tus deseos</a:t>
            </a:r>
            <a:br>
              <a:rPr lang="es-MX" sz="1500" i="1">
                <a:solidFill>
                  <a:srgbClr val="FFFFFF"/>
                </a:solidFill>
                <a:latin typeface="Century" charset="0"/>
              </a:rPr>
            </a:br>
            <a:br>
              <a:rPr lang="es-MX" sz="1500" i="1">
                <a:solidFill>
                  <a:srgbClr val="FFFFFF"/>
                </a:solidFill>
                <a:latin typeface="Century" charset="0"/>
              </a:rPr>
            </a:br>
            <a:br>
              <a:rPr lang="es-MX" sz="1500">
                <a:solidFill>
                  <a:srgbClr val="FFFFFF"/>
                </a:solidFill>
                <a:latin typeface="Century" charset="0"/>
              </a:rPr>
            </a:br>
            <a:endParaRPr lang="es-ES_tradnl" sz="150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800866"/>
            <a:ext cx="8991600" cy="435342"/>
          </a:xfrm>
        </p:spPr>
        <p:txBody>
          <a:bodyPr>
            <a:normAutofit/>
          </a:bodyPr>
          <a:lstStyle/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11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386744"/>
            <a:ext cx="5928358" cy="1645920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NOS IMPORTA TU SEGURIDAD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352544"/>
            <a:ext cx="5928358" cy="1239894"/>
          </a:xfrm>
        </p:spPr>
        <p:txBody>
          <a:bodyPr>
            <a:normAutofit/>
          </a:bodyPr>
          <a:lstStyle/>
          <a:p>
            <a:endParaRPr lang="es-ES_tradnl"/>
          </a:p>
        </p:txBody>
      </p:sp>
      <p:pic>
        <p:nvPicPr>
          <p:cNvPr id="9" name="Imagen 8" descr="g_1446984561.jpg">
            <a:extLst>
              <a:ext uri="{FF2B5EF4-FFF2-40B4-BE49-F238E27FC236}">
                <a16:creationId xmlns:a16="http://schemas.microsoft.com/office/drawing/2014/main" id="{4C664D34-8442-2441-889A-C68FE28A1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/>
          <a:stretch/>
        </p:blipFill>
        <p:spPr>
          <a:xfrm>
            <a:off x="7537702" y="10"/>
            <a:ext cx="46542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13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B75466-2846-5146-ACEC-EF6E1E34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900" dirty="0"/>
              <a:t>TE DAMOS</a:t>
            </a:r>
            <a:br>
              <a:rPr lang="en-US" sz="3900" dirty="0"/>
            </a:br>
            <a:r>
              <a:rPr lang="en-US" sz="3900" dirty="0"/>
              <a:t>SEGURIDAD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D0155B8A-FF1A-274F-BC1D-2946EC7846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1065" y="609600"/>
            <a:ext cx="4384167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235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34459F-3D45-E24F-93FC-1D3CAC448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4"/>
          <a:stretch>
            <a:fillRect/>
          </a:stretch>
        </p:blipFill>
        <p:spPr bwMode="auto">
          <a:xfrm>
            <a:off x="4192592" y="967532"/>
            <a:ext cx="3806815" cy="4922936"/>
          </a:xfrm>
          <a:prstGeom prst="rect">
            <a:avLst/>
          </a:prstGeom>
          <a:noFill/>
          <a:ln w="190500"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295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3ACE0A-527F-6442-9830-EE78A97C6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 dirty="0"/>
              <a:t>Nos </a:t>
            </a:r>
            <a:r>
              <a:rPr lang="en-US" sz="4200" dirty="0" err="1"/>
              <a:t>dedicamos</a:t>
            </a:r>
            <a:r>
              <a:rPr lang="en-US" sz="4200" dirty="0"/>
              <a:t> a </a:t>
            </a:r>
            <a:r>
              <a:rPr lang="en-US" sz="4200" dirty="0" err="1"/>
              <a:t>tu</a:t>
            </a:r>
            <a:r>
              <a:rPr lang="en-US" sz="4200" dirty="0"/>
              <a:t> </a:t>
            </a:r>
            <a:r>
              <a:rPr lang="en-US" sz="4200" dirty="0" err="1"/>
              <a:t>seguridad</a:t>
            </a:r>
            <a:endParaRPr lang="en-US" sz="4200" dirty="0"/>
          </a:p>
        </p:txBody>
      </p:sp>
      <p:pic>
        <p:nvPicPr>
          <p:cNvPr id="4" name="Content Placeholder 3" descr="Renault">
            <a:extLst>
              <a:ext uri="{FF2B5EF4-FFF2-40B4-BE49-F238E27FC236}">
                <a16:creationId xmlns:a16="http://schemas.microsoft.com/office/drawing/2014/main" id="{19C76C22-64CB-1E4F-9D80-AD7ABEE931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7" r="-1" b="22066"/>
          <a:stretch/>
        </p:blipFill>
        <p:spPr bwMode="auto">
          <a:xfrm>
            <a:off x="4654297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438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3ACE0A-527F-6442-9830-EE78A97C6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010" y="887635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400" dirty="0"/>
              <a:t>La </a:t>
            </a:r>
            <a:r>
              <a:rPr lang="en-US" sz="2400" dirty="0" err="1"/>
              <a:t>calidad</a:t>
            </a:r>
            <a:r>
              <a:rPr lang="en-US" sz="2400" dirty="0"/>
              <a:t> de </a:t>
            </a:r>
            <a:r>
              <a:rPr lang="en-US" sz="2400" dirty="0" err="1"/>
              <a:t>nuestra</a:t>
            </a:r>
            <a:r>
              <a:rPr lang="en-US" sz="2400" dirty="0"/>
              <a:t> </a:t>
            </a:r>
            <a:r>
              <a:rPr lang="en-US" sz="2400" dirty="0" err="1"/>
              <a:t>gente</a:t>
            </a:r>
            <a:endParaRPr lang="en-US" sz="2400" dirty="0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D6A1710B-8E2E-ED4B-BC76-348AA5C4D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77084"/>
              </p:ext>
            </p:extLst>
          </p:nvPr>
        </p:nvGraphicFramePr>
        <p:xfrm>
          <a:off x="7059301" y="-21020"/>
          <a:ext cx="5122051" cy="687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Image" r:id="rId4" imgW="2743205" imgH="3685039" progId="Photoshop.Image.6">
                  <p:embed/>
                </p:oleObj>
              </mc:Choice>
              <mc:Fallback>
                <p:oleObj name="Image" r:id="rId4" imgW="2743205" imgH="3685039" progId="Photoshop.Image.6">
                  <p:embed/>
                  <p:pic>
                    <p:nvPicPr>
                      <p:cNvPr id="368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301" y="-21020"/>
                        <a:ext cx="5122051" cy="68790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2249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2CA733A-8D25-4E63-8273-CC14052E0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45E238-F814-9242-AF37-9CF30443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400" i="1" u="none" dirty="0">
                <a:cs typeface="+mn-cs"/>
              </a:rPr>
              <a:t>“No </a:t>
            </a:r>
            <a:r>
              <a:rPr lang="en-US" sz="3400" i="1" u="none" dirty="0" err="1">
                <a:cs typeface="+mn-cs"/>
              </a:rPr>
              <a:t>nos</a:t>
            </a:r>
            <a:r>
              <a:rPr lang="en-US" sz="3400" i="1" u="none" dirty="0">
                <a:cs typeface="+mn-cs"/>
              </a:rPr>
              <a:t> </a:t>
            </a:r>
            <a:r>
              <a:rPr lang="en-US" sz="3400" i="1" u="none" dirty="0" err="1">
                <a:cs typeface="+mn-cs"/>
              </a:rPr>
              <a:t>dé</a:t>
            </a:r>
            <a:r>
              <a:rPr lang="en-US" sz="3400" i="1" u="none" dirty="0">
                <a:cs typeface="+mn-cs"/>
              </a:rPr>
              <a:t> por </a:t>
            </a:r>
            <a:r>
              <a:rPr lang="en-US" sz="3400" i="1" u="none" dirty="0" err="1">
                <a:cs typeface="+mn-cs"/>
              </a:rPr>
              <a:t>vencidos</a:t>
            </a:r>
            <a:r>
              <a:rPr lang="en-US" sz="3400" i="1" u="none" dirty="0">
                <a:cs typeface="+mn-cs"/>
              </a:rPr>
              <a:t>”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BFB581C-2142-4222-9A3B-905AD6C0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5" name="Picture 4" descr="jetta_elvis">
            <a:extLst>
              <a:ext uri="{FF2B5EF4-FFF2-40B4-BE49-F238E27FC236}">
                <a16:creationId xmlns:a16="http://schemas.microsoft.com/office/drawing/2014/main" id="{756F9B86-2778-5B4C-B334-C0C7659FC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1" r="-1" b="35283"/>
          <a:stretch/>
        </p:blipFill>
        <p:spPr bwMode="auto">
          <a:xfrm>
            <a:off x="-1" y="-1"/>
            <a:ext cx="6095987" cy="42206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jetta_computadora">
            <a:extLst>
              <a:ext uri="{FF2B5EF4-FFF2-40B4-BE49-F238E27FC236}">
                <a16:creationId xmlns:a16="http://schemas.microsoft.com/office/drawing/2014/main" id="{05BCE439-39A1-5F40-B825-F969935D3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2" r="-1" b="28845"/>
          <a:stretch/>
        </p:blipFill>
        <p:spPr bwMode="auto">
          <a:xfrm>
            <a:off x="6090710" y="10"/>
            <a:ext cx="6101290" cy="42206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2617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D32A07D-C646-4CC0-BA93-76707E70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45E238-F814-9242-AF37-9CF30443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7377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defRPr/>
            </a:pPr>
            <a:r>
              <a:rPr lang="en-US" sz="4200" i="1" u="none">
                <a:cs typeface="+mn-cs"/>
              </a:rPr>
              <a:t>Nos anticipamos al futuro</a:t>
            </a:r>
          </a:p>
        </p:txBody>
      </p:sp>
      <p:pic>
        <p:nvPicPr>
          <p:cNvPr id="7" name="Picture 21" descr="Ahorra, no puede saber lo que pasé mañana">
            <a:extLst>
              <a:ext uri="{FF2B5EF4-FFF2-40B4-BE49-F238E27FC236}">
                <a16:creationId xmlns:a16="http://schemas.microsoft.com/office/drawing/2014/main" id="{A3002A6C-84ED-E744-879A-E28214135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4" b="4253"/>
          <a:stretch/>
        </p:blipFill>
        <p:spPr bwMode="auto">
          <a:xfrm>
            <a:off x="-1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4821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D44DD-71F6-D84A-B6D6-8D39DE21B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705394"/>
            <a:ext cx="5748262" cy="1161506"/>
          </a:xfrm>
        </p:spPr>
        <p:txBody>
          <a:bodyPr/>
          <a:lstStyle/>
          <a:p>
            <a:r>
              <a:rPr lang="es-ES_tradnl" dirty="0"/>
              <a:t>Somos leyenda</a:t>
            </a:r>
          </a:p>
        </p:txBody>
      </p:sp>
      <p:graphicFrame>
        <p:nvGraphicFramePr>
          <p:cNvPr id="4" name="Object 10">
            <a:extLst>
              <a:ext uri="{FF2B5EF4-FFF2-40B4-BE49-F238E27FC236}">
                <a16:creationId xmlns:a16="http://schemas.microsoft.com/office/drawing/2014/main" id="{B16A131A-8F0F-3C46-8DB6-62299DCDE3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992487"/>
              </p:ext>
            </p:extLst>
          </p:nvPr>
        </p:nvGraphicFramePr>
        <p:xfrm>
          <a:off x="7053945" y="0"/>
          <a:ext cx="5009440" cy="6890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Image" r:id="rId3" imgW="2742973" imgH="3773112" progId="Photoshop.Image.6">
                  <p:embed/>
                </p:oleObj>
              </mc:Choice>
              <mc:Fallback>
                <p:oleObj name="Image" r:id="rId3" imgW="2742973" imgH="3773112" progId="Photoshop.Image.6">
                  <p:embed/>
                  <p:pic>
                    <p:nvPicPr>
                      <p:cNvPr id="399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3945" y="0"/>
                        <a:ext cx="5009440" cy="6890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0466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LeftStep">
      <a:dk1>
        <a:srgbClr val="000000"/>
      </a:dk1>
      <a:lt1>
        <a:srgbClr val="FFFFFF"/>
      </a:lt1>
      <a:dk2>
        <a:srgbClr val="412428"/>
      </a:dk2>
      <a:lt2>
        <a:srgbClr val="E8E2E7"/>
      </a:lt2>
      <a:accent1>
        <a:srgbClr val="21BA3E"/>
      </a:accent1>
      <a:accent2>
        <a:srgbClr val="39B714"/>
      </a:accent2>
      <a:accent3>
        <a:srgbClr val="7DB01F"/>
      </a:accent3>
      <a:accent4>
        <a:srgbClr val="ADA313"/>
      </a:accent4>
      <a:accent5>
        <a:srgbClr val="E78C29"/>
      </a:accent5>
      <a:accent6>
        <a:srgbClr val="D52B17"/>
      </a:accent6>
      <a:hlink>
        <a:srgbClr val="C044A9"/>
      </a:hlink>
      <a:folHlink>
        <a:srgbClr val="7F7F7F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</Words>
  <Application>Microsoft Macintosh PowerPoint</Application>
  <PresentationFormat>Panorámica</PresentationFormat>
  <Paragraphs>43</Paragraphs>
  <Slides>42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9" baseType="lpstr">
      <vt:lpstr>Calisto MT</vt:lpstr>
      <vt:lpstr>Century</vt:lpstr>
      <vt:lpstr>Georgia</vt:lpstr>
      <vt:lpstr>Gill Sans MT</vt:lpstr>
      <vt:lpstr>Wingdings 2</vt:lpstr>
      <vt:lpstr>SlateVTI</vt:lpstr>
      <vt:lpstr>Image</vt:lpstr>
      <vt:lpstr>Publicidad corporativa</vt:lpstr>
      <vt:lpstr>Presentación de PowerPoint</vt:lpstr>
      <vt:lpstr>Somos un corporativo de clase mundial</vt:lpstr>
      <vt:lpstr>Vea lo que estamos haciendo por la humanidad</vt:lpstr>
      <vt:lpstr>Presentación de PowerPoint</vt:lpstr>
      <vt:lpstr>Trabajamos por tu familia</vt:lpstr>
      <vt:lpstr>Presentación de PowerPoint</vt:lpstr>
      <vt:lpstr>Presentación de PowerPoint</vt:lpstr>
      <vt:lpstr>SOMOS MUY MEXICANOS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Somos parte de tu familia</vt:lpstr>
      <vt:lpstr>UNION</vt:lpstr>
      <vt:lpstr>SOMOS EL CAMBIO </vt:lpstr>
      <vt:lpstr>NUESTROS PRODUCTOS </vt:lpstr>
      <vt:lpstr>Presentación de PowerPoint</vt:lpstr>
      <vt:lpstr>Presentación de PowerPoint</vt:lpstr>
      <vt:lpstr>Somos TU VERDADERO AMOR </vt:lpstr>
      <vt:lpstr>“La organización a través de sus  voceros”  </vt:lpstr>
      <vt:lpstr>“La organización a través de sus  voceros”  </vt:lpstr>
      <vt:lpstr>Nuestra avanzada tecnología  </vt:lpstr>
      <vt:lpstr>Nuestra avanzada tecnología  </vt:lpstr>
      <vt:lpstr>SOMOS ESTILO </vt:lpstr>
      <vt:lpstr>Somos estilo  </vt:lpstr>
      <vt:lpstr>Somos estilo  </vt:lpstr>
      <vt:lpstr>Somos actitud  </vt:lpstr>
      <vt:lpstr>Somos clase  </vt:lpstr>
      <vt:lpstr>Somos magia  </vt:lpstr>
      <vt:lpstr>Somos fantasía  </vt:lpstr>
      <vt:lpstr>“Defendemos los intereses predilectos de nuestros públicos”.   </vt:lpstr>
      <vt:lpstr>Somos tus deseos   </vt:lpstr>
      <vt:lpstr>NOS IMPORTA TU SEGURIDAD</vt:lpstr>
      <vt:lpstr>TE DAMOS SEGURIDAD</vt:lpstr>
      <vt:lpstr>Presentación de PowerPoint</vt:lpstr>
      <vt:lpstr>Nos dedicamos a tu seguridad</vt:lpstr>
      <vt:lpstr>La calidad de nuestra gente</vt:lpstr>
      <vt:lpstr>“No nos dé por vencidos”</vt:lpstr>
      <vt:lpstr>Nos anticipamos al futuro</vt:lpstr>
      <vt:lpstr>Somos leyenda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Publicidad corporativa</dc:title>
  <dc:creator>Octavio Islas</dc:creator>
  <cp:lastModifiedBy>Octavio Islas</cp:lastModifiedBy>
  <cp:revision>1</cp:revision>
  <dcterms:created xsi:type="dcterms:W3CDTF">2020-01-29T03:03:43Z</dcterms:created>
  <dcterms:modified xsi:type="dcterms:W3CDTF">2020-01-29T03:04:31Z</dcterms:modified>
</cp:coreProperties>
</file>