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802" r:id="rId2"/>
  </p:sldMasterIdLst>
  <p:sldIdLst>
    <p:sldId id="256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59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íctor Hugo" initials="VH" lastIdx="1" clrIdx="0">
    <p:extLst>
      <p:ext uri="{19B8F6BF-5375-455C-9EA6-DF929625EA0E}">
        <p15:presenceInfo xmlns:p15="http://schemas.microsoft.com/office/powerpoint/2012/main" userId="275bab983046d20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466567-CD9D-40DB-9100-533093B5F95A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E2AECD1C-BC5A-454D-BE20-2372500493F4}">
      <dgm:prSet phldrT="[Texto]" custT="1"/>
      <dgm:spPr/>
      <dgm:t>
        <a:bodyPr/>
        <a:lstStyle/>
        <a:p>
          <a:r>
            <a:rPr lang="es-ES" sz="1400" dirty="0"/>
            <a:t>12/10/2005. JP siente por la ofensa, pero no se disculpa</a:t>
          </a:r>
          <a:endParaRPr lang="es-EC" sz="1400" dirty="0"/>
        </a:p>
      </dgm:t>
    </dgm:pt>
    <dgm:pt modelId="{5BD27967-6739-4598-8E78-2F0222BBBE0E}" type="parTrans" cxnId="{8D12C97F-6ADC-42FA-8700-ABB8D0F85E15}">
      <dgm:prSet/>
      <dgm:spPr/>
      <dgm:t>
        <a:bodyPr/>
        <a:lstStyle/>
        <a:p>
          <a:endParaRPr lang="es-EC"/>
        </a:p>
      </dgm:t>
    </dgm:pt>
    <dgm:pt modelId="{4002DFC3-DBEB-4921-B47F-12E3D453A203}" type="sibTrans" cxnId="{8D12C97F-6ADC-42FA-8700-ABB8D0F85E15}">
      <dgm:prSet/>
      <dgm:spPr/>
      <dgm:t>
        <a:bodyPr/>
        <a:lstStyle/>
        <a:p>
          <a:endParaRPr lang="es-EC"/>
        </a:p>
      </dgm:t>
    </dgm:pt>
    <dgm:pt modelId="{CF8A45B1-4784-467D-9BF6-FEE793B8DCD6}">
      <dgm:prSet phldrT="[Texto]" custT="1"/>
      <dgm:spPr/>
      <dgm:t>
        <a:bodyPr/>
        <a:lstStyle/>
        <a:p>
          <a:r>
            <a:rPr lang="es-ES" sz="1400" dirty="0"/>
            <a:t>14/10/2005. Primeras manifestaciones en Copenhague</a:t>
          </a:r>
          <a:endParaRPr lang="es-EC" sz="1400" dirty="0"/>
        </a:p>
      </dgm:t>
    </dgm:pt>
    <dgm:pt modelId="{5B5C0DF1-5B0D-43BF-A41D-EC93B62884F0}" type="parTrans" cxnId="{F1D3DB06-D019-4B06-B5F5-659F04FB5BCC}">
      <dgm:prSet/>
      <dgm:spPr/>
      <dgm:t>
        <a:bodyPr/>
        <a:lstStyle/>
        <a:p>
          <a:endParaRPr lang="es-EC"/>
        </a:p>
      </dgm:t>
    </dgm:pt>
    <dgm:pt modelId="{1A314909-27A4-4FC3-9CD8-D74BEE74320B}" type="sibTrans" cxnId="{F1D3DB06-D019-4B06-B5F5-659F04FB5BCC}">
      <dgm:prSet/>
      <dgm:spPr/>
      <dgm:t>
        <a:bodyPr/>
        <a:lstStyle/>
        <a:p>
          <a:endParaRPr lang="es-EC"/>
        </a:p>
      </dgm:t>
    </dgm:pt>
    <dgm:pt modelId="{97ECD50E-6416-46ED-B7D4-5D96C70C207D}">
      <dgm:prSet phldrT="[Texto]" custT="1"/>
      <dgm:spPr/>
      <dgm:t>
        <a:bodyPr/>
        <a:lstStyle/>
        <a:p>
          <a:r>
            <a:rPr lang="es-ES" sz="1400" dirty="0"/>
            <a:t>29/10/2005. Periódico de Holanda publica las caricaturas</a:t>
          </a:r>
          <a:endParaRPr lang="es-EC" sz="1400" dirty="0"/>
        </a:p>
      </dgm:t>
    </dgm:pt>
    <dgm:pt modelId="{D7474299-256C-4FD6-9787-38D282146A26}" type="parTrans" cxnId="{F461D8A0-BA93-46F6-A25A-B02835C73F6C}">
      <dgm:prSet/>
      <dgm:spPr/>
      <dgm:t>
        <a:bodyPr/>
        <a:lstStyle/>
        <a:p>
          <a:endParaRPr lang="es-EC"/>
        </a:p>
      </dgm:t>
    </dgm:pt>
    <dgm:pt modelId="{A05785D4-52F9-4329-BB25-7C10D6348420}" type="sibTrans" cxnId="{F461D8A0-BA93-46F6-A25A-B02835C73F6C}">
      <dgm:prSet/>
      <dgm:spPr/>
      <dgm:t>
        <a:bodyPr/>
        <a:lstStyle/>
        <a:p>
          <a:endParaRPr lang="es-EC"/>
        </a:p>
      </dgm:t>
    </dgm:pt>
    <dgm:pt modelId="{36443BD1-CAF2-4C79-8E30-614B845AD92E}">
      <dgm:prSet custT="1"/>
      <dgm:spPr/>
      <dgm:t>
        <a:bodyPr/>
        <a:lstStyle/>
        <a:p>
          <a:r>
            <a:rPr lang="es-ES" sz="1400" dirty="0"/>
            <a:t>30/09/2005. Jyllands Posten publica un artículo “la cara de Mahoma”</a:t>
          </a:r>
          <a:endParaRPr lang="es-EC" sz="1400" dirty="0"/>
        </a:p>
      </dgm:t>
    </dgm:pt>
    <dgm:pt modelId="{B883549B-80CC-496B-A88C-BE1CB7D6C29B}" type="parTrans" cxnId="{DB183925-23D9-4995-AAE3-1E4F87ED4AC2}">
      <dgm:prSet/>
      <dgm:spPr/>
      <dgm:t>
        <a:bodyPr/>
        <a:lstStyle/>
        <a:p>
          <a:endParaRPr lang="es-EC"/>
        </a:p>
      </dgm:t>
    </dgm:pt>
    <dgm:pt modelId="{8BA5CF38-BB15-4F1B-9D68-461A2639449E}" type="sibTrans" cxnId="{DB183925-23D9-4995-AAE3-1E4F87ED4AC2}">
      <dgm:prSet/>
      <dgm:spPr/>
      <dgm:t>
        <a:bodyPr/>
        <a:lstStyle/>
        <a:p>
          <a:endParaRPr lang="es-EC"/>
        </a:p>
      </dgm:t>
    </dgm:pt>
    <dgm:pt modelId="{ADC48269-DD89-4403-865B-A0930211C6F0}">
      <dgm:prSet custT="1"/>
      <dgm:spPr/>
      <dgm:t>
        <a:bodyPr/>
        <a:lstStyle/>
        <a:p>
          <a:r>
            <a:rPr lang="es-ES" sz="1400" dirty="0"/>
            <a:t>09/10/2005. La comunidad de fe islámica exigió  una disculpa</a:t>
          </a:r>
          <a:endParaRPr lang="es-EC" sz="1400" dirty="0"/>
        </a:p>
      </dgm:t>
    </dgm:pt>
    <dgm:pt modelId="{6531B17D-6592-497E-AE6B-12290D61731E}" type="parTrans" cxnId="{040247EC-95FA-4EF0-9F96-85E609946894}">
      <dgm:prSet/>
      <dgm:spPr/>
      <dgm:t>
        <a:bodyPr/>
        <a:lstStyle/>
        <a:p>
          <a:endParaRPr lang="es-EC"/>
        </a:p>
      </dgm:t>
    </dgm:pt>
    <dgm:pt modelId="{6CD3D0D2-25C6-4DCB-835F-AD0BBEB6D910}" type="sibTrans" cxnId="{040247EC-95FA-4EF0-9F96-85E609946894}">
      <dgm:prSet/>
      <dgm:spPr/>
      <dgm:t>
        <a:bodyPr/>
        <a:lstStyle/>
        <a:p>
          <a:endParaRPr lang="es-EC"/>
        </a:p>
      </dgm:t>
    </dgm:pt>
    <dgm:pt modelId="{DBFA7733-B23F-403C-9D8F-5D28C734DEE3}" type="pres">
      <dgm:prSet presAssocID="{88466567-CD9D-40DB-9100-533093B5F95A}" presName="Name0" presStyleCnt="0">
        <dgm:presLayoutVars>
          <dgm:dir/>
          <dgm:resizeHandles val="exact"/>
        </dgm:presLayoutVars>
      </dgm:prSet>
      <dgm:spPr/>
    </dgm:pt>
    <dgm:pt modelId="{C10CE211-4AA5-4332-9D9C-E31A53B9F8FF}" type="pres">
      <dgm:prSet presAssocID="{36443BD1-CAF2-4C79-8E30-614B845AD92E}" presName="parTxOnly" presStyleLbl="node1" presStyleIdx="0" presStyleCnt="5">
        <dgm:presLayoutVars>
          <dgm:bulletEnabled val="1"/>
        </dgm:presLayoutVars>
      </dgm:prSet>
      <dgm:spPr/>
    </dgm:pt>
    <dgm:pt modelId="{9AA6CB44-F2B2-459E-B5CA-33B0FC4769B5}" type="pres">
      <dgm:prSet presAssocID="{8BA5CF38-BB15-4F1B-9D68-461A2639449E}" presName="parSpace" presStyleCnt="0"/>
      <dgm:spPr/>
    </dgm:pt>
    <dgm:pt modelId="{A7E623C6-1215-4855-8C7E-2287ED967A2C}" type="pres">
      <dgm:prSet presAssocID="{ADC48269-DD89-4403-865B-A0930211C6F0}" presName="parTxOnly" presStyleLbl="node1" presStyleIdx="1" presStyleCnt="5">
        <dgm:presLayoutVars>
          <dgm:bulletEnabled val="1"/>
        </dgm:presLayoutVars>
      </dgm:prSet>
      <dgm:spPr/>
    </dgm:pt>
    <dgm:pt modelId="{283B6822-37BB-4C42-8A34-06114F37CA1C}" type="pres">
      <dgm:prSet presAssocID="{6CD3D0D2-25C6-4DCB-835F-AD0BBEB6D910}" presName="parSpace" presStyleCnt="0"/>
      <dgm:spPr/>
    </dgm:pt>
    <dgm:pt modelId="{E2069D7A-8599-425A-AECF-1578A786CFC3}" type="pres">
      <dgm:prSet presAssocID="{E2AECD1C-BC5A-454D-BE20-2372500493F4}" presName="parTxOnly" presStyleLbl="node1" presStyleIdx="2" presStyleCnt="5">
        <dgm:presLayoutVars>
          <dgm:bulletEnabled val="1"/>
        </dgm:presLayoutVars>
      </dgm:prSet>
      <dgm:spPr/>
    </dgm:pt>
    <dgm:pt modelId="{4A595FCC-927E-4DE6-9B80-2A8487C378D4}" type="pres">
      <dgm:prSet presAssocID="{4002DFC3-DBEB-4921-B47F-12E3D453A203}" presName="parSpace" presStyleCnt="0"/>
      <dgm:spPr/>
    </dgm:pt>
    <dgm:pt modelId="{AD47870E-AC1F-4A36-A4BB-A30F3E89FAA4}" type="pres">
      <dgm:prSet presAssocID="{CF8A45B1-4784-467D-9BF6-FEE793B8DCD6}" presName="parTxOnly" presStyleLbl="node1" presStyleIdx="3" presStyleCnt="5" custLinFactNeighborX="1" custLinFactNeighborY="-1971">
        <dgm:presLayoutVars>
          <dgm:bulletEnabled val="1"/>
        </dgm:presLayoutVars>
      </dgm:prSet>
      <dgm:spPr/>
    </dgm:pt>
    <dgm:pt modelId="{1B8E41AE-54BA-4563-8F1C-5CE84493BABC}" type="pres">
      <dgm:prSet presAssocID="{1A314909-27A4-4FC3-9CD8-D74BEE74320B}" presName="parSpace" presStyleCnt="0"/>
      <dgm:spPr/>
    </dgm:pt>
    <dgm:pt modelId="{D9A69294-6E1A-4382-8416-192B1F9381D4}" type="pres">
      <dgm:prSet presAssocID="{97ECD50E-6416-46ED-B7D4-5D96C70C207D}" presName="parTxOnly" presStyleLbl="node1" presStyleIdx="4" presStyleCnt="5" custLinFactNeighborY="-2612">
        <dgm:presLayoutVars>
          <dgm:bulletEnabled val="1"/>
        </dgm:presLayoutVars>
      </dgm:prSet>
      <dgm:spPr/>
    </dgm:pt>
  </dgm:ptLst>
  <dgm:cxnLst>
    <dgm:cxn modelId="{F1D3DB06-D019-4B06-B5F5-659F04FB5BCC}" srcId="{88466567-CD9D-40DB-9100-533093B5F95A}" destId="{CF8A45B1-4784-467D-9BF6-FEE793B8DCD6}" srcOrd="3" destOrd="0" parTransId="{5B5C0DF1-5B0D-43BF-A41D-EC93B62884F0}" sibTransId="{1A314909-27A4-4FC3-9CD8-D74BEE74320B}"/>
    <dgm:cxn modelId="{A08E251C-1918-4133-9C39-D0BC07920C52}" type="presOf" srcId="{97ECD50E-6416-46ED-B7D4-5D96C70C207D}" destId="{D9A69294-6E1A-4382-8416-192B1F9381D4}" srcOrd="0" destOrd="0" presId="urn:microsoft.com/office/officeart/2005/8/layout/hChevron3"/>
    <dgm:cxn modelId="{DB183925-23D9-4995-AAE3-1E4F87ED4AC2}" srcId="{88466567-CD9D-40DB-9100-533093B5F95A}" destId="{36443BD1-CAF2-4C79-8E30-614B845AD92E}" srcOrd="0" destOrd="0" parTransId="{B883549B-80CC-496B-A88C-BE1CB7D6C29B}" sibTransId="{8BA5CF38-BB15-4F1B-9D68-461A2639449E}"/>
    <dgm:cxn modelId="{DA46F865-49EA-489C-B787-72D06CD0D6E9}" type="presOf" srcId="{ADC48269-DD89-4403-865B-A0930211C6F0}" destId="{A7E623C6-1215-4855-8C7E-2287ED967A2C}" srcOrd="0" destOrd="0" presId="urn:microsoft.com/office/officeart/2005/8/layout/hChevron3"/>
    <dgm:cxn modelId="{2E818475-6E20-4406-A0D0-B8FCB0D46B5A}" type="presOf" srcId="{36443BD1-CAF2-4C79-8E30-614B845AD92E}" destId="{C10CE211-4AA5-4332-9D9C-E31A53B9F8FF}" srcOrd="0" destOrd="0" presId="urn:microsoft.com/office/officeart/2005/8/layout/hChevron3"/>
    <dgm:cxn modelId="{8D12C97F-6ADC-42FA-8700-ABB8D0F85E15}" srcId="{88466567-CD9D-40DB-9100-533093B5F95A}" destId="{E2AECD1C-BC5A-454D-BE20-2372500493F4}" srcOrd="2" destOrd="0" parTransId="{5BD27967-6739-4598-8E78-2F0222BBBE0E}" sibTransId="{4002DFC3-DBEB-4921-B47F-12E3D453A203}"/>
    <dgm:cxn modelId="{F461D8A0-BA93-46F6-A25A-B02835C73F6C}" srcId="{88466567-CD9D-40DB-9100-533093B5F95A}" destId="{97ECD50E-6416-46ED-B7D4-5D96C70C207D}" srcOrd="4" destOrd="0" parTransId="{D7474299-256C-4FD6-9787-38D282146A26}" sibTransId="{A05785D4-52F9-4329-BB25-7C10D6348420}"/>
    <dgm:cxn modelId="{5DB8ADCC-87E4-4572-9EFC-3057251B33B8}" type="presOf" srcId="{E2AECD1C-BC5A-454D-BE20-2372500493F4}" destId="{E2069D7A-8599-425A-AECF-1578A786CFC3}" srcOrd="0" destOrd="0" presId="urn:microsoft.com/office/officeart/2005/8/layout/hChevron3"/>
    <dgm:cxn modelId="{040247EC-95FA-4EF0-9F96-85E609946894}" srcId="{88466567-CD9D-40DB-9100-533093B5F95A}" destId="{ADC48269-DD89-4403-865B-A0930211C6F0}" srcOrd="1" destOrd="0" parTransId="{6531B17D-6592-497E-AE6B-12290D61731E}" sibTransId="{6CD3D0D2-25C6-4DCB-835F-AD0BBEB6D910}"/>
    <dgm:cxn modelId="{A820E1FD-3E56-4396-87A0-06242062367F}" type="presOf" srcId="{CF8A45B1-4784-467D-9BF6-FEE793B8DCD6}" destId="{AD47870E-AC1F-4A36-A4BB-A30F3E89FAA4}" srcOrd="0" destOrd="0" presId="urn:microsoft.com/office/officeart/2005/8/layout/hChevron3"/>
    <dgm:cxn modelId="{4BA3CBFE-9F8A-47F8-89FC-850531F6CFDC}" type="presOf" srcId="{88466567-CD9D-40DB-9100-533093B5F95A}" destId="{DBFA7733-B23F-403C-9D8F-5D28C734DEE3}" srcOrd="0" destOrd="0" presId="urn:microsoft.com/office/officeart/2005/8/layout/hChevron3"/>
    <dgm:cxn modelId="{4C506478-AABF-4EEA-85FC-4B67CCF9C653}" type="presParOf" srcId="{DBFA7733-B23F-403C-9D8F-5D28C734DEE3}" destId="{C10CE211-4AA5-4332-9D9C-E31A53B9F8FF}" srcOrd="0" destOrd="0" presId="urn:microsoft.com/office/officeart/2005/8/layout/hChevron3"/>
    <dgm:cxn modelId="{7E84FE44-358C-4154-85BC-B67A942F4F48}" type="presParOf" srcId="{DBFA7733-B23F-403C-9D8F-5D28C734DEE3}" destId="{9AA6CB44-F2B2-459E-B5CA-33B0FC4769B5}" srcOrd="1" destOrd="0" presId="urn:microsoft.com/office/officeart/2005/8/layout/hChevron3"/>
    <dgm:cxn modelId="{F3CD9033-F4C4-496E-BE68-FE0CE062A748}" type="presParOf" srcId="{DBFA7733-B23F-403C-9D8F-5D28C734DEE3}" destId="{A7E623C6-1215-4855-8C7E-2287ED967A2C}" srcOrd="2" destOrd="0" presId="urn:microsoft.com/office/officeart/2005/8/layout/hChevron3"/>
    <dgm:cxn modelId="{76F440D6-092A-423A-AB11-E2F9ADACDB2D}" type="presParOf" srcId="{DBFA7733-B23F-403C-9D8F-5D28C734DEE3}" destId="{283B6822-37BB-4C42-8A34-06114F37CA1C}" srcOrd="3" destOrd="0" presId="urn:microsoft.com/office/officeart/2005/8/layout/hChevron3"/>
    <dgm:cxn modelId="{57006606-1F74-48A5-AE15-4F09F2F4E025}" type="presParOf" srcId="{DBFA7733-B23F-403C-9D8F-5D28C734DEE3}" destId="{E2069D7A-8599-425A-AECF-1578A786CFC3}" srcOrd="4" destOrd="0" presId="urn:microsoft.com/office/officeart/2005/8/layout/hChevron3"/>
    <dgm:cxn modelId="{84FDD272-A80F-45E0-9848-BE75E3170DB7}" type="presParOf" srcId="{DBFA7733-B23F-403C-9D8F-5D28C734DEE3}" destId="{4A595FCC-927E-4DE6-9B80-2A8487C378D4}" srcOrd="5" destOrd="0" presId="urn:microsoft.com/office/officeart/2005/8/layout/hChevron3"/>
    <dgm:cxn modelId="{D04CC9BF-C16F-4140-8F3D-C9C7AFF8D156}" type="presParOf" srcId="{DBFA7733-B23F-403C-9D8F-5D28C734DEE3}" destId="{AD47870E-AC1F-4A36-A4BB-A30F3E89FAA4}" srcOrd="6" destOrd="0" presId="urn:microsoft.com/office/officeart/2005/8/layout/hChevron3"/>
    <dgm:cxn modelId="{2D86FBCC-D71B-46CD-B7EC-BB1391F85863}" type="presParOf" srcId="{DBFA7733-B23F-403C-9D8F-5D28C734DEE3}" destId="{1B8E41AE-54BA-4563-8F1C-5CE84493BABC}" srcOrd="7" destOrd="0" presId="urn:microsoft.com/office/officeart/2005/8/layout/hChevron3"/>
    <dgm:cxn modelId="{0F67C6C6-37D7-4E8F-8B6F-99ACEE3EE42E}" type="presParOf" srcId="{DBFA7733-B23F-403C-9D8F-5D28C734DEE3}" destId="{D9A69294-6E1A-4382-8416-192B1F9381D4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466567-CD9D-40DB-9100-533093B5F95A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E2AECD1C-BC5A-454D-BE20-2372500493F4}">
      <dgm:prSet phldrT="[Texto]" custT="1"/>
      <dgm:spPr/>
      <dgm:t>
        <a:bodyPr/>
        <a:lstStyle/>
        <a:p>
          <a:r>
            <a:rPr lang="es-ES" sz="1400" dirty="0"/>
            <a:t>26/01/2006.  Profundiza la crisis internacional . Embajadores, queman bandera</a:t>
          </a:r>
          <a:endParaRPr lang="es-EC" sz="1400" dirty="0"/>
        </a:p>
      </dgm:t>
    </dgm:pt>
    <dgm:pt modelId="{5BD27967-6739-4598-8E78-2F0222BBBE0E}" type="parTrans" cxnId="{8D12C97F-6ADC-42FA-8700-ABB8D0F85E15}">
      <dgm:prSet/>
      <dgm:spPr/>
      <dgm:t>
        <a:bodyPr/>
        <a:lstStyle/>
        <a:p>
          <a:endParaRPr lang="es-EC"/>
        </a:p>
      </dgm:t>
    </dgm:pt>
    <dgm:pt modelId="{4002DFC3-DBEB-4921-B47F-12E3D453A203}" type="sibTrans" cxnId="{8D12C97F-6ADC-42FA-8700-ABB8D0F85E15}">
      <dgm:prSet/>
      <dgm:spPr/>
      <dgm:t>
        <a:bodyPr/>
        <a:lstStyle/>
        <a:p>
          <a:endParaRPr lang="es-EC"/>
        </a:p>
      </dgm:t>
    </dgm:pt>
    <dgm:pt modelId="{CF8A45B1-4784-467D-9BF6-FEE793B8DCD6}">
      <dgm:prSet phldrT="[Texto]" custT="1"/>
      <dgm:spPr/>
      <dgm:t>
        <a:bodyPr/>
        <a:lstStyle/>
        <a:p>
          <a:r>
            <a:rPr lang="es-ES" sz="1400" dirty="0"/>
            <a:t>30/01/2006. Empiezan las protestas violentas en medio oriente </a:t>
          </a:r>
          <a:endParaRPr lang="es-EC" sz="1400" dirty="0"/>
        </a:p>
      </dgm:t>
    </dgm:pt>
    <dgm:pt modelId="{5B5C0DF1-5B0D-43BF-A41D-EC93B62884F0}" type="parTrans" cxnId="{F1D3DB06-D019-4B06-B5F5-659F04FB5BCC}">
      <dgm:prSet/>
      <dgm:spPr/>
      <dgm:t>
        <a:bodyPr/>
        <a:lstStyle/>
        <a:p>
          <a:endParaRPr lang="es-EC"/>
        </a:p>
      </dgm:t>
    </dgm:pt>
    <dgm:pt modelId="{1A314909-27A4-4FC3-9CD8-D74BEE74320B}" type="sibTrans" cxnId="{F1D3DB06-D019-4B06-B5F5-659F04FB5BCC}">
      <dgm:prSet/>
      <dgm:spPr/>
      <dgm:t>
        <a:bodyPr/>
        <a:lstStyle/>
        <a:p>
          <a:endParaRPr lang="es-EC"/>
        </a:p>
      </dgm:t>
    </dgm:pt>
    <dgm:pt modelId="{36443BD1-CAF2-4C79-8E30-614B845AD92E}">
      <dgm:prSet custT="1"/>
      <dgm:spPr/>
      <dgm:t>
        <a:bodyPr/>
        <a:lstStyle/>
        <a:p>
          <a:r>
            <a:rPr lang="es-ES" sz="1400" dirty="0"/>
            <a:t>18/12/2005.</a:t>
          </a:r>
          <a:r>
            <a:rPr lang="es-ES" sz="1400" baseline="0" dirty="0"/>
            <a:t> Entra en el tablero la libertad de expresión por el Editor en Jefe Carsten Juste</a:t>
          </a:r>
          <a:endParaRPr lang="es-EC" sz="1400" dirty="0"/>
        </a:p>
      </dgm:t>
    </dgm:pt>
    <dgm:pt modelId="{B883549B-80CC-496B-A88C-BE1CB7D6C29B}" type="parTrans" cxnId="{DB183925-23D9-4995-AAE3-1E4F87ED4AC2}">
      <dgm:prSet/>
      <dgm:spPr/>
      <dgm:t>
        <a:bodyPr/>
        <a:lstStyle/>
        <a:p>
          <a:endParaRPr lang="es-EC"/>
        </a:p>
      </dgm:t>
    </dgm:pt>
    <dgm:pt modelId="{8BA5CF38-BB15-4F1B-9D68-461A2639449E}" type="sibTrans" cxnId="{DB183925-23D9-4995-AAE3-1E4F87ED4AC2}">
      <dgm:prSet/>
      <dgm:spPr/>
      <dgm:t>
        <a:bodyPr/>
        <a:lstStyle/>
        <a:p>
          <a:endParaRPr lang="es-EC"/>
        </a:p>
      </dgm:t>
    </dgm:pt>
    <dgm:pt modelId="{ADC48269-DD89-4403-865B-A0930211C6F0}">
      <dgm:prSet custT="1"/>
      <dgm:spPr/>
      <dgm:t>
        <a:bodyPr/>
        <a:lstStyle/>
        <a:p>
          <a:r>
            <a:rPr lang="es-ES" sz="1400" dirty="0"/>
            <a:t>01/01/2006. Entra en el tablero las relaciones internacionales . PMDanés apoya</a:t>
          </a:r>
          <a:endParaRPr lang="es-EC" sz="1400" dirty="0"/>
        </a:p>
      </dgm:t>
    </dgm:pt>
    <dgm:pt modelId="{6531B17D-6592-497E-AE6B-12290D61731E}" type="parTrans" cxnId="{040247EC-95FA-4EF0-9F96-85E609946894}">
      <dgm:prSet/>
      <dgm:spPr/>
      <dgm:t>
        <a:bodyPr/>
        <a:lstStyle/>
        <a:p>
          <a:endParaRPr lang="es-EC"/>
        </a:p>
      </dgm:t>
    </dgm:pt>
    <dgm:pt modelId="{6CD3D0D2-25C6-4DCB-835F-AD0BBEB6D910}" type="sibTrans" cxnId="{040247EC-95FA-4EF0-9F96-85E609946894}">
      <dgm:prSet/>
      <dgm:spPr/>
      <dgm:t>
        <a:bodyPr/>
        <a:lstStyle/>
        <a:p>
          <a:endParaRPr lang="es-EC"/>
        </a:p>
      </dgm:t>
    </dgm:pt>
    <dgm:pt modelId="{54414DEB-49DD-4649-86F7-1E57F7B288FC}">
      <dgm:prSet custT="1"/>
      <dgm:spPr/>
      <dgm:t>
        <a:bodyPr/>
        <a:lstStyle/>
        <a:p>
          <a:r>
            <a:rPr lang="es-ES" sz="1400" dirty="0"/>
            <a:t>03/12/2005. Reuniones entre daneses imanes y miembros de la liga árabe </a:t>
          </a:r>
          <a:endParaRPr lang="es-EC" sz="1400" dirty="0"/>
        </a:p>
      </dgm:t>
    </dgm:pt>
    <dgm:pt modelId="{DF07A2D5-3FF8-408A-A577-CAEE86886CD5}" type="parTrans" cxnId="{A428752D-96FA-4246-BF81-38446A7243ED}">
      <dgm:prSet/>
      <dgm:spPr/>
      <dgm:t>
        <a:bodyPr/>
        <a:lstStyle/>
        <a:p>
          <a:endParaRPr lang="es-EC"/>
        </a:p>
      </dgm:t>
    </dgm:pt>
    <dgm:pt modelId="{7D7FEED4-7E40-49C7-A826-CDD5348EC702}" type="sibTrans" cxnId="{A428752D-96FA-4246-BF81-38446A7243ED}">
      <dgm:prSet/>
      <dgm:spPr/>
      <dgm:t>
        <a:bodyPr/>
        <a:lstStyle/>
        <a:p>
          <a:endParaRPr lang="es-EC"/>
        </a:p>
      </dgm:t>
    </dgm:pt>
    <dgm:pt modelId="{DBFA7733-B23F-403C-9D8F-5D28C734DEE3}" type="pres">
      <dgm:prSet presAssocID="{88466567-CD9D-40DB-9100-533093B5F95A}" presName="Name0" presStyleCnt="0">
        <dgm:presLayoutVars>
          <dgm:dir/>
          <dgm:resizeHandles val="exact"/>
        </dgm:presLayoutVars>
      </dgm:prSet>
      <dgm:spPr/>
    </dgm:pt>
    <dgm:pt modelId="{9BF0F7A7-25A8-49C5-8630-5E5E59ED6370}" type="pres">
      <dgm:prSet presAssocID="{54414DEB-49DD-4649-86F7-1E57F7B288FC}" presName="parTxOnly" presStyleLbl="node1" presStyleIdx="0" presStyleCnt="5">
        <dgm:presLayoutVars>
          <dgm:bulletEnabled val="1"/>
        </dgm:presLayoutVars>
      </dgm:prSet>
      <dgm:spPr/>
    </dgm:pt>
    <dgm:pt modelId="{075B9072-F611-4A34-8285-3E6F75DDDE5A}" type="pres">
      <dgm:prSet presAssocID="{7D7FEED4-7E40-49C7-A826-CDD5348EC702}" presName="parSpace" presStyleCnt="0"/>
      <dgm:spPr/>
    </dgm:pt>
    <dgm:pt modelId="{C10CE211-4AA5-4332-9D9C-E31A53B9F8FF}" type="pres">
      <dgm:prSet presAssocID="{36443BD1-CAF2-4C79-8E30-614B845AD92E}" presName="parTxOnly" presStyleLbl="node1" presStyleIdx="1" presStyleCnt="5">
        <dgm:presLayoutVars>
          <dgm:bulletEnabled val="1"/>
        </dgm:presLayoutVars>
      </dgm:prSet>
      <dgm:spPr/>
    </dgm:pt>
    <dgm:pt modelId="{9AA6CB44-F2B2-459E-B5CA-33B0FC4769B5}" type="pres">
      <dgm:prSet presAssocID="{8BA5CF38-BB15-4F1B-9D68-461A2639449E}" presName="parSpace" presStyleCnt="0"/>
      <dgm:spPr/>
    </dgm:pt>
    <dgm:pt modelId="{A7E623C6-1215-4855-8C7E-2287ED967A2C}" type="pres">
      <dgm:prSet presAssocID="{ADC48269-DD89-4403-865B-A0930211C6F0}" presName="parTxOnly" presStyleLbl="node1" presStyleIdx="2" presStyleCnt="5">
        <dgm:presLayoutVars>
          <dgm:bulletEnabled val="1"/>
        </dgm:presLayoutVars>
      </dgm:prSet>
      <dgm:spPr/>
    </dgm:pt>
    <dgm:pt modelId="{283B6822-37BB-4C42-8A34-06114F37CA1C}" type="pres">
      <dgm:prSet presAssocID="{6CD3D0D2-25C6-4DCB-835F-AD0BBEB6D910}" presName="parSpace" presStyleCnt="0"/>
      <dgm:spPr/>
    </dgm:pt>
    <dgm:pt modelId="{E2069D7A-8599-425A-AECF-1578A786CFC3}" type="pres">
      <dgm:prSet presAssocID="{E2AECD1C-BC5A-454D-BE20-2372500493F4}" presName="parTxOnly" presStyleLbl="node1" presStyleIdx="3" presStyleCnt="5">
        <dgm:presLayoutVars>
          <dgm:bulletEnabled val="1"/>
        </dgm:presLayoutVars>
      </dgm:prSet>
      <dgm:spPr/>
    </dgm:pt>
    <dgm:pt modelId="{4A595FCC-927E-4DE6-9B80-2A8487C378D4}" type="pres">
      <dgm:prSet presAssocID="{4002DFC3-DBEB-4921-B47F-12E3D453A203}" presName="parSpace" presStyleCnt="0"/>
      <dgm:spPr/>
    </dgm:pt>
    <dgm:pt modelId="{AD47870E-AC1F-4A36-A4BB-A30F3E89FAA4}" type="pres">
      <dgm:prSet presAssocID="{CF8A45B1-4784-467D-9BF6-FEE793B8DCD6}" presName="parTxOnly" presStyleLbl="node1" presStyleIdx="4" presStyleCnt="5" custLinFactNeighborX="-7694" custLinFactNeighborY="-2612">
        <dgm:presLayoutVars>
          <dgm:bulletEnabled val="1"/>
        </dgm:presLayoutVars>
      </dgm:prSet>
      <dgm:spPr/>
    </dgm:pt>
  </dgm:ptLst>
  <dgm:cxnLst>
    <dgm:cxn modelId="{F1D3DB06-D019-4B06-B5F5-659F04FB5BCC}" srcId="{88466567-CD9D-40DB-9100-533093B5F95A}" destId="{CF8A45B1-4784-467D-9BF6-FEE793B8DCD6}" srcOrd="4" destOrd="0" parTransId="{5B5C0DF1-5B0D-43BF-A41D-EC93B62884F0}" sibTransId="{1A314909-27A4-4FC3-9CD8-D74BEE74320B}"/>
    <dgm:cxn modelId="{DB183925-23D9-4995-AAE3-1E4F87ED4AC2}" srcId="{88466567-CD9D-40DB-9100-533093B5F95A}" destId="{36443BD1-CAF2-4C79-8E30-614B845AD92E}" srcOrd="1" destOrd="0" parTransId="{B883549B-80CC-496B-A88C-BE1CB7D6C29B}" sibTransId="{8BA5CF38-BB15-4F1B-9D68-461A2639449E}"/>
    <dgm:cxn modelId="{A428752D-96FA-4246-BF81-38446A7243ED}" srcId="{88466567-CD9D-40DB-9100-533093B5F95A}" destId="{54414DEB-49DD-4649-86F7-1E57F7B288FC}" srcOrd="0" destOrd="0" parTransId="{DF07A2D5-3FF8-408A-A577-CAEE86886CD5}" sibTransId="{7D7FEED4-7E40-49C7-A826-CDD5348EC702}"/>
    <dgm:cxn modelId="{DA46F865-49EA-489C-B787-72D06CD0D6E9}" type="presOf" srcId="{ADC48269-DD89-4403-865B-A0930211C6F0}" destId="{A7E623C6-1215-4855-8C7E-2287ED967A2C}" srcOrd="0" destOrd="0" presId="urn:microsoft.com/office/officeart/2005/8/layout/hChevron3"/>
    <dgm:cxn modelId="{A22F0C46-3601-4628-AAC5-F184B6172493}" type="presOf" srcId="{54414DEB-49DD-4649-86F7-1E57F7B288FC}" destId="{9BF0F7A7-25A8-49C5-8630-5E5E59ED6370}" srcOrd="0" destOrd="0" presId="urn:microsoft.com/office/officeart/2005/8/layout/hChevron3"/>
    <dgm:cxn modelId="{2E818475-6E20-4406-A0D0-B8FCB0D46B5A}" type="presOf" srcId="{36443BD1-CAF2-4C79-8E30-614B845AD92E}" destId="{C10CE211-4AA5-4332-9D9C-E31A53B9F8FF}" srcOrd="0" destOrd="0" presId="urn:microsoft.com/office/officeart/2005/8/layout/hChevron3"/>
    <dgm:cxn modelId="{8D12C97F-6ADC-42FA-8700-ABB8D0F85E15}" srcId="{88466567-CD9D-40DB-9100-533093B5F95A}" destId="{E2AECD1C-BC5A-454D-BE20-2372500493F4}" srcOrd="3" destOrd="0" parTransId="{5BD27967-6739-4598-8E78-2F0222BBBE0E}" sibTransId="{4002DFC3-DBEB-4921-B47F-12E3D453A203}"/>
    <dgm:cxn modelId="{5DB8ADCC-87E4-4572-9EFC-3057251B33B8}" type="presOf" srcId="{E2AECD1C-BC5A-454D-BE20-2372500493F4}" destId="{E2069D7A-8599-425A-AECF-1578A786CFC3}" srcOrd="0" destOrd="0" presId="urn:microsoft.com/office/officeart/2005/8/layout/hChevron3"/>
    <dgm:cxn modelId="{040247EC-95FA-4EF0-9F96-85E609946894}" srcId="{88466567-CD9D-40DB-9100-533093B5F95A}" destId="{ADC48269-DD89-4403-865B-A0930211C6F0}" srcOrd="2" destOrd="0" parTransId="{6531B17D-6592-497E-AE6B-12290D61731E}" sibTransId="{6CD3D0D2-25C6-4DCB-835F-AD0BBEB6D910}"/>
    <dgm:cxn modelId="{A820E1FD-3E56-4396-87A0-06242062367F}" type="presOf" srcId="{CF8A45B1-4784-467D-9BF6-FEE793B8DCD6}" destId="{AD47870E-AC1F-4A36-A4BB-A30F3E89FAA4}" srcOrd="0" destOrd="0" presId="urn:microsoft.com/office/officeart/2005/8/layout/hChevron3"/>
    <dgm:cxn modelId="{4BA3CBFE-9F8A-47F8-89FC-850531F6CFDC}" type="presOf" srcId="{88466567-CD9D-40DB-9100-533093B5F95A}" destId="{DBFA7733-B23F-403C-9D8F-5D28C734DEE3}" srcOrd="0" destOrd="0" presId="urn:microsoft.com/office/officeart/2005/8/layout/hChevron3"/>
    <dgm:cxn modelId="{1B01C499-065F-493A-A6CD-8D14BE385569}" type="presParOf" srcId="{DBFA7733-B23F-403C-9D8F-5D28C734DEE3}" destId="{9BF0F7A7-25A8-49C5-8630-5E5E59ED6370}" srcOrd="0" destOrd="0" presId="urn:microsoft.com/office/officeart/2005/8/layout/hChevron3"/>
    <dgm:cxn modelId="{9BB9141B-A046-412A-82C6-5BD2F2528D82}" type="presParOf" srcId="{DBFA7733-B23F-403C-9D8F-5D28C734DEE3}" destId="{075B9072-F611-4A34-8285-3E6F75DDDE5A}" srcOrd="1" destOrd="0" presId="urn:microsoft.com/office/officeart/2005/8/layout/hChevron3"/>
    <dgm:cxn modelId="{4C506478-AABF-4EEA-85FC-4B67CCF9C653}" type="presParOf" srcId="{DBFA7733-B23F-403C-9D8F-5D28C734DEE3}" destId="{C10CE211-4AA5-4332-9D9C-E31A53B9F8FF}" srcOrd="2" destOrd="0" presId="urn:microsoft.com/office/officeart/2005/8/layout/hChevron3"/>
    <dgm:cxn modelId="{7E84FE44-358C-4154-85BC-B67A942F4F48}" type="presParOf" srcId="{DBFA7733-B23F-403C-9D8F-5D28C734DEE3}" destId="{9AA6CB44-F2B2-459E-B5CA-33B0FC4769B5}" srcOrd="3" destOrd="0" presId="urn:microsoft.com/office/officeart/2005/8/layout/hChevron3"/>
    <dgm:cxn modelId="{F3CD9033-F4C4-496E-BE68-FE0CE062A748}" type="presParOf" srcId="{DBFA7733-B23F-403C-9D8F-5D28C734DEE3}" destId="{A7E623C6-1215-4855-8C7E-2287ED967A2C}" srcOrd="4" destOrd="0" presId="urn:microsoft.com/office/officeart/2005/8/layout/hChevron3"/>
    <dgm:cxn modelId="{76F440D6-092A-423A-AB11-E2F9ADACDB2D}" type="presParOf" srcId="{DBFA7733-B23F-403C-9D8F-5D28C734DEE3}" destId="{283B6822-37BB-4C42-8A34-06114F37CA1C}" srcOrd="5" destOrd="0" presId="urn:microsoft.com/office/officeart/2005/8/layout/hChevron3"/>
    <dgm:cxn modelId="{57006606-1F74-48A5-AE15-4F09F2F4E025}" type="presParOf" srcId="{DBFA7733-B23F-403C-9D8F-5D28C734DEE3}" destId="{E2069D7A-8599-425A-AECF-1578A786CFC3}" srcOrd="6" destOrd="0" presId="urn:microsoft.com/office/officeart/2005/8/layout/hChevron3"/>
    <dgm:cxn modelId="{84FDD272-A80F-45E0-9848-BE75E3170DB7}" type="presParOf" srcId="{DBFA7733-B23F-403C-9D8F-5D28C734DEE3}" destId="{4A595FCC-927E-4DE6-9B80-2A8487C378D4}" srcOrd="7" destOrd="0" presId="urn:microsoft.com/office/officeart/2005/8/layout/hChevron3"/>
    <dgm:cxn modelId="{D04CC9BF-C16F-4140-8F3D-C9C7AFF8D156}" type="presParOf" srcId="{DBFA7733-B23F-403C-9D8F-5D28C734DEE3}" destId="{AD47870E-AC1F-4A36-A4BB-A30F3E89FAA4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466567-CD9D-40DB-9100-533093B5F95A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CF8A45B1-4784-467D-9BF6-FEE793B8DCD6}">
      <dgm:prSet phldrT="[Texto]" custT="1"/>
      <dgm:spPr/>
      <dgm:t>
        <a:bodyPr/>
        <a:lstStyle/>
        <a:p>
          <a:r>
            <a:rPr lang="es-ES" sz="1400" dirty="0"/>
            <a:t>01/02/2006. Doce periódicos de Europa deciden publicar las caricaturas.</a:t>
          </a:r>
          <a:endParaRPr lang="es-EC" sz="1400" dirty="0"/>
        </a:p>
      </dgm:t>
    </dgm:pt>
    <dgm:pt modelId="{5B5C0DF1-5B0D-43BF-A41D-EC93B62884F0}" type="parTrans" cxnId="{F1D3DB06-D019-4B06-B5F5-659F04FB5BCC}">
      <dgm:prSet/>
      <dgm:spPr/>
      <dgm:t>
        <a:bodyPr/>
        <a:lstStyle/>
        <a:p>
          <a:endParaRPr lang="es-EC"/>
        </a:p>
      </dgm:t>
    </dgm:pt>
    <dgm:pt modelId="{1A314909-27A4-4FC3-9CD8-D74BEE74320B}" type="sibTrans" cxnId="{F1D3DB06-D019-4B06-B5F5-659F04FB5BCC}">
      <dgm:prSet/>
      <dgm:spPr/>
      <dgm:t>
        <a:bodyPr/>
        <a:lstStyle/>
        <a:p>
          <a:endParaRPr lang="es-EC"/>
        </a:p>
      </dgm:t>
    </dgm:pt>
    <dgm:pt modelId="{97ECD50E-6416-46ED-B7D4-5D96C70C207D}">
      <dgm:prSet phldrT="[Texto]" custT="1"/>
      <dgm:spPr/>
      <dgm:t>
        <a:bodyPr/>
        <a:lstStyle/>
        <a:p>
          <a:r>
            <a:rPr lang="es-ES" sz="1400" dirty="0"/>
            <a:t>03/02/2006. Le Monde publica  otra caricatura</a:t>
          </a:r>
          <a:endParaRPr lang="es-EC" sz="1400" dirty="0"/>
        </a:p>
      </dgm:t>
    </dgm:pt>
    <dgm:pt modelId="{D7474299-256C-4FD6-9787-38D282146A26}" type="parTrans" cxnId="{F461D8A0-BA93-46F6-A25A-B02835C73F6C}">
      <dgm:prSet/>
      <dgm:spPr/>
      <dgm:t>
        <a:bodyPr/>
        <a:lstStyle/>
        <a:p>
          <a:endParaRPr lang="es-EC"/>
        </a:p>
      </dgm:t>
    </dgm:pt>
    <dgm:pt modelId="{A05785D4-52F9-4329-BB25-7C10D6348420}" type="sibTrans" cxnId="{F461D8A0-BA93-46F6-A25A-B02835C73F6C}">
      <dgm:prSet/>
      <dgm:spPr/>
      <dgm:t>
        <a:bodyPr/>
        <a:lstStyle/>
        <a:p>
          <a:endParaRPr lang="es-EC"/>
        </a:p>
      </dgm:t>
    </dgm:pt>
    <dgm:pt modelId="{ADC48269-DD89-4403-865B-A0930211C6F0}">
      <dgm:prSet custT="1"/>
      <dgm:spPr/>
      <dgm:t>
        <a:bodyPr/>
        <a:lstStyle/>
        <a:p>
          <a:r>
            <a:rPr lang="es-ES" sz="1400" dirty="0"/>
            <a:t>10/01/2006.  Se publica en periódicos noruegos  </a:t>
          </a:r>
          <a:endParaRPr lang="es-EC" sz="1400" dirty="0"/>
        </a:p>
      </dgm:t>
    </dgm:pt>
    <dgm:pt modelId="{6531B17D-6592-497E-AE6B-12290D61731E}" type="parTrans" cxnId="{040247EC-95FA-4EF0-9F96-85E609946894}">
      <dgm:prSet/>
      <dgm:spPr/>
      <dgm:t>
        <a:bodyPr/>
        <a:lstStyle/>
        <a:p>
          <a:endParaRPr lang="es-EC"/>
        </a:p>
      </dgm:t>
    </dgm:pt>
    <dgm:pt modelId="{6CD3D0D2-25C6-4DCB-835F-AD0BBEB6D910}" type="sibTrans" cxnId="{040247EC-95FA-4EF0-9F96-85E609946894}">
      <dgm:prSet/>
      <dgm:spPr/>
      <dgm:t>
        <a:bodyPr/>
        <a:lstStyle/>
        <a:p>
          <a:endParaRPr lang="es-EC"/>
        </a:p>
      </dgm:t>
    </dgm:pt>
    <dgm:pt modelId="{18E0D3C0-37F5-48BA-BF66-EBC9F033D813}">
      <dgm:prSet custT="1"/>
      <dgm:spPr/>
      <dgm:t>
        <a:bodyPr/>
        <a:lstStyle/>
        <a:p>
          <a:r>
            <a:rPr lang="es-ES" sz="1400" dirty="0"/>
            <a:t>31/01/2006. Amenaza de bomba  en las oficinas de JP</a:t>
          </a:r>
          <a:endParaRPr lang="es-EC" sz="1400" dirty="0"/>
        </a:p>
      </dgm:t>
    </dgm:pt>
    <dgm:pt modelId="{B8B008BE-4461-4C1E-B236-B892D7EC5D3F}" type="parTrans" cxnId="{ECB75579-52A5-4C7E-A433-A5DCCC21930E}">
      <dgm:prSet/>
      <dgm:spPr/>
      <dgm:t>
        <a:bodyPr/>
        <a:lstStyle/>
        <a:p>
          <a:endParaRPr lang="es-EC"/>
        </a:p>
      </dgm:t>
    </dgm:pt>
    <dgm:pt modelId="{A724FFD3-2D2D-4E52-BBAD-5DA284FD8E96}" type="sibTrans" cxnId="{ECB75579-52A5-4C7E-A433-A5DCCC21930E}">
      <dgm:prSet/>
      <dgm:spPr/>
      <dgm:t>
        <a:bodyPr/>
        <a:lstStyle/>
        <a:p>
          <a:endParaRPr lang="es-EC"/>
        </a:p>
      </dgm:t>
    </dgm:pt>
    <dgm:pt modelId="{87544895-A77B-4F6C-B8E5-0971095F0B27}">
      <dgm:prSet custT="1"/>
      <dgm:spPr/>
      <dgm:t>
        <a:bodyPr/>
        <a:lstStyle/>
        <a:p>
          <a:r>
            <a:rPr lang="es-ES" sz="1400" dirty="0"/>
            <a:t>04/02/2006. Le Monde publica cuatro artículos en contra de las caricaturas</a:t>
          </a:r>
          <a:endParaRPr lang="es-EC" sz="1400" dirty="0"/>
        </a:p>
      </dgm:t>
    </dgm:pt>
    <dgm:pt modelId="{327568E3-AD62-411F-A4B7-04AC8852D978}" type="parTrans" cxnId="{3221A8ED-46CA-48E5-9E15-D5EFC9EC7B0F}">
      <dgm:prSet/>
      <dgm:spPr/>
      <dgm:t>
        <a:bodyPr/>
        <a:lstStyle/>
        <a:p>
          <a:endParaRPr lang="es-EC"/>
        </a:p>
      </dgm:t>
    </dgm:pt>
    <dgm:pt modelId="{CCB7035D-5739-4795-99EC-A77D06104238}" type="sibTrans" cxnId="{3221A8ED-46CA-48E5-9E15-D5EFC9EC7B0F}">
      <dgm:prSet/>
      <dgm:spPr/>
      <dgm:t>
        <a:bodyPr/>
        <a:lstStyle/>
        <a:p>
          <a:endParaRPr lang="es-EC"/>
        </a:p>
      </dgm:t>
    </dgm:pt>
    <dgm:pt modelId="{DBFA7733-B23F-403C-9D8F-5D28C734DEE3}" type="pres">
      <dgm:prSet presAssocID="{88466567-CD9D-40DB-9100-533093B5F95A}" presName="Name0" presStyleCnt="0">
        <dgm:presLayoutVars>
          <dgm:dir/>
          <dgm:resizeHandles val="exact"/>
        </dgm:presLayoutVars>
      </dgm:prSet>
      <dgm:spPr/>
    </dgm:pt>
    <dgm:pt modelId="{C9D245FE-EFC3-4667-9DDE-C9C6ADEA4097}" type="pres">
      <dgm:prSet presAssocID="{18E0D3C0-37F5-48BA-BF66-EBC9F033D813}" presName="parTxOnly" presStyleLbl="node1" presStyleIdx="0" presStyleCnt="5">
        <dgm:presLayoutVars>
          <dgm:bulletEnabled val="1"/>
        </dgm:presLayoutVars>
      </dgm:prSet>
      <dgm:spPr/>
    </dgm:pt>
    <dgm:pt modelId="{76AB18AF-0BC3-41E9-949E-11513DC6D165}" type="pres">
      <dgm:prSet presAssocID="{A724FFD3-2D2D-4E52-BBAD-5DA284FD8E96}" presName="parSpace" presStyleCnt="0"/>
      <dgm:spPr/>
    </dgm:pt>
    <dgm:pt modelId="{A7E623C6-1215-4855-8C7E-2287ED967A2C}" type="pres">
      <dgm:prSet presAssocID="{ADC48269-DD89-4403-865B-A0930211C6F0}" presName="parTxOnly" presStyleLbl="node1" presStyleIdx="1" presStyleCnt="5">
        <dgm:presLayoutVars>
          <dgm:bulletEnabled val="1"/>
        </dgm:presLayoutVars>
      </dgm:prSet>
      <dgm:spPr/>
    </dgm:pt>
    <dgm:pt modelId="{283B6822-37BB-4C42-8A34-06114F37CA1C}" type="pres">
      <dgm:prSet presAssocID="{6CD3D0D2-25C6-4DCB-835F-AD0BBEB6D910}" presName="parSpace" presStyleCnt="0"/>
      <dgm:spPr/>
    </dgm:pt>
    <dgm:pt modelId="{AD47870E-AC1F-4A36-A4BB-A30F3E89FAA4}" type="pres">
      <dgm:prSet presAssocID="{CF8A45B1-4784-467D-9BF6-FEE793B8DCD6}" presName="parTxOnly" presStyleLbl="node1" presStyleIdx="2" presStyleCnt="5" custLinFactNeighborY="-2612">
        <dgm:presLayoutVars>
          <dgm:bulletEnabled val="1"/>
        </dgm:presLayoutVars>
      </dgm:prSet>
      <dgm:spPr/>
    </dgm:pt>
    <dgm:pt modelId="{1B8E41AE-54BA-4563-8F1C-5CE84493BABC}" type="pres">
      <dgm:prSet presAssocID="{1A314909-27A4-4FC3-9CD8-D74BEE74320B}" presName="parSpace" presStyleCnt="0"/>
      <dgm:spPr/>
    </dgm:pt>
    <dgm:pt modelId="{D9A69294-6E1A-4382-8416-192B1F9381D4}" type="pres">
      <dgm:prSet presAssocID="{97ECD50E-6416-46ED-B7D4-5D96C70C207D}" presName="parTxOnly" presStyleLbl="node1" presStyleIdx="3" presStyleCnt="5">
        <dgm:presLayoutVars>
          <dgm:bulletEnabled val="1"/>
        </dgm:presLayoutVars>
      </dgm:prSet>
      <dgm:spPr/>
    </dgm:pt>
    <dgm:pt modelId="{0C8099A3-F599-4C48-A0A8-79DB170E7B42}" type="pres">
      <dgm:prSet presAssocID="{A05785D4-52F9-4329-BB25-7C10D6348420}" presName="parSpace" presStyleCnt="0"/>
      <dgm:spPr/>
    </dgm:pt>
    <dgm:pt modelId="{0DC5221C-A750-4A09-8934-193F1B7AA184}" type="pres">
      <dgm:prSet presAssocID="{87544895-A77B-4F6C-B8E5-0971095F0B27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F1D3DB06-D019-4B06-B5F5-659F04FB5BCC}" srcId="{88466567-CD9D-40DB-9100-533093B5F95A}" destId="{CF8A45B1-4784-467D-9BF6-FEE793B8DCD6}" srcOrd="2" destOrd="0" parTransId="{5B5C0DF1-5B0D-43BF-A41D-EC93B62884F0}" sibTransId="{1A314909-27A4-4FC3-9CD8-D74BEE74320B}"/>
    <dgm:cxn modelId="{A08E251C-1918-4133-9C39-D0BC07920C52}" type="presOf" srcId="{97ECD50E-6416-46ED-B7D4-5D96C70C207D}" destId="{D9A69294-6E1A-4382-8416-192B1F9381D4}" srcOrd="0" destOrd="0" presId="urn:microsoft.com/office/officeart/2005/8/layout/hChevron3"/>
    <dgm:cxn modelId="{3B4C8225-B96A-4512-B004-92DCEF67A020}" type="presOf" srcId="{87544895-A77B-4F6C-B8E5-0971095F0B27}" destId="{0DC5221C-A750-4A09-8934-193F1B7AA184}" srcOrd="0" destOrd="0" presId="urn:microsoft.com/office/officeart/2005/8/layout/hChevron3"/>
    <dgm:cxn modelId="{DA46F865-49EA-489C-B787-72D06CD0D6E9}" type="presOf" srcId="{ADC48269-DD89-4403-865B-A0930211C6F0}" destId="{A7E623C6-1215-4855-8C7E-2287ED967A2C}" srcOrd="0" destOrd="0" presId="urn:microsoft.com/office/officeart/2005/8/layout/hChevron3"/>
    <dgm:cxn modelId="{ECB75579-52A5-4C7E-A433-A5DCCC21930E}" srcId="{88466567-CD9D-40DB-9100-533093B5F95A}" destId="{18E0D3C0-37F5-48BA-BF66-EBC9F033D813}" srcOrd="0" destOrd="0" parTransId="{B8B008BE-4461-4C1E-B236-B892D7EC5D3F}" sibTransId="{A724FFD3-2D2D-4E52-BBAD-5DA284FD8E96}"/>
    <dgm:cxn modelId="{F461D8A0-BA93-46F6-A25A-B02835C73F6C}" srcId="{88466567-CD9D-40DB-9100-533093B5F95A}" destId="{97ECD50E-6416-46ED-B7D4-5D96C70C207D}" srcOrd="3" destOrd="0" parTransId="{D7474299-256C-4FD6-9787-38D282146A26}" sibTransId="{A05785D4-52F9-4329-BB25-7C10D6348420}"/>
    <dgm:cxn modelId="{F70043A5-862F-49CC-86B9-DC52F770AAF7}" type="presOf" srcId="{18E0D3C0-37F5-48BA-BF66-EBC9F033D813}" destId="{C9D245FE-EFC3-4667-9DDE-C9C6ADEA4097}" srcOrd="0" destOrd="0" presId="urn:microsoft.com/office/officeart/2005/8/layout/hChevron3"/>
    <dgm:cxn modelId="{040247EC-95FA-4EF0-9F96-85E609946894}" srcId="{88466567-CD9D-40DB-9100-533093B5F95A}" destId="{ADC48269-DD89-4403-865B-A0930211C6F0}" srcOrd="1" destOrd="0" parTransId="{6531B17D-6592-497E-AE6B-12290D61731E}" sibTransId="{6CD3D0D2-25C6-4DCB-835F-AD0BBEB6D910}"/>
    <dgm:cxn modelId="{3221A8ED-46CA-48E5-9E15-D5EFC9EC7B0F}" srcId="{88466567-CD9D-40DB-9100-533093B5F95A}" destId="{87544895-A77B-4F6C-B8E5-0971095F0B27}" srcOrd="4" destOrd="0" parTransId="{327568E3-AD62-411F-A4B7-04AC8852D978}" sibTransId="{CCB7035D-5739-4795-99EC-A77D06104238}"/>
    <dgm:cxn modelId="{A820E1FD-3E56-4396-87A0-06242062367F}" type="presOf" srcId="{CF8A45B1-4784-467D-9BF6-FEE793B8DCD6}" destId="{AD47870E-AC1F-4A36-A4BB-A30F3E89FAA4}" srcOrd="0" destOrd="0" presId="urn:microsoft.com/office/officeart/2005/8/layout/hChevron3"/>
    <dgm:cxn modelId="{4BA3CBFE-9F8A-47F8-89FC-850531F6CFDC}" type="presOf" srcId="{88466567-CD9D-40DB-9100-533093B5F95A}" destId="{DBFA7733-B23F-403C-9D8F-5D28C734DEE3}" srcOrd="0" destOrd="0" presId="urn:microsoft.com/office/officeart/2005/8/layout/hChevron3"/>
    <dgm:cxn modelId="{5F80F4EF-DC37-4E4D-840D-4FE9AB235335}" type="presParOf" srcId="{DBFA7733-B23F-403C-9D8F-5D28C734DEE3}" destId="{C9D245FE-EFC3-4667-9DDE-C9C6ADEA4097}" srcOrd="0" destOrd="0" presId="urn:microsoft.com/office/officeart/2005/8/layout/hChevron3"/>
    <dgm:cxn modelId="{62DB9083-DB78-4D47-8E04-B5AEEC4C4335}" type="presParOf" srcId="{DBFA7733-B23F-403C-9D8F-5D28C734DEE3}" destId="{76AB18AF-0BC3-41E9-949E-11513DC6D165}" srcOrd="1" destOrd="0" presId="urn:microsoft.com/office/officeart/2005/8/layout/hChevron3"/>
    <dgm:cxn modelId="{F3CD9033-F4C4-496E-BE68-FE0CE062A748}" type="presParOf" srcId="{DBFA7733-B23F-403C-9D8F-5D28C734DEE3}" destId="{A7E623C6-1215-4855-8C7E-2287ED967A2C}" srcOrd="2" destOrd="0" presId="urn:microsoft.com/office/officeart/2005/8/layout/hChevron3"/>
    <dgm:cxn modelId="{76F440D6-092A-423A-AB11-E2F9ADACDB2D}" type="presParOf" srcId="{DBFA7733-B23F-403C-9D8F-5D28C734DEE3}" destId="{283B6822-37BB-4C42-8A34-06114F37CA1C}" srcOrd="3" destOrd="0" presId="urn:microsoft.com/office/officeart/2005/8/layout/hChevron3"/>
    <dgm:cxn modelId="{D04CC9BF-C16F-4140-8F3D-C9C7AFF8D156}" type="presParOf" srcId="{DBFA7733-B23F-403C-9D8F-5D28C734DEE3}" destId="{AD47870E-AC1F-4A36-A4BB-A30F3E89FAA4}" srcOrd="4" destOrd="0" presId="urn:microsoft.com/office/officeart/2005/8/layout/hChevron3"/>
    <dgm:cxn modelId="{2D86FBCC-D71B-46CD-B7EC-BB1391F85863}" type="presParOf" srcId="{DBFA7733-B23F-403C-9D8F-5D28C734DEE3}" destId="{1B8E41AE-54BA-4563-8F1C-5CE84493BABC}" srcOrd="5" destOrd="0" presId="urn:microsoft.com/office/officeart/2005/8/layout/hChevron3"/>
    <dgm:cxn modelId="{0F67C6C6-37D7-4E8F-8B6F-99ACEE3EE42E}" type="presParOf" srcId="{DBFA7733-B23F-403C-9D8F-5D28C734DEE3}" destId="{D9A69294-6E1A-4382-8416-192B1F9381D4}" srcOrd="6" destOrd="0" presId="urn:microsoft.com/office/officeart/2005/8/layout/hChevron3"/>
    <dgm:cxn modelId="{7FCBC348-0186-4E1F-B2F2-E4C6403D3DDE}" type="presParOf" srcId="{DBFA7733-B23F-403C-9D8F-5D28C734DEE3}" destId="{0C8099A3-F599-4C48-A0A8-79DB170E7B42}" srcOrd="7" destOrd="0" presId="urn:microsoft.com/office/officeart/2005/8/layout/hChevron3"/>
    <dgm:cxn modelId="{9D6954F3-DFD5-4A31-92B0-CE2FB4BC9773}" type="presParOf" srcId="{DBFA7733-B23F-403C-9D8F-5D28C734DEE3}" destId="{0DC5221C-A750-4A09-8934-193F1B7AA184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5E4BB3-C7B6-4681-A8F9-735D098B6709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2354993F-A028-4CB7-A521-26C7F6829EA3}">
      <dgm:prSet phldrT="[Texto]" custT="1"/>
      <dgm:spPr/>
      <dgm:t>
        <a:bodyPr/>
        <a:lstStyle/>
        <a:p>
          <a:r>
            <a:rPr lang="es-ES" sz="2000" dirty="0"/>
            <a:t>¿Apoyo a los medios? </a:t>
          </a:r>
          <a:endParaRPr lang="es-EC" sz="2000" dirty="0"/>
        </a:p>
      </dgm:t>
    </dgm:pt>
    <dgm:pt modelId="{E718C90F-9CF1-4A7E-9AB5-6A7FB0B4E1A1}" type="parTrans" cxnId="{2B5EC78B-F990-4DAA-A4AB-85C09784854E}">
      <dgm:prSet/>
      <dgm:spPr/>
      <dgm:t>
        <a:bodyPr/>
        <a:lstStyle/>
        <a:p>
          <a:endParaRPr lang="es-EC"/>
        </a:p>
      </dgm:t>
    </dgm:pt>
    <dgm:pt modelId="{E282CEA4-B077-4915-9591-4C46317248A7}" type="sibTrans" cxnId="{2B5EC78B-F990-4DAA-A4AB-85C09784854E}">
      <dgm:prSet/>
      <dgm:spPr/>
      <dgm:t>
        <a:bodyPr/>
        <a:lstStyle/>
        <a:p>
          <a:endParaRPr lang="es-EC"/>
        </a:p>
      </dgm:t>
    </dgm:pt>
    <dgm:pt modelId="{F778C0DB-5608-426C-B633-83D4EF3BDDC9}">
      <dgm:prSet phldrT="[Texto]" custT="1"/>
      <dgm:spPr/>
      <dgm:t>
        <a:bodyPr/>
        <a:lstStyle/>
        <a:p>
          <a:r>
            <a:rPr lang="es-ES" sz="2000" dirty="0"/>
            <a:t>¿Apoyo a la libertad de expresión?</a:t>
          </a:r>
          <a:endParaRPr lang="es-EC" sz="2000" dirty="0"/>
        </a:p>
      </dgm:t>
    </dgm:pt>
    <dgm:pt modelId="{8E8F2C67-6D19-4BE9-9510-F86DC9449FE1}" type="parTrans" cxnId="{12F7C354-B713-4836-8A4D-C3A2784F333D}">
      <dgm:prSet/>
      <dgm:spPr/>
      <dgm:t>
        <a:bodyPr/>
        <a:lstStyle/>
        <a:p>
          <a:endParaRPr lang="es-EC"/>
        </a:p>
      </dgm:t>
    </dgm:pt>
    <dgm:pt modelId="{0BDC0EF0-7FF9-4D33-A7D9-BF08D661F8F9}" type="sibTrans" cxnId="{12F7C354-B713-4836-8A4D-C3A2784F333D}">
      <dgm:prSet/>
      <dgm:spPr/>
      <dgm:t>
        <a:bodyPr/>
        <a:lstStyle/>
        <a:p>
          <a:endParaRPr lang="es-EC"/>
        </a:p>
      </dgm:t>
    </dgm:pt>
    <dgm:pt modelId="{BFA9BA2E-10BA-4A3F-8BCD-BFD544746256}" type="pres">
      <dgm:prSet presAssocID="{815E4BB3-C7B6-4681-A8F9-735D098B6709}" presName="compositeShape" presStyleCnt="0">
        <dgm:presLayoutVars>
          <dgm:chMax val="2"/>
          <dgm:dir/>
          <dgm:resizeHandles val="exact"/>
        </dgm:presLayoutVars>
      </dgm:prSet>
      <dgm:spPr/>
    </dgm:pt>
    <dgm:pt modelId="{369628DB-709D-439E-A81C-2F36300D9403}" type="pres">
      <dgm:prSet presAssocID="{815E4BB3-C7B6-4681-A8F9-735D098B6709}" presName="divider" presStyleLbl="fgShp" presStyleIdx="0" presStyleCnt="1"/>
      <dgm:spPr/>
    </dgm:pt>
    <dgm:pt modelId="{94EE2232-0031-4BC9-BF26-BB8FD5702949}" type="pres">
      <dgm:prSet presAssocID="{2354993F-A028-4CB7-A521-26C7F6829EA3}" presName="downArrow" presStyleLbl="node1" presStyleIdx="0" presStyleCnt="2"/>
      <dgm:spPr/>
    </dgm:pt>
    <dgm:pt modelId="{DC272AC8-DDC3-470F-B609-FC6EFD4D33DA}" type="pres">
      <dgm:prSet presAssocID="{2354993F-A028-4CB7-A521-26C7F6829EA3}" presName="downArrowText" presStyleLbl="revTx" presStyleIdx="0" presStyleCnt="2">
        <dgm:presLayoutVars>
          <dgm:bulletEnabled val="1"/>
        </dgm:presLayoutVars>
      </dgm:prSet>
      <dgm:spPr/>
    </dgm:pt>
    <dgm:pt modelId="{7384E13A-1575-4269-B96C-24D29C1C517C}" type="pres">
      <dgm:prSet presAssocID="{F778C0DB-5608-426C-B633-83D4EF3BDDC9}" presName="upArrow" presStyleLbl="node1" presStyleIdx="1" presStyleCnt="2"/>
      <dgm:spPr/>
    </dgm:pt>
    <dgm:pt modelId="{B00C6311-E601-47A1-8BC0-F99299D0DD71}" type="pres">
      <dgm:prSet presAssocID="{F778C0DB-5608-426C-B633-83D4EF3BDDC9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FDFD3D1D-070F-4878-A888-E36C48AC1C09}" type="presOf" srcId="{F778C0DB-5608-426C-B633-83D4EF3BDDC9}" destId="{B00C6311-E601-47A1-8BC0-F99299D0DD71}" srcOrd="0" destOrd="0" presId="urn:microsoft.com/office/officeart/2005/8/layout/arrow3"/>
    <dgm:cxn modelId="{83E1D537-988C-4B6C-A1CC-42DE09813D52}" type="presOf" srcId="{2354993F-A028-4CB7-A521-26C7F6829EA3}" destId="{DC272AC8-DDC3-470F-B609-FC6EFD4D33DA}" srcOrd="0" destOrd="0" presId="urn:microsoft.com/office/officeart/2005/8/layout/arrow3"/>
    <dgm:cxn modelId="{12F7C354-B713-4836-8A4D-C3A2784F333D}" srcId="{815E4BB3-C7B6-4681-A8F9-735D098B6709}" destId="{F778C0DB-5608-426C-B633-83D4EF3BDDC9}" srcOrd="1" destOrd="0" parTransId="{8E8F2C67-6D19-4BE9-9510-F86DC9449FE1}" sibTransId="{0BDC0EF0-7FF9-4D33-A7D9-BF08D661F8F9}"/>
    <dgm:cxn modelId="{D590CA88-B2F6-465A-886E-00E5F7CE5A35}" type="presOf" srcId="{815E4BB3-C7B6-4681-A8F9-735D098B6709}" destId="{BFA9BA2E-10BA-4A3F-8BCD-BFD544746256}" srcOrd="0" destOrd="0" presId="urn:microsoft.com/office/officeart/2005/8/layout/arrow3"/>
    <dgm:cxn modelId="{2B5EC78B-F990-4DAA-A4AB-85C09784854E}" srcId="{815E4BB3-C7B6-4681-A8F9-735D098B6709}" destId="{2354993F-A028-4CB7-A521-26C7F6829EA3}" srcOrd="0" destOrd="0" parTransId="{E718C90F-9CF1-4A7E-9AB5-6A7FB0B4E1A1}" sibTransId="{E282CEA4-B077-4915-9591-4C46317248A7}"/>
    <dgm:cxn modelId="{90BD12CD-CB5D-4457-9539-976B8AB7D93D}" type="presParOf" srcId="{BFA9BA2E-10BA-4A3F-8BCD-BFD544746256}" destId="{369628DB-709D-439E-A81C-2F36300D9403}" srcOrd="0" destOrd="0" presId="urn:microsoft.com/office/officeart/2005/8/layout/arrow3"/>
    <dgm:cxn modelId="{9FB9E903-DD2D-4770-B312-396F0FE88509}" type="presParOf" srcId="{BFA9BA2E-10BA-4A3F-8BCD-BFD544746256}" destId="{94EE2232-0031-4BC9-BF26-BB8FD5702949}" srcOrd="1" destOrd="0" presId="urn:microsoft.com/office/officeart/2005/8/layout/arrow3"/>
    <dgm:cxn modelId="{B9E4B19E-C18F-4B01-ADFF-A488001CBBCA}" type="presParOf" srcId="{BFA9BA2E-10BA-4A3F-8BCD-BFD544746256}" destId="{DC272AC8-DDC3-470F-B609-FC6EFD4D33DA}" srcOrd="2" destOrd="0" presId="urn:microsoft.com/office/officeart/2005/8/layout/arrow3"/>
    <dgm:cxn modelId="{C4763B5A-89CD-4848-955F-8186CEE0D80F}" type="presParOf" srcId="{BFA9BA2E-10BA-4A3F-8BCD-BFD544746256}" destId="{7384E13A-1575-4269-B96C-24D29C1C517C}" srcOrd="3" destOrd="0" presId="urn:microsoft.com/office/officeart/2005/8/layout/arrow3"/>
    <dgm:cxn modelId="{5D873748-8874-4120-A5D3-AE8CE6720DA9}" type="presParOf" srcId="{BFA9BA2E-10BA-4A3F-8BCD-BFD544746256}" destId="{B00C6311-E601-47A1-8BC0-F99299D0DD71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CE17F8-ACFA-4750-B7B9-B58457865BE4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5C69E139-2A19-427B-8AB1-7E65736F0705}">
      <dgm:prSet phldrT="[Texto]" custT="1"/>
      <dgm:spPr>
        <a:solidFill>
          <a:schemeClr val="bg1"/>
        </a:solidFill>
      </dgm:spPr>
      <dgm:t>
        <a:bodyPr/>
        <a:lstStyle/>
        <a:p>
          <a:r>
            <a:rPr lang="es-ES" sz="2000" dirty="0">
              <a:solidFill>
                <a:srgbClr val="00B0F0"/>
              </a:solidFill>
            </a:rPr>
            <a:t>Caricaturas de Mahoma</a:t>
          </a:r>
          <a:endParaRPr lang="es-EC" sz="2000" dirty="0">
            <a:solidFill>
              <a:srgbClr val="00B0F0"/>
            </a:solidFill>
          </a:endParaRPr>
        </a:p>
      </dgm:t>
    </dgm:pt>
    <dgm:pt modelId="{14799CAA-2B99-46EF-8C00-83AAE0C1DD1A}" type="parTrans" cxnId="{F32654C0-E150-4096-AA92-504E72203F8C}">
      <dgm:prSet/>
      <dgm:spPr/>
      <dgm:t>
        <a:bodyPr/>
        <a:lstStyle/>
        <a:p>
          <a:endParaRPr lang="es-EC"/>
        </a:p>
      </dgm:t>
    </dgm:pt>
    <dgm:pt modelId="{54B7A511-24B1-4160-97DF-91BC637BBA11}" type="sibTrans" cxnId="{F32654C0-E150-4096-AA92-504E72203F8C}">
      <dgm:prSet/>
      <dgm:spPr/>
      <dgm:t>
        <a:bodyPr/>
        <a:lstStyle/>
        <a:p>
          <a:endParaRPr lang="es-EC"/>
        </a:p>
      </dgm:t>
    </dgm:pt>
    <dgm:pt modelId="{16085107-F0F6-4453-95F2-85756F10E52F}">
      <dgm:prSet phldrT="[Texto]" custT="1"/>
      <dgm:spPr>
        <a:solidFill>
          <a:srgbClr val="00B0F0"/>
        </a:solidFill>
      </dgm:spPr>
      <dgm:t>
        <a:bodyPr/>
        <a:lstStyle/>
        <a:p>
          <a:pPr algn="l"/>
          <a:r>
            <a:rPr lang="es-ES" sz="2000" dirty="0">
              <a:solidFill>
                <a:schemeClr val="tx1"/>
              </a:solidFill>
            </a:rPr>
            <a:t>Comunicadores: prensa, periódicos, revistas, caricaturistas, tomadores de decisiones, caricaturas.  </a:t>
          </a:r>
          <a:endParaRPr lang="es-EC" sz="2000" dirty="0">
            <a:solidFill>
              <a:schemeClr val="tx1"/>
            </a:solidFill>
          </a:endParaRPr>
        </a:p>
      </dgm:t>
    </dgm:pt>
    <dgm:pt modelId="{FF1C511D-A04D-40F1-BDBE-31A907111113}" type="parTrans" cxnId="{B178C525-BCB8-467E-BCF0-53FF51034E4C}">
      <dgm:prSet/>
      <dgm:spPr/>
      <dgm:t>
        <a:bodyPr/>
        <a:lstStyle/>
        <a:p>
          <a:endParaRPr lang="es-EC"/>
        </a:p>
      </dgm:t>
    </dgm:pt>
    <dgm:pt modelId="{49A38D60-BB4E-4018-8A31-8D76E8731FFD}" type="sibTrans" cxnId="{B178C525-BCB8-467E-BCF0-53FF51034E4C}">
      <dgm:prSet/>
      <dgm:spPr/>
      <dgm:t>
        <a:bodyPr/>
        <a:lstStyle/>
        <a:p>
          <a:endParaRPr lang="es-EC"/>
        </a:p>
      </dgm:t>
    </dgm:pt>
    <dgm:pt modelId="{A6C70D11-C8E6-42F5-AA19-020E9BB3190E}">
      <dgm:prSet phldrT="[Texto]" custT="1"/>
      <dgm:spPr>
        <a:solidFill>
          <a:srgbClr val="7030A0"/>
        </a:solidFill>
      </dgm:spPr>
      <dgm:t>
        <a:bodyPr/>
        <a:lstStyle/>
        <a:p>
          <a:pPr algn="l"/>
          <a:r>
            <a:rPr lang="es-ES" sz="2000" dirty="0">
              <a:solidFill>
                <a:srgbClr val="FF0000"/>
              </a:solidFill>
            </a:rPr>
            <a:t>Políticos: clase política francesa que pierde espacio ante la comunidad musulmana francesa</a:t>
          </a:r>
          <a:r>
            <a:rPr lang="es-ES" sz="2000" dirty="0"/>
            <a:t>. </a:t>
          </a:r>
          <a:endParaRPr lang="es-EC" sz="2000" dirty="0"/>
        </a:p>
      </dgm:t>
    </dgm:pt>
    <dgm:pt modelId="{6A1E1AC3-ACBB-4E33-8EAE-14B6444CB00A}" type="parTrans" cxnId="{1D509C7C-3085-4358-83C3-F0A76EF1B9A3}">
      <dgm:prSet/>
      <dgm:spPr/>
      <dgm:t>
        <a:bodyPr/>
        <a:lstStyle/>
        <a:p>
          <a:endParaRPr lang="es-EC"/>
        </a:p>
      </dgm:t>
    </dgm:pt>
    <dgm:pt modelId="{AE00B84C-37EE-4FCD-98D3-D56C655C7DD3}" type="sibTrans" cxnId="{1D509C7C-3085-4358-83C3-F0A76EF1B9A3}">
      <dgm:prSet/>
      <dgm:spPr/>
      <dgm:t>
        <a:bodyPr/>
        <a:lstStyle/>
        <a:p>
          <a:endParaRPr lang="es-EC"/>
        </a:p>
      </dgm:t>
    </dgm:pt>
    <dgm:pt modelId="{0B6A60B4-FEFB-4968-85A8-4CE1398299D4}">
      <dgm:prSet phldrT="[Texto]" custT="1"/>
      <dgm:spPr>
        <a:solidFill>
          <a:srgbClr val="7030A0"/>
        </a:solidFill>
      </dgm:spPr>
      <dgm:t>
        <a:bodyPr/>
        <a:lstStyle/>
        <a:p>
          <a:pPr algn="l"/>
          <a:r>
            <a:rPr lang="es-ES" sz="2000" dirty="0">
              <a:solidFill>
                <a:srgbClr val="FF0000"/>
              </a:solidFill>
            </a:rPr>
            <a:t>Religiosos: Comunidades islámicas y comunidades católicas </a:t>
          </a:r>
          <a:endParaRPr lang="es-EC" sz="2000" dirty="0">
            <a:solidFill>
              <a:srgbClr val="FF0000"/>
            </a:solidFill>
          </a:endParaRPr>
        </a:p>
      </dgm:t>
    </dgm:pt>
    <dgm:pt modelId="{FD21B48A-FCB4-496B-8F99-3ADE4A98754C}" type="parTrans" cxnId="{7A0B24B5-45BC-4B46-AD3D-CE3C00EA784C}">
      <dgm:prSet/>
      <dgm:spPr/>
      <dgm:t>
        <a:bodyPr/>
        <a:lstStyle/>
        <a:p>
          <a:endParaRPr lang="es-EC"/>
        </a:p>
      </dgm:t>
    </dgm:pt>
    <dgm:pt modelId="{5F334D50-590E-4CEB-9F6C-B85102562D25}" type="sibTrans" cxnId="{7A0B24B5-45BC-4B46-AD3D-CE3C00EA784C}">
      <dgm:prSet/>
      <dgm:spPr/>
      <dgm:t>
        <a:bodyPr/>
        <a:lstStyle/>
        <a:p>
          <a:endParaRPr lang="es-EC"/>
        </a:p>
      </dgm:t>
    </dgm:pt>
    <dgm:pt modelId="{E20E1F0A-4933-4C24-9B7B-798B0D37D51F}">
      <dgm:prSet phldrT="[Texto]" custT="1"/>
      <dgm:spPr>
        <a:solidFill>
          <a:srgbClr val="00B0F0"/>
        </a:solidFill>
      </dgm:spPr>
      <dgm:t>
        <a:bodyPr/>
        <a:lstStyle/>
        <a:p>
          <a:pPr algn="l"/>
          <a:r>
            <a:rPr lang="es-ES" sz="2000" dirty="0">
              <a:solidFill>
                <a:schemeClr val="tx1"/>
              </a:solidFill>
            </a:rPr>
            <a:t>Diplomáticos: presidentes, embajadores,  coordinador de política exterior de la UE, secretario general de la Liga Árabe</a:t>
          </a:r>
          <a:endParaRPr lang="es-EC" sz="2000" dirty="0">
            <a:solidFill>
              <a:schemeClr val="tx1"/>
            </a:solidFill>
          </a:endParaRPr>
        </a:p>
      </dgm:t>
    </dgm:pt>
    <dgm:pt modelId="{08B16D78-42C1-4C28-A8EE-BE3FC9F12658}" type="parTrans" cxnId="{3B769AD1-7E67-45DD-A7D0-42F3A898004F}">
      <dgm:prSet/>
      <dgm:spPr/>
      <dgm:t>
        <a:bodyPr/>
        <a:lstStyle/>
        <a:p>
          <a:endParaRPr lang="es-EC"/>
        </a:p>
      </dgm:t>
    </dgm:pt>
    <dgm:pt modelId="{C312D9FC-98E5-4635-AA53-DF02DB45559F}" type="sibTrans" cxnId="{3B769AD1-7E67-45DD-A7D0-42F3A898004F}">
      <dgm:prSet/>
      <dgm:spPr/>
      <dgm:t>
        <a:bodyPr/>
        <a:lstStyle/>
        <a:p>
          <a:endParaRPr lang="es-EC"/>
        </a:p>
      </dgm:t>
    </dgm:pt>
    <dgm:pt modelId="{06021412-A457-44E7-A850-CBC5FAC14A04}" type="pres">
      <dgm:prSet presAssocID="{E6CE17F8-ACFA-4750-B7B9-B58457865BE4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F191BDF-8113-4C71-95A5-1E9D6C5616AB}" type="pres">
      <dgm:prSet presAssocID="{E6CE17F8-ACFA-4750-B7B9-B58457865BE4}" presName="matrix" presStyleCnt="0"/>
      <dgm:spPr/>
    </dgm:pt>
    <dgm:pt modelId="{37BD899F-FC77-48FA-B9E0-3F9B3B4E8FE5}" type="pres">
      <dgm:prSet presAssocID="{E6CE17F8-ACFA-4750-B7B9-B58457865BE4}" presName="tile1" presStyleLbl="node1" presStyleIdx="0" presStyleCnt="4"/>
      <dgm:spPr/>
    </dgm:pt>
    <dgm:pt modelId="{C68EB3B6-ECF5-4BF1-AA0E-9C1482E8B53B}" type="pres">
      <dgm:prSet presAssocID="{E6CE17F8-ACFA-4750-B7B9-B58457865BE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36C7948-2BD0-445F-9710-F25A157D54FB}" type="pres">
      <dgm:prSet presAssocID="{E6CE17F8-ACFA-4750-B7B9-B58457865BE4}" presName="tile2" presStyleLbl="node1" presStyleIdx="1" presStyleCnt="4"/>
      <dgm:spPr/>
    </dgm:pt>
    <dgm:pt modelId="{07CE8AEA-D923-4F2D-8A5B-C3B5ADE4A801}" type="pres">
      <dgm:prSet presAssocID="{E6CE17F8-ACFA-4750-B7B9-B58457865BE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B5798D4-5FC9-4BDA-8B69-FFD0AF118486}" type="pres">
      <dgm:prSet presAssocID="{E6CE17F8-ACFA-4750-B7B9-B58457865BE4}" presName="tile3" presStyleLbl="node1" presStyleIdx="2" presStyleCnt="4"/>
      <dgm:spPr/>
    </dgm:pt>
    <dgm:pt modelId="{AE4B0056-77F0-4350-B3C9-D1123698F7F6}" type="pres">
      <dgm:prSet presAssocID="{E6CE17F8-ACFA-4750-B7B9-B58457865BE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2633BDA-60DD-4768-A938-523CE92F4F5C}" type="pres">
      <dgm:prSet presAssocID="{E6CE17F8-ACFA-4750-B7B9-B58457865BE4}" presName="tile4" presStyleLbl="node1" presStyleIdx="3" presStyleCnt="4"/>
      <dgm:spPr/>
    </dgm:pt>
    <dgm:pt modelId="{B7DA88F1-E308-44B6-8638-8234A6CE0725}" type="pres">
      <dgm:prSet presAssocID="{E6CE17F8-ACFA-4750-B7B9-B58457865BE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766E15C-2A9B-4AA6-9A98-D3035275D1F0}" type="pres">
      <dgm:prSet presAssocID="{E6CE17F8-ACFA-4750-B7B9-B58457865BE4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3903C308-C1EA-4269-B41D-5336DB0F3BD9}" type="presOf" srcId="{A6C70D11-C8E6-42F5-AA19-020E9BB3190E}" destId="{07CE8AEA-D923-4F2D-8A5B-C3B5ADE4A801}" srcOrd="1" destOrd="0" presId="urn:microsoft.com/office/officeart/2005/8/layout/matrix1"/>
    <dgm:cxn modelId="{F2226E0D-6784-496C-8847-0AC9802ABEAF}" type="presOf" srcId="{16085107-F0F6-4453-95F2-85756F10E52F}" destId="{37BD899F-FC77-48FA-B9E0-3F9B3B4E8FE5}" srcOrd="0" destOrd="0" presId="urn:microsoft.com/office/officeart/2005/8/layout/matrix1"/>
    <dgm:cxn modelId="{B178C525-BCB8-467E-BCF0-53FF51034E4C}" srcId="{5C69E139-2A19-427B-8AB1-7E65736F0705}" destId="{16085107-F0F6-4453-95F2-85756F10E52F}" srcOrd="0" destOrd="0" parTransId="{FF1C511D-A04D-40F1-BDBE-31A907111113}" sibTransId="{49A38D60-BB4E-4018-8A31-8D76E8731FFD}"/>
    <dgm:cxn modelId="{40055526-9146-48C3-B3A3-216D9EC45F43}" type="presOf" srcId="{16085107-F0F6-4453-95F2-85756F10E52F}" destId="{C68EB3B6-ECF5-4BF1-AA0E-9C1482E8B53B}" srcOrd="1" destOrd="0" presId="urn:microsoft.com/office/officeart/2005/8/layout/matrix1"/>
    <dgm:cxn modelId="{42F0D931-B93F-4B5F-8420-4830AC31B86D}" type="presOf" srcId="{0B6A60B4-FEFB-4968-85A8-4CE1398299D4}" destId="{AE4B0056-77F0-4350-B3C9-D1123698F7F6}" srcOrd="1" destOrd="0" presId="urn:microsoft.com/office/officeart/2005/8/layout/matrix1"/>
    <dgm:cxn modelId="{E478D344-BBC7-4571-ACC8-B54949F3E8CC}" type="presOf" srcId="{E6CE17F8-ACFA-4750-B7B9-B58457865BE4}" destId="{06021412-A457-44E7-A850-CBC5FAC14A04}" srcOrd="0" destOrd="0" presId="urn:microsoft.com/office/officeart/2005/8/layout/matrix1"/>
    <dgm:cxn modelId="{644A6678-E045-4648-8D92-32E5414F746C}" type="presOf" srcId="{A6C70D11-C8E6-42F5-AA19-020E9BB3190E}" destId="{A36C7948-2BD0-445F-9710-F25A157D54FB}" srcOrd="0" destOrd="0" presId="urn:microsoft.com/office/officeart/2005/8/layout/matrix1"/>
    <dgm:cxn modelId="{0CB30F7B-29FA-45D6-9953-C26744757F2A}" type="presOf" srcId="{5C69E139-2A19-427B-8AB1-7E65736F0705}" destId="{7766E15C-2A9B-4AA6-9A98-D3035275D1F0}" srcOrd="0" destOrd="0" presId="urn:microsoft.com/office/officeart/2005/8/layout/matrix1"/>
    <dgm:cxn modelId="{1D509C7C-3085-4358-83C3-F0A76EF1B9A3}" srcId="{5C69E139-2A19-427B-8AB1-7E65736F0705}" destId="{A6C70D11-C8E6-42F5-AA19-020E9BB3190E}" srcOrd="1" destOrd="0" parTransId="{6A1E1AC3-ACBB-4E33-8EAE-14B6444CB00A}" sibTransId="{AE00B84C-37EE-4FCD-98D3-D56C655C7DD3}"/>
    <dgm:cxn modelId="{2644C37D-86AA-4A0E-B7DA-58C4BFCC2301}" type="presOf" srcId="{0B6A60B4-FEFB-4968-85A8-4CE1398299D4}" destId="{EB5798D4-5FC9-4BDA-8B69-FFD0AF118486}" srcOrd="0" destOrd="0" presId="urn:microsoft.com/office/officeart/2005/8/layout/matrix1"/>
    <dgm:cxn modelId="{7A0B24B5-45BC-4B46-AD3D-CE3C00EA784C}" srcId="{5C69E139-2A19-427B-8AB1-7E65736F0705}" destId="{0B6A60B4-FEFB-4968-85A8-4CE1398299D4}" srcOrd="2" destOrd="0" parTransId="{FD21B48A-FCB4-496B-8F99-3ADE4A98754C}" sibTransId="{5F334D50-590E-4CEB-9F6C-B85102562D25}"/>
    <dgm:cxn modelId="{F32654C0-E150-4096-AA92-504E72203F8C}" srcId="{E6CE17F8-ACFA-4750-B7B9-B58457865BE4}" destId="{5C69E139-2A19-427B-8AB1-7E65736F0705}" srcOrd="0" destOrd="0" parTransId="{14799CAA-2B99-46EF-8C00-83AAE0C1DD1A}" sibTransId="{54B7A511-24B1-4160-97DF-91BC637BBA11}"/>
    <dgm:cxn modelId="{6ABDFACF-7A2D-4E8F-B867-C11F8B9B9EDE}" type="presOf" srcId="{E20E1F0A-4933-4C24-9B7B-798B0D37D51F}" destId="{B7DA88F1-E308-44B6-8638-8234A6CE0725}" srcOrd="1" destOrd="0" presId="urn:microsoft.com/office/officeart/2005/8/layout/matrix1"/>
    <dgm:cxn modelId="{3B769AD1-7E67-45DD-A7D0-42F3A898004F}" srcId="{5C69E139-2A19-427B-8AB1-7E65736F0705}" destId="{E20E1F0A-4933-4C24-9B7B-798B0D37D51F}" srcOrd="3" destOrd="0" parTransId="{08B16D78-42C1-4C28-A8EE-BE3FC9F12658}" sibTransId="{C312D9FC-98E5-4635-AA53-DF02DB45559F}"/>
    <dgm:cxn modelId="{09BA9CE5-6C1B-492C-8CB4-93638E0F50D4}" type="presOf" srcId="{E20E1F0A-4933-4C24-9B7B-798B0D37D51F}" destId="{12633BDA-60DD-4768-A938-523CE92F4F5C}" srcOrd="0" destOrd="0" presId="urn:microsoft.com/office/officeart/2005/8/layout/matrix1"/>
    <dgm:cxn modelId="{2A862591-DE59-4322-995A-77B0C05E6DCF}" type="presParOf" srcId="{06021412-A457-44E7-A850-CBC5FAC14A04}" destId="{BF191BDF-8113-4C71-95A5-1E9D6C5616AB}" srcOrd="0" destOrd="0" presId="urn:microsoft.com/office/officeart/2005/8/layout/matrix1"/>
    <dgm:cxn modelId="{D693F135-39FA-41A5-BBCF-6EEDD7D141C5}" type="presParOf" srcId="{BF191BDF-8113-4C71-95A5-1E9D6C5616AB}" destId="{37BD899F-FC77-48FA-B9E0-3F9B3B4E8FE5}" srcOrd="0" destOrd="0" presId="urn:microsoft.com/office/officeart/2005/8/layout/matrix1"/>
    <dgm:cxn modelId="{FCF3A522-DCCF-45E2-8FB2-A9960F76AF26}" type="presParOf" srcId="{BF191BDF-8113-4C71-95A5-1E9D6C5616AB}" destId="{C68EB3B6-ECF5-4BF1-AA0E-9C1482E8B53B}" srcOrd="1" destOrd="0" presId="urn:microsoft.com/office/officeart/2005/8/layout/matrix1"/>
    <dgm:cxn modelId="{A8DAEAEA-D8B3-415E-95A3-8718790AA10F}" type="presParOf" srcId="{BF191BDF-8113-4C71-95A5-1E9D6C5616AB}" destId="{A36C7948-2BD0-445F-9710-F25A157D54FB}" srcOrd="2" destOrd="0" presId="urn:microsoft.com/office/officeart/2005/8/layout/matrix1"/>
    <dgm:cxn modelId="{27C4CC8A-876C-425F-BE2D-ADAEEC45926A}" type="presParOf" srcId="{BF191BDF-8113-4C71-95A5-1E9D6C5616AB}" destId="{07CE8AEA-D923-4F2D-8A5B-C3B5ADE4A801}" srcOrd="3" destOrd="0" presId="urn:microsoft.com/office/officeart/2005/8/layout/matrix1"/>
    <dgm:cxn modelId="{C8078664-CD80-4769-A355-C2C44E1BCBB9}" type="presParOf" srcId="{BF191BDF-8113-4C71-95A5-1E9D6C5616AB}" destId="{EB5798D4-5FC9-4BDA-8B69-FFD0AF118486}" srcOrd="4" destOrd="0" presId="urn:microsoft.com/office/officeart/2005/8/layout/matrix1"/>
    <dgm:cxn modelId="{AC16139B-DB07-45E3-86CE-245555708468}" type="presParOf" srcId="{BF191BDF-8113-4C71-95A5-1E9D6C5616AB}" destId="{AE4B0056-77F0-4350-B3C9-D1123698F7F6}" srcOrd="5" destOrd="0" presId="urn:microsoft.com/office/officeart/2005/8/layout/matrix1"/>
    <dgm:cxn modelId="{BE270BE2-DBFF-488F-96E7-443C3404AA1F}" type="presParOf" srcId="{BF191BDF-8113-4C71-95A5-1E9D6C5616AB}" destId="{12633BDA-60DD-4768-A938-523CE92F4F5C}" srcOrd="6" destOrd="0" presId="urn:microsoft.com/office/officeart/2005/8/layout/matrix1"/>
    <dgm:cxn modelId="{455628CD-1495-4D99-BC9F-AA26F7F2DE8A}" type="presParOf" srcId="{BF191BDF-8113-4C71-95A5-1E9D6C5616AB}" destId="{B7DA88F1-E308-44B6-8638-8234A6CE0725}" srcOrd="7" destOrd="0" presId="urn:microsoft.com/office/officeart/2005/8/layout/matrix1"/>
    <dgm:cxn modelId="{9534C6A9-E1F9-44E4-9FA4-3AEBCC78A10E}" type="presParOf" srcId="{06021412-A457-44E7-A850-CBC5FAC14A04}" destId="{7766E15C-2A9B-4AA6-9A98-D3035275D1F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CE211-4AA5-4332-9D9C-E31A53B9F8FF}">
      <dsp:nvSpPr>
        <dsp:cNvPr id="0" name=""/>
        <dsp:cNvSpPr/>
      </dsp:nvSpPr>
      <dsp:spPr>
        <a:xfrm>
          <a:off x="1385" y="1600716"/>
          <a:ext cx="2700976" cy="108039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30/09/2005. Jyllands Posten publica un artículo “la cara de Mahoma”</a:t>
          </a:r>
          <a:endParaRPr lang="es-EC" sz="1400" kern="1200" dirty="0"/>
        </a:p>
      </dsp:txBody>
      <dsp:txXfrm>
        <a:off x="1385" y="1600716"/>
        <a:ext cx="2430879" cy="1080390"/>
      </dsp:txXfrm>
    </dsp:sp>
    <dsp:sp modelId="{A7E623C6-1215-4855-8C7E-2287ED967A2C}">
      <dsp:nvSpPr>
        <dsp:cNvPr id="0" name=""/>
        <dsp:cNvSpPr/>
      </dsp:nvSpPr>
      <dsp:spPr>
        <a:xfrm>
          <a:off x="2162166" y="160071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09/10/2005. La comunidad de fe islámica exigió  una disculpa</a:t>
          </a:r>
          <a:endParaRPr lang="es-EC" sz="1400" kern="1200" dirty="0"/>
        </a:p>
      </dsp:txBody>
      <dsp:txXfrm>
        <a:off x="2702361" y="1600716"/>
        <a:ext cx="1620586" cy="1080390"/>
      </dsp:txXfrm>
    </dsp:sp>
    <dsp:sp modelId="{E2069D7A-8599-425A-AECF-1578A786CFC3}">
      <dsp:nvSpPr>
        <dsp:cNvPr id="0" name=""/>
        <dsp:cNvSpPr/>
      </dsp:nvSpPr>
      <dsp:spPr>
        <a:xfrm>
          <a:off x="4322948" y="160071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12/10/2005. JP siente por la ofensa, pero no se disculpa</a:t>
          </a:r>
          <a:endParaRPr lang="es-EC" sz="1400" kern="1200" dirty="0"/>
        </a:p>
      </dsp:txBody>
      <dsp:txXfrm>
        <a:off x="4863143" y="1600716"/>
        <a:ext cx="1620586" cy="1080390"/>
      </dsp:txXfrm>
    </dsp:sp>
    <dsp:sp modelId="{AD47870E-AC1F-4A36-A4BB-A30F3E89FAA4}">
      <dsp:nvSpPr>
        <dsp:cNvPr id="0" name=""/>
        <dsp:cNvSpPr/>
      </dsp:nvSpPr>
      <dsp:spPr>
        <a:xfrm>
          <a:off x="6483734" y="1579422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14/10/2005. Primeras manifestaciones en Copenhague</a:t>
          </a:r>
          <a:endParaRPr lang="es-EC" sz="1400" kern="1200" dirty="0"/>
        </a:p>
      </dsp:txBody>
      <dsp:txXfrm>
        <a:off x="7023929" y="1579422"/>
        <a:ext cx="1620586" cy="1080390"/>
      </dsp:txXfrm>
    </dsp:sp>
    <dsp:sp modelId="{D9A69294-6E1A-4382-8416-192B1F9381D4}">
      <dsp:nvSpPr>
        <dsp:cNvPr id="0" name=""/>
        <dsp:cNvSpPr/>
      </dsp:nvSpPr>
      <dsp:spPr>
        <a:xfrm>
          <a:off x="8644511" y="157249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29/10/2005. Periódico de Holanda publica las caricaturas</a:t>
          </a:r>
          <a:endParaRPr lang="es-EC" sz="1400" kern="1200" dirty="0"/>
        </a:p>
      </dsp:txBody>
      <dsp:txXfrm>
        <a:off x="9184706" y="1572496"/>
        <a:ext cx="1620586" cy="10803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F0F7A7-25A8-49C5-8630-5E5E59ED6370}">
      <dsp:nvSpPr>
        <dsp:cNvPr id="0" name=""/>
        <dsp:cNvSpPr/>
      </dsp:nvSpPr>
      <dsp:spPr>
        <a:xfrm>
          <a:off x="1385" y="1600716"/>
          <a:ext cx="2700976" cy="108039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03/12/2005. Reuniones entre daneses imanes y miembros de la liga árabe </a:t>
          </a:r>
          <a:endParaRPr lang="es-EC" sz="1400" kern="1200" dirty="0"/>
        </a:p>
      </dsp:txBody>
      <dsp:txXfrm>
        <a:off x="1385" y="1600716"/>
        <a:ext cx="2430879" cy="1080390"/>
      </dsp:txXfrm>
    </dsp:sp>
    <dsp:sp modelId="{C10CE211-4AA5-4332-9D9C-E31A53B9F8FF}">
      <dsp:nvSpPr>
        <dsp:cNvPr id="0" name=""/>
        <dsp:cNvSpPr/>
      </dsp:nvSpPr>
      <dsp:spPr>
        <a:xfrm>
          <a:off x="2162166" y="160071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18/12/2005.</a:t>
          </a:r>
          <a:r>
            <a:rPr lang="es-ES" sz="1400" kern="1200" baseline="0" dirty="0"/>
            <a:t> Entra en el tablero la libertad de expresión por el Editor en Jefe Carsten Juste</a:t>
          </a:r>
          <a:endParaRPr lang="es-EC" sz="1400" kern="1200" dirty="0"/>
        </a:p>
      </dsp:txBody>
      <dsp:txXfrm>
        <a:off x="2702361" y="1600716"/>
        <a:ext cx="1620586" cy="1080390"/>
      </dsp:txXfrm>
    </dsp:sp>
    <dsp:sp modelId="{A7E623C6-1215-4855-8C7E-2287ED967A2C}">
      <dsp:nvSpPr>
        <dsp:cNvPr id="0" name=""/>
        <dsp:cNvSpPr/>
      </dsp:nvSpPr>
      <dsp:spPr>
        <a:xfrm>
          <a:off x="4322948" y="160071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01/01/2006. Entra en el tablero las relaciones internacionales . PMDanés apoya</a:t>
          </a:r>
          <a:endParaRPr lang="es-EC" sz="1400" kern="1200" dirty="0"/>
        </a:p>
      </dsp:txBody>
      <dsp:txXfrm>
        <a:off x="4863143" y="1600716"/>
        <a:ext cx="1620586" cy="1080390"/>
      </dsp:txXfrm>
    </dsp:sp>
    <dsp:sp modelId="{E2069D7A-8599-425A-AECF-1578A786CFC3}">
      <dsp:nvSpPr>
        <dsp:cNvPr id="0" name=""/>
        <dsp:cNvSpPr/>
      </dsp:nvSpPr>
      <dsp:spPr>
        <a:xfrm>
          <a:off x="6483729" y="160071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26/01/2006.  Profundiza la crisis internacional . Embajadores, queman bandera</a:t>
          </a:r>
          <a:endParaRPr lang="es-EC" sz="1400" kern="1200" dirty="0"/>
        </a:p>
      </dsp:txBody>
      <dsp:txXfrm>
        <a:off x="7023924" y="1600716"/>
        <a:ext cx="1620586" cy="1080390"/>
      </dsp:txXfrm>
    </dsp:sp>
    <dsp:sp modelId="{AD47870E-AC1F-4A36-A4BB-A30F3E89FAA4}">
      <dsp:nvSpPr>
        <dsp:cNvPr id="0" name=""/>
        <dsp:cNvSpPr/>
      </dsp:nvSpPr>
      <dsp:spPr>
        <a:xfrm>
          <a:off x="8602948" y="157249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30/01/2006. Empiezan las protestas violentas en medio oriente </a:t>
          </a:r>
          <a:endParaRPr lang="es-EC" sz="1400" kern="1200" dirty="0"/>
        </a:p>
      </dsp:txBody>
      <dsp:txXfrm>
        <a:off x="9143143" y="1572496"/>
        <a:ext cx="1620586" cy="10803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D245FE-EFC3-4667-9DDE-C9C6ADEA4097}">
      <dsp:nvSpPr>
        <dsp:cNvPr id="0" name=""/>
        <dsp:cNvSpPr/>
      </dsp:nvSpPr>
      <dsp:spPr>
        <a:xfrm>
          <a:off x="1385" y="1600716"/>
          <a:ext cx="2700976" cy="108039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31/01/2006. Amenaza de bomba  en las oficinas de JP</a:t>
          </a:r>
          <a:endParaRPr lang="es-EC" sz="1400" kern="1200" dirty="0"/>
        </a:p>
      </dsp:txBody>
      <dsp:txXfrm>
        <a:off x="1385" y="1600716"/>
        <a:ext cx="2430879" cy="1080390"/>
      </dsp:txXfrm>
    </dsp:sp>
    <dsp:sp modelId="{A7E623C6-1215-4855-8C7E-2287ED967A2C}">
      <dsp:nvSpPr>
        <dsp:cNvPr id="0" name=""/>
        <dsp:cNvSpPr/>
      </dsp:nvSpPr>
      <dsp:spPr>
        <a:xfrm>
          <a:off x="2162166" y="160071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10/01/2006.  Se publica en periódicos noruegos  </a:t>
          </a:r>
          <a:endParaRPr lang="es-EC" sz="1400" kern="1200" dirty="0"/>
        </a:p>
      </dsp:txBody>
      <dsp:txXfrm>
        <a:off x="2702361" y="1600716"/>
        <a:ext cx="1620586" cy="1080390"/>
      </dsp:txXfrm>
    </dsp:sp>
    <dsp:sp modelId="{AD47870E-AC1F-4A36-A4BB-A30F3E89FAA4}">
      <dsp:nvSpPr>
        <dsp:cNvPr id="0" name=""/>
        <dsp:cNvSpPr/>
      </dsp:nvSpPr>
      <dsp:spPr>
        <a:xfrm>
          <a:off x="4322948" y="157249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01/02/2006. Doce periódicos de Europa deciden publicar las caricaturas.</a:t>
          </a:r>
          <a:endParaRPr lang="es-EC" sz="1400" kern="1200" dirty="0"/>
        </a:p>
      </dsp:txBody>
      <dsp:txXfrm>
        <a:off x="4863143" y="1572496"/>
        <a:ext cx="1620586" cy="1080390"/>
      </dsp:txXfrm>
    </dsp:sp>
    <dsp:sp modelId="{D9A69294-6E1A-4382-8416-192B1F9381D4}">
      <dsp:nvSpPr>
        <dsp:cNvPr id="0" name=""/>
        <dsp:cNvSpPr/>
      </dsp:nvSpPr>
      <dsp:spPr>
        <a:xfrm>
          <a:off x="6483729" y="160071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03/02/2006. Le Monde publica  otra caricatura</a:t>
          </a:r>
          <a:endParaRPr lang="es-EC" sz="1400" kern="1200" dirty="0"/>
        </a:p>
      </dsp:txBody>
      <dsp:txXfrm>
        <a:off x="7023924" y="1600716"/>
        <a:ext cx="1620586" cy="1080390"/>
      </dsp:txXfrm>
    </dsp:sp>
    <dsp:sp modelId="{0DC5221C-A750-4A09-8934-193F1B7AA184}">
      <dsp:nvSpPr>
        <dsp:cNvPr id="0" name=""/>
        <dsp:cNvSpPr/>
      </dsp:nvSpPr>
      <dsp:spPr>
        <a:xfrm>
          <a:off x="8644511" y="1600716"/>
          <a:ext cx="2700976" cy="10803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04/02/2006. Le Monde publica cuatro artículos en contra de las caricaturas</a:t>
          </a:r>
          <a:endParaRPr lang="es-EC" sz="1400" kern="1200" dirty="0"/>
        </a:p>
      </dsp:txBody>
      <dsp:txXfrm>
        <a:off x="9184706" y="1600716"/>
        <a:ext cx="1620586" cy="10803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9628DB-709D-439E-A81C-2F36300D9403}">
      <dsp:nvSpPr>
        <dsp:cNvPr id="0" name=""/>
        <dsp:cNvSpPr/>
      </dsp:nvSpPr>
      <dsp:spPr>
        <a:xfrm rot="21300000">
          <a:off x="123912" y="1738873"/>
          <a:ext cx="9985200" cy="873591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E2232-0031-4BC9-BF26-BB8FD5702949}">
      <dsp:nvSpPr>
        <dsp:cNvPr id="0" name=""/>
        <dsp:cNvSpPr/>
      </dsp:nvSpPr>
      <dsp:spPr>
        <a:xfrm>
          <a:off x="1227963" y="217566"/>
          <a:ext cx="3069907" cy="1740535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72AC8-DDC3-470F-B609-FC6EFD4D33DA}">
      <dsp:nvSpPr>
        <dsp:cNvPr id="0" name=""/>
        <dsp:cNvSpPr/>
      </dsp:nvSpPr>
      <dsp:spPr>
        <a:xfrm>
          <a:off x="5423503" y="0"/>
          <a:ext cx="3274568" cy="1827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¿Apoyo a los medios? </a:t>
          </a:r>
          <a:endParaRPr lang="es-EC" sz="2000" kern="1200" dirty="0"/>
        </a:p>
      </dsp:txBody>
      <dsp:txXfrm>
        <a:off x="5423503" y="0"/>
        <a:ext cx="3274568" cy="1827561"/>
      </dsp:txXfrm>
    </dsp:sp>
    <dsp:sp modelId="{7384E13A-1575-4269-B96C-24D29C1C517C}">
      <dsp:nvSpPr>
        <dsp:cNvPr id="0" name=""/>
        <dsp:cNvSpPr/>
      </dsp:nvSpPr>
      <dsp:spPr>
        <a:xfrm>
          <a:off x="5935154" y="2393235"/>
          <a:ext cx="3069907" cy="1740535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0C6311-E601-47A1-8BC0-F99299D0DD71}">
      <dsp:nvSpPr>
        <dsp:cNvPr id="0" name=""/>
        <dsp:cNvSpPr/>
      </dsp:nvSpPr>
      <dsp:spPr>
        <a:xfrm>
          <a:off x="1534953" y="2523776"/>
          <a:ext cx="3274568" cy="1827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¿Apoyo a la libertad de expresión?</a:t>
          </a:r>
          <a:endParaRPr lang="es-EC" sz="2000" kern="1200" dirty="0"/>
        </a:p>
      </dsp:txBody>
      <dsp:txXfrm>
        <a:off x="1534953" y="2523776"/>
        <a:ext cx="3274568" cy="18275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BD899F-FC77-48FA-B9E0-3F9B3B4E8FE5}">
      <dsp:nvSpPr>
        <dsp:cNvPr id="0" name=""/>
        <dsp:cNvSpPr/>
      </dsp:nvSpPr>
      <dsp:spPr>
        <a:xfrm rot="16200000">
          <a:off x="771082" y="-771082"/>
          <a:ext cx="2526453" cy="4068618"/>
        </a:xfrm>
        <a:prstGeom prst="round1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Comunicadores: prensa, periódicos, revistas, caricaturistas, tomadores de decisiones, caricaturas.  </a:t>
          </a:r>
          <a:endParaRPr lang="es-EC" sz="2000" kern="1200" dirty="0">
            <a:solidFill>
              <a:schemeClr val="tx1"/>
            </a:solidFill>
          </a:endParaRPr>
        </a:p>
      </dsp:txBody>
      <dsp:txXfrm rot="5400000">
        <a:off x="-1" y="1"/>
        <a:ext cx="4068618" cy="1894840"/>
      </dsp:txXfrm>
    </dsp:sp>
    <dsp:sp modelId="{A36C7948-2BD0-445F-9710-F25A157D54FB}">
      <dsp:nvSpPr>
        <dsp:cNvPr id="0" name=""/>
        <dsp:cNvSpPr/>
      </dsp:nvSpPr>
      <dsp:spPr>
        <a:xfrm>
          <a:off x="4068618" y="0"/>
          <a:ext cx="4068618" cy="2526453"/>
        </a:xfrm>
        <a:prstGeom prst="round1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rgbClr val="FF0000"/>
              </a:solidFill>
            </a:rPr>
            <a:t>Políticos: clase política francesa que pierde espacio ante la comunidad musulmana francesa</a:t>
          </a:r>
          <a:r>
            <a:rPr lang="es-ES" sz="2000" kern="1200" dirty="0"/>
            <a:t>. </a:t>
          </a:r>
          <a:endParaRPr lang="es-EC" sz="2000" kern="1200" dirty="0"/>
        </a:p>
      </dsp:txBody>
      <dsp:txXfrm>
        <a:off x="4068618" y="0"/>
        <a:ext cx="4068618" cy="1894840"/>
      </dsp:txXfrm>
    </dsp:sp>
    <dsp:sp modelId="{EB5798D4-5FC9-4BDA-8B69-FFD0AF118486}">
      <dsp:nvSpPr>
        <dsp:cNvPr id="0" name=""/>
        <dsp:cNvSpPr/>
      </dsp:nvSpPr>
      <dsp:spPr>
        <a:xfrm rot="10800000">
          <a:off x="0" y="2526453"/>
          <a:ext cx="4068618" cy="2526453"/>
        </a:xfrm>
        <a:prstGeom prst="round1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rgbClr val="FF0000"/>
              </a:solidFill>
            </a:rPr>
            <a:t>Religiosos: Comunidades islámicas y comunidades católicas </a:t>
          </a:r>
          <a:endParaRPr lang="es-EC" sz="2000" kern="1200" dirty="0">
            <a:solidFill>
              <a:srgbClr val="FF0000"/>
            </a:solidFill>
          </a:endParaRPr>
        </a:p>
      </dsp:txBody>
      <dsp:txXfrm rot="10800000">
        <a:off x="0" y="3158066"/>
        <a:ext cx="4068618" cy="1894840"/>
      </dsp:txXfrm>
    </dsp:sp>
    <dsp:sp modelId="{12633BDA-60DD-4768-A938-523CE92F4F5C}">
      <dsp:nvSpPr>
        <dsp:cNvPr id="0" name=""/>
        <dsp:cNvSpPr/>
      </dsp:nvSpPr>
      <dsp:spPr>
        <a:xfrm rot="5400000">
          <a:off x="4839700" y="1755371"/>
          <a:ext cx="2526453" cy="4068618"/>
        </a:xfrm>
        <a:prstGeom prst="round1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Diplomáticos: presidentes, embajadores,  coordinador de política exterior de la UE, secretario general de la Liga Árabe</a:t>
          </a:r>
          <a:endParaRPr lang="es-EC" sz="2000" kern="1200" dirty="0">
            <a:solidFill>
              <a:schemeClr val="tx1"/>
            </a:solidFill>
          </a:endParaRPr>
        </a:p>
      </dsp:txBody>
      <dsp:txXfrm rot="-5400000">
        <a:off x="4068617" y="3158066"/>
        <a:ext cx="4068618" cy="1894840"/>
      </dsp:txXfrm>
    </dsp:sp>
    <dsp:sp modelId="{7766E15C-2A9B-4AA6-9A98-D3035275D1F0}">
      <dsp:nvSpPr>
        <dsp:cNvPr id="0" name=""/>
        <dsp:cNvSpPr/>
      </dsp:nvSpPr>
      <dsp:spPr>
        <a:xfrm>
          <a:off x="2848032" y="1894840"/>
          <a:ext cx="2441170" cy="1263226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rgbClr val="00B0F0"/>
              </a:solidFill>
            </a:rPr>
            <a:t>Caricaturas de Mahoma</a:t>
          </a:r>
          <a:endParaRPr lang="es-EC" sz="2000" kern="1200" dirty="0">
            <a:solidFill>
              <a:srgbClr val="00B0F0"/>
            </a:solidFill>
          </a:endParaRPr>
        </a:p>
      </dsp:txBody>
      <dsp:txXfrm>
        <a:off x="2909698" y="1956506"/>
        <a:ext cx="2317838" cy="1139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42180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8261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8500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184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27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8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6417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75201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06467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02998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66698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0088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14488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87452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64896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54767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4052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615276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72631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8046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246032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25679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07731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78543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933599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749966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653447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98915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2312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5B945CD-635F-4B00-BB8B-ADDF7FEE338F}" type="datetimeFigureOut">
              <a:rPr lang="es-EC" smtClean="0"/>
              <a:t>3/7/2019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081892F6-84CB-4BE2-A13C-16772BB779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968848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D2EDE9-BD7A-4413-AF21-377A367A6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341" y="185994"/>
            <a:ext cx="10543309" cy="1709432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>
                <a:latin typeface="Bradley Hand ITC" panose="03070402050302030203" pitchFamily="66" charset="0"/>
              </a:rPr>
              <a:t>Le Monde y las caricaturas de Mohammed </a:t>
            </a:r>
            <a:br>
              <a:rPr lang="es-ES" sz="3600" b="1" dirty="0">
                <a:latin typeface="Bradley Hand ITC" panose="03070402050302030203" pitchFamily="66" charset="0"/>
              </a:rPr>
            </a:br>
            <a:r>
              <a:rPr lang="es-ES" sz="3600" b="1" dirty="0">
                <a:latin typeface="Bradley Hand ITC" panose="03070402050302030203" pitchFamily="66" charset="0"/>
              </a:rPr>
              <a:t>by</a:t>
            </a:r>
            <a:br>
              <a:rPr lang="es-ES" sz="3600" b="1" dirty="0">
                <a:latin typeface="Bradley Hand ITC" panose="03070402050302030203" pitchFamily="66" charset="0"/>
              </a:rPr>
            </a:br>
            <a:r>
              <a:rPr lang="es-ES" sz="3600" b="1" dirty="0">
                <a:latin typeface="Bradley Hand ITC" panose="03070402050302030203" pitchFamily="66" charset="0"/>
              </a:rPr>
              <a:t>Kirsten Lundberg  </a:t>
            </a:r>
            <a:endParaRPr lang="es-EC" sz="3600" b="1" dirty="0">
              <a:latin typeface="Bradley Hand ITC" panose="03070402050302030203" pitchFamily="66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5B27414-03EA-4ADB-8DF9-C2A0819B4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625" y="1895426"/>
            <a:ext cx="3962743" cy="457464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8182951B-3F9F-44A7-8CFB-CD4404003492}"/>
              </a:ext>
            </a:extLst>
          </p:cNvPr>
          <p:cNvSpPr txBox="1">
            <a:spLocks/>
          </p:cNvSpPr>
          <p:nvPr/>
        </p:nvSpPr>
        <p:spPr>
          <a:xfrm>
            <a:off x="824341" y="2175165"/>
            <a:ext cx="2542314" cy="40039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b="1" dirty="0">
                <a:latin typeface="Bradley Hand ITC" panose="03070402050302030203" pitchFamily="66" charset="0"/>
              </a:rPr>
              <a:t>Víctor Hugo Flores</a:t>
            </a:r>
          </a:p>
          <a:p>
            <a:pPr algn="l"/>
            <a:r>
              <a:rPr lang="es-ES" sz="2400" b="1" dirty="0">
                <a:latin typeface="Bradley Hand ITC" panose="03070402050302030203" pitchFamily="66" charset="0"/>
              </a:rPr>
              <a:t>Paola Palacios</a:t>
            </a:r>
          </a:p>
          <a:p>
            <a:pPr algn="l"/>
            <a:r>
              <a:rPr lang="es-ES" sz="2400" b="1" dirty="0">
                <a:latin typeface="Bradley Hand ITC" panose="03070402050302030203" pitchFamily="66" charset="0"/>
              </a:rPr>
              <a:t>Jorge Morán</a:t>
            </a:r>
            <a:endParaRPr lang="es-EC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727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51FE1-0D94-4ACA-848B-11B8BA712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2000" dirty="0"/>
              <a:t>Norteamericana. Nació en 23/07/1954. Tiene 64 años.</a:t>
            </a:r>
          </a:p>
          <a:p>
            <a:pPr marL="0" indent="0" algn="just">
              <a:buNone/>
            </a:pPr>
            <a:r>
              <a:rPr lang="es-ES" sz="2000" dirty="0"/>
              <a:t>Licenciatura en historia por el Williams College.</a:t>
            </a:r>
          </a:p>
          <a:p>
            <a:pPr marL="0" indent="0" algn="just">
              <a:buNone/>
            </a:pPr>
            <a:r>
              <a:rPr lang="es-ES" sz="2000" dirty="0"/>
              <a:t>Maestría en administración publica por el Kennedy School of Goverment, Harvard University.</a:t>
            </a:r>
          </a:p>
          <a:p>
            <a:pPr marL="0" indent="0" algn="just">
              <a:buNone/>
            </a:pPr>
            <a:r>
              <a:rPr lang="es-ES" sz="2000" dirty="0"/>
              <a:t>Comenzó su carrera como periodista, primero en Berkshire Eagle (Pittsfield, MA) y luego para United Press International en Bruselas, Londres, Estocolmo y Moscú. Ha escrito para publicaciones como el Boston Globe , la revista Time , el New York Times y el Daily Express (Reino Unido).</a:t>
            </a:r>
          </a:p>
          <a:p>
            <a:pPr marL="0" indent="0" algn="just">
              <a:buNone/>
            </a:pPr>
            <a:r>
              <a:rPr lang="es-ES" sz="2000" dirty="0"/>
              <a:t>Kirsten ha escrito casos sobre una amplia variedad de temas. Incluyen: Caricaturizados: Le Monde y las caricaturas de Mohammed ; Voz creíble: OMS-Beijing y la crisis del SARS; The Accidental Statesman: el general Petraeus y la ciudad de Mosul, Irak ; y la política de una acción encubierta: los Estados Unidos, los mujahideen y el misil Stinger . </a:t>
            </a:r>
          </a:p>
          <a:p>
            <a:pPr marL="0" indent="0" algn="just">
              <a:buNone/>
            </a:pPr>
            <a:endParaRPr lang="es-EC" sz="20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BB4B6F-B7C5-424D-8486-A397DBF9C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990600"/>
            <a:ext cx="3931920" cy="4876801"/>
          </a:xfrm>
        </p:spPr>
        <p:txBody>
          <a:bodyPr>
            <a:normAutofit/>
          </a:bodyPr>
          <a:lstStyle/>
          <a:p>
            <a:r>
              <a:rPr lang="es-ES" sz="4000" dirty="0"/>
              <a:t>Kirsten Lundberg</a:t>
            </a:r>
          </a:p>
          <a:p>
            <a:r>
              <a:rPr lang="es-ES" sz="3200" dirty="0"/>
              <a:t>Investigadora</a:t>
            </a:r>
            <a:r>
              <a:rPr lang="es-ES" sz="4000" dirty="0"/>
              <a:t> </a:t>
            </a:r>
            <a:endParaRPr lang="es-EC" sz="4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5DBFD1A-8DE7-46BA-97C1-8EFCEC650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69127"/>
            <a:ext cx="3931921" cy="349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74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1472ED5F-76E6-463F-A567-82670AEB3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718125"/>
          </a:xfrm>
        </p:spPr>
        <p:txBody>
          <a:bodyPr>
            <a:normAutofit/>
          </a:bodyPr>
          <a:lstStyle/>
          <a:p>
            <a:r>
              <a:rPr lang="es-ES" sz="4000" b="1" dirty="0"/>
              <a:t>La idea central del texto</a:t>
            </a:r>
            <a:endParaRPr lang="es-EC" sz="4000" b="1" dirty="0"/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CAE791DB-ADD2-4C08-BF3A-F41CBAAC2C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49092"/>
            <a:ext cx="9144000" cy="3477635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s-ES" dirty="0"/>
              <a:t>“Las religiones son sistemas de pensamiento, la construcción del espíritu, creencias respetables que pueden ser libremente analizadas, criticadas y ridiculizadas. Es lo mismo que las ideologías políticas. El laicismo de la República supone neutralidad religiosa y tolerancia. Hay que distinguir entre las religiones y las personas que practican esas religiones. </a:t>
            </a:r>
            <a:r>
              <a:rPr lang="es-ES" b="1" dirty="0">
                <a:solidFill>
                  <a:srgbClr val="FFFF00"/>
                </a:solidFill>
              </a:rPr>
              <a:t>Estos últimos deben estar protegidos de toda la discrimación y de todo lenguaje abusivo basado en sus creencias religiosas </a:t>
            </a:r>
            <a:r>
              <a:rPr lang="es-ES" dirty="0"/>
              <a:t>”</a:t>
            </a:r>
          </a:p>
          <a:p>
            <a:pPr algn="ctr"/>
            <a:r>
              <a:rPr lang="es-ES" sz="1600" dirty="0"/>
              <a:t>(Lundberg, 11)</a:t>
            </a:r>
          </a:p>
          <a:p>
            <a:r>
              <a:rPr lang="es-ES" dirty="0"/>
              <a:t> 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37553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9E5FAD-98CC-4E36-B457-828D60850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/>
              <a:t>Diagnóstico de la situación según el texto</a:t>
            </a:r>
            <a:endParaRPr lang="es-EC" sz="4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B62488-F24F-4FF1-AB3F-2AED4B89F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27" y="1413164"/>
            <a:ext cx="10515600" cy="4766973"/>
          </a:xfrm>
        </p:spPr>
        <p:txBody>
          <a:bodyPr/>
          <a:lstStyle/>
          <a:p>
            <a:endParaRPr lang="es-ES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  <a:p>
            <a:pPr marL="0" indent="0">
              <a:buNone/>
            </a:pPr>
            <a:endParaRPr lang="es-EC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4FD2B10-87D3-4A1F-9E6D-E04A4239F1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6816700"/>
              </p:ext>
            </p:extLst>
          </p:nvPr>
        </p:nvGraphicFramePr>
        <p:xfrm>
          <a:off x="401781" y="1856509"/>
          <a:ext cx="11346873" cy="4281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0875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9E5FAD-98CC-4E36-B457-828D60850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/>
              <a:t>Diagnóstico de la situación según el texto</a:t>
            </a:r>
            <a:endParaRPr lang="es-EC" sz="4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B62488-F24F-4FF1-AB3F-2AED4B89F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27" y="1413164"/>
            <a:ext cx="10515600" cy="4766973"/>
          </a:xfrm>
        </p:spPr>
        <p:txBody>
          <a:bodyPr/>
          <a:lstStyle/>
          <a:p>
            <a:endParaRPr lang="es-ES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  <a:p>
            <a:pPr marL="0" indent="0">
              <a:buNone/>
            </a:pPr>
            <a:endParaRPr lang="es-EC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4FD2B10-87D3-4A1F-9E6D-E04A4239F1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2236377"/>
              </p:ext>
            </p:extLst>
          </p:nvPr>
        </p:nvGraphicFramePr>
        <p:xfrm>
          <a:off x="401781" y="1856509"/>
          <a:ext cx="11346873" cy="4281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4844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9E5FAD-98CC-4E36-B457-828D60850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/>
              <a:t>Diagnóstico de la situación según el texto</a:t>
            </a:r>
            <a:endParaRPr lang="es-EC" sz="4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B62488-F24F-4FF1-AB3F-2AED4B89F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27" y="1413164"/>
            <a:ext cx="10515600" cy="4766973"/>
          </a:xfrm>
        </p:spPr>
        <p:txBody>
          <a:bodyPr/>
          <a:lstStyle/>
          <a:p>
            <a:endParaRPr lang="es-ES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  <a:p>
            <a:pPr marL="0" indent="0">
              <a:buNone/>
            </a:pPr>
            <a:endParaRPr lang="es-EC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4FD2B10-87D3-4A1F-9E6D-E04A4239F1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0152987"/>
              </p:ext>
            </p:extLst>
          </p:nvPr>
        </p:nvGraphicFramePr>
        <p:xfrm>
          <a:off x="401781" y="1856509"/>
          <a:ext cx="11346873" cy="4281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7135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AC1D0-5554-4468-A3FF-792819A78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/>
              <a:t>Cuestionamiento del texto</a:t>
            </a:r>
            <a:endParaRPr lang="es-EC" sz="4000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87BCD97-45AE-459C-ACD0-D543A340D7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29326"/>
              </p:ext>
            </p:extLst>
          </p:nvPr>
        </p:nvGraphicFramePr>
        <p:xfrm>
          <a:off x="1120775" y="1825625"/>
          <a:ext cx="102330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1912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A4B52B-2A24-4AA7-8727-D9132C704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/>
              <a:t>Cálculo de la probabilidad  </a:t>
            </a:r>
            <a:endParaRPr lang="es-EC" sz="4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7C9210-FE20-4241-B40C-798BA1E77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198" y="3756715"/>
            <a:ext cx="3142673" cy="2145319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/>
              <a:t>Legal. Bajo la ley francesa, la difamación de grupos era una ofensa tanto criminal como civil. </a:t>
            </a:r>
            <a:endParaRPr lang="es-EC" sz="24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2D8959FB-3500-4F45-94DA-BA78663D4989}"/>
              </a:ext>
            </a:extLst>
          </p:cNvPr>
          <p:cNvSpPr txBox="1">
            <a:spLocks/>
          </p:cNvSpPr>
          <p:nvPr/>
        </p:nvSpPr>
        <p:spPr>
          <a:xfrm>
            <a:off x="7068131" y="3756716"/>
            <a:ext cx="2962564" cy="214532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S" sz="2400" dirty="0"/>
              <a:t>Competencia. ¿Qué hacían otros periódicos? Le Monde se comparaba con las publicaciones de otros medios </a:t>
            </a:r>
            <a:endParaRPr lang="es-EC" sz="24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FF5C22B-6B92-41DF-8468-0D2D917CB567}"/>
              </a:ext>
            </a:extLst>
          </p:cNvPr>
          <p:cNvSpPr txBox="1">
            <a:spLocks/>
          </p:cNvSpPr>
          <p:nvPr/>
        </p:nvSpPr>
        <p:spPr>
          <a:xfrm>
            <a:off x="845127" y="1691322"/>
            <a:ext cx="10515600" cy="954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/>
              <a:t>Para el cálculo de probabilidad toma en cuenta dos variables </a:t>
            </a:r>
            <a:endParaRPr lang="es-EC" sz="2800" b="1" dirty="0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BAE4BB79-4DF6-4D01-B323-BB603D24630F}"/>
              </a:ext>
            </a:extLst>
          </p:cNvPr>
          <p:cNvCxnSpPr>
            <a:cxnSpLocks/>
            <a:stCxn id="5" idx="2"/>
            <a:endCxn id="3" idx="0"/>
          </p:cNvCxnSpPr>
          <p:nvPr/>
        </p:nvCxnSpPr>
        <p:spPr>
          <a:xfrm flipH="1">
            <a:off x="3552535" y="2646218"/>
            <a:ext cx="2550392" cy="1110497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6E751E2D-A3ED-4052-818B-3FCB4889E41A}"/>
              </a:ext>
            </a:extLst>
          </p:cNvPr>
          <p:cNvCxnSpPr>
            <a:stCxn id="5" idx="2"/>
            <a:endCxn id="4" idx="0"/>
          </p:cNvCxnSpPr>
          <p:nvPr/>
        </p:nvCxnSpPr>
        <p:spPr>
          <a:xfrm>
            <a:off x="6102927" y="2646218"/>
            <a:ext cx="2446486" cy="1110498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298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F5BDC1-7F9F-475E-9E4B-E4257F8F5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85344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/>
              <a:t>Teoría de juegos (jugadores)</a:t>
            </a:r>
            <a:endParaRPr lang="es-EC" sz="4000" b="1" dirty="0"/>
          </a:p>
        </p:txBody>
      </p: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D1AE9058-A14F-44C8-86BC-0BA2C1222E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6028787"/>
              </p:ext>
            </p:extLst>
          </p:nvPr>
        </p:nvGraphicFramePr>
        <p:xfrm>
          <a:off x="2032000" y="1439333"/>
          <a:ext cx="8137236" cy="5052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6977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4C221-5A97-40C1-A771-8871DD809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000" dirty="0"/>
              <a:t>Estrategia</a:t>
            </a:r>
            <a:r>
              <a:rPr lang="es-ES" dirty="0"/>
              <a:t> 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3FE2CA-B059-4209-8213-FDA1FD814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endParaRPr lang="es-EC" dirty="0"/>
          </a:p>
          <a:p>
            <a:pPr lvl="1"/>
            <a:r>
              <a:rPr lang="es-EC" dirty="0"/>
              <a:t>Análisis: </a:t>
            </a:r>
          </a:p>
          <a:p>
            <a:pPr lvl="2"/>
            <a:r>
              <a:rPr lang="es-EC" dirty="0"/>
              <a:t>Datos demográficos y sociales con respecto a población musulmana en París, Francia. </a:t>
            </a:r>
          </a:p>
          <a:p>
            <a:pPr lvl="1"/>
            <a:r>
              <a:rPr lang="es-EC" dirty="0"/>
              <a:t>Línea editorial: existe un interés político? Abuso de poder editorial?</a:t>
            </a:r>
            <a:endParaRPr lang="es-EC" sz="2800" dirty="0"/>
          </a:p>
          <a:p>
            <a:pPr lvl="1"/>
            <a:r>
              <a:rPr lang="es-EC" dirty="0"/>
              <a:t>Contexto mundial: qué está pasando en la sociedad y cuáles son las consecuencias y repercusiones que pueden existir?</a:t>
            </a:r>
          </a:p>
          <a:p>
            <a:pPr lvl="1"/>
            <a:r>
              <a:rPr lang="es-EC" dirty="0"/>
              <a:t>Es necesario tomar en cuenta las políticas / Código de ética (</a:t>
            </a:r>
            <a:r>
              <a:rPr lang="es-EC" dirty="0" err="1"/>
              <a:t>Odeontológico</a:t>
            </a:r>
            <a:r>
              <a:rPr lang="es-EC" dirty="0"/>
              <a:t>) – ante un evento que disturbe la paz de la sociedad, se deberá revisar las acciones hechas y posteriores. </a:t>
            </a:r>
          </a:p>
          <a:p>
            <a:pPr lvl="1"/>
            <a:r>
              <a:rPr lang="es-EC" dirty="0"/>
              <a:t>No es un ganar / ganar. Cual fue el beneficio de haber publicado esto?</a:t>
            </a:r>
          </a:p>
          <a:p>
            <a:pPr lvl="2"/>
            <a:r>
              <a:rPr lang="es-EC" dirty="0"/>
              <a:t>Polémica, conflicto</a:t>
            </a:r>
            <a:r>
              <a:rPr lang="es-EC"/>
              <a:t>, persecución. </a:t>
            </a:r>
            <a:endParaRPr lang="es-EC" dirty="0"/>
          </a:p>
          <a:p>
            <a:pPr lvl="1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6381527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fundidad">
  <a:themeElements>
    <a:clrScheme name="Profundidad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Profundidad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undida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TM02900688[[fn=Faceta]]</Template>
  <TotalTime>377</TotalTime>
  <Words>679</Words>
  <Application>Microsoft Office PowerPoint</Application>
  <PresentationFormat>Panorámica</PresentationFormat>
  <Paragraphs>67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Bradley Hand ITC</vt:lpstr>
      <vt:lpstr>Calibri</vt:lpstr>
      <vt:lpstr>Calibri Light</vt:lpstr>
      <vt:lpstr>Corbel</vt:lpstr>
      <vt:lpstr>Wingdings 2</vt:lpstr>
      <vt:lpstr>HDOfficeLightV0</vt:lpstr>
      <vt:lpstr>Profundidad</vt:lpstr>
      <vt:lpstr>Le Monde y las caricaturas de Mohammed  by Kirsten Lundberg  </vt:lpstr>
      <vt:lpstr>Presentación de PowerPoint</vt:lpstr>
      <vt:lpstr>La idea central del texto</vt:lpstr>
      <vt:lpstr>Diagnóstico de la situación según el texto</vt:lpstr>
      <vt:lpstr>Diagnóstico de la situación según el texto</vt:lpstr>
      <vt:lpstr>Diagnóstico de la situación según el texto</vt:lpstr>
      <vt:lpstr>Cuestionamiento del texto</vt:lpstr>
      <vt:lpstr>Cálculo de la probabilidad  </vt:lpstr>
      <vt:lpstr>Teoría de juegos (jugadores)</vt:lpstr>
      <vt:lpstr>Estrategia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Víctor Hugo</dc:creator>
  <cp:lastModifiedBy>Víctor Hugo</cp:lastModifiedBy>
  <cp:revision>51</cp:revision>
  <dcterms:created xsi:type="dcterms:W3CDTF">2019-07-03T15:12:46Z</dcterms:created>
  <dcterms:modified xsi:type="dcterms:W3CDTF">2019-07-03T23:44:12Z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702bf62-88e6-456d-b298-e2abb13de1ea_Enabled">
    <vt:lpwstr>True</vt:lpwstr>
  </property>
  <property fmtid="{D5CDD505-2E9C-101B-9397-08002B2CF9AE}" pid="3" name="MSIP_Label_0702bf62-88e6-456d-b298-e2abb13de1ea_SiteId">
    <vt:lpwstr>548d26ab-8caa-49e1-97c2-a1b1a06cc39c</vt:lpwstr>
  </property>
  <property fmtid="{D5CDD505-2E9C-101B-9397-08002B2CF9AE}" pid="4" name="MSIP_Label_0702bf62-88e6-456d-b298-e2abb13de1ea_Owner">
    <vt:lpwstr>ppalacios@coca-cola.com</vt:lpwstr>
  </property>
  <property fmtid="{D5CDD505-2E9C-101B-9397-08002B2CF9AE}" pid="5" name="MSIP_Label_0702bf62-88e6-456d-b298-e2abb13de1ea_SetDate">
    <vt:lpwstr>2019-07-03T23:11:07.1463988Z</vt:lpwstr>
  </property>
  <property fmtid="{D5CDD505-2E9C-101B-9397-08002B2CF9AE}" pid="6" name="MSIP_Label_0702bf62-88e6-456d-b298-e2abb13de1ea_Name">
    <vt:lpwstr>Confidential (not protected)</vt:lpwstr>
  </property>
  <property fmtid="{D5CDD505-2E9C-101B-9397-08002B2CF9AE}" pid="7" name="MSIP_Label_0702bf62-88e6-456d-b298-e2abb13de1ea_Application">
    <vt:lpwstr>Microsoft Azure Information Protection</vt:lpwstr>
  </property>
  <property fmtid="{D5CDD505-2E9C-101B-9397-08002B2CF9AE}" pid="8" name="MSIP_Label_0702bf62-88e6-456d-b298-e2abb13de1ea_Extended_MSFT_Method">
    <vt:lpwstr>Automatic</vt:lpwstr>
  </property>
  <property fmtid="{D5CDD505-2E9C-101B-9397-08002B2CF9AE}" pid="9" name="Sensitivity">
    <vt:lpwstr>Confidential (not protected)</vt:lpwstr>
  </property>
</Properties>
</file>