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30"/>
  </p:notesMasterIdLst>
  <p:sldIdLst>
    <p:sldId id="269" r:id="rId2"/>
    <p:sldId id="547" r:id="rId3"/>
    <p:sldId id="874" r:id="rId4"/>
    <p:sldId id="891" r:id="rId5"/>
    <p:sldId id="843" r:id="rId6"/>
    <p:sldId id="808" r:id="rId7"/>
    <p:sldId id="838" r:id="rId8"/>
    <p:sldId id="912" r:id="rId9"/>
    <p:sldId id="892" r:id="rId10"/>
    <p:sldId id="896" r:id="rId11"/>
    <p:sldId id="875" r:id="rId12"/>
    <p:sldId id="914" r:id="rId13"/>
    <p:sldId id="915" r:id="rId14"/>
    <p:sldId id="894" r:id="rId15"/>
    <p:sldId id="913" r:id="rId16"/>
    <p:sldId id="895" r:id="rId17"/>
    <p:sldId id="900" r:id="rId18"/>
    <p:sldId id="899" r:id="rId19"/>
    <p:sldId id="876" r:id="rId20"/>
    <p:sldId id="902" r:id="rId21"/>
    <p:sldId id="903" r:id="rId22"/>
    <p:sldId id="916" r:id="rId23"/>
    <p:sldId id="904" r:id="rId24"/>
    <p:sldId id="841" r:id="rId25"/>
    <p:sldId id="905" r:id="rId26"/>
    <p:sldId id="879" r:id="rId27"/>
    <p:sldId id="917" r:id="rId28"/>
    <p:sldId id="919" r:id="rId29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873"/>
    <p:restoredTop sz="91499"/>
  </p:normalViewPr>
  <p:slideViewPr>
    <p:cSldViewPr snapToGrid="0" snapToObjects="1">
      <p:cViewPr varScale="1">
        <p:scale>
          <a:sx n="94" d="100"/>
          <a:sy n="94" d="100"/>
        </p:scale>
        <p:origin x="200" y="8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54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05A959-8A0D-4A50-9434-8715440BD424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FCC1C37-5510-48A0-A35A-A3377FB272DC}">
      <dgm:prSet/>
      <dgm:spPr/>
      <dgm:t>
        <a:bodyPr/>
        <a:lstStyle/>
        <a:p>
          <a:pPr>
            <a:lnSpc>
              <a:spcPct val="100000"/>
            </a:lnSpc>
          </a:pPr>
          <a:br>
            <a:rPr lang="es-ES_tradnl" i="1"/>
          </a:br>
          <a:br>
            <a:rPr lang="es-ES_tradnl" i="1"/>
          </a:br>
          <a:r>
            <a:rPr lang="es-ES_tradnl" i="1"/>
            <a:t>1.- Principio de desarrollo y relación con el entorno.</a:t>
          </a:r>
          <a:endParaRPr lang="en-US"/>
        </a:p>
      </dgm:t>
    </dgm:pt>
    <dgm:pt modelId="{35C4DE80-8D23-4495-9344-65E1934197CF}" type="parTrans" cxnId="{45E71A16-E5E4-473D-8FC8-FF54FC866C38}">
      <dgm:prSet/>
      <dgm:spPr/>
      <dgm:t>
        <a:bodyPr/>
        <a:lstStyle/>
        <a:p>
          <a:endParaRPr lang="en-US"/>
        </a:p>
      </dgm:t>
    </dgm:pt>
    <dgm:pt modelId="{0143ECD1-E6F0-4000-89B1-F7F52CFB4BBB}" type="sibTrans" cxnId="{45E71A16-E5E4-473D-8FC8-FF54FC866C3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F1DE6E5-8560-4859-BC0C-5E1CC817A947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2.- Principio de percepción selectiva.</a:t>
          </a:r>
          <a:endParaRPr lang="en-US"/>
        </a:p>
      </dgm:t>
    </dgm:pt>
    <dgm:pt modelId="{D47BD5B0-DFA3-4261-BD3B-D81A8C0014DC}" type="parTrans" cxnId="{85902DFA-8F26-47C4-B5C4-6A5F2A50ECD6}">
      <dgm:prSet/>
      <dgm:spPr/>
      <dgm:t>
        <a:bodyPr/>
        <a:lstStyle/>
        <a:p>
          <a:endParaRPr lang="en-US"/>
        </a:p>
      </dgm:t>
    </dgm:pt>
    <dgm:pt modelId="{5444348A-EE7A-4276-839C-F720566DA795}" type="sibTrans" cxnId="{85902DFA-8F26-47C4-B5C4-6A5F2A50ECD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EFE3AAD-B8E5-4D23-BCC6-E2601274408D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3.- Principio hermenéutico narrativo.</a:t>
          </a:r>
          <a:endParaRPr lang="en-US"/>
        </a:p>
      </dgm:t>
    </dgm:pt>
    <dgm:pt modelId="{8FEA979A-B199-44D6-97A5-7EB9E6790568}" type="parTrans" cxnId="{F5F470A4-70F4-452B-94F8-D12B6EB56277}">
      <dgm:prSet/>
      <dgm:spPr/>
      <dgm:t>
        <a:bodyPr/>
        <a:lstStyle/>
        <a:p>
          <a:endParaRPr lang="en-US"/>
        </a:p>
      </dgm:t>
    </dgm:pt>
    <dgm:pt modelId="{0CF4A5EC-DB77-431A-B08D-DB568A850C5F}" type="sibTrans" cxnId="{F5F470A4-70F4-452B-94F8-D12B6EB5627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1A3FFF0-AF08-4993-96E3-186264A7FFE6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4.- Principio de valoración.</a:t>
          </a:r>
          <a:endParaRPr lang="en-US"/>
        </a:p>
      </dgm:t>
    </dgm:pt>
    <dgm:pt modelId="{A9E6A5C4-C8E6-422F-AAFF-F2A338051FA3}" type="parTrans" cxnId="{4804F0EB-7A8C-4B2B-AE3D-C20C61B005AF}">
      <dgm:prSet/>
      <dgm:spPr/>
      <dgm:t>
        <a:bodyPr/>
        <a:lstStyle/>
        <a:p>
          <a:endParaRPr lang="en-US"/>
        </a:p>
      </dgm:t>
    </dgm:pt>
    <dgm:pt modelId="{01B4D549-F074-4216-B910-6EEC2E7565E6}" type="sibTrans" cxnId="{4804F0EB-7A8C-4B2B-AE3D-C20C61B005A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5E7EED-0AE5-4D68-A5D8-795F07637229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5.- Coherencia interna.</a:t>
          </a:r>
          <a:endParaRPr lang="en-US"/>
        </a:p>
      </dgm:t>
    </dgm:pt>
    <dgm:pt modelId="{575B8769-038B-4A9B-A0E0-B921C91DA50D}" type="parTrans" cxnId="{3F836C05-8A75-49F0-B993-191B6B426F02}">
      <dgm:prSet/>
      <dgm:spPr/>
      <dgm:t>
        <a:bodyPr/>
        <a:lstStyle/>
        <a:p>
          <a:endParaRPr lang="en-US"/>
        </a:p>
      </dgm:t>
    </dgm:pt>
    <dgm:pt modelId="{8B93B46E-A1CA-468D-AB04-892615E1510E}" type="sibTrans" cxnId="{3F836C05-8A75-49F0-B993-191B6B426F0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0FA82F7-6E9D-4E8B-A9A8-707AA123A6C1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6.- Intencionalidad y agencialidad.</a:t>
          </a:r>
          <a:endParaRPr lang="en-US"/>
        </a:p>
      </dgm:t>
    </dgm:pt>
    <dgm:pt modelId="{A70F93FC-5DCB-4292-8BE8-D73D4BA3349A}" type="parTrans" cxnId="{3470AE71-FFF6-4364-8055-D40CDA7FD903}">
      <dgm:prSet/>
      <dgm:spPr/>
      <dgm:t>
        <a:bodyPr/>
        <a:lstStyle/>
        <a:p>
          <a:endParaRPr lang="en-US"/>
        </a:p>
      </dgm:t>
    </dgm:pt>
    <dgm:pt modelId="{EFB7DE93-2F39-4171-B1A2-5B9DFF7AF87A}" type="sibTrans" cxnId="{3470AE71-FFF6-4364-8055-D40CDA7FD903}">
      <dgm:prSet/>
      <dgm:spPr/>
      <dgm:t>
        <a:bodyPr/>
        <a:lstStyle/>
        <a:p>
          <a:endParaRPr lang="en-US"/>
        </a:p>
      </dgm:t>
    </dgm:pt>
    <dgm:pt modelId="{67DC293B-14D5-4917-885B-027E2866A955}" type="pres">
      <dgm:prSet presAssocID="{0A05A959-8A0D-4A50-9434-8715440BD424}" presName="root" presStyleCnt="0">
        <dgm:presLayoutVars>
          <dgm:dir/>
          <dgm:resizeHandles val="exact"/>
        </dgm:presLayoutVars>
      </dgm:prSet>
      <dgm:spPr/>
    </dgm:pt>
    <dgm:pt modelId="{9DA73044-A519-425F-A71E-38984B3F99D6}" type="pres">
      <dgm:prSet presAssocID="{0A05A959-8A0D-4A50-9434-8715440BD424}" presName="container" presStyleCnt="0">
        <dgm:presLayoutVars>
          <dgm:dir/>
          <dgm:resizeHandles val="exact"/>
        </dgm:presLayoutVars>
      </dgm:prSet>
      <dgm:spPr/>
    </dgm:pt>
    <dgm:pt modelId="{22CD21AC-E6A9-4FE6-8B43-85E83BD3649B}" type="pres">
      <dgm:prSet presAssocID="{DFCC1C37-5510-48A0-A35A-A3377FB272DC}" presName="compNode" presStyleCnt="0"/>
      <dgm:spPr/>
    </dgm:pt>
    <dgm:pt modelId="{968ACA93-090C-44EF-88E6-F0A7EA48E404}" type="pres">
      <dgm:prSet presAssocID="{DFCC1C37-5510-48A0-A35A-A3377FB272DC}" presName="iconBgRect" presStyleLbl="bgShp" presStyleIdx="0" presStyleCnt="6"/>
      <dgm:spPr/>
    </dgm:pt>
    <dgm:pt modelId="{67CA3D8E-D8BB-4983-A801-5F84C32FED15}" type="pres">
      <dgm:prSet presAssocID="{DFCC1C37-5510-48A0-A35A-A3377FB272DC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ED895621-5253-473E-9CCE-43B36B5A664A}" type="pres">
      <dgm:prSet presAssocID="{DFCC1C37-5510-48A0-A35A-A3377FB272DC}" presName="spaceRect" presStyleCnt="0"/>
      <dgm:spPr/>
    </dgm:pt>
    <dgm:pt modelId="{69CB3EAF-2148-45DC-B654-85400B6A125C}" type="pres">
      <dgm:prSet presAssocID="{DFCC1C37-5510-48A0-A35A-A3377FB272DC}" presName="textRect" presStyleLbl="revTx" presStyleIdx="0" presStyleCnt="6">
        <dgm:presLayoutVars>
          <dgm:chMax val="1"/>
          <dgm:chPref val="1"/>
        </dgm:presLayoutVars>
      </dgm:prSet>
      <dgm:spPr/>
    </dgm:pt>
    <dgm:pt modelId="{FF993BAA-A56A-4F55-A89A-8721D3129129}" type="pres">
      <dgm:prSet presAssocID="{0143ECD1-E6F0-4000-89B1-F7F52CFB4BBB}" presName="sibTrans" presStyleLbl="sibTrans2D1" presStyleIdx="0" presStyleCnt="0"/>
      <dgm:spPr/>
    </dgm:pt>
    <dgm:pt modelId="{C9801269-79A3-4C43-9603-0B5802B59435}" type="pres">
      <dgm:prSet presAssocID="{BF1DE6E5-8560-4859-BC0C-5E1CC817A947}" presName="compNode" presStyleCnt="0"/>
      <dgm:spPr/>
    </dgm:pt>
    <dgm:pt modelId="{B0828EA7-1847-42D1-9C21-1F7F7E2E30ED}" type="pres">
      <dgm:prSet presAssocID="{BF1DE6E5-8560-4859-BC0C-5E1CC817A947}" presName="iconBgRect" presStyleLbl="bgShp" presStyleIdx="1" presStyleCnt="6"/>
      <dgm:spPr/>
    </dgm:pt>
    <dgm:pt modelId="{E61E9F01-B121-4490-911E-FA2F5AE2D6BA}" type="pres">
      <dgm:prSet presAssocID="{BF1DE6E5-8560-4859-BC0C-5E1CC817A947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2D29B516-1CD0-4458-A4E9-A18300653155}" type="pres">
      <dgm:prSet presAssocID="{BF1DE6E5-8560-4859-BC0C-5E1CC817A947}" presName="spaceRect" presStyleCnt="0"/>
      <dgm:spPr/>
    </dgm:pt>
    <dgm:pt modelId="{0C2B0CA5-1A12-45C1-A69A-A5CCAE4DDEDF}" type="pres">
      <dgm:prSet presAssocID="{BF1DE6E5-8560-4859-BC0C-5E1CC817A947}" presName="textRect" presStyleLbl="revTx" presStyleIdx="1" presStyleCnt="6">
        <dgm:presLayoutVars>
          <dgm:chMax val="1"/>
          <dgm:chPref val="1"/>
        </dgm:presLayoutVars>
      </dgm:prSet>
      <dgm:spPr/>
    </dgm:pt>
    <dgm:pt modelId="{BD0E5024-00AF-4099-B68B-D5961F15BBD6}" type="pres">
      <dgm:prSet presAssocID="{5444348A-EE7A-4276-839C-F720566DA795}" presName="sibTrans" presStyleLbl="sibTrans2D1" presStyleIdx="0" presStyleCnt="0"/>
      <dgm:spPr/>
    </dgm:pt>
    <dgm:pt modelId="{94C63257-1C3C-4AD0-B123-44B99D1C4513}" type="pres">
      <dgm:prSet presAssocID="{CEFE3AAD-B8E5-4D23-BCC6-E2601274408D}" presName="compNode" presStyleCnt="0"/>
      <dgm:spPr/>
    </dgm:pt>
    <dgm:pt modelId="{F86DED31-6D9F-400A-9D97-F91F890E0B62}" type="pres">
      <dgm:prSet presAssocID="{CEFE3AAD-B8E5-4D23-BCC6-E2601274408D}" presName="iconBgRect" presStyleLbl="bgShp" presStyleIdx="2" presStyleCnt="6"/>
      <dgm:spPr/>
    </dgm:pt>
    <dgm:pt modelId="{92FFF6D8-3E50-43AF-8315-391E57E265F2}" type="pres">
      <dgm:prSet presAssocID="{CEFE3AAD-B8E5-4D23-BCC6-E2601274408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9CFAB4F5-567C-4120-A3F0-44CEA0930622}" type="pres">
      <dgm:prSet presAssocID="{CEFE3AAD-B8E5-4D23-BCC6-E2601274408D}" presName="spaceRect" presStyleCnt="0"/>
      <dgm:spPr/>
    </dgm:pt>
    <dgm:pt modelId="{9F1E6AFD-E84A-45F8-9881-D41D4475C425}" type="pres">
      <dgm:prSet presAssocID="{CEFE3AAD-B8E5-4D23-BCC6-E2601274408D}" presName="textRect" presStyleLbl="revTx" presStyleIdx="2" presStyleCnt="6">
        <dgm:presLayoutVars>
          <dgm:chMax val="1"/>
          <dgm:chPref val="1"/>
        </dgm:presLayoutVars>
      </dgm:prSet>
      <dgm:spPr/>
    </dgm:pt>
    <dgm:pt modelId="{C397DF22-467C-4441-8A27-FC4F884F5704}" type="pres">
      <dgm:prSet presAssocID="{0CF4A5EC-DB77-431A-B08D-DB568A850C5F}" presName="sibTrans" presStyleLbl="sibTrans2D1" presStyleIdx="0" presStyleCnt="0"/>
      <dgm:spPr/>
    </dgm:pt>
    <dgm:pt modelId="{E8E215F5-C613-4322-AC92-FFEB9DFF78C5}" type="pres">
      <dgm:prSet presAssocID="{E1A3FFF0-AF08-4993-96E3-186264A7FFE6}" presName="compNode" presStyleCnt="0"/>
      <dgm:spPr/>
    </dgm:pt>
    <dgm:pt modelId="{6C81BA40-0C73-453E-A07A-F44906065122}" type="pres">
      <dgm:prSet presAssocID="{E1A3FFF0-AF08-4993-96E3-186264A7FFE6}" presName="iconBgRect" presStyleLbl="bgShp" presStyleIdx="3" presStyleCnt="6"/>
      <dgm:spPr/>
    </dgm:pt>
    <dgm:pt modelId="{FD2DC904-0734-4352-9040-069015092B57}" type="pres">
      <dgm:prSet presAssocID="{E1A3FFF0-AF08-4993-96E3-186264A7FFE6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2F2BBAC-B9C4-4358-A903-EF1A71DEA580}" type="pres">
      <dgm:prSet presAssocID="{E1A3FFF0-AF08-4993-96E3-186264A7FFE6}" presName="spaceRect" presStyleCnt="0"/>
      <dgm:spPr/>
    </dgm:pt>
    <dgm:pt modelId="{096CE7BF-CEFE-46AE-9925-9726314CF397}" type="pres">
      <dgm:prSet presAssocID="{E1A3FFF0-AF08-4993-96E3-186264A7FFE6}" presName="textRect" presStyleLbl="revTx" presStyleIdx="3" presStyleCnt="6">
        <dgm:presLayoutVars>
          <dgm:chMax val="1"/>
          <dgm:chPref val="1"/>
        </dgm:presLayoutVars>
      </dgm:prSet>
      <dgm:spPr/>
    </dgm:pt>
    <dgm:pt modelId="{1FE25FAA-83E1-440E-BBB4-018B33A23D8E}" type="pres">
      <dgm:prSet presAssocID="{01B4D549-F074-4216-B910-6EEC2E7565E6}" presName="sibTrans" presStyleLbl="sibTrans2D1" presStyleIdx="0" presStyleCnt="0"/>
      <dgm:spPr/>
    </dgm:pt>
    <dgm:pt modelId="{724F32E8-D13B-44DC-8664-45B5751BA068}" type="pres">
      <dgm:prSet presAssocID="{875E7EED-0AE5-4D68-A5D8-795F07637229}" presName="compNode" presStyleCnt="0"/>
      <dgm:spPr/>
    </dgm:pt>
    <dgm:pt modelId="{BB0BA37B-7AFA-4F35-94D1-1CD5DFEF7FE4}" type="pres">
      <dgm:prSet presAssocID="{875E7EED-0AE5-4D68-A5D8-795F07637229}" presName="iconBgRect" presStyleLbl="bgShp" presStyleIdx="4" presStyleCnt="6"/>
      <dgm:spPr/>
    </dgm:pt>
    <dgm:pt modelId="{82382E96-234A-42F7-95CF-640CBFC40C36}" type="pres">
      <dgm:prSet presAssocID="{875E7EED-0AE5-4D68-A5D8-795F0763722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4F0047F-8B4B-4897-97E3-02D721AF30A4}" type="pres">
      <dgm:prSet presAssocID="{875E7EED-0AE5-4D68-A5D8-795F07637229}" presName="spaceRect" presStyleCnt="0"/>
      <dgm:spPr/>
    </dgm:pt>
    <dgm:pt modelId="{F0678A0B-10B4-47B8-9CA7-822D20A81625}" type="pres">
      <dgm:prSet presAssocID="{875E7EED-0AE5-4D68-A5D8-795F07637229}" presName="textRect" presStyleLbl="revTx" presStyleIdx="4" presStyleCnt="6">
        <dgm:presLayoutVars>
          <dgm:chMax val="1"/>
          <dgm:chPref val="1"/>
        </dgm:presLayoutVars>
      </dgm:prSet>
      <dgm:spPr/>
    </dgm:pt>
    <dgm:pt modelId="{8DDAE8C7-CF62-4BC3-8CCC-EBAEA352D7A9}" type="pres">
      <dgm:prSet presAssocID="{8B93B46E-A1CA-468D-AB04-892615E1510E}" presName="sibTrans" presStyleLbl="sibTrans2D1" presStyleIdx="0" presStyleCnt="0"/>
      <dgm:spPr/>
    </dgm:pt>
    <dgm:pt modelId="{7E7184D8-86CF-4108-892A-55692A7924C6}" type="pres">
      <dgm:prSet presAssocID="{60FA82F7-6E9D-4E8B-A9A8-707AA123A6C1}" presName="compNode" presStyleCnt="0"/>
      <dgm:spPr/>
    </dgm:pt>
    <dgm:pt modelId="{97E0500C-4C8A-44E6-A0A5-814CCA17123A}" type="pres">
      <dgm:prSet presAssocID="{60FA82F7-6E9D-4E8B-A9A8-707AA123A6C1}" presName="iconBgRect" presStyleLbl="bgShp" presStyleIdx="5" presStyleCnt="6"/>
      <dgm:spPr/>
    </dgm:pt>
    <dgm:pt modelId="{C747B684-E867-435A-AFAF-3D49A4836D37}" type="pres">
      <dgm:prSet presAssocID="{60FA82F7-6E9D-4E8B-A9A8-707AA123A6C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28B181EA-29AB-4ED5-BF1F-611AE465D635}" type="pres">
      <dgm:prSet presAssocID="{60FA82F7-6E9D-4E8B-A9A8-707AA123A6C1}" presName="spaceRect" presStyleCnt="0"/>
      <dgm:spPr/>
    </dgm:pt>
    <dgm:pt modelId="{1269A931-5766-44E1-8D07-FD01FAC38F89}" type="pres">
      <dgm:prSet presAssocID="{60FA82F7-6E9D-4E8B-A9A8-707AA123A6C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1066602-3F9C-B24B-86A7-DE20DD1A8D47}" type="presOf" srcId="{875E7EED-0AE5-4D68-A5D8-795F07637229}" destId="{F0678A0B-10B4-47B8-9CA7-822D20A81625}" srcOrd="0" destOrd="0" presId="urn:microsoft.com/office/officeart/2018/2/layout/IconCircleList"/>
    <dgm:cxn modelId="{3F836C05-8A75-49F0-B993-191B6B426F02}" srcId="{0A05A959-8A0D-4A50-9434-8715440BD424}" destId="{875E7EED-0AE5-4D68-A5D8-795F07637229}" srcOrd="4" destOrd="0" parTransId="{575B8769-038B-4A9B-A0E0-B921C91DA50D}" sibTransId="{8B93B46E-A1CA-468D-AB04-892615E1510E}"/>
    <dgm:cxn modelId="{8D851112-0E78-364B-A60C-E325B87ED194}" type="presOf" srcId="{01B4D549-F074-4216-B910-6EEC2E7565E6}" destId="{1FE25FAA-83E1-440E-BBB4-018B33A23D8E}" srcOrd="0" destOrd="0" presId="urn:microsoft.com/office/officeart/2018/2/layout/IconCircleList"/>
    <dgm:cxn modelId="{45E71A16-E5E4-473D-8FC8-FF54FC866C38}" srcId="{0A05A959-8A0D-4A50-9434-8715440BD424}" destId="{DFCC1C37-5510-48A0-A35A-A3377FB272DC}" srcOrd="0" destOrd="0" parTransId="{35C4DE80-8D23-4495-9344-65E1934197CF}" sibTransId="{0143ECD1-E6F0-4000-89B1-F7F52CFB4BBB}"/>
    <dgm:cxn modelId="{E0173C16-7432-6141-BA95-98D1ECB70B7D}" type="presOf" srcId="{DFCC1C37-5510-48A0-A35A-A3377FB272DC}" destId="{69CB3EAF-2148-45DC-B654-85400B6A125C}" srcOrd="0" destOrd="0" presId="urn:microsoft.com/office/officeart/2018/2/layout/IconCircleList"/>
    <dgm:cxn modelId="{E5E1FD53-36A9-D149-B953-B2462AB6D7C0}" type="presOf" srcId="{5444348A-EE7A-4276-839C-F720566DA795}" destId="{BD0E5024-00AF-4099-B68B-D5961F15BBD6}" srcOrd="0" destOrd="0" presId="urn:microsoft.com/office/officeart/2018/2/layout/IconCircleList"/>
    <dgm:cxn modelId="{CEDBE265-0258-2E40-8533-1E1159AB2763}" type="presOf" srcId="{8B93B46E-A1CA-468D-AB04-892615E1510E}" destId="{8DDAE8C7-CF62-4BC3-8CCC-EBAEA352D7A9}" srcOrd="0" destOrd="0" presId="urn:microsoft.com/office/officeart/2018/2/layout/IconCircleList"/>
    <dgm:cxn modelId="{C3CBA56B-0CAF-324F-BA8F-B9687D3A5C9B}" type="presOf" srcId="{0CF4A5EC-DB77-431A-B08D-DB568A850C5F}" destId="{C397DF22-467C-4441-8A27-FC4F884F5704}" srcOrd="0" destOrd="0" presId="urn:microsoft.com/office/officeart/2018/2/layout/IconCircleList"/>
    <dgm:cxn modelId="{3470AE71-FFF6-4364-8055-D40CDA7FD903}" srcId="{0A05A959-8A0D-4A50-9434-8715440BD424}" destId="{60FA82F7-6E9D-4E8B-A9A8-707AA123A6C1}" srcOrd="5" destOrd="0" parTransId="{A70F93FC-5DCB-4292-8BE8-D73D4BA3349A}" sibTransId="{EFB7DE93-2F39-4171-B1A2-5B9DFF7AF87A}"/>
    <dgm:cxn modelId="{B5E70887-DECA-0D4A-B6D7-241F8423AD00}" type="presOf" srcId="{60FA82F7-6E9D-4E8B-A9A8-707AA123A6C1}" destId="{1269A931-5766-44E1-8D07-FD01FAC38F89}" srcOrd="0" destOrd="0" presId="urn:microsoft.com/office/officeart/2018/2/layout/IconCircleList"/>
    <dgm:cxn modelId="{0191C096-68DF-0548-A965-7D5DA340DFB4}" type="presOf" srcId="{0A05A959-8A0D-4A50-9434-8715440BD424}" destId="{67DC293B-14D5-4917-885B-027E2866A955}" srcOrd="0" destOrd="0" presId="urn:microsoft.com/office/officeart/2018/2/layout/IconCircleList"/>
    <dgm:cxn modelId="{F5F470A4-70F4-452B-94F8-D12B6EB56277}" srcId="{0A05A959-8A0D-4A50-9434-8715440BD424}" destId="{CEFE3AAD-B8E5-4D23-BCC6-E2601274408D}" srcOrd="2" destOrd="0" parTransId="{8FEA979A-B199-44D6-97A5-7EB9E6790568}" sibTransId="{0CF4A5EC-DB77-431A-B08D-DB568A850C5F}"/>
    <dgm:cxn modelId="{232FFFB4-FE33-FF42-B7E7-97A8274B8914}" type="presOf" srcId="{E1A3FFF0-AF08-4993-96E3-186264A7FFE6}" destId="{096CE7BF-CEFE-46AE-9925-9726314CF397}" srcOrd="0" destOrd="0" presId="urn:microsoft.com/office/officeart/2018/2/layout/IconCircleList"/>
    <dgm:cxn modelId="{70DA95BD-614D-354D-AD35-DA084AF61258}" type="presOf" srcId="{BF1DE6E5-8560-4859-BC0C-5E1CC817A947}" destId="{0C2B0CA5-1A12-45C1-A69A-A5CCAE4DDEDF}" srcOrd="0" destOrd="0" presId="urn:microsoft.com/office/officeart/2018/2/layout/IconCircleList"/>
    <dgm:cxn modelId="{6665FDE2-0E65-484B-A6D5-245EB598D32E}" type="presOf" srcId="{0143ECD1-E6F0-4000-89B1-F7F52CFB4BBB}" destId="{FF993BAA-A56A-4F55-A89A-8721D3129129}" srcOrd="0" destOrd="0" presId="urn:microsoft.com/office/officeart/2018/2/layout/IconCircleList"/>
    <dgm:cxn modelId="{4804F0EB-7A8C-4B2B-AE3D-C20C61B005AF}" srcId="{0A05A959-8A0D-4A50-9434-8715440BD424}" destId="{E1A3FFF0-AF08-4993-96E3-186264A7FFE6}" srcOrd="3" destOrd="0" parTransId="{A9E6A5C4-C8E6-422F-AAFF-F2A338051FA3}" sibTransId="{01B4D549-F074-4216-B910-6EEC2E7565E6}"/>
    <dgm:cxn modelId="{EB10CCF0-DA09-1D4B-98AE-51279328EEEC}" type="presOf" srcId="{CEFE3AAD-B8E5-4D23-BCC6-E2601274408D}" destId="{9F1E6AFD-E84A-45F8-9881-D41D4475C425}" srcOrd="0" destOrd="0" presId="urn:microsoft.com/office/officeart/2018/2/layout/IconCircleList"/>
    <dgm:cxn modelId="{85902DFA-8F26-47C4-B5C4-6A5F2A50ECD6}" srcId="{0A05A959-8A0D-4A50-9434-8715440BD424}" destId="{BF1DE6E5-8560-4859-BC0C-5E1CC817A947}" srcOrd="1" destOrd="0" parTransId="{D47BD5B0-DFA3-4261-BD3B-D81A8C0014DC}" sibTransId="{5444348A-EE7A-4276-839C-F720566DA795}"/>
    <dgm:cxn modelId="{B524277D-479B-FB45-B980-17C0F21324D9}" type="presParOf" srcId="{67DC293B-14D5-4917-885B-027E2866A955}" destId="{9DA73044-A519-425F-A71E-38984B3F99D6}" srcOrd="0" destOrd="0" presId="urn:microsoft.com/office/officeart/2018/2/layout/IconCircleList"/>
    <dgm:cxn modelId="{F29194B9-D672-B34D-AC40-ACFD872FE8D7}" type="presParOf" srcId="{9DA73044-A519-425F-A71E-38984B3F99D6}" destId="{22CD21AC-E6A9-4FE6-8B43-85E83BD3649B}" srcOrd="0" destOrd="0" presId="urn:microsoft.com/office/officeart/2018/2/layout/IconCircleList"/>
    <dgm:cxn modelId="{6E51BA00-DCCC-BE4C-B8DE-D5D141CFEDFC}" type="presParOf" srcId="{22CD21AC-E6A9-4FE6-8B43-85E83BD3649B}" destId="{968ACA93-090C-44EF-88E6-F0A7EA48E404}" srcOrd="0" destOrd="0" presId="urn:microsoft.com/office/officeart/2018/2/layout/IconCircleList"/>
    <dgm:cxn modelId="{B416F32B-DFB5-6442-AAE8-AD7F6EDD4EBD}" type="presParOf" srcId="{22CD21AC-E6A9-4FE6-8B43-85E83BD3649B}" destId="{67CA3D8E-D8BB-4983-A801-5F84C32FED15}" srcOrd="1" destOrd="0" presId="urn:microsoft.com/office/officeart/2018/2/layout/IconCircleList"/>
    <dgm:cxn modelId="{F4F447E1-2C2E-BF4C-A64A-C338FB4126DF}" type="presParOf" srcId="{22CD21AC-E6A9-4FE6-8B43-85E83BD3649B}" destId="{ED895621-5253-473E-9CCE-43B36B5A664A}" srcOrd="2" destOrd="0" presId="urn:microsoft.com/office/officeart/2018/2/layout/IconCircleList"/>
    <dgm:cxn modelId="{349109E6-B6E0-3F48-B3CA-0F97C935E019}" type="presParOf" srcId="{22CD21AC-E6A9-4FE6-8B43-85E83BD3649B}" destId="{69CB3EAF-2148-45DC-B654-85400B6A125C}" srcOrd="3" destOrd="0" presId="urn:microsoft.com/office/officeart/2018/2/layout/IconCircleList"/>
    <dgm:cxn modelId="{462CAF3D-D391-404E-A311-CCD52921C1DE}" type="presParOf" srcId="{9DA73044-A519-425F-A71E-38984B3F99D6}" destId="{FF993BAA-A56A-4F55-A89A-8721D3129129}" srcOrd="1" destOrd="0" presId="urn:microsoft.com/office/officeart/2018/2/layout/IconCircleList"/>
    <dgm:cxn modelId="{B43A7329-4E97-5745-B67D-37CEC2A49FA0}" type="presParOf" srcId="{9DA73044-A519-425F-A71E-38984B3F99D6}" destId="{C9801269-79A3-4C43-9603-0B5802B59435}" srcOrd="2" destOrd="0" presId="urn:microsoft.com/office/officeart/2018/2/layout/IconCircleList"/>
    <dgm:cxn modelId="{F3E22627-F91F-1046-B108-E5022A8D8073}" type="presParOf" srcId="{C9801269-79A3-4C43-9603-0B5802B59435}" destId="{B0828EA7-1847-42D1-9C21-1F7F7E2E30ED}" srcOrd="0" destOrd="0" presId="urn:microsoft.com/office/officeart/2018/2/layout/IconCircleList"/>
    <dgm:cxn modelId="{86A9B166-12D7-2141-AE31-4ACA96B52A40}" type="presParOf" srcId="{C9801269-79A3-4C43-9603-0B5802B59435}" destId="{E61E9F01-B121-4490-911E-FA2F5AE2D6BA}" srcOrd="1" destOrd="0" presId="urn:microsoft.com/office/officeart/2018/2/layout/IconCircleList"/>
    <dgm:cxn modelId="{F70EFBB4-BA7B-8840-AEA2-23066E843296}" type="presParOf" srcId="{C9801269-79A3-4C43-9603-0B5802B59435}" destId="{2D29B516-1CD0-4458-A4E9-A18300653155}" srcOrd="2" destOrd="0" presId="urn:microsoft.com/office/officeart/2018/2/layout/IconCircleList"/>
    <dgm:cxn modelId="{2144AA4E-D881-F144-B446-2A4B00C5EB2D}" type="presParOf" srcId="{C9801269-79A3-4C43-9603-0B5802B59435}" destId="{0C2B0CA5-1A12-45C1-A69A-A5CCAE4DDEDF}" srcOrd="3" destOrd="0" presId="urn:microsoft.com/office/officeart/2018/2/layout/IconCircleList"/>
    <dgm:cxn modelId="{9A941C67-CD72-E544-820D-9D58B8261BC3}" type="presParOf" srcId="{9DA73044-A519-425F-A71E-38984B3F99D6}" destId="{BD0E5024-00AF-4099-B68B-D5961F15BBD6}" srcOrd="3" destOrd="0" presId="urn:microsoft.com/office/officeart/2018/2/layout/IconCircleList"/>
    <dgm:cxn modelId="{7A2A8BE3-5EE6-604F-BD16-E6D57D27B319}" type="presParOf" srcId="{9DA73044-A519-425F-A71E-38984B3F99D6}" destId="{94C63257-1C3C-4AD0-B123-44B99D1C4513}" srcOrd="4" destOrd="0" presId="urn:microsoft.com/office/officeart/2018/2/layout/IconCircleList"/>
    <dgm:cxn modelId="{D2351745-BF66-8D4C-9F44-6698DD31C1F2}" type="presParOf" srcId="{94C63257-1C3C-4AD0-B123-44B99D1C4513}" destId="{F86DED31-6D9F-400A-9D97-F91F890E0B62}" srcOrd="0" destOrd="0" presId="urn:microsoft.com/office/officeart/2018/2/layout/IconCircleList"/>
    <dgm:cxn modelId="{6E1DB770-0423-5849-8D41-5F04582EE6F4}" type="presParOf" srcId="{94C63257-1C3C-4AD0-B123-44B99D1C4513}" destId="{92FFF6D8-3E50-43AF-8315-391E57E265F2}" srcOrd="1" destOrd="0" presId="urn:microsoft.com/office/officeart/2018/2/layout/IconCircleList"/>
    <dgm:cxn modelId="{E9E721D3-44B2-0F41-9986-D45D0EBD8F8E}" type="presParOf" srcId="{94C63257-1C3C-4AD0-B123-44B99D1C4513}" destId="{9CFAB4F5-567C-4120-A3F0-44CEA0930622}" srcOrd="2" destOrd="0" presId="urn:microsoft.com/office/officeart/2018/2/layout/IconCircleList"/>
    <dgm:cxn modelId="{58D94F20-D0E5-3646-9223-F17B48E20952}" type="presParOf" srcId="{94C63257-1C3C-4AD0-B123-44B99D1C4513}" destId="{9F1E6AFD-E84A-45F8-9881-D41D4475C425}" srcOrd="3" destOrd="0" presId="urn:microsoft.com/office/officeart/2018/2/layout/IconCircleList"/>
    <dgm:cxn modelId="{2F79E5BD-0B60-3B45-92E7-2E4F80EB5689}" type="presParOf" srcId="{9DA73044-A519-425F-A71E-38984B3F99D6}" destId="{C397DF22-467C-4441-8A27-FC4F884F5704}" srcOrd="5" destOrd="0" presId="urn:microsoft.com/office/officeart/2018/2/layout/IconCircleList"/>
    <dgm:cxn modelId="{4F3F34C1-86EE-7047-9935-4653C54D8C7E}" type="presParOf" srcId="{9DA73044-A519-425F-A71E-38984B3F99D6}" destId="{E8E215F5-C613-4322-AC92-FFEB9DFF78C5}" srcOrd="6" destOrd="0" presId="urn:microsoft.com/office/officeart/2018/2/layout/IconCircleList"/>
    <dgm:cxn modelId="{90013DF5-3315-B94B-8BC0-A3EC4706BDA6}" type="presParOf" srcId="{E8E215F5-C613-4322-AC92-FFEB9DFF78C5}" destId="{6C81BA40-0C73-453E-A07A-F44906065122}" srcOrd="0" destOrd="0" presId="urn:microsoft.com/office/officeart/2018/2/layout/IconCircleList"/>
    <dgm:cxn modelId="{E415B363-1F20-8D41-9CC0-A5EB6FE7AA18}" type="presParOf" srcId="{E8E215F5-C613-4322-AC92-FFEB9DFF78C5}" destId="{FD2DC904-0734-4352-9040-069015092B57}" srcOrd="1" destOrd="0" presId="urn:microsoft.com/office/officeart/2018/2/layout/IconCircleList"/>
    <dgm:cxn modelId="{CF6CDBA0-8E3A-B444-ADDC-C98A4213F05C}" type="presParOf" srcId="{E8E215F5-C613-4322-AC92-FFEB9DFF78C5}" destId="{32F2BBAC-B9C4-4358-A903-EF1A71DEA580}" srcOrd="2" destOrd="0" presId="urn:microsoft.com/office/officeart/2018/2/layout/IconCircleList"/>
    <dgm:cxn modelId="{86CA0E8E-2991-FE45-A21D-0B74B1DCCA12}" type="presParOf" srcId="{E8E215F5-C613-4322-AC92-FFEB9DFF78C5}" destId="{096CE7BF-CEFE-46AE-9925-9726314CF397}" srcOrd="3" destOrd="0" presId="urn:microsoft.com/office/officeart/2018/2/layout/IconCircleList"/>
    <dgm:cxn modelId="{0A1D8D94-4F3D-2847-AB2C-25EA18D07DE3}" type="presParOf" srcId="{9DA73044-A519-425F-A71E-38984B3F99D6}" destId="{1FE25FAA-83E1-440E-BBB4-018B33A23D8E}" srcOrd="7" destOrd="0" presId="urn:microsoft.com/office/officeart/2018/2/layout/IconCircleList"/>
    <dgm:cxn modelId="{FDA701FD-3067-6F42-BFFF-02D6DFF12877}" type="presParOf" srcId="{9DA73044-A519-425F-A71E-38984B3F99D6}" destId="{724F32E8-D13B-44DC-8664-45B5751BA068}" srcOrd="8" destOrd="0" presId="urn:microsoft.com/office/officeart/2018/2/layout/IconCircleList"/>
    <dgm:cxn modelId="{BDC1C652-7F02-C348-9EF1-7A502D105C1A}" type="presParOf" srcId="{724F32E8-D13B-44DC-8664-45B5751BA068}" destId="{BB0BA37B-7AFA-4F35-94D1-1CD5DFEF7FE4}" srcOrd="0" destOrd="0" presId="urn:microsoft.com/office/officeart/2018/2/layout/IconCircleList"/>
    <dgm:cxn modelId="{1F88E5CB-956A-674F-A3C7-3ED71AF4EAD7}" type="presParOf" srcId="{724F32E8-D13B-44DC-8664-45B5751BA068}" destId="{82382E96-234A-42F7-95CF-640CBFC40C36}" srcOrd="1" destOrd="0" presId="urn:microsoft.com/office/officeart/2018/2/layout/IconCircleList"/>
    <dgm:cxn modelId="{4E35F18F-E895-7740-A281-BBD2B176C438}" type="presParOf" srcId="{724F32E8-D13B-44DC-8664-45B5751BA068}" destId="{54F0047F-8B4B-4897-97E3-02D721AF30A4}" srcOrd="2" destOrd="0" presId="urn:microsoft.com/office/officeart/2018/2/layout/IconCircleList"/>
    <dgm:cxn modelId="{B53A8AE5-A605-6C43-937D-54F842E74191}" type="presParOf" srcId="{724F32E8-D13B-44DC-8664-45B5751BA068}" destId="{F0678A0B-10B4-47B8-9CA7-822D20A81625}" srcOrd="3" destOrd="0" presId="urn:microsoft.com/office/officeart/2018/2/layout/IconCircleList"/>
    <dgm:cxn modelId="{E446AD11-F4FC-9040-909E-6C0D4A9736B0}" type="presParOf" srcId="{9DA73044-A519-425F-A71E-38984B3F99D6}" destId="{8DDAE8C7-CF62-4BC3-8CCC-EBAEA352D7A9}" srcOrd="9" destOrd="0" presId="urn:microsoft.com/office/officeart/2018/2/layout/IconCircleList"/>
    <dgm:cxn modelId="{3D40D778-F57B-2445-85B7-74961F662017}" type="presParOf" srcId="{9DA73044-A519-425F-A71E-38984B3F99D6}" destId="{7E7184D8-86CF-4108-892A-55692A7924C6}" srcOrd="10" destOrd="0" presId="urn:microsoft.com/office/officeart/2018/2/layout/IconCircleList"/>
    <dgm:cxn modelId="{CEA0C937-C80C-4648-9583-1AC2CCECC74D}" type="presParOf" srcId="{7E7184D8-86CF-4108-892A-55692A7924C6}" destId="{97E0500C-4C8A-44E6-A0A5-814CCA17123A}" srcOrd="0" destOrd="0" presId="urn:microsoft.com/office/officeart/2018/2/layout/IconCircleList"/>
    <dgm:cxn modelId="{5770D0AA-0948-1044-BB15-C4CA074F1864}" type="presParOf" srcId="{7E7184D8-86CF-4108-892A-55692A7924C6}" destId="{C747B684-E867-435A-AFAF-3D49A4836D37}" srcOrd="1" destOrd="0" presId="urn:microsoft.com/office/officeart/2018/2/layout/IconCircleList"/>
    <dgm:cxn modelId="{262733B3-675C-3A46-AD63-4AD3E60F7743}" type="presParOf" srcId="{7E7184D8-86CF-4108-892A-55692A7924C6}" destId="{28B181EA-29AB-4ED5-BF1F-611AE465D635}" srcOrd="2" destOrd="0" presId="urn:microsoft.com/office/officeart/2018/2/layout/IconCircleList"/>
    <dgm:cxn modelId="{191DCED5-A851-7F40-903E-F8916A8FFF09}" type="presParOf" srcId="{7E7184D8-86CF-4108-892A-55692A7924C6}" destId="{1269A931-5766-44E1-8D07-FD01FAC38F8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79E369-C450-4988-A368-BE324714F61A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DD3716E-74DC-4083-B9E7-61AC5E35E3DF}">
      <dgm:prSet/>
      <dgm:spPr/>
      <dgm:t>
        <a:bodyPr/>
        <a:lstStyle/>
        <a:p>
          <a:pPr algn="just"/>
          <a:r>
            <a:rPr lang="es-ES_tradnl" noProof="0" dirty="0"/>
            <a:t>Antecedentes</a:t>
          </a:r>
          <a:r>
            <a:rPr lang="es-ES_tradnl" baseline="0" noProof="0" dirty="0"/>
            <a:t> remotos</a:t>
          </a:r>
          <a:endParaRPr lang="es-ES_tradnl" noProof="0" dirty="0"/>
        </a:p>
      </dgm:t>
    </dgm:pt>
    <dgm:pt modelId="{D57E6ADE-E10E-4B08-8CE3-7AF83332140D}" type="parTrans" cxnId="{2141EEAD-4B79-43B7-A8E3-FE15850878F3}">
      <dgm:prSet/>
      <dgm:spPr/>
      <dgm:t>
        <a:bodyPr/>
        <a:lstStyle/>
        <a:p>
          <a:endParaRPr lang="en-US"/>
        </a:p>
      </dgm:t>
    </dgm:pt>
    <dgm:pt modelId="{BF690845-1B55-49A6-BA51-E589020E776C}" type="sibTrans" cxnId="{2141EEAD-4B79-43B7-A8E3-FE15850878F3}">
      <dgm:prSet/>
      <dgm:spPr/>
      <dgm:t>
        <a:bodyPr/>
        <a:lstStyle/>
        <a:p>
          <a:endParaRPr lang="es-ES_tradnl" noProof="0" dirty="0"/>
        </a:p>
      </dgm:t>
    </dgm:pt>
    <dgm:pt modelId="{5C5DE8EE-E156-49E0-B5C9-28D10F264549}">
      <dgm:prSet/>
      <dgm:spPr/>
      <dgm:t>
        <a:bodyPr/>
        <a:lstStyle/>
        <a:p>
          <a:r>
            <a:rPr lang="es-ES_tradnl" noProof="0" dirty="0"/>
            <a:t>Antecedentes inmediatos</a:t>
          </a:r>
        </a:p>
      </dgm:t>
    </dgm:pt>
    <dgm:pt modelId="{2926A4D0-D73E-4AB1-B433-6C8F65887B13}" type="parTrans" cxnId="{89DE4514-31C3-47F3-B812-1B93241BC50E}">
      <dgm:prSet/>
      <dgm:spPr/>
      <dgm:t>
        <a:bodyPr/>
        <a:lstStyle/>
        <a:p>
          <a:endParaRPr lang="en-US"/>
        </a:p>
      </dgm:t>
    </dgm:pt>
    <dgm:pt modelId="{FA014ACE-3FA8-4153-AC63-9E9C165673CF}" type="sibTrans" cxnId="{89DE4514-31C3-47F3-B812-1B93241BC50E}">
      <dgm:prSet/>
      <dgm:spPr/>
      <dgm:t>
        <a:bodyPr/>
        <a:lstStyle/>
        <a:p>
          <a:endParaRPr lang="es-ES_tradnl" noProof="0" dirty="0"/>
        </a:p>
      </dgm:t>
    </dgm:pt>
    <dgm:pt modelId="{BD086910-A44F-3F4F-B27E-5A3CE6BD3FE8}">
      <dgm:prSet/>
      <dgm:spPr/>
      <dgm:t>
        <a:bodyPr/>
        <a:lstStyle/>
        <a:p>
          <a:r>
            <a:rPr lang="es-ES_tradnl" noProof="0" dirty="0"/>
            <a:t>Antecedentes</a:t>
          </a:r>
          <a:r>
            <a:rPr lang="es-ES_tradnl" baseline="0" noProof="0" dirty="0"/>
            <a:t> futuros</a:t>
          </a:r>
          <a:endParaRPr lang="es-ES_tradnl" noProof="0" dirty="0"/>
        </a:p>
      </dgm:t>
    </dgm:pt>
    <dgm:pt modelId="{7E578320-CF49-BC45-819B-4B13DB9B76D6}" type="parTrans" cxnId="{546B4CBA-6D18-8E43-88FF-92B9E099456C}">
      <dgm:prSet/>
      <dgm:spPr/>
      <dgm:t>
        <a:bodyPr/>
        <a:lstStyle/>
        <a:p>
          <a:endParaRPr lang="es-ES"/>
        </a:p>
      </dgm:t>
    </dgm:pt>
    <dgm:pt modelId="{133624CF-627A-D645-921F-4DE93D0D1711}" type="sibTrans" cxnId="{546B4CBA-6D18-8E43-88FF-92B9E099456C}">
      <dgm:prSet/>
      <dgm:spPr/>
      <dgm:t>
        <a:bodyPr/>
        <a:lstStyle/>
        <a:p>
          <a:endParaRPr lang="es-ES"/>
        </a:p>
      </dgm:t>
    </dgm:pt>
    <dgm:pt modelId="{99F4A0F9-13A8-E345-ABCD-61E3882CF740}" type="pres">
      <dgm:prSet presAssocID="{F679E369-C450-4988-A368-BE324714F61A}" presName="outerComposite" presStyleCnt="0">
        <dgm:presLayoutVars>
          <dgm:chMax val="5"/>
          <dgm:dir/>
          <dgm:resizeHandles val="exact"/>
        </dgm:presLayoutVars>
      </dgm:prSet>
      <dgm:spPr/>
    </dgm:pt>
    <dgm:pt modelId="{9098A4EF-E57C-C842-9FD4-8FC6BF089F94}" type="pres">
      <dgm:prSet presAssocID="{F679E369-C450-4988-A368-BE324714F61A}" presName="dummyMaxCanvas" presStyleCnt="0">
        <dgm:presLayoutVars/>
      </dgm:prSet>
      <dgm:spPr/>
    </dgm:pt>
    <dgm:pt modelId="{7A8B3C81-35E4-2F4A-947E-DC9638D51543}" type="pres">
      <dgm:prSet presAssocID="{F679E369-C450-4988-A368-BE324714F61A}" presName="ThreeNodes_1" presStyleLbl="node1" presStyleIdx="0" presStyleCnt="3">
        <dgm:presLayoutVars>
          <dgm:bulletEnabled val="1"/>
        </dgm:presLayoutVars>
      </dgm:prSet>
      <dgm:spPr/>
    </dgm:pt>
    <dgm:pt modelId="{4585803D-D5D7-EC42-AFA0-52B7E0A68B2C}" type="pres">
      <dgm:prSet presAssocID="{F679E369-C450-4988-A368-BE324714F61A}" presName="ThreeNodes_2" presStyleLbl="node1" presStyleIdx="1" presStyleCnt="3">
        <dgm:presLayoutVars>
          <dgm:bulletEnabled val="1"/>
        </dgm:presLayoutVars>
      </dgm:prSet>
      <dgm:spPr/>
    </dgm:pt>
    <dgm:pt modelId="{D98D75A1-5E2D-C749-9FB9-1583D91C057E}" type="pres">
      <dgm:prSet presAssocID="{F679E369-C450-4988-A368-BE324714F61A}" presName="ThreeNodes_3" presStyleLbl="node1" presStyleIdx="2" presStyleCnt="3">
        <dgm:presLayoutVars>
          <dgm:bulletEnabled val="1"/>
        </dgm:presLayoutVars>
      </dgm:prSet>
      <dgm:spPr/>
    </dgm:pt>
    <dgm:pt modelId="{CAD53C56-B4CA-664E-93E9-D21F5FAF69CD}" type="pres">
      <dgm:prSet presAssocID="{F679E369-C450-4988-A368-BE324714F61A}" presName="ThreeConn_1-2" presStyleLbl="fgAccFollowNode1" presStyleIdx="0" presStyleCnt="2">
        <dgm:presLayoutVars>
          <dgm:bulletEnabled val="1"/>
        </dgm:presLayoutVars>
      </dgm:prSet>
      <dgm:spPr/>
    </dgm:pt>
    <dgm:pt modelId="{190DF2C5-45F8-6147-B5D8-725BB2D8BFA5}" type="pres">
      <dgm:prSet presAssocID="{F679E369-C450-4988-A368-BE324714F61A}" presName="ThreeConn_2-3" presStyleLbl="fgAccFollowNode1" presStyleIdx="1" presStyleCnt="2">
        <dgm:presLayoutVars>
          <dgm:bulletEnabled val="1"/>
        </dgm:presLayoutVars>
      </dgm:prSet>
      <dgm:spPr/>
    </dgm:pt>
    <dgm:pt modelId="{F53E441C-AC8D-AA42-858B-1C5C1D7ADA5F}" type="pres">
      <dgm:prSet presAssocID="{F679E369-C450-4988-A368-BE324714F61A}" presName="ThreeNodes_1_text" presStyleLbl="node1" presStyleIdx="2" presStyleCnt="3">
        <dgm:presLayoutVars>
          <dgm:bulletEnabled val="1"/>
        </dgm:presLayoutVars>
      </dgm:prSet>
      <dgm:spPr/>
    </dgm:pt>
    <dgm:pt modelId="{ABAB6CEF-66DF-2744-B48F-ECCB92330DF4}" type="pres">
      <dgm:prSet presAssocID="{F679E369-C450-4988-A368-BE324714F61A}" presName="ThreeNodes_2_text" presStyleLbl="node1" presStyleIdx="2" presStyleCnt="3">
        <dgm:presLayoutVars>
          <dgm:bulletEnabled val="1"/>
        </dgm:presLayoutVars>
      </dgm:prSet>
      <dgm:spPr/>
    </dgm:pt>
    <dgm:pt modelId="{E12E38E3-BCA3-DB43-A9F5-0C6C1E3F3744}" type="pres">
      <dgm:prSet presAssocID="{F679E369-C450-4988-A368-BE324714F61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93C7C06-0EF5-6C4C-950D-42CCED8881FC}" type="presOf" srcId="{BD086910-A44F-3F4F-B27E-5A3CE6BD3FE8}" destId="{D98D75A1-5E2D-C749-9FB9-1583D91C057E}" srcOrd="0" destOrd="0" presId="urn:microsoft.com/office/officeart/2005/8/layout/vProcess5"/>
    <dgm:cxn modelId="{2F930D09-CA4D-5D4A-AF2F-0D9EA6CDAEB3}" type="presOf" srcId="{5C5DE8EE-E156-49E0-B5C9-28D10F264549}" destId="{4585803D-D5D7-EC42-AFA0-52B7E0A68B2C}" srcOrd="0" destOrd="0" presId="urn:microsoft.com/office/officeart/2005/8/layout/vProcess5"/>
    <dgm:cxn modelId="{3A0B4A12-D797-5641-9293-55F5F4932498}" type="presOf" srcId="{FA014ACE-3FA8-4153-AC63-9E9C165673CF}" destId="{190DF2C5-45F8-6147-B5D8-725BB2D8BFA5}" srcOrd="0" destOrd="0" presId="urn:microsoft.com/office/officeart/2005/8/layout/vProcess5"/>
    <dgm:cxn modelId="{89DE4514-31C3-47F3-B812-1B93241BC50E}" srcId="{F679E369-C450-4988-A368-BE324714F61A}" destId="{5C5DE8EE-E156-49E0-B5C9-28D10F264549}" srcOrd="1" destOrd="0" parTransId="{2926A4D0-D73E-4AB1-B433-6C8F65887B13}" sibTransId="{FA014ACE-3FA8-4153-AC63-9E9C165673CF}"/>
    <dgm:cxn modelId="{55F20F61-D4D9-E44D-9654-C1AFCA2FE56E}" type="presOf" srcId="{1DD3716E-74DC-4083-B9E7-61AC5E35E3DF}" destId="{7A8B3C81-35E4-2F4A-947E-DC9638D51543}" srcOrd="0" destOrd="0" presId="urn:microsoft.com/office/officeart/2005/8/layout/vProcess5"/>
    <dgm:cxn modelId="{2141EEAD-4B79-43B7-A8E3-FE15850878F3}" srcId="{F679E369-C450-4988-A368-BE324714F61A}" destId="{1DD3716E-74DC-4083-B9E7-61AC5E35E3DF}" srcOrd="0" destOrd="0" parTransId="{D57E6ADE-E10E-4B08-8CE3-7AF83332140D}" sibTransId="{BF690845-1B55-49A6-BA51-E589020E776C}"/>
    <dgm:cxn modelId="{8C19D3B8-CE3B-7B48-9EB4-4F9DEE509599}" type="presOf" srcId="{F679E369-C450-4988-A368-BE324714F61A}" destId="{99F4A0F9-13A8-E345-ABCD-61E3882CF740}" srcOrd="0" destOrd="0" presId="urn:microsoft.com/office/officeart/2005/8/layout/vProcess5"/>
    <dgm:cxn modelId="{546B4CBA-6D18-8E43-88FF-92B9E099456C}" srcId="{F679E369-C450-4988-A368-BE324714F61A}" destId="{BD086910-A44F-3F4F-B27E-5A3CE6BD3FE8}" srcOrd="2" destOrd="0" parTransId="{7E578320-CF49-BC45-819B-4B13DB9B76D6}" sibTransId="{133624CF-627A-D645-921F-4DE93D0D1711}"/>
    <dgm:cxn modelId="{191EFAC0-E392-314A-A690-E0239AB4CC28}" type="presOf" srcId="{BD086910-A44F-3F4F-B27E-5A3CE6BD3FE8}" destId="{E12E38E3-BCA3-DB43-A9F5-0C6C1E3F3744}" srcOrd="1" destOrd="0" presId="urn:microsoft.com/office/officeart/2005/8/layout/vProcess5"/>
    <dgm:cxn modelId="{A0F71BC4-E80F-7A4E-829F-39D57D84F768}" type="presOf" srcId="{1DD3716E-74DC-4083-B9E7-61AC5E35E3DF}" destId="{F53E441C-AC8D-AA42-858B-1C5C1D7ADA5F}" srcOrd="1" destOrd="0" presId="urn:microsoft.com/office/officeart/2005/8/layout/vProcess5"/>
    <dgm:cxn modelId="{6C3F81D5-A22F-C048-BE2B-A4EF95669E17}" type="presOf" srcId="{BF690845-1B55-49A6-BA51-E589020E776C}" destId="{CAD53C56-B4CA-664E-93E9-D21F5FAF69CD}" srcOrd="0" destOrd="0" presId="urn:microsoft.com/office/officeart/2005/8/layout/vProcess5"/>
    <dgm:cxn modelId="{8BEDF4FC-0477-514D-A726-C8D41C3AB0A1}" type="presOf" srcId="{5C5DE8EE-E156-49E0-B5C9-28D10F264549}" destId="{ABAB6CEF-66DF-2744-B48F-ECCB92330DF4}" srcOrd="1" destOrd="0" presId="urn:microsoft.com/office/officeart/2005/8/layout/vProcess5"/>
    <dgm:cxn modelId="{D1796F56-2DA3-8248-A74B-86853B9417FE}" type="presParOf" srcId="{99F4A0F9-13A8-E345-ABCD-61E3882CF740}" destId="{9098A4EF-E57C-C842-9FD4-8FC6BF089F94}" srcOrd="0" destOrd="0" presId="urn:microsoft.com/office/officeart/2005/8/layout/vProcess5"/>
    <dgm:cxn modelId="{7E0DCA11-71C3-A442-92DF-F13934184586}" type="presParOf" srcId="{99F4A0F9-13A8-E345-ABCD-61E3882CF740}" destId="{7A8B3C81-35E4-2F4A-947E-DC9638D51543}" srcOrd="1" destOrd="0" presId="urn:microsoft.com/office/officeart/2005/8/layout/vProcess5"/>
    <dgm:cxn modelId="{49EC09AF-7D14-EA4C-8A87-073CD67436BE}" type="presParOf" srcId="{99F4A0F9-13A8-E345-ABCD-61E3882CF740}" destId="{4585803D-D5D7-EC42-AFA0-52B7E0A68B2C}" srcOrd="2" destOrd="0" presId="urn:microsoft.com/office/officeart/2005/8/layout/vProcess5"/>
    <dgm:cxn modelId="{78DF0466-2F6F-0949-9146-168CEA338213}" type="presParOf" srcId="{99F4A0F9-13A8-E345-ABCD-61E3882CF740}" destId="{D98D75A1-5E2D-C749-9FB9-1583D91C057E}" srcOrd="3" destOrd="0" presId="urn:microsoft.com/office/officeart/2005/8/layout/vProcess5"/>
    <dgm:cxn modelId="{EC1D55E0-DA8A-3E4B-90FD-566F4C1E98BF}" type="presParOf" srcId="{99F4A0F9-13A8-E345-ABCD-61E3882CF740}" destId="{CAD53C56-B4CA-664E-93E9-D21F5FAF69CD}" srcOrd="4" destOrd="0" presId="urn:microsoft.com/office/officeart/2005/8/layout/vProcess5"/>
    <dgm:cxn modelId="{98769144-D859-934A-8347-50E6536547EB}" type="presParOf" srcId="{99F4A0F9-13A8-E345-ABCD-61E3882CF740}" destId="{190DF2C5-45F8-6147-B5D8-725BB2D8BFA5}" srcOrd="5" destOrd="0" presId="urn:microsoft.com/office/officeart/2005/8/layout/vProcess5"/>
    <dgm:cxn modelId="{B07DD355-9998-D942-8CE9-1C3BC18D09BA}" type="presParOf" srcId="{99F4A0F9-13A8-E345-ABCD-61E3882CF740}" destId="{F53E441C-AC8D-AA42-858B-1C5C1D7ADA5F}" srcOrd="6" destOrd="0" presId="urn:microsoft.com/office/officeart/2005/8/layout/vProcess5"/>
    <dgm:cxn modelId="{BF26897C-4362-E94B-B75C-1F737C3251C3}" type="presParOf" srcId="{99F4A0F9-13A8-E345-ABCD-61E3882CF740}" destId="{ABAB6CEF-66DF-2744-B48F-ECCB92330DF4}" srcOrd="7" destOrd="0" presId="urn:microsoft.com/office/officeart/2005/8/layout/vProcess5"/>
    <dgm:cxn modelId="{8643CA5F-EA53-A449-AD9A-841AA3F68B11}" type="presParOf" srcId="{99F4A0F9-13A8-E345-ABCD-61E3882CF740}" destId="{E12E38E3-BCA3-DB43-A9F5-0C6C1E3F374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5EBCE5-5F54-4941-8937-A188E564AF8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BCC1877B-B422-4991-B1B3-99C4D972EF66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 dirty="0"/>
            <a:t>1.- Control de los inputs informativos.</a:t>
          </a:r>
          <a:endParaRPr lang="en-US" dirty="0"/>
        </a:p>
      </dgm:t>
    </dgm:pt>
    <dgm:pt modelId="{B5440D22-1E99-4908-84B9-D2F5DEEFC3C6}" type="parTrans" cxnId="{14F91C7F-0541-4A96-A93B-62396F52A032}">
      <dgm:prSet/>
      <dgm:spPr/>
      <dgm:t>
        <a:bodyPr/>
        <a:lstStyle/>
        <a:p>
          <a:endParaRPr lang="en-US"/>
        </a:p>
      </dgm:t>
    </dgm:pt>
    <dgm:pt modelId="{B71E6B03-88AF-4443-8628-8150DEE40CFE}" type="sibTrans" cxnId="{14F91C7F-0541-4A96-A93B-62396F52A032}">
      <dgm:prSet/>
      <dgm:spPr/>
      <dgm:t>
        <a:bodyPr/>
        <a:lstStyle/>
        <a:p>
          <a:endParaRPr lang="en-US"/>
        </a:p>
      </dgm:t>
    </dgm:pt>
    <dgm:pt modelId="{25A3E560-2C34-4C81-A3A5-1921005A0BDA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2.- Construcción. Una  vez seleccionada la información, tiene lugar una segunda evaluación de los datos percibidos que los pone en relación con datos anteriores.</a:t>
          </a:r>
          <a:endParaRPr lang="en-US"/>
        </a:p>
      </dgm:t>
    </dgm:pt>
    <dgm:pt modelId="{8CF4052F-BCAD-4DDA-86A2-3903FDAE672E}" type="parTrans" cxnId="{7919925D-F976-47D3-90BA-DCDF5BA00AD2}">
      <dgm:prSet/>
      <dgm:spPr/>
      <dgm:t>
        <a:bodyPr/>
        <a:lstStyle/>
        <a:p>
          <a:endParaRPr lang="en-US"/>
        </a:p>
      </dgm:t>
    </dgm:pt>
    <dgm:pt modelId="{0818FCED-3F35-4B5A-A596-5F438C80A223}" type="sibTrans" cxnId="{7919925D-F976-47D3-90BA-DCDF5BA00AD2}">
      <dgm:prSet/>
      <dgm:spPr/>
      <dgm:t>
        <a:bodyPr/>
        <a:lstStyle/>
        <a:p>
          <a:endParaRPr lang="en-US"/>
        </a:p>
      </dgm:t>
    </dgm:pt>
    <dgm:pt modelId="{17055714-D7D8-4401-AF83-FE76D11BA068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3.- Contextualización. Solo mediante la valoración de la situación y de los contextos de acción podemos tener visión de juego e identificar las oportunidades y los problemas.</a:t>
          </a:r>
          <a:endParaRPr lang="en-US"/>
        </a:p>
      </dgm:t>
    </dgm:pt>
    <dgm:pt modelId="{4965E665-A4FD-4837-8171-B11DA89AEBE7}" type="parTrans" cxnId="{A4982F50-AEBC-45B9-9FC9-2D7CACDF3DAD}">
      <dgm:prSet/>
      <dgm:spPr/>
      <dgm:t>
        <a:bodyPr/>
        <a:lstStyle/>
        <a:p>
          <a:endParaRPr lang="en-US"/>
        </a:p>
      </dgm:t>
    </dgm:pt>
    <dgm:pt modelId="{AE7CE768-7BB2-4189-BA84-237EC9B3750A}" type="sibTrans" cxnId="{A4982F50-AEBC-45B9-9FC9-2D7CACDF3DAD}">
      <dgm:prSet/>
      <dgm:spPr/>
      <dgm:t>
        <a:bodyPr/>
        <a:lstStyle/>
        <a:p>
          <a:endParaRPr lang="en-US"/>
        </a:p>
      </dgm:t>
    </dgm:pt>
    <dgm:pt modelId="{D8FFEDEC-7D20-4ED3-B5B4-04310BA87E0D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4.-Establecimiento de preferencias entre alternativas.</a:t>
          </a:r>
          <a:endParaRPr lang="en-US"/>
        </a:p>
      </dgm:t>
    </dgm:pt>
    <dgm:pt modelId="{744F4E85-0783-4671-AE5D-32D88F6B03D6}" type="parTrans" cxnId="{FC89E9AF-9C3D-4460-8299-23484862550F}">
      <dgm:prSet/>
      <dgm:spPr/>
      <dgm:t>
        <a:bodyPr/>
        <a:lstStyle/>
        <a:p>
          <a:endParaRPr lang="en-US"/>
        </a:p>
      </dgm:t>
    </dgm:pt>
    <dgm:pt modelId="{889DA34E-9F5E-41DD-A1FA-2C00BCD8E0E1}" type="sibTrans" cxnId="{FC89E9AF-9C3D-4460-8299-23484862550F}">
      <dgm:prSet/>
      <dgm:spPr/>
      <dgm:t>
        <a:bodyPr/>
        <a:lstStyle/>
        <a:p>
          <a:endParaRPr lang="en-US"/>
        </a:p>
      </dgm:t>
    </dgm:pt>
    <dgm:pt modelId="{9D671993-76A8-4D6E-90DC-53BFC0219883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i="1"/>
            <a:t>5.- Dirección de futuro. Poner en práctica la alternativa seleccionada.	</a:t>
          </a:r>
          <a:endParaRPr lang="en-US"/>
        </a:p>
      </dgm:t>
    </dgm:pt>
    <dgm:pt modelId="{EB82474D-58D2-4E64-8AC4-C8F59918B5B2}" type="parTrans" cxnId="{0869ADA1-213C-4B71-B491-B35C2A381E20}">
      <dgm:prSet/>
      <dgm:spPr/>
      <dgm:t>
        <a:bodyPr/>
        <a:lstStyle/>
        <a:p>
          <a:endParaRPr lang="en-US"/>
        </a:p>
      </dgm:t>
    </dgm:pt>
    <dgm:pt modelId="{6B81E1A6-06C3-42CB-8BCD-3AC798063FE4}" type="sibTrans" cxnId="{0869ADA1-213C-4B71-B491-B35C2A381E20}">
      <dgm:prSet/>
      <dgm:spPr/>
      <dgm:t>
        <a:bodyPr/>
        <a:lstStyle/>
        <a:p>
          <a:endParaRPr lang="en-US"/>
        </a:p>
      </dgm:t>
    </dgm:pt>
    <dgm:pt modelId="{F724B8C4-1875-4D4E-822B-3231B9C3E48F}" type="pres">
      <dgm:prSet presAssocID="{425EBCE5-5F54-4941-8937-A188E564AF88}" presName="root" presStyleCnt="0">
        <dgm:presLayoutVars>
          <dgm:dir/>
          <dgm:resizeHandles val="exact"/>
        </dgm:presLayoutVars>
      </dgm:prSet>
      <dgm:spPr/>
    </dgm:pt>
    <dgm:pt modelId="{C00BCE2C-16EA-4A79-8AEA-E498CFEC3A50}" type="pres">
      <dgm:prSet presAssocID="{BCC1877B-B422-4991-B1B3-99C4D972EF66}" presName="compNode" presStyleCnt="0"/>
      <dgm:spPr/>
    </dgm:pt>
    <dgm:pt modelId="{02DE28A2-D942-4771-8D5F-3A3BA3B801FF}" type="pres">
      <dgm:prSet presAssocID="{BCC1877B-B422-4991-B1B3-99C4D972EF6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Bookmark"/>
        </a:ext>
      </dgm:extLst>
    </dgm:pt>
    <dgm:pt modelId="{73E03EF8-CD66-441D-983A-00B55788E1B8}" type="pres">
      <dgm:prSet presAssocID="{BCC1877B-B422-4991-B1B3-99C4D972EF66}" presName="spaceRect" presStyleCnt="0"/>
      <dgm:spPr/>
    </dgm:pt>
    <dgm:pt modelId="{5D3E5BC2-9B1E-4A89-87BE-19A83BEEC721}" type="pres">
      <dgm:prSet presAssocID="{BCC1877B-B422-4991-B1B3-99C4D972EF66}" presName="textRect" presStyleLbl="revTx" presStyleIdx="0" presStyleCnt="5">
        <dgm:presLayoutVars>
          <dgm:chMax val="1"/>
          <dgm:chPref val="1"/>
        </dgm:presLayoutVars>
      </dgm:prSet>
      <dgm:spPr/>
    </dgm:pt>
    <dgm:pt modelId="{D1B797A2-478A-4D04-A6D6-7E676617330D}" type="pres">
      <dgm:prSet presAssocID="{B71E6B03-88AF-4443-8628-8150DEE40CFE}" presName="sibTrans" presStyleCnt="0"/>
      <dgm:spPr/>
    </dgm:pt>
    <dgm:pt modelId="{03C649E5-543C-499E-86C3-F8E2D4B59222}" type="pres">
      <dgm:prSet presAssocID="{25A3E560-2C34-4C81-A3A5-1921005A0BDA}" presName="compNode" presStyleCnt="0"/>
      <dgm:spPr/>
    </dgm:pt>
    <dgm:pt modelId="{75E606D4-30D5-4075-B18C-E5283B5FEA7A}" type="pres">
      <dgm:prSet presAssocID="{25A3E560-2C34-4C81-A3A5-1921005A0BD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print2"/>
        </a:ext>
      </dgm:extLst>
    </dgm:pt>
    <dgm:pt modelId="{CC3FADE2-E319-4815-9162-A64E488B1F17}" type="pres">
      <dgm:prSet presAssocID="{25A3E560-2C34-4C81-A3A5-1921005A0BDA}" presName="spaceRect" presStyleCnt="0"/>
      <dgm:spPr/>
    </dgm:pt>
    <dgm:pt modelId="{97FB55AC-AE20-4C26-8EE3-1EF1CC21F003}" type="pres">
      <dgm:prSet presAssocID="{25A3E560-2C34-4C81-A3A5-1921005A0BDA}" presName="textRect" presStyleLbl="revTx" presStyleIdx="1" presStyleCnt="5">
        <dgm:presLayoutVars>
          <dgm:chMax val="1"/>
          <dgm:chPref val="1"/>
        </dgm:presLayoutVars>
      </dgm:prSet>
      <dgm:spPr/>
    </dgm:pt>
    <dgm:pt modelId="{05B5F5C6-F429-4FD5-81E9-AD09CEF7FF38}" type="pres">
      <dgm:prSet presAssocID="{0818FCED-3F35-4B5A-A596-5F438C80A223}" presName="sibTrans" presStyleCnt="0"/>
      <dgm:spPr/>
    </dgm:pt>
    <dgm:pt modelId="{2620E5CD-F23A-488E-A376-22CC6A940FF6}" type="pres">
      <dgm:prSet presAssocID="{17055714-D7D8-4401-AF83-FE76D11BA068}" presName="compNode" presStyleCnt="0"/>
      <dgm:spPr/>
    </dgm:pt>
    <dgm:pt modelId="{5E61C239-88EF-4695-A1CC-68AEFFB1DACF}" type="pres">
      <dgm:prSet presAssocID="{17055714-D7D8-4401-AF83-FE76D11BA06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rror"/>
        </a:ext>
      </dgm:extLst>
    </dgm:pt>
    <dgm:pt modelId="{EDC9D0E8-3B7D-41F6-9066-F7E39A5A0C6C}" type="pres">
      <dgm:prSet presAssocID="{17055714-D7D8-4401-AF83-FE76D11BA068}" presName="spaceRect" presStyleCnt="0"/>
      <dgm:spPr/>
    </dgm:pt>
    <dgm:pt modelId="{51C66107-3EF4-47FC-9EDC-F897C832645D}" type="pres">
      <dgm:prSet presAssocID="{17055714-D7D8-4401-AF83-FE76D11BA068}" presName="textRect" presStyleLbl="revTx" presStyleIdx="2" presStyleCnt="5">
        <dgm:presLayoutVars>
          <dgm:chMax val="1"/>
          <dgm:chPref val="1"/>
        </dgm:presLayoutVars>
      </dgm:prSet>
      <dgm:spPr/>
    </dgm:pt>
    <dgm:pt modelId="{4126D8B2-C3E2-4555-ACAF-57B4BAE4C56B}" type="pres">
      <dgm:prSet presAssocID="{AE7CE768-7BB2-4189-BA84-237EC9B3750A}" presName="sibTrans" presStyleCnt="0"/>
      <dgm:spPr/>
    </dgm:pt>
    <dgm:pt modelId="{F5626C7F-E4EA-4AC7-BD98-719F281A41C4}" type="pres">
      <dgm:prSet presAssocID="{D8FFEDEC-7D20-4ED3-B5B4-04310BA87E0D}" presName="compNode" presStyleCnt="0"/>
      <dgm:spPr/>
    </dgm:pt>
    <dgm:pt modelId="{B3246912-5D55-44E1-8163-5D40D0D88A3D}" type="pres">
      <dgm:prSet presAssocID="{D8FFEDEC-7D20-4ED3-B5B4-04310BA87E0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ter"/>
        </a:ext>
      </dgm:extLst>
    </dgm:pt>
    <dgm:pt modelId="{AC88D01E-0386-4CAC-9D0D-C800EF7A6117}" type="pres">
      <dgm:prSet presAssocID="{D8FFEDEC-7D20-4ED3-B5B4-04310BA87E0D}" presName="spaceRect" presStyleCnt="0"/>
      <dgm:spPr/>
    </dgm:pt>
    <dgm:pt modelId="{64B24C46-EB9D-4966-8FD1-A9752992E81F}" type="pres">
      <dgm:prSet presAssocID="{D8FFEDEC-7D20-4ED3-B5B4-04310BA87E0D}" presName="textRect" presStyleLbl="revTx" presStyleIdx="3" presStyleCnt="5">
        <dgm:presLayoutVars>
          <dgm:chMax val="1"/>
          <dgm:chPref val="1"/>
        </dgm:presLayoutVars>
      </dgm:prSet>
      <dgm:spPr/>
    </dgm:pt>
    <dgm:pt modelId="{BF9766DC-0765-4803-A6DC-9A1096C07D5D}" type="pres">
      <dgm:prSet presAssocID="{889DA34E-9F5E-41DD-A1FA-2C00BCD8E0E1}" presName="sibTrans" presStyleCnt="0"/>
      <dgm:spPr/>
    </dgm:pt>
    <dgm:pt modelId="{51D7C1EC-D1C6-4351-A8DB-31E87B65A2B4}" type="pres">
      <dgm:prSet presAssocID="{9D671993-76A8-4D6E-90DC-53BFC0219883}" presName="compNode" presStyleCnt="0"/>
      <dgm:spPr/>
    </dgm:pt>
    <dgm:pt modelId="{5CE74B37-560C-4099-B192-6C43124C9757}" type="pres">
      <dgm:prSet presAssocID="{9D671993-76A8-4D6E-90DC-53BFC021988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58A38456-5C2E-443F-81B0-333F74032F02}" type="pres">
      <dgm:prSet presAssocID="{9D671993-76A8-4D6E-90DC-53BFC0219883}" presName="spaceRect" presStyleCnt="0"/>
      <dgm:spPr/>
    </dgm:pt>
    <dgm:pt modelId="{EC055F4B-3567-4E64-9A65-5522E911CC19}" type="pres">
      <dgm:prSet presAssocID="{9D671993-76A8-4D6E-90DC-53BFC021988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2087604-B918-464F-AF3C-6459A5FED611}" type="presOf" srcId="{25A3E560-2C34-4C81-A3A5-1921005A0BDA}" destId="{97FB55AC-AE20-4C26-8EE3-1EF1CC21F003}" srcOrd="0" destOrd="0" presId="urn:microsoft.com/office/officeart/2018/2/layout/IconLabelList"/>
    <dgm:cxn modelId="{5FD8384E-ED27-4BE6-8C4A-CB9E28F44BE6}" type="presOf" srcId="{9D671993-76A8-4D6E-90DC-53BFC0219883}" destId="{EC055F4B-3567-4E64-9A65-5522E911CC19}" srcOrd="0" destOrd="0" presId="urn:microsoft.com/office/officeart/2018/2/layout/IconLabelList"/>
    <dgm:cxn modelId="{A4982F50-AEBC-45B9-9FC9-2D7CACDF3DAD}" srcId="{425EBCE5-5F54-4941-8937-A188E564AF88}" destId="{17055714-D7D8-4401-AF83-FE76D11BA068}" srcOrd="2" destOrd="0" parTransId="{4965E665-A4FD-4837-8171-B11DA89AEBE7}" sibTransId="{AE7CE768-7BB2-4189-BA84-237EC9B3750A}"/>
    <dgm:cxn modelId="{7919925D-F976-47D3-90BA-DCDF5BA00AD2}" srcId="{425EBCE5-5F54-4941-8937-A188E564AF88}" destId="{25A3E560-2C34-4C81-A3A5-1921005A0BDA}" srcOrd="1" destOrd="0" parTransId="{8CF4052F-BCAD-4DDA-86A2-3903FDAE672E}" sibTransId="{0818FCED-3F35-4B5A-A596-5F438C80A223}"/>
    <dgm:cxn modelId="{8D6E975F-D76E-4DEA-8BE4-8FD46F3C9327}" type="presOf" srcId="{BCC1877B-B422-4991-B1B3-99C4D972EF66}" destId="{5D3E5BC2-9B1E-4A89-87BE-19A83BEEC721}" srcOrd="0" destOrd="0" presId="urn:microsoft.com/office/officeart/2018/2/layout/IconLabelList"/>
    <dgm:cxn modelId="{2A5E717C-C569-45E7-9D78-1ECE04DBC36B}" type="presOf" srcId="{425EBCE5-5F54-4941-8937-A188E564AF88}" destId="{F724B8C4-1875-4D4E-822B-3231B9C3E48F}" srcOrd="0" destOrd="0" presId="urn:microsoft.com/office/officeart/2018/2/layout/IconLabelList"/>
    <dgm:cxn modelId="{14F91C7F-0541-4A96-A93B-62396F52A032}" srcId="{425EBCE5-5F54-4941-8937-A188E564AF88}" destId="{BCC1877B-B422-4991-B1B3-99C4D972EF66}" srcOrd="0" destOrd="0" parTransId="{B5440D22-1E99-4908-84B9-D2F5DEEFC3C6}" sibTransId="{B71E6B03-88AF-4443-8628-8150DEE40CFE}"/>
    <dgm:cxn modelId="{0869ADA1-213C-4B71-B491-B35C2A381E20}" srcId="{425EBCE5-5F54-4941-8937-A188E564AF88}" destId="{9D671993-76A8-4D6E-90DC-53BFC0219883}" srcOrd="4" destOrd="0" parTransId="{EB82474D-58D2-4E64-8AC4-C8F59918B5B2}" sibTransId="{6B81E1A6-06C3-42CB-8BCD-3AC798063FE4}"/>
    <dgm:cxn modelId="{FF6D94A5-70D0-4D21-A5E0-83D01D7B755F}" type="presOf" srcId="{D8FFEDEC-7D20-4ED3-B5B4-04310BA87E0D}" destId="{64B24C46-EB9D-4966-8FD1-A9752992E81F}" srcOrd="0" destOrd="0" presId="urn:microsoft.com/office/officeart/2018/2/layout/IconLabelList"/>
    <dgm:cxn modelId="{FC89E9AF-9C3D-4460-8299-23484862550F}" srcId="{425EBCE5-5F54-4941-8937-A188E564AF88}" destId="{D8FFEDEC-7D20-4ED3-B5B4-04310BA87E0D}" srcOrd="3" destOrd="0" parTransId="{744F4E85-0783-4671-AE5D-32D88F6B03D6}" sibTransId="{889DA34E-9F5E-41DD-A1FA-2C00BCD8E0E1}"/>
    <dgm:cxn modelId="{33ABC3C4-42CD-4EEE-8D59-34D4BACD4BF7}" type="presOf" srcId="{17055714-D7D8-4401-AF83-FE76D11BA068}" destId="{51C66107-3EF4-47FC-9EDC-F897C832645D}" srcOrd="0" destOrd="0" presId="urn:microsoft.com/office/officeart/2018/2/layout/IconLabelList"/>
    <dgm:cxn modelId="{719181F9-96AB-4772-AAAD-5FC9A6B5598B}" type="presParOf" srcId="{F724B8C4-1875-4D4E-822B-3231B9C3E48F}" destId="{C00BCE2C-16EA-4A79-8AEA-E498CFEC3A50}" srcOrd="0" destOrd="0" presId="urn:microsoft.com/office/officeart/2018/2/layout/IconLabelList"/>
    <dgm:cxn modelId="{5A69A50C-B2CE-4462-8011-93228BC12420}" type="presParOf" srcId="{C00BCE2C-16EA-4A79-8AEA-E498CFEC3A50}" destId="{02DE28A2-D942-4771-8D5F-3A3BA3B801FF}" srcOrd="0" destOrd="0" presId="urn:microsoft.com/office/officeart/2018/2/layout/IconLabelList"/>
    <dgm:cxn modelId="{94E50448-8D1B-4AB0-BB13-6C66777364AA}" type="presParOf" srcId="{C00BCE2C-16EA-4A79-8AEA-E498CFEC3A50}" destId="{73E03EF8-CD66-441D-983A-00B55788E1B8}" srcOrd="1" destOrd="0" presId="urn:microsoft.com/office/officeart/2018/2/layout/IconLabelList"/>
    <dgm:cxn modelId="{F15C0F28-1366-4F24-83C1-DBF1A58D7D2C}" type="presParOf" srcId="{C00BCE2C-16EA-4A79-8AEA-E498CFEC3A50}" destId="{5D3E5BC2-9B1E-4A89-87BE-19A83BEEC721}" srcOrd="2" destOrd="0" presId="urn:microsoft.com/office/officeart/2018/2/layout/IconLabelList"/>
    <dgm:cxn modelId="{C5C8B215-DC38-4E4E-80D9-33A284CEE68B}" type="presParOf" srcId="{F724B8C4-1875-4D4E-822B-3231B9C3E48F}" destId="{D1B797A2-478A-4D04-A6D6-7E676617330D}" srcOrd="1" destOrd="0" presId="urn:microsoft.com/office/officeart/2018/2/layout/IconLabelList"/>
    <dgm:cxn modelId="{730EECD6-91B4-4AE6-9437-C18ED1D51AC7}" type="presParOf" srcId="{F724B8C4-1875-4D4E-822B-3231B9C3E48F}" destId="{03C649E5-543C-499E-86C3-F8E2D4B59222}" srcOrd="2" destOrd="0" presId="urn:microsoft.com/office/officeart/2018/2/layout/IconLabelList"/>
    <dgm:cxn modelId="{F39AE478-5AF0-4CD6-AEF6-BC1AAE239C32}" type="presParOf" srcId="{03C649E5-543C-499E-86C3-F8E2D4B59222}" destId="{75E606D4-30D5-4075-B18C-E5283B5FEA7A}" srcOrd="0" destOrd="0" presId="urn:microsoft.com/office/officeart/2018/2/layout/IconLabelList"/>
    <dgm:cxn modelId="{E75BE9E5-345F-4AC5-9BB8-0AD02D039CFD}" type="presParOf" srcId="{03C649E5-543C-499E-86C3-F8E2D4B59222}" destId="{CC3FADE2-E319-4815-9162-A64E488B1F17}" srcOrd="1" destOrd="0" presId="urn:microsoft.com/office/officeart/2018/2/layout/IconLabelList"/>
    <dgm:cxn modelId="{F6AA3F67-B249-4732-A4C7-60C8B7B1E943}" type="presParOf" srcId="{03C649E5-543C-499E-86C3-F8E2D4B59222}" destId="{97FB55AC-AE20-4C26-8EE3-1EF1CC21F003}" srcOrd="2" destOrd="0" presId="urn:microsoft.com/office/officeart/2018/2/layout/IconLabelList"/>
    <dgm:cxn modelId="{DF4D2F82-794E-4E74-9E65-92DC17516513}" type="presParOf" srcId="{F724B8C4-1875-4D4E-822B-3231B9C3E48F}" destId="{05B5F5C6-F429-4FD5-81E9-AD09CEF7FF38}" srcOrd="3" destOrd="0" presId="urn:microsoft.com/office/officeart/2018/2/layout/IconLabelList"/>
    <dgm:cxn modelId="{D6D2FC4B-04FF-4A1C-9370-7A851AFEED8A}" type="presParOf" srcId="{F724B8C4-1875-4D4E-822B-3231B9C3E48F}" destId="{2620E5CD-F23A-488E-A376-22CC6A940FF6}" srcOrd="4" destOrd="0" presId="urn:microsoft.com/office/officeart/2018/2/layout/IconLabelList"/>
    <dgm:cxn modelId="{BC14913C-8DCE-4EE8-851B-598E30A57D83}" type="presParOf" srcId="{2620E5CD-F23A-488E-A376-22CC6A940FF6}" destId="{5E61C239-88EF-4695-A1CC-68AEFFB1DACF}" srcOrd="0" destOrd="0" presId="urn:microsoft.com/office/officeart/2018/2/layout/IconLabelList"/>
    <dgm:cxn modelId="{B2C16E17-3C7D-4534-8908-8B01A952D533}" type="presParOf" srcId="{2620E5CD-F23A-488E-A376-22CC6A940FF6}" destId="{EDC9D0E8-3B7D-41F6-9066-F7E39A5A0C6C}" srcOrd="1" destOrd="0" presId="urn:microsoft.com/office/officeart/2018/2/layout/IconLabelList"/>
    <dgm:cxn modelId="{8F8D2ED2-3B62-4FDB-BA4A-A0DA2B6C2509}" type="presParOf" srcId="{2620E5CD-F23A-488E-A376-22CC6A940FF6}" destId="{51C66107-3EF4-47FC-9EDC-F897C832645D}" srcOrd="2" destOrd="0" presId="urn:microsoft.com/office/officeart/2018/2/layout/IconLabelList"/>
    <dgm:cxn modelId="{3B66DEC8-3A99-43D7-A872-DDC7E10C0111}" type="presParOf" srcId="{F724B8C4-1875-4D4E-822B-3231B9C3E48F}" destId="{4126D8B2-C3E2-4555-ACAF-57B4BAE4C56B}" srcOrd="5" destOrd="0" presId="urn:microsoft.com/office/officeart/2018/2/layout/IconLabelList"/>
    <dgm:cxn modelId="{710F8EA8-06D9-4AF8-ABA5-D1582F5AB967}" type="presParOf" srcId="{F724B8C4-1875-4D4E-822B-3231B9C3E48F}" destId="{F5626C7F-E4EA-4AC7-BD98-719F281A41C4}" srcOrd="6" destOrd="0" presId="urn:microsoft.com/office/officeart/2018/2/layout/IconLabelList"/>
    <dgm:cxn modelId="{F3EF6A6C-226A-471D-9306-0172640614EC}" type="presParOf" srcId="{F5626C7F-E4EA-4AC7-BD98-719F281A41C4}" destId="{B3246912-5D55-44E1-8163-5D40D0D88A3D}" srcOrd="0" destOrd="0" presId="urn:microsoft.com/office/officeart/2018/2/layout/IconLabelList"/>
    <dgm:cxn modelId="{52B88306-318A-4DCA-92F5-F0A8DB84D04C}" type="presParOf" srcId="{F5626C7F-E4EA-4AC7-BD98-719F281A41C4}" destId="{AC88D01E-0386-4CAC-9D0D-C800EF7A6117}" srcOrd="1" destOrd="0" presId="urn:microsoft.com/office/officeart/2018/2/layout/IconLabelList"/>
    <dgm:cxn modelId="{B57D4019-E460-4A9B-9F9A-1836E4AABF5E}" type="presParOf" srcId="{F5626C7F-E4EA-4AC7-BD98-719F281A41C4}" destId="{64B24C46-EB9D-4966-8FD1-A9752992E81F}" srcOrd="2" destOrd="0" presId="urn:microsoft.com/office/officeart/2018/2/layout/IconLabelList"/>
    <dgm:cxn modelId="{CC93400E-054F-4374-AC52-BAADEC9DA5A5}" type="presParOf" srcId="{F724B8C4-1875-4D4E-822B-3231B9C3E48F}" destId="{BF9766DC-0765-4803-A6DC-9A1096C07D5D}" srcOrd="7" destOrd="0" presId="urn:microsoft.com/office/officeart/2018/2/layout/IconLabelList"/>
    <dgm:cxn modelId="{F9814483-742C-4A7C-BD53-30E1C01E990C}" type="presParOf" srcId="{F724B8C4-1875-4D4E-822B-3231B9C3E48F}" destId="{51D7C1EC-D1C6-4351-A8DB-31E87B65A2B4}" srcOrd="8" destOrd="0" presId="urn:microsoft.com/office/officeart/2018/2/layout/IconLabelList"/>
    <dgm:cxn modelId="{CC9F29BE-1AC1-4D62-BD25-07074CB69A7D}" type="presParOf" srcId="{51D7C1EC-D1C6-4351-A8DB-31E87B65A2B4}" destId="{5CE74B37-560C-4099-B192-6C43124C9757}" srcOrd="0" destOrd="0" presId="urn:microsoft.com/office/officeart/2018/2/layout/IconLabelList"/>
    <dgm:cxn modelId="{7CF365C3-C363-463C-88F3-5826F2E901CB}" type="presParOf" srcId="{51D7C1EC-D1C6-4351-A8DB-31E87B65A2B4}" destId="{58A38456-5C2E-443F-81B0-333F74032F02}" srcOrd="1" destOrd="0" presId="urn:microsoft.com/office/officeart/2018/2/layout/IconLabelList"/>
    <dgm:cxn modelId="{C65321A1-9460-4F76-BD0F-F04A99D878AF}" type="presParOf" srcId="{51D7C1EC-D1C6-4351-A8DB-31E87B65A2B4}" destId="{EC055F4B-3567-4E64-9A65-5522E911CC1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ACA93-090C-44EF-88E6-F0A7EA48E404}">
      <dsp:nvSpPr>
        <dsp:cNvPr id="0" name=""/>
        <dsp:cNvSpPr/>
      </dsp:nvSpPr>
      <dsp:spPr>
        <a:xfrm>
          <a:off x="68342" y="999222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A3D8E-D8BB-4983-A801-5F84C32FED15}">
      <dsp:nvSpPr>
        <dsp:cNvPr id="0" name=""/>
        <dsp:cNvSpPr/>
      </dsp:nvSpPr>
      <dsp:spPr>
        <a:xfrm>
          <a:off x="200357" y="1131237"/>
          <a:ext cx="364614" cy="364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B3EAF-2148-45DC-B654-85400B6A125C}">
      <dsp:nvSpPr>
        <dsp:cNvPr id="0" name=""/>
        <dsp:cNvSpPr/>
      </dsp:nvSpPr>
      <dsp:spPr>
        <a:xfrm>
          <a:off x="831697" y="999222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s-ES_tradnl" sz="1100" i="1" kern="1200"/>
          </a:br>
          <a:br>
            <a:rPr lang="es-ES_tradnl" sz="1100" i="1" kern="1200"/>
          </a:br>
          <a:r>
            <a:rPr lang="es-ES_tradnl" sz="1100" i="1" kern="1200"/>
            <a:t>1.- Principio de desarrollo y relación con el entorno.</a:t>
          </a:r>
          <a:endParaRPr lang="en-US" sz="1100" kern="1200"/>
        </a:p>
      </dsp:txBody>
      <dsp:txXfrm>
        <a:off x="831697" y="999222"/>
        <a:ext cx="1481807" cy="628645"/>
      </dsp:txXfrm>
    </dsp:sp>
    <dsp:sp modelId="{B0828EA7-1847-42D1-9C21-1F7F7E2E30ED}">
      <dsp:nvSpPr>
        <dsp:cNvPr id="0" name=""/>
        <dsp:cNvSpPr/>
      </dsp:nvSpPr>
      <dsp:spPr>
        <a:xfrm>
          <a:off x="2571698" y="999222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E9F01-B121-4490-911E-FA2F5AE2D6BA}">
      <dsp:nvSpPr>
        <dsp:cNvPr id="0" name=""/>
        <dsp:cNvSpPr/>
      </dsp:nvSpPr>
      <dsp:spPr>
        <a:xfrm>
          <a:off x="2703713" y="1131237"/>
          <a:ext cx="364614" cy="364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B0CA5-1A12-45C1-A69A-A5CCAE4DDEDF}">
      <dsp:nvSpPr>
        <dsp:cNvPr id="0" name=""/>
        <dsp:cNvSpPr/>
      </dsp:nvSpPr>
      <dsp:spPr>
        <a:xfrm>
          <a:off x="3335053" y="999222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2.- Principio de percepción selectiva.</a:t>
          </a:r>
          <a:endParaRPr lang="en-US" sz="1100" kern="1200"/>
        </a:p>
      </dsp:txBody>
      <dsp:txXfrm>
        <a:off x="3335053" y="999222"/>
        <a:ext cx="1481807" cy="628645"/>
      </dsp:txXfrm>
    </dsp:sp>
    <dsp:sp modelId="{F86DED31-6D9F-400A-9D97-F91F890E0B62}">
      <dsp:nvSpPr>
        <dsp:cNvPr id="0" name=""/>
        <dsp:cNvSpPr/>
      </dsp:nvSpPr>
      <dsp:spPr>
        <a:xfrm>
          <a:off x="68342" y="2628390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FF6D8-3E50-43AF-8315-391E57E265F2}">
      <dsp:nvSpPr>
        <dsp:cNvPr id="0" name=""/>
        <dsp:cNvSpPr/>
      </dsp:nvSpPr>
      <dsp:spPr>
        <a:xfrm>
          <a:off x="200357" y="2760405"/>
          <a:ext cx="364614" cy="364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E6AFD-E84A-45F8-9881-D41D4475C425}">
      <dsp:nvSpPr>
        <dsp:cNvPr id="0" name=""/>
        <dsp:cNvSpPr/>
      </dsp:nvSpPr>
      <dsp:spPr>
        <a:xfrm>
          <a:off x="831697" y="2628390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3.- Principio hermenéutico narrativo.</a:t>
          </a:r>
          <a:endParaRPr lang="en-US" sz="1100" kern="1200"/>
        </a:p>
      </dsp:txBody>
      <dsp:txXfrm>
        <a:off x="831697" y="2628390"/>
        <a:ext cx="1481807" cy="628645"/>
      </dsp:txXfrm>
    </dsp:sp>
    <dsp:sp modelId="{6C81BA40-0C73-453E-A07A-F44906065122}">
      <dsp:nvSpPr>
        <dsp:cNvPr id="0" name=""/>
        <dsp:cNvSpPr/>
      </dsp:nvSpPr>
      <dsp:spPr>
        <a:xfrm>
          <a:off x="2571698" y="2628390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2DC904-0734-4352-9040-069015092B57}">
      <dsp:nvSpPr>
        <dsp:cNvPr id="0" name=""/>
        <dsp:cNvSpPr/>
      </dsp:nvSpPr>
      <dsp:spPr>
        <a:xfrm>
          <a:off x="2703713" y="2760405"/>
          <a:ext cx="364614" cy="3646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CE7BF-CEFE-46AE-9925-9726314CF397}">
      <dsp:nvSpPr>
        <dsp:cNvPr id="0" name=""/>
        <dsp:cNvSpPr/>
      </dsp:nvSpPr>
      <dsp:spPr>
        <a:xfrm>
          <a:off x="3335053" y="2628390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4.- Principio de valoración.</a:t>
          </a:r>
          <a:endParaRPr lang="en-US" sz="1100" kern="1200"/>
        </a:p>
      </dsp:txBody>
      <dsp:txXfrm>
        <a:off x="3335053" y="2628390"/>
        <a:ext cx="1481807" cy="628645"/>
      </dsp:txXfrm>
    </dsp:sp>
    <dsp:sp modelId="{BB0BA37B-7AFA-4F35-94D1-1CD5DFEF7FE4}">
      <dsp:nvSpPr>
        <dsp:cNvPr id="0" name=""/>
        <dsp:cNvSpPr/>
      </dsp:nvSpPr>
      <dsp:spPr>
        <a:xfrm>
          <a:off x="68342" y="4257558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82E96-234A-42F7-95CF-640CBFC40C36}">
      <dsp:nvSpPr>
        <dsp:cNvPr id="0" name=""/>
        <dsp:cNvSpPr/>
      </dsp:nvSpPr>
      <dsp:spPr>
        <a:xfrm>
          <a:off x="200357" y="4389573"/>
          <a:ext cx="364614" cy="36461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78A0B-10B4-47B8-9CA7-822D20A81625}">
      <dsp:nvSpPr>
        <dsp:cNvPr id="0" name=""/>
        <dsp:cNvSpPr/>
      </dsp:nvSpPr>
      <dsp:spPr>
        <a:xfrm>
          <a:off x="831697" y="4257558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5.- Coherencia interna.</a:t>
          </a:r>
          <a:endParaRPr lang="en-US" sz="1100" kern="1200"/>
        </a:p>
      </dsp:txBody>
      <dsp:txXfrm>
        <a:off x="831697" y="4257558"/>
        <a:ext cx="1481807" cy="628645"/>
      </dsp:txXfrm>
    </dsp:sp>
    <dsp:sp modelId="{97E0500C-4C8A-44E6-A0A5-814CCA17123A}">
      <dsp:nvSpPr>
        <dsp:cNvPr id="0" name=""/>
        <dsp:cNvSpPr/>
      </dsp:nvSpPr>
      <dsp:spPr>
        <a:xfrm>
          <a:off x="2571698" y="4257558"/>
          <a:ext cx="628645" cy="6286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7B684-E867-435A-AFAF-3D49A4836D37}">
      <dsp:nvSpPr>
        <dsp:cNvPr id="0" name=""/>
        <dsp:cNvSpPr/>
      </dsp:nvSpPr>
      <dsp:spPr>
        <a:xfrm>
          <a:off x="2703713" y="4389573"/>
          <a:ext cx="364614" cy="36461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9A931-5766-44E1-8D07-FD01FAC38F89}">
      <dsp:nvSpPr>
        <dsp:cNvPr id="0" name=""/>
        <dsp:cNvSpPr/>
      </dsp:nvSpPr>
      <dsp:spPr>
        <a:xfrm>
          <a:off x="3335053" y="4257558"/>
          <a:ext cx="1481807" cy="62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6.- Intencionalidad y agencialidad.</a:t>
          </a:r>
          <a:endParaRPr lang="en-US" sz="1100" kern="1200"/>
        </a:p>
      </dsp:txBody>
      <dsp:txXfrm>
        <a:off x="3335053" y="4257558"/>
        <a:ext cx="1481807" cy="6286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B3C81-35E4-2F4A-947E-DC9638D51543}">
      <dsp:nvSpPr>
        <dsp:cNvPr id="0" name=""/>
        <dsp:cNvSpPr/>
      </dsp:nvSpPr>
      <dsp:spPr>
        <a:xfrm>
          <a:off x="0" y="0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just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700" kern="1200" noProof="0" dirty="0"/>
            <a:t>Antecedentes</a:t>
          </a:r>
          <a:r>
            <a:rPr lang="es-ES_tradnl" sz="3700" kern="1200" baseline="0" noProof="0" dirty="0"/>
            <a:t> remotos</a:t>
          </a:r>
          <a:endParaRPr lang="es-ES_tradnl" sz="3700" kern="1200" noProof="0" dirty="0"/>
        </a:p>
      </dsp:txBody>
      <dsp:txXfrm>
        <a:off x="38234" y="38234"/>
        <a:ext cx="5295064" cy="1228933"/>
      </dsp:txXfrm>
    </dsp:sp>
    <dsp:sp modelId="{4585803D-D5D7-EC42-AFA0-52B7E0A68B2C}">
      <dsp:nvSpPr>
        <dsp:cNvPr id="0" name=""/>
        <dsp:cNvSpPr/>
      </dsp:nvSpPr>
      <dsp:spPr>
        <a:xfrm>
          <a:off x="591502" y="1522968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700" kern="1200" noProof="0" dirty="0"/>
            <a:t>Antecedentes inmediatos</a:t>
          </a:r>
        </a:p>
      </dsp:txBody>
      <dsp:txXfrm>
        <a:off x="629736" y="1561202"/>
        <a:ext cx="5187213" cy="1228933"/>
      </dsp:txXfrm>
    </dsp:sp>
    <dsp:sp modelId="{D98D75A1-5E2D-C749-9FB9-1583D91C057E}">
      <dsp:nvSpPr>
        <dsp:cNvPr id="0" name=""/>
        <dsp:cNvSpPr/>
      </dsp:nvSpPr>
      <dsp:spPr>
        <a:xfrm>
          <a:off x="1183004" y="3045936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700" kern="1200" noProof="0" dirty="0"/>
            <a:t>Antecedentes</a:t>
          </a:r>
          <a:r>
            <a:rPr lang="es-ES_tradnl" sz="3700" kern="1200" baseline="0" noProof="0" dirty="0"/>
            <a:t> futuros</a:t>
          </a:r>
          <a:endParaRPr lang="es-ES_tradnl" sz="3700" kern="1200" noProof="0" dirty="0"/>
        </a:p>
      </dsp:txBody>
      <dsp:txXfrm>
        <a:off x="1221238" y="3084170"/>
        <a:ext cx="5187213" cy="1228933"/>
      </dsp:txXfrm>
    </dsp:sp>
    <dsp:sp modelId="{CAD53C56-B4CA-664E-93E9-D21F5FAF69CD}">
      <dsp:nvSpPr>
        <dsp:cNvPr id="0" name=""/>
        <dsp:cNvSpPr/>
      </dsp:nvSpPr>
      <dsp:spPr>
        <a:xfrm>
          <a:off x="5855184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600" kern="1200" noProof="0" dirty="0"/>
        </a:p>
      </dsp:txBody>
      <dsp:txXfrm>
        <a:off x="6046099" y="989929"/>
        <a:ext cx="466680" cy="638504"/>
      </dsp:txXfrm>
    </dsp:sp>
    <dsp:sp modelId="{190DF2C5-45F8-6147-B5D8-725BB2D8BFA5}">
      <dsp:nvSpPr>
        <dsp:cNvPr id="0" name=""/>
        <dsp:cNvSpPr/>
      </dsp:nvSpPr>
      <dsp:spPr>
        <a:xfrm>
          <a:off x="6446686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3600" kern="1200" noProof="0" dirty="0"/>
        </a:p>
      </dsp:txBody>
      <dsp:txXfrm>
        <a:off x="6637601" y="2504195"/>
        <a:ext cx="466680" cy="63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E28A2-D942-4771-8D5F-3A3BA3B801FF}">
      <dsp:nvSpPr>
        <dsp:cNvPr id="0" name=""/>
        <dsp:cNvSpPr/>
      </dsp:nvSpPr>
      <dsp:spPr>
        <a:xfrm>
          <a:off x="1186858" y="319637"/>
          <a:ext cx="624111" cy="624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E5BC2-9B1E-4A89-87BE-19A83BEEC721}">
      <dsp:nvSpPr>
        <dsp:cNvPr id="0" name=""/>
        <dsp:cNvSpPr/>
      </dsp:nvSpPr>
      <dsp:spPr>
        <a:xfrm>
          <a:off x="805456" y="1204829"/>
          <a:ext cx="1386914" cy="79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 dirty="0"/>
            <a:t>1.- Control de los inputs informativos.</a:t>
          </a:r>
          <a:endParaRPr lang="en-US" sz="1100" kern="1200" dirty="0"/>
        </a:p>
      </dsp:txBody>
      <dsp:txXfrm>
        <a:off x="805456" y="1204829"/>
        <a:ext cx="1386914" cy="797475"/>
      </dsp:txXfrm>
    </dsp:sp>
    <dsp:sp modelId="{75E606D4-30D5-4075-B18C-E5283B5FEA7A}">
      <dsp:nvSpPr>
        <dsp:cNvPr id="0" name=""/>
        <dsp:cNvSpPr/>
      </dsp:nvSpPr>
      <dsp:spPr>
        <a:xfrm>
          <a:off x="2816482" y="319637"/>
          <a:ext cx="624111" cy="624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B55AC-AE20-4C26-8EE3-1EF1CC21F003}">
      <dsp:nvSpPr>
        <dsp:cNvPr id="0" name=""/>
        <dsp:cNvSpPr/>
      </dsp:nvSpPr>
      <dsp:spPr>
        <a:xfrm>
          <a:off x="2435080" y="1204829"/>
          <a:ext cx="1386914" cy="79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2.- Construcción. Una  vez seleccionada la información, tiene lugar una segunda evaluación de los datos percibidos que los pone en relación con datos anteriores.</a:t>
          </a:r>
          <a:endParaRPr lang="en-US" sz="1100" kern="1200"/>
        </a:p>
      </dsp:txBody>
      <dsp:txXfrm>
        <a:off x="2435080" y="1204829"/>
        <a:ext cx="1386914" cy="797475"/>
      </dsp:txXfrm>
    </dsp:sp>
    <dsp:sp modelId="{5E61C239-88EF-4695-A1CC-68AEFFB1DACF}">
      <dsp:nvSpPr>
        <dsp:cNvPr id="0" name=""/>
        <dsp:cNvSpPr/>
      </dsp:nvSpPr>
      <dsp:spPr>
        <a:xfrm>
          <a:off x="4446106" y="319637"/>
          <a:ext cx="624111" cy="624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66107-3EF4-47FC-9EDC-F897C832645D}">
      <dsp:nvSpPr>
        <dsp:cNvPr id="0" name=""/>
        <dsp:cNvSpPr/>
      </dsp:nvSpPr>
      <dsp:spPr>
        <a:xfrm>
          <a:off x="4064704" y="1204829"/>
          <a:ext cx="1386914" cy="79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3.- Contextualización. Solo mediante la valoración de la situación y de los contextos de acción podemos tener visión de juego e identificar las oportunidades y los problemas.</a:t>
          </a:r>
          <a:endParaRPr lang="en-US" sz="1100" kern="1200"/>
        </a:p>
      </dsp:txBody>
      <dsp:txXfrm>
        <a:off x="4064704" y="1204829"/>
        <a:ext cx="1386914" cy="797475"/>
      </dsp:txXfrm>
    </dsp:sp>
    <dsp:sp modelId="{B3246912-5D55-44E1-8163-5D40D0D88A3D}">
      <dsp:nvSpPr>
        <dsp:cNvPr id="0" name=""/>
        <dsp:cNvSpPr/>
      </dsp:nvSpPr>
      <dsp:spPr>
        <a:xfrm>
          <a:off x="6075730" y="319637"/>
          <a:ext cx="624111" cy="6241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24C46-EB9D-4966-8FD1-A9752992E81F}">
      <dsp:nvSpPr>
        <dsp:cNvPr id="0" name=""/>
        <dsp:cNvSpPr/>
      </dsp:nvSpPr>
      <dsp:spPr>
        <a:xfrm>
          <a:off x="5694329" y="1204829"/>
          <a:ext cx="1386914" cy="79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4.-Establecimiento de preferencias entre alternativas.</a:t>
          </a:r>
          <a:endParaRPr lang="en-US" sz="1100" kern="1200"/>
        </a:p>
      </dsp:txBody>
      <dsp:txXfrm>
        <a:off x="5694329" y="1204829"/>
        <a:ext cx="1386914" cy="797475"/>
      </dsp:txXfrm>
    </dsp:sp>
    <dsp:sp modelId="{5CE74B37-560C-4099-B192-6C43124C9757}">
      <dsp:nvSpPr>
        <dsp:cNvPr id="0" name=""/>
        <dsp:cNvSpPr/>
      </dsp:nvSpPr>
      <dsp:spPr>
        <a:xfrm>
          <a:off x="3631294" y="2349033"/>
          <a:ext cx="624111" cy="6241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55F4B-3567-4E64-9A65-5522E911CC19}">
      <dsp:nvSpPr>
        <dsp:cNvPr id="0" name=""/>
        <dsp:cNvSpPr/>
      </dsp:nvSpPr>
      <dsp:spPr>
        <a:xfrm>
          <a:off x="3249892" y="3234224"/>
          <a:ext cx="1386914" cy="79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i="1" kern="1200"/>
            <a:t>5.- Dirección de futuro. Poner en práctica la alternativa seleccionada.	</a:t>
          </a:r>
          <a:endParaRPr lang="en-US" sz="1100" kern="1200"/>
        </a:p>
      </dsp:txBody>
      <dsp:txXfrm>
        <a:off x="3249892" y="3234224"/>
        <a:ext cx="1386914" cy="797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7A505-6236-164B-BF27-6B8F67A2B97F}" type="datetimeFigureOut">
              <a:rPr lang="es-ES" smtClean="0"/>
              <a:t>3/7/19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6BB9F-192B-A64E-B86D-63142ED6A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757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444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 hay una memoria. Hay varias memorias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7926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8021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 hay una memoria. Hay varias memorias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201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6617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Antecedentes futuros: Atractores. Podrían ser abortados si los detectamos a tiempo.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8693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3398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943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79026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2466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6622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2954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85168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246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27493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98521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3071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7512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18615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38808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447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9071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15630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94666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395250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4180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27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04748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30D7A-F6D9-4746-B2BC-6E1D9C9FE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DAD77C-C563-E848-A785-38AA79CBC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AAD22E-9394-9E4D-B19F-77E9818D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33FC1D-9819-5A43-AB0E-91466A67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01E775-8C8F-7641-ABB5-B75F7890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F1E3AF-D772-F64C-81FC-700E2B658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F96919-7A08-FF4E-AEE8-9EE8EDEB7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4CD6F9-E0F7-C149-98C6-1DA21161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486397-E6BD-3E41-86CF-676F6557D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9BBD9-69E0-BB4F-B537-CB4D6AAF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CC636-9EFA-204F-BFFC-1313FF929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E99349-1DFB-DE4D-9FC8-A1C797532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40916B-5EA4-6D4B-86CA-8F0987A24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AC6251-D948-F54C-952D-B0738BB41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3B3F4-2DE3-5F43-ABAC-3B02EF16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9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A4797-9147-2C41-845D-8E8E97A6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785D10-E2EC-964C-9413-37358D6FD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3F5542-06C1-8145-984F-67CAD7DE6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DE554C-3FD1-D744-AB1E-6A3B40A1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CF8251-1EBD-9647-B617-A782695B2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74E3E9-8461-9340-8829-E666D3FC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4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82A6A-4C63-A849-9004-A640028F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E1F7E1-55E5-094E-A120-527CC2093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D6D1AD-09AA-9244-B994-E82E9396F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268EE6E-4B59-C84C-BDB8-A6EA5901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CEA9D4B-3BCF-2747-938F-EC9E9217FB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5EE435-1DDF-6D42-96B5-95FDEEB7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E3723B-4314-3243-B405-D73B217DD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0FC0D4-D9E9-6440-90CF-F07BAF12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8B990-28DC-F34E-B287-105FCEFB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E484CD-1FBA-9A4D-B43D-0E6586DC2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9F5852-D4BE-1D4C-B5CB-AB7D0E05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8F7127-DA7E-0C46-AB70-EC24E843B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FEF2AE-1764-E240-97A4-704BAD56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D984EB-5E1C-1845-9975-2EF97B85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1F9638-5B08-BD4F-AA63-81D4BE19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3E671-C1F1-1D43-9080-00A342F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C9BA5F-6F16-7C4C-98E8-1FAAC4FD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EA9683-1AFA-B542-8AF5-682298943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2E03EA-C980-0243-B14D-844263984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8CB7C9-5D01-014F-AE0B-AF2606F2E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8E8A06-B4E1-CB42-A700-AD5A1BBC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AFD74-2F3F-0F44-8955-A05C72E4D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458D97-4354-C84F-A093-4E1D7F7C1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A55BAC-95AD-4240-AADC-C551D9A77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F5E332-52A5-9E47-BFBF-EDF5AC79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30AAD9-F817-2F4B-9C8E-B6E5059E6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D40E1D-D2BF-964F-99FE-E05193EE8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7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146FF-CC31-0141-8EBF-CB89337C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54E6ED-D1D7-D844-AE7A-BBCEA0720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E26D7-BB1C-3B47-9DB6-C582B34BB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5EC596-38D5-164A-8A2D-ACAEB749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FE10B8-A350-104D-A04B-35133C42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858E40-1B99-9C42-9582-1375CFC56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3138A7-4C28-2441-825A-985057896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5ACE0-6EE3-9147-9462-D3A540F3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9D232B-44D0-5E4F-BF3A-272823040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E0EACD-C3A8-5C44-89B6-A08CEAA3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B43A71-627E-A647-A831-2C26B6A4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16292E-40FA-4147-8C54-941F2A964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232C8-35C5-2444-8475-287827CDA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66AD8-BC4A-4004-9882-414398D930CA}" type="datetimeFigureOut">
              <a:rPr lang="en-US" smtClean="0"/>
              <a:t>7/3/19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DF308F-6238-CF46-B29D-4D1D88A24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67183-A6B5-BD44-BD84-F13525722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suelo, interior, persona&#10;&#10;&#10;&#10;Descripción generada automáticamente">
            <a:extLst>
              <a:ext uri="{FF2B5EF4-FFF2-40B4-BE49-F238E27FC236}">
                <a16:creationId xmlns:a16="http://schemas.microsoft.com/office/drawing/2014/main" id="{1F62DC9B-CC4C-174E-B115-16915497A7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05" r="21128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1600" b="1" i="1" dirty="0">
                <a:latin typeface="Palatino" pitchFamily="2" charset="77"/>
                <a:ea typeface="Palatino" pitchFamily="2" charset="77"/>
              </a:rPr>
              <a:t>CAPITULO 9</a:t>
            </a:r>
          </a:p>
          <a:p>
            <a:pPr>
              <a:buFont typeface="Wingdings 3" charset="2"/>
              <a:buNone/>
            </a:pPr>
            <a:r>
              <a:rPr lang="es-ES_tradnl" sz="1600" b="1" i="1" dirty="0">
                <a:latin typeface="Palatino" pitchFamily="2" charset="77"/>
                <a:ea typeface="Palatino" pitchFamily="2" charset="77"/>
              </a:rPr>
              <a:t>El modelo del  hombre jugador </a:t>
            </a:r>
          </a:p>
        </p:txBody>
      </p:sp>
    </p:spTree>
    <p:extLst>
      <p:ext uri="{BB962C8B-B14F-4D97-AF65-F5344CB8AC3E}">
        <p14:creationId xmlns:p14="http://schemas.microsoft.com/office/powerpoint/2010/main" val="36407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1801" y="1339093"/>
            <a:ext cx="3985902" cy="11440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b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400" i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67350B-0747-904D-8685-DBB19F5C8ECF}"/>
              </a:ext>
            </a:extLst>
          </p:cNvPr>
          <p:cNvSpPr txBox="1"/>
          <p:nvPr/>
        </p:nvSpPr>
        <p:spPr>
          <a:xfrm>
            <a:off x="431801" y="2445864"/>
            <a:ext cx="4603750" cy="3935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000" dirty="0"/>
              <a:t>El hombre no solo busca la verdad, sino también el engaño de sí mismo y el de los otros.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000" dirty="0"/>
              <a:t>Junto a la sociedad de la comunicación, tenemos que edificar la sociedad de la voluntad.</a:t>
            </a:r>
            <a:br>
              <a:rPr lang="en-US" sz="1350" dirty="0"/>
            </a:br>
            <a:endParaRPr lang="en-US" sz="1350" dirty="0"/>
          </a:p>
        </p:txBody>
      </p:sp>
      <p:sp>
        <p:nvSpPr>
          <p:cNvPr id="62" name="Freeform: Shape 5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40250" y="0"/>
            <a:ext cx="4603750" cy="479339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Imagen 5" descr="Imagen que contiene ropa, máscara&#10;&#10;Descripción generada automáticamente">
            <a:extLst>
              <a:ext uri="{FF2B5EF4-FFF2-40B4-BE49-F238E27FC236}">
                <a16:creationId xmlns:a16="http://schemas.microsoft.com/office/drawing/2014/main" id="{0FBC2051-42FE-7041-AA4D-75ED093E96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5" r="20614" b="-2"/>
          <a:stretch/>
        </p:blipFill>
        <p:spPr>
          <a:xfrm>
            <a:off x="4677611" y="1505"/>
            <a:ext cx="4466389" cy="4641275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3063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6129"/>
            <a:ext cx="4851603" cy="592574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0"/>
          <a:stretch/>
        </p:blipFill>
        <p:spPr>
          <a:xfrm>
            <a:off x="0" y="466129"/>
            <a:ext cx="9144000" cy="592574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76979" y="1459467"/>
            <a:ext cx="3733482" cy="10905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br>
              <a:rPr lang="en-US" sz="2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endParaRPr lang="en-US" sz="2400" i="1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86286"/>
            <a:ext cx="4320692" cy="4666770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AD572E-AB1B-9A49-8A27-1019268EEB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1" r="24121"/>
          <a:stretch/>
        </p:blipFill>
        <p:spPr>
          <a:xfrm>
            <a:off x="20" y="1351210"/>
            <a:ext cx="4180350" cy="4375387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167350B-0747-904D-8685-DBB19F5C8ECF}"/>
              </a:ext>
            </a:extLst>
          </p:cNvPr>
          <p:cNvSpPr txBox="1"/>
          <p:nvPr/>
        </p:nvSpPr>
        <p:spPr>
          <a:xfrm>
            <a:off x="4974330" y="2673512"/>
            <a:ext cx="3733184" cy="2729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2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El hombre, sistema abierto, multidimensional, complejo y simbólico, dotado de capacidades cognitivas-comunicativas, prospectivas-imaginativas y estratégicamente electivas.</a:t>
            </a:r>
          </a:p>
        </p:txBody>
      </p:sp>
    </p:spTree>
    <p:extLst>
      <p:ext uri="{BB962C8B-B14F-4D97-AF65-F5344CB8AC3E}">
        <p14:creationId xmlns:p14="http://schemas.microsoft.com/office/powerpoint/2010/main" val="6725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76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7212" y="742951"/>
            <a:ext cx="2607469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b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 sistema estratégico del hombre jugador</a:t>
            </a:r>
            <a:b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Rafael Alberto Pérez</a:t>
            </a:r>
            <a:b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300" i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7F555D-2D7D-C644-9CD4-4085520BF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170" y="492573"/>
            <a:ext cx="4807550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2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3CAE800-0092-AD46-A673-7B9F2430465D}"/>
              </a:ext>
            </a:extLst>
          </p:cNvPr>
          <p:cNvSpPr txBox="1"/>
          <p:nvPr/>
        </p:nvSpPr>
        <p:spPr>
          <a:xfrm>
            <a:off x="647271" y="1012004"/>
            <a:ext cx="2562119" cy="4795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i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 modelo parte del supuesto de que el sistema estratégico humano está regido por 6 principios</a:t>
            </a:r>
            <a:endParaRPr lang="en-US" sz="3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1" name="Marcador de contenido 2">
            <a:extLst>
              <a:ext uri="{FF2B5EF4-FFF2-40B4-BE49-F238E27FC236}">
                <a16:creationId xmlns:a16="http://schemas.microsoft.com/office/drawing/2014/main" id="{B22C6AD6-B718-483F-94B5-B5BF56BD06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246949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445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AF42A50-D965-4842-AF0A-BCF638887E50}"/>
              </a:ext>
            </a:extLst>
          </p:cNvPr>
          <p:cNvSpPr txBox="1"/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El </a:t>
            </a:r>
            <a:r>
              <a:rPr lang="en-US" sz="4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pasado</a:t>
            </a:r>
            <a:r>
              <a:rPr lang="en-US" sz="4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del </a:t>
            </a:r>
            <a:r>
              <a:rPr lang="en-US" sz="4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sistema</a:t>
            </a:r>
            <a:endParaRPr lang="en-US" sz="4400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graphicFrame>
        <p:nvGraphicFramePr>
          <p:cNvPr id="12" name="Marcador de contenido 2">
            <a:extLst>
              <a:ext uri="{FF2B5EF4-FFF2-40B4-BE49-F238E27FC236}">
                <a16:creationId xmlns:a16="http://schemas.microsoft.com/office/drawing/2014/main" id="{49A34B51-B468-4679-A83D-3FDB066DC9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96337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36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575033"/>
            <a:ext cx="3917646" cy="4035313"/>
          </a:xfrm>
        </p:spPr>
        <p:txBody>
          <a:bodyPr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1600" i="1" dirty="0">
                <a:latin typeface="Palatino" pitchFamily="2" charset="77"/>
                <a:ea typeface="Palatino" pitchFamily="2" charset="77"/>
              </a:rPr>
              <a:t>	</a:t>
            </a: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El pasado del sistema ha dado lugar a los antecedentes no solo del problema, sino también del propio jugador. 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	Nuestra percepción de la realidad es cultural y narrativa (guiada por las historias acumuladas).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	El subsistema valorativo es central en el modelo de Rafael A. Pérez.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B98924-2491-BE4C-8754-3EED242AA7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7" r="23092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5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054E204-3B69-F640-8D60-923CB57892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3" b="15835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8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07" y="3763329"/>
            <a:ext cx="3455779" cy="2580321"/>
          </a:xfrm>
        </p:spPr>
        <p:txBody>
          <a:bodyPr anchor="ctr">
            <a:noAutofit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Operaciones de valoración</a:t>
            </a:r>
          </a:p>
          <a:p>
            <a:pPr>
              <a:buFont typeface="Wingdings 3" charset="2"/>
              <a:buNone/>
            </a:pPr>
            <a:endParaRPr lang="es-ES_tradnl" sz="20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Marcos de referencia.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Imágenes mentales.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Estereotipos.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latin typeface="Palatino" pitchFamily="2" charset="77"/>
                <a:ea typeface="Palatino" pitchFamily="2" charset="77"/>
              </a:rPr>
              <a:t>Prejuicios.</a:t>
            </a:r>
          </a:p>
        </p:txBody>
      </p:sp>
    </p:spTree>
    <p:extLst>
      <p:ext uri="{BB962C8B-B14F-4D97-AF65-F5344CB8AC3E}">
        <p14:creationId xmlns:p14="http://schemas.microsoft.com/office/powerpoint/2010/main" val="373481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Marcador de contenido 2">
            <a:extLst>
              <a:ext uri="{FF2B5EF4-FFF2-40B4-BE49-F238E27FC236}">
                <a16:creationId xmlns:a16="http://schemas.microsoft.com/office/drawing/2014/main" id="{3F455D88-1F66-4224-888B-22F65B813B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23737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9EF8DB61-7EF1-9848-B598-3D99A7DC530F}"/>
              </a:ext>
            </a:extLst>
          </p:cNvPr>
          <p:cNvSpPr txBox="1"/>
          <p:nvPr/>
        </p:nvSpPr>
        <p:spPr>
          <a:xfrm>
            <a:off x="2510971" y="754743"/>
            <a:ext cx="334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dirty="0"/>
              <a:t>Las cinco principales evaluaciones</a:t>
            </a:r>
            <a:endParaRPr lang="en-US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1117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49956A-7598-D04B-A163-67A3022516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6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88" y="917724"/>
            <a:ext cx="2588611" cy="5349725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17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s-ES_tradnl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Descubrir las claves de los valores del otro jugador puede ayudar a encontrar contrapartidas que permiten convertir un juego de suma cero en otro de suma distinta de cero, es decir, cooperativo.</a:t>
            </a:r>
          </a:p>
        </p:txBody>
      </p:sp>
    </p:spTree>
    <p:extLst>
      <p:ext uri="{BB962C8B-B14F-4D97-AF65-F5344CB8AC3E}">
        <p14:creationId xmlns:p14="http://schemas.microsoft.com/office/powerpoint/2010/main" val="394526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6129"/>
            <a:ext cx="4851603" cy="592574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0"/>
          <a:stretch/>
        </p:blipFill>
        <p:spPr>
          <a:xfrm>
            <a:off x="0" y="466129"/>
            <a:ext cx="9144000" cy="5925741"/>
          </a:xfrm>
          <a:prstGeom prst="rect">
            <a:avLst/>
          </a:prstGeom>
        </p:spPr>
      </p:pic>
      <p:sp>
        <p:nvSpPr>
          <p:cNvPr id="82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86286"/>
            <a:ext cx="4320692" cy="4666770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Imagen 4" descr="Imagen que contiene ropa&#10;&#10;Descripción generada automáticamente">
            <a:extLst>
              <a:ext uri="{FF2B5EF4-FFF2-40B4-BE49-F238E27FC236}">
                <a16:creationId xmlns:a16="http://schemas.microsoft.com/office/drawing/2014/main" id="{9252C6F0-28A8-5349-8AA9-A9A57D19B9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5" r="1446" b="-1"/>
          <a:stretch/>
        </p:blipFill>
        <p:spPr>
          <a:xfrm>
            <a:off x="20" y="1351210"/>
            <a:ext cx="4180350" cy="4375387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0" y="2673512"/>
            <a:ext cx="3733184" cy="2729467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Todo intento de resolver un conflicto o de aprovechar una oportunidad se inicia recopilando la información pertinente.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Indispensable filtrar información. Centrar nuestra atención en la que interesa a nuestros fines.</a:t>
            </a:r>
          </a:p>
        </p:txBody>
      </p:sp>
    </p:spTree>
    <p:extLst>
      <p:ext uri="{BB962C8B-B14F-4D97-AF65-F5344CB8AC3E}">
        <p14:creationId xmlns:p14="http://schemas.microsoft.com/office/powerpoint/2010/main" val="386781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575033"/>
            <a:ext cx="3917646" cy="4035305"/>
          </a:xfrm>
        </p:spPr>
        <p:txBody>
          <a:bodyPr>
            <a:normAutofit fontScale="70000" lnSpcReduction="20000"/>
          </a:bodyPr>
          <a:lstStyle/>
          <a:p>
            <a:pPr>
              <a:buFont typeface="Wingdings 3" charset="2"/>
              <a:buNone/>
            </a:pPr>
            <a:r>
              <a:rPr lang="es-ES_tradnl" sz="4000" i="1" dirty="0">
                <a:latin typeface="Palatino" pitchFamily="2" charset="77"/>
                <a:ea typeface="Palatino" pitchFamily="2" charset="77"/>
              </a:rPr>
              <a:t>	Función interpretativa</a:t>
            </a:r>
          </a:p>
          <a:p>
            <a:pPr>
              <a:buFont typeface="Wingdings 3" charset="2"/>
              <a:buNone/>
            </a:pPr>
            <a:endParaRPr lang="es-ES_tradnl" sz="18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1800" i="1" dirty="0">
                <a:latin typeface="Palatino" pitchFamily="2" charset="77"/>
                <a:ea typeface="Palatino" pitchFamily="2" charset="77"/>
              </a:rPr>
              <a:t>	</a:t>
            </a: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Función constructora-selectiva (conceptos, palabras, esquema, </a:t>
            </a:r>
            <a:r>
              <a:rPr lang="es-ES_tradnl" sz="2400" i="1" dirty="0" err="1">
                <a:latin typeface="Palatino" pitchFamily="2" charset="77"/>
                <a:ea typeface="Palatino" pitchFamily="2" charset="77"/>
              </a:rPr>
              <a:t>guión</a:t>
            </a: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, mapa cognitivo, imagen mental, historia, narración, relato)</a:t>
            </a:r>
          </a:p>
          <a:p>
            <a:pPr>
              <a:buFont typeface="Wingdings 3" charset="2"/>
              <a:buNone/>
            </a:pPr>
            <a:endParaRPr lang="es-ES_tradnl" sz="24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	Muchos de nuestros problemas no están afuera, pueden radicar en nuestras representaciones.</a:t>
            </a:r>
          </a:p>
          <a:p>
            <a:pPr>
              <a:buFont typeface="Wingdings 3" charset="2"/>
              <a:buNone/>
            </a:pPr>
            <a:endParaRPr lang="es-ES_tradnl" sz="24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	La causa de muchos conflictos no se debe necesariamente a que los sujetos implicados tengan razones enfrentadas, sino a que suelen tener representaciones distintas del conflicto.</a:t>
            </a:r>
          </a:p>
          <a:p>
            <a:pPr>
              <a:buFont typeface="Wingdings 3" charset="2"/>
              <a:buNone/>
            </a:pPr>
            <a:endParaRPr lang="es-ES_tradnl" sz="18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8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8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6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Imagen 3" descr="Imagen que contiene reproductor&#10;&#10;Descripción generada automáticamente">
            <a:extLst>
              <a:ext uri="{FF2B5EF4-FFF2-40B4-BE49-F238E27FC236}">
                <a16:creationId xmlns:a16="http://schemas.microsoft.com/office/drawing/2014/main" id="{C3F52FF2-5FC6-EE49-84C2-AFC70BDBA2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8" r="23796" b="2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2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96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Imagen 4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477323E4-D6EF-534E-8D4D-D2A99CF53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2" y="2846030"/>
            <a:ext cx="3061697" cy="1492814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408" y="2190750"/>
            <a:ext cx="4180921" cy="4667250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En gran medida la solución del conflicto empieza por comprender las representaciones que de él se han hecho los distintos jugadores, empezando por nosotros mismos.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Un cambio de nuestra imágenes y representaciones mentales traerá consigo una modificación de los comportamientos. No es casual que la imagen mental se haya convertido en el campo de intervención prioritaria de la comunicación pública contemporánea.</a:t>
            </a:r>
          </a:p>
          <a:p>
            <a:pPr>
              <a:buFont typeface="Wingdings 3" charset="2"/>
              <a:buNone/>
            </a:pPr>
            <a:endParaRPr lang="es-ES_tradnl" sz="15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5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5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371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4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1" name="Picture 86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89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EFC76E-8834-664F-BEF5-8AC0D634A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2" y="2329487"/>
            <a:ext cx="3061697" cy="252589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578" y="2947260"/>
            <a:ext cx="4180921" cy="3453540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La gestión del conocimiento constituye una de las materias emergentes del </a:t>
            </a:r>
            <a:r>
              <a:rPr lang="es-ES_tradnl" sz="20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management</a:t>
            </a: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encuadrada en el proceso de intangibles.</a:t>
            </a:r>
          </a:p>
        </p:txBody>
      </p:sp>
    </p:spTree>
    <p:extLst>
      <p:ext uri="{BB962C8B-B14F-4D97-AF65-F5344CB8AC3E}">
        <p14:creationId xmlns:p14="http://schemas.microsoft.com/office/powerpoint/2010/main" val="348070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fruta, manzana&#10;&#10;Descripción generada automáticamente">
            <a:extLst>
              <a:ext uri="{FF2B5EF4-FFF2-40B4-BE49-F238E27FC236}">
                <a16:creationId xmlns:a16="http://schemas.microsoft.com/office/drawing/2014/main" id="{BCDF5AB5-6F4C-5C41-8403-BEA4E04C72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6" r="14800" b="2"/>
          <a:stretch/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98" y="1894607"/>
            <a:ext cx="4330202" cy="4125193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Todo el sistema del ser humano desemboca en el subsistema electivo, Se trata de elegir la mejor alternativa posible. La decisión conecta pasado, presente y futuro del sistema.	</a:t>
            </a:r>
          </a:p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Para elegir, ordenar y valorar la información.</a:t>
            </a:r>
          </a:p>
        </p:txBody>
      </p:sp>
    </p:spTree>
    <p:extLst>
      <p:ext uri="{BB962C8B-B14F-4D97-AF65-F5344CB8AC3E}">
        <p14:creationId xmlns:p14="http://schemas.microsoft.com/office/powerpoint/2010/main" val="245128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suelo, hombre&#10;&#10;Descripción generada automáticamente">
            <a:extLst>
              <a:ext uri="{FF2B5EF4-FFF2-40B4-BE49-F238E27FC236}">
                <a16:creationId xmlns:a16="http://schemas.microsoft.com/office/drawing/2014/main" id="{50A8F8C0-CD14-7448-A5B3-2DCEE42DC2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 r="19396" b="2"/>
          <a:stretch/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48" y="2561357"/>
            <a:ext cx="3602726" cy="3045693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s-ES_tradnl" sz="2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Proceso </a:t>
            </a:r>
            <a:r>
              <a:rPr lang="es-ES_tradnl" sz="2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prelectivo</a:t>
            </a:r>
            <a:endParaRPr lang="es-ES_tradnl" sz="28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s-ES_tradnl" sz="15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indent="-228600"/>
            <a:r>
              <a:rPr lang="es-ES_tradnl" sz="2000" i="1" noProof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Fragmentacion. Considerar cada dato por separado.</a:t>
            </a:r>
          </a:p>
          <a:p>
            <a:pPr indent="-228600"/>
            <a:r>
              <a:rPr lang="es-ES_tradnl" sz="2000" i="1" noProof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Integración. Contextualizar, Ubicar los datos en el context</a:t>
            </a:r>
          </a:p>
          <a:p>
            <a:pPr indent="-228600"/>
            <a:r>
              <a:rPr lang="es-ES_tradnl" sz="2000" i="1" noProof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Relacionar presente, pasado y futuro</a:t>
            </a:r>
            <a:r>
              <a:rPr lang="es-ES_tradnl" sz="1500" i="1" noProof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buFont typeface="Wingdings 3" charset="2"/>
              <a:buNone/>
            </a:pPr>
            <a:endParaRPr lang="es-ES_tradnl" sz="15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275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D873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7BF4F1-1465-A241-B82F-B678C8D4F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9015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88" y="917725"/>
            <a:ext cx="2628525" cy="5308904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s-EC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Comprender una acción humana es, en realidad, situarla en un contexto de acontecimientos precentes y consecuentes. </a:t>
            </a:r>
          </a:p>
          <a:p>
            <a:pPr>
              <a:buNone/>
            </a:pPr>
            <a:endParaRPr lang="es-EC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>
              <a:buNone/>
            </a:pPr>
            <a:r>
              <a:rPr lang="es-EC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Resolver un problema es fácil, lo difícil es saber qué problema tenemos que resolver.	</a:t>
            </a:r>
            <a:endParaRPr lang="es-ES_tradnl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766833" y="512324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r>
              <a:rPr lang="es-ES_tradnl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Reconocimiento del conflicto</a:t>
            </a:r>
          </a:p>
        </p:txBody>
      </p:sp>
    </p:spTree>
    <p:extLst>
      <p:ext uri="{BB962C8B-B14F-4D97-AF65-F5344CB8AC3E}">
        <p14:creationId xmlns:p14="http://schemas.microsoft.com/office/powerpoint/2010/main" val="362602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D873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7BF4F1-1465-A241-B82F-B678C8D4F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9015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 fontScale="92500" lnSpcReduction="10000"/>
          </a:bodyPr>
          <a:lstStyle/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	Es evidente que un mal diagnóstico puede ser mortal. </a:t>
            </a:r>
          </a:p>
          <a:p>
            <a:pPr>
              <a:buFont typeface="Wingdings 3" charset="2"/>
              <a:buNone/>
            </a:pPr>
            <a:endParaRPr lang="es-ES_tradnl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	Existe un problema cuando una persona o una organización perciben un bloqueo a una actividad relevante.</a:t>
            </a:r>
          </a:p>
          <a:p>
            <a:pPr>
              <a:buFont typeface="Wingdings 3" charset="2"/>
              <a:buNone/>
            </a:pPr>
            <a:endParaRPr lang="es-ES_tradnl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S_tradnl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	Los grandes estrategas tiene la capacidad de dar vuelta a los problemas y obtener oportunidades de los problemas.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766833" y="5123246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r>
              <a:rPr lang="es-ES_tradnl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Estrategia</a:t>
            </a:r>
          </a:p>
        </p:txBody>
      </p:sp>
    </p:spTree>
    <p:extLst>
      <p:ext uri="{BB962C8B-B14F-4D97-AF65-F5344CB8AC3E}">
        <p14:creationId xmlns:p14="http://schemas.microsoft.com/office/powerpoint/2010/main" val="55503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482600" y="643467"/>
            <a:ext cx="2522980" cy="159731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Comunicación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estratégica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La función de la comunicación estratégica es ofrecer al sujeto elementos que encajen con sus propósitos generales y el contexto relacional </a:t>
            </a:r>
            <a:r>
              <a:rPr lang="es-ES_tradnl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emnque</a:t>
            </a: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se desenvuelve o desea desenvolverse.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7BF4F1-1465-A241-B82F-B678C8D4F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9015" b="1"/>
          <a:stretch/>
        </p:blipFill>
        <p:spPr>
          <a:xfrm>
            <a:off x="3973322" y="1529844"/>
            <a:ext cx="4688077" cy="363744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324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482600" y="643467"/>
            <a:ext cx="2522980" cy="159731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Segundo proceso electivo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-228600" defTabSz="914400"/>
            <a:r>
              <a:rPr lang="en-US" sz="1700" i="1">
                <a:solidFill>
                  <a:schemeClr val="bg1"/>
                </a:solidFill>
              </a:rPr>
              <a:t>Una vez que disponemos de un diagnóstico y creemos haber identificado correctamente el problema o la oportunidad, se inicia el segundo proceso electivo.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98E4A8-1AC7-1C46-BFDD-07BDBAA21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22" y="1855389"/>
            <a:ext cx="4688077" cy="29863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1464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D5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Transformación  visionaria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23E7F5E-2634-DC4C-84CE-7B722652DB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4" r="1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/>
            <a:r>
              <a:rPr lang="en-US" sz="1700" i="1">
                <a:solidFill>
                  <a:srgbClr val="FFFFFF"/>
                </a:solidFill>
              </a:rPr>
              <a:t>Solo con información y estudiar los datos del problema no podremos resolver los conflictos ni aprovechar las oportunidades necesitamos ver las cosas con una mirada nueva.</a:t>
            </a:r>
          </a:p>
          <a:p>
            <a:pPr marL="0" indent="-228600" defTabSz="914400"/>
            <a:r>
              <a:rPr lang="en-US" sz="1700" i="1">
                <a:solidFill>
                  <a:srgbClr val="FFFFFF"/>
                </a:solidFill>
              </a:rPr>
              <a:t>La creatividad consiste en el enlace de variables que aparentemente no están relacionadas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0403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7E14CE10-AD20-9C43-B560-E28F82281C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4501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10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568370" y="3149961"/>
            <a:ext cx="3153103" cy="100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Definición y redefición de metas y objetivos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/>
            <a:r>
              <a:rPr lang="en-US" sz="1575" i="1"/>
              <a:t>La conciencia del fin anticipa los resultados, pero no todas la metas tienen la misma capacidad de dirigir la conducta.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111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CC02DE83-D9C9-418D-AADE-D8724EAFC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108" y="0"/>
            <a:ext cx="349304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1425872" y="3050435"/>
            <a:ext cx="2790265" cy="757130"/>
          </a:xfrm>
          <a:prstGeom prst="rect">
            <a:avLst/>
          </a:prstGeom>
          <a:ln w="25400" cap="sq">
            <a:solidFill>
              <a:srgbClr val="FFFFF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Elección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estrategias</a:t>
            </a: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722C7E4-9B6F-42C7-973D-BCD39710D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90108" cy="6858000"/>
          </a:xfrm>
          <a:prstGeom prst="rect">
            <a:avLst/>
          </a:prstGeom>
          <a:solidFill>
            <a:srgbClr val="5959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54" y="1111753"/>
            <a:ext cx="3793047" cy="46282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/>
            <a:r>
              <a:rPr lang="es-ES_tradnl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Siempre hay alternativas de cómo alcanzar las metas asignadas. Sin alternativas no se puede hablar de estrategia </a:t>
            </a:r>
          </a:p>
          <a:p>
            <a:pPr marL="0" indent="0" defTabSz="914400">
              <a:buNone/>
            </a:pPr>
            <a:endParaRPr lang="es-ES_tradnl" sz="17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-228600" defTabSz="914400"/>
            <a:r>
              <a:rPr lang="es-ES_tradnl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proceso de elección de estrategias requiere anticipación, actuar antes de que los problemas se agudicen y perdamos las oportunidades.</a:t>
            </a:r>
          </a:p>
          <a:p>
            <a:pPr marL="0" indent="0" defTabSz="914400">
              <a:buNone/>
            </a:pPr>
            <a:endParaRPr lang="es-ES_tradnl" sz="17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702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cielo, grupo, exterior&#10;&#10;Descripción generada automáticamente">
            <a:extLst>
              <a:ext uri="{FF2B5EF4-FFF2-40B4-BE49-F238E27FC236}">
                <a16:creationId xmlns:a16="http://schemas.microsoft.com/office/drawing/2014/main" id="{B439B092-65A7-D440-9EED-9C8A84C5C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8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9B0F91-0721-184F-908A-581BAF2367F5}"/>
              </a:ext>
            </a:extLst>
          </p:cNvPr>
          <p:cNvSpPr txBox="1"/>
          <p:nvPr/>
        </p:nvSpPr>
        <p:spPr>
          <a:xfrm>
            <a:off x="568370" y="3149961"/>
            <a:ext cx="3153103" cy="100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5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Evaluación electiva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/>
            <a:r>
              <a:rPr lang="es-ES_tradnl" sz="1600" i="1" dirty="0">
                <a:latin typeface="Palatino" pitchFamily="2" charset="77"/>
                <a:ea typeface="Palatino" pitchFamily="2" charset="77"/>
              </a:rPr>
              <a:t>Aplicar una nueva estrategia tiene sus riesgos, pero también lo tiene no hacerlo.</a:t>
            </a:r>
          </a:p>
          <a:p>
            <a:pPr indent="-228600" defTabSz="914400"/>
            <a:endParaRPr lang="es-ES_tradnl" sz="1600" i="1" dirty="0">
              <a:latin typeface="Palatino" pitchFamily="2" charset="77"/>
              <a:ea typeface="Palatino" pitchFamily="2" charset="77"/>
            </a:endParaRPr>
          </a:p>
          <a:p>
            <a:pPr indent="-228600" defTabSz="914400"/>
            <a:r>
              <a:rPr lang="es-ES_tradnl" sz="1600" i="1" dirty="0">
                <a:latin typeface="Palatino" pitchFamily="2" charset="77"/>
                <a:ea typeface="Palatino" pitchFamily="2" charset="77"/>
              </a:rPr>
              <a:t>Buscamos NUESTRA ESTRATEGIA.</a:t>
            </a:r>
          </a:p>
          <a:p>
            <a:pPr indent="-228600" defTabSz="914400"/>
            <a:endParaRPr lang="en-US" sz="1575" i="1" dirty="0"/>
          </a:p>
        </p:txBody>
      </p:sp>
    </p:spTree>
    <p:extLst>
      <p:ext uri="{BB962C8B-B14F-4D97-AF65-F5344CB8AC3E}">
        <p14:creationId xmlns:p14="http://schemas.microsoft.com/office/powerpoint/2010/main" val="13249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507B06C-02D3-F541-B36D-81828E586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19" y="3016316"/>
            <a:ext cx="3802037" cy="1901018"/>
          </a:xfrm>
          <a:prstGeom prst="rect">
            <a:avLst/>
          </a:prstGeom>
        </p:spPr>
      </p:pic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85115" y="1884045"/>
            <a:ext cx="2456751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41866" y="3222529"/>
            <a:ext cx="2432214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029" y="2279151"/>
            <a:ext cx="2720298" cy="3387145"/>
          </a:xfrm>
        </p:spPr>
        <p:txBody>
          <a:bodyPr anchor="ctr">
            <a:noAutofit/>
          </a:bodyPr>
          <a:lstStyle/>
          <a:p>
            <a:pPr>
              <a:buNone/>
            </a:pPr>
            <a:r>
              <a:rPr lang="es-ES_tradnl" sz="1800" i="1" dirty="0">
                <a:latin typeface="Palatino" pitchFamily="2" charset="77"/>
                <a:ea typeface="Palatino" pitchFamily="2" charset="77"/>
              </a:rPr>
              <a:t>	Toda decisión va a producir resultados después.</a:t>
            </a:r>
          </a:p>
          <a:p>
            <a:pPr>
              <a:buNone/>
            </a:pPr>
            <a:endParaRPr lang="es-ES_tradnl" sz="1800" i="1" dirty="0">
              <a:latin typeface="Palatino" pitchFamily="2" charset="77"/>
              <a:ea typeface="Palatino" pitchFamily="2" charset="77"/>
            </a:endParaRPr>
          </a:p>
          <a:p>
            <a:pPr>
              <a:buNone/>
            </a:pPr>
            <a:r>
              <a:rPr lang="es-ES_tradnl" sz="1800" i="1" dirty="0">
                <a:latin typeface="Palatino" pitchFamily="2" charset="77"/>
                <a:ea typeface="Palatino" pitchFamily="2" charset="77"/>
              </a:rPr>
              <a:t>	Nuestras decisiones, estrategias y conductas no son las únicas variables que van a determinar el futuro. Toda decisión es problemática y nuestras expectativas muchas veces se ven defraudadas. Tenemos que medir las desviaciones entre nuestras expectativas, metas y resultados. </a:t>
            </a:r>
          </a:p>
          <a:p>
            <a:pPr>
              <a:buNone/>
            </a:pPr>
            <a:r>
              <a:rPr lang="es-ES_tradnl" sz="1800" i="1" dirty="0">
                <a:latin typeface="Palatino" pitchFamily="2" charset="77"/>
                <a:ea typeface="Palatino" pitchFamily="2" charset="77"/>
              </a:rPr>
              <a:t>	Como evitar esos errores es tan importante como aprender de ellos.</a:t>
            </a:r>
          </a:p>
        </p:txBody>
      </p:sp>
    </p:spTree>
    <p:extLst>
      <p:ext uri="{BB962C8B-B14F-4D97-AF65-F5344CB8AC3E}">
        <p14:creationId xmlns:p14="http://schemas.microsoft.com/office/powerpoint/2010/main" val="25137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1700" i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Cuando ya creemos que hemos resuelto un conflicto, surge otro.</a:t>
            </a:r>
          </a:p>
          <a:p>
            <a:pPr>
              <a:buNone/>
            </a:pPr>
            <a:r>
              <a:rPr lang="es-ES_tradnl" sz="1700" i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La mirada del estratega no es a corto plazo, debe ser panorámica.</a:t>
            </a:r>
            <a:endParaRPr lang="en" sz="1700" i="1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0C8827-A591-D741-BE9F-0D2014D25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22" y="1887669"/>
            <a:ext cx="4688077" cy="292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9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A1CCD5-C728-874C-8ECD-56CB6E3AEA7B}"/>
              </a:ext>
            </a:extLst>
          </p:cNvPr>
          <p:cNvSpPr txBox="1"/>
          <p:nvPr/>
        </p:nvSpPr>
        <p:spPr>
          <a:xfrm>
            <a:off x="482600" y="643467"/>
            <a:ext cx="2522980" cy="159731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79" cy="398112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La redundancia puede dar seguridad al sistema.</a:t>
            </a:r>
          </a:p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La actitud de una persona ante un reto está influida tanto por la expectativa del éxito como el miedo al fracaso.</a:t>
            </a:r>
          </a:p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Los hombres-jugadores no son neutrales.</a:t>
            </a:r>
          </a:p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El hombre jugador es un creador de sentidos y gestor de futuros, dotado para decidir metas y estrategias. </a:t>
            </a:r>
          </a:p>
          <a:p>
            <a:pPr marL="0" indent="0" algn="just" defTabSz="914400">
              <a:buNone/>
            </a:pPr>
            <a:r>
              <a:rPr lang="es-ES_tradnl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La voluntad consiste en contraer hábitos de querer.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7BF4F1-1465-A241-B82F-B678C8D4F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9015" b="1"/>
          <a:stretch/>
        </p:blipFill>
        <p:spPr>
          <a:xfrm>
            <a:off x="3973322" y="1529844"/>
            <a:ext cx="4688077" cy="363744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CA1791D-26FF-4049-815E-33557AF47E4E}"/>
              </a:ext>
            </a:extLst>
          </p:cNvPr>
          <p:cNvSpPr/>
          <p:nvPr/>
        </p:nvSpPr>
        <p:spPr>
          <a:xfrm>
            <a:off x="606524" y="512324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 3" charset="2"/>
              <a:buNone/>
            </a:pPr>
            <a:br>
              <a:rPr lang="es-ES_tradnl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endParaRPr lang="es-ES_tradnl" sz="3200" i="1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8292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BCA43D-E905-7949-8119-C8BA956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100">
                <a:solidFill>
                  <a:srgbClr val="FFFFFF"/>
                </a:solidFill>
              </a:rPr>
              <a:t>Los hombres siempre mienten, incluso se engañan a sí mismos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 descr="Imagen que contiene hombre, corbata, persona, ropa&#10;&#10;Descripción generada automáticamente">
            <a:extLst>
              <a:ext uri="{FF2B5EF4-FFF2-40B4-BE49-F238E27FC236}">
                <a16:creationId xmlns:a16="http://schemas.microsoft.com/office/drawing/2014/main" id="{12D2F3CD-E50E-4741-9BA0-A98896B66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3" r="2475" b="-1"/>
          <a:stretch/>
        </p:blipFill>
        <p:spPr>
          <a:xfrm>
            <a:off x="732188" y="942538"/>
            <a:ext cx="5372416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8657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581</Words>
  <Application>Microsoft Macintosh PowerPoint</Application>
  <PresentationFormat>Presentación en pantalla (4:3)</PresentationFormat>
  <Paragraphs>132</Paragraphs>
  <Slides>28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Palatino</vt:lpstr>
      <vt:lpstr>Wingdings 3</vt:lpstr>
      <vt:lpstr>Tema de Office</vt:lpstr>
      <vt:lpstr>Presentación de PowerPoint</vt:lpstr>
      <vt:lpstr>  </vt:lpstr>
      <vt:lpstr>  </vt:lpstr>
      <vt:lpstr>  El sistema estratégico del hombre jugador Rafael Alberto Pérez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hombres siempre mienten, incluso se engañan a sí mismos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1</cp:revision>
  <dcterms:created xsi:type="dcterms:W3CDTF">2019-07-03T17:40:10Z</dcterms:created>
  <dcterms:modified xsi:type="dcterms:W3CDTF">2019-07-03T17:43:54Z</dcterms:modified>
</cp:coreProperties>
</file>