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20"/>
  </p:notesMasterIdLst>
  <p:sldIdLst>
    <p:sldId id="269" r:id="rId2"/>
    <p:sldId id="994" r:id="rId3"/>
    <p:sldId id="1003" r:id="rId4"/>
    <p:sldId id="1004" r:id="rId5"/>
    <p:sldId id="1005" r:id="rId6"/>
    <p:sldId id="1006" r:id="rId7"/>
    <p:sldId id="1007" r:id="rId8"/>
    <p:sldId id="1008" r:id="rId9"/>
    <p:sldId id="1009" r:id="rId10"/>
    <p:sldId id="1010" r:id="rId11"/>
    <p:sldId id="1011" r:id="rId12"/>
    <p:sldId id="1012" r:id="rId13"/>
    <p:sldId id="1013" r:id="rId14"/>
    <p:sldId id="1014" r:id="rId15"/>
    <p:sldId id="1015" r:id="rId16"/>
    <p:sldId id="1016" r:id="rId17"/>
    <p:sldId id="1017" r:id="rId18"/>
    <p:sldId id="1018" r:id="rId1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ctavio Islas" initials="OI" lastIdx="1" clrIdx="0">
    <p:extLst>
      <p:ext uri="{19B8F6BF-5375-455C-9EA6-DF929625EA0E}">
        <p15:presenceInfo xmlns:p15="http://schemas.microsoft.com/office/powerpoint/2012/main" userId="d474dc0110373d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91508"/>
  </p:normalViewPr>
  <p:slideViewPr>
    <p:cSldViewPr snapToGrid="0" snapToObjects="1">
      <p:cViewPr varScale="1">
        <p:scale>
          <a:sx n="81" d="100"/>
          <a:sy n="81" d="100"/>
        </p:scale>
        <p:origin x="856" y="17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ata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svg"/><Relationship Id="rId1" Type="http://schemas.openxmlformats.org/officeDocument/2006/relationships/image" Target="../media/image14.png"/><Relationship Id="rId6" Type="http://schemas.openxmlformats.org/officeDocument/2006/relationships/image" Target="../media/image13.svg"/><Relationship Id="rId5" Type="http://schemas.openxmlformats.org/officeDocument/2006/relationships/image" Target="../media/image16.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29.png"/><Relationship Id="rId6" Type="http://schemas.openxmlformats.org/officeDocument/2006/relationships/image" Target="../media/image22.svg"/><Relationship Id="rId11" Type="http://schemas.openxmlformats.org/officeDocument/2006/relationships/image" Target="../media/image34.png"/><Relationship Id="rId5" Type="http://schemas.openxmlformats.org/officeDocument/2006/relationships/image" Target="../media/image3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33.png"/></Relationships>
</file>

<file path=ppt/diagrams/_rels/drawing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43.svg"/><Relationship Id="rId1" Type="http://schemas.openxmlformats.org/officeDocument/2006/relationships/image" Target="../media/image50.png"/><Relationship Id="rId6" Type="http://schemas.openxmlformats.org/officeDocument/2006/relationships/image" Target="../media/image47.svg"/><Relationship Id="rId5" Type="http://schemas.openxmlformats.org/officeDocument/2006/relationships/image" Target="../media/image52.pn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997E79D-0006-48A7-AB31-4F36278FACB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33ECAA4-AE77-4F0F-897C-66091BFC2E04}">
      <dgm:prSet/>
      <dgm:spPr/>
      <dgm:t>
        <a:bodyPr/>
        <a:lstStyle/>
        <a:p>
          <a:r>
            <a:rPr lang="es-ES_tradnl"/>
            <a:t>El juego siempre se mueve y nuestra foto siempre es una instantánea.</a:t>
          </a:r>
          <a:endParaRPr lang="en-US"/>
        </a:p>
      </dgm:t>
    </dgm:pt>
    <dgm:pt modelId="{B682BF1C-9318-46B1-809B-849C8AB74278}" type="parTrans" cxnId="{2BC637AB-768B-4552-8001-F60E31DC7AEC}">
      <dgm:prSet/>
      <dgm:spPr/>
      <dgm:t>
        <a:bodyPr/>
        <a:lstStyle/>
        <a:p>
          <a:endParaRPr lang="en-US"/>
        </a:p>
      </dgm:t>
    </dgm:pt>
    <dgm:pt modelId="{297656D2-1FEF-4FDD-95F4-33F513E73016}" type="sibTrans" cxnId="{2BC637AB-768B-4552-8001-F60E31DC7AEC}">
      <dgm:prSet/>
      <dgm:spPr/>
      <dgm:t>
        <a:bodyPr/>
        <a:lstStyle/>
        <a:p>
          <a:endParaRPr lang="en-US"/>
        </a:p>
      </dgm:t>
    </dgm:pt>
    <dgm:pt modelId="{F5FF1D0B-29EF-4DDC-9021-C20271DE8E5F}">
      <dgm:prSet/>
      <dgm:spPr/>
      <dgm:t>
        <a:bodyPr/>
        <a:lstStyle/>
        <a:p>
          <a:r>
            <a:rPr lang="es-ES_tradnl"/>
            <a:t>Perder de vista la dimensión cualitativa de los cambios.</a:t>
          </a:r>
          <a:endParaRPr lang="en-US"/>
        </a:p>
      </dgm:t>
    </dgm:pt>
    <dgm:pt modelId="{619C52CE-0BB9-4AD6-AD31-35C32306CA87}" type="parTrans" cxnId="{8CCE3601-482B-4C66-84CB-4351C47A7DBB}">
      <dgm:prSet/>
      <dgm:spPr/>
      <dgm:t>
        <a:bodyPr/>
        <a:lstStyle/>
        <a:p>
          <a:endParaRPr lang="en-US"/>
        </a:p>
      </dgm:t>
    </dgm:pt>
    <dgm:pt modelId="{CF95078D-B4D3-4798-8C7F-110884330651}" type="sibTrans" cxnId="{8CCE3601-482B-4C66-84CB-4351C47A7DBB}">
      <dgm:prSet/>
      <dgm:spPr/>
      <dgm:t>
        <a:bodyPr/>
        <a:lstStyle/>
        <a:p>
          <a:endParaRPr lang="en-US"/>
        </a:p>
      </dgm:t>
    </dgm:pt>
    <dgm:pt modelId="{A9E4673E-B209-48ED-99D6-D8CF7901472D}">
      <dgm:prSet/>
      <dgm:spPr/>
      <dgm:t>
        <a:bodyPr/>
        <a:lstStyle/>
        <a:p>
          <a:r>
            <a:rPr lang="es-ES_tradnl"/>
            <a:t>Confundir el escenario con la estrategia.</a:t>
          </a:r>
          <a:endParaRPr lang="en-US"/>
        </a:p>
      </dgm:t>
    </dgm:pt>
    <dgm:pt modelId="{6FA75EF4-2393-45C9-B3BF-F08B4CCC5002}" type="parTrans" cxnId="{91971A31-EA51-42CF-8DC9-6DF1DE9DF5C7}">
      <dgm:prSet/>
      <dgm:spPr/>
      <dgm:t>
        <a:bodyPr/>
        <a:lstStyle/>
        <a:p>
          <a:endParaRPr lang="en-US"/>
        </a:p>
      </dgm:t>
    </dgm:pt>
    <dgm:pt modelId="{6154A37F-5402-4028-B456-A30C772C9FFE}" type="sibTrans" cxnId="{91971A31-EA51-42CF-8DC9-6DF1DE9DF5C7}">
      <dgm:prSet/>
      <dgm:spPr/>
      <dgm:t>
        <a:bodyPr/>
        <a:lstStyle/>
        <a:p>
          <a:endParaRPr lang="en-US"/>
        </a:p>
      </dgm:t>
    </dgm:pt>
    <dgm:pt modelId="{666E9EEC-C3B3-44F7-B2C3-B7ECF749AF2C}" type="pres">
      <dgm:prSet presAssocID="{5997E79D-0006-48A7-AB31-4F36278FACB7}" presName="root" presStyleCnt="0">
        <dgm:presLayoutVars>
          <dgm:dir/>
          <dgm:resizeHandles val="exact"/>
        </dgm:presLayoutVars>
      </dgm:prSet>
      <dgm:spPr/>
    </dgm:pt>
    <dgm:pt modelId="{8996A79F-E529-4ADC-9D04-44D3208BC174}" type="pres">
      <dgm:prSet presAssocID="{A33ECAA4-AE77-4F0F-897C-66091BFC2E04}" presName="compNode" presStyleCnt="0"/>
      <dgm:spPr/>
    </dgm:pt>
    <dgm:pt modelId="{72FD309B-6702-4E72-BF24-364E979F5CAF}" type="pres">
      <dgm:prSet presAssocID="{A33ECAA4-AE77-4F0F-897C-66091BFC2E04}" presName="bgRect" presStyleLbl="bgShp" presStyleIdx="0" presStyleCnt="3"/>
      <dgm:spPr/>
    </dgm:pt>
    <dgm:pt modelId="{C9A81B4E-7C99-45F2-B40B-59AE6507E3C8}" type="pres">
      <dgm:prSet presAssocID="{A33ECAA4-AE77-4F0F-897C-66091BFC2E0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hoto"/>
        </a:ext>
      </dgm:extLst>
    </dgm:pt>
    <dgm:pt modelId="{5C748CB4-4081-442C-AD46-4BE425EB0801}" type="pres">
      <dgm:prSet presAssocID="{A33ECAA4-AE77-4F0F-897C-66091BFC2E04}" presName="spaceRect" presStyleCnt="0"/>
      <dgm:spPr/>
    </dgm:pt>
    <dgm:pt modelId="{BF9E5E06-D81F-4B38-BE87-CB1D0716B605}" type="pres">
      <dgm:prSet presAssocID="{A33ECAA4-AE77-4F0F-897C-66091BFC2E04}" presName="parTx" presStyleLbl="revTx" presStyleIdx="0" presStyleCnt="3">
        <dgm:presLayoutVars>
          <dgm:chMax val="0"/>
          <dgm:chPref val="0"/>
        </dgm:presLayoutVars>
      </dgm:prSet>
      <dgm:spPr/>
    </dgm:pt>
    <dgm:pt modelId="{3C29CAA7-0338-4028-93D5-F585AB857D97}" type="pres">
      <dgm:prSet presAssocID="{297656D2-1FEF-4FDD-95F4-33F513E73016}" presName="sibTrans" presStyleCnt="0"/>
      <dgm:spPr/>
    </dgm:pt>
    <dgm:pt modelId="{969BB2D2-935D-4D5C-9778-CF1C93F89099}" type="pres">
      <dgm:prSet presAssocID="{F5FF1D0B-29EF-4DDC-9021-C20271DE8E5F}" presName="compNode" presStyleCnt="0"/>
      <dgm:spPr/>
    </dgm:pt>
    <dgm:pt modelId="{831285A3-D500-4DF8-8F21-4D4079AF7826}" type="pres">
      <dgm:prSet presAssocID="{F5FF1D0B-29EF-4DDC-9021-C20271DE8E5F}" presName="bgRect" presStyleLbl="bgShp" presStyleIdx="1" presStyleCnt="3"/>
      <dgm:spPr/>
    </dgm:pt>
    <dgm:pt modelId="{92FE5B13-6EEE-4C53-A594-864961DB66CC}" type="pres">
      <dgm:prSet presAssocID="{F5FF1D0B-29EF-4DDC-9021-C20271DE8E5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ngerprint2"/>
        </a:ext>
      </dgm:extLst>
    </dgm:pt>
    <dgm:pt modelId="{D4E36716-C6F6-4EC7-9587-476021797C3A}" type="pres">
      <dgm:prSet presAssocID="{F5FF1D0B-29EF-4DDC-9021-C20271DE8E5F}" presName="spaceRect" presStyleCnt="0"/>
      <dgm:spPr/>
    </dgm:pt>
    <dgm:pt modelId="{64915DF2-DE89-46B4-91C0-74D37A836F00}" type="pres">
      <dgm:prSet presAssocID="{F5FF1D0B-29EF-4DDC-9021-C20271DE8E5F}" presName="parTx" presStyleLbl="revTx" presStyleIdx="1" presStyleCnt="3">
        <dgm:presLayoutVars>
          <dgm:chMax val="0"/>
          <dgm:chPref val="0"/>
        </dgm:presLayoutVars>
      </dgm:prSet>
      <dgm:spPr/>
    </dgm:pt>
    <dgm:pt modelId="{944B3D6F-7FEB-4DAE-8B7E-FA87EB4395A9}" type="pres">
      <dgm:prSet presAssocID="{CF95078D-B4D3-4798-8C7F-110884330651}" presName="sibTrans" presStyleCnt="0"/>
      <dgm:spPr/>
    </dgm:pt>
    <dgm:pt modelId="{28E5CA27-6000-4636-8811-1C705C3AAAF5}" type="pres">
      <dgm:prSet presAssocID="{A9E4673E-B209-48ED-99D6-D8CF7901472D}" presName="compNode" presStyleCnt="0"/>
      <dgm:spPr/>
    </dgm:pt>
    <dgm:pt modelId="{543D6F76-EBA8-4FB9-B000-EA26919E534D}" type="pres">
      <dgm:prSet presAssocID="{A9E4673E-B209-48ED-99D6-D8CF7901472D}" presName="bgRect" presStyleLbl="bgShp" presStyleIdx="2" presStyleCnt="3"/>
      <dgm:spPr/>
    </dgm:pt>
    <dgm:pt modelId="{2BB87F5E-3E74-4D84-BE5B-B62865E528B6}" type="pres">
      <dgm:prSet presAssocID="{A9E4673E-B209-48ED-99D6-D8CF7901472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mmentUrgent"/>
        </a:ext>
      </dgm:extLst>
    </dgm:pt>
    <dgm:pt modelId="{1D0CCDC9-086C-4829-99DA-4454E3334A15}" type="pres">
      <dgm:prSet presAssocID="{A9E4673E-B209-48ED-99D6-D8CF7901472D}" presName="spaceRect" presStyleCnt="0"/>
      <dgm:spPr/>
    </dgm:pt>
    <dgm:pt modelId="{6CF70C1B-9EE0-46DA-AEA9-8F9C5C444A7B}" type="pres">
      <dgm:prSet presAssocID="{A9E4673E-B209-48ED-99D6-D8CF7901472D}" presName="parTx" presStyleLbl="revTx" presStyleIdx="2" presStyleCnt="3">
        <dgm:presLayoutVars>
          <dgm:chMax val="0"/>
          <dgm:chPref val="0"/>
        </dgm:presLayoutVars>
      </dgm:prSet>
      <dgm:spPr/>
    </dgm:pt>
  </dgm:ptLst>
  <dgm:cxnLst>
    <dgm:cxn modelId="{8CCE3601-482B-4C66-84CB-4351C47A7DBB}" srcId="{5997E79D-0006-48A7-AB31-4F36278FACB7}" destId="{F5FF1D0B-29EF-4DDC-9021-C20271DE8E5F}" srcOrd="1" destOrd="0" parTransId="{619C52CE-0BB9-4AD6-AD31-35C32306CA87}" sibTransId="{CF95078D-B4D3-4798-8C7F-110884330651}"/>
    <dgm:cxn modelId="{CA59CA30-0429-475E-82F9-4B18528AD11B}" type="presOf" srcId="{A33ECAA4-AE77-4F0F-897C-66091BFC2E04}" destId="{BF9E5E06-D81F-4B38-BE87-CB1D0716B605}" srcOrd="0" destOrd="0" presId="urn:microsoft.com/office/officeart/2018/2/layout/IconVerticalSolidList"/>
    <dgm:cxn modelId="{91971A31-EA51-42CF-8DC9-6DF1DE9DF5C7}" srcId="{5997E79D-0006-48A7-AB31-4F36278FACB7}" destId="{A9E4673E-B209-48ED-99D6-D8CF7901472D}" srcOrd="2" destOrd="0" parTransId="{6FA75EF4-2393-45C9-B3BF-F08B4CCC5002}" sibTransId="{6154A37F-5402-4028-B456-A30C772C9FFE}"/>
    <dgm:cxn modelId="{2BC637AB-768B-4552-8001-F60E31DC7AEC}" srcId="{5997E79D-0006-48A7-AB31-4F36278FACB7}" destId="{A33ECAA4-AE77-4F0F-897C-66091BFC2E04}" srcOrd="0" destOrd="0" parTransId="{B682BF1C-9318-46B1-809B-849C8AB74278}" sibTransId="{297656D2-1FEF-4FDD-95F4-33F513E73016}"/>
    <dgm:cxn modelId="{585F17B2-EEE4-4F88-B961-80A7612F42C5}" type="presOf" srcId="{5997E79D-0006-48A7-AB31-4F36278FACB7}" destId="{666E9EEC-C3B3-44F7-B2C3-B7ECF749AF2C}" srcOrd="0" destOrd="0" presId="urn:microsoft.com/office/officeart/2018/2/layout/IconVerticalSolidList"/>
    <dgm:cxn modelId="{35AACAD9-EB83-4DD6-8504-6F1EBEF11469}" type="presOf" srcId="{F5FF1D0B-29EF-4DDC-9021-C20271DE8E5F}" destId="{64915DF2-DE89-46B4-91C0-74D37A836F00}" srcOrd="0" destOrd="0" presId="urn:microsoft.com/office/officeart/2018/2/layout/IconVerticalSolidList"/>
    <dgm:cxn modelId="{684338DA-F08D-40A8-A7E0-17B4B4D05891}" type="presOf" srcId="{A9E4673E-B209-48ED-99D6-D8CF7901472D}" destId="{6CF70C1B-9EE0-46DA-AEA9-8F9C5C444A7B}" srcOrd="0" destOrd="0" presId="urn:microsoft.com/office/officeart/2018/2/layout/IconVerticalSolidList"/>
    <dgm:cxn modelId="{5E0D2B15-0C3D-4636-9A55-C540B8107E10}" type="presParOf" srcId="{666E9EEC-C3B3-44F7-B2C3-B7ECF749AF2C}" destId="{8996A79F-E529-4ADC-9D04-44D3208BC174}" srcOrd="0" destOrd="0" presId="urn:microsoft.com/office/officeart/2018/2/layout/IconVerticalSolidList"/>
    <dgm:cxn modelId="{405B8E62-83A7-4886-B29F-5A78D5825323}" type="presParOf" srcId="{8996A79F-E529-4ADC-9D04-44D3208BC174}" destId="{72FD309B-6702-4E72-BF24-364E979F5CAF}" srcOrd="0" destOrd="0" presId="urn:microsoft.com/office/officeart/2018/2/layout/IconVerticalSolidList"/>
    <dgm:cxn modelId="{106BEECE-F60C-444A-85D7-5C2676FB972C}" type="presParOf" srcId="{8996A79F-E529-4ADC-9D04-44D3208BC174}" destId="{C9A81B4E-7C99-45F2-B40B-59AE6507E3C8}" srcOrd="1" destOrd="0" presId="urn:microsoft.com/office/officeart/2018/2/layout/IconVerticalSolidList"/>
    <dgm:cxn modelId="{BE437C4F-BDA7-4A7F-8BFB-C32FFEB2211C}" type="presParOf" srcId="{8996A79F-E529-4ADC-9D04-44D3208BC174}" destId="{5C748CB4-4081-442C-AD46-4BE425EB0801}" srcOrd="2" destOrd="0" presId="urn:microsoft.com/office/officeart/2018/2/layout/IconVerticalSolidList"/>
    <dgm:cxn modelId="{0BE067E6-749F-4181-87DC-B3B5D9C1356F}" type="presParOf" srcId="{8996A79F-E529-4ADC-9D04-44D3208BC174}" destId="{BF9E5E06-D81F-4B38-BE87-CB1D0716B605}" srcOrd="3" destOrd="0" presId="urn:microsoft.com/office/officeart/2018/2/layout/IconVerticalSolidList"/>
    <dgm:cxn modelId="{76767FB6-4ACF-460B-91F2-B54842A73326}" type="presParOf" srcId="{666E9EEC-C3B3-44F7-B2C3-B7ECF749AF2C}" destId="{3C29CAA7-0338-4028-93D5-F585AB857D97}" srcOrd="1" destOrd="0" presId="urn:microsoft.com/office/officeart/2018/2/layout/IconVerticalSolidList"/>
    <dgm:cxn modelId="{07F44418-8A12-44B2-907C-B7C59BE5D2E6}" type="presParOf" srcId="{666E9EEC-C3B3-44F7-B2C3-B7ECF749AF2C}" destId="{969BB2D2-935D-4D5C-9778-CF1C93F89099}" srcOrd="2" destOrd="0" presId="urn:microsoft.com/office/officeart/2018/2/layout/IconVerticalSolidList"/>
    <dgm:cxn modelId="{A802A2FD-517F-4E72-B996-C7660ACDE805}" type="presParOf" srcId="{969BB2D2-935D-4D5C-9778-CF1C93F89099}" destId="{831285A3-D500-4DF8-8F21-4D4079AF7826}" srcOrd="0" destOrd="0" presId="urn:microsoft.com/office/officeart/2018/2/layout/IconVerticalSolidList"/>
    <dgm:cxn modelId="{00E7C301-F163-41EC-8123-373FC67D8925}" type="presParOf" srcId="{969BB2D2-935D-4D5C-9778-CF1C93F89099}" destId="{92FE5B13-6EEE-4C53-A594-864961DB66CC}" srcOrd="1" destOrd="0" presId="urn:microsoft.com/office/officeart/2018/2/layout/IconVerticalSolidList"/>
    <dgm:cxn modelId="{B306956D-CB7D-4AEC-941D-6094E43A4D13}" type="presParOf" srcId="{969BB2D2-935D-4D5C-9778-CF1C93F89099}" destId="{D4E36716-C6F6-4EC7-9587-476021797C3A}" srcOrd="2" destOrd="0" presId="urn:microsoft.com/office/officeart/2018/2/layout/IconVerticalSolidList"/>
    <dgm:cxn modelId="{2A52BBD0-7ED6-443A-A694-FF02BA2AEA4E}" type="presParOf" srcId="{969BB2D2-935D-4D5C-9778-CF1C93F89099}" destId="{64915DF2-DE89-46B4-91C0-74D37A836F00}" srcOrd="3" destOrd="0" presId="urn:microsoft.com/office/officeart/2018/2/layout/IconVerticalSolidList"/>
    <dgm:cxn modelId="{1260584C-848C-46C4-8A6F-1417183BA7F6}" type="presParOf" srcId="{666E9EEC-C3B3-44F7-B2C3-B7ECF749AF2C}" destId="{944B3D6F-7FEB-4DAE-8B7E-FA87EB4395A9}" srcOrd="3" destOrd="0" presId="urn:microsoft.com/office/officeart/2018/2/layout/IconVerticalSolidList"/>
    <dgm:cxn modelId="{7EBC36DB-1108-4017-932F-AA83B9A3A465}" type="presParOf" srcId="{666E9EEC-C3B3-44F7-B2C3-B7ECF749AF2C}" destId="{28E5CA27-6000-4636-8811-1C705C3AAAF5}" srcOrd="4" destOrd="0" presId="urn:microsoft.com/office/officeart/2018/2/layout/IconVerticalSolidList"/>
    <dgm:cxn modelId="{454966AC-E25F-4F2F-B59A-1A408129BF31}" type="presParOf" srcId="{28E5CA27-6000-4636-8811-1C705C3AAAF5}" destId="{543D6F76-EBA8-4FB9-B000-EA26919E534D}" srcOrd="0" destOrd="0" presId="urn:microsoft.com/office/officeart/2018/2/layout/IconVerticalSolidList"/>
    <dgm:cxn modelId="{BB69F482-2C85-464D-89CA-E10FD896C370}" type="presParOf" srcId="{28E5CA27-6000-4636-8811-1C705C3AAAF5}" destId="{2BB87F5E-3E74-4D84-BE5B-B62865E528B6}" srcOrd="1" destOrd="0" presId="urn:microsoft.com/office/officeart/2018/2/layout/IconVerticalSolidList"/>
    <dgm:cxn modelId="{1050431B-ED0F-476A-8AC4-2F9EBEED5C0E}" type="presParOf" srcId="{28E5CA27-6000-4636-8811-1C705C3AAAF5}" destId="{1D0CCDC9-086C-4829-99DA-4454E3334A15}" srcOrd="2" destOrd="0" presId="urn:microsoft.com/office/officeart/2018/2/layout/IconVerticalSolidList"/>
    <dgm:cxn modelId="{24F8C0E5-3478-48E8-980F-2D8488FF6D4D}" type="presParOf" srcId="{28E5CA27-6000-4636-8811-1C705C3AAAF5}" destId="{6CF70C1B-9EE0-46DA-AEA9-8F9C5C444A7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D2B36F-C0E4-4728-B608-EA31687DBA66}"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E85B71E-1628-4BC4-AB1A-3F923062D8CF}">
      <dgm:prSet/>
      <dgm:spPr/>
      <dgm:t>
        <a:bodyPr/>
        <a:lstStyle/>
        <a:p>
          <a:r>
            <a:rPr lang="es-ES_tradnl"/>
            <a:t>Cambio de paradigma científico: complejidad</a:t>
          </a:r>
          <a:endParaRPr lang="en-US"/>
        </a:p>
      </dgm:t>
    </dgm:pt>
    <dgm:pt modelId="{93865FAB-A083-4041-8CF3-41EC245A6577}" type="parTrans" cxnId="{47D0C8C2-C4B5-4653-AD88-9D7EC4CD1A98}">
      <dgm:prSet/>
      <dgm:spPr/>
      <dgm:t>
        <a:bodyPr/>
        <a:lstStyle/>
        <a:p>
          <a:endParaRPr lang="en-US"/>
        </a:p>
      </dgm:t>
    </dgm:pt>
    <dgm:pt modelId="{F2675076-175E-4652-962B-1913631F766E}" type="sibTrans" cxnId="{47D0C8C2-C4B5-4653-AD88-9D7EC4CD1A98}">
      <dgm:prSet/>
      <dgm:spPr/>
      <dgm:t>
        <a:bodyPr/>
        <a:lstStyle/>
        <a:p>
          <a:endParaRPr lang="en-US"/>
        </a:p>
      </dgm:t>
    </dgm:pt>
    <dgm:pt modelId="{4F57F336-EB3D-4F04-96F5-2A9F683BAF60}">
      <dgm:prSet/>
      <dgm:spPr/>
      <dgm:t>
        <a:bodyPr/>
        <a:lstStyle/>
        <a:p>
          <a:r>
            <a:rPr lang="es-ES_tradnl"/>
            <a:t>Cambio de paradigma sociocultural: la condición posmoderna</a:t>
          </a:r>
          <a:endParaRPr lang="en-US"/>
        </a:p>
      </dgm:t>
    </dgm:pt>
    <dgm:pt modelId="{D29E91AB-7995-4B6B-B8A0-2AA04159701D}" type="parTrans" cxnId="{A4847638-1218-41FD-96FC-8553B0564F79}">
      <dgm:prSet/>
      <dgm:spPr/>
      <dgm:t>
        <a:bodyPr/>
        <a:lstStyle/>
        <a:p>
          <a:endParaRPr lang="en-US"/>
        </a:p>
      </dgm:t>
    </dgm:pt>
    <dgm:pt modelId="{D4419AC6-F89C-446B-B9BC-DB376178BEB5}" type="sibTrans" cxnId="{A4847638-1218-41FD-96FC-8553B0564F79}">
      <dgm:prSet/>
      <dgm:spPr/>
      <dgm:t>
        <a:bodyPr/>
        <a:lstStyle/>
        <a:p>
          <a:endParaRPr lang="en-US"/>
        </a:p>
      </dgm:t>
    </dgm:pt>
    <dgm:pt modelId="{9DFD49C4-0498-45FA-A8FD-545BFD89C359}">
      <dgm:prSet/>
      <dgm:spPr/>
      <dgm:t>
        <a:bodyPr/>
        <a:lstStyle/>
        <a:p>
          <a:r>
            <a:rPr lang="es-ES_tradnl"/>
            <a:t>Cambio de reglas jurídicas: factibles y lógicas</a:t>
          </a:r>
          <a:endParaRPr lang="en-US"/>
        </a:p>
      </dgm:t>
    </dgm:pt>
    <dgm:pt modelId="{9BD5E8E2-AD5F-4063-9432-5011B445A1AD}" type="parTrans" cxnId="{531C3F1D-4F20-424A-80AD-2BCEDD92B6B1}">
      <dgm:prSet/>
      <dgm:spPr/>
      <dgm:t>
        <a:bodyPr/>
        <a:lstStyle/>
        <a:p>
          <a:endParaRPr lang="en-US"/>
        </a:p>
      </dgm:t>
    </dgm:pt>
    <dgm:pt modelId="{57CACB60-797D-4109-8EDC-DD1383FF247A}" type="sibTrans" cxnId="{531C3F1D-4F20-424A-80AD-2BCEDD92B6B1}">
      <dgm:prSet/>
      <dgm:spPr/>
      <dgm:t>
        <a:bodyPr/>
        <a:lstStyle/>
        <a:p>
          <a:endParaRPr lang="en-US"/>
        </a:p>
      </dgm:t>
    </dgm:pt>
    <dgm:pt modelId="{88D2549F-58BF-4D61-88CB-F21A6F6A6A23}">
      <dgm:prSet/>
      <dgm:spPr/>
      <dgm:t>
        <a:bodyPr/>
        <a:lstStyle/>
        <a:p>
          <a:r>
            <a:rPr lang="es-ES_tradnl"/>
            <a:t>Cambio de equilibrio político: poder difuso</a:t>
          </a:r>
          <a:endParaRPr lang="en-US"/>
        </a:p>
      </dgm:t>
    </dgm:pt>
    <dgm:pt modelId="{8E134B4F-C01E-4087-97B9-7DD492EBCF4C}" type="parTrans" cxnId="{530F3A8D-0482-4391-9654-A30F300E9A02}">
      <dgm:prSet/>
      <dgm:spPr/>
      <dgm:t>
        <a:bodyPr/>
        <a:lstStyle/>
        <a:p>
          <a:endParaRPr lang="en-US"/>
        </a:p>
      </dgm:t>
    </dgm:pt>
    <dgm:pt modelId="{BF4E69A7-FF3A-4CB8-BD2E-8D1C323286DA}" type="sibTrans" cxnId="{530F3A8D-0482-4391-9654-A30F300E9A02}">
      <dgm:prSet/>
      <dgm:spPr/>
      <dgm:t>
        <a:bodyPr/>
        <a:lstStyle/>
        <a:p>
          <a:endParaRPr lang="en-US"/>
        </a:p>
      </dgm:t>
    </dgm:pt>
    <dgm:pt modelId="{69A63736-6EB2-4C81-BBF1-02A7732D7A4A}">
      <dgm:prSet/>
      <dgm:spPr/>
      <dgm:t>
        <a:bodyPr/>
        <a:lstStyle/>
        <a:p>
          <a:r>
            <a:rPr lang="es-ES_tradnl"/>
            <a:t>Cambio de estatus comunicativo: de la información a la comunicación</a:t>
          </a:r>
          <a:endParaRPr lang="en-US"/>
        </a:p>
      </dgm:t>
    </dgm:pt>
    <dgm:pt modelId="{E694D9D3-A7C9-40AA-821E-5C1F4CEB24C9}" type="parTrans" cxnId="{0B5A0129-84EA-442B-9B42-9A6A79F52FB5}">
      <dgm:prSet/>
      <dgm:spPr/>
      <dgm:t>
        <a:bodyPr/>
        <a:lstStyle/>
        <a:p>
          <a:endParaRPr lang="en-US"/>
        </a:p>
      </dgm:t>
    </dgm:pt>
    <dgm:pt modelId="{37F5CF57-1136-4C0E-B12D-828CCF80255B}" type="sibTrans" cxnId="{0B5A0129-84EA-442B-9B42-9A6A79F52FB5}">
      <dgm:prSet/>
      <dgm:spPr/>
      <dgm:t>
        <a:bodyPr/>
        <a:lstStyle/>
        <a:p>
          <a:endParaRPr lang="en-US"/>
        </a:p>
      </dgm:t>
    </dgm:pt>
    <dgm:pt modelId="{8C6B5D67-4539-4D9E-96E8-0C17EECD6D3C}">
      <dgm:prSet/>
      <dgm:spPr/>
      <dgm:t>
        <a:bodyPr/>
        <a:lstStyle/>
        <a:p>
          <a:r>
            <a:rPr lang="es-ES_tradnl"/>
            <a:t>Nueva Economía </a:t>
          </a:r>
          <a:endParaRPr lang="en-US"/>
        </a:p>
      </dgm:t>
    </dgm:pt>
    <dgm:pt modelId="{06725C57-35AB-48E7-B157-DD68BFDB29CE}" type="parTrans" cxnId="{E1CA6AC2-FFDB-4DB1-B47C-F37D71C9ABB1}">
      <dgm:prSet/>
      <dgm:spPr/>
      <dgm:t>
        <a:bodyPr/>
        <a:lstStyle/>
        <a:p>
          <a:endParaRPr lang="en-US"/>
        </a:p>
      </dgm:t>
    </dgm:pt>
    <dgm:pt modelId="{B655EA59-49F3-4AFC-BD74-DD8075F08216}" type="sibTrans" cxnId="{E1CA6AC2-FFDB-4DB1-B47C-F37D71C9ABB1}">
      <dgm:prSet/>
      <dgm:spPr/>
      <dgm:t>
        <a:bodyPr/>
        <a:lstStyle/>
        <a:p>
          <a:endParaRPr lang="en-US"/>
        </a:p>
      </dgm:t>
    </dgm:pt>
    <dgm:pt modelId="{10976F33-2E39-4887-95DE-BA5102E9B032}" type="pres">
      <dgm:prSet presAssocID="{8ED2B36F-C0E4-4728-B608-EA31687DBA66}" presName="root" presStyleCnt="0">
        <dgm:presLayoutVars>
          <dgm:dir/>
          <dgm:resizeHandles val="exact"/>
        </dgm:presLayoutVars>
      </dgm:prSet>
      <dgm:spPr/>
    </dgm:pt>
    <dgm:pt modelId="{41DA519C-37EB-487F-B649-A78E4EB5D6BC}" type="pres">
      <dgm:prSet presAssocID="{8ED2B36F-C0E4-4728-B608-EA31687DBA66}" presName="container" presStyleCnt="0">
        <dgm:presLayoutVars>
          <dgm:dir/>
          <dgm:resizeHandles val="exact"/>
        </dgm:presLayoutVars>
      </dgm:prSet>
      <dgm:spPr/>
    </dgm:pt>
    <dgm:pt modelId="{25E91460-AD14-4F7A-BB4B-6BAEA4CCC2DA}" type="pres">
      <dgm:prSet presAssocID="{4E85B71E-1628-4BC4-AB1A-3F923062D8CF}" presName="compNode" presStyleCnt="0"/>
      <dgm:spPr/>
    </dgm:pt>
    <dgm:pt modelId="{AE44E4E1-FD28-48A2-8D1C-C13AD8899272}" type="pres">
      <dgm:prSet presAssocID="{4E85B71E-1628-4BC4-AB1A-3F923062D8CF}" presName="iconBgRect" presStyleLbl="bgShp" presStyleIdx="0" presStyleCnt="6"/>
      <dgm:spPr/>
    </dgm:pt>
    <dgm:pt modelId="{B6877AAF-AB61-4B12-8140-42E71455A7D7}" type="pres">
      <dgm:prSet presAssocID="{4E85B71E-1628-4BC4-AB1A-3F923062D8CF}"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ask"/>
        </a:ext>
      </dgm:extLst>
    </dgm:pt>
    <dgm:pt modelId="{24E51460-DC37-492A-8444-D724F7DB2E9F}" type="pres">
      <dgm:prSet presAssocID="{4E85B71E-1628-4BC4-AB1A-3F923062D8CF}" presName="spaceRect" presStyleCnt="0"/>
      <dgm:spPr/>
    </dgm:pt>
    <dgm:pt modelId="{A00F5B0F-DD5C-4B15-A669-54C5E1B76A2A}" type="pres">
      <dgm:prSet presAssocID="{4E85B71E-1628-4BC4-AB1A-3F923062D8CF}" presName="textRect" presStyleLbl="revTx" presStyleIdx="0" presStyleCnt="6">
        <dgm:presLayoutVars>
          <dgm:chMax val="1"/>
          <dgm:chPref val="1"/>
        </dgm:presLayoutVars>
      </dgm:prSet>
      <dgm:spPr/>
    </dgm:pt>
    <dgm:pt modelId="{F74EF1AD-C0A8-498C-B31D-3BCFB1DA4FDE}" type="pres">
      <dgm:prSet presAssocID="{F2675076-175E-4652-962B-1913631F766E}" presName="sibTrans" presStyleLbl="sibTrans2D1" presStyleIdx="0" presStyleCnt="0"/>
      <dgm:spPr/>
    </dgm:pt>
    <dgm:pt modelId="{7E805823-A47A-48A3-BE55-72A3FD4021E9}" type="pres">
      <dgm:prSet presAssocID="{4F57F336-EB3D-4F04-96F5-2A9F683BAF60}" presName="compNode" presStyleCnt="0"/>
      <dgm:spPr/>
    </dgm:pt>
    <dgm:pt modelId="{601C312C-2188-4C66-8B17-5E2D8826BDCD}" type="pres">
      <dgm:prSet presAssocID="{4F57F336-EB3D-4F04-96F5-2A9F683BAF60}" presName="iconBgRect" presStyleLbl="bgShp" presStyleIdx="1" presStyleCnt="6"/>
      <dgm:spPr/>
    </dgm:pt>
    <dgm:pt modelId="{94CFD0C5-E6F9-45AA-8C6E-339911C26297}" type="pres">
      <dgm:prSet presAssocID="{4F57F336-EB3D-4F04-96F5-2A9F683BAF6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45608606-7BA5-4ACE-9B50-2BFCA483DA37}" type="pres">
      <dgm:prSet presAssocID="{4F57F336-EB3D-4F04-96F5-2A9F683BAF60}" presName="spaceRect" presStyleCnt="0"/>
      <dgm:spPr/>
    </dgm:pt>
    <dgm:pt modelId="{B63C288F-4027-4285-9565-656B5AF09031}" type="pres">
      <dgm:prSet presAssocID="{4F57F336-EB3D-4F04-96F5-2A9F683BAF60}" presName="textRect" presStyleLbl="revTx" presStyleIdx="1" presStyleCnt="6">
        <dgm:presLayoutVars>
          <dgm:chMax val="1"/>
          <dgm:chPref val="1"/>
        </dgm:presLayoutVars>
      </dgm:prSet>
      <dgm:spPr/>
    </dgm:pt>
    <dgm:pt modelId="{37BD5A04-3ED3-498C-8664-7C68651B7B6D}" type="pres">
      <dgm:prSet presAssocID="{D4419AC6-F89C-446B-B9BC-DB376178BEB5}" presName="sibTrans" presStyleLbl="sibTrans2D1" presStyleIdx="0" presStyleCnt="0"/>
      <dgm:spPr/>
    </dgm:pt>
    <dgm:pt modelId="{E88B4B14-5707-4D4A-B76C-D75B88E7B6B2}" type="pres">
      <dgm:prSet presAssocID="{9DFD49C4-0498-45FA-A8FD-545BFD89C359}" presName="compNode" presStyleCnt="0"/>
      <dgm:spPr/>
    </dgm:pt>
    <dgm:pt modelId="{D27FE77F-A153-4F7A-980E-F4A54F2214EF}" type="pres">
      <dgm:prSet presAssocID="{9DFD49C4-0498-45FA-A8FD-545BFD89C359}" presName="iconBgRect" presStyleLbl="bgShp" presStyleIdx="2" presStyleCnt="6"/>
      <dgm:spPr/>
    </dgm:pt>
    <dgm:pt modelId="{6F6F3300-0660-4E2B-8A94-2C330004A3CF}" type="pres">
      <dgm:prSet presAssocID="{9DFD49C4-0498-45FA-A8FD-545BFD89C359}"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9525D6D2-83D6-48E4-97AF-A2277A603C39}" type="pres">
      <dgm:prSet presAssocID="{9DFD49C4-0498-45FA-A8FD-545BFD89C359}" presName="spaceRect" presStyleCnt="0"/>
      <dgm:spPr/>
    </dgm:pt>
    <dgm:pt modelId="{F54B8336-74B6-4C70-A4A6-9C68FCC3E1E4}" type="pres">
      <dgm:prSet presAssocID="{9DFD49C4-0498-45FA-A8FD-545BFD89C359}" presName="textRect" presStyleLbl="revTx" presStyleIdx="2" presStyleCnt="6">
        <dgm:presLayoutVars>
          <dgm:chMax val="1"/>
          <dgm:chPref val="1"/>
        </dgm:presLayoutVars>
      </dgm:prSet>
      <dgm:spPr/>
    </dgm:pt>
    <dgm:pt modelId="{AEBAD617-4DAD-4F19-97E2-5F04FD822040}" type="pres">
      <dgm:prSet presAssocID="{57CACB60-797D-4109-8EDC-DD1383FF247A}" presName="sibTrans" presStyleLbl="sibTrans2D1" presStyleIdx="0" presStyleCnt="0"/>
      <dgm:spPr/>
    </dgm:pt>
    <dgm:pt modelId="{485F4F3B-59E5-42E9-B9B9-0B683D459743}" type="pres">
      <dgm:prSet presAssocID="{88D2549F-58BF-4D61-88CB-F21A6F6A6A23}" presName="compNode" presStyleCnt="0"/>
      <dgm:spPr/>
    </dgm:pt>
    <dgm:pt modelId="{72096FD1-8865-4B86-A61F-8D965596BFC4}" type="pres">
      <dgm:prSet presAssocID="{88D2549F-58BF-4D61-88CB-F21A6F6A6A23}" presName="iconBgRect" presStyleLbl="bgShp" presStyleIdx="3" presStyleCnt="6"/>
      <dgm:spPr/>
    </dgm:pt>
    <dgm:pt modelId="{A66ECE98-743D-43ED-B4A1-275E6E2D23B4}" type="pres">
      <dgm:prSet presAssocID="{88D2549F-58BF-4D61-88CB-F21A6F6A6A2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Venn Diagram"/>
        </a:ext>
      </dgm:extLst>
    </dgm:pt>
    <dgm:pt modelId="{2A9565B6-701E-4A54-923D-22FC2B393BAA}" type="pres">
      <dgm:prSet presAssocID="{88D2549F-58BF-4D61-88CB-F21A6F6A6A23}" presName="spaceRect" presStyleCnt="0"/>
      <dgm:spPr/>
    </dgm:pt>
    <dgm:pt modelId="{1E4A4AC8-990A-426D-978C-8C03DED91C26}" type="pres">
      <dgm:prSet presAssocID="{88D2549F-58BF-4D61-88CB-F21A6F6A6A23}" presName="textRect" presStyleLbl="revTx" presStyleIdx="3" presStyleCnt="6">
        <dgm:presLayoutVars>
          <dgm:chMax val="1"/>
          <dgm:chPref val="1"/>
        </dgm:presLayoutVars>
      </dgm:prSet>
      <dgm:spPr/>
    </dgm:pt>
    <dgm:pt modelId="{6B02B2EA-C7D0-4AAC-8F28-14810A4AA021}" type="pres">
      <dgm:prSet presAssocID="{BF4E69A7-FF3A-4CB8-BD2E-8D1C323286DA}" presName="sibTrans" presStyleLbl="sibTrans2D1" presStyleIdx="0" presStyleCnt="0"/>
      <dgm:spPr/>
    </dgm:pt>
    <dgm:pt modelId="{40A03EAF-2F7D-43CB-A6D7-F0176E2617A4}" type="pres">
      <dgm:prSet presAssocID="{69A63736-6EB2-4C81-BBF1-02A7732D7A4A}" presName="compNode" presStyleCnt="0"/>
      <dgm:spPr/>
    </dgm:pt>
    <dgm:pt modelId="{48E1CBBE-456F-460A-BA37-E38C75BA8177}" type="pres">
      <dgm:prSet presAssocID="{69A63736-6EB2-4C81-BBF1-02A7732D7A4A}" presName="iconBgRect" presStyleLbl="bgShp" presStyleIdx="4" presStyleCnt="6"/>
      <dgm:spPr/>
    </dgm:pt>
    <dgm:pt modelId="{B4E24F5A-4F69-49F5-A864-AABC7D164847}" type="pres">
      <dgm:prSet presAssocID="{69A63736-6EB2-4C81-BBF1-02A7732D7A4A}"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
        </a:ext>
      </dgm:extLst>
    </dgm:pt>
    <dgm:pt modelId="{B05C99DA-4550-4755-B985-6AC0BD074C1E}" type="pres">
      <dgm:prSet presAssocID="{69A63736-6EB2-4C81-BBF1-02A7732D7A4A}" presName="spaceRect" presStyleCnt="0"/>
      <dgm:spPr/>
    </dgm:pt>
    <dgm:pt modelId="{68A8FE40-7A12-48FC-8F60-0D1D3D597CD8}" type="pres">
      <dgm:prSet presAssocID="{69A63736-6EB2-4C81-BBF1-02A7732D7A4A}" presName="textRect" presStyleLbl="revTx" presStyleIdx="4" presStyleCnt="6">
        <dgm:presLayoutVars>
          <dgm:chMax val="1"/>
          <dgm:chPref val="1"/>
        </dgm:presLayoutVars>
      </dgm:prSet>
      <dgm:spPr/>
    </dgm:pt>
    <dgm:pt modelId="{D841689F-6B40-442C-BA5A-FEA03A48349A}" type="pres">
      <dgm:prSet presAssocID="{37F5CF57-1136-4C0E-B12D-828CCF80255B}" presName="sibTrans" presStyleLbl="sibTrans2D1" presStyleIdx="0" presStyleCnt="0"/>
      <dgm:spPr/>
    </dgm:pt>
    <dgm:pt modelId="{687163D4-2E64-46A4-A791-806B72E9A890}" type="pres">
      <dgm:prSet presAssocID="{8C6B5D67-4539-4D9E-96E8-0C17EECD6D3C}" presName="compNode" presStyleCnt="0"/>
      <dgm:spPr/>
    </dgm:pt>
    <dgm:pt modelId="{56B57D85-F47D-4FD5-98D8-F4DF68406308}" type="pres">
      <dgm:prSet presAssocID="{8C6B5D67-4539-4D9E-96E8-0C17EECD6D3C}" presName="iconBgRect" presStyleLbl="bgShp" presStyleIdx="5" presStyleCnt="6"/>
      <dgm:spPr/>
    </dgm:pt>
    <dgm:pt modelId="{CBE3525D-CF4D-4DBC-ACA3-E59B23C36914}" type="pres">
      <dgm:prSet presAssocID="{8C6B5D67-4539-4D9E-96E8-0C17EECD6D3C}"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oins"/>
        </a:ext>
      </dgm:extLst>
    </dgm:pt>
    <dgm:pt modelId="{E39DE309-2397-4F48-BEA0-A72237B6BFFC}" type="pres">
      <dgm:prSet presAssocID="{8C6B5D67-4539-4D9E-96E8-0C17EECD6D3C}" presName="spaceRect" presStyleCnt="0"/>
      <dgm:spPr/>
    </dgm:pt>
    <dgm:pt modelId="{2A56669A-4A63-4ACE-B3F8-BED85E7BBB96}" type="pres">
      <dgm:prSet presAssocID="{8C6B5D67-4539-4D9E-96E8-0C17EECD6D3C}" presName="textRect" presStyleLbl="revTx" presStyleIdx="5" presStyleCnt="6">
        <dgm:presLayoutVars>
          <dgm:chMax val="1"/>
          <dgm:chPref val="1"/>
        </dgm:presLayoutVars>
      </dgm:prSet>
      <dgm:spPr/>
    </dgm:pt>
  </dgm:ptLst>
  <dgm:cxnLst>
    <dgm:cxn modelId="{2E4CB60E-AB18-4515-89B7-09D71B8F9A88}" type="presOf" srcId="{8ED2B36F-C0E4-4728-B608-EA31687DBA66}" destId="{10976F33-2E39-4887-95DE-BA5102E9B032}" srcOrd="0" destOrd="0" presId="urn:microsoft.com/office/officeart/2018/2/layout/IconCircleList"/>
    <dgm:cxn modelId="{8302F815-7301-4B68-A4DF-88A7BE8A5FD4}" type="presOf" srcId="{37F5CF57-1136-4C0E-B12D-828CCF80255B}" destId="{D841689F-6B40-442C-BA5A-FEA03A48349A}" srcOrd="0" destOrd="0" presId="urn:microsoft.com/office/officeart/2018/2/layout/IconCircleList"/>
    <dgm:cxn modelId="{531C3F1D-4F20-424A-80AD-2BCEDD92B6B1}" srcId="{8ED2B36F-C0E4-4728-B608-EA31687DBA66}" destId="{9DFD49C4-0498-45FA-A8FD-545BFD89C359}" srcOrd="2" destOrd="0" parTransId="{9BD5E8E2-AD5F-4063-9432-5011B445A1AD}" sibTransId="{57CACB60-797D-4109-8EDC-DD1383FF247A}"/>
    <dgm:cxn modelId="{0B5A0129-84EA-442B-9B42-9A6A79F52FB5}" srcId="{8ED2B36F-C0E4-4728-B608-EA31687DBA66}" destId="{69A63736-6EB2-4C81-BBF1-02A7732D7A4A}" srcOrd="4" destOrd="0" parTransId="{E694D9D3-A7C9-40AA-821E-5C1F4CEB24C9}" sibTransId="{37F5CF57-1136-4C0E-B12D-828CCF80255B}"/>
    <dgm:cxn modelId="{A4847638-1218-41FD-96FC-8553B0564F79}" srcId="{8ED2B36F-C0E4-4728-B608-EA31687DBA66}" destId="{4F57F336-EB3D-4F04-96F5-2A9F683BAF60}" srcOrd="1" destOrd="0" parTransId="{D29E91AB-7995-4B6B-B8A0-2AA04159701D}" sibTransId="{D4419AC6-F89C-446B-B9BC-DB376178BEB5}"/>
    <dgm:cxn modelId="{C801215A-ED6C-4904-B2B6-4A823FAF04FF}" type="presOf" srcId="{88D2549F-58BF-4D61-88CB-F21A6F6A6A23}" destId="{1E4A4AC8-990A-426D-978C-8C03DED91C26}" srcOrd="0" destOrd="0" presId="urn:microsoft.com/office/officeart/2018/2/layout/IconCircleList"/>
    <dgm:cxn modelId="{F17AD15F-7615-401A-B7BE-B571112C52F0}" type="presOf" srcId="{4F57F336-EB3D-4F04-96F5-2A9F683BAF60}" destId="{B63C288F-4027-4285-9565-656B5AF09031}" srcOrd="0" destOrd="0" presId="urn:microsoft.com/office/officeart/2018/2/layout/IconCircleList"/>
    <dgm:cxn modelId="{B1655782-61B5-43ED-8E6C-ADB0BDE83D2F}" type="presOf" srcId="{F2675076-175E-4652-962B-1913631F766E}" destId="{F74EF1AD-C0A8-498C-B31D-3BCFB1DA4FDE}" srcOrd="0" destOrd="0" presId="urn:microsoft.com/office/officeart/2018/2/layout/IconCircleList"/>
    <dgm:cxn modelId="{BE06048A-8936-4858-9C51-6C2DE2731832}" type="presOf" srcId="{69A63736-6EB2-4C81-BBF1-02A7732D7A4A}" destId="{68A8FE40-7A12-48FC-8F60-0D1D3D597CD8}" srcOrd="0" destOrd="0" presId="urn:microsoft.com/office/officeart/2018/2/layout/IconCircleList"/>
    <dgm:cxn modelId="{530F3A8D-0482-4391-9654-A30F300E9A02}" srcId="{8ED2B36F-C0E4-4728-B608-EA31687DBA66}" destId="{88D2549F-58BF-4D61-88CB-F21A6F6A6A23}" srcOrd="3" destOrd="0" parTransId="{8E134B4F-C01E-4087-97B9-7DD492EBCF4C}" sibTransId="{BF4E69A7-FF3A-4CB8-BD2E-8D1C323286DA}"/>
    <dgm:cxn modelId="{D5A110AA-79D7-4007-893C-6B99B17864FA}" type="presOf" srcId="{4E85B71E-1628-4BC4-AB1A-3F923062D8CF}" destId="{A00F5B0F-DD5C-4B15-A669-54C5E1B76A2A}" srcOrd="0" destOrd="0" presId="urn:microsoft.com/office/officeart/2018/2/layout/IconCircleList"/>
    <dgm:cxn modelId="{E1CA6AC2-FFDB-4DB1-B47C-F37D71C9ABB1}" srcId="{8ED2B36F-C0E4-4728-B608-EA31687DBA66}" destId="{8C6B5D67-4539-4D9E-96E8-0C17EECD6D3C}" srcOrd="5" destOrd="0" parTransId="{06725C57-35AB-48E7-B157-DD68BFDB29CE}" sibTransId="{B655EA59-49F3-4AFC-BD74-DD8075F08216}"/>
    <dgm:cxn modelId="{47D0C8C2-C4B5-4653-AD88-9D7EC4CD1A98}" srcId="{8ED2B36F-C0E4-4728-B608-EA31687DBA66}" destId="{4E85B71E-1628-4BC4-AB1A-3F923062D8CF}" srcOrd="0" destOrd="0" parTransId="{93865FAB-A083-4041-8CF3-41EC245A6577}" sibTransId="{F2675076-175E-4652-962B-1913631F766E}"/>
    <dgm:cxn modelId="{1F394FCE-9BF5-4B10-91DB-F3E87D3C30A6}" type="presOf" srcId="{8C6B5D67-4539-4D9E-96E8-0C17EECD6D3C}" destId="{2A56669A-4A63-4ACE-B3F8-BED85E7BBB96}" srcOrd="0" destOrd="0" presId="urn:microsoft.com/office/officeart/2018/2/layout/IconCircleList"/>
    <dgm:cxn modelId="{2C3796E7-74BD-4E28-8E1D-9707550CE0FE}" type="presOf" srcId="{9DFD49C4-0498-45FA-A8FD-545BFD89C359}" destId="{F54B8336-74B6-4C70-A4A6-9C68FCC3E1E4}" srcOrd="0" destOrd="0" presId="urn:microsoft.com/office/officeart/2018/2/layout/IconCircleList"/>
    <dgm:cxn modelId="{377E57EF-C1C3-4044-8F12-9F714D8992FF}" type="presOf" srcId="{D4419AC6-F89C-446B-B9BC-DB376178BEB5}" destId="{37BD5A04-3ED3-498C-8664-7C68651B7B6D}" srcOrd="0" destOrd="0" presId="urn:microsoft.com/office/officeart/2018/2/layout/IconCircleList"/>
    <dgm:cxn modelId="{383D40F7-CC2A-4CB8-97B3-6EADDFBB62C2}" type="presOf" srcId="{57CACB60-797D-4109-8EDC-DD1383FF247A}" destId="{AEBAD617-4DAD-4F19-97E2-5F04FD822040}" srcOrd="0" destOrd="0" presId="urn:microsoft.com/office/officeart/2018/2/layout/IconCircleList"/>
    <dgm:cxn modelId="{A108D3FD-1772-41B8-81AB-EC6212BD31FE}" type="presOf" srcId="{BF4E69A7-FF3A-4CB8-BD2E-8D1C323286DA}" destId="{6B02B2EA-C7D0-4AAC-8F28-14810A4AA021}" srcOrd="0" destOrd="0" presId="urn:microsoft.com/office/officeart/2018/2/layout/IconCircleList"/>
    <dgm:cxn modelId="{55110B97-4D02-4DD9-8603-3A940D2A7EAD}" type="presParOf" srcId="{10976F33-2E39-4887-95DE-BA5102E9B032}" destId="{41DA519C-37EB-487F-B649-A78E4EB5D6BC}" srcOrd="0" destOrd="0" presId="urn:microsoft.com/office/officeart/2018/2/layout/IconCircleList"/>
    <dgm:cxn modelId="{6E85636F-29B0-4B79-A1DE-22C1F9977B06}" type="presParOf" srcId="{41DA519C-37EB-487F-B649-A78E4EB5D6BC}" destId="{25E91460-AD14-4F7A-BB4B-6BAEA4CCC2DA}" srcOrd="0" destOrd="0" presId="urn:microsoft.com/office/officeart/2018/2/layout/IconCircleList"/>
    <dgm:cxn modelId="{98ADE266-01C4-4BD3-A2C0-C698C3CF8D29}" type="presParOf" srcId="{25E91460-AD14-4F7A-BB4B-6BAEA4CCC2DA}" destId="{AE44E4E1-FD28-48A2-8D1C-C13AD8899272}" srcOrd="0" destOrd="0" presId="urn:microsoft.com/office/officeart/2018/2/layout/IconCircleList"/>
    <dgm:cxn modelId="{0FA2EFA4-C266-481F-8EDD-352A38AB7F29}" type="presParOf" srcId="{25E91460-AD14-4F7A-BB4B-6BAEA4CCC2DA}" destId="{B6877AAF-AB61-4B12-8140-42E71455A7D7}" srcOrd="1" destOrd="0" presId="urn:microsoft.com/office/officeart/2018/2/layout/IconCircleList"/>
    <dgm:cxn modelId="{4B24FD28-7022-4C80-A385-67AA479B43B3}" type="presParOf" srcId="{25E91460-AD14-4F7A-BB4B-6BAEA4CCC2DA}" destId="{24E51460-DC37-492A-8444-D724F7DB2E9F}" srcOrd="2" destOrd="0" presId="urn:microsoft.com/office/officeart/2018/2/layout/IconCircleList"/>
    <dgm:cxn modelId="{6E96C46A-0F2E-4010-8AEA-FB23CDB5EF29}" type="presParOf" srcId="{25E91460-AD14-4F7A-BB4B-6BAEA4CCC2DA}" destId="{A00F5B0F-DD5C-4B15-A669-54C5E1B76A2A}" srcOrd="3" destOrd="0" presId="urn:microsoft.com/office/officeart/2018/2/layout/IconCircleList"/>
    <dgm:cxn modelId="{6BAA3313-C08B-459C-AB50-F9723F9C5E0C}" type="presParOf" srcId="{41DA519C-37EB-487F-B649-A78E4EB5D6BC}" destId="{F74EF1AD-C0A8-498C-B31D-3BCFB1DA4FDE}" srcOrd="1" destOrd="0" presId="urn:microsoft.com/office/officeart/2018/2/layout/IconCircleList"/>
    <dgm:cxn modelId="{46900E18-F431-4072-A0D6-DB8E31AB2632}" type="presParOf" srcId="{41DA519C-37EB-487F-B649-A78E4EB5D6BC}" destId="{7E805823-A47A-48A3-BE55-72A3FD4021E9}" srcOrd="2" destOrd="0" presId="urn:microsoft.com/office/officeart/2018/2/layout/IconCircleList"/>
    <dgm:cxn modelId="{2FE239F4-B369-47E7-9CCC-059E1D7492AA}" type="presParOf" srcId="{7E805823-A47A-48A3-BE55-72A3FD4021E9}" destId="{601C312C-2188-4C66-8B17-5E2D8826BDCD}" srcOrd="0" destOrd="0" presId="urn:microsoft.com/office/officeart/2018/2/layout/IconCircleList"/>
    <dgm:cxn modelId="{FB0DB2D7-C1A2-4D13-A021-2BA64BE78295}" type="presParOf" srcId="{7E805823-A47A-48A3-BE55-72A3FD4021E9}" destId="{94CFD0C5-E6F9-45AA-8C6E-339911C26297}" srcOrd="1" destOrd="0" presId="urn:microsoft.com/office/officeart/2018/2/layout/IconCircleList"/>
    <dgm:cxn modelId="{FEB6D8CF-DD29-48DB-B574-3ACF09336BB1}" type="presParOf" srcId="{7E805823-A47A-48A3-BE55-72A3FD4021E9}" destId="{45608606-7BA5-4ACE-9B50-2BFCA483DA37}" srcOrd="2" destOrd="0" presId="urn:microsoft.com/office/officeart/2018/2/layout/IconCircleList"/>
    <dgm:cxn modelId="{D1A24DE5-72FA-48DF-AC8F-F5F1DD593AC0}" type="presParOf" srcId="{7E805823-A47A-48A3-BE55-72A3FD4021E9}" destId="{B63C288F-4027-4285-9565-656B5AF09031}" srcOrd="3" destOrd="0" presId="urn:microsoft.com/office/officeart/2018/2/layout/IconCircleList"/>
    <dgm:cxn modelId="{1FC728D2-8313-4637-ADB8-213E4DF706B1}" type="presParOf" srcId="{41DA519C-37EB-487F-B649-A78E4EB5D6BC}" destId="{37BD5A04-3ED3-498C-8664-7C68651B7B6D}" srcOrd="3" destOrd="0" presId="urn:microsoft.com/office/officeart/2018/2/layout/IconCircleList"/>
    <dgm:cxn modelId="{9D73CDDE-5158-4EFD-83FE-7D1EE017D41B}" type="presParOf" srcId="{41DA519C-37EB-487F-B649-A78E4EB5D6BC}" destId="{E88B4B14-5707-4D4A-B76C-D75B88E7B6B2}" srcOrd="4" destOrd="0" presId="urn:microsoft.com/office/officeart/2018/2/layout/IconCircleList"/>
    <dgm:cxn modelId="{3809D914-672F-4F0B-8777-5EBF57906E47}" type="presParOf" srcId="{E88B4B14-5707-4D4A-B76C-D75B88E7B6B2}" destId="{D27FE77F-A153-4F7A-980E-F4A54F2214EF}" srcOrd="0" destOrd="0" presId="urn:microsoft.com/office/officeart/2018/2/layout/IconCircleList"/>
    <dgm:cxn modelId="{E8E1F414-3268-4292-A3C7-C4D72F407151}" type="presParOf" srcId="{E88B4B14-5707-4D4A-B76C-D75B88E7B6B2}" destId="{6F6F3300-0660-4E2B-8A94-2C330004A3CF}" srcOrd="1" destOrd="0" presId="urn:microsoft.com/office/officeart/2018/2/layout/IconCircleList"/>
    <dgm:cxn modelId="{90768479-0E4A-4059-AE31-1CE257869203}" type="presParOf" srcId="{E88B4B14-5707-4D4A-B76C-D75B88E7B6B2}" destId="{9525D6D2-83D6-48E4-97AF-A2277A603C39}" srcOrd="2" destOrd="0" presId="urn:microsoft.com/office/officeart/2018/2/layout/IconCircleList"/>
    <dgm:cxn modelId="{B2033A51-6A46-434D-A858-AC369AC61480}" type="presParOf" srcId="{E88B4B14-5707-4D4A-B76C-D75B88E7B6B2}" destId="{F54B8336-74B6-4C70-A4A6-9C68FCC3E1E4}" srcOrd="3" destOrd="0" presId="urn:microsoft.com/office/officeart/2018/2/layout/IconCircleList"/>
    <dgm:cxn modelId="{C91CF593-C943-4F4A-8B74-FD1955F3026E}" type="presParOf" srcId="{41DA519C-37EB-487F-B649-A78E4EB5D6BC}" destId="{AEBAD617-4DAD-4F19-97E2-5F04FD822040}" srcOrd="5" destOrd="0" presId="urn:microsoft.com/office/officeart/2018/2/layout/IconCircleList"/>
    <dgm:cxn modelId="{34A61C33-F9AA-4FEB-8EA1-229E0E1F9DB7}" type="presParOf" srcId="{41DA519C-37EB-487F-B649-A78E4EB5D6BC}" destId="{485F4F3B-59E5-42E9-B9B9-0B683D459743}" srcOrd="6" destOrd="0" presId="urn:microsoft.com/office/officeart/2018/2/layout/IconCircleList"/>
    <dgm:cxn modelId="{BED40699-C9F1-45F0-8BA7-1EC0F91F943F}" type="presParOf" srcId="{485F4F3B-59E5-42E9-B9B9-0B683D459743}" destId="{72096FD1-8865-4B86-A61F-8D965596BFC4}" srcOrd="0" destOrd="0" presId="urn:microsoft.com/office/officeart/2018/2/layout/IconCircleList"/>
    <dgm:cxn modelId="{A0F20284-510F-4881-8964-91C609F783DC}" type="presParOf" srcId="{485F4F3B-59E5-42E9-B9B9-0B683D459743}" destId="{A66ECE98-743D-43ED-B4A1-275E6E2D23B4}" srcOrd="1" destOrd="0" presId="urn:microsoft.com/office/officeart/2018/2/layout/IconCircleList"/>
    <dgm:cxn modelId="{39F68E65-67B2-48D9-94C0-39E9E8D24D04}" type="presParOf" srcId="{485F4F3B-59E5-42E9-B9B9-0B683D459743}" destId="{2A9565B6-701E-4A54-923D-22FC2B393BAA}" srcOrd="2" destOrd="0" presId="urn:microsoft.com/office/officeart/2018/2/layout/IconCircleList"/>
    <dgm:cxn modelId="{5ECABB29-7434-4F9D-8BB3-072B2ABC1396}" type="presParOf" srcId="{485F4F3B-59E5-42E9-B9B9-0B683D459743}" destId="{1E4A4AC8-990A-426D-978C-8C03DED91C26}" srcOrd="3" destOrd="0" presId="urn:microsoft.com/office/officeart/2018/2/layout/IconCircleList"/>
    <dgm:cxn modelId="{9BEC75DE-D46B-4A9A-8DB4-2C0FB4E3BD1A}" type="presParOf" srcId="{41DA519C-37EB-487F-B649-A78E4EB5D6BC}" destId="{6B02B2EA-C7D0-4AAC-8F28-14810A4AA021}" srcOrd="7" destOrd="0" presId="urn:microsoft.com/office/officeart/2018/2/layout/IconCircleList"/>
    <dgm:cxn modelId="{02B17015-2B73-4369-99E2-26A9EAAE73ED}" type="presParOf" srcId="{41DA519C-37EB-487F-B649-A78E4EB5D6BC}" destId="{40A03EAF-2F7D-43CB-A6D7-F0176E2617A4}" srcOrd="8" destOrd="0" presId="urn:microsoft.com/office/officeart/2018/2/layout/IconCircleList"/>
    <dgm:cxn modelId="{F5AB1569-5B08-4B4B-BAE1-469012E78464}" type="presParOf" srcId="{40A03EAF-2F7D-43CB-A6D7-F0176E2617A4}" destId="{48E1CBBE-456F-460A-BA37-E38C75BA8177}" srcOrd="0" destOrd="0" presId="urn:microsoft.com/office/officeart/2018/2/layout/IconCircleList"/>
    <dgm:cxn modelId="{5B6698EB-9C33-4C65-B7A4-419EFCBD6EE9}" type="presParOf" srcId="{40A03EAF-2F7D-43CB-A6D7-F0176E2617A4}" destId="{B4E24F5A-4F69-49F5-A864-AABC7D164847}" srcOrd="1" destOrd="0" presId="urn:microsoft.com/office/officeart/2018/2/layout/IconCircleList"/>
    <dgm:cxn modelId="{8BD0AD84-3961-458F-9123-D327C169FEB3}" type="presParOf" srcId="{40A03EAF-2F7D-43CB-A6D7-F0176E2617A4}" destId="{B05C99DA-4550-4755-B985-6AC0BD074C1E}" srcOrd="2" destOrd="0" presId="urn:microsoft.com/office/officeart/2018/2/layout/IconCircleList"/>
    <dgm:cxn modelId="{72D09BA4-4C9B-49C2-9B42-F84BBEB10F4B}" type="presParOf" srcId="{40A03EAF-2F7D-43CB-A6D7-F0176E2617A4}" destId="{68A8FE40-7A12-48FC-8F60-0D1D3D597CD8}" srcOrd="3" destOrd="0" presId="urn:microsoft.com/office/officeart/2018/2/layout/IconCircleList"/>
    <dgm:cxn modelId="{3127267A-A656-47E5-BEF1-B8062EE2E751}" type="presParOf" srcId="{41DA519C-37EB-487F-B649-A78E4EB5D6BC}" destId="{D841689F-6B40-442C-BA5A-FEA03A48349A}" srcOrd="9" destOrd="0" presId="urn:microsoft.com/office/officeart/2018/2/layout/IconCircleList"/>
    <dgm:cxn modelId="{1ED7C71D-68AB-4269-A851-61417B0EA266}" type="presParOf" srcId="{41DA519C-37EB-487F-B649-A78E4EB5D6BC}" destId="{687163D4-2E64-46A4-A791-806B72E9A890}" srcOrd="10" destOrd="0" presId="urn:microsoft.com/office/officeart/2018/2/layout/IconCircleList"/>
    <dgm:cxn modelId="{BFE10311-8901-4C3E-B963-2F7A9C021B7E}" type="presParOf" srcId="{687163D4-2E64-46A4-A791-806B72E9A890}" destId="{56B57D85-F47D-4FD5-98D8-F4DF68406308}" srcOrd="0" destOrd="0" presId="urn:microsoft.com/office/officeart/2018/2/layout/IconCircleList"/>
    <dgm:cxn modelId="{F19A2252-8E4C-48B1-9258-610142436841}" type="presParOf" srcId="{687163D4-2E64-46A4-A791-806B72E9A890}" destId="{CBE3525D-CF4D-4DBC-ACA3-E59B23C36914}" srcOrd="1" destOrd="0" presId="urn:microsoft.com/office/officeart/2018/2/layout/IconCircleList"/>
    <dgm:cxn modelId="{FB0BBBA0-6B3F-4DF3-94DB-78A829CB093A}" type="presParOf" srcId="{687163D4-2E64-46A4-A791-806B72E9A890}" destId="{E39DE309-2397-4F48-BEA0-A72237B6BFFC}" srcOrd="2" destOrd="0" presId="urn:microsoft.com/office/officeart/2018/2/layout/IconCircleList"/>
    <dgm:cxn modelId="{1637A6B2-D78C-4DAD-8DF8-3E2AEA51D600}" type="presParOf" srcId="{687163D4-2E64-46A4-A791-806B72E9A890}" destId="{2A56669A-4A63-4ACE-B3F8-BED85E7BBB9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6CA361-8207-4BAA-B299-625980CE206E}"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240824E9-6B4B-4989-A4BB-795DE64064CA}">
      <dgm:prSet/>
      <dgm:spPr/>
      <dgm:t>
        <a:bodyPr/>
        <a:lstStyle/>
        <a:p>
          <a:r>
            <a:rPr lang="es-ES_tradnl"/>
            <a:t>Bio-antropo-psico-sociocultural del hombre.</a:t>
          </a:r>
          <a:endParaRPr lang="en-US"/>
        </a:p>
      </dgm:t>
    </dgm:pt>
    <dgm:pt modelId="{059AFAC6-C2C1-4083-A5AC-9A584670004E}" type="parTrans" cxnId="{F33EF930-B652-4317-856D-CD767D1E829D}">
      <dgm:prSet/>
      <dgm:spPr/>
      <dgm:t>
        <a:bodyPr/>
        <a:lstStyle/>
        <a:p>
          <a:endParaRPr lang="en-US"/>
        </a:p>
      </dgm:t>
    </dgm:pt>
    <dgm:pt modelId="{8B58E511-0DAA-4EF2-A288-02C52452B57F}" type="sibTrans" cxnId="{F33EF930-B652-4317-856D-CD767D1E829D}">
      <dgm:prSet/>
      <dgm:spPr/>
      <dgm:t>
        <a:bodyPr/>
        <a:lstStyle/>
        <a:p>
          <a:endParaRPr lang="en-US"/>
        </a:p>
      </dgm:t>
    </dgm:pt>
    <dgm:pt modelId="{414D5A20-0A4B-42BF-B8D0-B3B3E43F82AE}">
      <dgm:prSet/>
      <dgm:spPr/>
      <dgm:t>
        <a:bodyPr/>
        <a:lstStyle/>
        <a:p>
          <a:r>
            <a:rPr lang="es-ES_tradnl"/>
            <a:t>Paradigma sistémico.</a:t>
          </a:r>
          <a:endParaRPr lang="en-US"/>
        </a:p>
      </dgm:t>
    </dgm:pt>
    <dgm:pt modelId="{540FDBBA-D35D-49FE-B02B-D8B70ED4CF1C}" type="parTrans" cxnId="{20DFB76E-47EE-4E2B-BA89-8FCF963B55BA}">
      <dgm:prSet/>
      <dgm:spPr/>
      <dgm:t>
        <a:bodyPr/>
        <a:lstStyle/>
        <a:p>
          <a:endParaRPr lang="en-US"/>
        </a:p>
      </dgm:t>
    </dgm:pt>
    <dgm:pt modelId="{B695DEEB-4FB1-4398-A469-549CA4F9453F}" type="sibTrans" cxnId="{20DFB76E-47EE-4E2B-BA89-8FCF963B55BA}">
      <dgm:prSet/>
      <dgm:spPr/>
      <dgm:t>
        <a:bodyPr/>
        <a:lstStyle/>
        <a:p>
          <a:endParaRPr lang="en-US"/>
        </a:p>
      </dgm:t>
    </dgm:pt>
    <dgm:pt modelId="{F4C98411-CF4E-4346-A1E2-4A83B9502E5F}">
      <dgm:prSet/>
      <dgm:spPr/>
      <dgm:t>
        <a:bodyPr/>
        <a:lstStyle/>
        <a:p>
          <a:r>
            <a:rPr lang="es-ES_tradnl"/>
            <a:t>Paradiigma infomacional</a:t>
          </a:r>
          <a:endParaRPr lang="en-US"/>
        </a:p>
      </dgm:t>
    </dgm:pt>
    <dgm:pt modelId="{32CFCE2F-0E4B-469A-AE96-92E7E43158F5}" type="parTrans" cxnId="{86D97EA9-C999-41D3-9BB3-E29D206E266D}">
      <dgm:prSet/>
      <dgm:spPr/>
      <dgm:t>
        <a:bodyPr/>
        <a:lstStyle/>
        <a:p>
          <a:endParaRPr lang="en-US"/>
        </a:p>
      </dgm:t>
    </dgm:pt>
    <dgm:pt modelId="{1A44839F-9959-46F4-80DF-10305CBD0808}" type="sibTrans" cxnId="{86D97EA9-C999-41D3-9BB3-E29D206E266D}">
      <dgm:prSet/>
      <dgm:spPr/>
      <dgm:t>
        <a:bodyPr/>
        <a:lstStyle/>
        <a:p>
          <a:endParaRPr lang="en-US"/>
        </a:p>
      </dgm:t>
    </dgm:pt>
    <dgm:pt modelId="{71EE3411-8CA3-47AC-935C-7DAD0CCDB1DD}">
      <dgm:prSet/>
      <dgm:spPr/>
      <dgm:t>
        <a:bodyPr/>
        <a:lstStyle/>
        <a:p>
          <a:r>
            <a:rPr lang="es-ES_tradnl"/>
            <a:t>De la toma de decisiones ante la incertidumbre</a:t>
          </a:r>
          <a:endParaRPr lang="en-US"/>
        </a:p>
      </dgm:t>
    </dgm:pt>
    <dgm:pt modelId="{F0C54522-B65C-4B70-9A43-2AE52AC56393}" type="parTrans" cxnId="{014F5BD6-D7BB-4302-ACB8-747D2F0207EB}">
      <dgm:prSet/>
      <dgm:spPr/>
      <dgm:t>
        <a:bodyPr/>
        <a:lstStyle/>
        <a:p>
          <a:endParaRPr lang="en-US"/>
        </a:p>
      </dgm:t>
    </dgm:pt>
    <dgm:pt modelId="{E975D13B-E215-4B4B-8EA4-B3908AF810F1}" type="sibTrans" cxnId="{014F5BD6-D7BB-4302-ACB8-747D2F0207EB}">
      <dgm:prSet/>
      <dgm:spPr/>
      <dgm:t>
        <a:bodyPr/>
        <a:lstStyle/>
        <a:p>
          <a:endParaRPr lang="en-US"/>
        </a:p>
      </dgm:t>
    </dgm:pt>
    <dgm:pt modelId="{4D01BBFC-4BBD-4F90-AFBB-6F22FC629356}">
      <dgm:prSet/>
      <dgm:spPr/>
      <dgm:t>
        <a:bodyPr/>
        <a:lstStyle/>
        <a:p>
          <a:r>
            <a:rPr lang="es-ES_tradnl"/>
            <a:t>Prospectivo</a:t>
          </a:r>
          <a:endParaRPr lang="en-US"/>
        </a:p>
      </dgm:t>
    </dgm:pt>
    <dgm:pt modelId="{467CBD2E-69B3-4912-B233-CEE054A39ABA}" type="parTrans" cxnId="{9B665342-61A7-4119-AFFA-C04C33AB93BC}">
      <dgm:prSet/>
      <dgm:spPr/>
      <dgm:t>
        <a:bodyPr/>
        <a:lstStyle/>
        <a:p>
          <a:endParaRPr lang="en-US"/>
        </a:p>
      </dgm:t>
    </dgm:pt>
    <dgm:pt modelId="{2738794E-60D5-45C6-BA86-DC1A9CE319C7}" type="sibTrans" cxnId="{9B665342-61A7-4119-AFFA-C04C33AB93BC}">
      <dgm:prSet/>
      <dgm:spPr/>
      <dgm:t>
        <a:bodyPr/>
        <a:lstStyle/>
        <a:p>
          <a:endParaRPr lang="en-US"/>
        </a:p>
      </dgm:t>
    </dgm:pt>
    <dgm:pt modelId="{C98CBF82-230C-4999-9BF5-8756963816B3}">
      <dgm:prSet/>
      <dgm:spPr/>
      <dgm:t>
        <a:bodyPr/>
        <a:lstStyle/>
        <a:p>
          <a:r>
            <a:rPr lang="es-ES_tradnl"/>
            <a:t>Pragmático cultural narrativo de la comunicación</a:t>
          </a:r>
          <a:endParaRPr lang="en-US"/>
        </a:p>
      </dgm:t>
    </dgm:pt>
    <dgm:pt modelId="{A710372A-0719-43DE-A2CF-6523574C32D2}" type="parTrans" cxnId="{344EB998-9899-4D53-8730-B4416304B166}">
      <dgm:prSet/>
      <dgm:spPr/>
      <dgm:t>
        <a:bodyPr/>
        <a:lstStyle/>
        <a:p>
          <a:endParaRPr lang="en-US"/>
        </a:p>
      </dgm:t>
    </dgm:pt>
    <dgm:pt modelId="{A3569DDD-45EC-45A2-B571-A7674E0A0877}" type="sibTrans" cxnId="{344EB998-9899-4D53-8730-B4416304B166}">
      <dgm:prSet/>
      <dgm:spPr/>
      <dgm:t>
        <a:bodyPr/>
        <a:lstStyle/>
        <a:p>
          <a:endParaRPr lang="en-US"/>
        </a:p>
      </dgm:t>
    </dgm:pt>
    <dgm:pt modelId="{312BDC83-17AA-4535-8CE9-FBF7450B329B}">
      <dgm:prSet/>
      <dgm:spPr/>
      <dgm:t>
        <a:bodyPr/>
        <a:lstStyle/>
        <a:p>
          <a:r>
            <a:rPr lang="es-ES_tradnl"/>
            <a:t>Complejidad</a:t>
          </a:r>
          <a:endParaRPr lang="en-US"/>
        </a:p>
      </dgm:t>
    </dgm:pt>
    <dgm:pt modelId="{4A6A3A10-A8DE-4184-ACD8-E598CF8A554F}" type="parTrans" cxnId="{F4226C9C-B342-4142-9E22-B20BABED19DE}">
      <dgm:prSet/>
      <dgm:spPr/>
      <dgm:t>
        <a:bodyPr/>
        <a:lstStyle/>
        <a:p>
          <a:endParaRPr lang="en-US"/>
        </a:p>
      </dgm:t>
    </dgm:pt>
    <dgm:pt modelId="{E8EC3889-9B2D-489E-8695-B4535C220D9C}" type="sibTrans" cxnId="{F4226C9C-B342-4142-9E22-B20BABED19DE}">
      <dgm:prSet/>
      <dgm:spPr/>
      <dgm:t>
        <a:bodyPr/>
        <a:lstStyle/>
        <a:p>
          <a:endParaRPr lang="en-US"/>
        </a:p>
      </dgm:t>
    </dgm:pt>
    <dgm:pt modelId="{28B7946C-66D8-F246-B5ED-C677BEC732E1}" type="pres">
      <dgm:prSet presAssocID="{DC6CA361-8207-4BAA-B299-625980CE206E}" presName="vert0" presStyleCnt="0">
        <dgm:presLayoutVars>
          <dgm:dir/>
          <dgm:animOne val="branch"/>
          <dgm:animLvl val="lvl"/>
        </dgm:presLayoutVars>
      </dgm:prSet>
      <dgm:spPr/>
    </dgm:pt>
    <dgm:pt modelId="{6D40D66D-4082-084A-9DCA-34E06BE85C28}" type="pres">
      <dgm:prSet presAssocID="{240824E9-6B4B-4989-A4BB-795DE64064CA}" presName="thickLine" presStyleLbl="alignNode1" presStyleIdx="0" presStyleCnt="7"/>
      <dgm:spPr/>
    </dgm:pt>
    <dgm:pt modelId="{361E5131-F1D8-EC4F-B3F3-F9F41CC59474}" type="pres">
      <dgm:prSet presAssocID="{240824E9-6B4B-4989-A4BB-795DE64064CA}" presName="horz1" presStyleCnt="0"/>
      <dgm:spPr/>
    </dgm:pt>
    <dgm:pt modelId="{297E1E35-9029-6849-B73D-78EFBD5B6D57}" type="pres">
      <dgm:prSet presAssocID="{240824E9-6B4B-4989-A4BB-795DE64064CA}" presName="tx1" presStyleLbl="revTx" presStyleIdx="0" presStyleCnt="7"/>
      <dgm:spPr/>
    </dgm:pt>
    <dgm:pt modelId="{1E45E4BD-0CCD-3542-ADA0-C0A9CE47B427}" type="pres">
      <dgm:prSet presAssocID="{240824E9-6B4B-4989-A4BB-795DE64064CA}" presName="vert1" presStyleCnt="0"/>
      <dgm:spPr/>
    </dgm:pt>
    <dgm:pt modelId="{A85B10AD-BEFF-A74B-A706-F2A18CD658AC}" type="pres">
      <dgm:prSet presAssocID="{414D5A20-0A4B-42BF-B8D0-B3B3E43F82AE}" presName="thickLine" presStyleLbl="alignNode1" presStyleIdx="1" presStyleCnt="7"/>
      <dgm:spPr/>
    </dgm:pt>
    <dgm:pt modelId="{E6B1C24B-103A-4649-BF2B-3FC2FAC4D19B}" type="pres">
      <dgm:prSet presAssocID="{414D5A20-0A4B-42BF-B8D0-B3B3E43F82AE}" presName="horz1" presStyleCnt="0"/>
      <dgm:spPr/>
    </dgm:pt>
    <dgm:pt modelId="{5BE41D92-4F50-9E4B-A6EA-63A720031E5C}" type="pres">
      <dgm:prSet presAssocID="{414D5A20-0A4B-42BF-B8D0-B3B3E43F82AE}" presName="tx1" presStyleLbl="revTx" presStyleIdx="1" presStyleCnt="7"/>
      <dgm:spPr/>
    </dgm:pt>
    <dgm:pt modelId="{9F602C7A-C0EF-584A-8E42-29750CB78339}" type="pres">
      <dgm:prSet presAssocID="{414D5A20-0A4B-42BF-B8D0-B3B3E43F82AE}" presName="vert1" presStyleCnt="0"/>
      <dgm:spPr/>
    </dgm:pt>
    <dgm:pt modelId="{BF6E1485-F09F-9446-B114-4CEA07E9765A}" type="pres">
      <dgm:prSet presAssocID="{F4C98411-CF4E-4346-A1E2-4A83B9502E5F}" presName="thickLine" presStyleLbl="alignNode1" presStyleIdx="2" presStyleCnt="7"/>
      <dgm:spPr/>
    </dgm:pt>
    <dgm:pt modelId="{753EAAFD-0113-E745-AB74-09A4AF82AB37}" type="pres">
      <dgm:prSet presAssocID="{F4C98411-CF4E-4346-A1E2-4A83B9502E5F}" presName="horz1" presStyleCnt="0"/>
      <dgm:spPr/>
    </dgm:pt>
    <dgm:pt modelId="{6A2D9F54-0C9A-F74C-996B-16D9FFC07019}" type="pres">
      <dgm:prSet presAssocID="{F4C98411-CF4E-4346-A1E2-4A83B9502E5F}" presName="tx1" presStyleLbl="revTx" presStyleIdx="2" presStyleCnt="7"/>
      <dgm:spPr/>
    </dgm:pt>
    <dgm:pt modelId="{378DC697-6FB0-BA4E-8FFB-55A2060E6C4B}" type="pres">
      <dgm:prSet presAssocID="{F4C98411-CF4E-4346-A1E2-4A83B9502E5F}" presName="vert1" presStyleCnt="0"/>
      <dgm:spPr/>
    </dgm:pt>
    <dgm:pt modelId="{956522BD-C01A-074C-A196-0EBDFC659848}" type="pres">
      <dgm:prSet presAssocID="{71EE3411-8CA3-47AC-935C-7DAD0CCDB1DD}" presName="thickLine" presStyleLbl="alignNode1" presStyleIdx="3" presStyleCnt="7"/>
      <dgm:spPr/>
    </dgm:pt>
    <dgm:pt modelId="{2F8A15ED-7394-0A45-A1D9-0D1703A637C5}" type="pres">
      <dgm:prSet presAssocID="{71EE3411-8CA3-47AC-935C-7DAD0CCDB1DD}" presName="horz1" presStyleCnt="0"/>
      <dgm:spPr/>
    </dgm:pt>
    <dgm:pt modelId="{6B5BAF91-930B-AE4B-804D-415DF6166B26}" type="pres">
      <dgm:prSet presAssocID="{71EE3411-8CA3-47AC-935C-7DAD0CCDB1DD}" presName="tx1" presStyleLbl="revTx" presStyleIdx="3" presStyleCnt="7"/>
      <dgm:spPr/>
    </dgm:pt>
    <dgm:pt modelId="{EB1A73A1-E849-7B4D-ACB4-9EDDF9FD814A}" type="pres">
      <dgm:prSet presAssocID="{71EE3411-8CA3-47AC-935C-7DAD0CCDB1DD}" presName="vert1" presStyleCnt="0"/>
      <dgm:spPr/>
    </dgm:pt>
    <dgm:pt modelId="{3FE62923-081F-B94F-98D3-E137CEDB446B}" type="pres">
      <dgm:prSet presAssocID="{4D01BBFC-4BBD-4F90-AFBB-6F22FC629356}" presName="thickLine" presStyleLbl="alignNode1" presStyleIdx="4" presStyleCnt="7"/>
      <dgm:spPr/>
    </dgm:pt>
    <dgm:pt modelId="{10FD8328-AD08-6249-90EA-2306695B0E0E}" type="pres">
      <dgm:prSet presAssocID="{4D01BBFC-4BBD-4F90-AFBB-6F22FC629356}" presName="horz1" presStyleCnt="0"/>
      <dgm:spPr/>
    </dgm:pt>
    <dgm:pt modelId="{D6CC2C1B-14CC-AE4D-AC8B-C898DCC016E6}" type="pres">
      <dgm:prSet presAssocID="{4D01BBFC-4BBD-4F90-AFBB-6F22FC629356}" presName="tx1" presStyleLbl="revTx" presStyleIdx="4" presStyleCnt="7"/>
      <dgm:spPr/>
    </dgm:pt>
    <dgm:pt modelId="{08DDE754-A6DE-2D41-9FDF-CA0E8E2ED8C4}" type="pres">
      <dgm:prSet presAssocID="{4D01BBFC-4BBD-4F90-AFBB-6F22FC629356}" presName="vert1" presStyleCnt="0"/>
      <dgm:spPr/>
    </dgm:pt>
    <dgm:pt modelId="{349A5BEA-4BEC-6542-8EB5-BF98366B54AF}" type="pres">
      <dgm:prSet presAssocID="{C98CBF82-230C-4999-9BF5-8756963816B3}" presName="thickLine" presStyleLbl="alignNode1" presStyleIdx="5" presStyleCnt="7"/>
      <dgm:spPr/>
    </dgm:pt>
    <dgm:pt modelId="{B9C0D74F-9CDE-DB4F-83D9-A85DA691D083}" type="pres">
      <dgm:prSet presAssocID="{C98CBF82-230C-4999-9BF5-8756963816B3}" presName="horz1" presStyleCnt="0"/>
      <dgm:spPr/>
    </dgm:pt>
    <dgm:pt modelId="{CEDE07BA-2452-1A47-9A1B-444B791B560B}" type="pres">
      <dgm:prSet presAssocID="{C98CBF82-230C-4999-9BF5-8756963816B3}" presName="tx1" presStyleLbl="revTx" presStyleIdx="5" presStyleCnt="7"/>
      <dgm:spPr/>
    </dgm:pt>
    <dgm:pt modelId="{906B9DCD-D642-8F45-9A32-0667151E6C0E}" type="pres">
      <dgm:prSet presAssocID="{C98CBF82-230C-4999-9BF5-8756963816B3}" presName="vert1" presStyleCnt="0"/>
      <dgm:spPr/>
    </dgm:pt>
    <dgm:pt modelId="{71D302FE-8B30-1146-861A-E74767298F74}" type="pres">
      <dgm:prSet presAssocID="{312BDC83-17AA-4535-8CE9-FBF7450B329B}" presName="thickLine" presStyleLbl="alignNode1" presStyleIdx="6" presStyleCnt="7"/>
      <dgm:spPr/>
    </dgm:pt>
    <dgm:pt modelId="{FBA02719-C5DF-6A44-9113-882344BF54B4}" type="pres">
      <dgm:prSet presAssocID="{312BDC83-17AA-4535-8CE9-FBF7450B329B}" presName="horz1" presStyleCnt="0"/>
      <dgm:spPr/>
    </dgm:pt>
    <dgm:pt modelId="{D8C5D79C-1F05-F648-B498-CCA5976D659E}" type="pres">
      <dgm:prSet presAssocID="{312BDC83-17AA-4535-8CE9-FBF7450B329B}" presName="tx1" presStyleLbl="revTx" presStyleIdx="6" presStyleCnt="7"/>
      <dgm:spPr/>
    </dgm:pt>
    <dgm:pt modelId="{2BF270B7-5CC2-0946-A426-3D6B72CC889F}" type="pres">
      <dgm:prSet presAssocID="{312BDC83-17AA-4535-8CE9-FBF7450B329B}" presName="vert1" presStyleCnt="0"/>
      <dgm:spPr/>
    </dgm:pt>
  </dgm:ptLst>
  <dgm:cxnLst>
    <dgm:cxn modelId="{82388629-F352-B044-AF00-CCBA540826DB}" type="presOf" srcId="{414D5A20-0A4B-42BF-B8D0-B3B3E43F82AE}" destId="{5BE41D92-4F50-9E4B-A6EA-63A720031E5C}" srcOrd="0" destOrd="0" presId="urn:microsoft.com/office/officeart/2008/layout/LinedList"/>
    <dgm:cxn modelId="{FD62B12D-E4B9-8A4B-8CA4-E0AA59E32EA0}" type="presOf" srcId="{4D01BBFC-4BBD-4F90-AFBB-6F22FC629356}" destId="{D6CC2C1B-14CC-AE4D-AC8B-C898DCC016E6}" srcOrd="0" destOrd="0" presId="urn:microsoft.com/office/officeart/2008/layout/LinedList"/>
    <dgm:cxn modelId="{F33EF930-B652-4317-856D-CD767D1E829D}" srcId="{DC6CA361-8207-4BAA-B299-625980CE206E}" destId="{240824E9-6B4B-4989-A4BB-795DE64064CA}" srcOrd="0" destOrd="0" parTransId="{059AFAC6-C2C1-4083-A5AC-9A584670004E}" sibTransId="{8B58E511-0DAA-4EF2-A288-02C52452B57F}"/>
    <dgm:cxn modelId="{171B0131-AB19-9C4E-A3D7-0FF2949C104A}" type="presOf" srcId="{71EE3411-8CA3-47AC-935C-7DAD0CCDB1DD}" destId="{6B5BAF91-930B-AE4B-804D-415DF6166B26}" srcOrd="0" destOrd="0" presId="urn:microsoft.com/office/officeart/2008/layout/LinedList"/>
    <dgm:cxn modelId="{9B665342-61A7-4119-AFFA-C04C33AB93BC}" srcId="{DC6CA361-8207-4BAA-B299-625980CE206E}" destId="{4D01BBFC-4BBD-4F90-AFBB-6F22FC629356}" srcOrd="4" destOrd="0" parTransId="{467CBD2E-69B3-4912-B233-CEE054A39ABA}" sibTransId="{2738794E-60D5-45C6-BA86-DC1A9CE319C7}"/>
    <dgm:cxn modelId="{3D1EFD64-063E-5A44-8022-FC51AD8F9D02}" type="presOf" srcId="{C98CBF82-230C-4999-9BF5-8756963816B3}" destId="{CEDE07BA-2452-1A47-9A1B-444B791B560B}" srcOrd="0" destOrd="0" presId="urn:microsoft.com/office/officeart/2008/layout/LinedList"/>
    <dgm:cxn modelId="{20DFB76E-47EE-4E2B-BA89-8FCF963B55BA}" srcId="{DC6CA361-8207-4BAA-B299-625980CE206E}" destId="{414D5A20-0A4B-42BF-B8D0-B3B3E43F82AE}" srcOrd="1" destOrd="0" parTransId="{540FDBBA-D35D-49FE-B02B-D8B70ED4CF1C}" sibTransId="{B695DEEB-4FB1-4398-A469-549CA4F9453F}"/>
    <dgm:cxn modelId="{344EB998-9899-4D53-8730-B4416304B166}" srcId="{DC6CA361-8207-4BAA-B299-625980CE206E}" destId="{C98CBF82-230C-4999-9BF5-8756963816B3}" srcOrd="5" destOrd="0" parTransId="{A710372A-0719-43DE-A2CF-6523574C32D2}" sibTransId="{A3569DDD-45EC-45A2-B571-A7674E0A0877}"/>
    <dgm:cxn modelId="{F4226C9C-B342-4142-9E22-B20BABED19DE}" srcId="{DC6CA361-8207-4BAA-B299-625980CE206E}" destId="{312BDC83-17AA-4535-8CE9-FBF7450B329B}" srcOrd="6" destOrd="0" parTransId="{4A6A3A10-A8DE-4184-ACD8-E598CF8A554F}" sibTransId="{E8EC3889-9B2D-489E-8695-B4535C220D9C}"/>
    <dgm:cxn modelId="{86D97EA9-C999-41D3-9BB3-E29D206E266D}" srcId="{DC6CA361-8207-4BAA-B299-625980CE206E}" destId="{F4C98411-CF4E-4346-A1E2-4A83B9502E5F}" srcOrd="2" destOrd="0" parTransId="{32CFCE2F-0E4B-469A-AE96-92E7E43158F5}" sibTransId="{1A44839F-9959-46F4-80DF-10305CBD0808}"/>
    <dgm:cxn modelId="{A5F377AA-E366-CE42-B12E-B7AD7979AA5E}" type="presOf" srcId="{240824E9-6B4B-4989-A4BB-795DE64064CA}" destId="{297E1E35-9029-6849-B73D-78EFBD5B6D57}" srcOrd="0" destOrd="0" presId="urn:microsoft.com/office/officeart/2008/layout/LinedList"/>
    <dgm:cxn modelId="{5C4C9AB7-9F6A-1A4D-A97F-489285A77201}" type="presOf" srcId="{312BDC83-17AA-4535-8CE9-FBF7450B329B}" destId="{D8C5D79C-1F05-F648-B498-CCA5976D659E}" srcOrd="0" destOrd="0" presId="urn:microsoft.com/office/officeart/2008/layout/LinedList"/>
    <dgm:cxn modelId="{C7ADBBD1-181D-8A48-A35D-AEAC6E72DD37}" type="presOf" srcId="{F4C98411-CF4E-4346-A1E2-4A83B9502E5F}" destId="{6A2D9F54-0C9A-F74C-996B-16D9FFC07019}" srcOrd="0" destOrd="0" presId="urn:microsoft.com/office/officeart/2008/layout/LinedList"/>
    <dgm:cxn modelId="{014F5BD6-D7BB-4302-ACB8-747D2F0207EB}" srcId="{DC6CA361-8207-4BAA-B299-625980CE206E}" destId="{71EE3411-8CA3-47AC-935C-7DAD0CCDB1DD}" srcOrd="3" destOrd="0" parTransId="{F0C54522-B65C-4B70-9A43-2AE52AC56393}" sibTransId="{E975D13B-E215-4B4B-8EA4-B3908AF810F1}"/>
    <dgm:cxn modelId="{5282CAF8-6615-294E-8435-0985776A468E}" type="presOf" srcId="{DC6CA361-8207-4BAA-B299-625980CE206E}" destId="{28B7946C-66D8-F246-B5ED-C677BEC732E1}" srcOrd="0" destOrd="0" presId="urn:microsoft.com/office/officeart/2008/layout/LinedList"/>
    <dgm:cxn modelId="{6C1E09CB-163E-5247-AEA3-FA1F0452454B}" type="presParOf" srcId="{28B7946C-66D8-F246-B5ED-C677BEC732E1}" destId="{6D40D66D-4082-084A-9DCA-34E06BE85C28}" srcOrd="0" destOrd="0" presId="urn:microsoft.com/office/officeart/2008/layout/LinedList"/>
    <dgm:cxn modelId="{E9084FE8-1B35-344C-A8C4-37A2AF586248}" type="presParOf" srcId="{28B7946C-66D8-F246-B5ED-C677BEC732E1}" destId="{361E5131-F1D8-EC4F-B3F3-F9F41CC59474}" srcOrd="1" destOrd="0" presId="urn:microsoft.com/office/officeart/2008/layout/LinedList"/>
    <dgm:cxn modelId="{5AB5AA8E-BB6B-C546-A1C2-F45A71E563E2}" type="presParOf" srcId="{361E5131-F1D8-EC4F-B3F3-F9F41CC59474}" destId="{297E1E35-9029-6849-B73D-78EFBD5B6D57}" srcOrd="0" destOrd="0" presId="urn:microsoft.com/office/officeart/2008/layout/LinedList"/>
    <dgm:cxn modelId="{34DFCF0E-B81B-1447-A8A8-6F385B772A7D}" type="presParOf" srcId="{361E5131-F1D8-EC4F-B3F3-F9F41CC59474}" destId="{1E45E4BD-0CCD-3542-ADA0-C0A9CE47B427}" srcOrd="1" destOrd="0" presId="urn:microsoft.com/office/officeart/2008/layout/LinedList"/>
    <dgm:cxn modelId="{EB1AABAA-836E-C94F-8C77-DEBC6162804B}" type="presParOf" srcId="{28B7946C-66D8-F246-B5ED-C677BEC732E1}" destId="{A85B10AD-BEFF-A74B-A706-F2A18CD658AC}" srcOrd="2" destOrd="0" presId="urn:microsoft.com/office/officeart/2008/layout/LinedList"/>
    <dgm:cxn modelId="{35882C6F-4CC4-3348-9305-95A0DEB60CE3}" type="presParOf" srcId="{28B7946C-66D8-F246-B5ED-C677BEC732E1}" destId="{E6B1C24B-103A-4649-BF2B-3FC2FAC4D19B}" srcOrd="3" destOrd="0" presId="urn:microsoft.com/office/officeart/2008/layout/LinedList"/>
    <dgm:cxn modelId="{109ED52F-10D2-DA4E-8F3A-86CF27FCA943}" type="presParOf" srcId="{E6B1C24B-103A-4649-BF2B-3FC2FAC4D19B}" destId="{5BE41D92-4F50-9E4B-A6EA-63A720031E5C}" srcOrd="0" destOrd="0" presId="urn:microsoft.com/office/officeart/2008/layout/LinedList"/>
    <dgm:cxn modelId="{F3A6ED34-A207-EA40-92D0-91E4AD511200}" type="presParOf" srcId="{E6B1C24B-103A-4649-BF2B-3FC2FAC4D19B}" destId="{9F602C7A-C0EF-584A-8E42-29750CB78339}" srcOrd="1" destOrd="0" presId="urn:microsoft.com/office/officeart/2008/layout/LinedList"/>
    <dgm:cxn modelId="{9ACEB573-599D-B749-A0D2-24641E3DE5D9}" type="presParOf" srcId="{28B7946C-66D8-F246-B5ED-C677BEC732E1}" destId="{BF6E1485-F09F-9446-B114-4CEA07E9765A}" srcOrd="4" destOrd="0" presId="urn:microsoft.com/office/officeart/2008/layout/LinedList"/>
    <dgm:cxn modelId="{5B8761A4-14BB-5340-A9F0-F65862645657}" type="presParOf" srcId="{28B7946C-66D8-F246-B5ED-C677BEC732E1}" destId="{753EAAFD-0113-E745-AB74-09A4AF82AB37}" srcOrd="5" destOrd="0" presId="urn:microsoft.com/office/officeart/2008/layout/LinedList"/>
    <dgm:cxn modelId="{EC5E6358-799E-8247-BF13-6C59ACD86183}" type="presParOf" srcId="{753EAAFD-0113-E745-AB74-09A4AF82AB37}" destId="{6A2D9F54-0C9A-F74C-996B-16D9FFC07019}" srcOrd="0" destOrd="0" presId="urn:microsoft.com/office/officeart/2008/layout/LinedList"/>
    <dgm:cxn modelId="{1753ED41-5F40-6242-BE70-D9189851F1C7}" type="presParOf" srcId="{753EAAFD-0113-E745-AB74-09A4AF82AB37}" destId="{378DC697-6FB0-BA4E-8FFB-55A2060E6C4B}" srcOrd="1" destOrd="0" presId="urn:microsoft.com/office/officeart/2008/layout/LinedList"/>
    <dgm:cxn modelId="{2164C775-0DF7-2E4C-B7FA-6434DD91B531}" type="presParOf" srcId="{28B7946C-66D8-F246-B5ED-C677BEC732E1}" destId="{956522BD-C01A-074C-A196-0EBDFC659848}" srcOrd="6" destOrd="0" presId="urn:microsoft.com/office/officeart/2008/layout/LinedList"/>
    <dgm:cxn modelId="{FFB97C8A-3BEB-E546-8631-880D190BA145}" type="presParOf" srcId="{28B7946C-66D8-F246-B5ED-C677BEC732E1}" destId="{2F8A15ED-7394-0A45-A1D9-0D1703A637C5}" srcOrd="7" destOrd="0" presId="urn:microsoft.com/office/officeart/2008/layout/LinedList"/>
    <dgm:cxn modelId="{7DEA9649-0687-7749-A6D8-E2D9A3AC1619}" type="presParOf" srcId="{2F8A15ED-7394-0A45-A1D9-0D1703A637C5}" destId="{6B5BAF91-930B-AE4B-804D-415DF6166B26}" srcOrd="0" destOrd="0" presId="urn:microsoft.com/office/officeart/2008/layout/LinedList"/>
    <dgm:cxn modelId="{09E9334A-84DF-714D-BD60-CE5CD662FC11}" type="presParOf" srcId="{2F8A15ED-7394-0A45-A1D9-0D1703A637C5}" destId="{EB1A73A1-E849-7B4D-ACB4-9EDDF9FD814A}" srcOrd="1" destOrd="0" presId="urn:microsoft.com/office/officeart/2008/layout/LinedList"/>
    <dgm:cxn modelId="{1EF0B3F3-0658-A54A-A513-A4E18C358C2E}" type="presParOf" srcId="{28B7946C-66D8-F246-B5ED-C677BEC732E1}" destId="{3FE62923-081F-B94F-98D3-E137CEDB446B}" srcOrd="8" destOrd="0" presId="urn:microsoft.com/office/officeart/2008/layout/LinedList"/>
    <dgm:cxn modelId="{6DD84687-C35B-9146-AA4F-0ED73DFEB2D7}" type="presParOf" srcId="{28B7946C-66D8-F246-B5ED-C677BEC732E1}" destId="{10FD8328-AD08-6249-90EA-2306695B0E0E}" srcOrd="9" destOrd="0" presId="urn:microsoft.com/office/officeart/2008/layout/LinedList"/>
    <dgm:cxn modelId="{78E4C42B-D1C9-2143-8F80-5C4D5EF95BF2}" type="presParOf" srcId="{10FD8328-AD08-6249-90EA-2306695B0E0E}" destId="{D6CC2C1B-14CC-AE4D-AC8B-C898DCC016E6}" srcOrd="0" destOrd="0" presId="urn:microsoft.com/office/officeart/2008/layout/LinedList"/>
    <dgm:cxn modelId="{0136211F-6191-6C4F-9FF7-C75960398711}" type="presParOf" srcId="{10FD8328-AD08-6249-90EA-2306695B0E0E}" destId="{08DDE754-A6DE-2D41-9FDF-CA0E8E2ED8C4}" srcOrd="1" destOrd="0" presId="urn:microsoft.com/office/officeart/2008/layout/LinedList"/>
    <dgm:cxn modelId="{C88DB314-8A52-6149-82C7-2B77D6377DE5}" type="presParOf" srcId="{28B7946C-66D8-F246-B5ED-C677BEC732E1}" destId="{349A5BEA-4BEC-6542-8EB5-BF98366B54AF}" srcOrd="10" destOrd="0" presId="urn:microsoft.com/office/officeart/2008/layout/LinedList"/>
    <dgm:cxn modelId="{A8AD14B0-0BD9-1147-9C2A-0BE6D838D816}" type="presParOf" srcId="{28B7946C-66D8-F246-B5ED-C677BEC732E1}" destId="{B9C0D74F-9CDE-DB4F-83D9-A85DA691D083}" srcOrd="11" destOrd="0" presId="urn:microsoft.com/office/officeart/2008/layout/LinedList"/>
    <dgm:cxn modelId="{96936D92-120B-9946-B763-3B828358F095}" type="presParOf" srcId="{B9C0D74F-9CDE-DB4F-83D9-A85DA691D083}" destId="{CEDE07BA-2452-1A47-9A1B-444B791B560B}" srcOrd="0" destOrd="0" presId="urn:microsoft.com/office/officeart/2008/layout/LinedList"/>
    <dgm:cxn modelId="{6D8DF3A9-ABD5-F54E-940D-BFB5C585E574}" type="presParOf" srcId="{B9C0D74F-9CDE-DB4F-83D9-A85DA691D083}" destId="{906B9DCD-D642-8F45-9A32-0667151E6C0E}" srcOrd="1" destOrd="0" presId="urn:microsoft.com/office/officeart/2008/layout/LinedList"/>
    <dgm:cxn modelId="{DCF6ED54-CE17-8C4B-852B-B98FAD3BE3C0}" type="presParOf" srcId="{28B7946C-66D8-F246-B5ED-C677BEC732E1}" destId="{71D302FE-8B30-1146-861A-E74767298F74}" srcOrd="12" destOrd="0" presId="urn:microsoft.com/office/officeart/2008/layout/LinedList"/>
    <dgm:cxn modelId="{9106FE47-6DFD-974C-9A9A-4D556180B679}" type="presParOf" srcId="{28B7946C-66D8-F246-B5ED-C677BEC732E1}" destId="{FBA02719-C5DF-6A44-9113-882344BF54B4}" srcOrd="13" destOrd="0" presId="urn:microsoft.com/office/officeart/2008/layout/LinedList"/>
    <dgm:cxn modelId="{5D5A7B68-6F95-E74A-828F-3F1683DCBDF2}" type="presParOf" srcId="{FBA02719-C5DF-6A44-9113-882344BF54B4}" destId="{D8C5D79C-1F05-F648-B498-CCA5976D659E}" srcOrd="0" destOrd="0" presId="urn:microsoft.com/office/officeart/2008/layout/LinedList"/>
    <dgm:cxn modelId="{F0788768-A95F-444B-84EC-76109B05C937}" type="presParOf" srcId="{FBA02719-C5DF-6A44-9113-882344BF54B4}" destId="{2BF270B7-5CC2-0946-A426-3D6B72CC889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5B0CCE-2006-45A1-AFBB-9624C16156A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FB9D291-B4BE-4AAA-BD2D-DF350C3ECA21}">
      <dgm:prSet/>
      <dgm:spPr/>
      <dgm:t>
        <a:bodyPr/>
        <a:lstStyle/>
        <a:p>
          <a:r>
            <a:rPr lang="es-ES_tradnl"/>
            <a:t>Vivimos una gran inflación simbólica.</a:t>
          </a:r>
          <a:endParaRPr lang="en-US"/>
        </a:p>
      </dgm:t>
    </dgm:pt>
    <dgm:pt modelId="{2F7DB38E-92A6-423D-BD61-01AF700422CE}" type="parTrans" cxnId="{583579C4-15E1-49D0-99BA-77FD01CE5D40}">
      <dgm:prSet/>
      <dgm:spPr/>
      <dgm:t>
        <a:bodyPr/>
        <a:lstStyle/>
        <a:p>
          <a:endParaRPr lang="en-US"/>
        </a:p>
      </dgm:t>
    </dgm:pt>
    <dgm:pt modelId="{B75D4FE6-0620-4687-A2BB-36FBFE5FF8CE}" type="sibTrans" cxnId="{583579C4-15E1-49D0-99BA-77FD01CE5D40}">
      <dgm:prSet/>
      <dgm:spPr/>
      <dgm:t>
        <a:bodyPr/>
        <a:lstStyle/>
        <a:p>
          <a:endParaRPr lang="en-US"/>
        </a:p>
      </dgm:t>
    </dgm:pt>
    <dgm:pt modelId="{F7C4E9E2-D50D-4862-8B61-8CB200A55969}">
      <dgm:prSet/>
      <dgm:spPr/>
      <dgm:t>
        <a:bodyPr/>
        <a:lstStyle/>
        <a:p>
          <a:r>
            <a:rPr lang="es-ES_tradnl"/>
            <a:t>La sociedad del simulacro vieve el riesgo permanente de la implosión.</a:t>
          </a:r>
          <a:endParaRPr lang="en-US"/>
        </a:p>
      </dgm:t>
    </dgm:pt>
    <dgm:pt modelId="{86F4913C-36F0-4A56-96A4-A59C9A602E9F}" type="parTrans" cxnId="{5F85C9CA-D2D2-4A4C-9ABE-7AA18FEAC885}">
      <dgm:prSet/>
      <dgm:spPr/>
      <dgm:t>
        <a:bodyPr/>
        <a:lstStyle/>
        <a:p>
          <a:endParaRPr lang="en-US"/>
        </a:p>
      </dgm:t>
    </dgm:pt>
    <dgm:pt modelId="{020116E3-B9AC-437D-9C1B-6BB9DDEF1E1F}" type="sibTrans" cxnId="{5F85C9CA-D2D2-4A4C-9ABE-7AA18FEAC885}">
      <dgm:prSet/>
      <dgm:spPr/>
      <dgm:t>
        <a:bodyPr/>
        <a:lstStyle/>
        <a:p>
          <a:endParaRPr lang="en-US"/>
        </a:p>
      </dgm:t>
    </dgm:pt>
    <dgm:pt modelId="{B0780360-5D54-4B27-BBAC-99ED463E5AFD}">
      <dgm:prSet/>
      <dgm:spPr/>
      <dgm:t>
        <a:bodyPr/>
        <a:lstStyle/>
        <a:p>
          <a:r>
            <a:rPr lang="es-ES_tradnl"/>
            <a:t>La emancipación se logra perpetuando el disenso.</a:t>
          </a:r>
          <a:endParaRPr lang="en-US"/>
        </a:p>
      </dgm:t>
    </dgm:pt>
    <dgm:pt modelId="{68812CDF-C34B-4C76-A1DE-4FB9AA2D0D3C}" type="parTrans" cxnId="{AEA993A6-E204-4AC7-95AF-D548DDD38AC9}">
      <dgm:prSet/>
      <dgm:spPr/>
      <dgm:t>
        <a:bodyPr/>
        <a:lstStyle/>
        <a:p>
          <a:endParaRPr lang="en-US"/>
        </a:p>
      </dgm:t>
    </dgm:pt>
    <dgm:pt modelId="{6506CBB1-34F8-48AE-8E00-EBEA05F8F2F5}" type="sibTrans" cxnId="{AEA993A6-E204-4AC7-95AF-D548DDD38AC9}">
      <dgm:prSet/>
      <dgm:spPr/>
      <dgm:t>
        <a:bodyPr/>
        <a:lstStyle/>
        <a:p>
          <a:endParaRPr lang="en-US"/>
        </a:p>
      </dgm:t>
    </dgm:pt>
    <dgm:pt modelId="{BE556268-FD16-46D0-97A1-BBF94F97FAB5}">
      <dgm:prSet/>
      <dgm:spPr/>
      <dgm:t>
        <a:bodyPr/>
        <a:lstStyle/>
        <a:p>
          <a:r>
            <a:rPr lang="es-ES_tradnl"/>
            <a:t>La historia es un juego de disensos y consensos, los consensos, sin embargo, son los que establecen las nuevas reglas del juego.</a:t>
          </a:r>
          <a:endParaRPr lang="en-US"/>
        </a:p>
      </dgm:t>
    </dgm:pt>
    <dgm:pt modelId="{9AE3E947-F96C-4469-95B9-49DA4BE637E1}" type="parTrans" cxnId="{EDE83FF4-FC7A-491A-916F-EA95CD4FEB13}">
      <dgm:prSet/>
      <dgm:spPr/>
      <dgm:t>
        <a:bodyPr/>
        <a:lstStyle/>
        <a:p>
          <a:endParaRPr lang="en-US"/>
        </a:p>
      </dgm:t>
    </dgm:pt>
    <dgm:pt modelId="{1FC57482-1950-468A-9920-B98D5550DDD1}" type="sibTrans" cxnId="{EDE83FF4-FC7A-491A-916F-EA95CD4FEB13}">
      <dgm:prSet/>
      <dgm:spPr/>
      <dgm:t>
        <a:bodyPr/>
        <a:lstStyle/>
        <a:p>
          <a:endParaRPr lang="en-US"/>
        </a:p>
      </dgm:t>
    </dgm:pt>
    <dgm:pt modelId="{BCC8A326-534E-42A4-A0DF-2E5D34F99CD0}" type="pres">
      <dgm:prSet presAssocID="{A05B0CCE-2006-45A1-AFBB-9624C16156A7}" presName="root" presStyleCnt="0">
        <dgm:presLayoutVars>
          <dgm:dir/>
          <dgm:resizeHandles val="exact"/>
        </dgm:presLayoutVars>
      </dgm:prSet>
      <dgm:spPr/>
    </dgm:pt>
    <dgm:pt modelId="{4CC6077A-0588-460A-9E45-73CA0B833882}" type="pres">
      <dgm:prSet presAssocID="{7FB9D291-B4BE-4AAA-BD2D-DF350C3ECA21}" presName="compNode" presStyleCnt="0"/>
      <dgm:spPr/>
    </dgm:pt>
    <dgm:pt modelId="{E48B95AB-2536-49A5-AFE2-FAC50AD94AB6}" type="pres">
      <dgm:prSet presAssocID="{7FB9D291-B4BE-4AAA-BD2D-DF350C3ECA21}" presName="bgRect" presStyleLbl="bgShp" presStyleIdx="0" presStyleCnt="4"/>
      <dgm:spPr/>
    </dgm:pt>
    <dgm:pt modelId="{A03F85DF-26D8-424B-B3E6-833983AE7759}" type="pres">
      <dgm:prSet presAssocID="{7FB9D291-B4BE-4AAA-BD2D-DF350C3ECA2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itcoin"/>
        </a:ext>
      </dgm:extLst>
    </dgm:pt>
    <dgm:pt modelId="{3F6667B3-E0F7-44A6-83AA-37BA2814B471}" type="pres">
      <dgm:prSet presAssocID="{7FB9D291-B4BE-4AAA-BD2D-DF350C3ECA21}" presName="spaceRect" presStyleCnt="0"/>
      <dgm:spPr/>
    </dgm:pt>
    <dgm:pt modelId="{7E719D9D-4F92-4F72-A9B9-EEF80DC6FD26}" type="pres">
      <dgm:prSet presAssocID="{7FB9D291-B4BE-4AAA-BD2D-DF350C3ECA21}" presName="parTx" presStyleLbl="revTx" presStyleIdx="0" presStyleCnt="4">
        <dgm:presLayoutVars>
          <dgm:chMax val="0"/>
          <dgm:chPref val="0"/>
        </dgm:presLayoutVars>
      </dgm:prSet>
      <dgm:spPr/>
    </dgm:pt>
    <dgm:pt modelId="{37B17F88-CB66-4783-9CCB-D5E7AEEB6FBA}" type="pres">
      <dgm:prSet presAssocID="{B75D4FE6-0620-4687-A2BB-36FBFE5FF8CE}" presName="sibTrans" presStyleCnt="0"/>
      <dgm:spPr/>
    </dgm:pt>
    <dgm:pt modelId="{CCD7FDA9-C313-4132-A4A5-423E923AC61E}" type="pres">
      <dgm:prSet presAssocID="{F7C4E9E2-D50D-4862-8B61-8CB200A55969}" presName="compNode" presStyleCnt="0"/>
      <dgm:spPr/>
    </dgm:pt>
    <dgm:pt modelId="{311BA7C2-1C7D-4EDE-A377-2EEC116CDDB3}" type="pres">
      <dgm:prSet presAssocID="{F7C4E9E2-D50D-4862-8B61-8CB200A55969}" presName="bgRect" presStyleLbl="bgShp" presStyleIdx="1" presStyleCnt="4"/>
      <dgm:spPr/>
    </dgm:pt>
    <dgm:pt modelId="{9383CCEF-0430-4A28-9FEB-E32BD2B51067}" type="pres">
      <dgm:prSet presAssocID="{F7C4E9E2-D50D-4862-8B61-8CB200A5596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58CB5ECD-3EE5-4CBD-8050-03916D5EF189}" type="pres">
      <dgm:prSet presAssocID="{F7C4E9E2-D50D-4862-8B61-8CB200A55969}" presName="spaceRect" presStyleCnt="0"/>
      <dgm:spPr/>
    </dgm:pt>
    <dgm:pt modelId="{7E16488B-E3B5-4B71-82E6-D10E1A5A0572}" type="pres">
      <dgm:prSet presAssocID="{F7C4E9E2-D50D-4862-8B61-8CB200A55969}" presName="parTx" presStyleLbl="revTx" presStyleIdx="1" presStyleCnt="4">
        <dgm:presLayoutVars>
          <dgm:chMax val="0"/>
          <dgm:chPref val="0"/>
        </dgm:presLayoutVars>
      </dgm:prSet>
      <dgm:spPr/>
    </dgm:pt>
    <dgm:pt modelId="{F606638C-7225-4F5D-B582-0550F19A5FA5}" type="pres">
      <dgm:prSet presAssocID="{020116E3-B9AC-437D-9C1B-6BB9DDEF1E1F}" presName="sibTrans" presStyleCnt="0"/>
      <dgm:spPr/>
    </dgm:pt>
    <dgm:pt modelId="{41F7DF39-E310-4F7C-8302-FD1EC6D5D557}" type="pres">
      <dgm:prSet presAssocID="{B0780360-5D54-4B27-BBAC-99ED463E5AFD}" presName="compNode" presStyleCnt="0"/>
      <dgm:spPr/>
    </dgm:pt>
    <dgm:pt modelId="{6F16A441-17A6-4F9D-A118-C8294A14C304}" type="pres">
      <dgm:prSet presAssocID="{B0780360-5D54-4B27-BBAC-99ED463E5AFD}" presName="bgRect" presStyleLbl="bgShp" presStyleIdx="2" presStyleCnt="4"/>
      <dgm:spPr/>
    </dgm:pt>
    <dgm:pt modelId="{9BE4BEDB-7A59-451D-896F-0EA6B4DFE597}" type="pres">
      <dgm:prSet presAssocID="{B0780360-5D54-4B27-BBAC-99ED463E5AF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keleton"/>
        </a:ext>
      </dgm:extLst>
    </dgm:pt>
    <dgm:pt modelId="{2628CE47-2761-44C4-9AD6-A701886B20C5}" type="pres">
      <dgm:prSet presAssocID="{B0780360-5D54-4B27-BBAC-99ED463E5AFD}" presName="spaceRect" presStyleCnt="0"/>
      <dgm:spPr/>
    </dgm:pt>
    <dgm:pt modelId="{2D612BAC-1139-493F-A5AD-91599D74DCDE}" type="pres">
      <dgm:prSet presAssocID="{B0780360-5D54-4B27-BBAC-99ED463E5AFD}" presName="parTx" presStyleLbl="revTx" presStyleIdx="2" presStyleCnt="4">
        <dgm:presLayoutVars>
          <dgm:chMax val="0"/>
          <dgm:chPref val="0"/>
        </dgm:presLayoutVars>
      </dgm:prSet>
      <dgm:spPr/>
    </dgm:pt>
    <dgm:pt modelId="{C542659A-B7E1-48E1-B2F2-7DCFEFFC12E8}" type="pres">
      <dgm:prSet presAssocID="{6506CBB1-34F8-48AE-8E00-EBEA05F8F2F5}" presName="sibTrans" presStyleCnt="0"/>
      <dgm:spPr/>
    </dgm:pt>
    <dgm:pt modelId="{02A99F32-BBAE-4BCB-9F28-E0EDF4E6B5E3}" type="pres">
      <dgm:prSet presAssocID="{BE556268-FD16-46D0-97A1-BBF94F97FAB5}" presName="compNode" presStyleCnt="0"/>
      <dgm:spPr/>
    </dgm:pt>
    <dgm:pt modelId="{ED9FE167-DD30-4BC8-8B41-DFF8ACC1B4F5}" type="pres">
      <dgm:prSet presAssocID="{BE556268-FD16-46D0-97A1-BBF94F97FAB5}" presName="bgRect" presStyleLbl="bgShp" presStyleIdx="3" presStyleCnt="4"/>
      <dgm:spPr/>
    </dgm:pt>
    <dgm:pt modelId="{70448F38-58A5-49B8-AA55-BC5D722AE1EE}" type="pres">
      <dgm:prSet presAssocID="{BE556268-FD16-46D0-97A1-BBF94F97FAB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ss Pieces"/>
        </a:ext>
      </dgm:extLst>
    </dgm:pt>
    <dgm:pt modelId="{E98C36D0-D25A-4843-BD70-764E5AB0F9D3}" type="pres">
      <dgm:prSet presAssocID="{BE556268-FD16-46D0-97A1-BBF94F97FAB5}" presName="spaceRect" presStyleCnt="0"/>
      <dgm:spPr/>
    </dgm:pt>
    <dgm:pt modelId="{BF319F26-844D-4182-A9C4-9995B64E6C7B}" type="pres">
      <dgm:prSet presAssocID="{BE556268-FD16-46D0-97A1-BBF94F97FAB5}" presName="parTx" presStyleLbl="revTx" presStyleIdx="3" presStyleCnt="4">
        <dgm:presLayoutVars>
          <dgm:chMax val="0"/>
          <dgm:chPref val="0"/>
        </dgm:presLayoutVars>
      </dgm:prSet>
      <dgm:spPr/>
    </dgm:pt>
  </dgm:ptLst>
  <dgm:cxnLst>
    <dgm:cxn modelId="{511F3E42-7D74-4070-8432-4B7DAEEABA24}" type="presOf" srcId="{BE556268-FD16-46D0-97A1-BBF94F97FAB5}" destId="{BF319F26-844D-4182-A9C4-9995B64E6C7B}" srcOrd="0" destOrd="0" presId="urn:microsoft.com/office/officeart/2018/2/layout/IconVerticalSolidList"/>
    <dgm:cxn modelId="{76BBEE62-DFDC-48AB-8FD6-99E927DB719F}" type="presOf" srcId="{A05B0CCE-2006-45A1-AFBB-9624C16156A7}" destId="{BCC8A326-534E-42A4-A0DF-2E5D34F99CD0}" srcOrd="0" destOrd="0" presId="urn:microsoft.com/office/officeart/2018/2/layout/IconVerticalSolidList"/>
    <dgm:cxn modelId="{517DC88D-6DC6-4CF8-82D4-D89E63F4557D}" type="presOf" srcId="{B0780360-5D54-4B27-BBAC-99ED463E5AFD}" destId="{2D612BAC-1139-493F-A5AD-91599D74DCDE}" srcOrd="0" destOrd="0" presId="urn:microsoft.com/office/officeart/2018/2/layout/IconVerticalSolidList"/>
    <dgm:cxn modelId="{AEA993A6-E204-4AC7-95AF-D548DDD38AC9}" srcId="{A05B0CCE-2006-45A1-AFBB-9624C16156A7}" destId="{B0780360-5D54-4B27-BBAC-99ED463E5AFD}" srcOrd="2" destOrd="0" parTransId="{68812CDF-C34B-4C76-A1DE-4FB9AA2D0D3C}" sibTransId="{6506CBB1-34F8-48AE-8E00-EBEA05F8F2F5}"/>
    <dgm:cxn modelId="{583579C4-15E1-49D0-99BA-77FD01CE5D40}" srcId="{A05B0CCE-2006-45A1-AFBB-9624C16156A7}" destId="{7FB9D291-B4BE-4AAA-BD2D-DF350C3ECA21}" srcOrd="0" destOrd="0" parTransId="{2F7DB38E-92A6-423D-BD61-01AF700422CE}" sibTransId="{B75D4FE6-0620-4687-A2BB-36FBFE5FF8CE}"/>
    <dgm:cxn modelId="{5F85C9CA-D2D2-4A4C-9ABE-7AA18FEAC885}" srcId="{A05B0CCE-2006-45A1-AFBB-9624C16156A7}" destId="{F7C4E9E2-D50D-4862-8B61-8CB200A55969}" srcOrd="1" destOrd="0" parTransId="{86F4913C-36F0-4A56-96A4-A59C9A602E9F}" sibTransId="{020116E3-B9AC-437D-9C1B-6BB9DDEF1E1F}"/>
    <dgm:cxn modelId="{0D0D42CB-8337-4CCE-99D6-2E456D27AA90}" type="presOf" srcId="{F7C4E9E2-D50D-4862-8B61-8CB200A55969}" destId="{7E16488B-E3B5-4B71-82E6-D10E1A5A0572}" srcOrd="0" destOrd="0" presId="urn:microsoft.com/office/officeart/2018/2/layout/IconVerticalSolidList"/>
    <dgm:cxn modelId="{33283FE8-840F-48D4-91EE-984680C61A7B}" type="presOf" srcId="{7FB9D291-B4BE-4AAA-BD2D-DF350C3ECA21}" destId="{7E719D9D-4F92-4F72-A9B9-EEF80DC6FD26}" srcOrd="0" destOrd="0" presId="urn:microsoft.com/office/officeart/2018/2/layout/IconVerticalSolidList"/>
    <dgm:cxn modelId="{EDE83FF4-FC7A-491A-916F-EA95CD4FEB13}" srcId="{A05B0CCE-2006-45A1-AFBB-9624C16156A7}" destId="{BE556268-FD16-46D0-97A1-BBF94F97FAB5}" srcOrd="3" destOrd="0" parTransId="{9AE3E947-F96C-4469-95B9-49DA4BE637E1}" sibTransId="{1FC57482-1950-468A-9920-B98D5550DDD1}"/>
    <dgm:cxn modelId="{0BCCA54A-87F8-4062-AA24-AEDD5E9E9681}" type="presParOf" srcId="{BCC8A326-534E-42A4-A0DF-2E5D34F99CD0}" destId="{4CC6077A-0588-460A-9E45-73CA0B833882}" srcOrd="0" destOrd="0" presId="urn:microsoft.com/office/officeart/2018/2/layout/IconVerticalSolidList"/>
    <dgm:cxn modelId="{ED567294-B847-42D2-B2A9-2A28F9976D59}" type="presParOf" srcId="{4CC6077A-0588-460A-9E45-73CA0B833882}" destId="{E48B95AB-2536-49A5-AFE2-FAC50AD94AB6}" srcOrd="0" destOrd="0" presId="urn:microsoft.com/office/officeart/2018/2/layout/IconVerticalSolidList"/>
    <dgm:cxn modelId="{D5AE806F-D163-4358-8CA9-0C5FEDDAAE5B}" type="presParOf" srcId="{4CC6077A-0588-460A-9E45-73CA0B833882}" destId="{A03F85DF-26D8-424B-B3E6-833983AE7759}" srcOrd="1" destOrd="0" presId="urn:microsoft.com/office/officeart/2018/2/layout/IconVerticalSolidList"/>
    <dgm:cxn modelId="{DEC96A19-DB53-435C-B274-724A0DB81378}" type="presParOf" srcId="{4CC6077A-0588-460A-9E45-73CA0B833882}" destId="{3F6667B3-E0F7-44A6-83AA-37BA2814B471}" srcOrd="2" destOrd="0" presId="urn:microsoft.com/office/officeart/2018/2/layout/IconVerticalSolidList"/>
    <dgm:cxn modelId="{0C902DAA-D807-479B-BA70-ACBAA1FDEE9E}" type="presParOf" srcId="{4CC6077A-0588-460A-9E45-73CA0B833882}" destId="{7E719D9D-4F92-4F72-A9B9-EEF80DC6FD26}" srcOrd="3" destOrd="0" presId="urn:microsoft.com/office/officeart/2018/2/layout/IconVerticalSolidList"/>
    <dgm:cxn modelId="{961E7814-86A8-4E45-B73A-B3FD5C51DD9F}" type="presParOf" srcId="{BCC8A326-534E-42A4-A0DF-2E5D34F99CD0}" destId="{37B17F88-CB66-4783-9CCB-D5E7AEEB6FBA}" srcOrd="1" destOrd="0" presId="urn:microsoft.com/office/officeart/2018/2/layout/IconVerticalSolidList"/>
    <dgm:cxn modelId="{BC487A49-FC3F-4A47-8569-708046E44945}" type="presParOf" srcId="{BCC8A326-534E-42A4-A0DF-2E5D34F99CD0}" destId="{CCD7FDA9-C313-4132-A4A5-423E923AC61E}" srcOrd="2" destOrd="0" presId="urn:microsoft.com/office/officeart/2018/2/layout/IconVerticalSolidList"/>
    <dgm:cxn modelId="{9F84F56C-DB72-4F9D-8DE1-761A8FBD231A}" type="presParOf" srcId="{CCD7FDA9-C313-4132-A4A5-423E923AC61E}" destId="{311BA7C2-1C7D-4EDE-A377-2EEC116CDDB3}" srcOrd="0" destOrd="0" presId="urn:microsoft.com/office/officeart/2018/2/layout/IconVerticalSolidList"/>
    <dgm:cxn modelId="{5E44D7FE-D3CC-424C-A3F7-065895D6E53F}" type="presParOf" srcId="{CCD7FDA9-C313-4132-A4A5-423E923AC61E}" destId="{9383CCEF-0430-4A28-9FEB-E32BD2B51067}" srcOrd="1" destOrd="0" presId="urn:microsoft.com/office/officeart/2018/2/layout/IconVerticalSolidList"/>
    <dgm:cxn modelId="{72521DB5-6935-4006-962B-4672A6BA996B}" type="presParOf" srcId="{CCD7FDA9-C313-4132-A4A5-423E923AC61E}" destId="{58CB5ECD-3EE5-4CBD-8050-03916D5EF189}" srcOrd="2" destOrd="0" presId="urn:microsoft.com/office/officeart/2018/2/layout/IconVerticalSolidList"/>
    <dgm:cxn modelId="{A8F2C9BC-BDC1-4284-A1B2-C27C98FA416A}" type="presParOf" srcId="{CCD7FDA9-C313-4132-A4A5-423E923AC61E}" destId="{7E16488B-E3B5-4B71-82E6-D10E1A5A0572}" srcOrd="3" destOrd="0" presId="urn:microsoft.com/office/officeart/2018/2/layout/IconVerticalSolidList"/>
    <dgm:cxn modelId="{04946024-0382-4E32-9EA4-EAC4422C6C16}" type="presParOf" srcId="{BCC8A326-534E-42A4-A0DF-2E5D34F99CD0}" destId="{F606638C-7225-4F5D-B582-0550F19A5FA5}" srcOrd="3" destOrd="0" presId="urn:microsoft.com/office/officeart/2018/2/layout/IconVerticalSolidList"/>
    <dgm:cxn modelId="{E1A4444D-12CD-479E-A1E9-25D4A19AE2FC}" type="presParOf" srcId="{BCC8A326-534E-42A4-A0DF-2E5D34F99CD0}" destId="{41F7DF39-E310-4F7C-8302-FD1EC6D5D557}" srcOrd="4" destOrd="0" presId="urn:microsoft.com/office/officeart/2018/2/layout/IconVerticalSolidList"/>
    <dgm:cxn modelId="{AF4EA242-4C46-4D6F-8DDB-80781F7A3EEE}" type="presParOf" srcId="{41F7DF39-E310-4F7C-8302-FD1EC6D5D557}" destId="{6F16A441-17A6-4F9D-A118-C8294A14C304}" srcOrd="0" destOrd="0" presId="urn:microsoft.com/office/officeart/2018/2/layout/IconVerticalSolidList"/>
    <dgm:cxn modelId="{D6A6E90A-A45A-4927-88A2-F646B8B05D54}" type="presParOf" srcId="{41F7DF39-E310-4F7C-8302-FD1EC6D5D557}" destId="{9BE4BEDB-7A59-451D-896F-0EA6B4DFE597}" srcOrd="1" destOrd="0" presId="urn:microsoft.com/office/officeart/2018/2/layout/IconVerticalSolidList"/>
    <dgm:cxn modelId="{A4404FEA-D837-4D9B-B9D7-9868DC2250FC}" type="presParOf" srcId="{41F7DF39-E310-4F7C-8302-FD1EC6D5D557}" destId="{2628CE47-2761-44C4-9AD6-A701886B20C5}" srcOrd="2" destOrd="0" presId="urn:microsoft.com/office/officeart/2018/2/layout/IconVerticalSolidList"/>
    <dgm:cxn modelId="{F77EDC10-0B2A-445C-8C94-BD08FFF5525D}" type="presParOf" srcId="{41F7DF39-E310-4F7C-8302-FD1EC6D5D557}" destId="{2D612BAC-1139-493F-A5AD-91599D74DCDE}" srcOrd="3" destOrd="0" presId="urn:microsoft.com/office/officeart/2018/2/layout/IconVerticalSolidList"/>
    <dgm:cxn modelId="{E364121F-F3ED-4797-ACCD-02AAFF943146}" type="presParOf" srcId="{BCC8A326-534E-42A4-A0DF-2E5D34F99CD0}" destId="{C542659A-B7E1-48E1-B2F2-7DCFEFFC12E8}" srcOrd="5" destOrd="0" presId="urn:microsoft.com/office/officeart/2018/2/layout/IconVerticalSolidList"/>
    <dgm:cxn modelId="{C5499A12-6CB9-4F7C-A4AB-6695A6AEB059}" type="presParOf" srcId="{BCC8A326-534E-42A4-A0DF-2E5D34F99CD0}" destId="{02A99F32-BBAE-4BCB-9F28-E0EDF4E6B5E3}" srcOrd="6" destOrd="0" presId="urn:microsoft.com/office/officeart/2018/2/layout/IconVerticalSolidList"/>
    <dgm:cxn modelId="{F38C1EF0-4C86-4C3F-A9E8-757829CC07DF}" type="presParOf" srcId="{02A99F32-BBAE-4BCB-9F28-E0EDF4E6B5E3}" destId="{ED9FE167-DD30-4BC8-8B41-DFF8ACC1B4F5}" srcOrd="0" destOrd="0" presId="urn:microsoft.com/office/officeart/2018/2/layout/IconVerticalSolidList"/>
    <dgm:cxn modelId="{A40A3513-9836-4778-869B-76109493A495}" type="presParOf" srcId="{02A99F32-BBAE-4BCB-9F28-E0EDF4E6B5E3}" destId="{70448F38-58A5-49B8-AA55-BC5D722AE1EE}" srcOrd="1" destOrd="0" presId="urn:microsoft.com/office/officeart/2018/2/layout/IconVerticalSolidList"/>
    <dgm:cxn modelId="{F64EDC07-9720-4541-8415-F49985106413}" type="presParOf" srcId="{02A99F32-BBAE-4BCB-9F28-E0EDF4E6B5E3}" destId="{E98C36D0-D25A-4843-BD70-764E5AB0F9D3}" srcOrd="2" destOrd="0" presId="urn:microsoft.com/office/officeart/2018/2/layout/IconVerticalSolidList"/>
    <dgm:cxn modelId="{51DD94D1-33F8-4682-9152-C0D647E6CC47}" type="presParOf" srcId="{02A99F32-BBAE-4BCB-9F28-E0EDF4E6B5E3}" destId="{BF319F26-844D-4182-A9C4-9995B64E6C7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D309B-6702-4E72-BF24-364E979F5CAF}">
      <dsp:nvSpPr>
        <dsp:cNvPr id="0" name=""/>
        <dsp:cNvSpPr/>
      </dsp:nvSpPr>
      <dsp:spPr>
        <a:xfrm>
          <a:off x="0" y="718"/>
          <a:ext cx="48852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81B4E-7C99-45F2-B40B-59AE6507E3C8}">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9E5E06-D81F-4B38-BE87-CB1D0716B605}">
      <dsp:nvSpPr>
        <dsp:cNvPr id="0" name=""/>
        <dsp:cNvSpPr/>
      </dsp:nvSpPr>
      <dsp:spPr>
        <a:xfrm>
          <a:off x="1941716" y="718"/>
          <a:ext cx="2943486"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022350">
            <a:lnSpc>
              <a:spcPct val="90000"/>
            </a:lnSpc>
            <a:spcBef>
              <a:spcPct val="0"/>
            </a:spcBef>
            <a:spcAft>
              <a:spcPct val="35000"/>
            </a:spcAft>
            <a:buNone/>
          </a:pPr>
          <a:r>
            <a:rPr lang="es-ES_tradnl" sz="2300" kern="1200"/>
            <a:t>El juego siempre se mueve y nuestra foto siempre es una instantánea.</a:t>
          </a:r>
          <a:endParaRPr lang="en-US" sz="2300" kern="1200"/>
        </a:p>
      </dsp:txBody>
      <dsp:txXfrm>
        <a:off x="1941716" y="718"/>
        <a:ext cx="2943486" cy="1681139"/>
      </dsp:txXfrm>
    </dsp:sp>
    <dsp:sp modelId="{831285A3-D500-4DF8-8F21-4D4079AF7826}">
      <dsp:nvSpPr>
        <dsp:cNvPr id="0" name=""/>
        <dsp:cNvSpPr/>
      </dsp:nvSpPr>
      <dsp:spPr>
        <a:xfrm>
          <a:off x="0" y="2102143"/>
          <a:ext cx="48852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FE5B13-6EEE-4C53-A594-864961DB66CC}">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915DF2-DE89-46B4-91C0-74D37A836F00}">
      <dsp:nvSpPr>
        <dsp:cNvPr id="0" name=""/>
        <dsp:cNvSpPr/>
      </dsp:nvSpPr>
      <dsp:spPr>
        <a:xfrm>
          <a:off x="1941716" y="2102143"/>
          <a:ext cx="2943486"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022350">
            <a:lnSpc>
              <a:spcPct val="90000"/>
            </a:lnSpc>
            <a:spcBef>
              <a:spcPct val="0"/>
            </a:spcBef>
            <a:spcAft>
              <a:spcPct val="35000"/>
            </a:spcAft>
            <a:buNone/>
          </a:pPr>
          <a:r>
            <a:rPr lang="es-ES_tradnl" sz="2300" kern="1200"/>
            <a:t>Perder de vista la dimensión cualitativa de los cambios.</a:t>
          </a:r>
          <a:endParaRPr lang="en-US" sz="2300" kern="1200"/>
        </a:p>
      </dsp:txBody>
      <dsp:txXfrm>
        <a:off x="1941716" y="2102143"/>
        <a:ext cx="2943486" cy="1681139"/>
      </dsp:txXfrm>
    </dsp:sp>
    <dsp:sp modelId="{543D6F76-EBA8-4FB9-B000-EA26919E534D}">
      <dsp:nvSpPr>
        <dsp:cNvPr id="0" name=""/>
        <dsp:cNvSpPr/>
      </dsp:nvSpPr>
      <dsp:spPr>
        <a:xfrm>
          <a:off x="0" y="4203567"/>
          <a:ext cx="48852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B87F5E-3E74-4D84-BE5B-B62865E528B6}">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F70C1B-9EE0-46DA-AEA9-8F9C5C444A7B}">
      <dsp:nvSpPr>
        <dsp:cNvPr id="0" name=""/>
        <dsp:cNvSpPr/>
      </dsp:nvSpPr>
      <dsp:spPr>
        <a:xfrm>
          <a:off x="1941716" y="4203567"/>
          <a:ext cx="2943486"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1022350">
            <a:lnSpc>
              <a:spcPct val="90000"/>
            </a:lnSpc>
            <a:spcBef>
              <a:spcPct val="0"/>
            </a:spcBef>
            <a:spcAft>
              <a:spcPct val="35000"/>
            </a:spcAft>
            <a:buNone/>
          </a:pPr>
          <a:r>
            <a:rPr lang="es-ES_tradnl" sz="2300" kern="1200"/>
            <a:t>Confundir el escenario con la estrategia.</a:t>
          </a:r>
          <a:endParaRPr lang="en-US" sz="2300" kern="1200"/>
        </a:p>
      </dsp:txBody>
      <dsp:txXfrm>
        <a:off x="1941716" y="4203567"/>
        <a:ext cx="2943486" cy="1681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4E4E1-FD28-48A2-8D1C-C13AD8899272}">
      <dsp:nvSpPr>
        <dsp:cNvPr id="0" name=""/>
        <dsp:cNvSpPr/>
      </dsp:nvSpPr>
      <dsp:spPr>
        <a:xfrm>
          <a:off x="68342" y="999222"/>
          <a:ext cx="628645" cy="62864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877AAF-AB61-4B12-8140-42E71455A7D7}">
      <dsp:nvSpPr>
        <dsp:cNvPr id="0" name=""/>
        <dsp:cNvSpPr/>
      </dsp:nvSpPr>
      <dsp:spPr>
        <a:xfrm>
          <a:off x="200357" y="1131237"/>
          <a:ext cx="364614" cy="364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0F5B0F-DD5C-4B15-A669-54C5E1B76A2A}">
      <dsp:nvSpPr>
        <dsp:cNvPr id="0" name=""/>
        <dsp:cNvSpPr/>
      </dsp:nvSpPr>
      <dsp:spPr>
        <a:xfrm>
          <a:off x="831697" y="999222"/>
          <a:ext cx="1481807" cy="62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Cambio de paradigma científico: complejidad</a:t>
          </a:r>
          <a:endParaRPr lang="en-US" sz="1100" kern="1200"/>
        </a:p>
      </dsp:txBody>
      <dsp:txXfrm>
        <a:off x="831697" y="999222"/>
        <a:ext cx="1481807" cy="628645"/>
      </dsp:txXfrm>
    </dsp:sp>
    <dsp:sp modelId="{601C312C-2188-4C66-8B17-5E2D8826BDCD}">
      <dsp:nvSpPr>
        <dsp:cNvPr id="0" name=""/>
        <dsp:cNvSpPr/>
      </dsp:nvSpPr>
      <dsp:spPr>
        <a:xfrm>
          <a:off x="2571698" y="999222"/>
          <a:ext cx="628645" cy="62864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CFD0C5-E6F9-45AA-8C6E-339911C26297}">
      <dsp:nvSpPr>
        <dsp:cNvPr id="0" name=""/>
        <dsp:cNvSpPr/>
      </dsp:nvSpPr>
      <dsp:spPr>
        <a:xfrm>
          <a:off x="2703713" y="1131237"/>
          <a:ext cx="364614" cy="364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3C288F-4027-4285-9565-656B5AF09031}">
      <dsp:nvSpPr>
        <dsp:cNvPr id="0" name=""/>
        <dsp:cNvSpPr/>
      </dsp:nvSpPr>
      <dsp:spPr>
        <a:xfrm>
          <a:off x="3335053" y="999222"/>
          <a:ext cx="1481807" cy="62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Cambio de paradigma sociocultural: la condición posmoderna</a:t>
          </a:r>
          <a:endParaRPr lang="en-US" sz="1100" kern="1200"/>
        </a:p>
      </dsp:txBody>
      <dsp:txXfrm>
        <a:off x="3335053" y="999222"/>
        <a:ext cx="1481807" cy="628645"/>
      </dsp:txXfrm>
    </dsp:sp>
    <dsp:sp modelId="{D27FE77F-A153-4F7A-980E-F4A54F2214EF}">
      <dsp:nvSpPr>
        <dsp:cNvPr id="0" name=""/>
        <dsp:cNvSpPr/>
      </dsp:nvSpPr>
      <dsp:spPr>
        <a:xfrm>
          <a:off x="68342" y="2628390"/>
          <a:ext cx="628645" cy="62864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6F3300-0660-4E2B-8A94-2C330004A3CF}">
      <dsp:nvSpPr>
        <dsp:cNvPr id="0" name=""/>
        <dsp:cNvSpPr/>
      </dsp:nvSpPr>
      <dsp:spPr>
        <a:xfrm>
          <a:off x="200357" y="2760405"/>
          <a:ext cx="364614" cy="364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4B8336-74B6-4C70-A4A6-9C68FCC3E1E4}">
      <dsp:nvSpPr>
        <dsp:cNvPr id="0" name=""/>
        <dsp:cNvSpPr/>
      </dsp:nvSpPr>
      <dsp:spPr>
        <a:xfrm>
          <a:off x="831697" y="2628390"/>
          <a:ext cx="1481807" cy="62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Cambio de reglas jurídicas: factibles y lógicas</a:t>
          </a:r>
          <a:endParaRPr lang="en-US" sz="1100" kern="1200"/>
        </a:p>
      </dsp:txBody>
      <dsp:txXfrm>
        <a:off x="831697" y="2628390"/>
        <a:ext cx="1481807" cy="628645"/>
      </dsp:txXfrm>
    </dsp:sp>
    <dsp:sp modelId="{72096FD1-8865-4B86-A61F-8D965596BFC4}">
      <dsp:nvSpPr>
        <dsp:cNvPr id="0" name=""/>
        <dsp:cNvSpPr/>
      </dsp:nvSpPr>
      <dsp:spPr>
        <a:xfrm>
          <a:off x="2571698" y="2628390"/>
          <a:ext cx="628645" cy="62864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6ECE98-743D-43ED-B4A1-275E6E2D23B4}">
      <dsp:nvSpPr>
        <dsp:cNvPr id="0" name=""/>
        <dsp:cNvSpPr/>
      </dsp:nvSpPr>
      <dsp:spPr>
        <a:xfrm>
          <a:off x="2703713" y="2760405"/>
          <a:ext cx="364614" cy="36461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4A4AC8-990A-426D-978C-8C03DED91C26}">
      <dsp:nvSpPr>
        <dsp:cNvPr id="0" name=""/>
        <dsp:cNvSpPr/>
      </dsp:nvSpPr>
      <dsp:spPr>
        <a:xfrm>
          <a:off x="3335053" y="2628390"/>
          <a:ext cx="1481807" cy="62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Cambio de equilibrio político: poder difuso</a:t>
          </a:r>
          <a:endParaRPr lang="en-US" sz="1100" kern="1200"/>
        </a:p>
      </dsp:txBody>
      <dsp:txXfrm>
        <a:off x="3335053" y="2628390"/>
        <a:ext cx="1481807" cy="628645"/>
      </dsp:txXfrm>
    </dsp:sp>
    <dsp:sp modelId="{48E1CBBE-456F-460A-BA37-E38C75BA8177}">
      <dsp:nvSpPr>
        <dsp:cNvPr id="0" name=""/>
        <dsp:cNvSpPr/>
      </dsp:nvSpPr>
      <dsp:spPr>
        <a:xfrm>
          <a:off x="68342" y="4257558"/>
          <a:ext cx="628645" cy="62864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E24F5A-4F69-49F5-A864-AABC7D164847}">
      <dsp:nvSpPr>
        <dsp:cNvPr id="0" name=""/>
        <dsp:cNvSpPr/>
      </dsp:nvSpPr>
      <dsp:spPr>
        <a:xfrm>
          <a:off x="200357" y="4389573"/>
          <a:ext cx="364614" cy="36461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A8FE40-7A12-48FC-8F60-0D1D3D597CD8}">
      <dsp:nvSpPr>
        <dsp:cNvPr id="0" name=""/>
        <dsp:cNvSpPr/>
      </dsp:nvSpPr>
      <dsp:spPr>
        <a:xfrm>
          <a:off x="831697" y="4257558"/>
          <a:ext cx="1481807" cy="62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Cambio de estatus comunicativo: de la información a la comunicación</a:t>
          </a:r>
          <a:endParaRPr lang="en-US" sz="1100" kern="1200"/>
        </a:p>
      </dsp:txBody>
      <dsp:txXfrm>
        <a:off x="831697" y="4257558"/>
        <a:ext cx="1481807" cy="628645"/>
      </dsp:txXfrm>
    </dsp:sp>
    <dsp:sp modelId="{56B57D85-F47D-4FD5-98D8-F4DF68406308}">
      <dsp:nvSpPr>
        <dsp:cNvPr id="0" name=""/>
        <dsp:cNvSpPr/>
      </dsp:nvSpPr>
      <dsp:spPr>
        <a:xfrm>
          <a:off x="2571698" y="4257558"/>
          <a:ext cx="628645" cy="62864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E3525D-CF4D-4DBC-ACA3-E59B23C36914}">
      <dsp:nvSpPr>
        <dsp:cNvPr id="0" name=""/>
        <dsp:cNvSpPr/>
      </dsp:nvSpPr>
      <dsp:spPr>
        <a:xfrm>
          <a:off x="2703713" y="4389573"/>
          <a:ext cx="364614" cy="36461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56669A-4A63-4ACE-B3F8-BED85E7BBB96}">
      <dsp:nvSpPr>
        <dsp:cNvPr id="0" name=""/>
        <dsp:cNvSpPr/>
      </dsp:nvSpPr>
      <dsp:spPr>
        <a:xfrm>
          <a:off x="3335053" y="4257558"/>
          <a:ext cx="1481807" cy="628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ES_tradnl" sz="1100" kern="1200"/>
            <a:t>Nueva Economía </a:t>
          </a:r>
          <a:endParaRPr lang="en-US" sz="1100" kern="1200"/>
        </a:p>
      </dsp:txBody>
      <dsp:txXfrm>
        <a:off x="3335053" y="4257558"/>
        <a:ext cx="1481807" cy="6286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40D66D-4082-084A-9DCA-34E06BE85C28}">
      <dsp:nvSpPr>
        <dsp:cNvPr id="0" name=""/>
        <dsp:cNvSpPr/>
      </dsp:nvSpPr>
      <dsp:spPr>
        <a:xfrm>
          <a:off x="0" y="718"/>
          <a:ext cx="488520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7E1E35-9029-6849-B73D-78EFBD5B6D57}">
      <dsp:nvSpPr>
        <dsp:cNvPr id="0" name=""/>
        <dsp:cNvSpPr/>
      </dsp:nvSpPr>
      <dsp:spPr>
        <a:xfrm>
          <a:off x="0" y="718"/>
          <a:ext cx="4885203" cy="8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Bio-antropo-psico-sociocultural del hombre.</a:t>
          </a:r>
          <a:endParaRPr lang="en-US" sz="2300" kern="1200"/>
        </a:p>
      </dsp:txBody>
      <dsp:txXfrm>
        <a:off x="0" y="718"/>
        <a:ext cx="4885203" cy="840569"/>
      </dsp:txXfrm>
    </dsp:sp>
    <dsp:sp modelId="{A85B10AD-BEFF-A74B-A706-F2A18CD658AC}">
      <dsp:nvSpPr>
        <dsp:cNvPr id="0" name=""/>
        <dsp:cNvSpPr/>
      </dsp:nvSpPr>
      <dsp:spPr>
        <a:xfrm>
          <a:off x="0" y="841288"/>
          <a:ext cx="4885203" cy="0"/>
        </a:xfrm>
        <a:prstGeom prst="line">
          <a:avLst/>
        </a:prstGeom>
        <a:solidFill>
          <a:schemeClr val="accent5">
            <a:hueOff val="-1126424"/>
            <a:satOff val="-2903"/>
            <a:lumOff val="-1961"/>
            <a:alphaOff val="0"/>
          </a:schemeClr>
        </a:solidFill>
        <a:ln w="12700" cap="flat" cmpd="sng" algn="ctr">
          <a:solidFill>
            <a:schemeClr val="accent5">
              <a:hueOff val="-1126424"/>
              <a:satOff val="-2903"/>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41D92-4F50-9E4B-A6EA-63A720031E5C}">
      <dsp:nvSpPr>
        <dsp:cNvPr id="0" name=""/>
        <dsp:cNvSpPr/>
      </dsp:nvSpPr>
      <dsp:spPr>
        <a:xfrm>
          <a:off x="0" y="841288"/>
          <a:ext cx="4885203" cy="8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Paradigma sistémico.</a:t>
          </a:r>
          <a:endParaRPr lang="en-US" sz="2300" kern="1200"/>
        </a:p>
      </dsp:txBody>
      <dsp:txXfrm>
        <a:off x="0" y="841288"/>
        <a:ext cx="4885203" cy="840569"/>
      </dsp:txXfrm>
    </dsp:sp>
    <dsp:sp modelId="{BF6E1485-F09F-9446-B114-4CEA07E9765A}">
      <dsp:nvSpPr>
        <dsp:cNvPr id="0" name=""/>
        <dsp:cNvSpPr/>
      </dsp:nvSpPr>
      <dsp:spPr>
        <a:xfrm>
          <a:off x="0" y="1681858"/>
          <a:ext cx="4885203" cy="0"/>
        </a:xfrm>
        <a:prstGeom prst="line">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2D9F54-0C9A-F74C-996B-16D9FFC07019}">
      <dsp:nvSpPr>
        <dsp:cNvPr id="0" name=""/>
        <dsp:cNvSpPr/>
      </dsp:nvSpPr>
      <dsp:spPr>
        <a:xfrm>
          <a:off x="0" y="1681858"/>
          <a:ext cx="4885203" cy="8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Paradiigma infomacional</a:t>
          </a:r>
          <a:endParaRPr lang="en-US" sz="2300" kern="1200"/>
        </a:p>
      </dsp:txBody>
      <dsp:txXfrm>
        <a:off x="0" y="1681858"/>
        <a:ext cx="4885203" cy="840569"/>
      </dsp:txXfrm>
    </dsp:sp>
    <dsp:sp modelId="{956522BD-C01A-074C-A196-0EBDFC659848}">
      <dsp:nvSpPr>
        <dsp:cNvPr id="0" name=""/>
        <dsp:cNvSpPr/>
      </dsp:nvSpPr>
      <dsp:spPr>
        <a:xfrm>
          <a:off x="0" y="2522428"/>
          <a:ext cx="4885203"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5BAF91-930B-AE4B-804D-415DF6166B26}">
      <dsp:nvSpPr>
        <dsp:cNvPr id="0" name=""/>
        <dsp:cNvSpPr/>
      </dsp:nvSpPr>
      <dsp:spPr>
        <a:xfrm>
          <a:off x="0" y="2522428"/>
          <a:ext cx="4885203" cy="8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De la toma de decisiones ante la incertidumbre</a:t>
          </a:r>
          <a:endParaRPr lang="en-US" sz="2300" kern="1200"/>
        </a:p>
      </dsp:txBody>
      <dsp:txXfrm>
        <a:off x="0" y="2522428"/>
        <a:ext cx="4885203" cy="840569"/>
      </dsp:txXfrm>
    </dsp:sp>
    <dsp:sp modelId="{3FE62923-081F-B94F-98D3-E137CEDB446B}">
      <dsp:nvSpPr>
        <dsp:cNvPr id="0" name=""/>
        <dsp:cNvSpPr/>
      </dsp:nvSpPr>
      <dsp:spPr>
        <a:xfrm>
          <a:off x="0" y="3362997"/>
          <a:ext cx="4885203" cy="0"/>
        </a:xfrm>
        <a:prstGeom prst="line">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CC2C1B-14CC-AE4D-AC8B-C898DCC016E6}">
      <dsp:nvSpPr>
        <dsp:cNvPr id="0" name=""/>
        <dsp:cNvSpPr/>
      </dsp:nvSpPr>
      <dsp:spPr>
        <a:xfrm>
          <a:off x="0" y="3362997"/>
          <a:ext cx="4885203" cy="8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Prospectivo</a:t>
          </a:r>
          <a:endParaRPr lang="en-US" sz="2300" kern="1200"/>
        </a:p>
      </dsp:txBody>
      <dsp:txXfrm>
        <a:off x="0" y="3362997"/>
        <a:ext cx="4885203" cy="840569"/>
      </dsp:txXfrm>
    </dsp:sp>
    <dsp:sp modelId="{349A5BEA-4BEC-6542-8EB5-BF98366B54AF}">
      <dsp:nvSpPr>
        <dsp:cNvPr id="0" name=""/>
        <dsp:cNvSpPr/>
      </dsp:nvSpPr>
      <dsp:spPr>
        <a:xfrm>
          <a:off x="0" y="4203567"/>
          <a:ext cx="4885203" cy="0"/>
        </a:xfrm>
        <a:prstGeom prst="line">
          <a:avLst/>
        </a:prstGeom>
        <a:solidFill>
          <a:schemeClr val="accent5">
            <a:hueOff val="-5632119"/>
            <a:satOff val="-14516"/>
            <a:lumOff val="-9804"/>
            <a:alphaOff val="0"/>
          </a:schemeClr>
        </a:solidFill>
        <a:ln w="12700" cap="flat" cmpd="sng" algn="ctr">
          <a:solidFill>
            <a:schemeClr val="accent5">
              <a:hueOff val="-5632119"/>
              <a:satOff val="-14516"/>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DE07BA-2452-1A47-9A1B-444B791B560B}">
      <dsp:nvSpPr>
        <dsp:cNvPr id="0" name=""/>
        <dsp:cNvSpPr/>
      </dsp:nvSpPr>
      <dsp:spPr>
        <a:xfrm>
          <a:off x="0" y="4203567"/>
          <a:ext cx="4885203" cy="8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Pragmático cultural narrativo de la comunicación</a:t>
          </a:r>
          <a:endParaRPr lang="en-US" sz="2300" kern="1200"/>
        </a:p>
      </dsp:txBody>
      <dsp:txXfrm>
        <a:off x="0" y="4203567"/>
        <a:ext cx="4885203" cy="840569"/>
      </dsp:txXfrm>
    </dsp:sp>
    <dsp:sp modelId="{71D302FE-8B30-1146-861A-E74767298F74}">
      <dsp:nvSpPr>
        <dsp:cNvPr id="0" name=""/>
        <dsp:cNvSpPr/>
      </dsp:nvSpPr>
      <dsp:spPr>
        <a:xfrm>
          <a:off x="0" y="5044137"/>
          <a:ext cx="4885203"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C5D79C-1F05-F648-B498-CCA5976D659E}">
      <dsp:nvSpPr>
        <dsp:cNvPr id="0" name=""/>
        <dsp:cNvSpPr/>
      </dsp:nvSpPr>
      <dsp:spPr>
        <a:xfrm>
          <a:off x="0" y="5044137"/>
          <a:ext cx="4885203" cy="84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Complejidad</a:t>
          </a:r>
          <a:endParaRPr lang="en-US" sz="2300" kern="1200"/>
        </a:p>
      </dsp:txBody>
      <dsp:txXfrm>
        <a:off x="0" y="5044137"/>
        <a:ext cx="4885203" cy="8405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B95AB-2536-49A5-AFE2-FAC50AD94AB6}">
      <dsp:nvSpPr>
        <dsp:cNvPr id="0" name=""/>
        <dsp:cNvSpPr/>
      </dsp:nvSpPr>
      <dsp:spPr>
        <a:xfrm>
          <a:off x="0" y="2442"/>
          <a:ext cx="4885203" cy="12380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3F85DF-26D8-424B-B3E6-833983AE7759}">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719D9D-4F92-4F72-A9B9-EEF80DC6FD26}">
      <dsp:nvSpPr>
        <dsp:cNvPr id="0" name=""/>
        <dsp:cNvSpPr/>
      </dsp:nvSpPr>
      <dsp:spPr>
        <a:xfrm>
          <a:off x="1429899" y="2442"/>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55650">
            <a:lnSpc>
              <a:spcPct val="90000"/>
            </a:lnSpc>
            <a:spcBef>
              <a:spcPct val="0"/>
            </a:spcBef>
            <a:spcAft>
              <a:spcPct val="35000"/>
            </a:spcAft>
            <a:buNone/>
          </a:pPr>
          <a:r>
            <a:rPr lang="es-ES_tradnl" sz="1700" kern="1200"/>
            <a:t>Vivimos una gran inflación simbólica.</a:t>
          </a:r>
          <a:endParaRPr lang="en-US" sz="1700" kern="1200"/>
        </a:p>
      </dsp:txBody>
      <dsp:txXfrm>
        <a:off x="1429899" y="2442"/>
        <a:ext cx="3455303" cy="1238008"/>
      </dsp:txXfrm>
    </dsp:sp>
    <dsp:sp modelId="{311BA7C2-1C7D-4EDE-A377-2EEC116CDDB3}">
      <dsp:nvSpPr>
        <dsp:cNvPr id="0" name=""/>
        <dsp:cNvSpPr/>
      </dsp:nvSpPr>
      <dsp:spPr>
        <a:xfrm>
          <a:off x="0" y="1549953"/>
          <a:ext cx="4885203" cy="12380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83CCEF-0430-4A28-9FEB-E32BD2B51067}">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16488B-E3B5-4B71-82E6-D10E1A5A0572}">
      <dsp:nvSpPr>
        <dsp:cNvPr id="0" name=""/>
        <dsp:cNvSpPr/>
      </dsp:nvSpPr>
      <dsp:spPr>
        <a:xfrm>
          <a:off x="1429899" y="1549953"/>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55650">
            <a:lnSpc>
              <a:spcPct val="90000"/>
            </a:lnSpc>
            <a:spcBef>
              <a:spcPct val="0"/>
            </a:spcBef>
            <a:spcAft>
              <a:spcPct val="35000"/>
            </a:spcAft>
            <a:buNone/>
          </a:pPr>
          <a:r>
            <a:rPr lang="es-ES_tradnl" sz="1700" kern="1200"/>
            <a:t>La sociedad del simulacro vieve el riesgo permanente de la implosión.</a:t>
          </a:r>
          <a:endParaRPr lang="en-US" sz="1700" kern="1200"/>
        </a:p>
      </dsp:txBody>
      <dsp:txXfrm>
        <a:off x="1429899" y="1549953"/>
        <a:ext cx="3455303" cy="1238008"/>
      </dsp:txXfrm>
    </dsp:sp>
    <dsp:sp modelId="{6F16A441-17A6-4F9D-A118-C8294A14C304}">
      <dsp:nvSpPr>
        <dsp:cNvPr id="0" name=""/>
        <dsp:cNvSpPr/>
      </dsp:nvSpPr>
      <dsp:spPr>
        <a:xfrm>
          <a:off x="0" y="3097464"/>
          <a:ext cx="4885203" cy="12380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E4BEDB-7A59-451D-896F-0EA6B4DFE597}">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612BAC-1139-493F-A5AD-91599D74DCDE}">
      <dsp:nvSpPr>
        <dsp:cNvPr id="0" name=""/>
        <dsp:cNvSpPr/>
      </dsp:nvSpPr>
      <dsp:spPr>
        <a:xfrm>
          <a:off x="1429899" y="3097464"/>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55650">
            <a:lnSpc>
              <a:spcPct val="90000"/>
            </a:lnSpc>
            <a:spcBef>
              <a:spcPct val="0"/>
            </a:spcBef>
            <a:spcAft>
              <a:spcPct val="35000"/>
            </a:spcAft>
            <a:buNone/>
          </a:pPr>
          <a:r>
            <a:rPr lang="es-ES_tradnl" sz="1700" kern="1200"/>
            <a:t>La emancipación se logra perpetuando el disenso.</a:t>
          </a:r>
          <a:endParaRPr lang="en-US" sz="1700" kern="1200"/>
        </a:p>
      </dsp:txBody>
      <dsp:txXfrm>
        <a:off x="1429899" y="3097464"/>
        <a:ext cx="3455303" cy="1238008"/>
      </dsp:txXfrm>
    </dsp:sp>
    <dsp:sp modelId="{ED9FE167-DD30-4BC8-8B41-DFF8ACC1B4F5}">
      <dsp:nvSpPr>
        <dsp:cNvPr id="0" name=""/>
        <dsp:cNvSpPr/>
      </dsp:nvSpPr>
      <dsp:spPr>
        <a:xfrm>
          <a:off x="0" y="4644974"/>
          <a:ext cx="4885203" cy="123800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448F38-58A5-49B8-AA55-BC5D722AE1EE}">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319F26-844D-4182-A9C4-9995B64E6C7B}">
      <dsp:nvSpPr>
        <dsp:cNvPr id="0" name=""/>
        <dsp:cNvSpPr/>
      </dsp:nvSpPr>
      <dsp:spPr>
        <a:xfrm>
          <a:off x="1429899" y="4644974"/>
          <a:ext cx="3455303"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55650">
            <a:lnSpc>
              <a:spcPct val="90000"/>
            </a:lnSpc>
            <a:spcBef>
              <a:spcPct val="0"/>
            </a:spcBef>
            <a:spcAft>
              <a:spcPct val="35000"/>
            </a:spcAft>
            <a:buNone/>
          </a:pPr>
          <a:r>
            <a:rPr lang="es-ES_tradnl" sz="1700" kern="1200"/>
            <a:t>La historia es un juego de disensos y consensos, los consensos, sin embargo, son los que establecen las nuevas reglas del juego.</a:t>
          </a:r>
          <a:endParaRPr lang="en-US" sz="1700" kern="1200"/>
        </a:p>
      </dsp:txBody>
      <dsp:txXfrm>
        <a:off x="1429899" y="4644974"/>
        <a:ext cx="3455303" cy="123800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11/7/19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1</a:t>
            </a:fld>
            <a:endParaRPr lang="es-EC"/>
          </a:p>
        </p:txBody>
      </p:sp>
    </p:spTree>
    <p:extLst>
      <p:ext uri="{BB962C8B-B14F-4D97-AF65-F5344CB8AC3E}">
        <p14:creationId xmlns:p14="http://schemas.microsoft.com/office/powerpoint/2010/main" val="4234449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7/11/19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7/11/19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10"/>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79"/>
            <a:ext cx="3444766" cy="1964879"/>
          </a:xfrm>
        </p:spPr>
        <p:txBody>
          <a:bodyPr anchor="ctr">
            <a:normAutofit/>
          </a:bodyPr>
          <a:lstStyle/>
          <a:p>
            <a:pPr>
              <a:buNone/>
            </a:pPr>
            <a:r>
              <a:rPr lang="es-ES_tradnl" sz="1600" b="1" i="1" dirty="0">
                <a:latin typeface="Palatino" pitchFamily="2" charset="77"/>
                <a:ea typeface="Palatino" pitchFamily="2" charset="77"/>
              </a:rPr>
              <a:t>CAPITULO 18 </a:t>
            </a:r>
          </a:p>
          <a:p>
            <a:pPr>
              <a:buNone/>
            </a:pPr>
            <a:r>
              <a:rPr lang="es-ES_tradnl" sz="1600" b="1" i="1" dirty="0">
                <a:latin typeface="Palatino" pitchFamily="2" charset="77"/>
                <a:ea typeface="Palatino" pitchFamily="2" charset="77"/>
              </a:rPr>
              <a:t>	</a:t>
            </a:r>
            <a:r>
              <a:rPr lang="es-EC" sz="1600" dirty="0"/>
              <a:t>Comunicación, estrategia y consenso: La matriz social del Siglo XXI</a:t>
            </a:r>
          </a:p>
          <a:p>
            <a:pPr>
              <a:buFont typeface="Wingdings 3" charset="2"/>
              <a:buNone/>
            </a:pPr>
            <a:endParaRPr lang="es-ES_tradnl" sz="1600" b="1" i="1" dirty="0">
              <a:latin typeface="Palatino" pitchFamily="2" charset="77"/>
              <a:ea typeface="Palatino" pitchFamily="2" charset="77"/>
            </a:endParaRPr>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EEFD1109-31D3-4A4A-9104-270D0B1755E3}"/>
              </a:ext>
            </a:extLst>
          </p:cNvPr>
          <p:cNvSpPr>
            <a:spLocks noGrp="1"/>
          </p:cNvSpPr>
          <p:nvPr>
            <p:ph type="title"/>
          </p:nvPr>
        </p:nvSpPr>
        <p:spPr>
          <a:xfrm>
            <a:off x="4976979" y="1459467"/>
            <a:ext cx="3733482" cy="1090538"/>
          </a:xfrm>
        </p:spPr>
        <p:txBody>
          <a:bodyPr>
            <a:normAutofit/>
          </a:bodyPr>
          <a:lstStyle/>
          <a:p>
            <a:r>
              <a:rPr lang="es-ES_tradnl">
                <a:solidFill>
                  <a:srgbClr val="000000"/>
                </a:solidFill>
              </a:rPr>
              <a:t>Idea rectora</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C99C4F3A-674F-4945-93FE-73C9637D11C0}"/>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31484" r="4937"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D2F864DF-73F9-5E42-AFD2-D1FC4D6F4A6F}"/>
              </a:ext>
            </a:extLst>
          </p:cNvPr>
          <p:cNvSpPr>
            <a:spLocks noGrp="1"/>
          </p:cNvSpPr>
          <p:nvPr>
            <p:ph idx="1"/>
          </p:nvPr>
        </p:nvSpPr>
        <p:spPr>
          <a:xfrm>
            <a:off x="4976979" y="3106204"/>
            <a:ext cx="3733184" cy="2729467"/>
          </a:xfrm>
        </p:spPr>
        <p:txBody>
          <a:bodyPr anchor="ctr">
            <a:noAutofit/>
          </a:bodyPr>
          <a:lstStyle/>
          <a:p>
            <a:pPr marL="0" indent="0">
              <a:buNone/>
            </a:pPr>
            <a:r>
              <a:rPr lang="es-ES_tradnl" sz="1800" dirty="0">
                <a:solidFill>
                  <a:srgbClr val="000000"/>
                </a:solidFill>
              </a:rPr>
              <a:t>Mientras que para el comunicador se trata de establecer qué comunicaciones merecen el calificativo de estrategias, para el estratega el proceso es inverso, se trata de establecer que estrategias merecen el calificativo de comunicativas.</a:t>
            </a:r>
          </a:p>
          <a:p>
            <a:pPr marL="0" indent="0">
              <a:buNone/>
            </a:pPr>
            <a:r>
              <a:rPr lang="es-ES_tradnl" sz="1800" dirty="0">
                <a:solidFill>
                  <a:srgbClr val="000000"/>
                </a:solidFill>
              </a:rPr>
              <a:t>No es lo mismo una decisión estrategia que una estrategia. La estrategia supone actuaciones futuras que no necesariamente ya han sido concebidas.</a:t>
            </a:r>
          </a:p>
          <a:p>
            <a:pPr marL="0" indent="0">
              <a:buNone/>
            </a:pPr>
            <a:r>
              <a:rPr lang="es-ES_tradnl" sz="1800" dirty="0">
                <a:solidFill>
                  <a:srgbClr val="000000"/>
                </a:solidFill>
              </a:rPr>
              <a:t>A las actuaciones estratégicas puntuales les hace falta la idea rectora.</a:t>
            </a:r>
          </a:p>
        </p:txBody>
      </p:sp>
    </p:spTree>
    <p:extLst>
      <p:ext uri="{BB962C8B-B14F-4D97-AF65-F5344CB8AC3E}">
        <p14:creationId xmlns:p14="http://schemas.microsoft.com/office/powerpoint/2010/main" val="237891841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69B8A2C9-B7D2-C344-A04E-83A7F8287B0B}"/>
              </a:ext>
            </a:extLst>
          </p:cNvPr>
          <p:cNvSpPr>
            <a:spLocks noGrp="1"/>
          </p:cNvSpPr>
          <p:nvPr>
            <p:ph type="title"/>
          </p:nvPr>
        </p:nvSpPr>
        <p:spPr>
          <a:xfrm>
            <a:off x="4976979" y="1459467"/>
            <a:ext cx="3733482" cy="1090538"/>
          </a:xfrm>
        </p:spPr>
        <p:txBody>
          <a:bodyPr>
            <a:normAutofit/>
          </a:bodyPr>
          <a:lstStyle/>
          <a:p>
            <a:endParaRPr lang="es-ES_tradnl">
              <a:solidFill>
                <a:srgbClr val="000000"/>
              </a:solidFill>
            </a:endParaRP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descr="Imagen que contiene interior, mesa&#10;&#10;Descripción generada automáticamente">
            <a:extLst>
              <a:ext uri="{FF2B5EF4-FFF2-40B4-BE49-F238E27FC236}">
                <a16:creationId xmlns:a16="http://schemas.microsoft.com/office/drawing/2014/main" id="{871F8522-55DC-F64D-96A4-2533CF81580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9059" r="9378"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FEEF1B4C-532F-BB49-A717-2147BE9ECFB7}"/>
              </a:ext>
            </a:extLst>
          </p:cNvPr>
          <p:cNvSpPr>
            <a:spLocks noGrp="1"/>
          </p:cNvSpPr>
          <p:nvPr>
            <p:ph idx="1"/>
          </p:nvPr>
        </p:nvSpPr>
        <p:spPr>
          <a:xfrm>
            <a:off x="4974330" y="2673512"/>
            <a:ext cx="3733184" cy="2729467"/>
          </a:xfrm>
        </p:spPr>
        <p:txBody>
          <a:bodyPr anchor="ctr">
            <a:normAutofit/>
          </a:bodyPr>
          <a:lstStyle/>
          <a:p>
            <a:pPr marL="0" indent="0">
              <a:buNone/>
            </a:pPr>
            <a:r>
              <a:rPr lang="es-ES_tradnl" sz="1500">
                <a:solidFill>
                  <a:srgbClr val="000000"/>
                </a:solidFill>
              </a:rPr>
              <a:t>Quizás la historia universal sea la historia de unas cuantas metáforas.</a:t>
            </a:r>
          </a:p>
          <a:p>
            <a:pPr marL="0" indent="0">
              <a:buNone/>
            </a:pPr>
            <a:r>
              <a:rPr lang="es-ES_tradnl" sz="1500">
                <a:solidFill>
                  <a:srgbClr val="000000"/>
                </a:solidFill>
              </a:rPr>
              <a:t>Jorge Luis Borges</a:t>
            </a:r>
          </a:p>
          <a:p>
            <a:pPr marL="0" indent="0">
              <a:buNone/>
            </a:pPr>
            <a:endParaRPr lang="es-ES_tradnl" sz="1500">
              <a:solidFill>
                <a:srgbClr val="000000"/>
              </a:solidFill>
            </a:endParaRPr>
          </a:p>
          <a:p>
            <a:pPr marL="0" indent="0">
              <a:buNone/>
            </a:pPr>
            <a:r>
              <a:rPr lang="es-ES_tradnl" sz="1500">
                <a:solidFill>
                  <a:srgbClr val="000000"/>
                </a:solidFill>
              </a:rPr>
              <a:t>Es precisamente en el momento en que un viejo paradigma cae y el nuevo no está bien fijado cuando aparecen grandes corrientes de pensamiento creativo.</a:t>
            </a:r>
            <a:br>
              <a:rPr lang="es-ES_tradnl" sz="1500">
                <a:solidFill>
                  <a:srgbClr val="000000"/>
                </a:solidFill>
              </a:rPr>
            </a:br>
            <a:r>
              <a:rPr lang="es-ES_tradnl" sz="1500">
                <a:solidFill>
                  <a:srgbClr val="000000"/>
                </a:solidFill>
              </a:rPr>
              <a:t>Alvin y Heidi Toffler</a:t>
            </a:r>
          </a:p>
        </p:txBody>
      </p:sp>
    </p:spTree>
    <p:extLst>
      <p:ext uri="{BB962C8B-B14F-4D97-AF65-F5344CB8AC3E}">
        <p14:creationId xmlns:p14="http://schemas.microsoft.com/office/powerpoint/2010/main" val="3693865019"/>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7BBB8E-C8F8-7347-AAA6-CD9AFB06075B}"/>
              </a:ext>
            </a:extLst>
          </p:cNvPr>
          <p:cNvSpPr>
            <a:spLocks noGrp="1"/>
          </p:cNvSpPr>
          <p:nvPr>
            <p:ph type="title"/>
          </p:nvPr>
        </p:nvSpPr>
        <p:spPr>
          <a:xfrm>
            <a:off x="6014464" y="740056"/>
            <a:ext cx="2585588" cy="5129785"/>
          </a:xfrm>
        </p:spPr>
        <p:txBody>
          <a:bodyPr vert="horz" lIns="91440" tIns="45720" rIns="91440" bIns="45720" rtlCol="0" anchor="ctr">
            <a:normAutofit/>
          </a:bodyPr>
          <a:lstStyle/>
          <a:p>
            <a:pPr defTabSz="914400"/>
            <a:r>
              <a:rPr lang="en-US" sz="4200" kern="1200">
                <a:solidFill>
                  <a:schemeClr val="tx1"/>
                </a:solidFill>
                <a:latin typeface="+mj-lt"/>
                <a:ea typeface="+mj-ea"/>
                <a:cs typeface="+mj-cs"/>
              </a:rPr>
              <a:t>El poder</a:t>
            </a:r>
          </a:p>
        </p:txBody>
      </p:sp>
      <p:sp>
        <p:nvSpPr>
          <p:cNvPr id="11" name="Rectangle 8">
            <a:extLst>
              <a:ext uri="{FF2B5EF4-FFF2-40B4-BE49-F238E27FC236}">
                <a16:creationId xmlns:a16="http://schemas.microsoft.com/office/drawing/2014/main" id="{90BB9581-2E1D-405D-AC21-AD669748D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5168390" cy="5546414"/>
          </a:xfrm>
          <a:prstGeom prst="rect">
            <a:avLst/>
          </a:prstGeom>
          <a:solidFill>
            <a:srgbClr val="FFFFFF"/>
          </a:solidFill>
          <a:ln w="6350" cap="sq" cmpd="sng" algn="ctr">
            <a:solidFill>
              <a:schemeClr val="tx1">
                <a:lumMod val="75000"/>
                <a:lumOff val="25000"/>
              </a:schemeClr>
            </a:solidFill>
            <a:prstDash val="solid"/>
            <a:miter lim="800000"/>
          </a:ln>
          <a:effectLst/>
        </p:spPr>
      </p:sp>
      <p:graphicFrame>
        <p:nvGraphicFramePr>
          <p:cNvPr id="4" name="Marcador de contenido 3">
            <a:extLst>
              <a:ext uri="{FF2B5EF4-FFF2-40B4-BE49-F238E27FC236}">
                <a16:creationId xmlns:a16="http://schemas.microsoft.com/office/drawing/2014/main" id="{0FFAEAC5-93AC-F54A-BB44-5F54E5501BF9}"/>
              </a:ext>
            </a:extLst>
          </p:cNvPr>
          <p:cNvGraphicFramePr>
            <a:graphicFrameLocks noGrp="1"/>
          </p:cNvGraphicFramePr>
          <p:nvPr>
            <p:ph idx="1"/>
            <p:extLst>
              <p:ext uri="{D42A27DB-BD31-4B8C-83A1-F6EECF244321}">
                <p14:modId xmlns:p14="http://schemas.microsoft.com/office/powerpoint/2010/main" val="3585846063"/>
              </p:ext>
            </p:extLst>
          </p:nvPr>
        </p:nvGraphicFramePr>
        <p:xfrm>
          <a:off x="941241" y="961510"/>
          <a:ext cx="4251109" cy="4910329"/>
        </p:xfrm>
        <a:graphic>
          <a:graphicData uri="http://schemas.openxmlformats.org/drawingml/2006/table">
            <a:tbl>
              <a:tblPr firstRow="1" bandRow="1">
                <a:tableStyleId>{8EC20E35-A176-4012-BC5E-935CFFF8708E}</a:tableStyleId>
              </a:tblPr>
              <a:tblGrid>
                <a:gridCol w="2221088">
                  <a:extLst>
                    <a:ext uri="{9D8B030D-6E8A-4147-A177-3AD203B41FA5}">
                      <a16:colId xmlns:a16="http://schemas.microsoft.com/office/drawing/2014/main" val="682117640"/>
                    </a:ext>
                  </a:extLst>
                </a:gridCol>
                <a:gridCol w="2030021">
                  <a:extLst>
                    <a:ext uri="{9D8B030D-6E8A-4147-A177-3AD203B41FA5}">
                      <a16:colId xmlns:a16="http://schemas.microsoft.com/office/drawing/2014/main" val="3518083103"/>
                    </a:ext>
                  </a:extLst>
                </a:gridCol>
              </a:tblGrid>
              <a:tr h="696950">
                <a:tc>
                  <a:txBody>
                    <a:bodyPr/>
                    <a:lstStyle/>
                    <a:p>
                      <a:r>
                        <a:rPr lang="es-ES_tradnl" sz="2300"/>
                        <a:t>Ayer</a:t>
                      </a:r>
                    </a:p>
                  </a:txBody>
                  <a:tcPr marL="158398" marR="158398" marT="79199" marB="79199"/>
                </a:tc>
                <a:tc>
                  <a:txBody>
                    <a:bodyPr/>
                    <a:lstStyle/>
                    <a:p>
                      <a:r>
                        <a:rPr lang="es-ES_tradnl" sz="2300"/>
                        <a:t>Hoy</a:t>
                      </a:r>
                    </a:p>
                  </a:txBody>
                  <a:tcPr marL="158398" marR="158398" marT="79199" marB="79199"/>
                </a:tc>
                <a:extLst>
                  <a:ext uri="{0D108BD9-81ED-4DB2-BD59-A6C34878D82A}">
                    <a16:rowId xmlns:a16="http://schemas.microsoft.com/office/drawing/2014/main" val="3075997245"/>
                  </a:ext>
                </a:extLst>
              </a:tr>
              <a:tr h="696950">
                <a:tc>
                  <a:txBody>
                    <a:bodyPr/>
                    <a:lstStyle/>
                    <a:p>
                      <a:r>
                        <a:rPr lang="es-ES_tradnl" sz="2300"/>
                        <a:t>Abuso</a:t>
                      </a:r>
                    </a:p>
                  </a:txBody>
                  <a:tcPr marL="158398" marR="158398" marT="79199" marB="79199"/>
                </a:tc>
                <a:tc>
                  <a:txBody>
                    <a:bodyPr/>
                    <a:lstStyle/>
                    <a:p>
                      <a:r>
                        <a:rPr lang="es-ES_tradnl" sz="2300"/>
                        <a:t>Reparto</a:t>
                      </a:r>
                    </a:p>
                  </a:txBody>
                  <a:tcPr marL="158398" marR="158398" marT="79199" marB="79199"/>
                </a:tc>
                <a:extLst>
                  <a:ext uri="{0D108BD9-81ED-4DB2-BD59-A6C34878D82A}">
                    <a16:rowId xmlns:a16="http://schemas.microsoft.com/office/drawing/2014/main" val="3192112977"/>
                  </a:ext>
                </a:extLst>
              </a:tr>
              <a:tr h="1172143">
                <a:tc>
                  <a:txBody>
                    <a:bodyPr/>
                    <a:lstStyle/>
                    <a:p>
                      <a:r>
                        <a:rPr lang="es-ES_tradnl" sz="2300"/>
                        <a:t>Confrontación</a:t>
                      </a:r>
                    </a:p>
                  </a:txBody>
                  <a:tcPr marL="158398" marR="158398" marT="79199" marB="79199"/>
                </a:tc>
                <a:tc>
                  <a:txBody>
                    <a:bodyPr/>
                    <a:lstStyle/>
                    <a:p>
                      <a:r>
                        <a:rPr lang="es-ES_tradnl" sz="2300"/>
                        <a:t>Cooperación</a:t>
                      </a:r>
                    </a:p>
                  </a:txBody>
                  <a:tcPr marL="158398" marR="158398" marT="79199" marB="79199"/>
                </a:tc>
                <a:extLst>
                  <a:ext uri="{0D108BD9-81ED-4DB2-BD59-A6C34878D82A}">
                    <a16:rowId xmlns:a16="http://schemas.microsoft.com/office/drawing/2014/main" val="2855728066"/>
                  </a:ext>
                </a:extLst>
              </a:tr>
              <a:tr h="1172143">
                <a:tc>
                  <a:txBody>
                    <a:bodyPr/>
                    <a:lstStyle/>
                    <a:p>
                      <a:r>
                        <a:rPr lang="es-ES_tradnl" sz="2300"/>
                        <a:t>Campo de batalla</a:t>
                      </a:r>
                    </a:p>
                  </a:txBody>
                  <a:tcPr marL="158398" marR="158398" marT="79199" marB="79199"/>
                </a:tc>
                <a:tc>
                  <a:txBody>
                    <a:bodyPr/>
                    <a:lstStyle/>
                    <a:p>
                      <a:r>
                        <a:rPr lang="es-ES_tradnl" sz="2300"/>
                        <a:t>Juego</a:t>
                      </a:r>
                    </a:p>
                  </a:txBody>
                  <a:tcPr marL="158398" marR="158398" marT="79199" marB="79199"/>
                </a:tc>
                <a:extLst>
                  <a:ext uri="{0D108BD9-81ED-4DB2-BD59-A6C34878D82A}">
                    <a16:rowId xmlns:a16="http://schemas.microsoft.com/office/drawing/2014/main" val="2932304651"/>
                  </a:ext>
                </a:extLst>
              </a:tr>
              <a:tr h="1172143">
                <a:tc>
                  <a:txBody>
                    <a:bodyPr/>
                    <a:lstStyle/>
                    <a:p>
                      <a:r>
                        <a:rPr lang="es-ES_tradnl" sz="2300"/>
                        <a:t>Manipulación</a:t>
                      </a:r>
                    </a:p>
                  </a:txBody>
                  <a:tcPr marL="158398" marR="158398" marT="79199" marB="79199"/>
                </a:tc>
                <a:tc>
                  <a:txBody>
                    <a:bodyPr/>
                    <a:lstStyle/>
                    <a:p>
                      <a:r>
                        <a:rPr lang="es-ES_tradnl" sz="2300"/>
                        <a:t>Negociación</a:t>
                      </a:r>
                    </a:p>
                  </a:txBody>
                  <a:tcPr marL="158398" marR="158398" marT="79199" marB="79199"/>
                </a:tc>
                <a:extLst>
                  <a:ext uri="{0D108BD9-81ED-4DB2-BD59-A6C34878D82A}">
                    <a16:rowId xmlns:a16="http://schemas.microsoft.com/office/drawing/2014/main" val="195095068"/>
                  </a:ext>
                </a:extLst>
              </a:tr>
            </a:tbl>
          </a:graphicData>
        </a:graphic>
      </p:graphicFrame>
    </p:spTree>
    <p:extLst>
      <p:ext uri="{BB962C8B-B14F-4D97-AF65-F5344CB8AC3E}">
        <p14:creationId xmlns:p14="http://schemas.microsoft.com/office/powerpoint/2010/main" val="273861544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ADB83-8E8F-EA4B-B70B-82F639FB52D7}"/>
              </a:ext>
            </a:extLst>
          </p:cNvPr>
          <p:cNvSpPr>
            <a:spLocks noGrp="1"/>
          </p:cNvSpPr>
          <p:nvPr>
            <p:ph type="title"/>
          </p:nvPr>
        </p:nvSpPr>
        <p:spPr>
          <a:xfrm>
            <a:off x="628650" y="365125"/>
            <a:ext cx="7886700" cy="1325563"/>
          </a:xfrm>
        </p:spPr>
        <p:txBody>
          <a:bodyPr vert="horz" lIns="91440" tIns="45720" rIns="91440" bIns="45720" rtlCol="0" anchor="ctr">
            <a:normAutofit/>
          </a:bodyPr>
          <a:lstStyle/>
          <a:p>
            <a:pPr defTabSz="914400"/>
            <a:r>
              <a:rPr lang="en-US" sz="4400" kern="1200">
                <a:solidFill>
                  <a:schemeClr val="tx1"/>
                </a:solidFill>
                <a:latin typeface="+mj-lt"/>
                <a:ea typeface="+mj-ea"/>
                <a:cs typeface="+mj-cs"/>
              </a:rPr>
              <a:t>La estrategia a través de la historia</a:t>
            </a:r>
          </a:p>
        </p:txBody>
      </p:sp>
      <p:graphicFrame>
        <p:nvGraphicFramePr>
          <p:cNvPr id="5" name="Marcador de contenido 4">
            <a:extLst>
              <a:ext uri="{FF2B5EF4-FFF2-40B4-BE49-F238E27FC236}">
                <a16:creationId xmlns:a16="http://schemas.microsoft.com/office/drawing/2014/main" id="{44629A25-7CC9-DE40-85AA-824D4004F255}"/>
              </a:ext>
            </a:extLst>
          </p:cNvPr>
          <p:cNvGraphicFramePr>
            <a:graphicFrameLocks noGrp="1"/>
          </p:cNvGraphicFramePr>
          <p:nvPr>
            <p:ph idx="1"/>
            <p:extLst>
              <p:ext uri="{D42A27DB-BD31-4B8C-83A1-F6EECF244321}">
                <p14:modId xmlns:p14="http://schemas.microsoft.com/office/powerpoint/2010/main" val="2147362587"/>
              </p:ext>
            </p:extLst>
          </p:nvPr>
        </p:nvGraphicFramePr>
        <p:xfrm>
          <a:off x="1208638" y="1825626"/>
          <a:ext cx="6719581" cy="4351341"/>
        </p:xfrm>
        <a:graphic>
          <a:graphicData uri="http://schemas.openxmlformats.org/drawingml/2006/table">
            <a:tbl>
              <a:tblPr firstRow="1" bandRow="1">
                <a:tableStyleId>{8EC20E35-A176-4012-BC5E-935CFFF8708E}</a:tableStyleId>
              </a:tblPr>
              <a:tblGrid>
                <a:gridCol w="4332900">
                  <a:extLst>
                    <a:ext uri="{9D8B030D-6E8A-4147-A177-3AD203B41FA5}">
                      <a16:colId xmlns:a16="http://schemas.microsoft.com/office/drawing/2014/main" val="1562098010"/>
                    </a:ext>
                  </a:extLst>
                </a:gridCol>
                <a:gridCol w="2386681">
                  <a:extLst>
                    <a:ext uri="{9D8B030D-6E8A-4147-A177-3AD203B41FA5}">
                      <a16:colId xmlns:a16="http://schemas.microsoft.com/office/drawing/2014/main" val="104646529"/>
                    </a:ext>
                  </a:extLst>
                </a:gridCol>
              </a:tblGrid>
              <a:tr h="540845">
                <a:tc>
                  <a:txBody>
                    <a:bodyPr/>
                    <a:lstStyle/>
                    <a:p>
                      <a:r>
                        <a:rPr lang="es-ES_tradnl" sz="1800"/>
                        <a:t>ayer</a:t>
                      </a:r>
                    </a:p>
                  </a:txBody>
                  <a:tcPr marL="122919" marR="122919" marT="61460" marB="61460"/>
                </a:tc>
                <a:tc>
                  <a:txBody>
                    <a:bodyPr/>
                    <a:lstStyle/>
                    <a:p>
                      <a:r>
                        <a:rPr lang="es-ES_tradnl" sz="1800"/>
                        <a:t>hoy</a:t>
                      </a:r>
                    </a:p>
                  </a:txBody>
                  <a:tcPr marL="122919" marR="122919" marT="61460" marB="61460"/>
                </a:tc>
                <a:extLst>
                  <a:ext uri="{0D108BD9-81ED-4DB2-BD59-A6C34878D82A}">
                    <a16:rowId xmlns:a16="http://schemas.microsoft.com/office/drawing/2014/main" val="3771368660"/>
                  </a:ext>
                </a:extLst>
              </a:tr>
              <a:tr h="540845">
                <a:tc>
                  <a:txBody>
                    <a:bodyPr/>
                    <a:lstStyle/>
                    <a:p>
                      <a:r>
                        <a:rPr lang="es-ES_tradnl" sz="1800"/>
                        <a:t>Estrategia militar</a:t>
                      </a:r>
                    </a:p>
                  </a:txBody>
                  <a:tcPr marL="122919" marR="122919" marT="61460" marB="61460"/>
                </a:tc>
                <a:tc>
                  <a:txBody>
                    <a:bodyPr/>
                    <a:lstStyle/>
                    <a:p>
                      <a:endParaRPr lang="es-ES_tradnl" sz="1800"/>
                    </a:p>
                  </a:txBody>
                  <a:tcPr marL="122919" marR="122919" marT="61460" marB="61460"/>
                </a:tc>
                <a:extLst>
                  <a:ext uri="{0D108BD9-81ED-4DB2-BD59-A6C34878D82A}">
                    <a16:rowId xmlns:a16="http://schemas.microsoft.com/office/drawing/2014/main" val="2326685959"/>
                  </a:ext>
                </a:extLst>
              </a:tr>
              <a:tr h="909602">
                <a:tc>
                  <a:txBody>
                    <a:bodyPr/>
                    <a:lstStyle/>
                    <a:p>
                      <a:r>
                        <a:rPr lang="es-ES_tradnl" sz="1800"/>
                        <a:t>Teorías matemáticas sobre el azar</a:t>
                      </a:r>
                    </a:p>
                  </a:txBody>
                  <a:tcPr marL="122919" marR="122919" marT="61460" marB="61460"/>
                </a:tc>
                <a:tc>
                  <a:txBody>
                    <a:bodyPr/>
                    <a:lstStyle/>
                    <a:p>
                      <a:endParaRPr lang="es-ES_tradnl" sz="1800"/>
                    </a:p>
                  </a:txBody>
                  <a:tcPr marL="122919" marR="122919" marT="61460" marB="61460"/>
                </a:tc>
                <a:extLst>
                  <a:ext uri="{0D108BD9-81ED-4DB2-BD59-A6C34878D82A}">
                    <a16:rowId xmlns:a16="http://schemas.microsoft.com/office/drawing/2014/main" val="1999297035"/>
                  </a:ext>
                </a:extLst>
              </a:tr>
              <a:tr h="540845">
                <a:tc>
                  <a:txBody>
                    <a:bodyPr/>
                    <a:lstStyle/>
                    <a:p>
                      <a:r>
                        <a:rPr lang="es-ES_tradnl" sz="1800"/>
                        <a:t>Probabilidad e incertidumbre</a:t>
                      </a:r>
                    </a:p>
                  </a:txBody>
                  <a:tcPr marL="122919" marR="122919" marT="61460" marB="61460"/>
                </a:tc>
                <a:tc>
                  <a:txBody>
                    <a:bodyPr/>
                    <a:lstStyle/>
                    <a:p>
                      <a:endParaRPr lang="es-ES_tradnl" sz="1800"/>
                    </a:p>
                  </a:txBody>
                  <a:tcPr marL="122919" marR="122919" marT="61460" marB="61460"/>
                </a:tc>
                <a:extLst>
                  <a:ext uri="{0D108BD9-81ED-4DB2-BD59-A6C34878D82A}">
                    <a16:rowId xmlns:a16="http://schemas.microsoft.com/office/drawing/2014/main" val="3596067850"/>
                  </a:ext>
                </a:extLst>
              </a:tr>
              <a:tr h="909602">
                <a:tc>
                  <a:txBody>
                    <a:bodyPr/>
                    <a:lstStyle/>
                    <a:p>
                      <a:r>
                        <a:rPr lang="es-ES_tradnl" sz="1800"/>
                        <a:t>Razonamiento mercadológico administrativo</a:t>
                      </a:r>
                    </a:p>
                  </a:txBody>
                  <a:tcPr marL="122919" marR="122919" marT="61460" marB="61460"/>
                </a:tc>
                <a:tc>
                  <a:txBody>
                    <a:bodyPr/>
                    <a:lstStyle/>
                    <a:p>
                      <a:endParaRPr lang="es-ES_tradnl" sz="1800"/>
                    </a:p>
                  </a:txBody>
                  <a:tcPr marL="122919" marR="122919" marT="61460" marB="61460"/>
                </a:tc>
                <a:extLst>
                  <a:ext uri="{0D108BD9-81ED-4DB2-BD59-A6C34878D82A}">
                    <a16:rowId xmlns:a16="http://schemas.microsoft.com/office/drawing/2014/main" val="712559676"/>
                  </a:ext>
                </a:extLst>
              </a:tr>
              <a:tr h="909602">
                <a:tc>
                  <a:txBody>
                    <a:bodyPr/>
                    <a:lstStyle/>
                    <a:p>
                      <a:endParaRPr lang="es-ES_tradnl" sz="1800"/>
                    </a:p>
                  </a:txBody>
                  <a:tcPr marL="122919" marR="122919" marT="61460" marB="61460"/>
                </a:tc>
                <a:tc>
                  <a:txBody>
                    <a:bodyPr/>
                    <a:lstStyle/>
                    <a:p>
                      <a:r>
                        <a:rPr lang="es-ES_tradnl" sz="1800" dirty="0"/>
                        <a:t>Comunicación-articulación </a:t>
                      </a:r>
                    </a:p>
                  </a:txBody>
                  <a:tcPr marL="122919" marR="122919" marT="61460" marB="61460"/>
                </a:tc>
                <a:extLst>
                  <a:ext uri="{0D108BD9-81ED-4DB2-BD59-A6C34878D82A}">
                    <a16:rowId xmlns:a16="http://schemas.microsoft.com/office/drawing/2014/main" val="1423897373"/>
                  </a:ext>
                </a:extLst>
              </a:tr>
            </a:tbl>
          </a:graphicData>
        </a:graphic>
      </p:graphicFrame>
    </p:spTree>
    <p:extLst>
      <p:ext uri="{BB962C8B-B14F-4D97-AF65-F5344CB8AC3E}">
        <p14:creationId xmlns:p14="http://schemas.microsoft.com/office/powerpoint/2010/main" val="244232169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arcador de contenido 8" descr="Imagen que contiene texto, recibo&#10;&#10;Descripción generada automáticamente">
            <a:extLst>
              <a:ext uri="{FF2B5EF4-FFF2-40B4-BE49-F238E27FC236}">
                <a16:creationId xmlns:a16="http://schemas.microsoft.com/office/drawing/2014/main" id="{EF29C07C-7DAE-CB43-86D8-0BD2664446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600" y="1302512"/>
            <a:ext cx="8178799" cy="4252975"/>
          </a:xfrm>
          <a:prstGeom prst="rect">
            <a:avLst/>
          </a:prstGeom>
        </p:spPr>
      </p:pic>
    </p:spTree>
    <p:extLst>
      <p:ext uri="{BB962C8B-B14F-4D97-AF65-F5344CB8AC3E}">
        <p14:creationId xmlns:p14="http://schemas.microsoft.com/office/powerpoint/2010/main" val="379011770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AA691D5-811D-3543-BDCA-5094FA3323DA}"/>
              </a:ext>
            </a:extLst>
          </p:cNvPr>
          <p:cNvPicPr>
            <a:picLocks noChangeAspect="1"/>
          </p:cNvPicPr>
          <p:nvPr/>
        </p:nvPicPr>
        <p:blipFill rotWithShape="1">
          <a:blip r:embed="rId2">
            <a:extLst>
              <a:ext uri="{28A0092B-C50C-407E-A947-70E740481C1C}">
                <a14:useLocalDpi xmlns:a14="http://schemas.microsoft.com/office/drawing/2010/main" val="0"/>
              </a:ext>
            </a:extLst>
          </a:blip>
          <a:srcRect r="36321" b="-1"/>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AC3B7FC-DD4B-3D48-BFF2-A375F89C64E8}"/>
              </a:ext>
            </a:extLst>
          </p:cNvPr>
          <p:cNvSpPr>
            <a:spLocks noGrp="1"/>
          </p:cNvSpPr>
          <p:nvPr>
            <p:ph type="title"/>
          </p:nvPr>
        </p:nvSpPr>
        <p:spPr>
          <a:xfrm>
            <a:off x="603748" y="4551037"/>
            <a:ext cx="3766337" cy="1509931"/>
          </a:xfrm>
        </p:spPr>
        <p:txBody>
          <a:bodyPr>
            <a:normAutofit/>
          </a:bodyPr>
          <a:lstStyle/>
          <a:p>
            <a:r>
              <a:rPr lang="es-ES_tradnl" sz="3500" dirty="0">
                <a:solidFill>
                  <a:srgbClr val="000000"/>
                </a:solidFill>
              </a:rPr>
              <a:t>Escenarios complejos</a:t>
            </a:r>
          </a:p>
        </p:txBody>
      </p:sp>
      <p:sp>
        <p:nvSpPr>
          <p:cNvPr id="3" name="Marcador de contenido 2">
            <a:extLst>
              <a:ext uri="{FF2B5EF4-FFF2-40B4-BE49-F238E27FC236}">
                <a16:creationId xmlns:a16="http://schemas.microsoft.com/office/drawing/2014/main" id="{05580146-078F-3E49-B1FC-5AA064C3E369}"/>
              </a:ext>
            </a:extLst>
          </p:cNvPr>
          <p:cNvSpPr>
            <a:spLocks noGrp="1"/>
          </p:cNvSpPr>
          <p:nvPr>
            <p:ph idx="1"/>
          </p:nvPr>
        </p:nvSpPr>
        <p:spPr>
          <a:xfrm>
            <a:off x="4852685" y="4551037"/>
            <a:ext cx="3694808" cy="1509935"/>
          </a:xfrm>
        </p:spPr>
        <p:txBody>
          <a:bodyPr anchor="ctr">
            <a:normAutofit/>
          </a:bodyPr>
          <a:lstStyle/>
          <a:p>
            <a:r>
              <a:rPr lang="es-ES_tradnl" sz="1600">
                <a:solidFill>
                  <a:srgbClr val="000000"/>
                </a:solidFill>
              </a:rPr>
              <a:t>Escenario plural, altamente competitivo, informacional, organizado en red, global.</a:t>
            </a:r>
          </a:p>
          <a:p>
            <a:pPr marL="0" indent="0">
              <a:buNone/>
            </a:pPr>
            <a:endParaRPr lang="es-ES_tradnl" sz="1600">
              <a:solidFill>
                <a:srgbClr val="000000"/>
              </a:solidFill>
            </a:endParaRPr>
          </a:p>
        </p:txBody>
      </p:sp>
    </p:spTree>
    <p:extLst>
      <p:ext uri="{BB962C8B-B14F-4D97-AF65-F5344CB8AC3E}">
        <p14:creationId xmlns:p14="http://schemas.microsoft.com/office/powerpoint/2010/main" val="2036903313"/>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10542EAB-8262-094A-8FB6-C33F6EAD435F}"/>
              </a:ext>
            </a:extLst>
          </p:cNvPr>
          <p:cNvSpPr>
            <a:spLocks noGrp="1"/>
          </p:cNvSpPr>
          <p:nvPr>
            <p:ph type="title"/>
          </p:nvPr>
        </p:nvSpPr>
        <p:spPr>
          <a:xfrm>
            <a:off x="647271" y="1012004"/>
            <a:ext cx="2562119" cy="4795408"/>
          </a:xfrm>
        </p:spPr>
        <p:txBody>
          <a:bodyPr>
            <a:normAutofit/>
          </a:bodyPr>
          <a:lstStyle/>
          <a:p>
            <a:r>
              <a:rPr lang="es-ES_tradnl">
                <a:solidFill>
                  <a:srgbClr val="FFFFFF"/>
                </a:solidFill>
              </a:rPr>
              <a:t>Riesgos del cliche</a:t>
            </a:r>
          </a:p>
        </p:txBody>
      </p:sp>
      <p:graphicFrame>
        <p:nvGraphicFramePr>
          <p:cNvPr id="5" name="Marcador de contenido 2">
            <a:extLst>
              <a:ext uri="{FF2B5EF4-FFF2-40B4-BE49-F238E27FC236}">
                <a16:creationId xmlns:a16="http://schemas.microsoft.com/office/drawing/2014/main" id="{0DA81630-CC65-4728-A13E-E1032675168F}"/>
              </a:ext>
            </a:extLst>
          </p:cNvPr>
          <p:cNvGraphicFramePr>
            <a:graphicFrameLocks noGrp="1"/>
          </p:cNvGraphicFramePr>
          <p:nvPr>
            <p:ph idx="1"/>
            <p:extLst>
              <p:ext uri="{D42A27DB-BD31-4B8C-83A1-F6EECF244321}">
                <p14:modId xmlns:p14="http://schemas.microsoft.com/office/powerpoint/2010/main" val="3063164588"/>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012150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A9C62EA-BA02-1D46-B744-39DC18BCED3A}"/>
              </a:ext>
            </a:extLst>
          </p:cNvPr>
          <p:cNvSpPr>
            <a:spLocks noGrp="1"/>
          </p:cNvSpPr>
          <p:nvPr>
            <p:ph type="title"/>
          </p:nvPr>
        </p:nvSpPr>
        <p:spPr>
          <a:xfrm>
            <a:off x="647271" y="1012004"/>
            <a:ext cx="2562119" cy="4795408"/>
          </a:xfrm>
        </p:spPr>
        <p:txBody>
          <a:bodyPr>
            <a:normAutofit/>
          </a:bodyPr>
          <a:lstStyle/>
          <a:p>
            <a:r>
              <a:rPr lang="es-ES_tradnl" sz="2600">
                <a:solidFill>
                  <a:srgbClr val="FFFFFF"/>
                </a:solidFill>
              </a:rPr>
              <a:t>Las grandes transformaciones</a:t>
            </a:r>
          </a:p>
        </p:txBody>
      </p:sp>
      <p:graphicFrame>
        <p:nvGraphicFramePr>
          <p:cNvPr id="13" name="Marcador de contenido 2">
            <a:extLst>
              <a:ext uri="{FF2B5EF4-FFF2-40B4-BE49-F238E27FC236}">
                <a16:creationId xmlns:a16="http://schemas.microsoft.com/office/drawing/2014/main" id="{11B465ED-5B1A-459C-B020-83F61D987BA2}"/>
              </a:ext>
            </a:extLst>
          </p:cNvPr>
          <p:cNvGraphicFramePr>
            <a:graphicFrameLocks noGrp="1"/>
          </p:cNvGraphicFramePr>
          <p:nvPr>
            <p:ph idx="1"/>
            <p:extLst>
              <p:ext uri="{D42A27DB-BD31-4B8C-83A1-F6EECF244321}">
                <p14:modId xmlns:p14="http://schemas.microsoft.com/office/powerpoint/2010/main" val="524403113"/>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5310382"/>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84AA5855-3547-2C4B-9374-E8C2D70C84DF}"/>
              </a:ext>
            </a:extLst>
          </p:cNvPr>
          <p:cNvSpPr>
            <a:spLocks noGrp="1"/>
          </p:cNvSpPr>
          <p:nvPr>
            <p:ph type="title"/>
          </p:nvPr>
        </p:nvSpPr>
        <p:spPr>
          <a:xfrm>
            <a:off x="4976979" y="1459467"/>
            <a:ext cx="3733482" cy="1090538"/>
          </a:xfrm>
        </p:spPr>
        <p:txBody>
          <a:bodyPr>
            <a:normAutofit/>
          </a:bodyPr>
          <a:lstStyle/>
          <a:p>
            <a:endParaRPr lang="es-ES_tradnl">
              <a:solidFill>
                <a:srgbClr val="000000"/>
              </a:solidFill>
            </a:endParaRP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C7ADE646-BE19-174D-A618-06CBD66534EA}"/>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6064" r="12373"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DDF29B4A-9D31-F641-94F4-A32FBC1C688E}"/>
              </a:ext>
            </a:extLst>
          </p:cNvPr>
          <p:cNvSpPr>
            <a:spLocks noGrp="1"/>
          </p:cNvSpPr>
          <p:nvPr>
            <p:ph idx="1"/>
          </p:nvPr>
        </p:nvSpPr>
        <p:spPr>
          <a:xfrm>
            <a:off x="4974330" y="2673512"/>
            <a:ext cx="3733184" cy="2729467"/>
          </a:xfrm>
        </p:spPr>
        <p:txBody>
          <a:bodyPr anchor="ctr">
            <a:normAutofit/>
          </a:bodyPr>
          <a:lstStyle/>
          <a:p>
            <a:pPr marL="0" indent="0">
              <a:buNone/>
            </a:pPr>
            <a:r>
              <a:rPr lang="es-ES_tradnl" sz="1500">
                <a:solidFill>
                  <a:srgbClr val="000000"/>
                </a:solidFill>
              </a:rPr>
              <a:t>Gracias al descubrimiento de la información genética por Miescher y Kossel, hoy sabemos que el hombre era trasmisor biológico de información.</a:t>
            </a:r>
          </a:p>
          <a:p>
            <a:pPr marL="0" indent="0">
              <a:buNone/>
            </a:pPr>
            <a:r>
              <a:rPr lang="es-ES_tradnl" sz="1500">
                <a:solidFill>
                  <a:srgbClr val="000000"/>
                </a:solidFill>
              </a:rPr>
              <a:t>Hasta 1944 no disponíamos de una teoría científica de la estrategia.</a:t>
            </a:r>
          </a:p>
          <a:p>
            <a:pPr marL="0" indent="0">
              <a:buNone/>
            </a:pPr>
            <a:r>
              <a:rPr lang="es-ES_tradnl" sz="1500">
                <a:solidFill>
                  <a:srgbClr val="000000"/>
                </a:solidFill>
              </a:rPr>
              <a:t> </a:t>
            </a:r>
          </a:p>
          <a:p>
            <a:pPr marL="0" indent="0">
              <a:buNone/>
            </a:pPr>
            <a:endParaRPr lang="es-ES_tradnl" sz="1500">
              <a:solidFill>
                <a:srgbClr val="000000"/>
              </a:solidFill>
            </a:endParaRPr>
          </a:p>
        </p:txBody>
      </p:sp>
    </p:spTree>
    <p:extLst>
      <p:ext uri="{BB962C8B-B14F-4D97-AF65-F5344CB8AC3E}">
        <p14:creationId xmlns:p14="http://schemas.microsoft.com/office/powerpoint/2010/main" val="3000069640"/>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ítulo 1">
            <a:extLst>
              <a:ext uri="{FF2B5EF4-FFF2-40B4-BE49-F238E27FC236}">
                <a16:creationId xmlns:a16="http://schemas.microsoft.com/office/drawing/2014/main" id="{84AA5855-3547-2C4B-9374-E8C2D70C84DF}"/>
              </a:ext>
            </a:extLst>
          </p:cNvPr>
          <p:cNvSpPr>
            <a:spLocks noGrp="1"/>
          </p:cNvSpPr>
          <p:nvPr>
            <p:ph type="title"/>
          </p:nvPr>
        </p:nvSpPr>
        <p:spPr>
          <a:xfrm>
            <a:off x="4976979" y="1459467"/>
            <a:ext cx="3733482" cy="1090538"/>
          </a:xfrm>
        </p:spPr>
        <p:txBody>
          <a:bodyPr>
            <a:normAutofit/>
          </a:bodyPr>
          <a:lstStyle/>
          <a:p>
            <a:endParaRPr lang="es-ES_tradnl">
              <a:solidFill>
                <a:srgbClr val="000000"/>
              </a:solidFill>
            </a:endParaRP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C7ADE646-BE19-174D-A618-06CBD66534EA}"/>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6064" r="12373" b="2"/>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Marcador de contenido 2">
            <a:extLst>
              <a:ext uri="{FF2B5EF4-FFF2-40B4-BE49-F238E27FC236}">
                <a16:creationId xmlns:a16="http://schemas.microsoft.com/office/drawing/2014/main" id="{DDF29B4A-9D31-F641-94F4-A32FBC1C688E}"/>
              </a:ext>
            </a:extLst>
          </p:cNvPr>
          <p:cNvSpPr>
            <a:spLocks noGrp="1"/>
          </p:cNvSpPr>
          <p:nvPr>
            <p:ph idx="1"/>
          </p:nvPr>
        </p:nvSpPr>
        <p:spPr>
          <a:xfrm>
            <a:off x="4974330" y="2673512"/>
            <a:ext cx="3733184" cy="2729467"/>
          </a:xfrm>
        </p:spPr>
        <p:txBody>
          <a:bodyPr anchor="ctr">
            <a:normAutofit/>
          </a:bodyPr>
          <a:lstStyle/>
          <a:p>
            <a:pPr marL="0" indent="0">
              <a:buNone/>
            </a:pPr>
            <a:r>
              <a:rPr lang="es-ES_tradnl" sz="1500">
                <a:solidFill>
                  <a:srgbClr val="000000"/>
                </a:solidFill>
              </a:rPr>
              <a:t>Gracias al descubrimiento de la información genética por Miescher y Kossel, hoy sabemos que el hombre era trasmisor biológico de información.</a:t>
            </a:r>
          </a:p>
          <a:p>
            <a:pPr marL="0" indent="0">
              <a:buNone/>
            </a:pPr>
            <a:r>
              <a:rPr lang="es-ES_tradnl" sz="1500">
                <a:solidFill>
                  <a:srgbClr val="000000"/>
                </a:solidFill>
              </a:rPr>
              <a:t>Hasta 1944 no disponíamos de una teoría científica de la estrategia.</a:t>
            </a:r>
          </a:p>
          <a:p>
            <a:pPr marL="0" indent="0">
              <a:buNone/>
            </a:pPr>
            <a:r>
              <a:rPr lang="es-ES_tradnl" sz="1500">
                <a:solidFill>
                  <a:srgbClr val="000000"/>
                </a:solidFill>
              </a:rPr>
              <a:t> </a:t>
            </a:r>
          </a:p>
          <a:p>
            <a:pPr marL="0" indent="0">
              <a:buNone/>
            </a:pPr>
            <a:endParaRPr lang="es-ES_tradnl" sz="1500">
              <a:solidFill>
                <a:srgbClr val="000000"/>
              </a:solidFill>
            </a:endParaRPr>
          </a:p>
        </p:txBody>
      </p:sp>
    </p:spTree>
    <p:extLst>
      <p:ext uri="{BB962C8B-B14F-4D97-AF65-F5344CB8AC3E}">
        <p14:creationId xmlns:p14="http://schemas.microsoft.com/office/powerpoint/2010/main" val="259868448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16528377-E76C-1E44-A2B3-609FBA7CBADD}"/>
              </a:ext>
            </a:extLst>
          </p:cNvPr>
          <p:cNvSpPr>
            <a:spLocks noGrp="1"/>
          </p:cNvSpPr>
          <p:nvPr>
            <p:ph type="title"/>
          </p:nvPr>
        </p:nvSpPr>
        <p:spPr>
          <a:xfrm>
            <a:off x="647271" y="1012004"/>
            <a:ext cx="2562119" cy="4795408"/>
          </a:xfrm>
        </p:spPr>
        <p:txBody>
          <a:bodyPr>
            <a:normAutofit/>
          </a:bodyPr>
          <a:lstStyle/>
          <a:p>
            <a:r>
              <a:rPr lang="es-ES_tradnl">
                <a:solidFill>
                  <a:srgbClr val="FFFFFF"/>
                </a:solidFill>
              </a:rPr>
              <a:t>Los siete paradigmas</a:t>
            </a:r>
          </a:p>
        </p:txBody>
      </p:sp>
      <p:graphicFrame>
        <p:nvGraphicFramePr>
          <p:cNvPr id="5" name="Marcador de contenido 2">
            <a:extLst>
              <a:ext uri="{FF2B5EF4-FFF2-40B4-BE49-F238E27FC236}">
                <a16:creationId xmlns:a16="http://schemas.microsoft.com/office/drawing/2014/main" id="{7606E6F8-172F-4931-9C1D-6289564477A3}"/>
              </a:ext>
            </a:extLst>
          </p:cNvPr>
          <p:cNvGraphicFramePr>
            <a:graphicFrameLocks noGrp="1"/>
          </p:cNvGraphicFramePr>
          <p:nvPr>
            <p:ph idx="1"/>
            <p:extLst>
              <p:ext uri="{D42A27DB-BD31-4B8C-83A1-F6EECF244321}">
                <p14:modId xmlns:p14="http://schemas.microsoft.com/office/powerpoint/2010/main" val="3539663079"/>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198098"/>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9F46590-3DE9-EA4E-9A79-14BA69100821}"/>
              </a:ext>
            </a:extLst>
          </p:cNvPr>
          <p:cNvSpPr>
            <a:spLocks noGrp="1"/>
          </p:cNvSpPr>
          <p:nvPr>
            <p:ph type="title"/>
          </p:nvPr>
        </p:nvSpPr>
        <p:spPr>
          <a:xfrm>
            <a:off x="482600" y="643467"/>
            <a:ext cx="2522980" cy="1597315"/>
          </a:xfrm>
          <a:noFill/>
          <a:ln w="19050">
            <a:solidFill>
              <a:schemeClr val="bg1"/>
            </a:solidFill>
          </a:ln>
        </p:spPr>
        <p:txBody>
          <a:bodyPr wrap="square">
            <a:normAutofit/>
          </a:bodyPr>
          <a:lstStyle/>
          <a:p>
            <a:pPr algn="ctr"/>
            <a:r>
              <a:rPr lang="es-ES_tradnl" sz="2400" dirty="0">
                <a:solidFill>
                  <a:schemeClr val="bg1"/>
                </a:solidFill>
              </a:rPr>
              <a:t>Conclusiones</a:t>
            </a:r>
          </a:p>
        </p:txBody>
      </p:sp>
      <p:sp>
        <p:nvSpPr>
          <p:cNvPr id="3" name="Marcador de contenido 2">
            <a:extLst>
              <a:ext uri="{FF2B5EF4-FFF2-40B4-BE49-F238E27FC236}">
                <a16:creationId xmlns:a16="http://schemas.microsoft.com/office/drawing/2014/main" id="{8AAC49CD-3779-714C-BEAC-45EEBE1056AC}"/>
              </a:ext>
            </a:extLst>
          </p:cNvPr>
          <p:cNvSpPr>
            <a:spLocks noGrp="1"/>
          </p:cNvSpPr>
          <p:nvPr>
            <p:ph idx="1"/>
          </p:nvPr>
        </p:nvSpPr>
        <p:spPr>
          <a:xfrm>
            <a:off x="482601" y="2638044"/>
            <a:ext cx="2522980" cy="3415622"/>
          </a:xfrm>
        </p:spPr>
        <p:txBody>
          <a:bodyPr>
            <a:normAutofit/>
          </a:bodyPr>
          <a:lstStyle/>
          <a:p>
            <a:pPr marL="0" indent="0">
              <a:buNone/>
            </a:pPr>
            <a:r>
              <a:rPr lang="es-ES_tradnl" sz="1300">
                <a:solidFill>
                  <a:schemeClr val="bg1"/>
                </a:solidFill>
              </a:rPr>
              <a:t>La complejidad social y las nuevas tensiones van a reclamar mejores estrategias, nuevas respuestas</a:t>
            </a:r>
          </a:p>
          <a:p>
            <a:pPr marL="0" indent="0">
              <a:buNone/>
            </a:pPr>
            <a:r>
              <a:rPr lang="es-ES_tradnl" sz="1300">
                <a:solidFill>
                  <a:schemeClr val="bg1"/>
                </a:solidFill>
              </a:rPr>
              <a:t>El componente incomunicativo parece inherente a toda comunicación.</a:t>
            </a:r>
          </a:p>
          <a:p>
            <a:pPr marL="0" indent="0">
              <a:buNone/>
            </a:pPr>
            <a:r>
              <a:rPr lang="es-ES_tradnl" sz="1300">
                <a:solidFill>
                  <a:schemeClr val="bg1"/>
                </a:solidFill>
              </a:rPr>
              <a:t>Hombre paréntesis, perplejo a los cambios. </a:t>
            </a:r>
          </a:p>
          <a:p>
            <a:pPr marL="0" indent="0">
              <a:buNone/>
            </a:pPr>
            <a:r>
              <a:rPr lang="es-ES_tradnl" sz="1300">
                <a:solidFill>
                  <a:schemeClr val="bg1"/>
                </a:solidFill>
              </a:rPr>
              <a:t>Friedman, poder difuso. Castells, poder negociado. </a:t>
            </a:r>
          </a:p>
          <a:p>
            <a:pPr marL="0" indent="0">
              <a:buNone/>
            </a:pPr>
            <a:r>
              <a:rPr lang="es-ES_tradnl" sz="1300">
                <a:solidFill>
                  <a:schemeClr val="bg1"/>
                </a:solidFill>
              </a:rPr>
              <a:t>Castells afirma que los Estados han dejado de ser soberanos, no tienen capacidad para controlar a los grandes flujos de capitales de las grandes empresas.</a:t>
            </a:r>
          </a:p>
        </p:txBody>
      </p:sp>
      <p:pic>
        <p:nvPicPr>
          <p:cNvPr id="5" name="Imagen 4">
            <a:extLst>
              <a:ext uri="{FF2B5EF4-FFF2-40B4-BE49-F238E27FC236}">
                <a16:creationId xmlns:a16="http://schemas.microsoft.com/office/drawing/2014/main" id="{22AB6116-CD96-654D-9A25-BC70746859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322" y="1004528"/>
            <a:ext cx="4688077" cy="4688077"/>
          </a:xfrm>
          <a:prstGeom prst="rect">
            <a:avLst/>
          </a:prstGeom>
        </p:spPr>
      </p:pic>
    </p:spTree>
    <p:extLst>
      <p:ext uri="{BB962C8B-B14F-4D97-AF65-F5344CB8AC3E}">
        <p14:creationId xmlns:p14="http://schemas.microsoft.com/office/powerpoint/2010/main" val="281383941"/>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C58F6C0-63BC-0B4A-95F2-D93D84BDE37D}"/>
              </a:ext>
            </a:extLst>
          </p:cNvPr>
          <p:cNvPicPr>
            <a:picLocks noChangeAspect="1"/>
          </p:cNvPicPr>
          <p:nvPr/>
        </p:nvPicPr>
        <p:blipFill rotWithShape="1">
          <a:blip r:embed="rId2">
            <a:extLst>
              <a:ext uri="{28A0092B-C50C-407E-A947-70E740481C1C}">
                <a14:useLocalDpi xmlns:a14="http://schemas.microsoft.com/office/drawing/2010/main" val="0"/>
              </a:ext>
            </a:extLst>
          </a:blip>
          <a:srcRect l="17709" r="-1" b="-1"/>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79389DB-A605-9B49-B6A3-4B439BD48030}"/>
              </a:ext>
            </a:extLst>
          </p:cNvPr>
          <p:cNvSpPr>
            <a:spLocks noGrp="1"/>
          </p:cNvSpPr>
          <p:nvPr>
            <p:ph type="title"/>
          </p:nvPr>
        </p:nvSpPr>
        <p:spPr>
          <a:xfrm>
            <a:off x="603748" y="4551037"/>
            <a:ext cx="3766337" cy="1509931"/>
          </a:xfrm>
        </p:spPr>
        <p:txBody>
          <a:bodyPr>
            <a:normAutofit/>
          </a:bodyPr>
          <a:lstStyle/>
          <a:p>
            <a:r>
              <a:rPr lang="es-ES_tradnl" sz="3500">
                <a:solidFill>
                  <a:srgbClr val="000000"/>
                </a:solidFill>
              </a:rPr>
              <a:t>Conclusiones</a:t>
            </a:r>
          </a:p>
        </p:txBody>
      </p:sp>
      <p:sp>
        <p:nvSpPr>
          <p:cNvPr id="3" name="Marcador de contenido 2">
            <a:extLst>
              <a:ext uri="{FF2B5EF4-FFF2-40B4-BE49-F238E27FC236}">
                <a16:creationId xmlns:a16="http://schemas.microsoft.com/office/drawing/2014/main" id="{3DD096DB-AE18-D14C-AE29-AA7F0841E125}"/>
              </a:ext>
            </a:extLst>
          </p:cNvPr>
          <p:cNvSpPr>
            <a:spLocks noGrp="1"/>
          </p:cNvSpPr>
          <p:nvPr>
            <p:ph idx="1"/>
          </p:nvPr>
        </p:nvSpPr>
        <p:spPr>
          <a:xfrm>
            <a:off x="3767959" y="4666937"/>
            <a:ext cx="4772293" cy="1844221"/>
          </a:xfrm>
        </p:spPr>
        <p:txBody>
          <a:bodyPr anchor="ctr">
            <a:noAutofit/>
          </a:bodyPr>
          <a:lstStyle/>
          <a:p>
            <a:r>
              <a:rPr lang="es-ES_tradnl" sz="1600" dirty="0">
                <a:solidFill>
                  <a:srgbClr val="000000"/>
                </a:solidFill>
              </a:rPr>
              <a:t>La opinión pública, mercado de imágenes.</a:t>
            </a:r>
          </a:p>
          <a:p>
            <a:r>
              <a:rPr lang="es-ES_tradnl" sz="1600" dirty="0">
                <a:solidFill>
                  <a:srgbClr val="000000"/>
                </a:solidFill>
              </a:rPr>
              <a:t>Quien actúa sobre las imágenes tiene el poder de inducir nuevos comportamientos.</a:t>
            </a:r>
          </a:p>
          <a:p>
            <a:r>
              <a:rPr lang="es-ES_tradnl" sz="1600" dirty="0">
                <a:solidFill>
                  <a:srgbClr val="000000"/>
                </a:solidFill>
              </a:rPr>
              <a:t>El marketing transformó la actividad política.</a:t>
            </a:r>
          </a:p>
          <a:p>
            <a:r>
              <a:rPr lang="es-ES_tradnl" sz="1600" dirty="0">
                <a:solidFill>
                  <a:srgbClr val="000000"/>
                </a:solidFill>
              </a:rPr>
              <a:t>Escuchar en marketing significa investigar.</a:t>
            </a:r>
          </a:p>
          <a:p>
            <a:r>
              <a:rPr lang="es-ES_tradnl" sz="1600" dirty="0">
                <a:solidFill>
                  <a:srgbClr val="000000"/>
                </a:solidFill>
              </a:rPr>
              <a:t>Quien tiene el control de los contenidos tiene el poder.</a:t>
            </a:r>
          </a:p>
          <a:p>
            <a:r>
              <a:rPr lang="es-ES_tradnl" sz="1600" dirty="0">
                <a:solidFill>
                  <a:srgbClr val="000000"/>
                </a:solidFill>
              </a:rPr>
              <a:t>Quien controla los contenidos controla la versión de la realidad.</a:t>
            </a:r>
          </a:p>
        </p:txBody>
      </p:sp>
    </p:spTree>
    <p:extLst>
      <p:ext uri="{BB962C8B-B14F-4D97-AF65-F5344CB8AC3E}">
        <p14:creationId xmlns:p14="http://schemas.microsoft.com/office/powerpoint/2010/main" val="297553804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5C4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7B64E903-67DE-BE43-82DC-4492C2921FC4}"/>
              </a:ext>
            </a:extLst>
          </p:cNvPr>
          <p:cNvSpPr>
            <a:spLocks noGrp="1"/>
          </p:cNvSpPr>
          <p:nvPr>
            <p:ph type="title"/>
          </p:nvPr>
        </p:nvSpPr>
        <p:spPr>
          <a:xfrm>
            <a:off x="393192" y="4767072"/>
            <a:ext cx="4945641" cy="1625210"/>
          </a:xfrm>
        </p:spPr>
        <p:txBody>
          <a:bodyPr>
            <a:normAutofit/>
          </a:bodyPr>
          <a:lstStyle/>
          <a:p>
            <a:pPr algn="r"/>
            <a:r>
              <a:rPr lang="es-ES_tradnl">
                <a:solidFill>
                  <a:srgbClr val="FFFFFF"/>
                </a:solidFill>
              </a:rPr>
              <a:t>Agenda Setting</a:t>
            </a:r>
          </a:p>
        </p:txBody>
      </p:sp>
      <p:pic>
        <p:nvPicPr>
          <p:cNvPr id="5" name="Imagen 4">
            <a:extLst>
              <a:ext uri="{FF2B5EF4-FFF2-40B4-BE49-F238E27FC236}">
                <a16:creationId xmlns:a16="http://schemas.microsoft.com/office/drawing/2014/main" id="{8B583C2B-CB42-FB4A-8F58-F108338A4FA2}"/>
              </a:ext>
            </a:extLst>
          </p:cNvPr>
          <p:cNvPicPr>
            <a:picLocks noChangeAspect="1"/>
          </p:cNvPicPr>
          <p:nvPr/>
        </p:nvPicPr>
        <p:blipFill rotWithShape="1">
          <a:blip r:embed="rId2">
            <a:extLst>
              <a:ext uri="{28A0092B-C50C-407E-A947-70E740481C1C}">
                <a14:useLocalDpi xmlns:a14="http://schemas.microsoft.com/office/drawing/2010/main" val="0"/>
              </a:ext>
            </a:extLst>
          </a:blip>
          <a:srcRect l="18635" r="15900" b="-1"/>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18BA2A43-031F-DE46-A145-F069C8E481C0}"/>
              </a:ext>
            </a:extLst>
          </p:cNvPr>
          <p:cNvSpPr>
            <a:spLocks noGrp="1"/>
          </p:cNvSpPr>
          <p:nvPr>
            <p:ph idx="1"/>
          </p:nvPr>
        </p:nvSpPr>
        <p:spPr>
          <a:xfrm>
            <a:off x="6021989" y="917725"/>
            <a:ext cx="2568554" cy="4852362"/>
          </a:xfrm>
        </p:spPr>
        <p:txBody>
          <a:bodyPr anchor="ctr">
            <a:normAutofit/>
          </a:bodyPr>
          <a:lstStyle/>
          <a:p>
            <a:pPr marL="0" indent="0">
              <a:buNone/>
            </a:pPr>
            <a:r>
              <a:rPr lang="es-ES_tradnl" sz="1700">
                <a:solidFill>
                  <a:srgbClr val="FFFFFF"/>
                </a:solidFill>
              </a:rPr>
              <a:t>Maxwell Mccombs y Donald Shaw.</a:t>
            </a:r>
          </a:p>
          <a:p>
            <a:pPr marL="0" indent="0">
              <a:buNone/>
            </a:pPr>
            <a:r>
              <a:rPr lang="es-ES_tradnl" sz="1700">
                <a:solidFill>
                  <a:srgbClr val="FFFFFF"/>
                </a:solidFill>
              </a:rPr>
              <a:t>Si bien los medios no tiene mucho éxito a la hora de decir a la gente qué pensar, si pueden influir sobre qué pensar.</a:t>
            </a:r>
          </a:p>
          <a:p>
            <a:pPr marL="0" indent="0">
              <a:buNone/>
            </a:pPr>
            <a:r>
              <a:rPr lang="es-ES_tradnl" sz="1700">
                <a:solidFill>
                  <a:srgbClr val="FFFFFF"/>
                </a:solidFill>
              </a:rPr>
              <a:t>Todos los grupos y actores sociales tienen una agenda, y cada uno intenta imponer la suya.</a:t>
            </a:r>
          </a:p>
        </p:txBody>
      </p:sp>
    </p:spTree>
    <p:extLst>
      <p:ext uri="{BB962C8B-B14F-4D97-AF65-F5344CB8AC3E}">
        <p14:creationId xmlns:p14="http://schemas.microsoft.com/office/powerpoint/2010/main" val="100838706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C539A13-D87F-E249-AD47-07D52B8E5144}"/>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6666" r="24767"/>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ítulo 1">
            <a:extLst>
              <a:ext uri="{FF2B5EF4-FFF2-40B4-BE49-F238E27FC236}">
                <a16:creationId xmlns:a16="http://schemas.microsoft.com/office/drawing/2014/main" id="{F41B79FB-4869-E047-9B69-9F79179D61D2}"/>
              </a:ext>
            </a:extLst>
          </p:cNvPr>
          <p:cNvSpPr>
            <a:spLocks noGrp="1"/>
          </p:cNvSpPr>
          <p:nvPr>
            <p:ph type="title"/>
          </p:nvPr>
        </p:nvSpPr>
        <p:spPr>
          <a:xfrm>
            <a:off x="603749" y="806450"/>
            <a:ext cx="3602727" cy="1633382"/>
          </a:xfrm>
        </p:spPr>
        <p:txBody>
          <a:bodyPr>
            <a:normAutofit/>
          </a:bodyPr>
          <a:lstStyle/>
          <a:p>
            <a:r>
              <a:rPr lang="es-ES_tradnl" dirty="0">
                <a:solidFill>
                  <a:srgbClr val="000000"/>
                </a:solidFill>
              </a:rPr>
              <a:t>Conclusiones</a:t>
            </a:r>
          </a:p>
        </p:txBody>
      </p:sp>
      <p:sp>
        <p:nvSpPr>
          <p:cNvPr id="3" name="Marcador de contenido 2">
            <a:extLst>
              <a:ext uri="{FF2B5EF4-FFF2-40B4-BE49-F238E27FC236}">
                <a16:creationId xmlns:a16="http://schemas.microsoft.com/office/drawing/2014/main" id="{572ABD57-85F6-9340-86AD-473BDC3A5089}"/>
              </a:ext>
            </a:extLst>
          </p:cNvPr>
          <p:cNvSpPr>
            <a:spLocks noGrp="1"/>
          </p:cNvSpPr>
          <p:nvPr>
            <p:ph idx="1"/>
          </p:nvPr>
        </p:nvSpPr>
        <p:spPr>
          <a:xfrm>
            <a:off x="603748" y="2561357"/>
            <a:ext cx="3602726" cy="3045693"/>
          </a:xfrm>
        </p:spPr>
        <p:txBody>
          <a:bodyPr anchor="ctr">
            <a:normAutofit/>
          </a:bodyPr>
          <a:lstStyle/>
          <a:p>
            <a:pPr marL="0" indent="0">
              <a:buNone/>
            </a:pPr>
            <a:r>
              <a:rPr lang="es-ES_tradnl" sz="1400">
                <a:solidFill>
                  <a:srgbClr val="000000"/>
                </a:solidFill>
              </a:rPr>
              <a:t>El control de la opinión que ejercen los medios convencionales puede ser contrarrestado a través de las redes sociales.</a:t>
            </a:r>
          </a:p>
          <a:p>
            <a:pPr marL="0" indent="0">
              <a:buNone/>
            </a:pPr>
            <a:r>
              <a:rPr lang="es-ES_tradnl" sz="1400">
                <a:solidFill>
                  <a:srgbClr val="000000"/>
                </a:solidFill>
              </a:rPr>
              <a:t>Sin comunicación no hay movilización, no hay acción.</a:t>
            </a:r>
          </a:p>
          <a:p>
            <a:pPr marL="0" indent="0">
              <a:buNone/>
            </a:pPr>
            <a:r>
              <a:rPr lang="es-ES_tradnl" sz="1400">
                <a:solidFill>
                  <a:srgbClr val="000000"/>
                </a:solidFill>
              </a:rPr>
              <a:t>En El camino al futuro, Bil Gates afirma que algo que progresa tiende a seguir progresando. </a:t>
            </a:r>
          </a:p>
          <a:p>
            <a:pPr marL="0" indent="0">
              <a:buNone/>
            </a:pPr>
            <a:r>
              <a:rPr lang="es-ES_tradnl" sz="1400">
                <a:solidFill>
                  <a:srgbClr val="000000"/>
                </a:solidFill>
              </a:rPr>
              <a:t>La informática se ha sublevado contra la corbata y ha impuesto el </a:t>
            </a:r>
            <a:r>
              <a:rPr lang="es-ES_tradnl" sz="1400" i="1">
                <a:solidFill>
                  <a:srgbClr val="000000"/>
                </a:solidFill>
              </a:rPr>
              <a:t>look </a:t>
            </a:r>
            <a:r>
              <a:rPr lang="es-ES_tradnl" sz="1400">
                <a:solidFill>
                  <a:srgbClr val="000000"/>
                </a:solidFill>
              </a:rPr>
              <a:t>casual.</a:t>
            </a:r>
          </a:p>
          <a:p>
            <a:pPr marL="0" indent="0">
              <a:buNone/>
            </a:pPr>
            <a:r>
              <a:rPr lang="es-ES_tradnl" sz="1400">
                <a:solidFill>
                  <a:srgbClr val="000000"/>
                </a:solidFill>
              </a:rPr>
              <a:t>Quienes no sepan manejar computadoras tendrán cada vez menos futuro.</a:t>
            </a:r>
          </a:p>
          <a:p>
            <a:pPr marL="0" indent="0">
              <a:buNone/>
            </a:pPr>
            <a:endParaRPr lang="es-ES_tradnl" sz="1400">
              <a:solidFill>
                <a:srgbClr val="000000"/>
              </a:solidFill>
            </a:endParaRPr>
          </a:p>
        </p:txBody>
      </p:sp>
    </p:spTree>
    <p:extLst>
      <p:ext uri="{BB962C8B-B14F-4D97-AF65-F5344CB8AC3E}">
        <p14:creationId xmlns:p14="http://schemas.microsoft.com/office/powerpoint/2010/main" val="378078825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3640FD4B-D767-AC40-92CC-58E6DEC36247}"/>
              </a:ext>
            </a:extLst>
          </p:cNvPr>
          <p:cNvSpPr>
            <a:spLocks noGrp="1"/>
          </p:cNvSpPr>
          <p:nvPr>
            <p:ph type="title"/>
          </p:nvPr>
        </p:nvSpPr>
        <p:spPr>
          <a:xfrm>
            <a:off x="393192" y="4767072"/>
            <a:ext cx="4945641" cy="1625210"/>
          </a:xfrm>
        </p:spPr>
        <p:txBody>
          <a:bodyPr>
            <a:normAutofit/>
          </a:bodyPr>
          <a:lstStyle/>
          <a:p>
            <a:pPr algn="r"/>
            <a:r>
              <a:rPr lang="es-ES_tradnl">
                <a:solidFill>
                  <a:srgbClr val="FFFFFF"/>
                </a:solidFill>
              </a:rPr>
              <a:t>Conclusiones</a:t>
            </a:r>
          </a:p>
        </p:txBody>
      </p:sp>
      <p:pic>
        <p:nvPicPr>
          <p:cNvPr id="5" name="Imagen 4" descr="Imagen que contiene texto, libro&#10;&#10;Descripción generada automáticamente">
            <a:extLst>
              <a:ext uri="{FF2B5EF4-FFF2-40B4-BE49-F238E27FC236}">
                <a16:creationId xmlns:a16="http://schemas.microsoft.com/office/drawing/2014/main" id="{D393F30A-96CA-7045-913D-FE8298613825}"/>
              </a:ext>
            </a:extLst>
          </p:cNvPr>
          <p:cNvPicPr>
            <a:picLocks noChangeAspect="1"/>
          </p:cNvPicPr>
          <p:nvPr/>
        </p:nvPicPr>
        <p:blipFill rotWithShape="1">
          <a:blip r:embed="rId2">
            <a:extLst>
              <a:ext uri="{28A0092B-C50C-407E-A947-70E740481C1C}">
                <a14:useLocalDpi xmlns:a14="http://schemas.microsoft.com/office/drawing/2010/main" val="0"/>
              </a:ext>
            </a:extLst>
          </a:blip>
          <a:srcRect t="4357"/>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E0882D38-0EA4-4C46-95A7-52AE8079DF87}"/>
              </a:ext>
            </a:extLst>
          </p:cNvPr>
          <p:cNvSpPr>
            <a:spLocks noGrp="1"/>
          </p:cNvSpPr>
          <p:nvPr>
            <p:ph idx="1"/>
          </p:nvPr>
        </p:nvSpPr>
        <p:spPr>
          <a:xfrm>
            <a:off x="6021989" y="917725"/>
            <a:ext cx="2568554" cy="4852362"/>
          </a:xfrm>
        </p:spPr>
        <p:txBody>
          <a:bodyPr anchor="ctr">
            <a:normAutofit/>
          </a:bodyPr>
          <a:lstStyle/>
          <a:p>
            <a:pPr marL="0" indent="0">
              <a:buNone/>
            </a:pPr>
            <a:r>
              <a:rPr lang="es-ES_tradnl" sz="1400">
                <a:solidFill>
                  <a:srgbClr val="FFFFFF"/>
                </a:solidFill>
              </a:rPr>
              <a:t>Cuanto más fragmentado está el mundo más coherencia necesita.</a:t>
            </a:r>
          </a:p>
          <a:p>
            <a:pPr marL="0" indent="0">
              <a:buNone/>
            </a:pPr>
            <a:r>
              <a:rPr lang="es-ES_tradnl" sz="1400">
                <a:solidFill>
                  <a:srgbClr val="FFFFFF"/>
                </a:solidFill>
              </a:rPr>
              <a:t>Superar microrrelatos nacionalistas, recuperar la perspectiva del hombre universal, capaz de jugar en distintos tableros.</a:t>
            </a:r>
          </a:p>
          <a:p>
            <a:pPr marL="0" indent="0">
              <a:buNone/>
            </a:pPr>
            <a:r>
              <a:rPr lang="es-ES_tradnl" sz="1400">
                <a:solidFill>
                  <a:srgbClr val="FFFFFF"/>
                </a:solidFill>
              </a:rPr>
              <a:t>Mayor interdependencia en las decisiones.</a:t>
            </a:r>
          </a:p>
          <a:p>
            <a:pPr marL="0" indent="0">
              <a:buNone/>
            </a:pPr>
            <a:r>
              <a:rPr lang="es-ES_tradnl" sz="1400">
                <a:solidFill>
                  <a:srgbClr val="FFFFFF"/>
                </a:solidFill>
              </a:rPr>
              <a:t>Sociedad poslógica, los granes metarrelatos se han fragmentado en mil pedazos.</a:t>
            </a:r>
          </a:p>
          <a:p>
            <a:pPr marL="0" indent="0">
              <a:buNone/>
            </a:pPr>
            <a:r>
              <a:rPr lang="es-ES_tradnl" sz="1400">
                <a:solidFill>
                  <a:srgbClr val="FFFFFF"/>
                </a:solidFill>
              </a:rPr>
              <a:t>Una consecuencia de la complejidad es la inabarcabilidad.</a:t>
            </a:r>
          </a:p>
          <a:p>
            <a:pPr marL="0" indent="0">
              <a:buNone/>
            </a:pPr>
            <a:r>
              <a:rPr lang="es-ES_tradnl" sz="1400">
                <a:solidFill>
                  <a:srgbClr val="FFFFFF"/>
                </a:solidFill>
              </a:rPr>
              <a:t>Desde el fin de la segunda guerra mundial, los principales gobiernos adoptaron un pacto de responsabilidad social con los medios de comunicación. </a:t>
            </a:r>
          </a:p>
          <a:p>
            <a:pPr marL="0" indent="0">
              <a:buNone/>
            </a:pPr>
            <a:endParaRPr lang="es-ES_tradnl" sz="1400">
              <a:solidFill>
                <a:srgbClr val="FFFFFF"/>
              </a:solidFill>
            </a:endParaRPr>
          </a:p>
        </p:txBody>
      </p:sp>
    </p:spTree>
    <p:extLst>
      <p:ext uri="{BB962C8B-B14F-4D97-AF65-F5344CB8AC3E}">
        <p14:creationId xmlns:p14="http://schemas.microsoft.com/office/powerpoint/2010/main" val="824032584"/>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20F374B-0309-3C4F-9195-46AF4D4A6251}"/>
              </a:ext>
            </a:extLst>
          </p:cNvPr>
          <p:cNvSpPr>
            <a:spLocks noGrp="1"/>
          </p:cNvSpPr>
          <p:nvPr>
            <p:ph type="title"/>
          </p:nvPr>
        </p:nvSpPr>
        <p:spPr>
          <a:xfrm>
            <a:off x="647271" y="1012004"/>
            <a:ext cx="2562119" cy="4795408"/>
          </a:xfrm>
        </p:spPr>
        <p:txBody>
          <a:bodyPr>
            <a:normAutofit/>
          </a:bodyPr>
          <a:lstStyle/>
          <a:p>
            <a:r>
              <a:rPr lang="es-ES_tradnl">
                <a:solidFill>
                  <a:srgbClr val="FFFFFF"/>
                </a:solidFill>
              </a:rPr>
              <a:t>Conclusiones</a:t>
            </a:r>
          </a:p>
        </p:txBody>
      </p:sp>
      <p:graphicFrame>
        <p:nvGraphicFramePr>
          <p:cNvPr id="5" name="Marcador de contenido 2">
            <a:extLst>
              <a:ext uri="{FF2B5EF4-FFF2-40B4-BE49-F238E27FC236}">
                <a16:creationId xmlns:a16="http://schemas.microsoft.com/office/drawing/2014/main" id="{3FDB392D-592A-4786-842B-3BFC5D6071B5}"/>
              </a:ext>
            </a:extLst>
          </p:cNvPr>
          <p:cNvGraphicFramePr>
            <a:graphicFrameLocks noGrp="1"/>
          </p:cNvGraphicFramePr>
          <p:nvPr>
            <p:ph idx="1"/>
            <p:extLst>
              <p:ext uri="{D42A27DB-BD31-4B8C-83A1-F6EECF244321}">
                <p14:modId xmlns:p14="http://schemas.microsoft.com/office/powerpoint/2010/main" val="3164582940"/>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10176"/>
      </p:ext>
    </p:extLst>
  </p:cSld>
  <p:clrMapOvr>
    <a:masterClrMapping/>
  </p:clrMapOvr>
  <mc:AlternateContent xmlns:mc="http://schemas.openxmlformats.org/markup-compatibility/2006" xmlns:p14="http://schemas.microsoft.com/office/powerpoint/2010/main">
    <mc:Choice Requires="p14">
      <p:transition spd="slow">
        <p14:prism isContent="1" isInverted="1"/>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738</Words>
  <Application>Microsoft Macintosh PowerPoint</Application>
  <PresentationFormat>Presentación en pantalla (4:3)</PresentationFormat>
  <Paragraphs>92</Paragraphs>
  <Slides>18</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Arial</vt:lpstr>
      <vt:lpstr>Calibri</vt:lpstr>
      <vt:lpstr>Calibri Light</vt:lpstr>
      <vt:lpstr>Palatino</vt:lpstr>
      <vt:lpstr>Wingdings 3</vt:lpstr>
      <vt:lpstr>Tema de Office</vt:lpstr>
      <vt:lpstr>Presentación de PowerPoint</vt:lpstr>
      <vt:lpstr>Idea rectora</vt:lpstr>
      <vt:lpstr>Presentación de PowerPoint</vt:lpstr>
      <vt:lpstr>El poder</vt:lpstr>
      <vt:lpstr>La estrategia a través de la historia</vt:lpstr>
      <vt:lpstr>Presentación de PowerPoint</vt:lpstr>
      <vt:lpstr>Escenarios complejos</vt:lpstr>
      <vt:lpstr>Riesgos del cliche</vt:lpstr>
      <vt:lpstr>Las grandes transformaciones</vt:lpstr>
      <vt:lpstr>Presentación de PowerPoint</vt:lpstr>
      <vt:lpstr>Presentación de PowerPoint</vt:lpstr>
      <vt:lpstr>Los siete paradigmas</vt:lpstr>
      <vt:lpstr>Conclusiones</vt:lpstr>
      <vt:lpstr>Conclusiones</vt:lpstr>
      <vt:lpstr>Agenda Setting</vt:lpstr>
      <vt:lpstr>Conclusiones</vt:lpstr>
      <vt:lpstr>Conclusiones</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Octavio Islas</dc:creator>
  <cp:lastModifiedBy>Octavio Islas</cp:lastModifiedBy>
  <cp:revision>1</cp:revision>
  <dcterms:created xsi:type="dcterms:W3CDTF">2019-07-11T18:39:33Z</dcterms:created>
  <dcterms:modified xsi:type="dcterms:W3CDTF">2019-07-11T18:41:44Z</dcterms:modified>
</cp:coreProperties>
</file>