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31"/>
  </p:notesMasterIdLst>
  <p:sldIdLst>
    <p:sldId id="269" r:id="rId2"/>
    <p:sldId id="547" r:id="rId3"/>
    <p:sldId id="874" r:id="rId4"/>
    <p:sldId id="891" r:id="rId5"/>
    <p:sldId id="838" r:id="rId6"/>
    <p:sldId id="920" r:id="rId7"/>
    <p:sldId id="808" r:id="rId8"/>
    <p:sldId id="936" r:id="rId9"/>
    <p:sldId id="921" r:id="rId10"/>
    <p:sldId id="937" r:id="rId11"/>
    <p:sldId id="923" r:id="rId12"/>
    <p:sldId id="924" r:id="rId13"/>
    <p:sldId id="925" r:id="rId14"/>
    <p:sldId id="926" r:id="rId15"/>
    <p:sldId id="927" r:id="rId16"/>
    <p:sldId id="928" r:id="rId17"/>
    <p:sldId id="929" r:id="rId18"/>
    <p:sldId id="930" r:id="rId19"/>
    <p:sldId id="892" r:id="rId20"/>
    <p:sldId id="931" r:id="rId21"/>
    <p:sldId id="932" r:id="rId22"/>
    <p:sldId id="933" r:id="rId23"/>
    <p:sldId id="934" r:id="rId24"/>
    <p:sldId id="935" r:id="rId25"/>
    <p:sldId id="896" r:id="rId26"/>
    <p:sldId id="875" r:id="rId27"/>
    <p:sldId id="900" r:id="rId28"/>
    <p:sldId id="876" r:id="rId29"/>
    <p:sldId id="903" r:id="rId30"/>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1497"/>
  </p:normalViewPr>
  <p:slideViewPr>
    <p:cSldViewPr snapToGrid="0" snapToObjects="1">
      <p:cViewPr varScale="1">
        <p:scale>
          <a:sx n="126" d="100"/>
          <a:sy n="126" d="100"/>
        </p:scale>
        <p:origin x="488" y="19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image" Target="../media/image10.png"/></Relationships>
</file>

<file path=ppt/diagrams/_rels/data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png"/></Relationships>
</file>

<file path=ppt/diagrams/_rels/data4.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png"/></Relationships>
</file>

<file path=ppt/diagrams/_rels/data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8.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ata9.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ata10.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6.svg"/></Relationships>
</file>

<file path=ppt/diagrams/_rels/data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4" Type="http://schemas.openxmlformats.org/officeDocument/2006/relationships/image" Target="../media/image62.svg"/></Relationships>
</file>

<file path=ppt/diagrams/_rels/drawing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png"/></Relationships>
</file>

<file path=ppt/diagrams/_rels/drawing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17.svg"/><Relationship Id="rId1" Type="http://schemas.openxmlformats.org/officeDocument/2006/relationships/image" Target="../media/image24.png"/><Relationship Id="rId6" Type="http://schemas.openxmlformats.org/officeDocument/2006/relationships/image" Target="../media/image21.svg"/><Relationship Id="rId5" Type="http://schemas.openxmlformats.org/officeDocument/2006/relationships/image" Target="../media/image26.png"/><Relationship Id="rId4" Type="http://schemas.openxmlformats.org/officeDocument/2006/relationships/image" Target="../media/image19.svg"/></Relationships>
</file>

<file path=ppt/diagrams/_rels/drawing8.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rawing9.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rawing10.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6.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79E369-C450-4988-A368-BE324714F61A}" type="doc">
      <dgm:prSet loTypeId="urn:microsoft.com/office/officeart/2005/8/layout/process1" loCatId="process" qsTypeId="urn:microsoft.com/office/officeart/2005/8/quickstyle/simple1" qsCatId="simple" csTypeId="urn:microsoft.com/office/officeart/2005/8/colors/colorful5" csCatId="colorful" phldr="1"/>
      <dgm:spPr/>
      <dgm:t>
        <a:bodyPr/>
        <a:lstStyle/>
        <a:p>
          <a:endParaRPr lang="en-US"/>
        </a:p>
      </dgm:t>
    </dgm:pt>
    <dgm:pt modelId="{1DD3716E-74DC-4083-B9E7-61AC5E35E3DF}">
      <dgm:prSet/>
      <dgm:spPr/>
      <dgm:t>
        <a:bodyPr/>
        <a:lstStyle/>
        <a:p>
          <a:r>
            <a:rPr lang="es-ES_tradnl" noProof="0" dirty="0">
              <a:latin typeface="Palatino" pitchFamily="2" charset="77"/>
              <a:ea typeface="Palatino" pitchFamily="2" charset="77"/>
            </a:rPr>
            <a:t>Creación de la estrategia como un proceso formalizado de concepción. La estrategia como perspectiva, el estratega como director general. La organización es orgánica y centralizada y el pensamiento queda desvinculado de la acción.</a:t>
          </a:r>
        </a:p>
        <a:p>
          <a:endParaRPr lang="es-ES_tradnl" noProof="0" dirty="0">
            <a:latin typeface="Palatino" pitchFamily="2" charset="77"/>
            <a:ea typeface="Palatino" pitchFamily="2" charset="77"/>
          </a:endParaRPr>
        </a:p>
      </dgm:t>
    </dgm:pt>
    <dgm:pt modelId="{D57E6ADE-E10E-4B08-8CE3-7AF83332140D}" type="parTrans" cxnId="{2141EEAD-4B79-43B7-A8E3-FE15850878F3}">
      <dgm:prSet/>
      <dgm:spPr/>
      <dgm:t>
        <a:bodyPr/>
        <a:lstStyle/>
        <a:p>
          <a:endParaRPr lang="en-US"/>
        </a:p>
      </dgm:t>
    </dgm:pt>
    <dgm:pt modelId="{BF690845-1B55-49A6-BA51-E589020E776C}" type="sibTrans" cxnId="{2141EEAD-4B79-43B7-A8E3-FE15850878F3}">
      <dgm:prSet/>
      <dgm:spPr/>
      <dgm:t>
        <a:bodyPr/>
        <a:lstStyle/>
        <a:p>
          <a:endParaRPr lang="es-ES_tradnl" noProof="0" dirty="0"/>
        </a:p>
      </dgm:t>
    </dgm:pt>
    <dgm:pt modelId="{69A8D7DF-612C-E643-A311-EE48BB4ABF13}" type="pres">
      <dgm:prSet presAssocID="{F679E369-C450-4988-A368-BE324714F61A}" presName="Name0" presStyleCnt="0">
        <dgm:presLayoutVars>
          <dgm:dir/>
          <dgm:resizeHandles val="exact"/>
        </dgm:presLayoutVars>
      </dgm:prSet>
      <dgm:spPr/>
    </dgm:pt>
    <dgm:pt modelId="{9CB943BD-0B5D-AA4A-B917-369F2BEEB733}" type="pres">
      <dgm:prSet presAssocID="{1DD3716E-74DC-4083-B9E7-61AC5E35E3DF}" presName="node" presStyleLbl="node1" presStyleIdx="0" presStyleCnt="1">
        <dgm:presLayoutVars>
          <dgm:bulletEnabled val="1"/>
        </dgm:presLayoutVars>
      </dgm:prSet>
      <dgm:spPr/>
    </dgm:pt>
  </dgm:ptLst>
  <dgm:cxnLst>
    <dgm:cxn modelId="{0C35106E-C1DD-8B41-AD87-029554EF15E4}" type="presOf" srcId="{F679E369-C450-4988-A368-BE324714F61A}" destId="{69A8D7DF-612C-E643-A311-EE48BB4ABF13}" srcOrd="0" destOrd="0" presId="urn:microsoft.com/office/officeart/2005/8/layout/process1"/>
    <dgm:cxn modelId="{8BE30C8D-342E-4642-8492-B3248300FC00}" type="presOf" srcId="{1DD3716E-74DC-4083-B9E7-61AC5E35E3DF}" destId="{9CB943BD-0B5D-AA4A-B917-369F2BEEB733}" srcOrd="0" destOrd="0" presId="urn:microsoft.com/office/officeart/2005/8/layout/process1"/>
    <dgm:cxn modelId="{2141EEAD-4B79-43B7-A8E3-FE15850878F3}" srcId="{F679E369-C450-4988-A368-BE324714F61A}" destId="{1DD3716E-74DC-4083-B9E7-61AC5E35E3DF}" srcOrd="0" destOrd="0" parTransId="{D57E6ADE-E10E-4B08-8CE3-7AF83332140D}" sibTransId="{BF690845-1B55-49A6-BA51-E589020E776C}"/>
    <dgm:cxn modelId="{01BE3A38-EF1A-C541-AE0C-F147CAD458D9}" type="presParOf" srcId="{69A8D7DF-612C-E643-A311-EE48BB4ABF13}" destId="{9CB943BD-0B5D-AA4A-B917-369F2BEEB733}" srcOrd="0"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79E369-C450-4988-A368-BE324714F61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DD3716E-74DC-4083-B9E7-61AC5E35E3DF}">
      <dgm:prSet custT="1"/>
      <dgm:spPr/>
      <dgm:t>
        <a:bodyPr/>
        <a:lstStyle/>
        <a:p>
          <a:pPr>
            <a:lnSpc>
              <a:spcPct val="100000"/>
            </a:lnSpc>
          </a:pPr>
          <a:br>
            <a:rPr lang="es-ES_tradnl" sz="1400" noProof="0" dirty="0">
              <a:latin typeface="Palatino" pitchFamily="2" charset="77"/>
              <a:ea typeface="Palatino" pitchFamily="2" charset="77"/>
            </a:rPr>
          </a:br>
          <a:r>
            <a:rPr lang="es-ES_tradnl" sz="1800" noProof="0" dirty="0">
              <a:latin typeface="Palatino" pitchFamily="2" charset="77"/>
              <a:ea typeface="Palatino" pitchFamily="2" charset="77"/>
            </a:rPr>
            <a:t>Entender la estrategia como proceso de concepción y no de aprendizaje.</a:t>
          </a:r>
        </a:p>
        <a:p>
          <a:pPr>
            <a:lnSpc>
              <a:spcPct val="100000"/>
            </a:lnSpc>
          </a:pPr>
          <a:r>
            <a:rPr lang="es-ES_tradnl" sz="1800" noProof="0" dirty="0">
              <a:latin typeface="Palatino" pitchFamily="2" charset="77"/>
              <a:ea typeface="Palatino" pitchFamily="2" charset="77"/>
            </a:rPr>
            <a:t>Separar el pensamiento de la acción.</a:t>
          </a:r>
        </a:p>
        <a:p>
          <a:pPr>
            <a:lnSpc>
              <a:spcPct val="100000"/>
            </a:lnSpc>
          </a:pPr>
          <a:r>
            <a:rPr lang="es-ES_tradnl" sz="1800" noProof="0" dirty="0">
              <a:latin typeface="Palatino" pitchFamily="2" charset="77"/>
              <a:ea typeface="Palatino" pitchFamily="2" charset="77"/>
            </a:rPr>
            <a:t>Obsesión por lo formal</a:t>
          </a:r>
        </a:p>
      </dgm:t>
    </dgm:pt>
    <dgm:pt modelId="{D57E6ADE-E10E-4B08-8CE3-7AF83332140D}" type="parTrans" cxnId="{2141EEAD-4B79-43B7-A8E3-FE15850878F3}">
      <dgm:prSet/>
      <dgm:spPr/>
      <dgm:t>
        <a:bodyPr/>
        <a:lstStyle/>
        <a:p>
          <a:endParaRPr lang="en-US"/>
        </a:p>
      </dgm:t>
    </dgm:pt>
    <dgm:pt modelId="{BF690845-1B55-49A6-BA51-E589020E776C}" type="sibTrans" cxnId="{2141EEAD-4B79-43B7-A8E3-FE15850878F3}">
      <dgm:prSet/>
      <dgm:spPr/>
      <dgm:t>
        <a:bodyPr/>
        <a:lstStyle/>
        <a:p>
          <a:endParaRPr lang="es-ES_tradnl" noProof="0" dirty="0"/>
        </a:p>
      </dgm:t>
    </dgm:pt>
    <dgm:pt modelId="{7457F361-38F8-4F8E-A010-F78F90A9EFD1}" type="pres">
      <dgm:prSet presAssocID="{F679E369-C450-4988-A368-BE324714F61A}" presName="root" presStyleCnt="0">
        <dgm:presLayoutVars>
          <dgm:dir/>
          <dgm:resizeHandles val="exact"/>
        </dgm:presLayoutVars>
      </dgm:prSet>
      <dgm:spPr/>
    </dgm:pt>
    <dgm:pt modelId="{647FD3AA-B0DD-4B1A-9BD7-CF34C5018760}" type="pres">
      <dgm:prSet presAssocID="{1DD3716E-74DC-4083-B9E7-61AC5E35E3DF}" presName="compNode" presStyleCnt="0"/>
      <dgm:spPr/>
    </dgm:pt>
    <dgm:pt modelId="{9CC94AE8-3D38-4DC1-9929-04449F4517A8}" type="pres">
      <dgm:prSet presAssocID="{1DD3716E-74DC-4083-B9E7-61AC5E35E3DF}" presName="bgRect" presStyleLbl="bgShp" presStyleIdx="0" presStyleCnt="1"/>
      <dgm:spPr/>
    </dgm:pt>
    <dgm:pt modelId="{BB0A74C9-61CA-40B2-A25D-C1A7043A9D42}" type="pres">
      <dgm:prSet presAssocID="{1DD3716E-74DC-4083-B9E7-61AC5E35E3DF}"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45AB29A6-38DE-405C-A452-9344EA3A6984}" type="pres">
      <dgm:prSet presAssocID="{1DD3716E-74DC-4083-B9E7-61AC5E35E3DF}" presName="spaceRect" presStyleCnt="0"/>
      <dgm:spPr/>
    </dgm:pt>
    <dgm:pt modelId="{CBE8AA94-3148-418B-AFBC-DF8DA97A3245}" type="pres">
      <dgm:prSet presAssocID="{1DD3716E-74DC-4083-B9E7-61AC5E35E3DF}" presName="parTx" presStyleLbl="revTx" presStyleIdx="0" presStyleCnt="1">
        <dgm:presLayoutVars>
          <dgm:chMax val="0"/>
          <dgm:chPref val="0"/>
        </dgm:presLayoutVars>
      </dgm:prSet>
      <dgm:spPr/>
    </dgm:pt>
  </dgm:ptLst>
  <dgm:cxnLst>
    <dgm:cxn modelId="{6EB29938-7682-424D-A890-D6BA34FCF7CF}" type="presOf" srcId="{F679E369-C450-4988-A368-BE324714F61A}" destId="{7457F361-38F8-4F8E-A010-F78F90A9EFD1}" srcOrd="0" destOrd="0" presId="urn:microsoft.com/office/officeart/2018/2/layout/IconVerticalSolidList"/>
    <dgm:cxn modelId="{6E7CCC63-8FCA-C942-812C-81A3CA585047}" type="presOf" srcId="{1DD3716E-74DC-4083-B9E7-61AC5E35E3DF}" destId="{CBE8AA94-3148-418B-AFBC-DF8DA97A3245}" srcOrd="0" destOrd="0" presId="urn:microsoft.com/office/officeart/2018/2/layout/IconVerticalSolidList"/>
    <dgm:cxn modelId="{2141EEAD-4B79-43B7-A8E3-FE15850878F3}" srcId="{F679E369-C450-4988-A368-BE324714F61A}" destId="{1DD3716E-74DC-4083-B9E7-61AC5E35E3DF}" srcOrd="0" destOrd="0" parTransId="{D57E6ADE-E10E-4B08-8CE3-7AF83332140D}" sibTransId="{BF690845-1B55-49A6-BA51-E589020E776C}"/>
    <dgm:cxn modelId="{08C4E9DD-C863-EB46-800F-25197FD84044}" type="presParOf" srcId="{7457F361-38F8-4F8E-A010-F78F90A9EFD1}" destId="{647FD3AA-B0DD-4B1A-9BD7-CF34C5018760}" srcOrd="0" destOrd="0" presId="urn:microsoft.com/office/officeart/2018/2/layout/IconVerticalSolidList"/>
    <dgm:cxn modelId="{1168474C-FB71-CD45-93F7-9CA870EFBA58}" type="presParOf" srcId="{647FD3AA-B0DD-4B1A-9BD7-CF34C5018760}" destId="{9CC94AE8-3D38-4DC1-9929-04449F4517A8}" srcOrd="0" destOrd="0" presId="urn:microsoft.com/office/officeart/2018/2/layout/IconVerticalSolidList"/>
    <dgm:cxn modelId="{00F10641-8A84-0D41-BC0B-7D1216199BD0}" type="presParOf" srcId="{647FD3AA-B0DD-4B1A-9BD7-CF34C5018760}" destId="{BB0A74C9-61CA-40B2-A25D-C1A7043A9D42}" srcOrd="1" destOrd="0" presId="urn:microsoft.com/office/officeart/2018/2/layout/IconVerticalSolidList"/>
    <dgm:cxn modelId="{C4CA0E8F-5B03-BE43-8AA8-00E1554A5DCF}" type="presParOf" srcId="{647FD3AA-B0DD-4B1A-9BD7-CF34C5018760}" destId="{45AB29A6-38DE-405C-A452-9344EA3A6984}" srcOrd="2" destOrd="0" presId="urn:microsoft.com/office/officeart/2018/2/layout/IconVerticalSolidList"/>
    <dgm:cxn modelId="{9F1F137A-2BF7-9049-9EDD-7F546EA4F446}" type="presParOf" srcId="{647FD3AA-B0DD-4B1A-9BD7-CF34C5018760}" destId="{CBE8AA94-3148-418B-AFBC-DF8DA97A324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79E369-C450-4988-A368-BE324714F61A}" type="doc">
      <dgm:prSet loTypeId="urn:microsoft.com/office/officeart/2018/2/layout/Icon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1DD3716E-74DC-4083-B9E7-61AC5E35E3DF}">
      <dgm:prSet custT="1"/>
      <dgm:spPr/>
      <dgm:t>
        <a:bodyPr/>
        <a:lstStyle/>
        <a:p>
          <a:r>
            <a:rPr lang="es-ES_tradnl" sz="1800" noProof="0" dirty="0">
              <a:latin typeface="Palatino" pitchFamily="2" charset="77"/>
              <a:ea typeface="Palatino" pitchFamily="2" charset="77"/>
            </a:rPr>
            <a:t>Entiende la creación de estrategias como proceso formal.</a:t>
          </a:r>
        </a:p>
        <a:p>
          <a:r>
            <a:rPr lang="es-ES_tradnl" sz="1800" noProof="0" dirty="0">
              <a:latin typeface="Palatino" pitchFamily="2" charset="77"/>
              <a:ea typeface="Palatino" pitchFamily="2" charset="77"/>
            </a:rPr>
            <a:t>La estrategia es un plan, el estratega aprueba y controla la ejecución.</a:t>
          </a:r>
        </a:p>
      </dgm:t>
    </dgm:pt>
    <dgm:pt modelId="{D57E6ADE-E10E-4B08-8CE3-7AF83332140D}" type="parTrans" cxnId="{2141EEAD-4B79-43B7-A8E3-FE15850878F3}">
      <dgm:prSet/>
      <dgm:spPr/>
      <dgm:t>
        <a:bodyPr/>
        <a:lstStyle/>
        <a:p>
          <a:endParaRPr lang="en-US"/>
        </a:p>
      </dgm:t>
    </dgm:pt>
    <dgm:pt modelId="{BF690845-1B55-49A6-BA51-E589020E776C}" type="sibTrans" cxnId="{2141EEAD-4B79-43B7-A8E3-FE15850878F3}">
      <dgm:prSet/>
      <dgm:spPr/>
      <dgm:t>
        <a:bodyPr/>
        <a:lstStyle/>
        <a:p>
          <a:endParaRPr lang="es-ES_tradnl" noProof="0" dirty="0"/>
        </a:p>
      </dgm:t>
    </dgm:pt>
    <dgm:pt modelId="{865F5394-3144-42AE-A29D-009080D0200F}" type="pres">
      <dgm:prSet presAssocID="{F679E369-C450-4988-A368-BE324714F61A}" presName="root" presStyleCnt="0">
        <dgm:presLayoutVars>
          <dgm:dir/>
          <dgm:resizeHandles val="exact"/>
        </dgm:presLayoutVars>
      </dgm:prSet>
      <dgm:spPr/>
    </dgm:pt>
    <dgm:pt modelId="{97DD4579-28DC-41A2-B29F-DD22117CC8C1}" type="pres">
      <dgm:prSet presAssocID="{1DD3716E-74DC-4083-B9E7-61AC5E35E3DF}" presName="compNode" presStyleCnt="0"/>
      <dgm:spPr/>
    </dgm:pt>
    <dgm:pt modelId="{E6342872-B34F-4064-8863-283EF00FE75B}" type="pres">
      <dgm:prSet presAssocID="{1DD3716E-74DC-4083-B9E7-61AC5E35E3DF}"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3D00FF81-4021-44AE-872B-A9F502BBBBD5}" type="pres">
      <dgm:prSet presAssocID="{1DD3716E-74DC-4083-B9E7-61AC5E35E3DF}" presName="spaceRect" presStyleCnt="0"/>
      <dgm:spPr/>
    </dgm:pt>
    <dgm:pt modelId="{B1C9F8C6-4668-415C-BAFA-2FA576980C93}" type="pres">
      <dgm:prSet presAssocID="{1DD3716E-74DC-4083-B9E7-61AC5E35E3DF}" presName="textRect" presStyleLbl="revTx" presStyleIdx="0" presStyleCnt="1" custScaleX="320893" custScaleY="91940" custLinFactNeighborX="0" custLinFactNeighborY="-13083">
        <dgm:presLayoutVars>
          <dgm:chMax val="1"/>
          <dgm:chPref val="1"/>
        </dgm:presLayoutVars>
      </dgm:prSet>
      <dgm:spPr/>
    </dgm:pt>
  </dgm:ptLst>
  <dgm:cxnLst>
    <dgm:cxn modelId="{87A66E03-CB03-174B-8052-2B58D03765D4}" type="presOf" srcId="{F679E369-C450-4988-A368-BE324714F61A}" destId="{865F5394-3144-42AE-A29D-009080D0200F}" srcOrd="0" destOrd="0" presId="urn:microsoft.com/office/officeart/2018/2/layout/IconLabelList"/>
    <dgm:cxn modelId="{BD4F2963-EF12-CA45-85C8-9455FD9721DC}" type="presOf" srcId="{1DD3716E-74DC-4083-B9E7-61AC5E35E3DF}" destId="{B1C9F8C6-4668-415C-BAFA-2FA576980C93}" srcOrd="0" destOrd="0" presId="urn:microsoft.com/office/officeart/2018/2/layout/IconLabelList"/>
    <dgm:cxn modelId="{2141EEAD-4B79-43B7-A8E3-FE15850878F3}" srcId="{F679E369-C450-4988-A368-BE324714F61A}" destId="{1DD3716E-74DC-4083-B9E7-61AC5E35E3DF}" srcOrd="0" destOrd="0" parTransId="{D57E6ADE-E10E-4B08-8CE3-7AF83332140D}" sibTransId="{BF690845-1B55-49A6-BA51-E589020E776C}"/>
    <dgm:cxn modelId="{F8ACD1EC-81E1-6F41-92AF-721403F7ADE5}" type="presParOf" srcId="{865F5394-3144-42AE-A29D-009080D0200F}" destId="{97DD4579-28DC-41A2-B29F-DD22117CC8C1}" srcOrd="0" destOrd="0" presId="urn:microsoft.com/office/officeart/2018/2/layout/IconLabelList"/>
    <dgm:cxn modelId="{F6F074A0-72FF-7541-AEFC-7AB251C18E0C}" type="presParOf" srcId="{97DD4579-28DC-41A2-B29F-DD22117CC8C1}" destId="{E6342872-B34F-4064-8863-283EF00FE75B}" srcOrd="0" destOrd="0" presId="urn:microsoft.com/office/officeart/2018/2/layout/IconLabelList"/>
    <dgm:cxn modelId="{7C92D708-B48A-F84E-A51D-3AC2A30F0BBF}" type="presParOf" srcId="{97DD4579-28DC-41A2-B29F-DD22117CC8C1}" destId="{3D00FF81-4021-44AE-872B-A9F502BBBBD5}" srcOrd="1" destOrd="0" presId="urn:microsoft.com/office/officeart/2018/2/layout/IconLabelList"/>
    <dgm:cxn modelId="{F84C87DE-65C4-3842-B206-625E6507286E}" type="presParOf" srcId="{97DD4579-28DC-41A2-B29F-DD22117CC8C1}" destId="{B1C9F8C6-4668-415C-BAFA-2FA576980C9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679E369-C450-4988-A368-BE324714F61A}"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t>
        <a:bodyPr/>
        <a:lstStyle/>
        <a:p>
          <a:endParaRPr lang="en-US"/>
        </a:p>
      </dgm:t>
    </dgm:pt>
    <dgm:pt modelId="{1DD3716E-74DC-4083-B9E7-61AC5E35E3DF}">
      <dgm:prSet custT="1"/>
      <dgm:spPr/>
      <dgm:t>
        <a:bodyPr/>
        <a:lstStyle/>
        <a:p>
          <a:br>
            <a:rPr lang="es-ES_tradnl" sz="1100" noProof="0" dirty="0">
              <a:latin typeface="Palatino" pitchFamily="2" charset="77"/>
              <a:ea typeface="Palatino" pitchFamily="2" charset="77"/>
            </a:rPr>
          </a:br>
          <a:r>
            <a:rPr lang="es-ES_tradnl" sz="1800" noProof="0" dirty="0">
              <a:latin typeface="Palatino" pitchFamily="2" charset="77"/>
              <a:ea typeface="Palatino" pitchFamily="2" charset="77"/>
            </a:rPr>
            <a:t>Contenidas en el libro </a:t>
          </a:r>
          <a:r>
            <a:rPr lang="es-ES_tradnl" sz="1800" i="1" noProof="0" dirty="0" err="1">
              <a:latin typeface="Palatino" pitchFamily="2" charset="77"/>
              <a:ea typeface="Palatino" pitchFamily="2" charset="77"/>
            </a:rPr>
            <a:t>The</a:t>
          </a:r>
          <a:r>
            <a:rPr lang="es-ES_tradnl" sz="1800" i="1" noProof="0" dirty="0">
              <a:latin typeface="Palatino" pitchFamily="2" charset="77"/>
              <a:ea typeface="Palatino" pitchFamily="2" charset="77"/>
            </a:rPr>
            <a:t> </a:t>
          </a:r>
          <a:r>
            <a:rPr lang="es-ES_tradnl" sz="1800" i="1" noProof="0" dirty="0" err="1">
              <a:latin typeface="Palatino" pitchFamily="2" charset="77"/>
              <a:ea typeface="Palatino" pitchFamily="2" charset="77"/>
            </a:rPr>
            <a:t>rize</a:t>
          </a:r>
          <a:r>
            <a:rPr lang="es-ES_tradnl" sz="1800" i="1" noProof="0" dirty="0">
              <a:latin typeface="Palatino" pitchFamily="2" charset="77"/>
              <a:ea typeface="Palatino" pitchFamily="2" charset="77"/>
            </a:rPr>
            <a:t> and </a:t>
          </a:r>
          <a:r>
            <a:rPr lang="es-ES_tradnl" sz="1800" i="1" noProof="0" dirty="0" err="1">
              <a:latin typeface="Palatino" pitchFamily="2" charset="77"/>
              <a:ea typeface="Palatino" pitchFamily="2" charset="77"/>
            </a:rPr>
            <a:t>fall</a:t>
          </a:r>
          <a:r>
            <a:rPr lang="es-ES_tradnl" sz="1800" i="1" noProof="0" dirty="0">
              <a:latin typeface="Palatino" pitchFamily="2" charset="77"/>
              <a:ea typeface="Palatino" pitchFamily="2" charset="77"/>
            </a:rPr>
            <a:t> of </a:t>
          </a:r>
          <a:r>
            <a:rPr lang="es-ES_tradnl" sz="1800" i="1" noProof="0" dirty="0" err="1">
              <a:latin typeface="Palatino" pitchFamily="2" charset="77"/>
              <a:ea typeface="Palatino" pitchFamily="2" charset="77"/>
            </a:rPr>
            <a:t>strategic</a:t>
          </a:r>
          <a:r>
            <a:rPr lang="es-ES_tradnl" sz="1800" i="1" noProof="0" dirty="0">
              <a:latin typeface="Palatino" pitchFamily="2" charset="77"/>
              <a:ea typeface="Palatino" pitchFamily="2" charset="77"/>
            </a:rPr>
            <a:t> </a:t>
          </a:r>
          <a:r>
            <a:rPr lang="es-ES_tradnl" sz="1800" i="1" noProof="0" dirty="0" err="1">
              <a:latin typeface="Palatino" pitchFamily="2" charset="77"/>
              <a:ea typeface="Palatino" pitchFamily="2" charset="77"/>
            </a:rPr>
            <a:t>plannng</a:t>
          </a:r>
          <a:r>
            <a:rPr lang="es-ES_tradnl" sz="1800" i="1" noProof="0" dirty="0">
              <a:latin typeface="Palatino" pitchFamily="2" charset="77"/>
              <a:ea typeface="Palatino" pitchFamily="2" charset="77"/>
            </a:rPr>
            <a:t>, </a:t>
          </a:r>
          <a:r>
            <a:rPr lang="es-ES_tradnl" sz="1800" i="0" noProof="0" dirty="0">
              <a:latin typeface="Palatino" pitchFamily="2" charset="77"/>
              <a:ea typeface="Palatino" pitchFamily="2" charset="77"/>
            </a:rPr>
            <a:t>de </a:t>
          </a:r>
          <a:r>
            <a:rPr lang="es-ES_tradnl" sz="1800" noProof="0" dirty="0" err="1">
              <a:latin typeface="Palatino" pitchFamily="2" charset="77"/>
              <a:ea typeface="Palatino" pitchFamily="2" charset="77"/>
            </a:rPr>
            <a:t>Mintzberg</a:t>
          </a:r>
          <a:r>
            <a:rPr lang="es-ES_tradnl" sz="1800" noProof="0" dirty="0">
              <a:latin typeface="Palatino" pitchFamily="2" charset="77"/>
              <a:ea typeface="Palatino" pitchFamily="2" charset="77"/>
            </a:rPr>
            <a:t>: falacia de la predeterminación, falacia de la separación y falacia de la formalización.</a:t>
          </a:r>
        </a:p>
      </dgm:t>
    </dgm:pt>
    <dgm:pt modelId="{D57E6ADE-E10E-4B08-8CE3-7AF83332140D}" type="parTrans" cxnId="{2141EEAD-4B79-43B7-A8E3-FE15850878F3}">
      <dgm:prSet/>
      <dgm:spPr/>
      <dgm:t>
        <a:bodyPr/>
        <a:lstStyle/>
        <a:p>
          <a:endParaRPr lang="en-US"/>
        </a:p>
      </dgm:t>
    </dgm:pt>
    <dgm:pt modelId="{BF690845-1B55-49A6-BA51-E589020E776C}" type="sibTrans" cxnId="{2141EEAD-4B79-43B7-A8E3-FE15850878F3}">
      <dgm:prSet/>
      <dgm:spPr/>
      <dgm:t>
        <a:bodyPr/>
        <a:lstStyle/>
        <a:p>
          <a:endParaRPr lang="es-ES_tradnl" noProof="0" dirty="0"/>
        </a:p>
      </dgm:t>
    </dgm:pt>
    <dgm:pt modelId="{865F5394-3144-42AE-A29D-009080D0200F}" type="pres">
      <dgm:prSet presAssocID="{F679E369-C450-4988-A368-BE324714F61A}" presName="root" presStyleCnt="0">
        <dgm:presLayoutVars>
          <dgm:dir/>
          <dgm:resizeHandles val="exact"/>
        </dgm:presLayoutVars>
      </dgm:prSet>
      <dgm:spPr/>
    </dgm:pt>
    <dgm:pt modelId="{97DD4579-28DC-41A2-B29F-DD22117CC8C1}" type="pres">
      <dgm:prSet presAssocID="{1DD3716E-74DC-4083-B9E7-61AC5E35E3DF}" presName="compNode" presStyleCnt="0"/>
      <dgm:spPr/>
    </dgm:pt>
    <dgm:pt modelId="{E6342872-B34F-4064-8863-283EF00FE75B}" type="pres">
      <dgm:prSet presAssocID="{1DD3716E-74DC-4083-B9E7-61AC5E35E3DF}"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3D00FF81-4021-44AE-872B-A9F502BBBBD5}" type="pres">
      <dgm:prSet presAssocID="{1DD3716E-74DC-4083-B9E7-61AC5E35E3DF}" presName="spaceRect" presStyleCnt="0"/>
      <dgm:spPr/>
    </dgm:pt>
    <dgm:pt modelId="{B1C9F8C6-4668-415C-BAFA-2FA576980C93}" type="pres">
      <dgm:prSet presAssocID="{1DD3716E-74DC-4083-B9E7-61AC5E35E3DF}" presName="textRect" presStyleLbl="revTx" presStyleIdx="0" presStyleCnt="1" custScaleX="320893" custScaleY="91940" custLinFactNeighborX="0" custLinFactNeighborY="-13083">
        <dgm:presLayoutVars>
          <dgm:chMax val="1"/>
          <dgm:chPref val="1"/>
        </dgm:presLayoutVars>
      </dgm:prSet>
      <dgm:spPr/>
    </dgm:pt>
  </dgm:ptLst>
  <dgm:cxnLst>
    <dgm:cxn modelId="{87A66E03-CB03-174B-8052-2B58D03765D4}" type="presOf" srcId="{F679E369-C450-4988-A368-BE324714F61A}" destId="{865F5394-3144-42AE-A29D-009080D0200F}" srcOrd="0" destOrd="0" presId="urn:microsoft.com/office/officeart/2018/2/layout/IconLabelList"/>
    <dgm:cxn modelId="{BD4F2963-EF12-CA45-85C8-9455FD9721DC}" type="presOf" srcId="{1DD3716E-74DC-4083-B9E7-61AC5E35E3DF}" destId="{B1C9F8C6-4668-415C-BAFA-2FA576980C93}" srcOrd="0" destOrd="0" presId="urn:microsoft.com/office/officeart/2018/2/layout/IconLabelList"/>
    <dgm:cxn modelId="{2141EEAD-4B79-43B7-A8E3-FE15850878F3}" srcId="{F679E369-C450-4988-A368-BE324714F61A}" destId="{1DD3716E-74DC-4083-B9E7-61AC5E35E3DF}" srcOrd="0" destOrd="0" parTransId="{D57E6ADE-E10E-4B08-8CE3-7AF83332140D}" sibTransId="{BF690845-1B55-49A6-BA51-E589020E776C}"/>
    <dgm:cxn modelId="{F8ACD1EC-81E1-6F41-92AF-721403F7ADE5}" type="presParOf" srcId="{865F5394-3144-42AE-A29D-009080D0200F}" destId="{97DD4579-28DC-41A2-B29F-DD22117CC8C1}" srcOrd="0" destOrd="0" presId="urn:microsoft.com/office/officeart/2018/2/layout/IconLabelList"/>
    <dgm:cxn modelId="{F6F074A0-72FF-7541-AEFC-7AB251C18E0C}" type="presParOf" srcId="{97DD4579-28DC-41A2-B29F-DD22117CC8C1}" destId="{E6342872-B34F-4064-8863-283EF00FE75B}" srcOrd="0" destOrd="0" presId="urn:microsoft.com/office/officeart/2018/2/layout/IconLabelList"/>
    <dgm:cxn modelId="{7C92D708-B48A-F84E-A51D-3AC2A30F0BBF}" type="presParOf" srcId="{97DD4579-28DC-41A2-B29F-DD22117CC8C1}" destId="{3D00FF81-4021-44AE-872B-A9F502BBBBD5}" srcOrd="1" destOrd="0" presId="urn:microsoft.com/office/officeart/2018/2/layout/IconLabelList"/>
    <dgm:cxn modelId="{F84C87DE-65C4-3842-B206-625E6507286E}" type="presParOf" srcId="{97DD4579-28DC-41A2-B29F-DD22117CC8C1}" destId="{B1C9F8C6-4668-415C-BAFA-2FA576980C9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679E369-C450-4988-A368-BE324714F61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1DD3716E-74DC-4083-B9E7-61AC5E35E3DF}">
      <dgm:prSet/>
      <dgm:spPr/>
      <dgm:t>
        <a:bodyPr/>
        <a:lstStyle/>
        <a:p>
          <a:r>
            <a:rPr lang="es-ES_tradnl" b="0" noProof="0" dirty="0">
              <a:latin typeface="Palatino" pitchFamily="2" charset="77"/>
              <a:ea typeface="Palatino" pitchFamily="2" charset="77"/>
            </a:rPr>
            <a:t>La estrategia existe en la mente del líder como estratega.</a:t>
          </a:r>
        </a:p>
        <a:p>
          <a:r>
            <a:rPr lang="es-ES_tradnl" b="0" noProof="0" dirty="0">
              <a:latin typeface="Palatino" pitchFamily="2" charset="77"/>
              <a:ea typeface="Palatino" pitchFamily="2" charset="77"/>
            </a:rPr>
            <a:t>El proceso de elaboración de la estrategia, en el mejor de los casos es semiconsciente, depende de la experiencia e intuición del líder.</a:t>
          </a:r>
        </a:p>
        <a:p>
          <a:r>
            <a:rPr lang="es-ES_tradnl" b="0" noProof="0" dirty="0">
              <a:latin typeface="Palatino" pitchFamily="2" charset="77"/>
              <a:ea typeface="Palatino" pitchFamily="2" charset="77"/>
            </a:rPr>
            <a:t>El líder promueve la visión, controla la implantación y la reformula, si es preciso.</a:t>
          </a:r>
        </a:p>
        <a:p>
          <a:r>
            <a:rPr lang="es-ES_tradnl" b="0" noProof="0" dirty="0">
              <a:latin typeface="Palatino" pitchFamily="2" charset="77"/>
              <a:ea typeface="Palatino" pitchFamily="2" charset="77"/>
            </a:rPr>
            <a:t>La visión se vuelve maleable, premeditada en lo general y emergente en sus detalles.</a:t>
          </a:r>
        </a:p>
        <a:p>
          <a:r>
            <a:rPr lang="es-ES_tradnl" b="0" noProof="0" dirty="0">
              <a:latin typeface="Palatino" pitchFamily="2" charset="77"/>
              <a:ea typeface="Palatino" pitchFamily="2" charset="77"/>
            </a:rPr>
            <a:t>La organización también es maleable a la voluntad del líder.</a:t>
          </a:r>
        </a:p>
      </dgm:t>
    </dgm:pt>
    <dgm:pt modelId="{BF690845-1B55-49A6-BA51-E589020E776C}" type="sibTrans" cxnId="{2141EEAD-4B79-43B7-A8E3-FE15850878F3}">
      <dgm:prSet/>
      <dgm:spPr/>
      <dgm:t>
        <a:bodyPr/>
        <a:lstStyle/>
        <a:p>
          <a:endParaRPr lang="es-ES_tradnl" noProof="0" dirty="0"/>
        </a:p>
      </dgm:t>
    </dgm:pt>
    <dgm:pt modelId="{D57E6ADE-E10E-4B08-8CE3-7AF83332140D}" type="parTrans" cxnId="{2141EEAD-4B79-43B7-A8E3-FE15850878F3}">
      <dgm:prSet/>
      <dgm:spPr/>
      <dgm:t>
        <a:bodyPr/>
        <a:lstStyle/>
        <a:p>
          <a:endParaRPr lang="en-US"/>
        </a:p>
      </dgm:t>
    </dgm:pt>
    <dgm:pt modelId="{973FB75D-57B4-D84B-9D19-2A182E28B14A}" type="pres">
      <dgm:prSet presAssocID="{F679E369-C450-4988-A368-BE324714F61A}" presName="linear" presStyleCnt="0">
        <dgm:presLayoutVars>
          <dgm:animLvl val="lvl"/>
          <dgm:resizeHandles val="exact"/>
        </dgm:presLayoutVars>
      </dgm:prSet>
      <dgm:spPr/>
    </dgm:pt>
    <dgm:pt modelId="{75306A19-7DC6-894B-91B1-0EF1C52851BC}" type="pres">
      <dgm:prSet presAssocID="{1DD3716E-74DC-4083-B9E7-61AC5E35E3DF}" presName="parentText" presStyleLbl="node1" presStyleIdx="0" presStyleCnt="1">
        <dgm:presLayoutVars>
          <dgm:chMax val="0"/>
          <dgm:bulletEnabled val="1"/>
        </dgm:presLayoutVars>
      </dgm:prSet>
      <dgm:spPr/>
    </dgm:pt>
  </dgm:ptLst>
  <dgm:cxnLst>
    <dgm:cxn modelId="{C3CD0757-731A-334A-9244-5DA693F62ECC}" type="presOf" srcId="{F679E369-C450-4988-A368-BE324714F61A}" destId="{973FB75D-57B4-D84B-9D19-2A182E28B14A}" srcOrd="0" destOrd="0" presId="urn:microsoft.com/office/officeart/2005/8/layout/vList2"/>
    <dgm:cxn modelId="{5CC28069-DF1A-F04A-A4A7-F953B26C73A4}" type="presOf" srcId="{1DD3716E-74DC-4083-B9E7-61AC5E35E3DF}" destId="{75306A19-7DC6-894B-91B1-0EF1C52851BC}" srcOrd="0" destOrd="0" presId="urn:microsoft.com/office/officeart/2005/8/layout/vList2"/>
    <dgm:cxn modelId="{2141EEAD-4B79-43B7-A8E3-FE15850878F3}" srcId="{F679E369-C450-4988-A368-BE324714F61A}" destId="{1DD3716E-74DC-4083-B9E7-61AC5E35E3DF}" srcOrd="0" destOrd="0" parTransId="{D57E6ADE-E10E-4B08-8CE3-7AF83332140D}" sibTransId="{BF690845-1B55-49A6-BA51-E589020E776C}"/>
    <dgm:cxn modelId="{6289C90A-E0A7-054F-B14A-536BA60A674C}" type="presParOf" srcId="{973FB75D-57B4-D84B-9D19-2A182E28B14A}" destId="{75306A19-7DC6-894B-91B1-0EF1C52851B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679E369-C450-4988-A368-BE324714F61A}" type="doc">
      <dgm:prSet loTypeId="urn:microsoft.com/office/officeart/2005/8/layout/hProcess9" loCatId="process" qsTypeId="urn:microsoft.com/office/officeart/2005/8/quickstyle/simple1" qsCatId="simple" csTypeId="urn:microsoft.com/office/officeart/2005/8/colors/accent6_2" csCatId="accent6" phldr="1"/>
      <dgm:spPr/>
      <dgm:t>
        <a:bodyPr/>
        <a:lstStyle/>
        <a:p>
          <a:endParaRPr lang="en-US"/>
        </a:p>
      </dgm:t>
    </dgm:pt>
    <dgm:pt modelId="{1DD3716E-74DC-4083-B9E7-61AC5E35E3DF}">
      <dgm:prSet/>
      <dgm:spPr/>
      <dgm:t>
        <a:bodyPr/>
        <a:lstStyle/>
        <a:p>
          <a:r>
            <a:rPr lang="es-ES_tradnl" b="0" noProof="0" dirty="0">
              <a:latin typeface="Palatino" pitchFamily="2" charset="77"/>
              <a:ea typeface="Palatino" pitchFamily="2" charset="77"/>
            </a:rPr>
            <a:t>La</a:t>
          </a:r>
          <a:r>
            <a:rPr lang="es-ES_tradnl" b="0" baseline="0" noProof="0" dirty="0">
              <a:latin typeface="Palatino" pitchFamily="2" charset="77"/>
              <a:ea typeface="Palatino" pitchFamily="2" charset="77"/>
            </a:rPr>
            <a:t> estrategia depende fundamentalmente de la visión de un solo individuo.</a:t>
          </a:r>
        </a:p>
        <a:p>
          <a:r>
            <a:rPr lang="es-ES_tradnl" b="0" baseline="0" noProof="0" dirty="0">
              <a:latin typeface="Palatino" pitchFamily="2" charset="77"/>
              <a:ea typeface="Palatino" pitchFamily="2" charset="77"/>
            </a:rPr>
            <a:t>No dice con claridad cuál es el proceso.</a:t>
          </a:r>
        </a:p>
      </dgm:t>
    </dgm:pt>
    <dgm:pt modelId="{BF690845-1B55-49A6-BA51-E589020E776C}" type="sibTrans" cxnId="{2141EEAD-4B79-43B7-A8E3-FE15850878F3}">
      <dgm:prSet/>
      <dgm:spPr/>
      <dgm:t>
        <a:bodyPr/>
        <a:lstStyle/>
        <a:p>
          <a:endParaRPr lang="es-ES_tradnl" noProof="0" dirty="0"/>
        </a:p>
      </dgm:t>
    </dgm:pt>
    <dgm:pt modelId="{D57E6ADE-E10E-4B08-8CE3-7AF83332140D}" type="parTrans" cxnId="{2141EEAD-4B79-43B7-A8E3-FE15850878F3}">
      <dgm:prSet/>
      <dgm:spPr/>
      <dgm:t>
        <a:bodyPr/>
        <a:lstStyle/>
        <a:p>
          <a:endParaRPr lang="en-US"/>
        </a:p>
      </dgm:t>
    </dgm:pt>
    <dgm:pt modelId="{4029505A-30DD-1047-B0F7-1F3D3FC5CFB3}" type="pres">
      <dgm:prSet presAssocID="{F679E369-C450-4988-A368-BE324714F61A}" presName="CompostProcess" presStyleCnt="0">
        <dgm:presLayoutVars>
          <dgm:dir/>
          <dgm:resizeHandles val="exact"/>
        </dgm:presLayoutVars>
      </dgm:prSet>
      <dgm:spPr/>
    </dgm:pt>
    <dgm:pt modelId="{E3901C8F-FF36-C54A-852F-CCDDD2B15A82}" type="pres">
      <dgm:prSet presAssocID="{F679E369-C450-4988-A368-BE324714F61A}" presName="arrow" presStyleLbl="bgShp" presStyleIdx="0" presStyleCnt="1"/>
      <dgm:spPr/>
    </dgm:pt>
    <dgm:pt modelId="{FD929C2B-A86B-4F47-8AB9-FBA1C2AACDF4}" type="pres">
      <dgm:prSet presAssocID="{F679E369-C450-4988-A368-BE324714F61A}" presName="linearProcess" presStyleCnt="0"/>
      <dgm:spPr/>
    </dgm:pt>
    <dgm:pt modelId="{092C457C-43F7-064A-B225-277C694E9A30}" type="pres">
      <dgm:prSet presAssocID="{1DD3716E-74DC-4083-B9E7-61AC5E35E3DF}" presName="textNode" presStyleLbl="node1" presStyleIdx="0" presStyleCnt="1">
        <dgm:presLayoutVars>
          <dgm:bulletEnabled val="1"/>
        </dgm:presLayoutVars>
      </dgm:prSet>
      <dgm:spPr/>
    </dgm:pt>
  </dgm:ptLst>
  <dgm:cxnLst>
    <dgm:cxn modelId="{FE1F1F6A-556F-8341-9441-395B65D03E04}" type="presOf" srcId="{F679E369-C450-4988-A368-BE324714F61A}" destId="{4029505A-30DD-1047-B0F7-1F3D3FC5CFB3}" srcOrd="0" destOrd="0" presId="urn:microsoft.com/office/officeart/2005/8/layout/hProcess9"/>
    <dgm:cxn modelId="{2141EEAD-4B79-43B7-A8E3-FE15850878F3}" srcId="{F679E369-C450-4988-A368-BE324714F61A}" destId="{1DD3716E-74DC-4083-B9E7-61AC5E35E3DF}" srcOrd="0" destOrd="0" parTransId="{D57E6ADE-E10E-4B08-8CE3-7AF83332140D}" sibTransId="{BF690845-1B55-49A6-BA51-E589020E776C}"/>
    <dgm:cxn modelId="{D2295EE9-ACA9-FD46-A39A-FF9034DB2E03}" type="presOf" srcId="{1DD3716E-74DC-4083-B9E7-61AC5E35E3DF}" destId="{092C457C-43F7-064A-B225-277C694E9A30}" srcOrd="0" destOrd="0" presId="urn:microsoft.com/office/officeart/2005/8/layout/hProcess9"/>
    <dgm:cxn modelId="{E552B75E-CB47-DF4A-924F-6163A1356F6C}" type="presParOf" srcId="{4029505A-30DD-1047-B0F7-1F3D3FC5CFB3}" destId="{E3901C8F-FF36-C54A-852F-CCDDD2B15A82}" srcOrd="0" destOrd="0" presId="urn:microsoft.com/office/officeart/2005/8/layout/hProcess9"/>
    <dgm:cxn modelId="{5F1A8607-BE0C-244E-9364-4D9D351CDED8}" type="presParOf" srcId="{4029505A-30DD-1047-B0F7-1F3D3FC5CFB3}" destId="{FD929C2B-A86B-4F47-8AB9-FBA1C2AACDF4}" srcOrd="1" destOrd="0" presId="urn:microsoft.com/office/officeart/2005/8/layout/hProcess9"/>
    <dgm:cxn modelId="{4B0978AD-46D6-6D4E-9E17-AC4130AE5F7A}" type="presParOf" srcId="{FD929C2B-A86B-4F47-8AB9-FBA1C2AACDF4}" destId="{092C457C-43F7-064A-B225-277C694E9A30}"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F22D340-3D9B-40AC-A376-959FE87E965F}"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8802CA9-02D3-4F15-94D3-317A852330D2}">
      <dgm:prSet/>
      <dgm:spPr/>
      <dgm:t>
        <a:bodyPr/>
        <a:lstStyle/>
        <a:p>
          <a:r>
            <a:rPr lang="es-ES_tradnl"/>
            <a:t>Los principios con los que operan las organizaciones son los mismos con los que operan los individuos.</a:t>
          </a:r>
          <a:endParaRPr lang="en-US"/>
        </a:p>
      </dgm:t>
    </dgm:pt>
    <dgm:pt modelId="{ADB6D445-B4BB-46CE-AD07-7223F0995144}" type="parTrans" cxnId="{E2B567ED-F514-409F-8C25-D71D186AA3D4}">
      <dgm:prSet/>
      <dgm:spPr/>
      <dgm:t>
        <a:bodyPr/>
        <a:lstStyle/>
        <a:p>
          <a:endParaRPr lang="en-US"/>
        </a:p>
      </dgm:t>
    </dgm:pt>
    <dgm:pt modelId="{84898534-524A-4268-BA91-83F360547679}" type="sibTrans" cxnId="{E2B567ED-F514-409F-8C25-D71D186AA3D4}">
      <dgm:prSet/>
      <dgm:spPr/>
      <dgm:t>
        <a:bodyPr/>
        <a:lstStyle/>
        <a:p>
          <a:endParaRPr lang="en-US"/>
        </a:p>
      </dgm:t>
    </dgm:pt>
    <dgm:pt modelId="{9F21926E-9396-4EF3-BC5D-7F0179E3FB2D}">
      <dgm:prSet/>
      <dgm:spPr/>
      <dgm:t>
        <a:bodyPr/>
        <a:lstStyle/>
        <a:p>
          <a:r>
            <a:rPr lang="es-ES_tradnl"/>
            <a:t>La formación de la estrategia es un proceso cognitivo que tiene lugar en la mente del estratega.</a:t>
          </a:r>
          <a:endParaRPr lang="en-US"/>
        </a:p>
      </dgm:t>
    </dgm:pt>
    <dgm:pt modelId="{51A36006-303E-4CDB-98B3-BE38296B1C1D}" type="parTrans" cxnId="{3C6670C7-0350-4AAC-8825-DAC4E07E3F2B}">
      <dgm:prSet/>
      <dgm:spPr/>
      <dgm:t>
        <a:bodyPr/>
        <a:lstStyle/>
        <a:p>
          <a:endParaRPr lang="en-US"/>
        </a:p>
      </dgm:t>
    </dgm:pt>
    <dgm:pt modelId="{820E1CB0-88A2-4059-BCEB-3899B7C311EB}" type="sibTrans" cxnId="{3C6670C7-0350-4AAC-8825-DAC4E07E3F2B}">
      <dgm:prSet/>
      <dgm:spPr/>
      <dgm:t>
        <a:bodyPr/>
        <a:lstStyle/>
        <a:p>
          <a:endParaRPr lang="en-US"/>
        </a:p>
      </dgm:t>
    </dgm:pt>
    <dgm:pt modelId="{800F7CB3-B55A-4A5B-A0A1-10ED867A353B}">
      <dgm:prSet/>
      <dgm:spPr/>
      <dgm:t>
        <a:bodyPr/>
        <a:lstStyle/>
        <a:p>
          <a:r>
            <a:rPr lang="es-ES_tradnl"/>
            <a:t>Las estrategias surgen como perspectivas, pero aquí adoptan conceptos, esquemas, mapas y marcos.</a:t>
          </a:r>
          <a:endParaRPr lang="en-US"/>
        </a:p>
      </dgm:t>
    </dgm:pt>
    <dgm:pt modelId="{84DAA9CD-9ECA-4CEB-A22D-E6BE0CA0D5A0}" type="parTrans" cxnId="{C8E0A9F1-26C1-4668-96DD-14144F05B40D}">
      <dgm:prSet/>
      <dgm:spPr/>
      <dgm:t>
        <a:bodyPr/>
        <a:lstStyle/>
        <a:p>
          <a:endParaRPr lang="en-US"/>
        </a:p>
      </dgm:t>
    </dgm:pt>
    <dgm:pt modelId="{992510FE-DC50-43A4-A336-09683F11CD3A}" type="sibTrans" cxnId="{C8E0A9F1-26C1-4668-96DD-14144F05B40D}">
      <dgm:prSet/>
      <dgm:spPr/>
      <dgm:t>
        <a:bodyPr/>
        <a:lstStyle/>
        <a:p>
          <a:endParaRPr lang="en-US"/>
        </a:p>
      </dgm:t>
    </dgm:pt>
    <dgm:pt modelId="{41887822-C105-4B0F-B602-12D92FFEFBAF}">
      <dgm:prSet/>
      <dgm:spPr/>
      <dgm:t>
        <a:bodyPr/>
        <a:lstStyle/>
        <a:p>
          <a:r>
            <a:rPr lang="es-ES_tradnl"/>
            <a:t>Tiene el mérito de decirnos por primera vez desde el Management que las organizaciones procesan información como los individuos, que la estrategia es también un proceso mental y que el estratega es un acotar de su realidad, y por tanto, parte activa de sus conflictos y sus soluciones.</a:t>
          </a:r>
          <a:endParaRPr lang="en-US"/>
        </a:p>
      </dgm:t>
    </dgm:pt>
    <dgm:pt modelId="{A08BCF95-19C8-41BF-9870-9C4E193C1F81}" type="parTrans" cxnId="{1B1B265F-95CD-41CB-9AA7-C6540A4DD5B2}">
      <dgm:prSet/>
      <dgm:spPr/>
      <dgm:t>
        <a:bodyPr/>
        <a:lstStyle/>
        <a:p>
          <a:endParaRPr lang="en-US"/>
        </a:p>
      </dgm:t>
    </dgm:pt>
    <dgm:pt modelId="{15F40F8D-5ACD-46B8-9395-F8F6CEDD75BD}" type="sibTrans" cxnId="{1B1B265F-95CD-41CB-9AA7-C6540A4DD5B2}">
      <dgm:prSet/>
      <dgm:spPr/>
      <dgm:t>
        <a:bodyPr/>
        <a:lstStyle/>
        <a:p>
          <a:endParaRPr lang="en-US"/>
        </a:p>
      </dgm:t>
    </dgm:pt>
    <dgm:pt modelId="{50C8FE03-83AB-48B9-A551-97088DD8D4A8}" type="pres">
      <dgm:prSet presAssocID="{6F22D340-3D9B-40AC-A376-959FE87E965F}" presName="root" presStyleCnt="0">
        <dgm:presLayoutVars>
          <dgm:dir/>
          <dgm:resizeHandles val="exact"/>
        </dgm:presLayoutVars>
      </dgm:prSet>
      <dgm:spPr/>
    </dgm:pt>
    <dgm:pt modelId="{3A1E6144-117D-4C9B-9EA4-6088075F015C}" type="pres">
      <dgm:prSet presAssocID="{6F22D340-3D9B-40AC-A376-959FE87E965F}" presName="container" presStyleCnt="0">
        <dgm:presLayoutVars>
          <dgm:dir/>
          <dgm:resizeHandles val="exact"/>
        </dgm:presLayoutVars>
      </dgm:prSet>
      <dgm:spPr/>
    </dgm:pt>
    <dgm:pt modelId="{2C1FE7C2-3C01-43D7-B78F-83E7D270435C}" type="pres">
      <dgm:prSet presAssocID="{B8802CA9-02D3-4F15-94D3-317A852330D2}" presName="compNode" presStyleCnt="0"/>
      <dgm:spPr/>
    </dgm:pt>
    <dgm:pt modelId="{88ACCD78-811E-4F9B-8E5B-DCF546A98365}" type="pres">
      <dgm:prSet presAssocID="{B8802CA9-02D3-4F15-94D3-317A852330D2}" presName="iconBgRect" presStyleLbl="bgShp" presStyleIdx="0" presStyleCnt="4"/>
      <dgm:spPr/>
    </dgm:pt>
    <dgm:pt modelId="{E6A15E6F-9FAA-4B82-A781-3C1E0361B336}" type="pres">
      <dgm:prSet presAssocID="{B8802CA9-02D3-4F15-94D3-317A852330D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ptopSecure"/>
        </a:ext>
      </dgm:extLst>
    </dgm:pt>
    <dgm:pt modelId="{442A068D-7DEC-424E-AFCC-DAEDC0DDFF33}" type="pres">
      <dgm:prSet presAssocID="{B8802CA9-02D3-4F15-94D3-317A852330D2}" presName="spaceRect" presStyleCnt="0"/>
      <dgm:spPr/>
    </dgm:pt>
    <dgm:pt modelId="{D619FE6B-920C-4D96-9F93-BBCE4E210995}" type="pres">
      <dgm:prSet presAssocID="{B8802CA9-02D3-4F15-94D3-317A852330D2}" presName="textRect" presStyleLbl="revTx" presStyleIdx="0" presStyleCnt="4">
        <dgm:presLayoutVars>
          <dgm:chMax val="1"/>
          <dgm:chPref val="1"/>
        </dgm:presLayoutVars>
      </dgm:prSet>
      <dgm:spPr/>
    </dgm:pt>
    <dgm:pt modelId="{22772FE2-B1E1-4554-9D69-C3849B7A3A5C}" type="pres">
      <dgm:prSet presAssocID="{84898534-524A-4268-BA91-83F360547679}" presName="sibTrans" presStyleLbl="sibTrans2D1" presStyleIdx="0" presStyleCnt="0"/>
      <dgm:spPr/>
    </dgm:pt>
    <dgm:pt modelId="{E8856F10-CB82-40AD-B93F-5F6B99A690C4}" type="pres">
      <dgm:prSet presAssocID="{9F21926E-9396-4EF3-BC5D-7F0179E3FB2D}" presName="compNode" presStyleCnt="0"/>
      <dgm:spPr/>
    </dgm:pt>
    <dgm:pt modelId="{83148FED-56A7-4279-93F7-8430BD06B980}" type="pres">
      <dgm:prSet presAssocID="{9F21926E-9396-4EF3-BC5D-7F0179E3FB2D}" presName="iconBgRect" presStyleLbl="bgShp" presStyleIdx="1" presStyleCnt="4"/>
      <dgm:spPr/>
    </dgm:pt>
    <dgm:pt modelId="{A444B258-5C4E-458D-AD2B-C93DE5C801A8}" type="pres">
      <dgm:prSet presAssocID="{9F21926E-9396-4EF3-BC5D-7F0179E3FB2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ingerprint2"/>
        </a:ext>
      </dgm:extLst>
    </dgm:pt>
    <dgm:pt modelId="{D108639C-2E02-4B7F-9997-2B63090F90DE}" type="pres">
      <dgm:prSet presAssocID="{9F21926E-9396-4EF3-BC5D-7F0179E3FB2D}" presName="spaceRect" presStyleCnt="0"/>
      <dgm:spPr/>
    </dgm:pt>
    <dgm:pt modelId="{0D080F30-E29B-41B2-9E97-3D4191951E56}" type="pres">
      <dgm:prSet presAssocID="{9F21926E-9396-4EF3-BC5D-7F0179E3FB2D}" presName="textRect" presStyleLbl="revTx" presStyleIdx="1" presStyleCnt="4">
        <dgm:presLayoutVars>
          <dgm:chMax val="1"/>
          <dgm:chPref val="1"/>
        </dgm:presLayoutVars>
      </dgm:prSet>
      <dgm:spPr/>
    </dgm:pt>
    <dgm:pt modelId="{00E5CE32-C38D-4290-804D-90079E8DEE7C}" type="pres">
      <dgm:prSet presAssocID="{820E1CB0-88A2-4059-BCEB-3899B7C311EB}" presName="sibTrans" presStyleLbl="sibTrans2D1" presStyleIdx="0" presStyleCnt="0"/>
      <dgm:spPr/>
    </dgm:pt>
    <dgm:pt modelId="{6331630C-3CFB-4CCD-9D78-F2660BD82124}" type="pres">
      <dgm:prSet presAssocID="{800F7CB3-B55A-4A5B-A0A1-10ED867A353B}" presName="compNode" presStyleCnt="0"/>
      <dgm:spPr/>
    </dgm:pt>
    <dgm:pt modelId="{A41B1F6C-6A53-48C2-8548-96EB37AE8D0D}" type="pres">
      <dgm:prSet presAssocID="{800F7CB3-B55A-4A5B-A0A1-10ED867A353B}" presName="iconBgRect" presStyleLbl="bgShp" presStyleIdx="2" presStyleCnt="4"/>
      <dgm:spPr/>
    </dgm:pt>
    <dgm:pt modelId="{CD746FD7-53C6-41F5-83F5-0EE1BBBF5FC3}" type="pres">
      <dgm:prSet presAssocID="{800F7CB3-B55A-4A5B-A0A1-10ED867A353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ooter"/>
        </a:ext>
      </dgm:extLst>
    </dgm:pt>
    <dgm:pt modelId="{52ABA649-18D6-4828-A3F0-956044484098}" type="pres">
      <dgm:prSet presAssocID="{800F7CB3-B55A-4A5B-A0A1-10ED867A353B}" presName="spaceRect" presStyleCnt="0"/>
      <dgm:spPr/>
    </dgm:pt>
    <dgm:pt modelId="{4287E961-B202-4F91-A13B-6DC7F9D663E5}" type="pres">
      <dgm:prSet presAssocID="{800F7CB3-B55A-4A5B-A0A1-10ED867A353B}" presName="textRect" presStyleLbl="revTx" presStyleIdx="2" presStyleCnt="4">
        <dgm:presLayoutVars>
          <dgm:chMax val="1"/>
          <dgm:chPref val="1"/>
        </dgm:presLayoutVars>
      </dgm:prSet>
      <dgm:spPr/>
    </dgm:pt>
    <dgm:pt modelId="{8A1BD718-23C6-4D56-AF42-DD368D633827}" type="pres">
      <dgm:prSet presAssocID="{992510FE-DC50-43A4-A336-09683F11CD3A}" presName="sibTrans" presStyleLbl="sibTrans2D1" presStyleIdx="0" presStyleCnt="0"/>
      <dgm:spPr/>
    </dgm:pt>
    <dgm:pt modelId="{7C271CAB-48FA-433F-A875-D42436FB3963}" type="pres">
      <dgm:prSet presAssocID="{41887822-C105-4B0F-B602-12D92FFEFBAF}" presName="compNode" presStyleCnt="0"/>
      <dgm:spPr/>
    </dgm:pt>
    <dgm:pt modelId="{5902D3FD-D162-4A04-BECB-32AD49AD61E3}" type="pres">
      <dgm:prSet presAssocID="{41887822-C105-4B0F-B602-12D92FFEFBAF}" presName="iconBgRect" presStyleLbl="bgShp" presStyleIdx="3" presStyleCnt="4"/>
      <dgm:spPr/>
    </dgm:pt>
    <dgm:pt modelId="{665B579F-CE0A-4A3F-856C-6853C0BEAB2E}" type="pres">
      <dgm:prSet presAssocID="{41887822-C105-4B0F-B602-12D92FFEFBA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hishing"/>
        </a:ext>
      </dgm:extLst>
    </dgm:pt>
    <dgm:pt modelId="{09A408BE-771D-4CD9-AB92-C68142B76183}" type="pres">
      <dgm:prSet presAssocID="{41887822-C105-4B0F-B602-12D92FFEFBAF}" presName="spaceRect" presStyleCnt="0"/>
      <dgm:spPr/>
    </dgm:pt>
    <dgm:pt modelId="{90445417-E0E9-480A-ADE9-F11D83886DF7}" type="pres">
      <dgm:prSet presAssocID="{41887822-C105-4B0F-B602-12D92FFEFBAF}" presName="textRect" presStyleLbl="revTx" presStyleIdx="3" presStyleCnt="4">
        <dgm:presLayoutVars>
          <dgm:chMax val="1"/>
          <dgm:chPref val="1"/>
        </dgm:presLayoutVars>
      </dgm:prSet>
      <dgm:spPr/>
    </dgm:pt>
  </dgm:ptLst>
  <dgm:cxnLst>
    <dgm:cxn modelId="{C2807522-9BCF-4D71-8E9E-6AA3B84170CE}" type="presOf" srcId="{800F7CB3-B55A-4A5B-A0A1-10ED867A353B}" destId="{4287E961-B202-4F91-A13B-6DC7F9D663E5}" srcOrd="0" destOrd="0" presId="urn:microsoft.com/office/officeart/2018/2/layout/IconCircleList"/>
    <dgm:cxn modelId="{E45F4B2C-F2CB-486C-BBA9-38664B2EF62B}" type="presOf" srcId="{B8802CA9-02D3-4F15-94D3-317A852330D2}" destId="{D619FE6B-920C-4D96-9F93-BBCE4E210995}" srcOrd="0" destOrd="0" presId="urn:microsoft.com/office/officeart/2018/2/layout/IconCircleList"/>
    <dgm:cxn modelId="{E9D38741-8D63-4375-A6E7-EDEA0B82D7C3}" type="presOf" srcId="{84898534-524A-4268-BA91-83F360547679}" destId="{22772FE2-B1E1-4554-9D69-C3849B7A3A5C}" srcOrd="0" destOrd="0" presId="urn:microsoft.com/office/officeart/2018/2/layout/IconCircleList"/>
    <dgm:cxn modelId="{1B1B265F-95CD-41CB-9AA7-C6540A4DD5B2}" srcId="{6F22D340-3D9B-40AC-A376-959FE87E965F}" destId="{41887822-C105-4B0F-B602-12D92FFEFBAF}" srcOrd="3" destOrd="0" parTransId="{A08BCF95-19C8-41BF-9870-9C4E193C1F81}" sibTransId="{15F40F8D-5ACD-46B8-9395-F8F6CEDD75BD}"/>
    <dgm:cxn modelId="{EDE75D65-8D57-4B02-8AEB-AD4F7A438B17}" type="presOf" srcId="{992510FE-DC50-43A4-A336-09683F11CD3A}" destId="{8A1BD718-23C6-4D56-AF42-DD368D633827}" srcOrd="0" destOrd="0" presId="urn:microsoft.com/office/officeart/2018/2/layout/IconCircleList"/>
    <dgm:cxn modelId="{5A4B296F-7588-4320-A63A-B3225A4EC5AB}" type="presOf" srcId="{41887822-C105-4B0F-B602-12D92FFEFBAF}" destId="{90445417-E0E9-480A-ADE9-F11D83886DF7}" srcOrd="0" destOrd="0" presId="urn:microsoft.com/office/officeart/2018/2/layout/IconCircleList"/>
    <dgm:cxn modelId="{7BE58CC1-DD51-40D5-89B2-047796568D90}" type="presOf" srcId="{6F22D340-3D9B-40AC-A376-959FE87E965F}" destId="{50C8FE03-83AB-48B9-A551-97088DD8D4A8}" srcOrd="0" destOrd="0" presId="urn:microsoft.com/office/officeart/2018/2/layout/IconCircleList"/>
    <dgm:cxn modelId="{3C6670C7-0350-4AAC-8825-DAC4E07E3F2B}" srcId="{6F22D340-3D9B-40AC-A376-959FE87E965F}" destId="{9F21926E-9396-4EF3-BC5D-7F0179E3FB2D}" srcOrd="1" destOrd="0" parTransId="{51A36006-303E-4CDB-98B3-BE38296B1C1D}" sibTransId="{820E1CB0-88A2-4059-BCEB-3899B7C311EB}"/>
    <dgm:cxn modelId="{6294F4D2-3673-4FB3-A334-C8E3B7A44C10}" type="presOf" srcId="{9F21926E-9396-4EF3-BC5D-7F0179E3FB2D}" destId="{0D080F30-E29B-41B2-9E97-3D4191951E56}" srcOrd="0" destOrd="0" presId="urn:microsoft.com/office/officeart/2018/2/layout/IconCircleList"/>
    <dgm:cxn modelId="{E2B567ED-F514-409F-8C25-D71D186AA3D4}" srcId="{6F22D340-3D9B-40AC-A376-959FE87E965F}" destId="{B8802CA9-02D3-4F15-94D3-317A852330D2}" srcOrd="0" destOrd="0" parTransId="{ADB6D445-B4BB-46CE-AD07-7223F0995144}" sibTransId="{84898534-524A-4268-BA91-83F360547679}"/>
    <dgm:cxn modelId="{E21B4DF0-D8F1-4A2F-85D1-81CC4F77669B}" type="presOf" srcId="{820E1CB0-88A2-4059-BCEB-3899B7C311EB}" destId="{00E5CE32-C38D-4290-804D-90079E8DEE7C}" srcOrd="0" destOrd="0" presId="urn:microsoft.com/office/officeart/2018/2/layout/IconCircleList"/>
    <dgm:cxn modelId="{C8E0A9F1-26C1-4668-96DD-14144F05B40D}" srcId="{6F22D340-3D9B-40AC-A376-959FE87E965F}" destId="{800F7CB3-B55A-4A5B-A0A1-10ED867A353B}" srcOrd="2" destOrd="0" parTransId="{84DAA9CD-9ECA-4CEB-A22D-E6BE0CA0D5A0}" sibTransId="{992510FE-DC50-43A4-A336-09683F11CD3A}"/>
    <dgm:cxn modelId="{98816940-BF3A-4C2C-B15A-1F9A90F2D3FD}" type="presParOf" srcId="{50C8FE03-83AB-48B9-A551-97088DD8D4A8}" destId="{3A1E6144-117D-4C9B-9EA4-6088075F015C}" srcOrd="0" destOrd="0" presId="urn:microsoft.com/office/officeart/2018/2/layout/IconCircleList"/>
    <dgm:cxn modelId="{BE5062B5-CE1D-4AC2-B660-F1E91FD5B0AD}" type="presParOf" srcId="{3A1E6144-117D-4C9B-9EA4-6088075F015C}" destId="{2C1FE7C2-3C01-43D7-B78F-83E7D270435C}" srcOrd="0" destOrd="0" presId="urn:microsoft.com/office/officeart/2018/2/layout/IconCircleList"/>
    <dgm:cxn modelId="{57A95DD9-EBE8-48B4-8350-76E8273080BA}" type="presParOf" srcId="{2C1FE7C2-3C01-43D7-B78F-83E7D270435C}" destId="{88ACCD78-811E-4F9B-8E5B-DCF546A98365}" srcOrd="0" destOrd="0" presId="urn:microsoft.com/office/officeart/2018/2/layout/IconCircleList"/>
    <dgm:cxn modelId="{7C6AC340-CA1E-406F-AB40-350581145956}" type="presParOf" srcId="{2C1FE7C2-3C01-43D7-B78F-83E7D270435C}" destId="{E6A15E6F-9FAA-4B82-A781-3C1E0361B336}" srcOrd="1" destOrd="0" presId="urn:microsoft.com/office/officeart/2018/2/layout/IconCircleList"/>
    <dgm:cxn modelId="{860D1B18-B194-4E51-8E33-99EC5857973D}" type="presParOf" srcId="{2C1FE7C2-3C01-43D7-B78F-83E7D270435C}" destId="{442A068D-7DEC-424E-AFCC-DAEDC0DDFF33}" srcOrd="2" destOrd="0" presId="urn:microsoft.com/office/officeart/2018/2/layout/IconCircleList"/>
    <dgm:cxn modelId="{EE46C186-871D-4AAC-902A-E262B3B13454}" type="presParOf" srcId="{2C1FE7C2-3C01-43D7-B78F-83E7D270435C}" destId="{D619FE6B-920C-4D96-9F93-BBCE4E210995}" srcOrd="3" destOrd="0" presId="urn:microsoft.com/office/officeart/2018/2/layout/IconCircleList"/>
    <dgm:cxn modelId="{C2FA7D0E-2E1A-46E7-923D-7E95C72AF742}" type="presParOf" srcId="{3A1E6144-117D-4C9B-9EA4-6088075F015C}" destId="{22772FE2-B1E1-4554-9D69-C3849B7A3A5C}" srcOrd="1" destOrd="0" presId="urn:microsoft.com/office/officeart/2018/2/layout/IconCircleList"/>
    <dgm:cxn modelId="{574E1764-E251-4E2A-9270-DC2A87BCE4BE}" type="presParOf" srcId="{3A1E6144-117D-4C9B-9EA4-6088075F015C}" destId="{E8856F10-CB82-40AD-B93F-5F6B99A690C4}" srcOrd="2" destOrd="0" presId="urn:microsoft.com/office/officeart/2018/2/layout/IconCircleList"/>
    <dgm:cxn modelId="{F72028EC-8E02-4FE7-BAFE-D14A6919A440}" type="presParOf" srcId="{E8856F10-CB82-40AD-B93F-5F6B99A690C4}" destId="{83148FED-56A7-4279-93F7-8430BD06B980}" srcOrd="0" destOrd="0" presId="urn:microsoft.com/office/officeart/2018/2/layout/IconCircleList"/>
    <dgm:cxn modelId="{96390421-FC1C-460B-896E-C71CB10C856D}" type="presParOf" srcId="{E8856F10-CB82-40AD-B93F-5F6B99A690C4}" destId="{A444B258-5C4E-458D-AD2B-C93DE5C801A8}" srcOrd="1" destOrd="0" presId="urn:microsoft.com/office/officeart/2018/2/layout/IconCircleList"/>
    <dgm:cxn modelId="{D950700D-5741-4F20-B6AD-F63529D76532}" type="presParOf" srcId="{E8856F10-CB82-40AD-B93F-5F6B99A690C4}" destId="{D108639C-2E02-4B7F-9997-2B63090F90DE}" srcOrd="2" destOrd="0" presId="urn:microsoft.com/office/officeart/2018/2/layout/IconCircleList"/>
    <dgm:cxn modelId="{870204BD-D4B1-48F3-A362-BA9DDC8F3562}" type="presParOf" srcId="{E8856F10-CB82-40AD-B93F-5F6B99A690C4}" destId="{0D080F30-E29B-41B2-9E97-3D4191951E56}" srcOrd="3" destOrd="0" presId="urn:microsoft.com/office/officeart/2018/2/layout/IconCircleList"/>
    <dgm:cxn modelId="{B84F2A90-AC9E-4581-BE0E-54AA731442A4}" type="presParOf" srcId="{3A1E6144-117D-4C9B-9EA4-6088075F015C}" destId="{00E5CE32-C38D-4290-804D-90079E8DEE7C}" srcOrd="3" destOrd="0" presId="urn:microsoft.com/office/officeart/2018/2/layout/IconCircleList"/>
    <dgm:cxn modelId="{4E86180B-1239-435A-9917-E5596F1FF114}" type="presParOf" srcId="{3A1E6144-117D-4C9B-9EA4-6088075F015C}" destId="{6331630C-3CFB-4CCD-9D78-F2660BD82124}" srcOrd="4" destOrd="0" presId="urn:microsoft.com/office/officeart/2018/2/layout/IconCircleList"/>
    <dgm:cxn modelId="{0B446E7C-1217-4BB8-886F-C616A33E5A5A}" type="presParOf" srcId="{6331630C-3CFB-4CCD-9D78-F2660BD82124}" destId="{A41B1F6C-6A53-48C2-8548-96EB37AE8D0D}" srcOrd="0" destOrd="0" presId="urn:microsoft.com/office/officeart/2018/2/layout/IconCircleList"/>
    <dgm:cxn modelId="{01019F17-EBDD-40F1-B399-7BBF976B6DC5}" type="presParOf" srcId="{6331630C-3CFB-4CCD-9D78-F2660BD82124}" destId="{CD746FD7-53C6-41F5-83F5-0EE1BBBF5FC3}" srcOrd="1" destOrd="0" presId="urn:microsoft.com/office/officeart/2018/2/layout/IconCircleList"/>
    <dgm:cxn modelId="{8F1659E8-2037-4EA3-9E97-B6F6BAF713F9}" type="presParOf" srcId="{6331630C-3CFB-4CCD-9D78-F2660BD82124}" destId="{52ABA649-18D6-4828-A3F0-956044484098}" srcOrd="2" destOrd="0" presId="urn:microsoft.com/office/officeart/2018/2/layout/IconCircleList"/>
    <dgm:cxn modelId="{511CC956-D25A-4249-B751-E9355A716E79}" type="presParOf" srcId="{6331630C-3CFB-4CCD-9D78-F2660BD82124}" destId="{4287E961-B202-4F91-A13B-6DC7F9D663E5}" srcOrd="3" destOrd="0" presId="urn:microsoft.com/office/officeart/2018/2/layout/IconCircleList"/>
    <dgm:cxn modelId="{3950011A-1697-4AD7-A606-74AFFF8D7CEB}" type="presParOf" srcId="{3A1E6144-117D-4C9B-9EA4-6088075F015C}" destId="{8A1BD718-23C6-4D56-AF42-DD368D633827}" srcOrd="5" destOrd="0" presId="urn:microsoft.com/office/officeart/2018/2/layout/IconCircleList"/>
    <dgm:cxn modelId="{25124AD1-C2B6-43D3-9905-AED4E6AC7B8F}" type="presParOf" srcId="{3A1E6144-117D-4C9B-9EA4-6088075F015C}" destId="{7C271CAB-48FA-433F-A875-D42436FB3963}" srcOrd="6" destOrd="0" presId="urn:microsoft.com/office/officeart/2018/2/layout/IconCircleList"/>
    <dgm:cxn modelId="{14FBCC61-62E2-48CD-8EDA-F1692FB48F38}" type="presParOf" srcId="{7C271CAB-48FA-433F-A875-D42436FB3963}" destId="{5902D3FD-D162-4A04-BECB-32AD49AD61E3}" srcOrd="0" destOrd="0" presId="urn:microsoft.com/office/officeart/2018/2/layout/IconCircleList"/>
    <dgm:cxn modelId="{63CA4A8B-AD66-4184-8E05-08F1305F2836}" type="presParOf" srcId="{7C271CAB-48FA-433F-A875-D42436FB3963}" destId="{665B579F-CE0A-4A3F-856C-6853C0BEAB2E}" srcOrd="1" destOrd="0" presId="urn:microsoft.com/office/officeart/2018/2/layout/IconCircleList"/>
    <dgm:cxn modelId="{F65A53E8-C74C-41B2-97E8-6E03ADDAB3FE}" type="presParOf" srcId="{7C271CAB-48FA-433F-A875-D42436FB3963}" destId="{09A408BE-771D-4CD9-AB92-C68142B76183}" srcOrd="2" destOrd="0" presId="urn:microsoft.com/office/officeart/2018/2/layout/IconCircleList"/>
    <dgm:cxn modelId="{88298706-5140-4286-8844-0E0519C207F9}" type="presParOf" srcId="{7C271CAB-48FA-433F-A875-D42436FB3963}" destId="{90445417-E0E9-480A-ADE9-F11D83886DF7}"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5EBCE5-5F54-4941-8937-A188E564AF88}" type="doc">
      <dgm:prSet loTypeId="urn:microsoft.com/office/officeart/2018/2/layout/IconLabelList" loCatId="icon" qsTypeId="urn:microsoft.com/office/officeart/2005/8/quickstyle/simple1" qsCatId="simple" csTypeId="urn:microsoft.com/office/officeart/2018/5/colors/Iconchunking_neutralbg_accent6_2" csCatId="accent6" phldr="1"/>
      <dgm:spPr/>
      <dgm:t>
        <a:bodyPr/>
        <a:lstStyle/>
        <a:p>
          <a:endParaRPr lang="en-US"/>
        </a:p>
      </dgm:t>
    </dgm:pt>
    <dgm:pt modelId="{BCC1877B-B422-4991-B1B3-99C4D972EF66}">
      <dgm:prSet/>
      <dgm:spPr/>
      <dgm:t>
        <a:bodyPr/>
        <a:lstStyle/>
        <a:p>
          <a:r>
            <a:rPr lang="es-ES_tradnl" noProof="0">
              <a:latin typeface="Palatino" pitchFamily="2" charset="77"/>
              <a:ea typeface="Palatino" pitchFamily="2" charset="77"/>
            </a:rPr>
            <a:t>1.- </a:t>
          </a:r>
          <a:r>
            <a:rPr lang="es-ES_tradnl" i="1" noProof="0">
              <a:latin typeface="Palatino" pitchFamily="2" charset="77"/>
              <a:ea typeface="Palatino" pitchFamily="2" charset="77"/>
            </a:rPr>
            <a:t>La</a:t>
          </a:r>
          <a:r>
            <a:rPr lang="es-ES_tradnl" i="1" baseline="0" noProof="0">
              <a:latin typeface="Palatino" pitchFamily="2" charset="77"/>
              <a:ea typeface="Palatino" pitchFamily="2" charset="77"/>
            </a:rPr>
            <a:t> estrategia es resultado de un proceso político de negociación</a:t>
          </a:r>
          <a:endParaRPr lang="es-ES_tradnl" i="1" noProof="0">
            <a:latin typeface="Palatino" pitchFamily="2" charset="77"/>
            <a:ea typeface="Palatino" pitchFamily="2" charset="77"/>
          </a:endParaRPr>
        </a:p>
      </dgm:t>
    </dgm:pt>
    <dgm:pt modelId="{B5440D22-1E99-4908-84B9-D2F5DEEFC3C6}" type="parTrans" cxnId="{14F91C7F-0541-4A96-A93B-62396F52A032}">
      <dgm:prSet/>
      <dgm:spPr/>
      <dgm:t>
        <a:bodyPr/>
        <a:lstStyle/>
        <a:p>
          <a:endParaRPr lang="en-US"/>
        </a:p>
      </dgm:t>
    </dgm:pt>
    <dgm:pt modelId="{B71E6B03-88AF-4443-8628-8150DEE40CFE}" type="sibTrans" cxnId="{14F91C7F-0541-4A96-A93B-62396F52A032}">
      <dgm:prSet/>
      <dgm:spPr/>
      <dgm:t>
        <a:bodyPr/>
        <a:lstStyle/>
        <a:p>
          <a:endParaRPr lang="en-US"/>
        </a:p>
      </dgm:t>
    </dgm:pt>
    <dgm:pt modelId="{25A3E560-2C34-4C81-A3A5-1921005A0BDA}">
      <dgm:prSet/>
      <dgm:spPr/>
      <dgm:t>
        <a:bodyPr/>
        <a:lstStyle/>
        <a:p>
          <a:r>
            <a:rPr lang="es-ES_tradnl" i="1">
              <a:latin typeface="Palatino" pitchFamily="2" charset="77"/>
              <a:ea typeface="Palatino" pitchFamily="2" charset="77"/>
            </a:rPr>
            <a:t>2.-La estrategia como influencia, pero también como negociación.</a:t>
          </a:r>
          <a:endParaRPr lang="en-US">
            <a:latin typeface="Palatino" pitchFamily="2" charset="77"/>
            <a:ea typeface="Palatino" pitchFamily="2" charset="77"/>
          </a:endParaRPr>
        </a:p>
      </dgm:t>
    </dgm:pt>
    <dgm:pt modelId="{8CF4052F-BCAD-4DDA-86A2-3903FDAE672E}" type="parTrans" cxnId="{7919925D-F976-47D3-90BA-DCDF5BA00AD2}">
      <dgm:prSet/>
      <dgm:spPr/>
      <dgm:t>
        <a:bodyPr/>
        <a:lstStyle/>
        <a:p>
          <a:endParaRPr lang="en-US"/>
        </a:p>
      </dgm:t>
    </dgm:pt>
    <dgm:pt modelId="{0818FCED-3F35-4B5A-A596-5F438C80A223}" type="sibTrans" cxnId="{7919925D-F976-47D3-90BA-DCDF5BA00AD2}">
      <dgm:prSet/>
      <dgm:spPr/>
      <dgm:t>
        <a:bodyPr/>
        <a:lstStyle/>
        <a:p>
          <a:endParaRPr lang="en-US"/>
        </a:p>
      </dgm:t>
    </dgm:pt>
    <dgm:pt modelId="{17055714-D7D8-4401-AF83-FE76D11BA068}">
      <dgm:prSet/>
      <dgm:spPr/>
      <dgm:t>
        <a:bodyPr/>
        <a:lstStyle/>
        <a:p>
          <a:r>
            <a:rPr lang="es-ES_tradnl" i="1" noProof="0"/>
            <a:t>3.-El estratega como transformador, conductor del cambio y negociador. </a:t>
          </a:r>
          <a:endParaRPr lang="es-ES_tradnl" noProof="0"/>
        </a:p>
      </dgm:t>
    </dgm:pt>
    <dgm:pt modelId="{4965E665-A4FD-4837-8171-B11DA89AEBE7}" type="parTrans" cxnId="{A4982F50-AEBC-45B9-9FC9-2D7CACDF3DAD}">
      <dgm:prSet/>
      <dgm:spPr/>
      <dgm:t>
        <a:bodyPr/>
        <a:lstStyle/>
        <a:p>
          <a:endParaRPr lang="en-US"/>
        </a:p>
      </dgm:t>
    </dgm:pt>
    <dgm:pt modelId="{AE7CE768-7BB2-4189-BA84-237EC9B3750A}" type="sibTrans" cxnId="{A4982F50-AEBC-45B9-9FC9-2D7CACDF3DAD}">
      <dgm:prSet/>
      <dgm:spPr/>
      <dgm:t>
        <a:bodyPr/>
        <a:lstStyle/>
        <a:p>
          <a:endParaRPr lang="en-US"/>
        </a:p>
      </dgm:t>
    </dgm:pt>
    <dgm:pt modelId="{D8FFEDEC-7D20-4ED3-B5B4-04310BA87E0D}">
      <dgm:prSet/>
      <dgm:spPr/>
      <dgm:t>
        <a:bodyPr/>
        <a:lstStyle/>
        <a:p>
          <a:r>
            <a:rPr lang="es-ES_tradnl" i="1">
              <a:latin typeface="Palatino" pitchFamily="2" charset="77"/>
              <a:ea typeface="Palatino" pitchFamily="2" charset="77"/>
            </a:rPr>
            <a:t>4.-Las organizaciones consisten en individuos con sus propias ambiciones, envidias, temores, capaces de realizar toda clase de juegos políticos con tal de alcanzar sus metas individuales</a:t>
          </a:r>
          <a:endParaRPr lang="en-US">
            <a:latin typeface="Palatino" pitchFamily="2" charset="77"/>
            <a:ea typeface="Palatino" pitchFamily="2" charset="77"/>
          </a:endParaRPr>
        </a:p>
      </dgm:t>
    </dgm:pt>
    <dgm:pt modelId="{744F4E85-0783-4671-AE5D-32D88F6B03D6}" type="parTrans" cxnId="{FC89E9AF-9C3D-4460-8299-23484862550F}">
      <dgm:prSet/>
      <dgm:spPr/>
      <dgm:t>
        <a:bodyPr/>
        <a:lstStyle/>
        <a:p>
          <a:endParaRPr lang="en-US"/>
        </a:p>
      </dgm:t>
    </dgm:pt>
    <dgm:pt modelId="{889DA34E-9F5E-41DD-A1FA-2C00BCD8E0E1}" type="sibTrans" cxnId="{FC89E9AF-9C3D-4460-8299-23484862550F}">
      <dgm:prSet/>
      <dgm:spPr/>
      <dgm:t>
        <a:bodyPr/>
        <a:lstStyle/>
        <a:p>
          <a:endParaRPr lang="en-US"/>
        </a:p>
      </dgm:t>
    </dgm:pt>
    <dgm:pt modelId="{F724B8C4-1875-4D4E-822B-3231B9C3E48F}" type="pres">
      <dgm:prSet presAssocID="{425EBCE5-5F54-4941-8937-A188E564AF88}" presName="root" presStyleCnt="0">
        <dgm:presLayoutVars>
          <dgm:dir/>
          <dgm:resizeHandles val="exact"/>
        </dgm:presLayoutVars>
      </dgm:prSet>
      <dgm:spPr/>
    </dgm:pt>
    <dgm:pt modelId="{C00BCE2C-16EA-4A79-8AEA-E498CFEC3A50}" type="pres">
      <dgm:prSet presAssocID="{BCC1877B-B422-4991-B1B3-99C4D972EF66}" presName="compNode" presStyleCnt="0"/>
      <dgm:spPr/>
    </dgm:pt>
    <dgm:pt modelId="{02DE28A2-D942-4771-8D5F-3A3BA3B801FF}" type="pres">
      <dgm:prSet presAssocID="{BCC1877B-B422-4991-B1B3-99C4D972EF6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ddBookmark"/>
        </a:ext>
      </dgm:extLst>
    </dgm:pt>
    <dgm:pt modelId="{73E03EF8-CD66-441D-983A-00B55788E1B8}" type="pres">
      <dgm:prSet presAssocID="{BCC1877B-B422-4991-B1B3-99C4D972EF66}" presName="spaceRect" presStyleCnt="0"/>
      <dgm:spPr/>
    </dgm:pt>
    <dgm:pt modelId="{5D3E5BC2-9B1E-4A89-87BE-19A83BEEC721}" type="pres">
      <dgm:prSet presAssocID="{BCC1877B-B422-4991-B1B3-99C4D972EF66}" presName="textRect" presStyleLbl="revTx" presStyleIdx="0" presStyleCnt="4">
        <dgm:presLayoutVars>
          <dgm:chMax val="1"/>
          <dgm:chPref val="1"/>
        </dgm:presLayoutVars>
      </dgm:prSet>
      <dgm:spPr/>
    </dgm:pt>
    <dgm:pt modelId="{D1B797A2-478A-4D04-A6D6-7E676617330D}" type="pres">
      <dgm:prSet presAssocID="{B71E6B03-88AF-4443-8628-8150DEE40CFE}" presName="sibTrans" presStyleCnt="0"/>
      <dgm:spPr/>
    </dgm:pt>
    <dgm:pt modelId="{03C649E5-543C-499E-86C3-F8E2D4B59222}" type="pres">
      <dgm:prSet presAssocID="{25A3E560-2C34-4C81-A3A5-1921005A0BDA}" presName="compNode" presStyleCnt="0"/>
      <dgm:spPr/>
    </dgm:pt>
    <dgm:pt modelId="{75E606D4-30D5-4075-B18C-E5283B5FEA7A}" type="pres">
      <dgm:prSet presAssocID="{25A3E560-2C34-4C81-A3A5-1921005A0BD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ingerprint2"/>
        </a:ext>
      </dgm:extLst>
    </dgm:pt>
    <dgm:pt modelId="{CC3FADE2-E319-4815-9162-A64E488B1F17}" type="pres">
      <dgm:prSet presAssocID="{25A3E560-2C34-4C81-A3A5-1921005A0BDA}" presName="spaceRect" presStyleCnt="0"/>
      <dgm:spPr/>
    </dgm:pt>
    <dgm:pt modelId="{97FB55AC-AE20-4C26-8EE3-1EF1CC21F003}" type="pres">
      <dgm:prSet presAssocID="{25A3E560-2C34-4C81-A3A5-1921005A0BDA}" presName="textRect" presStyleLbl="revTx" presStyleIdx="1" presStyleCnt="4">
        <dgm:presLayoutVars>
          <dgm:chMax val="1"/>
          <dgm:chPref val="1"/>
        </dgm:presLayoutVars>
      </dgm:prSet>
      <dgm:spPr/>
    </dgm:pt>
    <dgm:pt modelId="{05B5F5C6-F429-4FD5-81E9-AD09CEF7FF38}" type="pres">
      <dgm:prSet presAssocID="{0818FCED-3F35-4B5A-A596-5F438C80A223}" presName="sibTrans" presStyleCnt="0"/>
      <dgm:spPr/>
    </dgm:pt>
    <dgm:pt modelId="{2620E5CD-F23A-488E-A376-22CC6A940FF6}" type="pres">
      <dgm:prSet presAssocID="{17055714-D7D8-4401-AF83-FE76D11BA068}" presName="compNode" presStyleCnt="0"/>
      <dgm:spPr/>
    </dgm:pt>
    <dgm:pt modelId="{5E61C239-88EF-4695-A1CC-68AEFFB1DACF}" type="pres">
      <dgm:prSet presAssocID="{17055714-D7D8-4401-AF83-FE76D11BA06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rror"/>
        </a:ext>
      </dgm:extLst>
    </dgm:pt>
    <dgm:pt modelId="{EDC9D0E8-3B7D-41F6-9066-F7E39A5A0C6C}" type="pres">
      <dgm:prSet presAssocID="{17055714-D7D8-4401-AF83-FE76D11BA068}" presName="spaceRect" presStyleCnt="0"/>
      <dgm:spPr/>
    </dgm:pt>
    <dgm:pt modelId="{51C66107-3EF4-47FC-9EDC-F897C832645D}" type="pres">
      <dgm:prSet presAssocID="{17055714-D7D8-4401-AF83-FE76D11BA068}" presName="textRect" presStyleLbl="revTx" presStyleIdx="2" presStyleCnt="4">
        <dgm:presLayoutVars>
          <dgm:chMax val="1"/>
          <dgm:chPref val="1"/>
        </dgm:presLayoutVars>
      </dgm:prSet>
      <dgm:spPr/>
    </dgm:pt>
    <dgm:pt modelId="{4126D8B2-C3E2-4555-ACAF-57B4BAE4C56B}" type="pres">
      <dgm:prSet presAssocID="{AE7CE768-7BB2-4189-BA84-237EC9B3750A}" presName="sibTrans" presStyleCnt="0"/>
      <dgm:spPr/>
    </dgm:pt>
    <dgm:pt modelId="{F5626C7F-E4EA-4AC7-BD98-719F281A41C4}" type="pres">
      <dgm:prSet presAssocID="{D8FFEDEC-7D20-4ED3-B5B4-04310BA87E0D}" presName="compNode" presStyleCnt="0"/>
      <dgm:spPr/>
    </dgm:pt>
    <dgm:pt modelId="{B3246912-5D55-44E1-8163-5D40D0D88A3D}" type="pres">
      <dgm:prSet presAssocID="{D8FFEDEC-7D20-4ED3-B5B4-04310BA87E0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ooter"/>
        </a:ext>
      </dgm:extLst>
    </dgm:pt>
    <dgm:pt modelId="{AC88D01E-0386-4CAC-9D0D-C800EF7A6117}" type="pres">
      <dgm:prSet presAssocID="{D8FFEDEC-7D20-4ED3-B5B4-04310BA87E0D}" presName="spaceRect" presStyleCnt="0"/>
      <dgm:spPr/>
    </dgm:pt>
    <dgm:pt modelId="{64B24C46-EB9D-4966-8FD1-A9752992E81F}" type="pres">
      <dgm:prSet presAssocID="{D8FFEDEC-7D20-4ED3-B5B4-04310BA87E0D}" presName="textRect" presStyleLbl="revTx" presStyleIdx="3" presStyleCnt="4">
        <dgm:presLayoutVars>
          <dgm:chMax val="1"/>
          <dgm:chPref val="1"/>
        </dgm:presLayoutVars>
      </dgm:prSet>
      <dgm:spPr/>
    </dgm:pt>
  </dgm:ptLst>
  <dgm:cxnLst>
    <dgm:cxn modelId="{A4982F50-AEBC-45B9-9FC9-2D7CACDF3DAD}" srcId="{425EBCE5-5F54-4941-8937-A188E564AF88}" destId="{17055714-D7D8-4401-AF83-FE76D11BA068}" srcOrd="2" destOrd="0" parTransId="{4965E665-A4FD-4837-8171-B11DA89AEBE7}" sibTransId="{AE7CE768-7BB2-4189-BA84-237EC9B3750A}"/>
    <dgm:cxn modelId="{7919925D-F976-47D3-90BA-DCDF5BA00AD2}" srcId="{425EBCE5-5F54-4941-8937-A188E564AF88}" destId="{25A3E560-2C34-4C81-A3A5-1921005A0BDA}" srcOrd="1" destOrd="0" parTransId="{8CF4052F-BCAD-4DDA-86A2-3903FDAE672E}" sibTransId="{0818FCED-3F35-4B5A-A596-5F438C80A223}"/>
    <dgm:cxn modelId="{14F91C7F-0541-4A96-A93B-62396F52A032}" srcId="{425EBCE5-5F54-4941-8937-A188E564AF88}" destId="{BCC1877B-B422-4991-B1B3-99C4D972EF66}" srcOrd="0" destOrd="0" parTransId="{B5440D22-1E99-4908-84B9-D2F5DEEFC3C6}" sibTransId="{B71E6B03-88AF-4443-8628-8150DEE40CFE}"/>
    <dgm:cxn modelId="{64187E85-E286-BB4E-B572-CC787BE6A4B5}" type="presOf" srcId="{D8FFEDEC-7D20-4ED3-B5B4-04310BA87E0D}" destId="{64B24C46-EB9D-4966-8FD1-A9752992E81F}" srcOrd="0" destOrd="0" presId="urn:microsoft.com/office/officeart/2018/2/layout/IconLabelList"/>
    <dgm:cxn modelId="{FC89E9AF-9C3D-4460-8299-23484862550F}" srcId="{425EBCE5-5F54-4941-8937-A188E564AF88}" destId="{D8FFEDEC-7D20-4ED3-B5B4-04310BA87E0D}" srcOrd="3" destOrd="0" parTransId="{744F4E85-0783-4671-AE5D-32D88F6B03D6}" sibTransId="{889DA34E-9F5E-41DD-A1FA-2C00BCD8E0E1}"/>
    <dgm:cxn modelId="{7B537AB0-2665-594A-89C6-2E917CFA7ECA}" type="presOf" srcId="{25A3E560-2C34-4C81-A3A5-1921005A0BDA}" destId="{97FB55AC-AE20-4C26-8EE3-1EF1CC21F003}" srcOrd="0" destOrd="0" presId="urn:microsoft.com/office/officeart/2018/2/layout/IconLabelList"/>
    <dgm:cxn modelId="{FAFB6DC5-A8AE-DE49-9E6C-6A16BB5E35A7}" type="presOf" srcId="{BCC1877B-B422-4991-B1B3-99C4D972EF66}" destId="{5D3E5BC2-9B1E-4A89-87BE-19A83BEEC721}" srcOrd="0" destOrd="0" presId="urn:microsoft.com/office/officeart/2018/2/layout/IconLabelList"/>
    <dgm:cxn modelId="{83D7E5CF-84EF-8B43-AE96-FBE6E51474CA}" type="presOf" srcId="{17055714-D7D8-4401-AF83-FE76D11BA068}" destId="{51C66107-3EF4-47FC-9EDC-F897C832645D}" srcOrd="0" destOrd="0" presId="urn:microsoft.com/office/officeart/2018/2/layout/IconLabelList"/>
    <dgm:cxn modelId="{B3E2BFD4-8CC4-8041-91F3-9E839632A269}" type="presOf" srcId="{425EBCE5-5F54-4941-8937-A188E564AF88}" destId="{F724B8C4-1875-4D4E-822B-3231B9C3E48F}" srcOrd="0" destOrd="0" presId="urn:microsoft.com/office/officeart/2018/2/layout/IconLabelList"/>
    <dgm:cxn modelId="{BFF87CB8-1D0D-D146-9DDE-CA3FF1FA64B6}" type="presParOf" srcId="{F724B8C4-1875-4D4E-822B-3231B9C3E48F}" destId="{C00BCE2C-16EA-4A79-8AEA-E498CFEC3A50}" srcOrd="0" destOrd="0" presId="urn:microsoft.com/office/officeart/2018/2/layout/IconLabelList"/>
    <dgm:cxn modelId="{9A1BF604-BA42-004E-968F-31C3779AF1F9}" type="presParOf" srcId="{C00BCE2C-16EA-4A79-8AEA-E498CFEC3A50}" destId="{02DE28A2-D942-4771-8D5F-3A3BA3B801FF}" srcOrd="0" destOrd="0" presId="urn:microsoft.com/office/officeart/2018/2/layout/IconLabelList"/>
    <dgm:cxn modelId="{E582709D-CB44-EB4A-ACB6-C413E8CAF28A}" type="presParOf" srcId="{C00BCE2C-16EA-4A79-8AEA-E498CFEC3A50}" destId="{73E03EF8-CD66-441D-983A-00B55788E1B8}" srcOrd="1" destOrd="0" presId="urn:microsoft.com/office/officeart/2018/2/layout/IconLabelList"/>
    <dgm:cxn modelId="{022FE122-2D81-2847-A03A-33FB9E16723E}" type="presParOf" srcId="{C00BCE2C-16EA-4A79-8AEA-E498CFEC3A50}" destId="{5D3E5BC2-9B1E-4A89-87BE-19A83BEEC721}" srcOrd="2" destOrd="0" presId="urn:microsoft.com/office/officeart/2018/2/layout/IconLabelList"/>
    <dgm:cxn modelId="{BCB1533A-611B-4D41-8745-83EDF8A818A3}" type="presParOf" srcId="{F724B8C4-1875-4D4E-822B-3231B9C3E48F}" destId="{D1B797A2-478A-4D04-A6D6-7E676617330D}" srcOrd="1" destOrd="0" presId="urn:microsoft.com/office/officeart/2018/2/layout/IconLabelList"/>
    <dgm:cxn modelId="{D69A7F1D-5730-0A4E-B904-1AF8A79D07BD}" type="presParOf" srcId="{F724B8C4-1875-4D4E-822B-3231B9C3E48F}" destId="{03C649E5-543C-499E-86C3-F8E2D4B59222}" srcOrd="2" destOrd="0" presId="urn:microsoft.com/office/officeart/2018/2/layout/IconLabelList"/>
    <dgm:cxn modelId="{144669B7-A526-0547-88B6-F4501E880525}" type="presParOf" srcId="{03C649E5-543C-499E-86C3-F8E2D4B59222}" destId="{75E606D4-30D5-4075-B18C-E5283B5FEA7A}" srcOrd="0" destOrd="0" presId="urn:microsoft.com/office/officeart/2018/2/layout/IconLabelList"/>
    <dgm:cxn modelId="{1B39958E-2A72-D448-BBDF-7B2AF9BD45A1}" type="presParOf" srcId="{03C649E5-543C-499E-86C3-F8E2D4B59222}" destId="{CC3FADE2-E319-4815-9162-A64E488B1F17}" srcOrd="1" destOrd="0" presId="urn:microsoft.com/office/officeart/2018/2/layout/IconLabelList"/>
    <dgm:cxn modelId="{5700633E-7321-734E-A623-32DE2FBA242D}" type="presParOf" srcId="{03C649E5-543C-499E-86C3-F8E2D4B59222}" destId="{97FB55AC-AE20-4C26-8EE3-1EF1CC21F003}" srcOrd="2" destOrd="0" presId="urn:microsoft.com/office/officeart/2018/2/layout/IconLabelList"/>
    <dgm:cxn modelId="{67542672-DDBC-D24F-BC5A-2E0E1EF1C93D}" type="presParOf" srcId="{F724B8C4-1875-4D4E-822B-3231B9C3E48F}" destId="{05B5F5C6-F429-4FD5-81E9-AD09CEF7FF38}" srcOrd="3" destOrd="0" presId="urn:microsoft.com/office/officeart/2018/2/layout/IconLabelList"/>
    <dgm:cxn modelId="{7FFB39DD-671D-184E-A0A7-C326D61BED1E}" type="presParOf" srcId="{F724B8C4-1875-4D4E-822B-3231B9C3E48F}" destId="{2620E5CD-F23A-488E-A376-22CC6A940FF6}" srcOrd="4" destOrd="0" presId="urn:microsoft.com/office/officeart/2018/2/layout/IconLabelList"/>
    <dgm:cxn modelId="{BD3670EE-EA2A-7640-8558-B1FD93D33E20}" type="presParOf" srcId="{2620E5CD-F23A-488E-A376-22CC6A940FF6}" destId="{5E61C239-88EF-4695-A1CC-68AEFFB1DACF}" srcOrd="0" destOrd="0" presId="urn:microsoft.com/office/officeart/2018/2/layout/IconLabelList"/>
    <dgm:cxn modelId="{7894C4B5-1D8A-1F4F-8228-74FEE017D94F}" type="presParOf" srcId="{2620E5CD-F23A-488E-A376-22CC6A940FF6}" destId="{EDC9D0E8-3B7D-41F6-9066-F7E39A5A0C6C}" srcOrd="1" destOrd="0" presId="urn:microsoft.com/office/officeart/2018/2/layout/IconLabelList"/>
    <dgm:cxn modelId="{93C05A57-AA90-124D-B6C5-7175A387EED6}" type="presParOf" srcId="{2620E5CD-F23A-488E-A376-22CC6A940FF6}" destId="{51C66107-3EF4-47FC-9EDC-F897C832645D}" srcOrd="2" destOrd="0" presId="urn:microsoft.com/office/officeart/2018/2/layout/IconLabelList"/>
    <dgm:cxn modelId="{520BF76E-A919-AB4B-BBC6-F1E4445D7B95}" type="presParOf" srcId="{F724B8C4-1875-4D4E-822B-3231B9C3E48F}" destId="{4126D8B2-C3E2-4555-ACAF-57B4BAE4C56B}" srcOrd="5" destOrd="0" presId="urn:microsoft.com/office/officeart/2018/2/layout/IconLabelList"/>
    <dgm:cxn modelId="{72AAE0E0-CBB3-F54D-B74D-839D8BA56DD9}" type="presParOf" srcId="{F724B8C4-1875-4D4E-822B-3231B9C3E48F}" destId="{F5626C7F-E4EA-4AC7-BD98-719F281A41C4}" srcOrd="6" destOrd="0" presId="urn:microsoft.com/office/officeart/2018/2/layout/IconLabelList"/>
    <dgm:cxn modelId="{1D58CE97-FA5A-6C46-8D69-7DBC52E6892D}" type="presParOf" srcId="{F5626C7F-E4EA-4AC7-BD98-719F281A41C4}" destId="{B3246912-5D55-44E1-8163-5D40D0D88A3D}" srcOrd="0" destOrd="0" presId="urn:microsoft.com/office/officeart/2018/2/layout/IconLabelList"/>
    <dgm:cxn modelId="{9251C568-06A5-1F4F-B32A-A02F11BFD360}" type="presParOf" srcId="{F5626C7F-E4EA-4AC7-BD98-719F281A41C4}" destId="{AC88D01E-0386-4CAC-9D0D-C800EF7A6117}" srcOrd="1" destOrd="0" presId="urn:microsoft.com/office/officeart/2018/2/layout/IconLabelList"/>
    <dgm:cxn modelId="{365C29F1-1E7B-5F42-8EBA-B8A75A9FBD57}" type="presParOf" srcId="{F5626C7F-E4EA-4AC7-BD98-719F281A41C4}" destId="{64B24C46-EB9D-4966-8FD1-A9752992E81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25EBCE5-5F54-4941-8937-A188E564AF88}" type="doc">
      <dgm:prSet loTypeId="urn:microsoft.com/office/officeart/2018/2/layout/IconCircleList" loCatId="icon" qsTypeId="urn:microsoft.com/office/officeart/2005/8/quickstyle/simple1" qsCatId="simple" csTypeId="urn:microsoft.com/office/officeart/2018/5/colors/Iconchunking_coloredtext_accent0_3" csCatId="mainScheme" phldr="1"/>
      <dgm:spPr/>
      <dgm:t>
        <a:bodyPr/>
        <a:lstStyle/>
        <a:p>
          <a:endParaRPr lang="en-US"/>
        </a:p>
      </dgm:t>
    </dgm:pt>
    <dgm:pt modelId="{BCC1877B-B422-4991-B1B3-99C4D972EF66}">
      <dgm:prSet/>
      <dgm:spPr/>
      <dgm:t>
        <a:bodyPr/>
        <a:lstStyle/>
        <a:p>
          <a:r>
            <a:rPr lang="es-ES_tradnl" noProof="0">
              <a:latin typeface="Palatino" pitchFamily="2" charset="77"/>
              <a:ea typeface="Palatino" pitchFamily="2" charset="77"/>
            </a:rPr>
            <a:t>1.- </a:t>
          </a:r>
          <a:r>
            <a:rPr lang="es-ES_tradnl" i="1" noProof="0">
              <a:latin typeface="Palatino" pitchFamily="2" charset="77"/>
              <a:ea typeface="Palatino" pitchFamily="2" charset="77"/>
            </a:rPr>
            <a:t>Las organizaciones consisten en individuos con sueños, esperanzas, ambiciones, intereses, envidias y temores, capaces de realizar toda clase de juegos políticos con tal de alcanzar sus metas.</a:t>
          </a:r>
        </a:p>
      </dgm:t>
    </dgm:pt>
    <dgm:pt modelId="{B5440D22-1E99-4908-84B9-D2F5DEEFC3C6}" type="parTrans" cxnId="{14F91C7F-0541-4A96-A93B-62396F52A032}">
      <dgm:prSet/>
      <dgm:spPr/>
      <dgm:t>
        <a:bodyPr/>
        <a:lstStyle/>
        <a:p>
          <a:endParaRPr lang="en-US"/>
        </a:p>
      </dgm:t>
    </dgm:pt>
    <dgm:pt modelId="{B71E6B03-88AF-4443-8628-8150DEE40CFE}" type="sibTrans" cxnId="{14F91C7F-0541-4A96-A93B-62396F52A032}">
      <dgm:prSet/>
      <dgm:spPr/>
      <dgm:t>
        <a:bodyPr/>
        <a:lstStyle/>
        <a:p>
          <a:endParaRPr lang="en-US"/>
        </a:p>
      </dgm:t>
    </dgm:pt>
    <dgm:pt modelId="{25A3E560-2C34-4C81-A3A5-1921005A0BDA}">
      <dgm:prSet/>
      <dgm:spPr/>
      <dgm:t>
        <a:bodyPr/>
        <a:lstStyle/>
        <a:p>
          <a:r>
            <a:rPr lang="es-ES_tradnl" i="1">
              <a:latin typeface="Palatino" pitchFamily="2" charset="77"/>
              <a:ea typeface="Palatino" pitchFamily="2" charset="77"/>
            </a:rPr>
            <a:t>2.-Las organizaciones son coaliciones entre individuos y grupos de intereses.</a:t>
          </a:r>
          <a:endParaRPr lang="en-US">
            <a:latin typeface="Palatino" pitchFamily="2" charset="77"/>
            <a:ea typeface="Palatino" pitchFamily="2" charset="77"/>
          </a:endParaRPr>
        </a:p>
      </dgm:t>
    </dgm:pt>
    <dgm:pt modelId="{8CF4052F-BCAD-4DDA-86A2-3903FDAE672E}" type="parTrans" cxnId="{7919925D-F976-47D3-90BA-DCDF5BA00AD2}">
      <dgm:prSet/>
      <dgm:spPr/>
      <dgm:t>
        <a:bodyPr/>
        <a:lstStyle/>
        <a:p>
          <a:endParaRPr lang="en-US"/>
        </a:p>
      </dgm:t>
    </dgm:pt>
    <dgm:pt modelId="{0818FCED-3F35-4B5A-A596-5F438C80A223}" type="sibTrans" cxnId="{7919925D-F976-47D3-90BA-DCDF5BA00AD2}">
      <dgm:prSet/>
      <dgm:spPr/>
      <dgm:t>
        <a:bodyPr/>
        <a:lstStyle/>
        <a:p>
          <a:endParaRPr lang="en-US"/>
        </a:p>
      </dgm:t>
    </dgm:pt>
    <dgm:pt modelId="{17055714-D7D8-4401-AF83-FE76D11BA068}">
      <dgm:prSet/>
      <dgm:spPr/>
      <dgm:t>
        <a:bodyPr/>
        <a:lstStyle/>
        <a:p>
          <a:r>
            <a:rPr lang="es-ES_tradnl" i="1" noProof="0"/>
            <a:t>3.-Entre miembros de una coalición existen diferencias en cuanto a valores, convicciones, información y percepciones de la realidad.</a:t>
          </a:r>
          <a:endParaRPr lang="es-ES_tradnl" noProof="0"/>
        </a:p>
      </dgm:t>
    </dgm:pt>
    <dgm:pt modelId="{4965E665-A4FD-4837-8171-B11DA89AEBE7}" type="parTrans" cxnId="{A4982F50-AEBC-45B9-9FC9-2D7CACDF3DAD}">
      <dgm:prSet/>
      <dgm:spPr/>
      <dgm:t>
        <a:bodyPr/>
        <a:lstStyle/>
        <a:p>
          <a:endParaRPr lang="en-US"/>
        </a:p>
      </dgm:t>
    </dgm:pt>
    <dgm:pt modelId="{AE7CE768-7BB2-4189-BA84-237EC9B3750A}" type="sibTrans" cxnId="{A4982F50-AEBC-45B9-9FC9-2D7CACDF3DAD}">
      <dgm:prSet/>
      <dgm:spPr/>
      <dgm:t>
        <a:bodyPr/>
        <a:lstStyle/>
        <a:p>
          <a:endParaRPr lang="en-US"/>
        </a:p>
      </dgm:t>
    </dgm:pt>
    <dgm:pt modelId="{D8FFEDEC-7D20-4ED3-B5B4-04310BA87E0D}">
      <dgm:prSet/>
      <dgm:spPr/>
      <dgm:t>
        <a:bodyPr/>
        <a:lstStyle/>
        <a:p>
          <a:r>
            <a:rPr lang="es-ES_tradnl" i="1">
              <a:latin typeface="Palatino" pitchFamily="2" charset="77"/>
              <a:ea typeface="Palatino" pitchFamily="2" charset="77"/>
            </a:rPr>
            <a:t>4.-Las decisiones más conflictivas suelen surgir a partir de adjudicar recursos escasos ¿Quién recibe?</a:t>
          </a:r>
          <a:br>
            <a:rPr lang="es-ES_tradnl" i="1">
              <a:latin typeface="Palatino" pitchFamily="2" charset="77"/>
              <a:ea typeface="Palatino" pitchFamily="2" charset="77"/>
            </a:rPr>
          </a:br>
          <a:r>
            <a:rPr lang="es-ES_tradnl" i="1">
              <a:latin typeface="Palatino" pitchFamily="2" charset="77"/>
              <a:ea typeface="Palatino" pitchFamily="2" charset="77"/>
            </a:rPr>
            <a:t>¿Por qué? </a:t>
          </a:r>
          <a:endParaRPr lang="en-US">
            <a:latin typeface="Palatino" pitchFamily="2" charset="77"/>
            <a:ea typeface="Palatino" pitchFamily="2" charset="77"/>
          </a:endParaRPr>
        </a:p>
      </dgm:t>
    </dgm:pt>
    <dgm:pt modelId="{744F4E85-0783-4671-AE5D-32D88F6B03D6}" type="parTrans" cxnId="{FC89E9AF-9C3D-4460-8299-23484862550F}">
      <dgm:prSet/>
      <dgm:spPr/>
      <dgm:t>
        <a:bodyPr/>
        <a:lstStyle/>
        <a:p>
          <a:endParaRPr lang="en-US"/>
        </a:p>
      </dgm:t>
    </dgm:pt>
    <dgm:pt modelId="{889DA34E-9F5E-41DD-A1FA-2C00BCD8E0E1}" type="sibTrans" cxnId="{FC89E9AF-9C3D-4460-8299-23484862550F}">
      <dgm:prSet/>
      <dgm:spPr/>
      <dgm:t>
        <a:bodyPr/>
        <a:lstStyle/>
        <a:p>
          <a:endParaRPr lang="en-US"/>
        </a:p>
      </dgm:t>
    </dgm:pt>
    <dgm:pt modelId="{7571F44C-F606-5546-8912-43F0E7F21DE7}">
      <dgm:prSet/>
      <dgm:spPr/>
      <dgm:t>
        <a:bodyPr/>
        <a:lstStyle/>
        <a:p>
          <a:r>
            <a:rPr lang="es-ES"/>
            <a:t>5.- Los recursos escasos y las diferencias otorgan al conflicto un papel central en la dinámica de las organizaciones, y convierten al poder en el recurso más importante.</a:t>
          </a:r>
        </a:p>
      </dgm:t>
    </dgm:pt>
    <dgm:pt modelId="{A47CED94-0A1B-9744-9E4C-685CBFD7F9B8}" type="parTrans" cxnId="{EDA92F62-E02B-B340-8E78-D5F4AA101738}">
      <dgm:prSet/>
      <dgm:spPr/>
      <dgm:t>
        <a:bodyPr/>
        <a:lstStyle/>
        <a:p>
          <a:endParaRPr lang="es-ES"/>
        </a:p>
      </dgm:t>
    </dgm:pt>
    <dgm:pt modelId="{DB7DBEAC-4025-8A48-8BA2-C338BAE8DD60}" type="sibTrans" cxnId="{EDA92F62-E02B-B340-8E78-D5F4AA101738}">
      <dgm:prSet/>
      <dgm:spPr/>
      <dgm:t>
        <a:bodyPr/>
        <a:lstStyle/>
        <a:p>
          <a:endParaRPr lang="es-ES"/>
        </a:p>
      </dgm:t>
    </dgm:pt>
    <dgm:pt modelId="{B58A14FD-BFB2-814F-91AD-1B0AA96C3E15}">
      <dgm:prSet/>
      <dgm:spPr/>
      <dgm:t>
        <a:bodyPr/>
        <a:lstStyle/>
        <a:p>
          <a:r>
            <a:rPr lang="es-ES"/>
            <a:t>6.- Los objetivos y decisiones surgen del regateo , la negociación, las maniobras</a:t>
          </a:r>
        </a:p>
      </dgm:t>
    </dgm:pt>
    <dgm:pt modelId="{98AA8F8D-5E13-6C4E-A71A-7E5B5B10D557}" type="parTrans" cxnId="{B3739AB3-7C8C-DE45-9C01-71DDF8DEDB82}">
      <dgm:prSet/>
      <dgm:spPr/>
      <dgm:t>
        <a:bodyPr/>
        <a:lstStyle/>
        <a:p>
          <a:endParaRPr lang="es-ES"/>
        </a:p>
      </dgm:t>
    </dgm:pt>
    <dgm:pt modelId="{88A69DA2-FB66-C945-9227-5BABC65CA05F}" type="sibTrans" cxnId="{B3739AB3-7C8C-DE45-9C01-71DDF8DEDB82}">
      <dgm:prSet/>
      <dgm:spPr/>
      <dgm:t>
        <a:bodyPr/>
        <a:lstStyle/>
        <a:p>
          <a:endParaRPr lang="es-ES"/>
        </a:p>
      </dgm:t>
    </dgm:pt>
    <dgm:pt modelId="{5EBFA25E-B275-4D1C-8532-565E322E65E2}" type="pres">
      <dgm:prSet presAssocID="{425EBCE5-5F54-4941-8937-A188E564AF88}" presName="root" presStyleCnt="0">
        <dgm:presLayoutVars>
          <dgm:dir/>
          <dgm:resizeHandles val="exact"/>
        </dgm:presLayoutVars>
      </dgm:prSet>
      <dgm:spPr/>
    </dgm:pt>
    <dgm:pt modelId="{84133683-5952-4B53-AEB3-4366E3E442D8}" type="pres">
      <dgm:prSet presAssocID="{425EBCE5-5F54-4941-8937-A188E564AF88}" presName="container" presStyleCnt="0">
        <dgm:presLayoutVars>
          <dgm:dir/>
          <dgm:resizeHandles val="exact"/>
        </dgm:presLayoutVars>
      </dgm:prSet>
      <dgm:spPr/>
    </dgm:pt>
    <dgm:pt modelId="{F761282D-AEAC-4008-AFE5-D142DD7A3536}" type="pres">
      <dgm:prSet presAssocID="{BCC1877B-B422-4991-B1B3-99C4D972EF66}" presName="compNode" presStyleCnt="0"/>
      <dgm:spPr/>
    </dgm:pt>
    <dgm:pt modelId="{360861C9-CACF-4A37-8BD6-44A382924CB5}" type="pres">
      <dgm:prSet presAssocID="{BCC1877B-B422-4991-B1B3-99C4D972EF66}" presName="iconBgRect" presStyleLbl="bgShp" presStyleIdx="0" presStyleCnt="6"/>
      <dgm:spPr/>
    </dgm:pt>
    <dgm:pt modelId="{4FA05F6D-F3B2-4FAB-860E-2513DD0A7BFD}" type="pres">
      <dgm:prSet presAssocID="{BCC1877B-B422-4991-B1B3-99C4D972EF66}"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067DC283-94D3-4864-A9E5-176CD0D380BA}" type="pres">
      <dgm:prSet presAssocID="{BCC1877B-B422-4991-B1B3-99C4D972EF66}" presName="spaceRect" presStyleCnt="0"/>
      <dgm:spPr/>
    </dgm:pt>
    <dgm:pt modelId="{83949EC6-97DE-4FD9-8836-AFAEC38C9C66}" type="pres">
      <dgm:prSet presAssocID="{BCC1877B-B422-4991-B1B3-99C4D972EF66}" presName="textRect" presStyleLbl="revTx" presStyleIdx="0" presStyleCnt="6">
        <dgm:presLayoutVars>
          <dgm:chMax val="1"/>
          <dgm:chPref val="1"/>
        </dgm:presLayoutVars>
      </dgm:prSet>
      <dgm:spPr/>
    </dgm:pt>
    <dgm:pt modelId="{DE79ECE0-4ADE-4B1E-BD93-1D2FBD4354FC}" type="pres">
      <dgm:prSet presAssocID="{B71E6B03-88AF-4443-8628-8150DEE40CFE}" presName="sibTrans" presStyleLbl="sibTrans2D1" presStyleIdx="0" presStyleCnt="0"/>
      <dgm:spPr/>
    </dgm:pt>
    <dgm:pt modelId="{7AA08D84-63F9-4928-A13A-1A30AB438390}" type="pres">
      <dgm:prSet presAssocID="{25A3E560-2C34-4C81-A3A5-1921005A0BDA}" presName="compNode" presStyleCnt="0"/>
      <dgm:spPr/>
    </dgm:pt>
    <dgm:pt modelId="{6EAFFA98-B09B-450C-8FA3-A7F160B621BD}" type="pres">
      <dgm:prSet presAssocID="{25A3E560-2C34-4C81-A3A5-1921005A0BDA}" presName="iconBgRect" presStyleLbl="bgShp" presStyleIdx="1" presStyleCnt="6"/>
      <dgm:spPr/>
    </dgm:pt>
    <dgm:pt modelId="{2815AD15-FDC0-4523-9346-57EF85ACDD24}" type="pres">
      <dgm:prSet presAssocID="{25A3E560-2C34-4C81-A3A5-1921005A0BD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E7034A4E-1F95-45FB-9936-375D85A36D66}" type="pres">
      <dgm:prSet presAssocID="{25A3E560-2C34-4C81-A3A5-1921005A0BDA}" presName="spaceRect" presStyleCnt="0"/>
      <dgm:spPr/>
    </dgm:pt>
    <dgm:pt modelId="{52ABC3D0-E5A3-4D1A-A60E-2B99328A1CFF}" type="pres">
      <dgm:prSet presAssocID="{25A3E560-2C34-4C81-A3A5-1921005A0BDA}" presName="textRect" presStyleLbl="revTx" presStyleIdx="1" presStyleCnt="6">
        <dgm:presLayoutVars>
          <dgm:chMax val="1"/>
          <dgm:chPref val="1"/>
        </dgm:presLayoutVars>
      </dgm:prSet>
      <dgm:spPr/>
    </dgm:pt>
    <dgm:pt modelId="{6412AA8C-A7D1-4C31-BFDC-D361F2B4C2E2}" type="pres">
      <dgm:prSet presAssocID="{0818FCED-3F35-4B5A-A596-5F438C80A223}" presName="sibTrans" presStyleLbl="sibTrans2D1" presStyleIdx="0" presStyleCnt="0"/>
      <dgm:spPr/>
    </dgm:pt>
    <dgm:pt modelId="{5971E42B-1B58-42A4-AC69-843F7BFB7E50}" type="pres">
      <dgm:prSet presAssocID="{17055714-D7D8-4401-AF83-FE76D11BA068}" presName="compNode" presStyleCnt="0"/>
      <dgm:spPr/>
    </dgm:pt>
    <dgm:pt modelId="{E1B6F761-40C4-4E28-B77E-89412A557294}" type="pres">
      <dgm:prSet presAssocID="{17055714-D7D8-4401-AF83-FE76D11BA068}" presName="iconBgRect" presStyleLbl="bgShp" presStyleIdx="2" presStyleCnt="6"/>
      <dgm:spPr/>
    </dgm:pt>
    <dgm:pt modelId="{344C3B5D-01B0-4639-A88B-B4CD107C1458}" type="pres">
      <dgm:prSet presAssocID="{17055714-D7D8-4401-AF83-FE76D11BA068}"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nnections"/>
        </a:ext>
      </dgm:extLst>
    </dgm:pt>
    <dgm:pt modelId="{1EB1BD33-4236-4E83-B33D-62396A83E398}" type="pres">
      <dgm:prSet presAssocID="{17055714-D7D8-4401-AF83-FE76D11BA068}" presName="spaceRect" presStyleCnt="0"/>
      <dgm:spPr/>
    </dgm:pt>
    <dgm:pt modelId="{EBD2E59D-439C-4FE3-B551-7FB8035288B9}" type="pres">
      <dgm:prSet presAssocID="{17055714-D7D8-4401-AF83-FE76D11BA068}" presName="textRect" presStyleLbl="revTx" presStyleIdx="2" presStyleCnt="6">
        <dgm:presLayoutVars>
          <dgm:chMax val="1"/>
          <dgm:chPref val="1"/>
        </dgm:presLayoutVars>
      </dgm:prSet>
      <dgm:spPr/>
    </dgm:pt>
    <dgm:pt modelId="{1E8529B7-4DF5-4C97-A6DF-FCAAEE9586CC}" type="pres">
      <dgm:prSet presAssocID="{AE7CE768-7BB2-4189-BA84-237EC9B3750A}" presName="sibTrans" presStyleLbl="sibTrans2D1" presStyleIdx="0" presStyleCnt="0"/>
      <dgm:spPr/>
    </dgm:pt>
    <dgm:pt modelId="{EC4825D6-5C89-4139-800B-5EBF5A62D66F}" type="pres">
      <dgm:prSet presAssocID="{D8FFEDEC-7D20-4ED3-B5B4-04310BA87E0D}" presName="compNode" presStyleCnt="0"/>
      <dgm:spPr/>
    </dgm:pt>
    <dgm:pt modelId="{A1D2B527-5DAE-43E3-8C99-6155B3DE6A26}" type="pres">
      <dgm:prSet presAssocID="{D8FFEDEC-7D20-4ED3-B5B4-04310BA87E0D}" presName="iconBgRect" presStyleLbl="bgShp" presStyleIdx="3" presStyleCnt="6"/>
      <dgm:spPr/>
    </dgm:pt>
    <dgm:pt modelId="{FD208AC9-B627-419E-A889-42873DDAF707}" type="pres">
      <dgm:prSet presAssocID="{D8FFEDEC-7D20-4ED3-B5B4-04310BA87E0D}"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itcoin"/>
        </a:ext>
      </dgm:extLst>
    </dgm:pt>
    <dgm:pt modelId="{0097716B-E9EB-47BA-933E-A5FBE5D5A72C}" type="pres">
      <dgm:prSet presAssocID="{D8FFEDEC-7D20-4ED3-B5B4-04310BA87E0D}" presName="spaceRect" presStyleCnt="0"/>
      <dgm:spPr/>
    </dgm:pt>
    <dgm:pt modelId="{F1672939-981B-4F4B-9E25-E693D4449195}" type="pres">
      <dgm:prSet presAssocID="{D8FFEDEC-7D20-4ED3-B5B4-04310BA87E0D}" presName="textRect" presStyleLbl="revTx" presStyleIdx="3" presStyleCnt="6">
        <dgm:presLayoutVars>
          <dgm:chMax val="1"/>
          <dgm:chPref val="1"/>
        </dgm:presLayoutVars>
      </dgm:prSet>
      <dgm:spPr/>
    </dgm:pt>
    <dgm:pt modelId="{D5331BA0-BEBC-45F3-8210-568DAD2F508A}" type="pres">
      <dgm:prSet presAssocID="{889DA34E-9F5E-41DD-A1FA-2C00BCD8E0E1}" presName="sibTrans" presStyleLbl="sibTrans2D1" presStyleIdx="0" presStyleCnt="0"/>
      <dgm:spPr/>
    </dgm:pt>
    <dgm:pt modelId="{50B9CE23-B306-4614-B4D7-D89C35F000E0}" type="pres">
      <dgm:prSet presAssocID="{7571F44C-F606-5546-8912-43F0E7F21DE7}" presName="compNode" presStyleCnt="0"/>
      <dgm:spPr/>
    </dgm:pt>
    <dgm:pt modelId="{F9CB7B92-3905-43F3-88D9-5684A7D3C502}" type="pres">
      <dgm:prSet presAssocID="{7571F44C-F606-5546-8912-43F0E7F21DE7}" presName="iconBgRect" presStyleLbl="bgShp" presStyleIdx="4" presStyleCnt="6"/>
      <dgm:spPr/>
    </dgm:pt>
    <dgm:pt modelId="{88307F64-DC9D-456B-B21C-A2F8B8EECF69}" type="pres">
      <dgm:prSet presAssocID="{7571F44C-F606-5546-8912-43F0E7F21DE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ximize"/>
        </a:ext>
      </dgm:extLst>
    </dgm:pt>
    <dgm:pt modelId="{06F07BED-5E74-4493-B4DD-7D4CFCE0220D}" type="pres">
      <dgm:prSet presAssocID="{7571F44C-F606-5546-8912-43F0E7F21DE7}" presName="spaceRect" presStyleCnt="0"/>
      <dgm:spPr/>
    </dgm:pt>
    <dgm:pt modelId="{8CC1C3DC-DE36-48A7-99B8-6C5E98FAD1A4}" type="pres">
      <dgm:prSet presAssocID="{7571F44C-F606-5546-8912-43F0E7F21DE7}" presName="textRect" presStyleLbl="revTx" presStyleIdx="4" presStyleCnt="6">
        <dgm:presLayoutVars>
          <dgm:chMax val="1"/>
          <dgm:chPref val="1"/>
        </dgm:presLayoutVars>
      </dgm:prSet>
      <dgm:spPr/>
    </dgm:pt>
    <dgm:pt modelId="{E7BBD627-64B7-4C49-9CFA-89A92170A1C1}" type="pres">
      <dgm:prSet presAssocID="{DB7DBEAC-4025-8A48-8BA2-C338BAE8DD60}" presName="sibTrans" presStyleLbl="sibTrans2D1" presStyleIdx="0" presStyleCnt="0"/>
      <dgm:spPr/>
    </dgm:pt>
    <dgm:pt modelId="{C5EEF107-9088-4295-8527-E9A5C049A8AB}" type="pres">
      <dgm:prSet presAssocID="{B58A14FD-BFB2-814F-91AD-1B0AA96C3E15}" presName="compNode" presStyleCnt="0"/>
      <dgm:spPr/>
    </dgm:pt>
    <dgm:pt modelId="{B42AFA82-3EB1-422F-BD7F-00DAE91DC8DA}" type="pres">
      <dgm:prSet presAssocID="{B58A14FD-BFB2-814F-91AD-1B0AA96C3E15}" presName="iconBgRect" presStyleLbl="bgShp" presStyleIdx="5" presStyleCnt="6"/>
      <dgm:spPr/>
    </dgm:pt>
    <dgm:pt modelId="{8C793177-70F5-471C-8DB6-68D9D3B9ED3B}" type="pres">
      <dgm:prSet presAssocID="{B58A14FD-BFB2-814F-91AD-1B0AA96C3E1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andshake"/>
        </a:ext>
      </dgm:extLst>
    </dgm:pt>
    <dgm:pt modelId="{3492ADAA-E1CD-42B9-A526-FDADF22EF982}" type="pres">
      <dgm:prSet presAssocID="{B58A14FD-BFB2-814F-91AD-1B0AA96C3E15}" presName="spaceRect" presStyleCnt="0"/>
      <dgm:spPr/>
    </dgm:pt>
    <dgm:pt modelId="{884025C0-AF34-4D02-A951-0AA817CD7E3B}" type="pres">
      <dgm:prSet presAssocID="{B58A14FD-BFB2-814F-91AD-1B0AA96C3E15}" presName="textRect" presStyleLbl="revTx" presStyleIdx="5" presStyleCnt="6">
        <dgm:presLayoutVars>
          <dgm:chMax val="1"/>
          <dgm:chPref val="1"/>
        </dgm:presLayoutVars>
      </dgm:prSet>
      <dgm:spPr/>
    </dgm:pt>
  </dgm:ptLst>
  <dgm:cxnLst>
    <dgm:cxn modelId="{F3877108-259C-D945-8690-B6EE89CA4821}" type="presOf" srcId="{D8FFEDEC-7D20-4ED3-B5B4-04310BA87E0D}" destId="{F1672939-981B-4F4B-9E25-E693D4449195}" srcOrd="0" destOrd="0" presId="urn:microsoft.com/office/officeart/2018/2/layout/IconCircleList"/>
    <dgm:cxn modelId="{A2ABB417-1155-0842-A8FE-DF8CBCCF9A87}" type="presOf" srcId="{B58A14FD-BFB2-814F-91AD-1B0AA96C3E15}" destId="{884025C0-AF34-4D02-A951-0AA817CD7E3B}" srcOrd="0" destOrd="0" presId="urn:microsoft.com/office/officeart/2018/2/layout/IconCircleList"/>
    <dgm:cxn modelId="{26BB3318-8245-8244-8127-9B5F34C0E5DB}" type="presOf" srcId="{AE7CE768-7BB2-4189-BA84-237EC9B3750A}" destId="{1E8529B7-4DF5-4C97-A6DF-FCAAEE9586CC}" srcOrd="0" destOrd="0" presId="urn:microsoft.com/office/officeart/2018/2/layout/IconCircleList"/>
    <dgm:cxn modelId="{875EB733-90DD-E04E-89CA-868E5C0A69F2}" type="presOf" srcId="{25A3E560-2C34-4C81-A3A5-1921005A0BDA}" destId="{52ABC3D0-E5A3-4D1A-A60E-2B99328A1CFF}" srcOrd="0" destOrd="0" presId="urn:microsoft.com/office/officeart/2018/2/layout/IconCircleList"/>
    <dgm:cxn modelId="{A4982F50-AEBC-45B9-9FC9-2D7CACDF3DAD}" srcId="{425EBCE5-5F54-4941-8937-A188E564AF88}" destId="{17055714-D7D8-4401-AF83-FE76D11BA068}" srcOrd="2" destOrd="0" parTransId="{4965E665-A4FD-4837-8171-B11DA89AEBE7}" sibTransId="{AE7CE768-7BB2-4189-BA84-237EC9B3750A}"/>
    <dgm:cxn modelId="{7919925D-F976-47D3-90BA-DCDF5BA00AD2}" srcId="{425EBCE5-5F54-4941-8937-A188E564AF88}" destId="{25A3E560-2C34-4C81-A3A5-1921005A0BDA}" srcOrd="1" destOrd="0" parTransId="{8CF4052F-BCAD-4DDA-86A2-3903FDAE672E}" sibTransId="{0818FCED-3F35-4B5A-A596-5F438C80A223}"/>
    <dgm:cxn modelId="{EDA92F62-E02B-B340-8E78-D5F4AA101738}" srcId="{425EBCE5-5F54-4941-8937-A188E564AF88}" destId="{7571F44C-F606-5546-8912-43F0E7F21DE7}" srcOrd="4" destOrd="0" parTransId="{A47CED94-0A1B-9744-9E4C-685CBFD7F9B8}" sibTransId="{DB7DBEAC-4025-8A48-8BA2-C338BAE8DD60}"/>
    <dgm:cxn modelId="{DFC8A063-C6D1-BD4A-92FF-F2C5D9398375}" type="presOf" srcId="{DB7DBEAC-4025-8A48-8BA2-C338BAE8DD60}" destId="{E7BBD627-64B7-4C49-9CFA-89A92170A1C1}" srcOrd="0" destOrd="0" presId="urn:microsoft.com/office/officeart/2018/2/layout/IconCircleList"/>
    <dgm:cxn modelId="{46CA4B68-1986-7843-B40F-6A4744E76458}" type="presOf" srcId="{BCC1877B-B422-4991-B1B3-99C4D972EF66}" destId="{83949EC6-97DE-4FD9-8836-AFAEC38C9C66}" srcOrd="0" destOrd="0" presId="urn:microsoft.com/office/officeart/2018/2/layout/IconCircleList"/>
    <dgm:cxn modelId="{5520FA6B-E6AF-C849-ACE5-1755AA2E5B89}" type="presOf" srcId="{889DA34E-9F5E-41DD-A1FA-2C00BCD8E0E1}" destId="{D5331BA0-BEBC-45F3-8210-568DAD2F508A}" srcOrd="0" destOrd="0" presId="urn:microsoft.com/office/officeart/2018/2/layout/IconCircleList"/>
    <dgm:cxn modelId="{E4668072-69A2-1442-9942-E72B36947DDD}" type="presOf" srcId="{B71E6B03-88AF-4443-8628-8150DEE40CFE}" destId="{DE79ECE0-4ADE-4B1E-BD93-1D2FBD4354FC}" srcOrd="0" destOrd="0" presId="urn:microsoft.com/office/officeart/2018/2/layout/IconCircleList"/>
    <dgm:cxn modelId="{CC92E879-00D5-C64E-A842-421432D5F90F}" type="presOf" srcId="{17055714-D7D8-4401-AF83-FE76D11BA068}" destId="{EBD2E59D-439C-4FE3-B551-7FB8035288B9}" srcOrd="0" destOrd="0" presId="urn:microsoft.com/office/officeart/2018/2/layout/IconCircleList"/>
    <dgm:cxn modelId="{14F91C7F-0541-4A96-A93B-62396F52A032}" srcId="{425EBCE5-5F54-4941-8937-A188E564AF88}" destId="{BCC1877B-B422-4991-B1B3-99C4D972EF66}" srcOrd="0" destOrd="0" parTransId="{B5440D22-1E99-4908-84B9-D2F5DEEFC3C6}" sibTransId="{B71E6B03-88AF-4443-8628-8150DEE40CFE}"/>
    <dgm:cxn modelId="{8208B897-831B-9C42-B70B-93B78EEF0A5F}" type="presOf" srcId="{425EBCE5-5F54-4941-8937-A188E564AF88}" destId="{5EBFA25E-B275-4D1C-8532-565E322E65E2}" srcOrd="0" destOrd="0" presId="urn:microsoft.com/office/officeart/2018/2/layout/IconCircleList"/>
    <dgm:cxn modelId="{FDA6379F-804D-D240-B725-6AE42ABA133E}" type="presOf" srcId="{0818FCED-3F35-4B5A-A596-5F438C80A223}" destId="{6412AA8C-A7D1-4C31-BFDC-D361F2B4C2E2}" srcOrd="0" destOrd="0" presId="urn:microsoft.com/office/officeart/2018/2/layout/IconCircleList"/>
    <dgm:cxn modelId="{FC89E9AF-9C3D-4460-8299-23484862550F}" srcId="{425EBCE5-5F54-4941-8937-A188E564AF88}" destId="{D8FFEDEC-7D20-4ED3-B5B4-04310BA87E0D}" srcOrd="3" destOrd="0" parTransId="{744F4E85-0783-4671-AE5D-32D88F6B03D6}" sibTransId="{889DA34E-9F5E-41DD-A1FA-2C00BCD8E0E1}"/>
    <dgm:cxn modelId="{B3739AB3-7C8C-DE45-9C01-71DDF8DEDB82}" srcId="{425EBCE5-5F54-4941-8937-A188E564AF88}" destId="{B58A14FD-BFB2-814F-91AD-1B0AA96C3E15}" srcOrd="5" destOrd="0" parTransId="{98AA8F8D-5E13-6C4E-A71A-7E5B5B10D557}" sibTransId="{88A69DA2-FB66-C945-9227-5BABC65CA05F}"/>
    <dgm:cxn modelId="{30E5BDB9-B2C5-6846-A316-04CBCE1039EF}" type="presOf" srcId="{7571F44C-F606-5546-8912-43F0E7F21DE7}" destId="{8CC1C3DC-DE36-48A7-99B8-6C5E98FAD1A4}" srcOrd="0" destOrd="0" presId="urn:microsoft.com/office/officeart/2018/2/layout/IconCircleList"/>
    <dgm:cxn modelId="{EC0C20E1-EC3E-F643-AE9A-5211FCBD7DD8}" type="presParOf" srcId="{5EBFA25E-B275-4D1C-8532-565E322E65E2}" destId="{84133683-5952-4B53-AEB3-4366E3E442D8}" srcOrd="0" destOrd="0" presId="urn:microsoft.com/office/officeart/2018/2/layout/IconCircleList"/>
    <dgm:cxn modelId="{BBC91620-9709-F84A-8EE2-E47BC8A49279}" type="presParOf" srcId="{84133683-5952-4B53-AEB3-4366E3E442D8}" destId="{F761282D-AEAC-4008-AFE5-D142DD7A3536}" srcOrd="0" destOrd="0" presId="urn:microsoft.com/office/officeart/2018/2/layout/IconCircleList"/>
    <dgm:cxn modelId="{DCC5F911-FC72-0144-B7C9-2A7EC50031DC}" type="presParOf" srcId="{F761282D-AEAC-4008-AFE5-D142DD7A3536}" destId="{360861C9-CACF-4A37-8BD6-44A382924CB5}" srcOrd="0" destOrd="0" presId="urn:microsoft.com/office/officeart/2018/2/layout/IconCircleList"/>
    <dgm:cxn modelId="{A1438415-0899-7D43-97B8-A53282C6B6C6}" type="presParOf" srcId="{F761282D-AEAC-4008-AFE5-D142DD7A3536}" destId="{4FA05F6D-F3B2-4FAB-860E-2513DD0A7BFD}" srcOrd="1" destOrd="0" presId="urn:microsoft.com/office/officeart/2018/2/layout/IconCircleList"/>
    <dgm:cxn modelId="{747DF405-6AA8-DD4F-9ABB-D129AD70796A}" type="presParOf" srcId="{F761282D-AEAC-4008-AFE5-D142DD7A3536}" destId="{067DC283-94D3-4864-A9E5-176CD0D380BA}" srcOrd="2" destOrd="0" presId="urn:microsoft.com/office/officeart/2018/2/layout/IconCircleList"/>
    <dgm:cxn modelId="{21067C29-7928-0347-BAFE-030421A239CB}" type="presParOf" srcId="{F761282D-AEAC-4008-AFE5-D142DD7A3536}" destId="{83949EC6-97DE-4FD9-8836-AFAEC38C9C66}" srcOrd="3" destOrd="0" presId="urn:microsoft.com/office/officeart/2018/2/layout/IconCircleList"/>
    <dgm:cxn modelId="{FE63D712-06FD-1F49-88DF-D9DEF533A3CF}" type="presParOf" srcId="{84133683-5952-4B53-AEB3-4366E3E442D8}" destId="{DE79ECE0-4ADE-4B1E-BD93-1D2FBD4354FC}" srcOrd="1" destOrd="0" presId="urn:microsoft.com/office/officeart/2018/2/layout/IconCircleList"/>
    <dgm:cxn modelId="{0798DDB9-3ADE-C542-8E24-C7EA476FF771}" type="presParOf" srcId="{84133683-5952-4B53-AEB3-4366E3E442D8}" destId="{7AA08D84-63F9-4928-A13A-1A30AB438390}" srcOrd="2" destOrd="0" presId="urn:microsoft.com/office/officeart/2018/2/layout/IconCircleList"/>
    <dgm:cxn modelId="{9507DDC5-DA67-1843-AA2F-6D6F35F5E3BF}" type="presParOf" srcId="{7AA08D84-63F9-4928-A13A-1A30AB438390}" destId="{6EAFFA98-B09B-450C-8FA3-A7F160B621BD}" srcOrd="0" destOrd="0" presId="urn:microsoft.com/office/officeart/2018/2/layout/IconCircleList"/>
    <dgm:cxn modelId="{B5B624E2-CB09-7B44-B2BC-8FD458D04E6C}" type="presParOf" srcId="{7AA08D84-63F9-4928-A13A-1A30AB438390}" destId="{2815AD15-FDC0-4523-9346-57EF85ACDD24}" srcOrd="1" destOrd="0" presId="urn:microsoft.com/office/officeart/2018/2/layout/IconCircleList"/>
    <dgm:cxn modelId="{80BA02D0-C80B-D747-9510-273E4127DC62}" type="presParOf" srcId="{7AA08D84-63F9-4928-A13A-1A30AB438390}" destId="{E7034A4E-1F95-45FB-9936-375D85A36D66}" srcOrd="2" destOrd="0" presId="urn:microsoft.com/office/officeart/2018/2/layout/IconCircleList"/>
    <dgm:cxn modelId="{8104C053-2E51-8547-A797-6162102DFBE6}" type="presParOf" srcId="{7AA08D84-63F9-4928-A13A-1A30AB438390}" destId="{52ABC3D0-E5A3-4D1A-A60E-2B99328A1CFF}" srcOrd="3" destOrd="0" presId="urn:microsoft.com/office/officeart/2018/2/layout/IconCircleList"/>
    <dgm:cxn modelId="{63D92096-407B-0047-83F4-AE08FC74B302}" type="presParOf" srcId="{84133683-5952-4B53-AEB3-4366E3E442D8}" destId="{6412AA8C-A7D1-4C31-BFDC-D361F2B4C2E2}" srcOrd="3" destOrd="0" presId="urn:microsoft.com/office/officeart/2018/2/layout/IconCircleList"/>
    <dgm:cxn modelId="{09EFE0D4-E91A-E548-84E6-F054584FB82E}" type="presParOf" srcId="{84133683-5952-4B53-AEB3-4366E3E442D8}" destId="{5971E42B-1B58-42A4-AC69-843F7BFB7E50}" srcOrd="4" destOrd="0" presId="urn:microsoft.com/office/officeart/2018/2/layout/IconCircleList"/>
    <dgm:cxn modelId="{F97F07FD-680E-5841-8585-30EA70EF225E}" type="presParOf" srcId="{5971E42B-1B58-42A4-AC69-843F7BFB7E50}" destId="{E1B6F761-40C4-4E28-B77E-89412A557294}" srcOrd="0" destOrd="0" presId="urn:microsoft.com/office/officeart/2018/2/layout/IconCircleList"/>
    <dgm:cxn modelId="{BC1A3234-2336-0D49-9D81-EE5670B4B886}" type="presParOf" srcId="{5971E42B-1B58-42A4-AC69-843F7BFB7E50}" destId="{344C3B5D-01B0-4639-A88B-B4CD107C1458}" srcOrd="1" destOrd="0" presId="urn:microsoft.com/office/officeart/2018/2/layout/IconCircleList"/>
    <dgm:cxn modelId="{0ACBC3D7-6414-F74A-B002-65CCC26755CE}" type="presParOf" srcId="{5971E42B-1B58-42A4-AC69-843F7BFB7E50}" destId="{1EB1BD33-4236-4E83-B33D-62396A83E398}" srcOrd="2" destOrd="0" presId="urn:microsoft.com/office/officeart/2018/2/layout/IconCircleList"/>
    <dgm:cxn modelId="{3B3CF785-40E6-9443-8CBA-47E41BCF4B0F}" type="presParOf" srcId="{5971E42B-1B58-42A4-AC69-843F7BFB7E50}" destId="{EBD2E59D-439C-4FE3-B551-7FB8035288B9}" srcOrd="3" destOrd="0" presId="urn:microsoft.com/office/officeart/2018/2/layout/IconCircleList"/>
    <dgm:cxn modelId="{F658EEEB-B0F6-BF4F-8C42-8EBCF0B181DF}" type="presParOf" srcId="{84133683-5952-4B53-AEB3-4366E3E442D8}" destId="{1E8529B7-4DF5-4C97-A6DF-FCAAEE9586CC}" srcOrd="5" destOrd="0" presId="urn:microsoft.com/office/officeart/2018/2/layout/IconCircleList"/>
    <dgm:cxn modelId="{5B2581F9-3399-DB4A-97FB-F8D80BB3045C}" type="presParOf" srcId="{84133683-5952-4B53-AEB3-4366E3E442D8}" destId="{EC4825D6-5C89-4139-800B-5EBF5A62D66F}" srcOrd="6" destOrd="0" presId="urn:microsoft.com/office/officeart/2018/2/layout/IconCircleList"/>
    <dgm:cxn modelId="{02AEF7EC-1FD1-F44A-9715-F0B2CB8A8C0D}" type="presParOf" srcId="{EC4825D6-5C89-4139-800B-5EBF5A62D66F}" destId="{A1D2B527-5DAE-43E3-8C99-6155B3DE6A26}" srcOrd="0" destOrd="0" presId="urn:microsoft.com/office/officeart/2018/2/layout/IconCircleList"/>
    <dgm:cxn modelId="{3CAFC87F-CC0B-4748-8DA4-856DE8800CBD}" type="presParOf" srcId="{EC4825D6-5C89-4139-800B-5EBF5A62D66F}" destId="{FD208AC9-B627-419E-A889-42873DDAF707}" srcOrd="1" destOrd="0" presId="urn:microsoft.com/office/officeart/2018/2/layout/IconCircleList"/>
    <dgm:cxn modelId="{41F2CA72-F1BD-9E46-9C37-D50586BEF33B}" type="presParOf" srcId="{EC4825D6-5C89-4139-800B-5EBF5A62D66F}" destId="{0097716B-E9EB-47BA-933E-A5FBE5D5A72C}" srcOrd="2" destOrd="0" presId="urn:microsoft.com/office/officeart/2018/2/layout/IconCircleList"/>
    <dgm:cxn modelId="{B5FABF23-73DC-1040-A8FD-2AC746CDCD3D}" type="presParOf" srcId="{EC4825D6-5C89-4139-800B-5EBF5A62D66F}" destId="{F1672939-981B-4F4B-9E25-E693D4449195}" srcOrd="3" destOrd="0" presId="urn:microsoft.com/office/officeart/2018/2/layout/IconCircleList"/>
    <dgm:cxn modelId="{8A7CB5F6-08E7-4144-A6B1-8937A24356CF}" type="presParOf" srcId="{84133683-5952-4B53-AEB3-4366E3E442D8}" destId="{D5331BA0-BEBC-45F3-8210-568DAD2F508A}" srcOrd="7" destOrd="0" presId="urn:microsoft.com/office/officeart/2018/2/layout/IconCircleList"/>
    <dgm:cxn modelId="{8CA96C06-6D4D-CE41-BB03-637DC6D47169}" type="presParOf" srcId="{84133683-5952-4B53-AEB3-4366E3E442D8}" destId="{50B9CE23-B306-4614-B4D7-D89C35F000E0}" srcOrd="8" destOrd="0" presId="urn:microsoft.com/office/officeart/2018/2/layout/IconCircleList"/>
    <dgm:cxn modelId="{5982D0F6-9892-E74F-9A26-AF0CAEB032B2}" type="presParOf" srcId="{50B9CE23-B306-4614-B4D7-D89C35F000E0}" destId="{F9CB7B92-3905-43F3-88D9-5684A7D3C502}" srcOrd="0" destOrd="0" presId="urn:microsoft.com/office/officeart/2018/2/layout/IconCircleList"/>
    <dgm:cxn modelId="{AB0C9164-FD06-8F49-8274-DEDDF57D1D98}" type="presParOf" srcId="{50B9CE23-B306-4614-B4D7-D89C35F000E0}" destId="{88307F64-DC9D-456B-B21C-A2F8B8EECF69}" srcOrd="1" destOrd="0" presId="urn:microsoft.com/office/officeart/2018/2/layout/IconCircleList"/>
    <dgm:cxn modelId="{95E154E6-A39A-6B4E-B98E-8497AC0C0277}" type="presParOf" srcId="{50B9CE23-B306-4614-B4D7-D89C35F000E0}" destId="{06F07BED-5E74-4493-B4DD-7D4CFCE0220D}" srcOrd="2" destOrd="0" presId="urn:microsoft.com/office/officeart/2018/2/layout/IconCircleList"/>
    <dgm:cxn modelId="{7E6061AE-71E6-CF48-8407-D10609660FA4}" type="presParOf" srcId="{50B9CE23-B306-4614-B4D7-D89C35F000E0}" destId="{8CC1C3DC-DE36-48A7-99B8-6C5E98FAD1A4}" srcOrd="3" destOrd="0" presId="urn:microsoft.com/office/officeart/2018/2/layout/IconCircleList"/>
    <dgm:cxn modelId="{698459BC-2E1A-224C-94B9-8CC49F972C17}" type="presParOf" srcId="{84133683-5952-4B53-AEB3-4366E3E442D8}" destId="{E7BBD627-64B7-4C49-9CFA-89A92170A1C1}" srcOrd="9" destOrd="0" presId="urn:microsoft.com/office/officeart/2018/2/layout/IconCircleList"/>
    <dgm:cxn modelId="{F15B653B-630B-854D-A1F7-A743381AA265}" type="presParOf" srcId="{84133683-5952-4B53-AEB3-4366E3E442D8}" destId="{C5EEF107-9088-4295-8527-E9A5C049A8AB}" srcOrd="10" destOrd="0" presId="urn:microsoft.com/office/officeart/2018/2/layout/IconCircleList"/>
    <dgm:cxn modelId="{2A2C1247-7DEA-0948-9D58-77467812186E}" type="presParOf" srcId="{C5EEF107-9088-4295-8527-E9A5C049A8AB}" destId="{B42AFA82-3EB1-422F-BD7F-00DAE91DC8DA}" srcOrd="0" destOrd="0" presId="urn:microsoft.com/office/officeart/2018/2/layout/IconCircleList"/>
    <dgm:cxn modelId="{829C253F-C531-CD47-91CF-3FA6C091F43B}" type="presParOf" srcId="{C5EEF107-9088-4295-8527-E9A5C049A8AB}" destId="{8C793177-70F5-471C-8DB6-68D9D3B9ED3B}" srcOrd="1" destOrd="0" presId="urn:microsoft.com/office/officeart/2018/2/layout/IconCircleList"/>
    <dgm:cxn modelId="{2A238D5E-0D51-954A-834C-8C2C1F945D00}" type="presParOf" srcId="{C5EEF107-9088-4295-8527-E9A5C049A8AB}" destId="{3492ADAA-E1CD-42B9-A526-FDADF22EF982}" srcOrd="2" destOrd="0" presId="urn:microsoft.com/office/officeart/2018/2/layout/IconCircleList"/>
    <dgm:cxn modelId="{8DB9791A-22E6-B247-A9B1-E33AB3FF6900}" type="presParOf" srcId="{C5EEF107-9088-4295-8527-E9A5C049A8AB}" destId="{884025C0-AF34-4D02-A951-0AA817CD7E3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25EBCE5-5F54-4941-8937-A188E564AF88}"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CC1877B-B422-4991-B1B3-99C4D972EF66}">
      <dgm:prSet/>
      <dgm:spPr/>
      <dgm:t>
        <a:bodyPr/>
        <a:lstStyle/>
        <a:p>
          <a:pPr>
            <a:lnSpc>
              <a:spcPct val="100000"/>
            </a:lnSpc>
          </a:pPr>
          <a:r>
            <a:rPr lang="es-ES_tradnl" noProof="0">
              <a:latin typeface="Palatino" pitchFamily="2" charset="77"/>
              <a:ea typeface="Palatino" pitchFamily="2" charset="77"/>
            </a:rPr>
            <a:t>1.- Se orienta a la influencia (cabildeo)  y a los pactos con los poderes políticos y fácticos</a:t>
          </a:r>
          <a:endParaRPr lang="es-ES_tradnl" i="1" noProof="0">
            <a:latin typeface="Palatino" pitchFamily="2" charset="77"/>
            <a:ea typeface="Palatino" pitchFamily="2" charset="77"/>
          </a:endParaRPr>
        </a:p>
      </dgm:t>
    </dgm:pt>
    <dgm:pt modelId="{B5440D22-1E99-4908-84B9-D2F5DEEFC3C6}" type="parTrans" cxnId="{14F91C7F-0541-4A96-A93B-62396F52A032}">
      <dgm:prSet/>
      <dgm:spPr/>
      <dgm:t>
        <a:bodyPr/>
        <a:lstStyle/>
        <a:p>
          <a:endParaRPr lang="en-US"/>
        </a:p>
      </dgm:t>
    </dgm:pt>
    <dgm:pt modelId="{B71E6B03-88AF-4443-8628-8150DEE40CFE}" type="sibTrans" cxnId="{14F91C7F-0541-4A96-A93B-62396F52A032}">
      <dgm:prSet/>
      <dgm:spPr/>
      <dgm:t>
        <a:bodyPr/>
        <a:lstStyle/>
        <a:p>
          <a:pPr>
            <a:lnSpc>
              <a:spcPct val="100000"/>
            </a:lnSpc>
          </a:pPr>
          <a:endParaRPr lang="en-US"/>
        </a:p>
      </dgm:t>
    </dgm:pt>
    <dgm:pt modelId="{25A3E560-2C34-4C81-A3A5-1921005A0BDA}">
      <dgm:prSet/>
      <dgm:spPr/>
      <dgm:t>
        <a:bodyPr/>
        <a:lstStyle/>
        <a:p>
          <a:pPr>
            <a:lnSpc>
              <a:spcPct val="100000"/>
            </a:lnSpc>
          </a:pPr>
          <a:r>
            <a:rPr lang="es-ES_tradnl" i="1">
              <a:latin typeface="Palatino" pitchFamily="2" charset="77"/>
              <a:ea typeface="Palatino" pitchFamily="2" charset="77"/>
            </a:rPr>
            <a:t>2.- Su relación con otras organizaciones se orienta al consenso y la cooperación a través de networks.</a:t>
          </a:r>
          <a:endParaRPr lang="en-US">
            <a:latin typeface="Palatino" pitchFamily="2" charset="77"/>
            <a:ea typeface="Palatino" pitchFamily="2" charset="77"/>
          </a:endParaRPr>
        </a:p>
      </dgm:t>
    </dgm:pt>
    <dgm:pt modelId="{8CF4052F-BCAD-4DDA-86A2-3903FDAE672E}" type="parTrans" cxnId="{7919925D-F976-47D3-90BA-DCDF5BA00AD2}">
      <dgm:prSet/>
      <dgm:spPr/>
      <dgm:t>
        <a:bodyPr/>
        <a:lstStyle/>
        <a:p>
          <a:endParaRPr lang="en-US"/>
        </a:p>
      </dgm:t>
    </dgm:pt>
    <dgm:pt modelId="{0818FCED-3F35-4B5A-A596-5F438C80A223}" type="sibTrans" cxnId="{7919925D-F976-47D3-90BA-DCDF5BA00AD2}">
      <dgm:prSet/>
      <dgm:spPr/>
      <dgm:t>
        <a:bodyPr/>
        <a:lstStyle/>
        <a:p>
          <a:pPr>
            <a:lnSpc>
              <a:spcPct val="100000"/>
            </a:lnSpc>
          </a:pPr>
          <a:endParaRPr lang="en-US"/>
        </a:p>
      </dgm:t>
    </dgm:pt>
    <dgm:pt modelId="{17055714-D7D8-4401-AF83-FE76D11BA068}">
      <dgm:prSet/>
      <dgm:spPr/>
      <dgm:t>
        <a:bodyPr/>
        <a:lstStyle/>
        <a:p>
          <a:pPr>
            <a:lnSpc>
              <a:spcPct val="100000"/>
            </a:lnSpc>
          </a:pPr>
          <a:r>
            <a:rPr lang="es-ES_tradnl" i="1" noProof="0"/>
            <a:t>3.- Estrategias colectivas, alianzas estratégicas, unión temporal de empresas y fuentes externas estratégicas..</a:t>
          </a:r>
          <a:endParaRPr lang="es-ES_tradnl" noProof="0"/>
        </a:p>
      </dgm:t>
    </dgm:pt>
    <dgm:pt modelId="{4965E665-A4FD-4837-8171-B11DA89AEBE7}" type="parTrans" cxnId="{A4982F50-AEBC-45B9-9FC9-2D7CACDF3DAD}">
      <dgm:prSet/>
      <dgm:spPr/>
      <dgm:t>
        <a:bodyPr/>
        <a:lstStyle/>
        <a:p>
          <a:endParaRPr lang="en-US"/>
        </a:p>
      </dgm:t>
    </dgm:pt>
    <dgm:pt modelId="{AE7CE768-7BB2-4189-BA84-237EC9B3750A}" type="sibTrans" cxnId="{A4982F50-AEBC-45B9-9FC9-2D7CACDF3DAD}">
      <dgm:prSet/>
      <dgm:spPr/>
      <dgm:t>
        <a:bodyPr/>
        <a:lstStyle/>
        <a:p>
          <a:pPr>
            <a:lnSpc>
              <a:spcPct val="100000"/>
            </a:lnSpc>
          </a:pPr>
          <a:endParaRPr lang="en-US"/>
        </a:p>
      </dgm:t>
    </dgm:pt>
    <dgm:pt modelId="{7571F44C-F606-5546-8912-43F0E7F21DE7}">
      <dgm:prSet/>
      <dgm:spPr/>
      <dgm:t>
        <a:bodyPr/>
        <a:lstStyle/>
        <a:p>
          <a:pPr>
            <a:lnSpc>
              <a:spcPct val="100000"/>
            </a:lnSpc>
          </a:pPr>
          <a:r>
            <a:rPr lang="es-ES" dirty="0"/>
            <a:t>4  Sin comunicación no caben negociaciones</a:t>
          </a:r>
        </a:p>
      </dgm:t>
    </dgm:pt>
    <dgm:pt modelId="{A47CED94-0A1B-9744-9E4C-685CBFD7F9B8}" type="parTrans" cxnId="{EDA92F62-E02B-B340-8E78-D5F4AA101738}">
      <dgm:prSet/>
      <dgm:spPr/>
      <dgm:t>
        <a:bodyPr/>
        <a:lstStyle/>
        <a:p>
          <a:endParaRPr lang="es-ES"/>
        </a:p>
      </dgm:t>
    </dgm:pt>
    <dgm:pt modelId="{DB7DBEAC-4025-8A48-8BA2-C338BAE8DD60}" type="sibTrans" cxnId="{EDA92F62-E02B-B340-8E78-D5F4AA101738}">
      <dgm:prSet/>
      <dgm:spPr/>
      <dgm:t>
        <a:bodyPr/>
        <a:lstStyle/>
        <a:p>
          <a:endParaRPr lang="es-ES"/>
        </a:p>
      </dgm:t>
    </dgm:pt>
    <dgm:pt modelId="{1A8FB4D3-F559-444A-9927-2AB404EE3736}" type="pres">
      <dgm:prSet presAssocID="{425EBCE5-5F54-4941-8937-A188E564AF88}" presName="root" presStyleCnt="0">
        <dgm:presLayoutVars>
          <dgm:dir/>
          <dgm:resizeHandles val="exact"/>
        </dgm:presLayoutVars>
      </dgm:prSet>
      <dgm:spPr/>
    </dgm:pt>
    <dgm:pt modelId="{C3D1CFEF-D931-4D62-BFAC-774323E6F919}" type="pres">
      <dgm:prSet presAssocID="{425EBCE5-5F54-4941-8937-A188E564AF88}" presName="container" presStyleCnt="0">
        <dgm:presLayoutVars>
          <dgm:dir/>
          <dgm:resizeHandles val="exact"/>
        </dgm:presLayoutVars>
      </dgm:prSet>
      <dgm:spPr/>
    </dgm:pt>
    <dgm:pt modelId="{72582FF7-9542-4363-B094-5BB97CE2F7D6}" type="pres">
      <dgm:prSet presAssocID="{BCC1877B-B422-4991-B1B3-99C4D972EF66}" presName="compNode" presStyleCnt="0"/>
      <dgm:spPr/>
    </dgm:pt>
    <dgm:pt modelId="{662EA3B8-609C-4A1F-9353-659126F7CCB9}" type="pres">
      <dgm:prSet presAssocID="{BCC1877B-B422-4991-B1B3-99C4D972EF66}" presName="iconBgRect" presStyleLbl="bgShp" presStyleIdx="0" presStyleCnt="4"/>
      <dgm:spPr/>
    </dgm:pt>
    <dgm:pt modelId="{963BF109-CDFF-4B95-B384-5BA890FDE3C9}" type="pres">
      <dgm:prSet presAssocID="{BCC1877B-B422-4991-B1B3-99C4D972EF6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otes"/>
        </a:ext>
      </dgm:extLst>
    </dgm:pt>
    <dgm:pt modelId="{B0E68C6E-AAE6-4174-B33E-F2AE4593D1CF}" type="pres">
      <dgm:prSet presAssocID="{BCC1877B-B422-4991-B1B3-99C4D972EF66}" presName="spaceRect" presStyleCnt="0"/>
      <dgm:spPr/>
    </dgm:pt>
    <dgm:pt modelId="{6B1D2908-6DC5-4AF3-BC53-03344FB6DF7A}" type="pres">
      <dgm:prSet presAssocID="{BCC1877B-B422-4991-B1B3-99C4D972EF66}" presName="textRect" presStyleLbl="revTx" presStyleIdx="0" presStyleCnt="4">
        <dgm:presLayoutVars>
          <dgm:chMax val="1"/>
          <dgm:chPref val="1"/>
        </dgm:presLayoutVars>
      </dgm:prSet>
      <dgm:spPr/>
    </dgm:pt>
    <dgm:pt modelId="{92DFFDDE-0853-45F7-8F6A-364DA1E9B9F2}" type="pres">
      <dgm:prSet presAssocID="{B71E6B03-88AF-4443-8628-8150DEE40CFE}" presName="sibTrans" presStyleLbl="sibTrans2D1" presStyleIdx="0" presStyleCnt="0"/>
      <dgm:spPr/>
    </dgm:pt>
    <dgm:pt modelId="{0D46592A-B8DF-47D4-97C8-6A998CE31912}" type="pres">
      <dgm:prSet presAssocID="{25A3E560-2C34-4C81-A3A5-1921005A0BDA}" presName="compNode" presStyleCnt="0"/>
      <dgm:spPr/>
    </dgm:pt>
    <dgm:pt modelId="{7BC25160-190A-4A20-BC58-33223F8B387F}" type="pres">
      <dgm:prSet presAssocID="{25A3E560-2C34-4C81-A3A5-1921005A0BDA}" presName="iconBgRect" presStyleLbl="bgShp" presStyleIdx="1" presStyleCnt="4"/>
      <dgm:spPr/>
    </dgm:pt>
    <dgm:pt modelId="{EBF3F8DE-F5C7-4900-9B50-E78170DE2613}" type="pres">
      <dgm:prSet presAssocID="{25A3E560-2C34-4C81-A3A5-1921005A0BD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Network"/>
        </a:ext>
      </dgm:extLst>
    </dgm:pt>
    <dgm:pt modelId="{A9B307D2-16AB-4221-B2A1-91245E48CDDC}" type="pres">
      <dgm:prSet presAssocID="{25A3E560-2C34-4C81-A3A5-1921005A0BDA}" presName="spaceRect" presStyleCnt="0"/>
      <dgm:spPr/>
    </dgm:pt>
    <dgm:pt modelId="{8BF850BA-3583-4584-A09C-E62B1537ADDF}" type="pres">
      <dgm:prSet presAssocID="{25A3E560-2C34-4C81-A3A5-1921005A0BDA}" presName="textRect" presStyleLbl="revTx" presStyleIdx="1" presStyleCnt="4">
        <dgm:presLayoutVars>
          <dgm:chMax val="1"/>
          <dgm:chPref val="1"/>
        </dgm:presLayoutVars>
      </dgm:prSet>
      <dgm:spPr/>
    </dgm:pt>
    <dgm:pt modelId="{59675B36-76CA-44B7-B9F1-5319D40C66F7}" type="pres">
      <dgm:prSet presAssocID="{0818FCED-3F35-4B5A-A596-5F438C80A223}" presName="sibTrans" presStyleLbl="sibTrans2D1" presStyleIdx="0" presStyleCnt="0"/>
      <dgm:spPr/>
    </dgm:pt>
    <dgm:pt modelId="{F65FD7E4-5F83-4AB3-A604-7E337A2B0293}" type="pres">
      <dgm:prSet presAssocID="{17055714-D7D8-4401-AF83-FE76D11BA068}" presName="compNode" presStyleCnt="0"/>
      <dgm:spPr/>
    </dgm:pt>
    <dgm:pt modelId="{EB7A7930-6FD3-41C0-AA1A-E16101955E99}" type="pres">
      <dgm:prSet presAssocID="{17055714-D7D8-4401-AF83-FE76D11BA068}" presName="iconBgRect" presStyleLbl="bgShp" presStyleIdx="2" presStyleCnt="4"/>
      <dgm:spPr/>
    </dgm:pt>
    <dgm:pt modelId="{D622E568-89AC-4962-8C1D-F461F3D0418A}" type="pres">
      <dgm:prSet presAssocID="{17055714-D7D8-4401-AF83-FE76D11BA06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6C1168DC-81FB-4BC8-A1AF-12D092C4A7C0}" type="pres">
      <dgm:prSet presAssocID="{17055714-D7D8-4401-AF83-FE76D11BA068}" presName="spaceRect" presStyleCnt="0"/>
      <dgm:spPr/>
    </dgm:pt>
    <dgm:pt modelId="{597F672A-7198-4534-8D5A-C5FCD39E60FE}" type="pres">
      <dgm:prSet presAssocID="{17055714-D7D8-4401-AF83-FE76D11BA068}" presName="textRect" presStyleLbl="revTx" presStyleIdx="2" presStyleCnt="4">
        <dgm:presLayoutVars>
          <dgm:chMax val="1"/>
          <dgm:chPref val="1"/>
        </dgm:presLayoutVars>
      </dgm:prSet>
      <dgm:spPr/>
    </dgm:pt>
    <dgm:pt modelId="{42D5C603-963C-4225-B524-5DD1C1E3458E}" type="pres">
      <dgm:prSet presAssocID="{AE7CE768-7BB2-4189-BA84-237EC9B3750A}" presName="sibTrans" presStyleLbl="sibTrans2D1" presStyleIdx="0" presStyleCnt="0"/>
      <dgm:spPr/>
    </dgm:pt>
    <dgm:pt modelId="{9F32765E-0995-4FA3-8152-17A2962BA943}" type="pres">
      <dgm:prSet presAssocID="{7571F44C-F606-5546-8912-43F0E7F21DE7}" presName="compNode" presStyleCnt="0"/>
      <dgm:spPr/>
    </dgm:pt>
    <dgm:pt modelId="{44579E2D-05C8-4C54-AA9A-CDA41583F95B}" type="pres">
      <dgm:prSet presAssocID="{7571F44C-F606-5546-8912-43F0E7F21DE7}" presName="iconBgRect" presStyleLbl="bgShp" presStyleIdx="3" presStyleCnt="4"/>
      <dgm:spPr/>
    </dgm:pt>
    <dgm:pt modelId="{4584B5AB-1F7A-4322-A91E-EFCBD27D58DB}" type="pres">
      <dgm:prSet presAssocID="{7571F44C-F606-5546-8912-43F0E7F21DE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at"/>
        </a:ext>
      </dgm:extLst>
    </dgm:pt>
    <dgm:pt modelId="{9CFBA0B4-261B-43D6-94EA-4F967A529D42}" type="pres">
      <dgm:prSet presAssocID="{7571F44C-F606-5546-8912-43F0E7F21DE7}" presName="spaceRect" presStyleCnt="0"/>
      <dgm:spPr/>
    </dgm:pt>
    <dgm:pt modelId="{8D638295-0645-4BC5-AC77-6B99E2CEDBC0}" type="pres">
      <dgm:prSet presAssocID="{7571F44C-F606-5546-8912-43F0E7F21DE7}" presName="textRect" presStyleLbl="revTx" presStyleIdx="3" presStyleCnt="4">
        <dgm:presLayoutVars>
          <dgm:chMax val="1"/>
          <dgm:chPref val="1"/>
        </dgm:presLayoutVars>
      </dgm:prSet>
      <dgm:spPr/>
    </dgm:pt>
  </dgm:ptLst>
  <dgm:cxnLst>
    <dgm:cxn modelId="{3CEC071A-6E32-A341-B57F-5E54CA4C4B81}" type="presOf" srcId="{7571F44C-F606-5546-8912-43F0E7F21DE7}" destId="{8D638295-0645-4BC5-AC77-6B99E2CEDBC0}" srcOrd="0" destOrd="0" presId="urn:microsoft.com/office/officeart/2018/2/layout/IconCircleList"/>
    <dgm:cxn modelId="{6FA1291D-56F1-5B4E-8B72-55765E70D675}" type="presOf" srcId="{425EBCE5-5F54-4941-8937-A188E564AF88}" destId="{1A8FB4D3-F559-444A-9927-2AB404EE3736}" srcOrd="0" destOrd="0" presId="urn:microsoft.com/office/officeart/2018/2/layout/IconCircleList"/>
    <dgm:cxn modelId="{2C844C2F-49B6-4B4B-95E6-2C413E7C8F82}" type="presOf" srcId="{BCC1877B-B422-4991-B1B3-99C4D972EF66}" destId="{6B1D2908-6DC5-4AF3-BC53-03344FB6DF7A}" srcOrd="0" destOrd="0" presId="urn:microsoft.com/office/officeart/2018/2/layout/IconCircleList"/>
    <dgm:cxn modelId="{29882137-9089-804F-8F9A-52CE8712F327}" type="presOf" srcId="{0818FCED-3F35-4B5A-A596-5F438C80A223}" destId="{59675B36-76CA-44B7-B9F1-5319D40C66F7}" srcOrd="0" destOrd="0" presId="urn:microsoft.com/office/officeart/2018/2/layout/IconCircleList"/>
    <dgm:cxn modelId="{A4FB684F-7A28-5145-8DA4-3C0445160CDA}" type="presOf" srcId="{B71E6B03-88AF-4443-8628-8150DEE40CFE}" destId="{92DFFDDE-0853-45F7-8F6A-364DA1E9B9F2}" srcOrd="0" destOrd="0" presId="urn:microsoft.com/office/officeart/2018/2/layout/IconCircleList"/>
    <dgm:cxn modelId="{A4982F50-AEBC-45B9-9FC9-2D7CACDF3DAD}" srcId="{425EBCE5-5F54-4941-8937-A188E564AF88}" destId="{17055714-D7D8-4401-AF83-FE76D11BA068}" srcOrd="2" destOrd="0" parTransId="{4965E665-A4FD-4837-8171-B11DA89AEBE7}" sibTransId="{AE7CE768-7BB2-4189-BA84-237EC9B3750A}"/>
    <dgm:cxn modelId="{7919925D-F976-47D3-90BA-DCDF5BA00AD2}" srcId="{425EBCE5-5F54-4941-8937-A188E564AF88}" destId="{25A3E560-2C34-4C81-A3A5-1921005A0BDA}" srcOrd="1" destOrd="0" parTransId="{8CF4052F-BCAD-4DDA-86A2-3903FDAE672E}" sibTransId="{0818FCED-3F35-4B5A-A596-5F438C80A223}"/>
    <dgm:cxn modelId="{EDA92F62-E02B-B340-8E78-D5F4AA101738}" srcId="{425EBCE5-5F54-4941-8937-A188E564AF88}" destId="{7571F44C-F606-5546-8912-43F0E7F21DE7}" srcOrd="3" destOrd="0" parTransId="{A47CED94-0A1B-9744-9E4C-685CBFD7F9B8}" sibTransId="{DB7DBEAC-4025-8A48-8BA2-C338BAE8DD60}"/>
    <dgm:cxn modelId="{14F91C7F-0541-4A96-A93B-62396F52A032}" srcId="{425EBCE5-5F54-4941-8937-A188E564AF88}" destId="{BCC1877B-B422-4991-B1B3-99C4D972EF66}" srcOrd="0" destOrd="0" parTransId="{B5440D22-1E99-4908-84B9-D2F5DEEFC3C6}" sibTransId="{B71E6B03-88AF-4443-8628-8150DEE40CFE}"/>
    <dgm:cxn modelId="{5E503688-D0F2-9B4F-9DED-2ABAAB796191}" type="presOf" srcId="{17055714-D7D8-4401-AF83-FE76D11BA068}" destId="{597F672A-7198-4534-8D5A-C5FCD39E60FE}" srcOrd="0" destOrd="0" presId="urn:microsoft.com/office/officeart/2018/2/layout/IconCircleList"/>
    <dgm:cxn modelId="{6A3F02A1-0189-0E4D-9213-475458A69E78}" type="presOf" srcId="{25A3E560-2C34-4C81-A3A5-1921005A0BDA}" destId="{8BF850BA-3583-4584-A09C-E62B1537ADDF}" srcOrd="0" destOrd="0" presId="urn:microsoft.com/office/officeart/2018/2/layout/IconCircleList"/>
    <dgm:cxn modelId="{96CB11FD-A6CE-3445-9FE7-89725B98D1EB}" type="presOf" srcId="{AE7CE768-7BB2-4189-BA84-237EC9B3750A}" destId="{42D5C603-963C-4225-B524-5DD1C1E3458E}" srcOrd="0" destOrd="0" presId="urn:microsoft.com/office/officeart/2018/2/layout/IconCircleList"/>
    <dgm:cxn modelId="{4C84FB12-0BA5-A947-98EF-8907E1FAA7C7}" type="presParOf" srcId="{1A8FB4D3-F559-444A-9927-2AB404EE3736}" destId="{C3D1CFEF-D931-4D62-BFAC-774323E6F919}" srcOrd="0" destOrd="0" presId="urn:microsoft.com/office/officeart/2018/2/layout/IconCircleList"/>
    <dgm:cxn modelId="{E40B3D37-E1CB-9842-B4ED-849A10A666C6}" type="presParOf" srcId="{C3D1CFEF-D931-4D62-BFAC-774323E6F919}" destId="{72582FF7-9542-4363-B094-5BB97CE2F7D6}" srcOrd="0" destOrd="0" presId="urn:microsoft.com/office/officeart/2018/2/layout/IconCircleList"/>
    <dgm:cxn modelId="{2F7F9815-B845-1A45-9DE6-DA401A337F7A}" type="presParOf" srcId="{72582FF7-9542-4363-B094-5BB97CE2F7D6}" destId="{662EA3B8-609C-4A1F-9353-659126F7CCB9}" srcOrd="0" destOrd="0" presId="urn:microsoft.com/office/officeart/2018/2/layout/IconCircleList"/>
    <dgm:cxn modelId="{09BA7ACA-AA71-CA4B-8B8A-6C611F6EC7C6}" type="presParOf" srcId="{72582FF7-9542-4363-B094-5BB97CE2F7D6}" destId="{963BF109-CDFF-4B95-B384-5BA890FDE3C9}" srcOrd="1" destOrd="0" presId="urn:microsoft.com/office/officeart/2018/2/layout/IconCircleList"/>
    <dgm:cxn modelId="{BAC458BD-7659-D841-9BDB-2D800A5D8F22}" type="presParOf" srcId="{72582FF7-9542-4363-B094-5BB97CE2F7D6}" destId="{B0E68C6E-AAE6-4174-B33E-F2AE4593D1CF}" srcOrd="2" destOrd="0" presId="urn:microsoft.com/office/officeart/2018/2/layout/IconCircleList"/>
    <dgm:cxn modelId="{152903FD-4832-6842-983A-F83F757FC5D8}" type="presParOf" srcId="{72582FF7-9542-4363-B094-5BB97CE2F7D6}" destId="{6B1D2908-6DC5-4AF3-BC53-03344FB6DF7A}" srcOrd="3" destOrd="0" presId="urn:microsoft.com/office/officeart/2018/2/layout/IconCircleList"/>
    <dgm:cxn modelId="{763F4AFA-8A18-474F-88CE-24283231AC82}" type="presParOf" srcId="{C3D1CFEF-D931-4D62-BFAC-774323E6F919}" destId="{92DFFDDE-0853-45F7-8F6A-364DA1E9B9F2}" srcOrd="1" destOrd="0" presId="urn:microsoft.com/office/officeart/2018/2/layout/IconCircleList"/>
    <dgm:cxn modelId="{64FCBA24-2A82-264B-A126-3FDB3EC88AD1}" type="presParOf" srcId="{C3D1CFEF-D931-4D62-BFAC-774323E6F919}" destId="{0D46592A-B8DF-47D4-97C8-6A998CE31912}" srcOrd="2" destOrd="0" presId="urn:microsoft.com/office/officeart/2018/2/layout/IconCircleList"/>
    <dgm:cxn modelId="{4C904540-DF67-0945-A3C9-419F98BC3FB4}" type="presParOf" srcId="{0D46592A-B8DF-47D4-97C8-6A998CE31912}" destId="{7BC25160-190A-4A20-BC58-33223F8B387F}" srcOrd="0" destOrd="0" presId="urn:microsoft.com/office/officeart/2018/2/layout/IconCircleList"/>
    <dgm:cxn modelId="{A2076BB2-8426-E34E-AA3B-E45B303B6C33}" type="presParOf" srcId="{0D46592A-B8DF-47D4-97C8-6A998CE31912}" destId="{EBF3F8DE-F5C7-4900-9B50-E78170DE2613}" srcOrd="1" destOrd="0" presId="urn:microsoft.com/office/officeart/2018/2/layout/IconCircleList"/>
    <dgm:cxn modelId="{0E249412-F274-0846-9716-8F9734CDB303}" type="presParOf" srcId="{0D46592A-B8DF-47D4-97C8-6A998CE31912}" destId="{A9B307D2-16AB-4221-B2A1-91245E48CDDC}" srcOrd="2" destOrd="0" presId="urn:microsoft.com/office/officeart/2018/2/layout/IconCircleList"/>
    <dgm:cxn modelId="{B3541B7A-F02E-004B-83DD-F2A305B78976}" type="presParOf" srcId="{0D46592A-B8DF-47D4-97C8-6A998CE31912}" destId="{8BF850BA-3583-4584-A09C-E62B1537ADDF}" srcOrd="3" destOrd="0" presId="urn:microsoft.com/office/officeart/2018/2/layout/IconCircleList"/>
    <dgm:cxn modelId="{B3E19ABD-7E94-0E40-BE65-FF152CD7D1DD}" type="presParOf" srcId="{C3D1CFEF-D931-4D62-BFAC-774323E6F919}" destId="{59675B36-76CA-44B7-B9F1-5319D40C66F7}" srcOrd="3" destOrd="0" presId="urn:microsoft.com/office/officeart/2018/2/layout/IconCircleList"/>
    <dgm:cxn modelId="{09E3F78C-AC40-3845-8A27-DAFC3F5F1D4C}" type="presParOf" srcId="{C3D1CFEF-D931-4D62-BFAC-774323E6F919}" destId="{F65FD7E4-5F83-4AB3-A604-7E337A2B0293}" srcOrd="4" destOrd="0" presId="urn:microsoft.com/office/officeart/2018/2/layout/IconCircleList"/>
    <dgm:cxn modelId="{AB4EF860-617C-EF48-B62D-379F42FDED87}" type="presParOf" srcId="{F65FD7E4-5F83-4AB3-A604-7E337A2B0293}" destId="{EB7A7930-6FD3-41C0-AA1A-E16101955E99}" srcOrd="0" destOrd="0" presId="urn:microsoft.com/office/officeart/2018/2/layout/IconCircleList"/>
    <dgm:cxn modelId="{2D14F237-A041-E84D-BAAA-199B25D84732}" type="presParOf" srcId="{F65FD7E4-5F83-4AB3-A604-7E337A2B0293}" destId="{D622E568-89AC-4962-8C1D-F461F3D0418A}" srcOrd="1" destOrd="0" presId="urn:microsoft.com/office/officeart/2018/2/layout/IconCircleList"/>
    <dgm:cxn modelId="{7CEDD773-F276-794B-9056-1CC9AAF77799}" type="presParOf" srcId="{F65FD7E4-5F83-4AB3-A604-7E337A2B0293}" destId="{6C1168DC-81FB-4BC8-A1AF-12D092C4A7C0}" srcOrd="2" destOrd="0" presId="urn:microsoft.com/office/officeart/2018/2/layout/IconCircleList"/>
    <dgm:cxn modelId="{A3EEC5B5-D64D-9D44-BC73-8FF81669DFE0}" type="presParOf" srcId="{F65FD7E4-5F83-4AB3-A604-7E337A2B0293}" destId="{597F672A-7198-4534-8D5A-C5FCD39E60FE}" srcOrd="3" destOrd="0" presId="urn:microsoft.com/office/officeart/2018/2/layout/IconCircleList"/>
    <dgm:cxn modelId="{6126E39F-B5C5-E94D-B80A-810812AE56EC}" type="presParOf" srcId="{C3D1CFEF-D931-4D62-BFAC-774323E6F919}" destId="{42D5C603-963C-4225-B524-5DD1C1E3458E}" srcOrd="5" destOrd="0" presId="urn:microsoft.com/office/officeart/2018/2/layout/IconCircleList"/>
    <dgm:cxn modelId="{A52A1CFF-9E88-EE47-89E4-5B01A049C1B4}" type="presParOf" srcId="{C3D1CFEF-D931-4D62-BFAC-774323E6F919}" destId="{9F32765E-0995-4FA3-8152-17A2962BA943}" srcOrd="6" destOrd="0" presId="urn:microsoft.com/office/officeart/2018/2/layout/IconCircleList"/>
    <dgm:cxn modelId="{FACDF279-946A-7E49-9CC7-4529158BBA9D}" type="presParOf" srcId="{9F32765E-0995-4FA3-8152-17A2962BA943}" destId="{44579E2D-05C8-4C54-AA9A-CDA41583F95B}" srcOrd="0" destOrd="0" presId="urn:microsoft.com/office/officeart/2018/2/layout/IconCircleList"/>
    <dgm:cxn modelId="{A65C5910-C8DD-374B-99FF-9E91DB0C709A}" type="presParOf" srcId="{9F32765E-0995-4FA3-8152-17A2962BA943}" destId="{4584B5AB-1F7A-4322-A91E-EFCBD27D58DB}" srcOrd="1" destOrd="0" presId="urn:microsoft.com/office/officeart/2018/2/layout/IconCircleList"/>
    <dgm:cxn modelId="{4C3F6A9C-7F60-6747-AE69-88562C1CF214}" type="presParOf" srcId="{9F32765E-0995-4FA3-8152-17A2962BA943}" destId="{9CFBA0B4-261B-43D6-94EA-4F967A529D42}" srcOrd="2" destOrd="0" presId="urn:microsoft.com/office/officeart/2018/2/layout/IconCircleList"/>
    <dgm:cxn modelId="{62BC6171-309D-7B42-8E51-33A2572C9BAD}" type="presParOf" srcId="{9F32765E-0995-4FA3-8152-17A2962BA943}" destId="{8D638295-0645-4BC5-AC77-6B99E2CEDBC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25EBCE5-5F54-4941-8937-A188E564AF88}"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BCC1877B-B422-4991-B1B3-99C4D972EF66}">
      <dgm:prSet/>
      <dgm:spPr/>
      <dgm:t>
        <a:bodyPr/>
        <a:lstStyle/>
        <a:p>
          <a:r>
            <a:rPr lang="es-ES_tradnl" i="1" noProof="0">
              <a:latin typeface="Palatino" pitchFamily="2" charset="77"/>
              <a:ea typeface="Palatino" pitchFamily="2" charset="77"/>
            </a:rPr>
            <a:t>La creación de la estrategia es un proceso de interacción social basado en las convicciones e interpretaciones compartidas por los miembros de una organización</a:t>
          </a:r>
        </a:p>
      </dgm:t>
    </dgm:pt>
    <dgm:pt modelId="{B5440D22-1E99-4908-84B9-D2F5DEEFC3C6}" type="parTrans" cxnId="{14F91C7F-0541-4A96-A93B-62396F52A032}">
      <dgm:prSet/>
      <dgm:spPr/>
      <dgm:t>
        <a:bodyPr/>
        <a:lstStyle/>
        <a:p>
          <a:endParaRPr lang="en-US"/>
        </a:p>
      </dgm:t>
    </dgm:pt>
    <dgm:pt modelId="{B71E6B03-88AF-4443-8628-8150DEE40CFE}" type="sibTrans" cxnId="{14F91C7F-0541-4A96-A93B-62396F52A032}">
      <dgm:prSet/>
      <dgm:spPr/>
      <dgm:t>
        <a:bodyPr/>
        <a:lstStyle/>
        <a:p>
          <a:endParaRPr lang="en-US"/>
        </a:p>
      </dgm:t>
    </dgm:pt>
    <dgm:pt modelId="{25A3E560-2C34-4C81-A3A5-1921005A0BDA}">
      <dgm:prSet/>
      <dgm:spPr/>
      <dgm:t>
        <a:bodyPr/>
        <a:lstStyle/>
        <a:p>
          <a:r>
            <a:rPr lang="en-US">
              <a:latin typeface="Palatino" pitchFamily="2" charset="77"/>
              <a:ea typeface="Palatino" pitchFamily="2" charset="77"/>
            </a:rPr>
            <a:t>Esa</a:t>
          </a:r>
          <a:r>
            <a:rPr lang="en-US" baseline="0">
              <a:latin typeface="Palatino" pitchFamily="2" charset="77"/>
              <a:ea typeface="Palatino" pitchFamily="2" charset="77"/>
            </a:rPr>
            <a:t> cultura se puede adquirir de forma más implícita que explícita y verbal por su socialización</a:t>
          </a:r>
          <a:endParaRPr lang="en-US">
            <a:latin typeface="Palatino" pitchFamily="2" charset="77"/>
            <a:ea typeface="Palatino" pitchFamily="2" charset="77"/>
          </a:endParaRPr>
        </a:p>
      </dgm:t>
    </dgm:pt>
    <dgm:pt modelId="{8CF4052F-BCAD-4DDA-86A2-3903FDAE672E}" type="parTrans" cxnId="{7919925D-F976-47D3-90BA-DCDF5BA00AD2}">
      <dgm:prSet/>
      <dgm:spPr/>
      <dgm:t>
        <a:bodyPr/>
        <a:lstStyle/>
        <a:p>
          <a:endParaRPr lang="en-US"/>
        </a:p>
      </dgm:t>
    </dgm:pt>
    <dgm:pt modelId="{0818FCED-3F35-4B5A-A596-5F438C80A223}" type="sibTrans" cxnId="{7919925D-F976-47D3-90BA-DCDF5BA00AD2}">
      <dgm:prSet/>
      <dgm:spPr/>
      <dgm:t>
        <a:bodyPr/>
        <a:lstStyle/>
        <a:p>
          <a:endParaRPr lang="en-US"/>
        </a:p>
      </dgm:t>
    </dgm:pt>
    <dgm:pt modelId="{17055714-D7D8-4401-AF83-FE76D11BA068}">
      <dgm:prSet/>
      <dgm:spPr/>
      <dgm:t>
        <a:bodyPr/>
        <a:lstStyle/>
        <a:p>
          <a:r>
            <a:rPr lang="es-ES_tradnl" noProof="0"/>
            <a:t>Los</a:t>
          </a:r>
          <a:r>
            <a:rPr lang="es-ES_tradnl" baseline="0" noProof="0"/>
            <a:t> miembros de una organización tienen dificultades para explicar las convicciones que sustenta su cultura</a:t>
          </a:r>
          <a:endParaRPr lang="es-ES_tradnl" noProof="0"/>
        </a:p>
      </dgm:t>
    </dgm:pt>
    <dgm:pt modelId="{4965E665-A4FD-4837-8171-B11DA89AEBE7}" type="parTrans" cxnId="{A4982F50-AEBC-45B9-9FC9-2D7CACDF3DAD}">
      <dgm:prSet/>
      <dgm:spPr/>
      <dgm:t>
        <a:bodyPr/>
        <a:lstStyle/>
        <a:p>
          <a:endParaRPr lang="en-US"/>
        </a:p>
      </dgm:t>
    </dgm:pt>
    <dgm:pt modelId="{AE7CE768-7BB2-4189-BA84-237EC9B3750A}" type="sibTrans" cxnId="{A4982F50-AEBC-45B9-9FC9-2D7CACDF3DAD}">
      <dgm:prSet/>
      <dgm:spPr/>
      <dgm:t>
        <a:bodyPr/>
        <a:lstStyle/>
        <a:p>
          <a:endParaRPr lang="en-US"/>
        </a:p>
      </dgm:t>
    </dgm:pt>
    <dgm:pt modelId="{7571F44C-F606-5546-8912-43F0E7F21DE7}">
      <dgm:prSet/>
      <dgm:spPr/>
      <dgm:t>
        <a:bodyPr/>
        <a:lstStyle/>
        <a:p>
          <a:r>
            <a:rPr lang="es-ES"/>
            <a:t>La estrategia toma la forma de una perspectiva, arraigada en las intenciones colectivas</a:t>
          </a:r>
        </a:p>
      </dgm:t>
    </dgm:pt>
    <dgm:pt modelId="{A47CED94-0A1B-9744-9E4C-685CBFD7F9B8}" type="parTrans" cxnId="{EDA92F62-E02B-B340-8E78-D5F4AA101738}">
      <dgm:prSet/>
      <dgm:spPr/>
      <dgm:t>
        <a:bodyPr/>
        <a:lstStyle/>
        <a:p>
          <a:endParaRPr lang="es-ES"/>
        </a:p>
      </dgm:t>
    </dgm:pt>
    <dgm:pt modelId="{DB7DBEAC-4025-8A48-8BA2-C338BAE8DD60}" type="sibTrans" cxnId="{EDA92F62-E02B-B340-8E78-D5F4AA101738}">
      <dgm:prSet/>
      <dgm:spPr/>
      <dgm:t>
        <a:bodyPr/>
        <a:lstStyle/>
        <a:p>
          <a:endParaRPr lang="es-ES"/>
        </a:p>
      </dgm:t>
    </dgm:pt>
    <dgm:pt modelId="{76683C13-016B-0A40-BED4-7A200E542E7A}">
      <dgm:prSet/>
      <dgm:spPr/>
      <dgm:t>
        <a:bodyPr/>
        <a:lstStyle/>
        <a:p>
          <a:r>
            <a:rPr lang="es-ES"/>
            <a:t>La cultura no estimula el cambio estratégico, pero protege la estrategia actual</a:t>
          </a:r>
          <a:endParaRPr lang="es-ES" dirty="0"/>
        </a:p>
      </dgm:t>
    </dgm:pt>
    <dgm:pt modelId="{8E63199C-BF1D-DD45-AED9-8B34953DD813}" type="parTrans" cxnId="{03CE5277-D5B5-484F-982A-0777D34CD6C3}">
      <dgm:prSet/>
      <dgm:spPr/>
      <dgm:t>
        <a:bodyPr/>
        <a:lstStyle/>
        <a:p>
          <a:endParaRPr lang="es-ES"/>
        </a:p>
      </dgm:t>
    </dgm:pt>
    <dgm:pt modelId="{D0A09DA4-25F4-B840-A244-916156C0B2F5}" type="sibTrans" cxnId="{03CE5277-D5B5-484F-982A-0777D34CD6C3}">
      <dgm:prSet/>
      <dgm:spPr/>
      <dgm:t>
        <a:bodyPr/>
        <a:lstStyle/>
        <a:p>
          <a:endParaRPr lang="es-ES"/>
        </a:p>
      </dgm:t>
    </dgm:pt>
    <dgm:pt modelId="{CE21DDAF-FF52-8B4E-9E47-B3C9C8AB8B67}" type="pres">
      <dgm:prSet presAssocID="{425EBCE5-5F54-4941-8937-A188E564AF88}" presName="linear" presStyleCnt="0">
        <dgm:presLayoutVars>
          <dgm:animLvl val="lvl"/>
          <dgm:resizeHandles val="exact"/>
        </dgm:presLayoutVars>
      </dgm:prSet>
      <dgm:spPr/>
    </dgm:pt>
    <dgm:pt modelId="{15CE84FE-2C2A-0A49-AACF-B06236417F6A}" type="pres">
      <dgm:prSet presAssocID="{BCC1877B-B422-4991-B1B3-99C4D972EF66}" presName="parentText" presStyleLbl="node1" presStyleIdx="0" presStyleCnt="5">
        <dgm:presLayoutVars>
          <dgm:chMax val="0"/>
          <dgm:bulletEnabled val="1"/>
        </dgm:presLayoutVars>
      </dgm:prSet>
      <dgm:spPr/>
    </dgm:pt>
    <dgm:pt modelId="{75DBB62C-F6A2-494C-B4C6-59E021FA4E47}" type="pres">
      <dgm:prSet presAssocID="{B71E6B03-88AF-4443-8628-8150DEE40CFE}" presName="spacer" presStyleCnt="0"/>
      <dgm:spPr/>
    </dgm:pt>
    <dgm:pt modelId="{33A6915D-7C2B-8A48-A32D-D8994B2509BF}" type="pres">
      <dgm:prSet presAssocID="{25A3E560-2C34-4C81-A3A5-1921005A0BDA}" presName="parentText" presStyleLbl="node1" presStyleIdx="1" presStyleCnt="5">
        <dgm:presLayoutVars>
          <dgm:chMax val="0"/>
          <dgm:bulletEnabled val="1"/>
        </dgm:presLayoutVars>
      </dgm:prSet>
      <dgm:spPr/>
    </dgm:pt>
    <dgm:pt modelId="{1F5D7880-41D6-1149-B0A8-E2799BE99C02}" type="pres">
      <dgm:prSet presAssocID="{0818FCED-3F35-4B5A-A596-5F438C80A223}" presName="spacer" presStyleCnt="0"/>
      <dgm:spPr/>
    </dgm:pt>
    <dgm:pt modelId="{5830F998-FBA6-154C-A590-B32FD795A727}" type="pres">
      <dgm:prSet presAssocID="{17055714-D7D8-4401-AF83-FE76D11BA068}" presName="parentText" presStyleLbl="node1" presStyleIdx="2" presStyleCnt="5">
        <dgm:presLayoutVars>
          <dgm:chMax val="0"/>
          <dgm:bulletEnabled val="1"/>
        </dgm:presLayoutVars>
      </dgm:prSet>
      <dgm:spPr/>
    </dgm:pt>
    <dgm:pt modelId="{15973BC5-0DB6-2040-9FC2-FE0F8DA22143}" type="pres">
      <dgm:prSet presAssocID="{AE7CE768-7BB2-4189-BA84-237EC9B3750A}" presName="spacer" presStyleCnt="0"/>
      <dgm:spPr/>
    </dgm:pt>
    <dgm:pt modelId="{EA7B2AAF-62A3-7F43-A66C-3FFAE389DA10}" type="pres">
      <dgm:prSet presAssocID="{7571F44C-F606-5546-8912-43F0E7F21DE7}" presName="parentText" presStyleLbl="node1" presStyleIdx="3" presStyleCnt="5">
        <dgm:presLayoutVars>
          <dgm:chMax val="0"/>
          <dgm:bulletEnabled val="1"/>
        </dgm:presLayoutVars>
      </dgm:prSet>
      <dgm:spPr/>
    </dgm:pt>
    <dgm:pt modelId="{216693F4-2938-8D4A-9D84-D335F0D44F39}" type="pres">
      <dgm:prSet presAssocID="{DB7DBEAC-4025-8A48-8BA2-C338BAE8DD60}" presName="spacer" presStyleCnt="0"/>
      <dgm:spPr/>
    </dgm:pt>
    <dgm:pt modelId="{C7329B1F-64BD-674D-8445-8786AC3CC7F7}" type="pres">
      <dgm:prSet presAssocID="{76683C13-016B-0A40-BED4-7A200E542E7A}" presName="parentText" presStyleLbl="node1" presStyleIdx="4" presStyleCnt="5">
        <dgm:presLayoutVars>
          <dgm:chMax val="0"/>
          <dgm:bulletEnabled val="1"/>
        </dgm:presLayoutVars>
      </dgm:prSet>
      <dgm:spPr/>
    </dgm:pt>
  </dgm:ptLst>
  <dgm:cxnLst>
    <dgm:cxn modelId="{07263831-C368-264F-BE89-00E0BD41F6D5}" type="presOf" srcId="{7571F44C-F606-5546-8912-43F0E7F21DE7}" destId="{EA7B2AAF-62A3-7F43-A66C-3FFAE389DA10}" srcOrd="0" destOrd="0" presId="urn:microsoft.com/office/officeart/2005/8/layout/vList2"/>
    <dgm:cxn modelId="{68ABB53C-AA9D-CF47-BD0E-21A305FFE3AC}" type="presOf" srcId="{BCC1877B-B422-4991-B1B3-99C4D972EF66}" destId="{15CE84FE-2C2A-0A49-AACF-B06236417F6A}" srcOrd="0" destOrd="0" presId="urn:microsoft.com/office/officeart/2005/8/layout/vList2"/>
    <dgm:cxn modelId="{82FB8D42-6C10-AE48-9A88-54199BAAEA0C}" type="presOf" srcId="{17055714-D7D8-4401-AF83-FE76D11BA068}" destId="{5830F998-FBA6-154C-A590-B32FD795A727}" srcOrd="0" destOrd="0" presId="urn:microsoft.com/office/officeart/2005/8/layout/vList2"/>
    <dgm:cxn modelId="{AD76CC4F-B318-8641-A026-71406C389A56}" type="presOf" srcId="{76683C13-016B-0A40-BED4-7A200E542E7A}" destId="{C7329B1F-64BD-674D-8445-8786AC3CC7F7}" srcOrd="0" destOrd="0" presId="urn:microsoft.com/office/officeart/2005/8/layout/vList2"/>
    <dgm:cxn modelId="{A4982F50-AEBC-45B9-9FC9-2D7CACDF3DAD}" srcId="{425EBCE5-5F54-4941-8937-A188E564AF88}" destId="{17055714-D7D8-4401-AF83-FE76D11BA068}" srcOrd="2" destOrd="0" parTransId="{4965E665-A4FD-4837-8171-B11DA89AEBE7}" sibTransId="{AE7CE768-7BB2-4189-BA84-237EC9B3750A}"/>
    <dgm:cxn modelId="{7919925D-F976-47D3-90BA-DCDF5BA00AD2}" srcId="{425EBCE5-5F54-4941-8937-A188E564AF88}" destId="{25A3E560-2C34-4C81-A3A5-1921005A0BDA}" srcOrd="1" destOrd="0" parTransId="{8CF4052F-BCAD-4DDA-86A2-3903FDAE672E}" sibTransId="{0818FCED-3F35-4B5A-A596-5F438C80A223}"/>
    <dgm:cxn modelId="{EDA92F62-E02B-B340-8E78-D5F4AA101738}" srcId="{425EBCE5-5F54-4941-8937-A188E564AF88}" destId="{7571F44C-F606-5546-8912-43F0E7F21DE7}" srcOrd="3" destOrd="0" parTransId="{A47CED94-0A1B-9744-9E4C-685CBFD7F9B8}" sibTransId="{DB7DBEAC-4025-8A48-8BA2-C338BAE8DD60}"/>
    <dgm:cxn modelId="{03CE5277-D5B5-484F-982A-0777D34CD6C3}" srcId="{425EBCE5-5F54-4941-8937-A188E564AF88}" destId="{76683C13-016B-0A40-BED4-7A200E542E7A}" srcOrd="4" destOrd="0" parTransId="{8E63199C-BF1D-DD45-AED9-8B34953DD813}" sibTransId="{D0A09DA4-25F4-B840-A244-916156C0B2F5}"/>
    <dgm:cxn modelId="{14F91C7F-0541-4A96-A93B-62396F52A032}" srcId="{425EBCE5-5F54-4941-8937-A188E564AF88}" destId="{BCC1877B-B422-4991-B1B3-99C4D972EF66}" srcOrd="0" destOrd="0" parTransId="{B5440D22-1E99-4908-84B9-D2F5DEEFC3C6}" sibTransId="{B71E6B03-88AF-4443-8628-8150DEE40CFE}"/>
    <dgm:cxn modelId="{50F71DA3-EEA7-E34B-B8BA-6C6FAFFFC073}" type="presOf" srcId="{25A3E560-2C34-4C81-A3A5-1921005A0BDA}" destId="{33A6915D-7C2B-8A48-A32D-D8994B2509BF}" srcOrd="0" destOrd="0" presId="urn:microsoft.com/office/officeart/2005/8/layout/vList2"/>
    <dgm:cxn modelId="{BB64FEE9-D64D-394C-ACBD-DB4947996791}" type="presOf" srcId="{425EBCE5-5F54-4941-8937-A188E564AF88}" destId="{CE21DDAF-FF52-8B4E-9E47-B3C9C8AB8B67}" srcOrd="0" destOrd="0" presId="urn:microsoft.com/office/officeart/2005/8/layout/vList2"/>
    <dgm:cxn modelId="{2356AE85-E775-CB47-95C4-24E61490D26D}" type="presParOf" srcId="{CE21DDAF-FF52-8B4E-9E47-B3C9C8AB8B67}" destId="{15CE84FE-2C2A-0A49-AACF-B06236417F6A}" srcOrd="0" destOrd="0" presId="urn:microsoft.com/office/officeart/2005/8/layout/vList2"/>
    <dgm:cxn modelId="{E8595F89-91A9-484A-9B1A-32D429DCE460}" type="presParOf" srcId="{CE21DDAF-FF52-8B4E-9E47-B3C9C8AB8B67}" destId="{75DBB62C-F6A2-494C-B4C6-59E021FA4E47}" srcOrd="1" destOrd="0" presId="urn:microsoft.com/office/officeart/2005/8/layout/vList2"/>
    <dgm:cxn modelId="{8CB9AFA3-8566-F044-A9EF-6BC4BF602A37}" type="presParOf" srcId="{CE21DDAF-FF52-8B4E-9E47-B3C9C8AB8B67}" destId="{33A6915D-7C2B-8A48-A32D-D8994B2509BF}" srcOrd="2" destOrd="0" presId="urn:microsoft.com/office/officeart/2005/8/layout/vList2"/>
    <dgm:cxn modelId="{9E7F61AB-E4F9-CA48-8C32-63A47391A894}" type="presParOf" srcId="{CE21DDAF-FF52-8B4E-9E47-B3C9C8AB8B67}" destId="{1F5D7880-41D6-1149-B0A8-E2799BE99C02}" srcOrd="3" destOrd="0" presId="urn:microsoft.com/office/officeart/2005/8/layout/vList2"/>
    <dgm:cxn modelId="{1569634A-E928-C940-8D79-BBF8A3B964FC}" type="presParOf" srcId="{CE21DDAF-FF52-8B4E-9E47-B3C9C8AB8B67}" destId="{5830F998-FBA6-154C-A590-B32FD795A727}" srcOrd="4" destOrd="0" presId="urn:microsoft.com/office/officeart/2005/8/layout/vList2"/>
    <dgm:cxn modelId="{E8116483-2173-474B-8814-288899AC7B79}" type="presParOf" srcId="{CE21DDAF-FF52-8B4E-9E47-B3C9C8AB8B67}" destId="{15973BC5-0DB6-2040-9FC2-FE0F8DA22143}" srcOrd="5" destOrd="0" presId="urn:microsoft.com/office/officeart/2005/8/layout/vList2"/>
    <dgm:cxn modelId="{75E42ADC-DA12-6A43-970E-0B75654EC317}" type="presParOf" srcId="{CE21DDAF-FF52-8B4E-9E47-B3C9C8AB8B67}" destId="{EA7B2AAF-62A3-7F43-A66C-3FFAE389DA10}" srcOrd="6" destOrd="0" presId="urn:microsoft.com/office/officeart/2005/8/layout/vList2"/>
    <dgm:cxn modelId="{D3FB8F62-7B6E-4B48-9B2B-1D5CC434E6D1}" type="presParOf" srcId="{CE21DDAF-FF52-8B4E-9E47-B3C9C8AB8B67}" destId="{216693F4-2938-8D4A-9D84-D335F0D44F39}" srcOrd="7" destOrd="0" presId="urn:microsoft.com/office/officeart/2005/8/layout/vList2"/>
    <dgm:cxn modelId="{E45659B9-03D0-0E47-B8FB-4EAF2140601D}" type="presParOf" srcId="{CE21DDAF-FF52-8B4E-9E47-B3C9C8AB8B67}" destId="{C7329B1F-64BD-674D-8445-8786AC3CC7F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25EBCE5-5F54-4941-8937-A188E564AF88}"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BCC1877B-B422-4991-B1B3-99C4D972EF66}">
      <dgm:prSet/>
      <dgm:spPr/>
      <dgm:t>
        <a:bodyPr/>
        <a:lstStyle/>
        <a:p>
          <a:r>
            <a:rPr lang="es-ES_tradnl" i="1" noProof="0">
              <a:latin typeface="Palatino" pitchFamily="2" charset="77"/>
              <a:ea typeface="Palatino" pitchFamily="2" charset="77"/>
            </a:rPr>
            <a:t>Este</a:t>
          </a:r>
          <a:r>
            <a:rPr lang="es-ES_tradnl" i="1" baseline="0" noProof="0">
              <a:latin typeface="Palatino" pitchFamily="2" charset="77"/>
              <a:ea typeface="Palatino" pitchFamily="2" charset="77"/>
            </a:rPr>
            <a:t> enfoque puede adolecer de vaguedad conceptual</a:t>
          </a:r>
          <a:endParaRPr lang="es-ES_tradnl" i="1" noProof="0">
            <a:latin typeface="Palatino" pitchFamily="2" charset="77"/>
            <a:ea typeface="Palatino" pitchFamily="2" charset="77"/>
          </a:endParaRPr>
        </a:p>
      </dgm:t>
    </dgm:pt>
    <dgm:pt modelId="{B5440D22-1E99-4908-84B9-D2F5DEEFC3C6}" type="parTrans" cxnId="{14F91C7F-0541-4A96-A93B-62396F52A032}">
      <dgm:prSet/>
      <dgm:spPr/>
      <dgm:t>
        <a:bodyPr/>
        <a:lstStyle/>
        <a:p>
          <a:endParaRPr lang="en-US"/>
        </a:p>
      </dgm:t>
    </dgm:pt>
    <dgm:pt modelId="{B71E6B03-88AF-4443-8628-8150DEE40CFE}" type="sibTrans" cxnId="{14F91C7F-0541-4A96-A93B-62396F52A032}">
      <dgm:prSet/>
      <dgm:spPr/>
      <dgm:t>
        <a:bodyPr/>
        <a:lstStyle/>
        <a:p>
          <a:endParaRPr lang="en-US"/>
        </a:p>
      </dgm:t>
    </dgm:pt>
    <dgm:pt modelId="{25A3E560-2C34-4C81-A3A5-1921005A0BDA}">
      <dgm:prSet/>
      <dgm:spPr/>
      <dgm:t>
        <a:bodyPr/>
        <a:lstStyle/>
        <a:p>
          <a:r>
            <a:rPr lang="en-US">
              <a:latin typeface="Palatino" pitchFamily="2" charset="77"/>
              <a:ea typeface="Palatino" pitchFamily="2" charset="77"/>
            </a:rPr>
            <a:t>Favorece</a:t>
          </a:r>
          <a:r>
            <a:rPr lang="en-US" baseline="0">
              <a:latin typeface="Palatino" pitchFamily="2" charset="77"/>
              <a:ea typeface="Palatino" pitchFamily="2" charset="77"/>
            </a:rPr>
            <a:t> la coherencia pero puede dificultar el cambio</a:t>
          </a:r>
          <a:endParaRPr lang="en-US">
            <a:latin typeface="Palatino" pitchFamily="2" charset="77"/>
            <a:ea typeface="Palatino" pitchFamily="2" charset="77"/>
          </a:endParaRPr>
        </a:p>
      </dgm:t>
    </dgm:pt>
    <dgm:pt modelId="{8CF4052F-BCAD-4DDA-86A2-3903FDAE672E}" type="parTrans" cxnId="{7919925D-F976-47D3-90BA-DCDF5BA00AD2}">
      <dgm:prSet/>
      <dgm:spPr/>
      <dgm:t>
        <a:bodyPr/>
        <a:lstStyle/>
        <a:p>
          <a:endParaRPr lang="en-US"/>
        </a:p>
      </dgm:t>
    </dgm:pt>
    <dgm:pt modelId="{0818FCED-3F35-4B5A-A596-5F438C80A223}" type="sibTrans" cxnId="{7919925D-F976-47D3-90BA-DCDF5BA00AD2}">
      <dgm:prSet/>
      <dgm:spPr/>
      <dgm:t>
        <a:bodyPr/>
        <a:lstStyle/>
        <a:p>
          <a:endParaRPr lang="en-US"/>
        </a:p>
      </dgm:t>
    </dgm:pt>
    <dgm:pt modelId="{ECD1F8D4-70C8-458D-A06D-BAB755EBA797}" type="pres">
      <dgm:prSet presAssocID="{425EBCE5-5F54-4941-8937-A188E564AF88}" presName="root" presStyleCnt="0">
        <dgm:presLayoutVars>
          <dgm:dir/>
          <dgm:resizeHandles val="exact"/>
        </dgm:presLayoutVars>
      </dgm:prSet>
      <dgm:spPr/>
    </dgm:pt>
    <dgm:pt modelId="{9B094D05-B7D8-48A9-A400-757EB35B92C8}" type="pres">
      <dgm:prSet presAssocID="{BCC1877B-B422-4991-B1B3-99C4D972EF66}" presName="compNode" presStyleCnt="0"/>
      <dgm:spPr/>
    </dgm:pt>
    <dgm:pt modelId="{E08E5444-8E7A-40FC-B913-A66B54AA0467}" type="pres">
      <dgm:prSet presAssocID="{BCC1877B-B422-4991-B1B3-99C4D972EF6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bulb"/>
        </a:ext>
      </dgm:extLst>
    </dgm:pt>
    <dgm:pt modelId="{346EE447-FDE9-4C53-99FD-2AF57B4F4570}" type="pres">
      <dgm:prSet presAssocID="{BCC1877B-B422-4991-B1B3-99C4D972EF66}" presName="spaceRect" presStyleCnt="0"/>
      <dgm:spPr/>
    </dgm:pt>
    <dgm:pt modelId="{46F8A1B1-7C92-4B50-AB4B-8495FAB1FC1D}" type="pres">
      <dgm:prSet presAssocID="{BCC1877B-B422-4991-B1B3-99C4D972EF66}" presName="textRect" presStyleLbl="revTx" presStyleIdx="0" presStyleCnt="2">
        <dgm:presLayoutVars>
          <dgm:chMax val="1"/>
          <dgm:chPref val="1"/>
        </dgm:presLayoutVars>
      </dgm:prSet>
      <dgm:spPr/>
    </dgm:pt>
    <dgm:pt modelId="{F2B3E6D4-756F-4E46-BEB3-53BE015EFE9F}" type="pres">
      <dgm:prSet presAssocID="{B71E6B03-88AF-4443-8628-8150DEE40CFE}" presName="sibTrans" presStyleCnt="0"/>
      <dgm:spPr/>
    </dgm:pt>
    <dgm:pt modelId="{96DE439E-1D1B-47C3-A9BB-7D7740F1D825}" type="pres">
      <dgm:prSet presAssocID="{25A3E560-2C34-4C81-A3A5-1921005A0BDA}" presName="compNode" presStyleCnt="0"/>
      <dgm:spPr/>
    </dgm:pt>
    <dgm:pt modelId="{46DA0E8C-83E4-48C2-B81B-02289CAE3D98}" type="pres">
      <dgm:prSet presAssocID="{25A3E560-2C34-4C81-A3A5-1921005A0BD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keleton"/>
        </a:ext>
      </dgm:extLst>
    </dgm:pt>
    <dgm:pt modelId="{422EF241-2BD3-4593-AE32-F3D1C63409FC}" type="pres">
      <dgm:prSet presAssocID="{25A3E560-2C34-4C81-A3A5-1921005A0BDA}" presName="spaceRect" presStyleCnt="0"/>
      <dgm:spPr/>
    </dgm:pt>
    <dgm:pt modelId="{BD45F33C-3266-4748-B7BE-3D57D924CDE7}" type="pres">
      <dgm:prSet presAssocID="{25A3E560-2C34-4C81-A3A5-1921005A0BDA}" presName="textRect" presStyleLbl="revTx" presStyleIdx="1" presStyleCnt="2">
        <dgm:presLayoutVars>
          <dgm:chMax val="1"/>
          <dgm:chPref val="1"/>
        </dgm:presLayoutVars>
      </dgm:prSet>
      <dgm:spPr/>
    </dgm:pt>
  </dgm:ptLst>
  <dgm:cxnLst>
    <dgm:cxn modelId="{130C6D05-C1CE-694A-839A-5FAEC6237277}" type="presOf" srcId="{425EBCE5-5F54-4941-8937-A188E564AF88}" destId="{ECD1F8D4-70C8-458D-A06D-BAB755EBA797}" srcOrd="0" destOrd="0" presId="urn:microsoft.com/office/officeart/2018/2/layout/IconLabelList"/>
    <dgm:cxn modelId="{93E21F59-F2D1-1B44-9570-9C208078AF66}" type="presOf" srcId="{25A3E560-2C34-4C81-A3A5-1921005A0BDA}" destId="{BD45F33C-3266-4748-B7BE-3D57D924CDE7}" srcOrd="0" destOrd="0" presId="urn:microsoft.com/office/officeart/2018/2/layout/IconLabelList"/>
    <dgm:cxn modelId="{7919925D-F976-47D3-90BA-DCDF5BA00AD2}" srcId="{425EBCE5-5F54-4941-8937-A188E564AF88}" destId="{25A3E560-2C34-4C81-A3A5-1921005A0BDA}" srcOrd="1" destOrd="0" parTransId="{8CF4052F-BCAD-4DDA-86A2-3903FDAE672E}" sibTransId="{0818FCED-3F35-4B5A-A596-5F438C80A223}"/>
    <dgm:cxn modelId="{14F91C7F-0541-4A96-A93B-62396F52A032}" srcId="{425EBCE5-5F54-4941-8937-A188E564AF88}" destId="{BCC1877B-B422-4991-B1B3-99C4D972EF66}" srcOrd="0" destOrd="0" parTransId="{B5440D22-1E99-4908-84B9-D2F5DEEFC3C6}" sibTransId="{B71E6B03-88AF-4443-8628-8150DEE40CFE}"/>
    <dgm:cxn modelId="{C9500AFF-4653-AF4E-AE67-0EBD4304D78C}" type="presOf" srcId="{BCC1877B-B422-4991-B1B3-99C4D972EF66}" destId="{46F8A1B1-7C92-4B50-AB4B-8495FAB1FC1D}" srcOrd="0" destOrd="0" presId="urn:microsoft.com/office/officeart/2018/2/layout/IconLabelList"/>
    <dgm:cxn modelId="{32A85A4D-8EC1-F84B-9AB7-B8F785F0A81F}" type="presParOf" srcId="{ECD1F8D4-70C8-458D-A06D-BAB755EBA797}" destId="{9B094D05-B7D8-48A9-A400-757EB35B92C8}" srcOrd="0" destOrd="0" presId="urn:microsoft.com/office/officeart/2018/2/layout/IconLabelList"/>
    <dgm:cxn modelId="{752B6781-CCB3-FA44-84DF-93BCAF385A20}" type="presParOf" srcId="{9B094D05-B7D8-48A9-A400-757EB35B92C8}" destId="{E08E5444-8E7A-40FC-B913-A66B54AA0467}" srcOrd="0" destOrd="0" presId="urn:microsoft.com/office/officeart/2018/2/layout/IconLabelList"/>
    <dgm:cxn modelId="{D6A61C83-1825-4D4B-AE8C-FF095909C061}" type="presParOf" srcId="{9B094D05-B7D8-48A9-A400-757EB35B92C8}" destId="{346EE447-FDE9-4C53-99FD-2AF57B4F4570}" srcOrd="1" destOrd="0" presId="urn:microsoft.com/office/officeart/2018/2/layout/IconLabelList"/>
    <dgm:cxn modelId="{F33D6E3D-943A-AC46-AB0A-8DFA6FA949CA}" type="presParOf" srcId="{9B094D05-B7D8-48A9-A400-757EB35B92C8}" destId="{46F8A1B1-7C92-4B50-AB4B-8495FAB1FC1D}" srcOrd="2" destOrd="0" presId="urn:microsoft.com/office/officeart/2018/2/layout/IconLabelList"/>
    <dgm:cxn modelId="{96BBCEC6-E890-EF4F-9AA1-DD6430847770}" type="presParOf" srcId="{ECD1F8D4-70C8-458D-A06D-BAB755EBA797}" destId="{F2B3E6D4-756F-4E46-BEB3-53BE015EFE9F}" srcOrd="1" destOrd="0" presId="urn:microsoft.com/office/officeart/2018/2/layout/IconLabelList"/>
    <dgm:cxn modelId="{D4F2338C-2CB6-844E-9960-824DE581FAE6}" type="presParOf" srcId="{ECD1F8D4-70C8-458D-A06D-BAB755EBA797}" destId="{96DE439E-1D1B-47C3-A9BB-7D7740F1D825}" srcOrd="2" destOrd="0" presId="urn:microsoft.com/office/officeart/2018/2/layout/IconLabelList"/>
    <dgm:cxn modelId="{AB2299C3-831E-9D48-A444-ABB19436A054}" type="presParOf" srcId="{96DE439E-1D1B-47C3-A9BB-7D7740F1D825}" destId="{46DA0E8C-83E4-48C2-B81B-02289CAE3D98}" srcOrd="0" destOrd="0" presId="urn:microsoft.com/office/officeart/2018/2/layout/IconLabelList"/>
    <dgm:cxn modelId="{E9ABB5A7-683C-E442-9AF1-4A93BCE2B04F}" type="presParOf" srcId="{96DE439E-1D1B-47C3-A9BB-7D7740F1D825}" destId="{422EF241-2BD3-4593-AE32-F3D1C63409FC}" srcOrd="1" destOrd="0" presId="urn:microsoft.com/office/officeart/2018/2/layout/IconLabelList"/>
    <dgm:cxn modelId="{A6035D10-DBCD-E343-B3B4-0954B1615610}" type="presParOf" srcId="{96DE439E-1D1B-47C3-A9BB-7D7740F1D825}" destId="{BD45F33C-3266-4748-B7BE-3D57D924CDE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5EBCE5-5F54-4941-8937-A188E564AF88}"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BCC1877B-B422-4991-B1B3-99C4D972EF66}">
      <dgm:prSet/>
      <dgm:spPr/>
      <dgm:t>
        <a:bodyPr/>
        <a:lstStyle/>
        <a:p>
          <a:r>
            <a:rPr lang="es-ES_tradnl" i="1" noProof="0">
              <a:latin typeface="Palatino" pitchFamily="2" charset="77"/>
              <a:ea typeface="Palatino" pitchFamily="2" charset="77"/>
            </a:rPr>
            <a:t>Las</a:t>
          </a:r>
          <a:r>
            <a:rPr lang="es-ES_tradnl" i="1" baseline="0" noProof="0">
              <a:latin typeface="Palatino" pitchFamily="2" charset="77"/>
              <a:ea typeface="Palatino" pitchFamily="2" charset="77"/>
            </a:rPr>
            <a:t> organizaciones pueden ser descritas en términos de alguna clase de configuración</a:t>
          </a:r>
          <a:endParaRPr lang="es-ES_tradnl" i="1" noProof="0">
            <a:latin typeface="Palatino" pitchFamily="2" charset="77"/>
            <a:ea typeface="Palatino" pitchFamily="2" charset="77"/>
          </a:endParaRPr>
        </a:p>
      </dgm:t>
    </dgm:pt>
    <dgm:pt modelId="{B5440D22-1E99-4908-84B9-D2F5DEEFC3C6}" type="parTrans" cxnId="{14F91C7F-0541-4A96-A93B-62396F52A032}">
      <dgm:prSet/>
      <dgm:spPr/>
      <dgm:t>
        <a:bodyPr/>
        <a:lstStyle/>
        <a:p>
          <a:endParaRPr lang="en-US"/>
        </a:p>
      </dgm:t>
    </dgm:pt>
    <dgm:pt modelId="{B71E6B03-88AF-4443-8628-8150DEE40CFE}" type="sibTrans" cxnId="{14F91C7F-0541-4A96-A93B-62396F52A032}">
      <dgm:prSet/>
      <dgm:spPr/>
      <dgm:t>
        <a:bodyPr/>
        <a:lstStyle/>
        <a:p>
          <a:endParaRPr lang="en-US"/>
        </a:p>
      </dgm:t>
    </dgm:pt>
    <dgm:pt modelId="{25A3E560-2C34-4C81-A3A5-1921005A0BDA}">
      <dgm:prSet/>
      <dgm:spPr/>
      <dgm:t>
        <a:bodyPr/>
        <a:lstStyle/>
        <a:p>
          <a:r>
            <a:rPr lang="en-US">
              <a:latin typeface="Palatino" pitchFamily="2" charset="77"/>
              <a:ea typeface="Palatino" pitchFamily="2" charset="77"/>
            </a:rPr>
            <a:t>Estos</a:t>
          </a:r>
          <a:r>
            <a:rPr lang="en-US" baseline="0">
              <a:latin typeface="Palatino" pitchFamily="2" charset="77"/>
              <a:ea typeface="Palatino" pitchFamily="2" charset="77"/>
            </a:rPr>
            <a:t> periodos se ven interrumpidos por algún salto cualitativo hacia otra configuración</a:t>
          </a:r>
          <a:endParaRPr lang="en-US">
            <a:latin typeface="Palatino" pitchFamily="2" charset="77"/>
            <a:ea typeface="Palatino" pitchFamily="2" charset="77"/>
          </a:endParaRPr>
        </a:p>
      </dgm:t>
    </dgm:pt>
    <dgm:pt modelId="{8CF4052F-BCAD-4DDA-86A2-3903FDAE672E}" type="parTrans" cxnId="{7919925D-F976-47D3-90BA-DCDF5BA00AD2}">
      <dgm:prSet/>
      <dgm:spPr/>
      <dgm:t>
        <a:bodyPr/>
        <a:lstStyle/>
        <a:p>
          <a:endParaRPr lang="en-US"/>
        </a:p>
      </dgm:t>
    </dgm:pt>
    <dgm:pt modelId="{0818FCED-3F35-4B5A-A596-5F438C80A223}" type="sibTrans" cxnId="{7919925D-F976-47D3-90BA-DCDF5BA00AD2}">
      <dgm:prSet/>
      <dgm:spPr/>
      <dgm:t>
        <a:bodyPr/>
        <a:lstStyle/>
        <a:p>
          <a:endParaRPr lang="en-US"/>
        </a:p>
      </dgm:t>
    </dgm:pt>
    <dgm:pt modelId="{17055714-D7D8-4401-AF83-FE76D11BA068}">
      <dgm:prSet/>
      <dgm:spPr/>
      <dgm:t>
        <a:bodyPr/>
        <a:lstStyle/>
        <a:p>
          <a:r>
            <a:rPr lang="es-ES_tradnl" noProof="0"/>
            <a:t>La</a:t>
          </a:r>
          <a:r>
            <a:rPr lang="es-ES_tradnl" baseline="0" noProof="0"/>
            <a:t> clave del management estratégico está en saber cuándo hay que favorecer la estabilidad y cuando la transformación.</a:t>
          </a:r>
          <a:endParaRPr lang="es-ES_tradnl" noProof="0"/>
        </a:p>
      </dgm:t>
    </dgm:pt>
    <dgm:pt modelId="{4965E665-A4FD-4837-8171-B11DA89AEBE7}" type="parTrans" cxnId="{A4982F50-AEBC-45B9-9FC9-2D7CACDF3DAD}">
      <dgm:prSet/>
      <dgm:spPr/>
      <dgm:t>
        <a:bodyPr/>
        <a:lstStyle/>
        <a:p>
          <a:endParaRPr lang="en-US"/>
        </a:p>
      </dgm:t>
    </dgm:pt>
    <dgm:pt modelId="{AE7CE768-7BB2-4189-BA84-237EC9B3750A}" type="sibTrans" cxnId="{A4982F50-AEBC-45B9-9FC9-2D7CACDF3DAD}">
      <dgm:prSet/>
      <dgm:spPr/>
      <dgm:t>
        <a:bodyPr/>
        <a:lstStyle/>
        <a:p>
          <a:endParaRPr lang="en-US"/>
        </a:p>
      </dgm:t>
    </dgm:pt>
    <dgm:pt modelId="{7571F44C-F606-5546-8912-43F0E7F21DE7}">
      <dgm:prSet/>
      <dgm:spPr/>
      <dgm:t>
        <a:bodyPr/>
        <a:lstStyle/>
        <a:p>
          <a:r>
            <a:rPr lang="es-ES"/>
            <a:t>Lo</a:t>
          </a:r>
          <a:r>
            <a:rPr lang="es-ES" baseline="0"/>
            <a:t> más importante no es cómo se genera la estrategia, sino impulsarla en un momento y en el contexto adecuado</a:t>
          </a:r>
          <a:endParaRPr lang="es-ES"/>
        </a:p>
      </dgm:t>
    </dgm:pt>
    <dgm:pt modelId="{A47CED94-0A1B-9744-9E4C-685CBFD7F9B8}" type="parTrans" cxnId="{EDA92F62-E02B-B340-8E78-D5F4AA101738}">
      <dgm:prSet/>
      <dgm:spPr/>
      <dgm:t>
        <a:bodyPr/>
        <a:lstStyle/>
        <a:p>
          <a:endParaRPr lang="es-ES"/>
        </a:p>
      </dgm:t>
    </dgm:pt>
    <dgm:pt modelId="{DB7DBEAC-4025-8A48-8BA2-C338BAE8DD60}" type="sibTrans" cxnId="{EDA92F62-E02B-B340-8E78-D5F4AA101738}">
      <dgm:prSet/>
      <dgm:spPr/>
      <dgm:t>
        <a:bodyPr/>
        <a:lstStyle/>
        <a:p>
          <a:endParaRPr lang="es-ES"/>
        </a:p>
      </dgm:t>
    </dgm:pt>
    <dgm:pt modelId="{76683C13-016B-0A40-BED4-7A200E542E7A}">
      <dgm:prSet/>
      <dgm:spPr/>
      <dgm:t>
        <a:bodyPr/>
        <a:lstStyle/>
        <a:p>
          <a:r>
            <a:rPr lang="es-ES" dirty="0"/>
            <a:t>Las</a:t>
          </a:r>
          <a:r>
            <a:rPr lang="es-ES" baseline="0" dirty="0"/>
            <a:t> estrategias resultantes adoptan la forma de posiciones, marcos de referencia, perspectivas y cursos de acción, cada uno en momento y contexto.</a:t>
          </a:r>
          <a:endParaRPr lang="es-ES" dirty="0"/>
        </a:p>
      </dgm:t>
    </dgm:pt>
    <dgm:pt modelId="{8E63199C-BF1D-DD45-AED9-8B34953DD813}" type="parTrans" cxnId="{03CE5277-D5B5-484F-982A-0777D34CD6C3}">
      <dgm:prSet/>
      <dgm:spPr/>
      <dgm:t>
        <a:bodyPr/>
        <a:lstStyle/>
        <a:p>
          <a:endParaRPr lang="es-ES"/>
        </a:p>
      </dgm:t>
    </dgm:pt>
    <dgm:pt modelId="{D0A09DA4-25F4-B840-A244-916156C0B2F5}" type="sibTrans" cxnId="{03CE5277-D5B5-484F-982A-0777D34CD6C3}">
      <dgm:prSet/>
      <dgm:spPr/>
      <dgm:t>
        <a:bodyPr/>
        <a:lstStyle/>
        <a:p>
          <a:endParaRPr lang="es-ES"/>
        </a:p>
      </dgm:t>
    </dgm:pt>
    <dgm:pt modelId="{E86884D6-00ED-8147-84D3-51E8AA04D3A0}" type="pres">
      <dgm:prSet presAssocID="{425EBCE5-5F54-4941-8937-A188E564AF88}" presName="linear" presStyleCnt="0">
        <dgm:presLayoutVars>
          <dgm:animLvl val="lvl"/>
          <dgm:resizeHandles val="exact"/>
        </dgm:presLayoutVars>
      </dgm:prSet>
      <dgm:spPr/>
    </dgm:pt>
    <dgm:pt modelId="{796B68E8-C29C-3D40-9881-3C5D23651392}" type="pres">
      <dgm:prSet presAssocID="{BCC1877B-B422-4991-B1B3-99C4D972EF66}" presName="parentText" presStyleLbl="node1" presStyleIdx="0" presStyleCnt="5">
        <dgm:presLayoutVars>
          <dgm:chMax val="0"/>
          <dgm:bulletEnabled val="1"/>
        </dgm:presLayoutVars>
      </dgm:prSet>
      <dgm:spPr/>
    </dgm:pt>
    <dgm:pt modelId="{5D029205-A94C-3749-9C38-65B771C76C9E}" type="pres">
      <dgm:prSet presAssocID="{B71E6B03-88AF-4443-8628-8150DEE40CFE}" presName="spacer" presStyleCnt="0"/>
      <dgm:spPr/>
    </dgm:pt>
    <dgm:pt modelId="{82ACB094-0D3D-4445-884C-43D8606D1ECA}" type="pres">
      <dgm:prSet presAssocID="{25A3E560-2C34-4C81-A3A5-1921005A0BDA}" presName="parentText" presStyleLbl="node1" presStyleIdx="1" presStyleCnt="5">
        <dgm:presLayoutVars>
          <dgm:chMax val="0"/>
          <dgm:bulletEnabled val="1"/>
        </dgm:presLayoutVars>
      </dgm:prSet>
      <dgm:spPr/>
    </dgm:pt>
    <dgm:pt modelId="{FBD1ED5B-4833-864C-B6A7-9DBA6C7D73CB}" type="pres">
      <dgm:prSet presAssocID="{0818FCED-3F35-4B5A-A596-5F438C80A223}" presName="spacer" presStyleCnt="0"/>
      <dgm:spPr/>
    </dgm:pt>
    <dgm:pt modelId="{7C0941CB-4B8E-A445-ABAF-FF51A05D6409}" type="pres">
      <dgm:prSet presAssocID="{17055714-D7D8-4401-AF83-FE76D11BA068}" presName="parentText" presStyleLbl="node1" presStyleIdx="2" presStyleCnt="5">
        <dgm:presLayoutVars>
          <dgm:chMax val="0"/>
          <dgm:bulletEnabled val="1"/>
        </dgm:presLayoutVars>
      </dgm:prSet>
      <dgm:spPr/>
    </dgm:pt>
    <dgm:pt modelId="{E6E5E6DF-B0C7-7541-B1CA-4EE7261AEBE4}" type="pres">
      <dgm:prSet presAssocID="{AE7CE768-7BB2-4189-BA84-237EC9B3750A}" presName="spacer" presStyleCnt="0"/>
      <dgm:spPr/>
    </dgm:pt>
    <dgm:pt modelId="{BAC962F0-CBE8-3D45-B1AC-5162DBCAF4AB}" type="pres">
      <dgm:prSet presAssocID="{7571F44C-F606-5546-8912-43F0E7F21DE7}" presName="parentText" presStyleLbl="node1" presStyleIdx="3" presStyleCnt="5">
        <dgm:presLayoutVars>
          <dgm:chMax val="0"/>
          <dgm:bulletEnabled val="1"/>
        </dgm:presLayoutVars>
      </dgm:prSet>
      <dgm:spPr/>
    </dgm:pt>
    <dgm:pt modelId="{C9679551-6F25-4642-B7FE-FD0E1CC9D786}" type="pres">
      <dgm:prSet presAssocID="{DB7DBEAC-4025-8A48-8BA2-C338BAE8DD60}" presName="spacer" presStyleCnt="0"/>
      <dgm:spPr/>
    </dgm:pt>
    <dgm:pt modelId="{01D4DB28-D681-7A4B-B88E-3241B74B833B}" type="pres">
      <dgm:prSet presAssocID="{76683C13-016B-0A40-BED4-7A200E542E7A}" presName="parentText" presStyleLbl="node1" presStyleIdx="4" presStyleCnt="5">
        <dgm:presLayoutVars>
          <dgm:chMax val="0"/>
          <dgm:bulletEnabled val="1"/>
        </dgm:presLayoutVars>
      </dgm:prSet>
      <dgm:spPr/>
    </dgm:pt>
  </dgm:ptLst>
  <dgm:cxnLst>
    <dgm:cxn modelId="{DBE4820C-90D8-D940-A74D-CF72E609D529}" type="presOf" srcId="{17055714-D7D8-4401-AF83-FE76D11BA068}" destId="{7C0941CB-4B8E-A445-ABAF-FF51A05D6409}" srcOrd="0" destOrd="0" presId="urn:microsoft.com/office/officeart/2005/8/layout/vList2"/>
    <dgm:cxn modelId="{7A15D21B-E76F-E346-8C61-39ED52DE3A80}" type="presOf" srcId="{7571F44C-F606-5546-8912-43F0E7F21DE7}" destId="{BAC962F0-CBE8-3D45-B1AC-5162DBCAF4AB}" srcOrd="0" destOrd="0" presId="urn:microsoft.com/office/officeart/2005/8/layout/vList2"/>
    <dgm:cxn modelId="{44D5A825-79A4-6345-9729-C5EB3EE672A2}" type="presOf" srcId="{76683C13-016B-0A40-BED4-7A200E542E7A}" destId="{01D4DB28-D681-7A4B-B88E-3241B74B833B}" srcOrd="0" destOrd="0" presId="urn:microsoft.com/office/officeart/2005/8/layout/vList2"/>
    <dgm:cxn modelId="{7785912C-6412-3349-ACF6-8B74F9EA5DA2}" type="presOf" srcId="{BCC1877B-B422-4991-B1B3-99C4D972EF66}" destId="{796B68E8-C29C-3D40-9881-3C5D23651392}" srcOrd="0" destOrd="0" presId="urn:microsoft.com/office/officeart/2005/8/layout/vList2"/>
    <dgm:cxn modelId="{A4982F50-AEBC-45B9-9FC9-2D7CACDF3DAD}" srcId="{425EBCE5-5F54-4941-8937-A188E564AF88}" destId="{17055714-D7D8-4401-AF83-FE76D11BA068}" srcOrd="2" destOrd="0" parTransId="{4965E665-A4FD-4837-8171-B11DA89AEBE7}" sibTransId="{AE7CE768-7BB2-4189-BA84-237EC9B3750A}"/>
    <dgm:cxn modelId="{56AC5157-252E-3647-9BB1-C23B96092AFC}" type="presOf" srcId="{425EBCE5-5F54-4941-8937-A188E564AF88}" destId="{E86884D6-00ED-8147-84D3-51E8AA04D3A0}" srcOrd="0" destOrd="0" presId="urn:microsoft.com/office/officeart/2005/8/layout/vList2"/>
    <dgm:cxn modelId="{7919925D-F976-47D3-90BA-DCDF5BA00AD2}" srcId="{425EBCE5-5F54-4941-8937-A188E564AF88}" destId="{25A3E560-2C34-4C81-A3A5-1921005A0BDA}" srcOrd="1" destOrd="0" parTransId="{8CF4052F-BCAD-4DDA-86A2-3903FDAE672E}" sibTransId="{0818FCED-3F35-4B5A-A596-5F438C80A223}"/>
    <dgm:cxn modelId="{EDA92F62-E02B-B340-8E78-D5F4AA101738}" srcId="{425EBCE5-5F54-4941-8937-A188E564AF88}" destId="{7571F44C-F606-5546-8912-43F0E7F21DE7}" srcOrd="3" destOrd="0" parTransId="{A47CED94-0A1B-9744-9E4C-685CBFD7F9B8}" sibTransId="{DB7DBEAC-4025-8A48-8BA2-C338BAE8DD60}"/>
    <dgm:cxn modelId="{03CE5277-D5B5-484F-982A-0777D34CD6C3}" srcId="{425EBCE5-5F54-4941-8937-A188E564AF88}" destId="{76683C13-016B-0A40-BED4-7A200E542E7A}" srcOrd="4" destOrd="0" parTransId="{8E63199C-BF1D-DD45-AED9-8B34953DD813}" sibTransId="{D0A09DA4-25F4-B840-A244-916156C0B2F5}"/>
    <dgm:cxn modelId="{14F91C7F-0541-4A96-A93B-62396F52A032}" srcId="{425EBCE5-5F54-4941-8937-A188E564AF88}" destId="{BCC1877B-B422-4991-B1B3-99C4D972EF66}" srcOrd="0" destOrd="0" parTransId="{B5440D22-1E99-4908-84B9-D2F5DEEFC3C6}" sibTransId="{B71E6B03-88AF-4443-8628-8150DEE40CFE}"/>
    <dgm:cxn modelId="{070E5C97-C98C-D041-BCA9-BB8381AF7D14}" type="presOf" srcId="{25A3E560-2C34-4C81-A3A5-1921005A0BDA}" destId="{82ACB094-0D3D-4445-884C-43D8606D1ECA}" srcOrd="0" destOrd="0" presId="urn:microsoft.com/office/officeart/2005/8/layout/vList2"/>
    <dgm:cxn modelId="{CAD89FA4-87CC-434E-B3D6-57AC6B740A5A}" type="presParOf" srcId="{E86884D6-00ED-8147-84D3-51E8AA04D3A0}" destId="{796B68E8-C29C-3D40-9881-3C5D23651392}" srcOrd="0" destOrd="0" presId="urn:microsoft.com/office/officeart/2005/8/layout/vList2"/>
    <dgm:cxn modelId="{0511880F-71DC-DA46-8AE2-29E7C30856BA}" type="presParOf" srcId="{E86884D6-00ED-8147-84D3-51E8AA04D3A0}" destId="{5D029205-A94C-3749-9C38-65B771C76C9E}" srcOrd="1" destOrd="0" presId="urn:microsoft.com/office/officeart/2005/8/layout/vList2"/>
    <dgm:cxn modelId="{5709D428-AA9C-7C4B-AAA2-2CD76D4A3A4C}" type="presParOf" srcId="{E86884D6-00ED-8147-84D3-51E8AA04D3A0}" destId="{82ACB094-0D3D-4445-884C-43D8606D1ECA}" srcOrd="2" destOrd="0" presId="urn:microsoft.com/office/officeart/2005/8/layout/vList2"/>
    <dgm:cxn modelId="{BF2A83BE-34A4-194E-A34F-05B446E5973E}" type="presParOf" srcId="{E86884D6-00ED-8147-84D3-51E8AA04D3A0}" destId="{FBD1ED5B-4833-864C-B6A7-9DBA6C7D73CB}" srcOrd="3" destOrd="0" presId="urn:microsoft.com/office/officeart/2005/8/layout/vList2"/>
    <dgm:cxn modelId="{BA073AC3-EA65-6641-9CAB-0E6BB1F9FDC1}" type="presParOf" srcId="{E86884D6-00ED-8147-84D3-51E8AA04D3A0}" destId="{7C0941CB-4B8E-A445-ABAF-FF51A05D6409}" srcOrd="4" destOrd="0" presId="urn:microsoft.com/office/officeart/2005/8/layout/vList2"/>
    <dgm:cxn modelId="{8D291236-7889-7F43-B5AF-C37ACE0A37A4}" type="presParOf" srcId="{E86884D6-00ED-8147-84D3-51E8AA04D3A0}" destId="{E6E5E6DF-B0C7-7541-B1CA-4EE7261AEBE4}" srcOrd="5" destOrd="0" presId="urn:microsoft.com/office/officeart/2005/8/layout/vList2"/>
    <dgm:cxn modelId="{5DED5123-300A-4740-83C8-22C2E8FAE663}" type="presParOf" srcId="{E86884D6-00ED-8147-84D3-51E8AA04D3A0}" destId="{BAC962F0-CBE8-3D45-B1AC-5162DBCAF4AB}" srcOrd="6" destOrd="0" presId="urn:microsoft.com/office/officeart/2005/8/layout/vList2"/>
    <dgm:cxn modelId="{5E6218EF-C800-BA4E-A715-E6D3B1D39522}" type="presParOf" srcId="{E86884D6-00ED-8147-84D3-51E8AA04D3A0}" destId="{C9679551-6F25-4642-B7FE-FD0E1CC9D786}" srcOrd="7" destOrd="0" presId="urn:microsoft.com/office/officeart/2005/8/layout/vList2"/>
    <dgm:cxn modelId="{3C8E1C23-822D-FB49-A768-2C1D910B6F31}" type="presParOf" srcId="{E86884D6-00ED-8147-84D3-51E8AA04D3A0}" destId="{01D4DB28-D681-7A4B-B88E-3241B74B833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B943BD-0B5D-AA4A-B917-369F2BEEB733}">
      <dsp:nvSpPr>
        <dsp:cNvPr id="0" name=""/>
        <dsp:cNvSpPr/>
      </dsp:nvSpPr>
      <dsp:spPr>
        <a:xfrm>
          <a:off x="3705" y="0"/>
          <a:ext cx="7582108" cy="313136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_tradnl" sz="2200" kern="1200" noProof="0" dirty="0">
              <a:latin typeface="Palatino" pitchFamily="2" charset="77"/>
              <a:ea typeface="Palatino" pitchFamily="2" charset="77"/>
            </a:rPr>
            <a:t>Creación de la estrategia como un proceso formalizado de concepción. La estrategia como perspectiva, el estratega como director general. La organización es orgánica y centralizada y el pensamiento queda desvinculado de la acción.</a:t>
          </a:r>
        </a:p>
        <a:p>
          <a:pPr marL="0" lvl="0" indent="0" algn="ctr" defTabSz="977900">
            <a:lnSpc>
              <a:spcPct val="90000"/>
            </a:lnSpc>
            <a:spcBef>
              <a:spcPct val="0"/>
            </a:spcBef>
            <a:spcAft>
              <a:spcPct val="35000"/>
            </a:spcAft>
            <a:buNone/>
          </a:pPr>
          <a:endParaRPr lang="es-ES_tradnl" sz="2200" kern="1200" noProof="0" dirty="0">
            <a:latin typeface="Palatino" pitchFamily="2" charset="77"/>
            <a:ea typeface="Palatino" pitchFamily="2" charset="77"/>
          </a:endParaRPr>
        </a:p>
      </dsp:txBody>
      <dsp:txXfrm>
        <a:off x="95420" y="91715"/>
        <a:ext cx="7398678" cy="2947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C94AE8-3D38-4DC1-9929-04449F4517A8}">
      <dsp:nvSpPr>
        <dsp:cNvPr id="0" name=""/>
        <dsp:cNvSpPr/>
      </dsp:nvSpPr>
      <dsp:spPr>
        <a:xfrm>
          <a:off x="0" y="486147"/>
          <a:ext cx="7642689" cy="264554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0A74C9-61CA-40B2-A25D-C1A7043A9D42}">
      <dsp:nvSpPr>
        <dsp:cNvPr id="0" name=""/>
        <dsp:cNvSpPr/>
      </dsp:nvSpPr>
      <dsp:spPr>
        <a:xfrm>
          <a:off x="800278" y="1081396"/>
          <a:ext cx="1455052" cy="14550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E8AA94-3148-418B-AFBC-DF8DA97A3245}">
      <dsp:nvSpPr>
        <dsp:cNvPr id="0" name=""/>
        <dsp:cNvSpPr/>
      </dsp:nvSpPr>
      <dsp:spPr>
        <a:xfrm>
          <a:off x="3055609" y="486147"/>
          <a:ext cx="4587079" cy="2645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987" tIns="279987" rIns="279987" bIns="279987" numCol="1" spcCol="1270" anchor="ctr" anchorCtr="0">
          <a:noAutofit/>
        </a:bodyPr>
        <a:lstStyle/>
        <a:p>
          <a:pPr marL="0" lvl="0" indent="0" algn="l" defTabSz="622300">
            <a:lnSpc>
              <a:spcPct val="100000"/>
            </a:lnSpc>
            <a:spcBef>
              <a:spcPct val="0"/>
            </a:spcBef>
            <a:spcAft>
              <a:spcPct val="35000"/>
            </a:spcAft>
            <a:buNone/>
          </a:pPr>
          <a:br>
            <a:rPr lang="es-ES_tradnl" sz="1400" kern="1200" noProof="0" dirty="0">
              <a:latin typeface="Palatino" pitchFamily="2" charset="77"/>
              <a:ea typeface="Palatino" pitchFamily="2" charset="77"/>
            </a:rPr>
          </a:br>
          <a:r>
            <a:rPr lang="es-ES_tradnl" sz="1800" kern="1200" noProof="0" dirty="0">
              <a:latin typeface="Palatino" pitchFamily="2" charset="77"/>
              <a:ea typeface="Palatino" pitchFamily="2" charset="77"/>
            </a:rPr>
            <a:t>Entender la estrategia como proceso de concepción y no de aprendizaje.</a:t>
          </a:r>
        </a:p>
        <a:p>
          <a:pPr marL="0" lvl="0" indent="0" algn="l" defTabSz="622300">
            <a:lnSpc>
              <a:spcPct val="100000"/>
            </a:lnSpc>
            <a:spcBef>
              <a:spcPct val="0"/>
            </a:spcBef>
            <a:spcAft>
              <a:spcPct val="35000"/>
            </a:spcAft>
            <a:buNone/>
          </a:pPr>
          <a:r>
            <a:rPr lang="es-ES_tradnl" sz="1800" kern="1200" noProof="0" dirty="0">
              <a:latin typeface="Palatino" pitchFamily="2" charset="77"/>
              <a:ea typeface="Palatino" pitchFamily="2" charset="77"/>
            </a:rPr>
            <a:t>Separar el pensamiento de la acción.</a:t>
          </a:r>
        </a:p>
        <a:p>
          <a:pPr marL="0" lvl="0" indent="0" algn="l" defTabSz="622300">
            <a:lnSpc>
              <a:spcPct val="100000"/>
            </a:lnSpc>
            <a:spcBef>
              <a:spcPct val="0"/>
            </a:spcBef>
            <a:spcAft>
              <a:spcPct val="35000"/>
            </a:spcAft>
            <a:buNone/>
          </a:pPr>
          <a:r>
            <a:rPr lang="es-ES_tradnl" sz="1800" kern="1200" noProof="0" dirty="0">
              <a:latin typeface="Palatino" pitchFamily="2" charset="77"/>
              <a:ea typeface="Palatino" pitchFamily="2" charset="77"/>
            </a:rPr>
            <a:t>Obsesión por lo formal</a:t>
          </a:r>
        </a:p>
      </dsp:txBody>
      <dsp:txXfrm>
        <a:off x="3055609" y="486147"/>
        <a:ext cx="4587079" cy="26455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42872-B34F-4064-8863-283EF00FE75B}">
      <dsp:nvSpPr>
        <dsp:cNvPr id="0" name=""/>
        <dsp:cNvSpPr/>
      </dsp:nvSpPr>
      <dsp:spPr>
        <a:xfrm>
          <a:off x="3396600" y="997185"/>
          <a:ext cx="1093500" cy="10935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C9F8C6-4668-415C-BAFA-2FA576980C93}">
      <dsp:nvSpPr>
        <dsp:cNvPr id="0" name=""/>
        <dsp:cNvSpPr/>
      </dsp:nvSpPr>
      <dsp:spPr>
        <a:xfrm>
          <a:off x="44500" y="2344248"/>
          <a:ext cx="7797699" cy="647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s-ES_tradnl" sz="1800" kern="1200" noProof="0" dirty="0">
              <a:latin typeface="Palatino" pitchFamily="2" charset="77"/>
              <a:ea typeface="Palatino" pitchFamily="2" charset="77"/>
            </a:rPr>
            <a:t>Entiende la creación de estrategias como proceso formal.</a:t>
          </a:r>
        </a:p>
        <a:p>
          <a:pPr marL="0" lvl="0" indent="0" algn="ctr" defTabSz="800100">
            <a:lnSpc>
              <a:spcPct val="90000"/>
            </a:lnSpc>
            <a:spcBef>
              <a:spcPct val="0"/>
            </a:spcBef>
            <a:spcAft>
              <a:spcPct val="35000"/>
            </a:spcAft>
            <a:buNone/>
          </a:pPr>
          <a:r>
            <a:rPr lang="es-ES_tradnl" sz="1800" kern="1200" noProof="0" dirty="0">
              <a:latin typeface="Palatino" pitchFamily="2" charset="77"/>
              <a:ea typeface="Palatino" pitchFamily="2" charset="77"/>
            </a:rPr>
            <a:t>La estrategia es un plan, el estratega aprueba y controla la ejecución.</a:t>
          </a:r>
        </a:p>
      </dsp:txBody>
      <dsp:txXfrm>
        <a:off x="44500" y="2344248"/>
        <a:ext cx="7797699" cy="6474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42872-B34F-4064-8863-283EF00FE75B}">
      <dsp:nvSpPr>
        <dsp:cNvPr id="0" name=""/>
        <dsp:cNvSpPr/>
      </dsp:nvSpPr>
      <dsp:spPr>
        <a:xfrm>
          <a:off x="3195845" y="193277"/>
          <a:ext cx="809208" cy="8092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C9F8C6-4668-415C-BAFA-2FA576980C93}">
      <dsp:nvSpPr>
        <dsp:cNvPr id="0" name=""/>
        <dsp:cNvSpPr/>
      </dsp:nvSpPr>
      <dsp:spPr>
        <a:xfrm>
          <a:off x="715233" y="1205219"/>
          <a:ext cx="5770433" cy="63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br>
            <a:rPr lang="es-ES_tradnl" sz="1100" kern="1200" noProof="0" dirty="0">
              <a:latin typeface="Palatino" pitchFamily="2" charset="77"/>
              <a:ea typeface="Palatino" pitchFamily="2" charset="77"/>
            </a:rPr>
          </a:br>
          <a:r>
            <a:rPr lang="es-ES_tradnl" sz="1800" kern="1200" noProof="0" dirty="0">
              <a:latin typeface="Palatino" pitchFamily="2" charset="77"/>
              <a:ea typeface="Palatino" pitchFamily="2" charset="77"/>
            </a:rPr>
            <a:t>Contenidas en el libro </a:t>
          </a:r>
          <a:r>
            <a:rPr lang="es-ES_tradnl" sz="1800" i="1" kern="1200" noProof="0" dirty="0" err="1">
              <a:latin typeface="Palatino" pitchFamily="2" charset="77"/>
              <a:ea typeface="Palatino" pitchFamily="2" charset="77"/>
            </a:rPr>
            <a:t>The</a:t>
          </a:r>
          <a:r>
            <a:rPr lang="es-ES_tradnl" sz="1800" i="1" kern="1200" noProof="0" dirty="0">
              <a:latin typeface="Palatino" pitchFamily="2" charset="77"/>
              <a:ea typeface="Palatino" pitchFamily="2" charset="77"/>
            </a:rPr>
            <a:t> </a:t>
          </a:r>
          <a:r>
            <a:rPr lang="es-ES_tradnl" sz="1800" i="1" kern="1200" noProof="0" dirty="0" err="1">
              <a:latin typeface="Palatino" pitchFamily="2" charset="77"/>
              <a:ea typeface="Palatino" pitchFamily="2" charset="77"/>
            </a:rPr>
            <a:t>rize</a:t>
          </a:r>
          <a:r>
            <a:rPr lang="es-ES_tradnl" sz="1800" i="1" kern="1200" noProof="0" dirty="0">
              <a:latin typeface="Palatino" pitchFamily="2" charset="77"/>
              <a:ea typeface="Palatino" pitchFamily="2" charset="77"/>
            </a:rPr>
            <a:t> and </a:t>
          </a:r>
          <a:r>
            <a:rPr lang="es-ES_tradnl" sz="1800" i="1" kern="1200" noProof="0" dirty="0" err="1">
              <a:latin typeface="Palatino" pitchFamily="2" charset="77"/>
              <a:ea typeface="Palatino" pitchFamily="2" charset="77"/>
            </a:rPr>
            <a:t>fall</a:t>
          </a:r>
          <a:r>
            <a:rPr lang="es-ES_tradnl" sz="1800" i="1" kern="1200" noProof="0" dirty="0">
              <a:latin typeface="Palatino" pitchFamily="2" charset="77"/>
              <a:ea typeface="Palatino" pitchFamily="2" charset="77"/>
            </a:rPr>
            <a:t> of </a:t>
          </a:r>
          <a:r>
            <a:rPr lang="es-ES_tradnl" sz="1800" i="1" kern="1200" noProof="0" dirty="0" err="1">
              <a:latin typeface="Palatino" pitchFamily="2" charset="77"/>
              <a:ea typeface="Palatino" pitchFamily="2" charset="77"/>
            </a:rPr>
            <a:t>strategic</a:t>
          </a:r>
          <a:r>
            <a:rPr lang="es-ES_tradnl" sz="1800" i="1" kern="1200" noProof="0" dirty="0">
              <a:latin typeface="Palatino" pitchFamily="2" charset="77"/>
              <a:ea typeface="Palatino" pitchFamily="2" charset="77"/>
            </a:rPr>
            <a:t> </a:t>
          </a:r>
          <a:r>
            <a:rPr lang="es-ES_tradnl" sz="1800" i="1" kern="1200" noProof="0" dirty="0" err="1">
              <a:latin typeface="Palatino" pitchFamily="2" charset="77"/>
              <a:ea typeface="Palatino" pitchFamily="2" charset="77"/>
            </a:rPr>
            <a:t>plannng</a:t>
          </a:r>
          <a:r>
            <a:rPr lang="es-ES_tradnl" sz="1800" i="1" kern="1200" noProof="0" dirty="0">
              <a:latin typeface="Palatino" pitchFamily="2" charset="77"/>
              <a:ea typeface="Palatino" pitchFamily="2" charset="77"/>
            </a:rPr>
            <a:t>, </a:t>
          </a:r>
          <a:r>
            <a:rPr lang="es-ES_tradnl" sz="1800" i="0" kern="1200" noProof="0" dirty="0">
              <a:latin typeface="Palatino" pitchFamily="2" charset="77"/>
              <a:ea typeface="Palatino" pitchFamily="2" charset="77"/>
            </a:rPr>
            <a:t>de </a:t>
          </a:r>
          <a:r>
            <a:rPr lang="es-ES_tradnl" sz="1800" kern="1200" noProof="0" dirty="0" err="1">
              <a:latin typeface="Palatino" pitchFamily="2" charset="77"/>
              <a:ea typeface="Palatino" pitchFamily="2" charset="77"/>
            </a:rPr>
            <a:t>Mintzberg</a:t>
          </a:r>
          <a:r>
            <a:rPr lang="es-ES_tradnl" sz="1800" kern="1200" noProof="0" dirty="0">
              <a:latin typeface="Palatino" pitchFamily="2" charset="77"/>
              <a:ea typeface="Palatino" pitchFamily="2" charset="77"/>
            </a:rPr>
            <a:t>: falacia de la predeterminación, falacia de la separación y falacia de la formalización.</a:t>
          </a:r>
        </a:p>
      </dsp:txBody>
      <dsp:txXfrm>
        <a:off x="715233" y="1205219"/>
        <a:ext cx="5770433" cy="6393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06A19-7DC6-894B-91B1-0EF1C52851BC}">
      <dsp:nvSpPr>
        <dsp:cNvPr id="0" name=""/>
        <dsp:cNvSpPr/>
      </dsp:nvSpPr>
      <dsp:spPr>
        <a:xfrm>
          <a:off x="0" y="78552"/>
          <a:ext cx="4885203" cy="57283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_tradnl" sz="1800" b="0" kern="1200" noProof="0" dirty="0">
              <a:latin typeface="Palatino" pitchFamily="2" charset="77"/>
              <a:ea typeface="Palatino" pitchFamily="2" charset="77"/>
            </a:rPr>
            <a:t>La estrategia existe en la mente del líder como estratega.</a:t>
          </a:r>
        </a:p>
        <a:p>
          <a:pPr marL="0" lvl="0" indent="0" algn="l" defTabSz="800100">
            <a:lnSpc>
              <a:spcPct val="90000"/>
            </a:lnSpc>
            <a:spcBef>
              <a:spcPct val="0"/>
            </a:spcBef>
            <a:spcAft>
              <a:spcPct val="35000"/>
            </a:spcAft>
            <a:buNone/>
          </a:pPr>
          <a:r>
            <a:rPr lang="es-ES_tradnl" sz="1800" b="0" kern="1200" noProof="0" dirty="0">
              <a:latin typeface="Palatino" pitchFamily="2" charset="77"/>
              <a:ea typeface="Palatino" pitchFamily="2" charset="77"/>
            </a:rPr>
            <a:t>El proceso de elaboración de la estrategia, en el mejor de los casos es semiconsciente, depende de la experiencia e intuición del líder.</a:t>
          </a:r>
        </a:p>
        <a:p>
          <a:pPr marL="0" lvl="0" indent="0" algn="l" defTabSz="800100">
            <a:lnSpc>
              <a:spcPct val="90000"/>
            </a:lnSpc>
            <a:spcBef>
              <a:spcPct val="0"/>
            </a:spcBef>
            <a:spcAft>
              <a:spcPct val="35000"/>
            </a:spcAft>
            <a:buNone/>
          </a:pPr>
          <a:r>
            <a:rPr lang="es-ES_tradnl" sz="1800" b="0" kern="1200" noProof="0" dirty="0">
              <a:latin typeface="Palatino" pitchFamily="2" charset="77"/>
              <a:ea typeface="Palatino" pitchFamily="2" charset="77"/>
            </a:rPr>
            <a:t>El líder promueve la visión, controla la implantación y la reformula, si es preciso.</a:t>
          </a:r>
        </a:p>
        <a:p>
          <a:pPr marL="0" lvl="0" indent="0" algn="l" defTabSz="800100">
            <a:lnSpc>
              <a:spcPct val="90000"/>
            </a:lnSpc>
            <a:spcBef>
              <a:spcPct val="0"/>
            </a:spcBef>
            <a:spcAft>
              <a:spcPct val="35000"/>
            </a:spcAft>
            <a:buNone/>
          </a:pPr>
          <a:r>
            <a:rPr lang="es-ES_tradnl" sz="1800" b="0" kern="1200" noProof="0" dirty="0">
              <a:latin typeface="Palatino" pitchFamily="2" charset="77"/>
              <a:ea typeface="Palatino" pitchFamily="2" charset="77"/>
            </a:rPr>
            <a:t>La visión se vuelve maleable, premeditada en lo general y emergente en sus detalles.</a:t>
          </a:r>
        </a:p>
        <a:p>
          <a:pPr marL="0" lvl="0" indent="0" algn="l" defTabSz="800100">
            <a:lnSpc>
              <a:spcPct val="90000"/>
            </a:lnSpc>
            <a:spcBef>
              <a:spcPct val="0"/>
            </a:spcBef>
            <a:spcAft>
              <a:spcPct val="35000"/>
            </a:spcAft>
            <a:buNone/>
          </a:pPr>
          <a:r>
            <a:rPr lang="es-ES_tradnl" sz="1800" b="0" kern="1200" noProof="0" dirty="0">
              <a:latin typeface="Palatino" pitchFamily="2" charset="77"/>
              <a:ea typeface="Palatino" pitchFamily="2" charset="77"/>
            </a:rPr>
            <a:t>La organización también es maleable a la voluntad del líder.</a:t>
          </a:r>
        </a:p>
      </dsp:txBody>
      <dsp:txXfrm>
        <a:off x="238476" y="317028"/>
        <a:ext cx="4408251" cy="52513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901C8F-FF36-C54A-852F-CCDDD2B15A82}">
      <dsp:nvSpPr>
        <dsp:cNvPr id="0" name=""/>
        <dsp:cNvSpPr/>
      </dsp:nvSpPr>
      <dsp:spPr>
        <a:xfrm>
          <a:off x="591502" y="0"/>
          <a:ext cx="6703695" cy="4080974"/>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2C457C-43F7-064A-B225-277C694E9A30}">
      <dsp:nvSpPr>
        <dsp:cNvPr id="0" name=""/>
        <dsp:cNvSpPr/>
      </dsp:nvSpPr>
      <dsp:spPr>
        <a:xfrm>
          <a:off x="1380172" y="1224292"/>
          <a:ext cx="5126355" cy="163238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_tradnl" sz="2000" b="0" kern="1200" noProof="0" dirty="0">
              <a:latin typeface="Palatino" pitchFamily="2" charset="77"/>
              <a:ea typeface="Palatino" pitchFamily="2" charset="77"/>
            </a:rPr>
            <a:t>La</a:t>
          </a:r>
          <a:r>
            <a:rPr lang="es-ES_tradnl" sz="2000" b="0" kern="1200" baseline="0" noProof="0" dirty="0">
              <a:latin typeface="Palatino" pitchFamily="2" charset="77"/>
              <a:ea typeface="Palatino" pitchFamily="2" charset="77"/>
            </a:rPr>
            <a:t> estrategia depende fundamentalmente de la visión de un solo individuo.</a:t>
          </a:r>
        </a:p>
        <a:p>
          <a:pPr marL="0" lvl="0" indent="0" algn="ctr" defTabSz="889000">
            <a:lnSpc>
              <a:spcPct val="90000"/>
            </a:lnSpc>
            <a:spcBef>
              <a:spcPct val="0"/>
            </a:spcBef>
            <a:spcAft>
              <a:spcPct val="35000"/>
            </a:spcAft>
            <a:buNone/>
          </a:pPr>
          <a:r>
            <a:rPr lang="es-ES_tradnl" sz="2000" b="0" kern="1200" baseline="0" noProof="0" dirty="0">
              <a:latin typeface="Palatino" pitchFamily="2" charset="77"/>
              <a:ea typeface="Palatino" pitchFamily="2" charset="77"/>
            </a:rPr>
            <a:t>No dice con claridad cuál es el proceso.</a:t>
          </a:r>
        </a:p>
      </dsp:txBody>
      <dsp:txXfrm>
        <a:off x="1459859" y="1303979"/>
        <a:ext cx="4966981" cy="14730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CCD78-811E-4F9B-8E5B-DCF546A98365}">
      <dsp:nvSpPr>
        <dsp:cNvPr id="0" name=""/>
        <dsp:cNvSpPr/>
      </dsp:nvSpPr>
      <dsp:spPr>
        <a:xfrm>
          <a:off x="145153" y="800136"/>
          <a:ext cx="1005669" cy="100566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A15E6F-9FAA-4B82-A781-3C1E0361B336}">
      <dsp:nvSpPr>
        <dsp:cNvPr id="0" name=""/>
        <dsp:cNvSpPr/>
      </dsp:nvSpPr>
      <dsp:spPr>
        <a:xfrm>
          <a:off x="356344" y="1011326"/>
          <a:ext cx="583288" cy="5832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19FE6B-920C-4D96-9F93-BBCE4E210995}">
      <dsp:nvSpPr>
        <dsp:cNvPr id="0" name=""/>
        <dsp:cNvSpPr/>
      </dsp:nvSpPr>
      <dsp:spPr>
        <a:xfrm>
          <a:off x="1366323" y="800136"/>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Los principios con los que operan las organizaciones son los mismos con los que operan los individuos.</a:t>
          </a:r>
          <a:endParaRPr lang="en-US" sz="1100" kern="1200"/>
        </a:p>
      </dsp:txBody>
      <dsp:txXfrm>
        <a:off x="1366323" y="800136"/>
        <a:ext cx="2370505" cy="1005669"/>
      </dsp:txXfrm>
    </dsp:sp>
    <dsp:sp modelId="{83148FED-56A7-4279-93F7-8430BD06B980}">
      <dsp:nvSpPr>
        <dsp:cNvPr id="0" name=""/>
        <dsp:cNvSpPr/>
      </dsp:nvSpPr>
      <dsp:spPr>
        <a:xfrm>
          <a:off x="4149871" y="800136"/>
          <a:ext cx="1005669" cy="100566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44B258-5C4E-458D-AD2B-C93DE5C801A8}">
      <dsp:nvSpPr>
        <dsp:cNvPr id="0" name=""/>
        <dsp:cNvSpPr/>
      </dsp:nvSpPr>
      <dsp:spPr>
        <a:xfrm>
          <a:off x="4361061" y="1011326"/>
          <a:ext cx="583288" cy="5832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080F30-E29B-41B2-9E97-3D4191951E56}">
      <dsp:nvSpPr>
        <dsp:cNvPr id="0" name=""/>
        <dsp:cNvSpPr/>
      </dsp:nvSpPr>
      <dsp:spPr>
        <a:xfrm>
          <a:off x="5371040" y="800136"/>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La formación de la estrategia es un proceso cognitivo que tiene lugar en la mente del estratega.</a:t>
          </a:r>
          <a:endParaRPr lang="en-US" sz="1100" kern="1200"/>
        </a:p>
      </dsp:txBody>
      <dsp:txXfrm>
        <a:off x="5371040" y="800136"/>
        <a:ext cx="2370505" cy="1005669"/>
      </dsp:txXfrm>
    </dsp:sp>
    <dsp:sp modelId="{A41B1F6C-6A53-48C2-8548-96EB37AE8D0D}">
      <dsp:nvSpPr>
        <dsp:cNvPr id="0" name=""/>
        <dsp:cNvSpPr/>
      </dsp:nvSpPr>
      <dsp:spPr>
        <a:xfrm>
          <a:off x="145153" y="2545532"/>
          <a:ext cx="1005669" cy="100566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746FD7-53C6-41F5-83F5-0EE1BBBF5FC3}">
      <dsp:nvSpPr>
        <dsp:cNvPr id="0" name=""/>
        <dsp:cNvSpPr/>
      </dsp:nvSpPr>
      <dsp:spPr>
        <a:xfrm>
          <a:off x="356344" y="2756723"/>
          <a:ext cx="583288" cy="5832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87E961-B202-4F91-A13B-6DC7F9D663E5}">
      <dsp:nvSpPr>
        <dsp:cNvPr id="0" name=""/>
        <dsp:cNvSpPr/>
      </dsp:nvSpPr>
      <dsp:spPr>
        <a:xfrm>
          <a:off x="1366323" y="254553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Las estrategias surgen como perspectivas, pero aquí adoptan conceptos, esquemas, mapas y marcos.</a:t>
          </a:r>
          <a:endParaRPr lang="en-US" sz="1100" kern="1200"/>
        </a:p>
      </dsp:txBody>
      <dsp:txXfrm>
        <a:off x="1366323" y="2545532"/>
        <a:ext cx="2370505" cy="1005669"/>
      </dsp:txXfrm>
    </dsp:sp>
    <dsp:sp modelId="{5902D3FD-D162-4A04-BECB-32AD49AD61E3}">
      <dsp:nvSpPr>
        <dsp:cNvPr id="0" name=""/>
        <dsp:cNvSpPr/>
      </dsp:nvSpPr>
      <dsp:spPr>
        <a:xfrm>
          <a:off x="4149871" y="2545532"/>
          <a:ext cx="1005669" cy="100566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5B579F-CE0A-4A3F-856C-6853C0BEAB2E}">
      <dsp:nvSpPr>
        <dsp:cNvPr id="0" name=""/>
        <dsp:cNvSpPr/>
      </dsp:nvSpPr>
      <dsp:spPr>
        <a:xfrm>
          <a:off x="4361061" y="2756723"/>
          <a:ext cx="583288" cy="58328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445417-E0E9-480A-ADE9-F11D83886DF7}">
      <dsp:nvSpPr>
        <dsp:cNvPr id="0" name=""/>
        <dsp:cNvSpPr/>
      </dsp:nvSpPr>
      <dsp:spPr>
        <a:xfrm>
          <a:off x="5371040" y="254553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Tiene el mérito de decirnos por primera vez desde el Management que las organizaciones procesan información como los individuos, que la estrategia es también un proceso mental y que el estratega es un acotar de su realidad, y por tanto, parte activa de sus conflictos y sus soluciones.</a:t>
          </a:r>
          <a:endParaRPr lang="en-US" sz="1100" kern="1200"/>
        </a:p>
      </dsp:txBody>
      <dsp:txXfrm>
        <a:off x="5371040" y="2545532"/>
        <a:ext cx="2370505" cy="10056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DE28A2-D942-4771-8D5F-3A3BA3B801FF}">
      <dsp:nvSpPr>
        <dsp:cNvPr id="0" name=""/>
        <dsp:cNvSpPr/>
      </dsp:nvSpPr>
      <dsp:spPr>
        <a:xfrm>
          <a:off x="481140" y="1010003"/>
          <a:ext cx="783896" cy="7838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3E5BC2-9B1E-4A89-87BE-19A83BEEC721}">
      <dsp:nvSpPr>
        <dsp:cNvPr id="0" name=""/>
        <dsp:cNvSpPr/>
      </dsp:nvSpPr>
      <dsp:spPr>
        <a:xfrm>
          <a:off x="2092" y="2143715"/>
          <a:ext cx="1741992" cy="1197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ES_tradnl" sz="1100" kern="1200" noProof="0">
              <a:latin typeface="Palatino" pitchFamily="2" charset="77"/>
              <a:ea typeface="Palatino" pitchFamily="2" charset="77"/>
            </a:rPr>
            <a:t>1.- </a:t>
          </a:r>
          <a:r>
            <a:rPr lang="es-ES_tradnl" sz="1100" i="1" kern="1200" noProof="0">
              <a:latin typeface="Palatino" pitchFamily="2" charset="77"/>
              <a:ea typeface="Palatino" pitchFamily="2" charset="77"/>
            </a:rPr>
            <a:t>La</a:t>
          </a:r>
          <a:r>
            <a:rPr lang="es-ES_tradnl" sz="1100" i="1" kern="1200" baseline="0" noProof="0">
              <a:latin typeface="Palatino" pitchFamily="2" charset="77"/>
              <a:ea typeface="Palatino" pitchFamily="2" charset="77"/>
            </a:rPr>
            <a:t> estrategia es resultado de un proceso político de negociación</a:t>
          </a:r>
          <a:endParaRPr lang="es-ES_tradnl" sz="1100" i="1" kern="1200" noProof="0">
            <a:latin typeface="Palatino" pitchFamily="2" charset="77"/>
            <a:ea typeface="Palatino" pitchFamily="2" charset="77"/>
          </a:endParaRPr>
        </a:p>
      </dsp:txBody>
      <dsp:txXfrm>
        <a:off x="2092" y="2143715"/>
        <a:ext cx="1741992" cy="1197619"/>
      </dsp:txXfrm>
    </dsp:sp>
    <dsp:sp modelId="{75E606D4-30D5-4075-B18C-E5283B5FEA7A}">
      <dsp:nvSpPr>
        <dsp:cNvPr id="0" name=""/>
        <dsp:cNvSpPr/>
      </dsp:nvSpPr>
      <dsp:spPr>
        <a:xfrm>
          <a:off x="2527981" y="1010003"/>
          <a:ext cx="783896" cy="7838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FB55AC-AE20-4C26-8EE3-1EF1CC21F003}">
      <dsp:nvSpPr>
        <dsp:cNvPr id="0" name=""/>
        <dsp:cNvSpPr/>
      </dsp:nvSpPr>
      <dsp:spPr>
        <a:xfrm>
          <a:off x="2048933" y="2143715"/>
          <a:ext cx="1741992" cy="1197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ES_tradnl" sz="1100" i="1" kern="1200">
              <a:latin typeface="Palatino" pitchFamily="2" charset="77"/>
              <a:ea typeface="Palatino" pitchFamily="2" charset="77"/>
            </a:rPr>
            <a:t>2.-La estrategia como influencia, pero también como negociación.</a:t>
          </a:r>
          <a:endParaRPr lang="en-US" sz="1100" kern="1200">
            <a:latin typeface="Palatino" pitchFamily="2" charset="77"/>
            <a:ea typeface="Palatino" pitchFamily="2" charset="77"/>
          </a:endParaRPr>
        </a:p>
      </dsp:txBody>
      <dsp:txXfrm>
        <a:off x="2048933" y="2143715"/>
        <a:ext cx="1741992" cy="1197619"/>
      </dsp:txXfrm>
    </dsp:sp>
    <dsp:sp modelId="{5E61C239-88EF-4695-A1CC-68AEFFB1DACF}">
      <dsp:nvSpPr>
        <dsp:cNvPr id="0" name=""/>
        <dsp:cNvSpPr/>
      </dsp:nvSpPr>
      <dsp:spPr>
        <a:xfrm>
          <a:off x="4574822" y="1010003"/>
          <a:ext cx="783896" cy="7838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C66107-3EF4-47FC-9EDC-F897C832645D}">
      <dsp:nvSpPr>
        <dsp:cNvPr id="0" name=""/>
        <dsp:cNvSpPr/>
      </dsp:nvSpPr>
      <dsp:spPr>
        <a:xfrm>
          <a:off x="4095774" y="2143715"/>
          <a:ext cx="1741992" cy="1197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ES_tradnl" sz="1100" i="1" kern="1200" noProof="0"/>
            <a:t>3.-El estratega como transformador, conductor del cambio y negociador. </a:t>
          </a:r>
          <a:endParaRPr lang="es-ES_tradnl" sz="1100" kern="1200" noProof="0"/>
        </a:p>
      </dsp:txBody>
      <dsp:txXfrm>
        <a:off x="4095774" y="2143715"/>
        <a:ext cx="1741992" cy="1197619"/>
      </dsp:txXfrm>
    </dsp:sp>
    <dsp:sp modelId="{B3246912-5D55-44E1-8163-5D40D0D88A3D}">
      <dsp:nvSpPr>
        <dsp:cNvPr id="0" name=""/>
        <dsp:cNvSpPr/>
      </dsp:nvSpPr>
      <dsp:spPr>
        <a:xfrm>
          <a:off x="6621662" y="1010003"/>
          <a:ext cx="783896" cy="78389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B24C46-EB9D-4966-8FD1-A9752992E81F}">
      <dsp:nvSpPr>
        <dsp:cNvPr id="0" name=""/>
        <dsp:cNvSpPr/>
      </dsp:nvSpPr>
      <dsp:spPr>
        <a:xfrm>
          <a:off x="6142615" y="2143715"/>
          <a:ext cx="1741992" cy="1197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ES_tradnl" sz="1100" i="1" kern="1200">
              <a:latin typeface="Palatino" pitchFamily="2" charset="77"/>
              <a:ea typeface="Palatino" pitchFamily="2" charset="77"/>
            </a:rPr>
            <a:t>4.-Las organizaciones consisten en individuos con sus propias ambiciones, envidias, temores, capaces de realizar toda clase de juegos políticos con tal de alcanzar sus metas individuales</a:t>
          </a:r>
          <a:endParaRPr lang="en-US" sz="1100" kern="1200">
            <a:latin typeface="Palatino" pitchFamily="2" charset="77"/>
            <a:ea typeface="Palatino" pitchFamily="2" charset="77"/>
          </a:endParaRPr>
        </a:p>
      </dsp:txBody>
      <dsp:txXfrm>
        <a:off x="6142615" y="2143715"/>
        <a:ext cx="1741992" cy="11976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61C9-CACF-4A37-8BD6-44A382924CB5}">
      <dsp:nvSpPr>
        <dsp:cNvPr id="0" name=""/>
        <dsp:cNvSpPr/>
      </dsp:nvSpPr>
      <dsp:spPr>
        <a:xfrm>
          <a:off x="334403" y="2600"/>
          <a:ext cx="955560" cy="95556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A05F6D-F3B2-4FAB-860E-2513DD0A7BFD}">
      <dsp:nvSpPr>
        <dsp:cNvPr id="0" name=""/>
        <dsp:cNvSpPr/>
      </dsp:nvSpPr>
      <dsp:spPr>
        <a:xfrm>
          <a:off x="535070" y="203268"/>
          <a:ext cx="554225" cy="5542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949EC6-97DE-4FD9-8836-AFAEC38C9C66}">
      <dsp:nvSpPr>
        <dsp:cNvPr id="0" name=""/>
        <dsp:cNvSpPr/>
      </dsp:nvSpPr>
      <dsp:spPr>
        <a:xfrm>
          <a:off x="1494726" y="2600"/>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noProof="0">
              <a:latin typeface="Palatino" pitchFamily="2" charset="77"/>
              <a:ea typeface="Palatino" pitchFamily="2" charset="77"/>
            </a:rPr>
            <a:t>1.- </a:t>
          </a:r>
          <a:r>
            <a:rPr lang="es-ES_tradnl" sz="1100" i="1" kern="1200" noProof="0">
              <a:latin typeface="Palatino" pitchFamily="2" charset="77"/>
              <a:ea typeface="Palatino" pitchFamily="2" charset="77"/>
            </a:rPr>
            <a:t>Las organizaciones consisten en individuos con sueños, esperanzas, ambiciones, intereses, envidias y temores, capaces de realizar toda clase de juegos políticos con tal de alcanzar sus metas.</a:t>
          </a:r>
        </a:p>
      </dsp:txBody>
      <dsp:txXfrm>
        <a:off x="1494726" y="2600"/>
        <a:ext cx="2252392" cy="955560"/>
      </dsp:txXfrm>
    </dsp:sp>
    <dsp:sp modelId="{6EAFFA98-B09B-450C-8FA3-A7F160B621BD}">
      <dsp:nvSpPr>
        <dsp:cNvPr id="0" name=""/>
        <dsp:cNvSpPr/>
      </dsp:nvSpPr>
      <dsp:spPr>
        <a:xfrm>
          <a:off x="4139581" y="2600"/>
          <a:ext cx="955560" cy="95556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15AD15-FDC0-4523-9346-57EF85ACDD24}">
      <dsp:nvSpPr>
        <dsp:cNvPr id="0" name=""/>
        <dsp:cNvSpPr/>
      </dsp:nvSpPr>
      <dsp:spPr>
        <a:xfrm>
          <a:off x="4340248" y="203268"/>
          <a:ext cx="554225" cy="5542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ABC3D0-E5A3-4D1A-A60E-2B99328A1CFF}">
      <dsp:nvSpPr>
        <dsp:cNvPr id="0" name=""/>
        <dsp:cNvSpPr/>
      </dsp:nvSpPr>
      <dsp:spPr>
        <a:xfrm>
          <a:off x="5299904" y="2600"/>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i="1" kern="1200">
              <a:latin typeface="Palatino" pitchFamily="2" charset="77"/>
              <a:ea typeface="Palatino" pitchFamily="2" charset="77"/>
            </a:rPr>
            <a:t>2.-Las organizaciones son coaliciones entre individuos y grupos de intereses.</a:t>
          </a:r>
          <a:endParaRPr lang="en-US" sz="1100" kern="1200">
            <a:latin typeface="Palatino" pitchFamily="2" charset="77"/>
            <a:ea typeface="Palatino" pitchFamily="2" charset="77"/>
          </a:endParaRPr>
        </a:p>
      </dsp:txBody>
      <dsp:txXfrm>
        <a:off x="5299904" y="2600"/>
        <a:ext cx="2252392" cy="955560"/>
      </dsp:txXfrm>
    </dsp:sp>
    <dsp:sp modelId="{E1B6F761-40C4-4E28-B77E-89412A557294}">
      <dsp:nvSpPr>
        <dsp:cNvPr id="0" name=""/>
        <dsp:cNvSpPr/>
      </dsp:nvSpPr>
      <dsp:spPr>
        <a:xfrm>
          <a:off x="334403" y="1697888"/>
          <a:ext cx="955560" cy="95556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4C3B5D-01B0-4639-A88B-B4CD107C1458}">
      <dsp:nvSpPr>
        <dsp:cNvPr id="0" name=""/>
        <dsp:cNvSpPr/>
      </dsp:nvSpPr>
      <dsp:spPr>
        <a:xfrm>
          <a:off x="535070" y="1898556"/>
          <a:ext cx="554225" cy="5542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D2E59D-439C-4FE3-B551-7FB8035288B9}">
      <dsp:nvSpPr>
        <dsp:cNvPr id="0" name=""/>
        <dsp:cNvSpPr/>
      </dsp:nvSpPr>
      <dsp:spPr>
        <a:xfrm>
          <a:off x="1494726" y="1697888"/>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i="1" kern="1200" noProof="0"/>
            <a:t>3.-Entre miembros de una coalición existen diferencias en cuanto a valores, convicciones, información y percepciones de la realidad.</a:t>
          </a:r>
          <a:endParaRPr lang="es-ES_tradnl" sz="1100" kern="1200" noProof="0"/>
        </a:p>
      </dsp:txBody>
      <dsp:txXfrm>
        <a:off x="1494726" y="1697888"/>
        <a:ext cx="2252392" cy="955560"/>
      </dsp:txXfrm>
    </dsp:sp>
    <dsp:sp modelId="{A1D2B527-5DAE-43E3-8C99-6155B3DE6A26}">
      <dsp:nvSpPr>
        <dsp:cNvPr id="0" name=""/>
        <dsp:cNvSpPr/>
      </dsp:nvSpPr>
      <dsp:spPr>
        <a:xfrm>
          <a:off x="4139581" y="1697888"/>
          <a:ext cx="955560" cy="95556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208AC9-B627-419E-A889-42873DDAF707}">
      <dsp:nvSpPr>
        <dsp:cNvPr id="0" name=""/>
        <dsp:cNvSpPr/>
      </dsp:nvSpPr>
      <dsp:spPr>
        <a:xfrm>
          <a:off x="4340248" y="1898556"/>
          <a:ext cx="554225" cy="5542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672939-981B-4F4B-9E25-E693D4449195}">
      <dsp:nvSpPr>
        <dsp:cNvPr id="0" name=""/>
        <dsp:cNvSpPr/>
      </dsp:nvSpPr>
      <dsp:spPr>
        <a:xfrm>
          <a:off x="5299904" y="1697888"/>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i="1" kern="1200">
              <a:latin typeface="Palatino" pitchFamily="2" charset="77"/>
              <a:ea typeface="Palatino" pitchFamily="2" charset="77"/>
            </a:rPr>
            <a:t>4.-Las decisiones más conflictivas suelen surgir a partir de adjudicar recursos escasos ¿Quién recibe?</a:t>
          </a:r>
          <a:br>
            <a:rPr lang="es-ES_tradnl" sz="1100" i="1" kern="1200">
              <a:latin typeface="Palatino" pitchFamily="2" charset="77"/>
              <a:ea typeface="Palatino" pitchFamily="2" charset="77"/>
            </a:rPr>
          </a:br>
          <a:r>
            <a:rPr lang="es-ES_tradnl" sz="1100" i="1" kern="1200">
              <a:latin typeface="Palatino" pitchFamily="2" charset="77"/>
              <a:ea typeface="Palatino" pitchFamily="2" charset="77"/>
            </a:rPr>
            <a:t>¿Por qué? </a:t>
          </a:r>
          <a:endParaRPr lang="en-US" sz="1100" kern="1200">
            <a:latin typeface="Palatino" pitchFamily="2" charset="77"/>
            <a:ea typeface="Palatino" pitchFamily="2" charset="77"/>
          </a:endParaRPr>
        </a:p>
      </dsp:txBody>
      <dsp:txXfrm>
        <a:off x="5299904" y="1697888"/>
        <a:ext cx="2252392" cy="955560"/>
      </dsp:txXfrm>
    </dsp:sp>
    <dsp:sp modelId="{F9CB7B92-3905-43F3-88D9-5684A7D3C502}">
      <dsp:nvSpPr>
        <dsp:cNvPr id="0" name=""/>
        <dsp:cNvSpPr/>
      </dsp:nvSpPr>
      <dsp:spPr>
        <a:xfrm>
          <a:off x="334403" y="3393176"/>
          <a:ext cx="955560" cy="95556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307F64-DC9D-456B-B21C-A2F8B8EECF69}">
      <dsp:nvSpPr>
        <dsp:cNvPr id="0" name=""/>
        <dsp:cNvSpPr/>
      </dsp:nvSpPr>
      <dsp:spPr>
        <a:xfrm>
          <a:off x="535070" y="3593844"/>
          <a:ext cx="554225" cy="55422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CC1C3DC-DE36-48A7-99B8-6C5E98FAD1A4}">
      <dsp:nvSpPr>
        <dsp:cNvPr id="0" name=""/>
        <dsp:cNvSpPr/>
      </dsp:nvSpPr>
      <dsp:spPr>
        <a:xfrm>
          <a:off x="1494726" y="3393176"/>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 sz="1100" kern="1200"/>
            <a:t>5.- Los recursos escasos y las diferencias otorgan al conflicto un papel central en la dinámica de las organizaciones, y convierten al poder en el recurso más importante.</a:t>
          </a:r>
        </a:p>
      </dsp:txBody>
      <dsp:txXfrm>
        <a:off x="1494726" y="3393176"/>
        <a:ext cx="2252392" cy="955560"/>
      </dsp:txXfrm>
    </dsp:sp>
    <dsp:sp modelId="{B42AFA82-3EB1-422F-BD7F-00DAE91DC8DA}">
      <dsp:nvSpPr>
        <dsp:cNvPr id="0" name=""/>
        <dsp:cNvSpPr/>
      </dsp:nvSpPr>
      <dsp:spPr>
        <a:xfrm>
          <a:off x="4139581" y="3393176"/>
          <a:ext cx="955560" cy="95556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793177-70F5-471C-8DB6-68D9D3B9ED3B}">
      <dsp:nvSpPr>
        <dsp:cNvPr id="0" name=""/>
        <dsp:cNvSpPr/>
      </dsp:nvSpPr>
      <dsp:spPr>
        <a:xfrm>
          <a:off x="4340248" y="3593844"/>
          <a:ext cx="554225" cy="55422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4025C0-AF34-4D02-A951-0AA817CD7E3B}">
      <dsp:nvSpPr>
        <dsp:cNvPr id="0" name=""/>
        <dsp:cNvSpPr/>
      </dsp:nvSpPr>
      <dsp:spPr>
        <a:xfrm>
          <a:off x="5299904" y="3393176"/>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 sz="1100" kern="1200"/>
            <a:t>6.- Los objetivos y decisiones surgen del regateo , la negociación, las maniobras</a:t>
          </a:r>
        </a:p>
      </dsp:txBody>
      <dsp:txXfrm>
        <a:off x="5299904" y="3393176"/>
        <a:ext cx="2252392" cy="9555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EA3B8-609C-4A1F-9353-659126F7CCB9}">
      <dsp:nvSpPr>
        <dsp:cNvPr id="0" name=""/>
        <dsp:cNvSpPr/>
      </dsp:nvSpPr>
      <dsp:spPr>
        <a:xfrm>
          <a:off x="145153" y="800136"/>
          <a:ext cx="1005669" cy="100566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3BF109-CDFF-4B95-B384-5BA890FDE3C9}">
      <dsp:nvSpPr>
        <dsp:cNvPr id="0" name=""/>
        <dsp:cNvSpPr/>
      </dsp:nvSpPr>
      <dsp:spPr>
        <a:xfrm>
          <a:off x="356344" y="1011326"/>
          <a:ext cx="583288" cy="5832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1D2908-6DC5-4AF3-BC53-03344FB6DF7A}">
      <dsp:nvSpPr>
        <dsp:cNvPr id="0" name=""/>
        <dsp:cNvSpPr/>
      </dsp:nvSpPr>
      <dsp:spPr>
        <a:xfrm>
          <a:off x="1366323" y="800136"/>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s-ES_tradnl" sz="1200" kern="1200" noProof="0">
              <a:latin typeface="Palatino" pitchFamily="2" charset="77"/>
              <a:ea typeface="Palatino" pitchFamily="2" charset="77"/>
            </a:rPr>
            <a:t>1.- Se orienta a la influencia (cabildeo)  y a los pactos con los poderes políticos y fácticos</a:t>
          </a:r>
          <a:endParaRPr lang="es-ES_tradnl" sz="1200" i="1" kern="1200" noProof="0">
            <a:latin typeface="Palatino" pitchFamily="2" charset="77"/>
            <a:ea typeface="Palatino" pitchFamily="2" charset="77"/>
          </a:endParaRPr>
        </a:p>
      </dsp:txBody>
      <dsp:txXfrm>
        <a:off x="1366323" y="800136"/>
        <a:ext cx="2370505" cy="1005669"/>
      </dsp:txXfrm>
    </dsp:sp>
    <dsp:sp modelId="{7BC25160-190A-4A20-BC58-33223F8B387F}">
      <dsp:nvSpPr>
        <dsp:cNvPr id="0" name=""/>
        <dsp:cNvSpPr/>
      </dsp:nvSpPr>
      <dsp:spPr>
        <a:xfrm>
          <a:off x="4149871" y="800136"/>
          <a:ext cx="1005669" cy="100566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F3F8DE-F5C7-4900-9B50-E78170DE2613}">
      <dsp:nvSpPr>
        <dsp:cNvPr id="0" name=""/>
        <dsp:cNvSpPr/>
      </dsp:nvSpPr>
      <dsp:spPr>
        <a:xfrm>
          <a:off x="4361061" y="1011326"/>
          <a:ext cx="583288" cy="5832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F850BA-3583-4584-A09C-E62B1537ADDF}">
      <dsp:nvSpPr>
        <dsp:cNvPr id="0" name=""/>
        <dsp:cNvSpPr/>
      </dsp:nvSpPr>
      <dsp:spPr>
        <a:xfrm>
          <a:off x="5371040" y="800136"/>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s-ES_tradnl" sz="1200" i="1" kern="1200">
              <a:latin typeface="Palatino" pitchFamily="2" charset="77"/>
              <a:ea typeface="Palatino" pitchFamily="2" charset="77"/>
            </a:rPr>
            <a:t>2.- Su relación con otras organizaciones se orienta al consenso y la cooperación a través de networks.</a:t>
          </a:r>
          <a:endParaRPr lang="en-US" sz="1200" kern="1200">
            <a:latin typeface="Palatino" pitchFamily="2" charset="77"/>
            <a:ea typeface="Palatino" pitchFamily="2" charset="77"/>
          </a:endParaRPr>
        </a:p>
      </dsp:txBody>
      <dsp:txXfrm>
        <a:off x="5371040" y="800136"/>
        <a:ext cx="2370505" cy="1005669"/>
      </dsp:txXfrm>
    </dsp:sp>
    <dsp:sp modelId="{EB7A7930-6FD3-41C0-AA1A-E16101955E99}">
      <dsp:nvSpPr>
        <dsp:cNvPr id="0" name=""/>
        <dsp:cNvSpPr/>
      </dsp:nvSpPr>
      <dsp:spPr>
        <a:xfrm>
          <a:off x="145153" y="2545532"/>
          <a:ext cx="1005669" cy="100566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2E568-89AC-4962-8C1D-F461F3D0418A}">
      <dsp:nvSpPr>
        <dsp:cNvPr id="0" name=""/>
        <dsp:cNvSpPr/>
      </dsp:nvSpPr>
      <dsp:spPr>
        <a:xfrm>
          <a:off x="356344" y="2756723"/>
          <a:ext cx="583288" cy="5832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7F672A-7198-4534-8D5A-C5FCD39E60FE}">
      <dsp:nvSpPr>
        <dsp:cNvPr id="0" name=""/>
        <dsp:cNvSpPr/>
      </dsp:nvSpPr>
      <dsp:spPr>
        <a:xfrm>
          <a:off x="1366323" y="254553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s-ES_tradnl" sz="1200" i="1" kern="1200" noProof="0"/>
            <a:t>3.- Estrategias colectivas, alianzas estratégicas, unión temporal de empresas y fuentes externas estratégicas..</a:t>
          </a:r>
          <a:endParaRPr lang="es-ES_tradnl" sz="1200" kern="1200" noProof="0"/>
        </a:p>
      </dsp:txBody>
      <dsp:txXfrm>
        <a:off x="1366323" y="2545532"/>
        <a:ext cx="2370505" cy="1005669"/>
      </dsp:txXfrm>
    </dsp:sp>
    <dsp:sp modelId="{44579E2D-05C8-4C54-AA9A-CDA41583F95B}">
      <dsp:nvSpPr>
        <dsp:cNvPr id="0" name=""/>
        <dsp:cNvSpPr/>
      </dsp:nvSpPr>
      <dsp:spPr>
        <a:xfrm>
          <a:off x="4149871" y="2545532"/>
          <a:ext cx="1005669" cy="100566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84B5AB-1F7A-4322-A91E-EFCBD27D58DB}">
      <dsp:nvSpPr>
        <dsp:cNvPr id="0" name=""/>
        <dsp:cNvSpPr/>
      </dsp:nvSpPr>
      <dsp:spPr>
        <a:xfrm>
          <a:off x="4361061" y="2756723"/>
          <a:ext cx="583288" cy="58328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638295-0645-4BC5-AC77-6B99E2CEDBC0}">
      <dsp:nvSpPr>
        <dsp:cNvPr id="0" name=""/>
        <dsp:cNvSpPr/>
      </dsp:nvSpPr>
      <dsp:spPr>
        <a:xfrm>
          <a:off x="5371040" y="254553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s-ES" sz="1200" kern="1200" dirty="0"/>
            <a:t>4  Sin comunicación no caben negociaciones</a:t>
          </a:r>
        </a:p>
      </dsp:txBody>
      <dsp:txXfrm>
        <a:off x="5371040" y="2545532"/>
        <a:ext cx="2370505" cy="10056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E84FE-2C2A-0A49-AACF-B06236417F6A}">
      <dsp:nvSpPr>
        <dsp:cNvPr id="0" name=""/>
        <dsp:cNvSpPr/>
      </dsp:nvSpPr>
      <dsp:spPr>
        <a:xfrm>
          <a:off x="0" y="8221"/>
          <a:ext cx="7886700" cy="8301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i="1" kern="1200" noProof="0">
              <a:latin typeface="Palatino" pitchFamily="2" charset="77"/>
              <a:ea typeface="Palatino" pitchFamily="2" charset="77"/>
            </a:rPr>
            <a:t>La creación de la estrategia es un proceso de interacción social basado en las convicciones e interpretaciones compartidas por los miembros de una organización</a:t>
          </a:r>
        </a:p>
      </dsp:txBody>
      <dsp:txXfrm>
        <a:off x="40523" y="48744"/>
        <a:ext cx="7805654" cy="749069"/>
      </dsp:txXfrm>
    </dsp:sp>
    <dsp:sp modelId="{33A6915D-7C2B-8A48-A32D-D8994B2509BF}">
      <dsp:nvSpPr>
        <dsp:cNvPr id="0" name=""/>
        <dsp:cNvSpPr/>
      </dsp:nvSpPr>
      <dsp:spPr>
        <a:xfrm>
          <a:off x="0" y="884416"/>
          <a:ext cx="7886700" cy="8301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Palatino" pitchFamily="2" charset="77"/>
              <a:ea typeface="Palatino" pitchFamily="2" charset="77"/>
            </a:rPr>
            <a:t>Esa</a:t>
          </a:r>
          <a:r>
            <a:rPr lang="en-US" sz="1600" kern="1200" baseline="0">
              <a:latin typeface="Palatino" pitchFamily="2" charset="77"/>
              <a:ea typeface="Palatino" pitchFamily="2" charset="77"/>
            </a:rPr>
            <a:t> cultura se puede adquirir de forma más implícita que explícita y verbal por su socialización</a:t>
          </a:r>
          <a:endParaRPr lang="en-US" sz="1600" kern="1200">
            <a:latin typeface="Palatino" pitchFamily="2" charset="77"/>
            <a:ea typeface="Palatino" pitchFamily="2" charset="77"/>
          </a:endParaRPr>
        </a:p>
      </dsp:txBody>
      <dsp:txXfrm>
        <a:off x="40523" y="924939"/>
        <a:ext cx="7805654" cy="749069"/>
      </dsp:txXfrm>
    </dsp:sp>
    <dsp:sp modelId="{5830F998-FBA6-154C-A590-B32FD795A727}">
      <dsp:nvSpPr>
        <dsp:cNvPr id="0" name=""/>
        <dsp:cNvSpPr/>
      </dsp:nvSpPr>
      <dsp:spPr>
        <a:xfrm>
          <a:off x="0" y="1760611"/>
          <a:ext cx="7886700" cy="8301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noProof="0"/>
            <a:t>Los</a:t>
          </a:r>
          <a:r>
            <a:rPr lang="es-ES_tradnl" sz="1600" kern="1200" baseline="0" noProof="0"/>
            <a:t> miembros de una organización tienen dificultades para explicar las convicciones que sustenta su cultura</a:t>
          </a:r>
          <a:endParaRPr lang="es-ES_tradnl" sz="1600" kern="1200" noProof="0"/>
        </a:p>
      </dsp:txBody>
      <dsp:txXfrm>
        <a:off x="40523" y="1801134"/>
        <a:ext cx="7805654" cy="749069"/>
      </dsp:txXfrm>
    </dsp:sp>
    <dsp:sp modelId="{EA7B2AAF-62A3-7F43-A66C-3FFAE389DA10}">
      <dsp:nvSpPr>
        <dsp:cNvPr id="0" name=""/>
        <dsp:cNvSpPr/>
      </dsp:nvSpPr>
      <dsp:spPr>
        <a:xfrm>
          <a:off x="0" y="2636806"/>
          <a:ext cx="7886700" cy="8301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kern="1200"/>
            <a:t>La estrategia toma la forma de una perspectiva, arraigada en las intenciones colectivas</a:t>
          </a:r>
        </a:p>
      </dsp:txBody>
      <dsp:txXfrm>
        <a:off x="40523" y="2677329"/>
        <a:ext cx="7805654" cy="749069"/>
      </dsp:txXfrm>
    </dsp:sp>
    <dsp:sp modelId="{C7329B1F-64BD-674D-8445-8786AC3CC7F7}">
      <dsp:nvSpPr>
        <dsp:cNvPr id="0" name=""/>
        <dsp:cNvSpPr/>
      </dsp:nvSpPr>
      <dsp:spPr>
        <a:xfrm>
          <a:off x="0" y="3513001"/>
          <a:ext cx="7886700" cy="8301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kern="1200"/>
            <a:t>La cultura no estimula el cambio estratégico, pero protege la estrategia actual</a:t>
          </a:r>
          <a:endParaRPr lang="es-ES" sz="1600" kern="1200" dirty="0"/>
        </a:p>
      </dsp:txBody>
      <dsp:txXfrm>
        <a:off x="40523" y="3553524"/>
        <a:ext cx="7805654" cy="7490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E5444-8E7A-40FC-B913-A66B54AA0467}">
      <dsp:nvSpPr>
        <dsp:cNvPr id="0" name=""/>
        <dsp:cNvSpPr/>
      </dsp:nvSpPr>
      <dsp:spPr>
        <a:xfrm>
          <a:off x="1009209" y="660997"/>
          <a:ext cx="1625062" cy="1625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F8A1B1-7C92-4B50-AB4B-8495FAB1FC1D}">
      <dsp:nvSpPr>
        <dsp:cNvPr id="0" name=""/>
        <dsp:cNvSpPr/>
      </dsp:nvSpPr>
      <dsp:spPr>
        <a:xfrm>
          <a:off x="16115" y="2699976"/>
          <a:ext cx="361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s-ES_tradnl" sz="1800" i="1" kern="1200" noProof="0">
              <a:latin typeface="Palatino" pitchFamily="2" charset="77"/>
              <a:ea typeface="Palatino" pitchFamily="2" charset="77"/>
            </a:rPr>
            <a:t>Este</a:t>
          </a:r>
          <a:r>
            <a:rPr lang="es-ES_tradnl" sz="1800" i="1" kern="1200" baseline="0" noProof="0">
              <a:latin typeface="Palatino" pitchFamily="2" charset="77"/>
              <a:ea typeface="Palatino" pitchFamily="2" charset="77"/>
            </a:rPr>
            <a:t> enfoque puede adolecer de vaguedad conceptual</a:t>
          </a:r>
          <a:endParaRPr lang="es-ES_tradnl" sz="1800" i="1" kern="1200" noProof="0">
            <a:latin typeface="Palatino" pitchFamily="2" charset="77"/>
            <a:ea typeface="Palatino" pitchFamily="2" charset="77"/>
          </a:endParaRPr>
        </a:p>
      </dsp:txBody>
      <dsp:txXfrm>
        <a:off x="16115" y="2699976"/>
        <a:ext cx="3611250" cy="720000"/>
      </dsp:txXfrm>
    </dsp:sp>
    <dsp:sp modelId="{46DA0E8C-83E4-48C2-B81B-02289CAE3D98}">
      <dsp:nvSpPr>
        <dsp:cNvPr id="0" name=""/>
        <dsp:cNvSpPr/>
      </dsp:nvSpPr>
      <dsp:spPr>
        <a:xfrm>
          <a:off x="5252428" y="660997"/>
          <a:ext cx="1625062" cy="1625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45F33C-3266-4748-B7BE-3D57D924CDE7}">
      <dsp:nvSpPr>
        <dsp:cNvPr id="0" name=""/>
        <dsp:cNvSpPr/>
      </dsp:nvSpPr>
      <dsp:spPr>
        <a:xfrm>
          <a:off x="4259334" y="2699976"/>
          <a:ext cx="361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a:latin typeface="Palatino" pitchFamily="2" charset="77"/>
              <a:ea typeface="Palatino" pitchFamily="2" charset="77"/>
            </a:rPr>
            <a:t>Favorece</a:t>
          </a:r>
          <a:r>
            <a:rPr lang="en-US" sz="1800" kern="1200" baseline="0">
              <a:latin typeface="Palatino" pitchFamily="2" charset="77"/>
              <a:ea typeface="Palatino" pitchFamily="2" charset="77"/>
            </a:rPr>
            <a:t> la coherencia pero puede dificultar el cambio</a:t>
          </a:r>
          <a:endParaRPr lang="en-US" sz="1800" kern="1200">
            <a:latin typeface="Palatino" pitchFamily="2" charset="77"/>
            <a:ea typeface="Palatino" pitchFamily="2" charset="77"/>
          </a:endParaRPr>
        </a:p>
      </dsp:txBody>
      <dsp:txXfrm>
        <a:off x="4259334" y="2699976"/>
        <a:ext cx="3611250" cy="7200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B68E8-C29C-3D40-9881-3C5D23651392}">
      <dsp:nvSpPr>
        <dsp:cNvPr id="0" name=""/>
        <dsp:cNvSpPr/>
      </dsp:nvSpPr>
      <dsp:spPr>
        <a:xfrm>
          <a:off x="0" y="32352"/>
          <a:ext cx="7886700" cy="8204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i="1" kern="1200" noProof="0">
              <a:latin typeface="Palatino" pitchFamily="2" charset="77"/>
              <a:ea typeface="Palatino" pitchFamily="2" charset="77"/>
            </a:rPr>
            <a:t>Las</a:t>
          </a:r>
          <a:r>
            <a:rPr lang="es-ES_tradnl" sz="1600" i="1" kern="1200" baseline="0" noProof="0">
              <a:latin typeface="Palatino" pitchFamily="2" charset="77"/>
              <a:ea typeface="Palatino" pitchFamily="2" charset="77"/>
            </a:rPr>
            <a:t> organizaciones pueden ser descritas en términos de alguna clase de configuración</a:t>
          </a:r>
          <a:endParaRPr lang="es-ES_tradnl" sz="1600" i="1" kern="1200" noProof="0">
            <a:latin typeface="Palatino" pitchFamily="2" charset="77"/>
            <a:ea typeface="Palatino" pitchFamily="2" charset="77"/>
          </a:endParaRPr>
        </a:p>
      </dsp:txBody>
      <dsp:txXfrm>
        <a:off x="40052" y="72404"/>
        <a:ext cx="7806596" cy="740358"/>
      </dsp:txXfrm>
    </dsp:sp>
    <dsp:sp modelId="{82ACB094-0D3D-4445-884C-43D8606D1ECA}">
      <dsp:nvSpPr>
        <dsp:cNvPr id="0" name=""/>
        <dsp:cNvSpPr/>
      </dsp:nvSpPr>
      <dsp:spPr>
        <a:xfrm>
          <a:off x="0" y="898895"/>
          <a:ext cx="7886700" cy="8204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Palatino" pitchFamily="2" charset="77"/>
              <a:ea typeface="Palatino" pitchFamily="2" charset="77"/>
            </a:rPr>
            <a:t>Estos</a:t>
          </a:r>
          <a:r>
            <a:rPr lang="en-US" sz="1600" kern="1200" baseline="0">
              <a:latin typeface="Palatino" pitchFamily="2" charset="77"/>
              <a:ea typeface="Palatino" pitchFamily="2" charset="77"/>
            </a:rPr>
            <a:t> periodos se ven interrumpidos por algún salto cualitativo hacia otra configuración</a:t>
          </a:r>
          <a:endParaRPr lang="en-US" sz="1600" kern="1200">
            <a:latin typeface="Palatino" pitchFamily="2" charset="77"/>
            <a:ea typeface="Palatino" pitchFamily="2" charset="77"/>
          </a:endParaRPr>
        </a:p>
      </dsp:txBody>
      <dsp:txXfrm>
        <a:off x="40052" y="938947"/>
        <a:ext cx="7806596" cy="740358"/>
      </dsp:txXfrm>
    </dsp:sp>
    <dsp:sp modelId="{7C0941CB-4B8E-A445-ABAF-FF51A05D6409}">
      <dsp:nvSpPr>
        <dsp:cNvPr id="0" name=""/>
        <dsp:cNvSpPr/>
      </dsp:nvSpPr>
      <dsp:spPr>
        <a:xfrm>
          <a:off x="0" y="1765437"/>
          <a:ext cx="7886700" cy="8204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noProof="0"/>
            <a:t>La</a:t>
          </a:r>
          <a:r>
            <a:rPr lang="es-ES_tradnl" sz="1600" kern="1200" baseline="0" noProof="0"/>
            <a:t> clave del management estratégico está en saber cuándo hay que favorecer la estabilidad y cuando la transformación.</a:t>
          </a:r>
          <a:endParaRPr lang="es-ES_tradnl" sz="1600" kern="1200" noProof="0"/>
        </a:p>
      </dsp:txBody>
      <dsp:txXfrm>
        <a:off x="40052" y="1805489"/>
        <a:ext cx="7806596" cy="740358"/>
      </dsp:txXfrm>
    </dsp:sp>
    <dsp:sp modelId="{BAC962F0-CBE8-3D45-B1AC-5162DBCAF4AB}">
      <dsp:nvSpPr>
        <dsp:cNvPr id="0" name=""/>
        <dsp:cNvSpPr/>
      </dsp:nvSpPr>
      <dsp:spPr>
        <a:xfrm>
          <a:off x="0" y="2631980"/>
          <a:ext cx="7886700" cy="8204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kern="1200"/>
            <a:t>Lo</a:t>
          </a:r>
          <a:r>
            <a:rPr lang="es-ES" sz="1600" kern="1200" baseline="0"/>
            <a:t> más importante no es cómo se genera la estrategia, sino impulsarla en un momento y en el contexto adecuado</a:t>
          </a:r>
          <a:endParaRPr lang="es-ES" sz="1600" kern="1200"/>
        </a:p>
      </dsp:txBody>
      <dsp:txXfrm>
        <a:off x="40052" y="2672032"/>
        <a:ext cx="7806596" cy="740358"/>
      </dsp:txXfrm>
    </dsp:sp>
    <dsp:sp modelId="{01D4DB28-D681-7A4B-B88E-3241B74B833B}">
      <dsp:nvSpPr>
        <dsp:cNvPr id="0" name=""/>
        <dsp:cNvSpPr/>
      </dsp:nvSpPr>
      <dsp:spPr>
        <a:xfrm>
          <a:off x="0" y="3498522"/>
          <a:ext cx="7886700" cy="8204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kern="1200" dirty="0"/>
            <a:t>Las</a:t>
          </a:r>
          <a:r>
            <a:rPr lang="es-ES" sz="1600" kern="1200" baseline="0" dirty="0"/>
            <a:t> estrategias resultantes adoptan la forma de posiciones, marcos de referencia, perspectivas y cursos de acción, cada uno en momento y contexto.</a:t>
          </a:r>
          <a:endParaRPr lang="es-ES" sz="1600" kern="1200" dirty="0"/>
        </a:p>
      </dsp:txBody>
      <dsp:txXfrm>
        <a:off x="40052" y="3538574"/>
        <a:ext cx="7806596" cy="74035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3/7/19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a:t>
            </a:fld>
            <a:endParaRPr lang="es-EC"/>
          </a:p>
        </p:txBody>
      </p:sp>
    </p:spTree>
    <p:extLst>
      <p:ext uri="{BB962C8B-B14F-4D97-AF65-F5344CB8AC3E}">
        <p14:creationId xmlns:p14="http://schemas.microsoft.com/office/powerpoint/2010/main" val="4234449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hay una memoria. Hay varias memorias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2</a:t>
            </a:fld>
            <a:endParaRPr lang="es-ES" dirty="0"/>
          </a:p>
        </p:txBody>
      </p:sp>
    </p:spTree>
    <p:extLst>
      <p:ext uri="{BB962C8B-B14F-4D97-AF65-F5344CB8AC3E}">
        <p14:creationId xmlns:p14="http://schemas.microsoft.com/office/powerpoint/2010/main" val="3507926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3</a:t>
            </a:fld>
            <a:endParaRPr lang="es-ES" dirty="0"/>
          </a:p>
        </p:txBody>
      </p:sp>
    </p:spTree>
    <p:extLst>
      <p:ext uri="{BB962C8B-B14F-4D97-AF65-F5344CB8AC3E}">
        <p14:creationId xmlns:p14="http://schemas.microsoft.com/office/powerpoint/2010/main" val="2738021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hay una memoria. Hay varias memorias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4</a:t>
            </a:fld>
            <a:endParaRPr lang="es-ES" dirty="0"/>
          </a:p>
        </p:txBody>
      </p:sp>
    </p:spTree>
    <p:extLst>
      <p:ext uri="{BB962C8B-B14F-4D97-AF65-F5344CB8AC3E}">
        <p14:creationId xmlns:p14="http://schemas.microsoft.com/office/powerpoint/2010/main" val="4192013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a:t>
            </a:fld>
            <a:endParaRPr lang="es-EC"/>
          </a:p>
        </p:txBody>
      </p:sp>
    </p:spTree>
    <p:extLst>
      <p:ext uri="{BB962C8B-B14F-4D97-AF65-F5344CB8AC3E}">
        <p14:creationId xmlns:p14="http://schemas.microsoft.com/office/powerpoint/2010/main" val="703398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6</a:t>
            </a:fld>
            <a:endParaRPr lang="es-EC"/>
          </a:p>
        </p:txBody>
      </p:sp>
    </p:spTree>
    <p:extLst>
      <p:ext uri="{BB962C8B-B14F-4D97-AF65-F5344CB8AC3E}">
        <p14:creationId xmlns:p14="http://schemas.microsoft.com/office/powerpoint/2010/main" val="1331990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7</a:t>
            </a:fld>
            <a:endParaRPr lang="es-EC"/>
          </a:p>
        </p:txBody>
      </p:sp>
    </p:spTree>
    <p:extLst>
      <p:ext uri="{BB962C8B-B14F-4D97-AF65-F5344CB8AC3E}">
        <p14:creationId xmlns:p14="http://schemas.microsoft.com/office/powerpoint/2010/main" val="2608693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8</a:t>
            </a:fld>
            <a:endParaRPr lang="es-EC"/>
          </a:p>
        </p:txBody>
      </p:sp>
    </p:spTree>
    <p:extLst>
      <p:ext uri="{BB962C8B-B14F-4D97-AF65-F5344CB8AC3E}">
        <p14:creationId xmlns:p14="http://schemas.microsoft.com/office/powerpoint/2010/main" val="3969561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9</a:t>
            </a:fld>
            <a:endParaRPr lang="es-EC"/>
          </a:p>
        </p:txBody>
      </p:sp>
    </p:spTree>
    <p:extLst>
      <p:ext uri="{BB962C8B-B14F-4D97-AF65-F5344CB8AC3E}">
        <p14:creationId xmlns:p14="http://schemas.microsoft.com/office/powerpoint/2010/main" val="767911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10</a:t>
            </a:fld>
            <a:endParaRPr lang="es-EC"/>
          </a:p>
        </p:txBody>
      </p:sp>
    </p:spTree>
    <p:extLst>
      <p:ext uri="{BB962C8B-B14F-4D97-AF65-F5344CB8AC3E}">
        <p14:creationId xmlns:p14="http://schemas.microsoft.com/office/powerpoint/2010/main" val="2324406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11</a:t>
            </a:fld>
            <a:endParaRPr lang="es-EC"/>
          </a:p>
        </p:txBody>
      </p:sp>
    </p:spTree>
    <p:extLst>
      <p:ext uri="{BB962C8B-B14F-4D97-AF65-F5344CB8AC3E}">
        <p14:creationId xmlns:p14="http://schemas.microsoft.com/office/powerpoint/2010/main" val="3603196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12</a:t>
            </a:fld>
            <a:endParaRPr lang="es-EC"/>
          </a:p>
        </p:txBody>
      </p:sp>
    </p:spTree>
    <p:extLst>
      <p:ext uri="{BB962C8B-B14F-4D97-AF65-F5344CB8AC3E}">
        <p14:creationId xmlns:p14="http://schemas.microsoft.com/office/powerpoint/2010/main" val="1803554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13</a:t>
            </a:fld>
            <a:endParaRPr lang="es-EC"/>
          </a:p>
        </p:txBody>
      </p:sp>
    </p:spTree>
    <p:extLst>
      <p:ext uri="{BB962C8B-B14F-4D97-AF65-F5344CB8AC3E}">
        <p14:creationId xmlns:p14="http://schemas.microsoft.com/office/powerpoint/2010/main" val="1476535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14</a:t>
            </a:fld>
            <a:endParaRPr lang="es-EC"/>
          </a:p>
        </p:txBody>
      </p:sp>
    </p:spTree>
    <p:extLst>
      <p:ext uri="{BB962C8B-B14F-4D97-AF65-F5344CB8AC3E}">
        <p14:creationId xmlns:p14="http://schemas.microsoft.com/office/powerpoint/2010/main" val="775868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15</a:t>
            </a:fld>
            <a:endParaRPr lang="es-EC"/>
          </a:p>
        </p:txBody>
      </p:sp>
    </p:spTree>
    <p:extLst>
      <p:ext uri="{BB962C8B-B14F-4D97-AF65-F5344CB8AC3E}">
        <p14:creationId xmlns:p14="http://schemas.microsoft.com/office/powerpoint/2010/main" val="3649383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16</a:t>
            </a:fld>
            <a:endParaRPr lang="es-EC"/>
          </a:p>
        </p:txBody>
      </p:sp>
    </p:spTree>
    <p:extLst>
      <p:ext uri="{BB962C8B-B14F-4D97-AF65-F5344CB8AC3E}">
        <p14:creationId xmlns:p14="http://schemas.microsoft.com/office/powerpoint/2010/main" val="3754262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17</a:t>
            </a:fld>
            <a:endParaRPr lang="es-EC"/>
          </a:p>
        </p:txBody>
      </p:sp>
    </p:spTree>
    <p:extLst>
      <p:ext uri="{BB962C8B-B14F-4D97-AF65-F5344CB8AC3E}">
        <p14:creationId xmlns:p14="http://schemas.microsoft.com/office/powerpoint/2010/main" val="3895395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Antecedentes futuros: Atractores. Podrían ser abortados si los detectamos a tiempo.</a:t>
            </a:r>
          </a:p>
        </p:txBody>
      </p:sp>
      <p:sp>
        <p:nvSpPr>
          <p:cNvPr id="4" name="Marcador de número de diapositiva 3"/>
          <p:cNvSpPr>
            <a:spLocks noGrp="1"/>
          </p:cNvSpPr>
          <p:nvPr>
            <p:ph type="sldNum" sz="quarter" idx="5"/>
          </p:nvPr>
        </p:nvSpPr>
        <p:spPr/>
        <p:txBody>
          <a:bodyPr/>
          <a:lstStyle/>
          <a:p>
            <a:fld id="{6E3A9147-517A-DA41-A3A2-BCBE5B4966EC}" type="slidenum">
              <a:rPr lang="es-EC" smtClean="0"/>
              <a:t>18</a:t>
            </a:fld>
            <a:endParaRPr lang="es-EC"/>
          </a:p>
        </p:txBody>
      </p:sp>
    </p:spTree>
    <p:extLst>
      <p:ext uri="{BB962C8B-B14F-4D97-AF65-F5344CB8AC3E}">
        <p14:creationId xmlns:p14="http://schemas.microsoft.com/office/powerpoint/2010/main" val="2192137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19</a:t>
            </a:fld>
            <a:endParaRPr lang="es-EC"/>
          </a:p>
        </p:txBody>
      </p:sp>
    </p:spTree>
    <p:extLst>
      <p:ext uri="{BB962C8B-B14F-4D97-AF65-F5344CB8AC3E}">
        <p14:creationId xmlns:p14="http://schemas.microsoft.com/office/powerpoint/2010/main" val="1479026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20</a:t>
            </a:fld>
            <a:endParaRPr lang="es-EC"/>
          </a:p>
        </p:txBody>
      </p:sp>
    </p:spTree>
    <p:extLst>
      <p:ext uri="{BB962C8B-B14F-4D97-AF65-F5344CB8AC3E}">
        <p14:creationId xmlns:p14="http://schemas.microsoft.com/office/powerpoint/2010/main" val="2644361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21</a:t>
            </a:fld>
            <a:endParaRPr lang="es-EC"/>
          </a:p>
        </p:txBody>
      </p:sp>
    </p:spTree>
    <p:extLst>
      <p:ext uri="{BB962C8B-B14F-4D97-AF65-F5344CB8AC3E}">
        <p14:creationId xmlns:p14="http://schemas.microsoft.com/office/powerpoint/2010/main" val="17437814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22</a:t>
            </a:fld>
            <a:endParaRPr lang="es-EC"/>
          </a:p>
        </p:txBody>
      </p:sp>
    </p:spTree>
    <p:extLst>
      <p:ext uri="{BB962C8B-B14F-4D97-AF65-F5344CB8AC3E}">
        <p14:creationId xmlns:p14="http://schemas.microsoft.com/office/powerpoint/2010/main" val="1195508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23</a:t>
            </a:fld>
            <a:endParaRPr lang="es-EC"/>
          </a:p>
        </p:txBody>
      </p:sp>
    </p:spTree>
    <p:extLst>
      <p:ext uri="{BB962C8B-B14F-4D97-AF65-F5344CB8AC3E}">
        <p14:creationId xmlns:p14="http://schemas.microsoft.com/office/powerpoint/2010/main" val="227995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24</a:t>
            </a:fld>
            <a:endParaRPr lang="es-EC"/>
          </a:p>
        </p:txBody>
      </p:sp>
    </p:spTree>
    <p:extLst>
      <p:ext uri="{BB962C8B-B14F-4D97-AF65-F5344CB8AC3E}">
        <p14:creationId xmlns:p14="http://schemas.microsoft.com/office/powerpoint/2010/main" val="961676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25</a:t>
            </a:fld>
            <a:endParaRPr lang="es-EC"/>
          </a:p>
        </p:txBody>
      </p:sp>
    </p:spTree>
    <p:extLst>
      <p:ext uri="{BB962C8B-B14F-4D97-AF65-F5344CB8AC3E}">
        <p14:creationId xmlns:p14="http://schemas.microsoft.com/office/powerpoint/2010/main" val="3462466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26</a:t>
            </a:fld>
            <a:endParaRPr lang="es-EC"/>
          </a:p>
        </p:txBody>
      </p:sp>
    </p:spTree>
    <p:extLst>
      <p:ext uri="{BB962C8B-B14F-4D97-AF65-F5344CB8AC3E}">
        <p14:creationId xmlns:p14="http://schemas.microsoft.com/office/powerpoint/2010/main" val="4236622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27</a:t>
            </a:fld>
            <a:endParaRPr lang="es-EC"/>
          </a:p>
        </p:txBody>
      </p:sp>
    </p:spTree>
    <p:extLst>
      <p:ext uri="{BB962C8B-B14F-4D97-AF65-F5344CB8AC3E}">
        <p14:creationId xmlns:p14="http://schemas.microsoft.com/office/powerpoint/2010/main" val="21130715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28</a:t>
            </a:fld>
            <a:endParaRPr lang="es-EC"/>
          </a:p>
        </p:txBody>
      </p:sp>
    </p:spTree>
    <p:extLst>
      <p:ext uri="{BB962C8B-B14F-4D97-AF65-F5344CB8AC3E}">
        <p14:creationId xmlns:p14="http://schemas.microsoft.com/office/powerpoint/2010/main" val="20186153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29</a:t>
            </a:fld>
            <a:endParaRPr lang="es-EC"/>
          </a:p>
        </p:txBody>
      </p:sp>
    </p:spTree>
    <p:extLst>
      <p:ext uri="{BB962C8B-B14F-4D97-AF65-F5344CB8AC3E}">
        <p14:creationId xmlns:p14="http://schemas.microsoft.com/office/powerpoint/2010/main" val="194447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7/3/19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7/3/19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10"/>
            <a:ext cx="9144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79"/>
            <a:ext cx="3444766" cy="1964879"/>
          </a:xfrm>
        </p:spPr>
        <p:txBody>
          <a:bodyPr anchor="ctr">
            <a:normAutofit/>
          </a:bodyPr>
          <a:lstStyle/>
          <a:p>
            <a:pPr>
              <a:buFont typeface="Wingdings 3" charset="2"/>
              <a:buNone/>
            </a:pPr>
            <a:r>
              <a:rPr lang="es-ES_tradnl" sz="1600" b="1" i="1" dirty="0">
                <a:latin typeface="Palatino" pitchFamily="2" charset="77"/>
                <a:ea typeface="Palatino" pitchFamily="2" charset="77"/>
              </a:rPr>
              <a:t>CAPITULO 10</a:t>
            </a:r>
          </a:p>
          <a:p>
            <a:pPr>
              <a:buFont typeface="Wingdings 3" charset="2"/>
              <a:buNone/>
            </a:pPr>
            <a:r>
              <a:rPr lang="es-ES_tradnl" sz="1600" b="1" i="1" dirty="0">
                <a:latin typeface="Palatino" pitchFamily="2" charset="77"/>
                <a:ea typeface="Palatino" pitchFamily="2" charset="77"/>
              </a:rPr>
              <a:t>La teoría de las partidas</a:t>
            </a:r>
          </a:p>
        </p:txBody>
      </p:sp>
    </p:spTree>
    <p:extLst>
      <p:ext uri="{BB962C8B-B14F-4D97-AF65-F5344CB8AC3E}">
        <p14:creationId xmlns:p14="http://schemas.microsoft.com/office/powerpoint/2010/main" val="364072366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objeto&#10;&#10;Descripción generada automáticamente">
            <a:extLst>
              <a:ext uri="{FF2B5EF4-FFF2-40B4-BE49-F238E27FC236}">
                <a16:creationId xmlns:a16="http://schemas.microsoft.com/office/drawing/2014/main" id="{F06236D6-2B7B-3E49-B05A-0477ED276C59}"/>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8300" r="19317" b="1"/>
          <a:stretch/>
        </p:blipFill>
        <p:spPr>
          <a:xfrm>
            <a:off x="4348157" y="10"/>
            <a:ext cx="4795614" cy="5143490"/>
          </a:xfrm>
          <a:prstGeom prst="rect">
            <a:avLst/>
          </a:prstGeom>
        </p:spPr>
      </p:pic>
      <p:pic>
        <p:nvPicPr>
          <p:cNvPr id="69" name="Picture 66">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p:cNvSpPr>
            <a:spLocks noGrp="1"/>
          </p:cNvSpPr>
          <p:nvPr>
            <p:ph type="ctrTitle"/>
          </p:nvPr>
        </p:nvSpPr>
        <p:spPr>
          <a:xfrm>
            <a:off x="603749" y="806450"/>
            <a:ext cx="3602727" cy="1633382"/>
          </a:xfrm>
        </p:spPr>
        <p:txBody>
          <a:bodyPr vert="horz" lIns="91440" tIns="45720" rIns="91440" bIns="45720" rtlCol="0" anchor="ctr">
            <a:normAutofit/>
          </a:bodyPr>
          <a:lstStyle/>
          <a:p>
            <a:pPr algn="l" defTabSz="914400"/>
            <a:br>
              <a:rPr lang="en-US" sz="3700" kern="1200" dirty="0">
                <a:solidFill>
                  <a:srgbClr val="000000"/>
                </a:solidFill>
                <a:latin typeface="+mj-lt"/>
                <a:ea typeface="+mj-ea"/>
                <a:cs typeface="+mj-cs"/>
              </a:rPr>
            </a:br>
            <a:br>
              <a:rPr lang="en-US" sz="3700" kern="1200" dirty="0">
                <a:solidFill>
                  <a:srgbClr val="000000"/>
                </a:solidFill>
                <a:latin typeface="+mj-lt"/>
                <a:ea typeface="+mj-ea"/>
                <a:cs typeface="+mj-cs"/>
              </a:rPr>
            </a:br>
            <a:endParaRPr lang="en-US" sz="3700" i="1" kern="1200" dirty="0">
              <a:solidFill>
                <a:srgbClr val="000000"/>
              </a:solidFill>
              <a:latin typeface="+mj-lt"/>
              <a:ea typeface="+mj-ea"/>
              <a:cs typeface="+mj-cs"/>
            </a:endParaRPr>
          </a:p>
        </p:txBody>
      </p:sp>
      <p:sp>
        <p:nvSpPr>
          <p:cNvPr id="3" name="CuadroTexto 2">
            <a:extLst>
              <a:ext uri="{FF2B5EF4-FFF2-40B4-BE49-F238E27FC236}">
                <a16:creationId xmlns:a16="http://schemas.microsoft.com/office/drawing/2014/main" id="{9167350B-0747-904D-8685-DBB19F5C8ECF}"/>
              </a:ext>
            </a:extLst>
          </p:cNvPr>
          <p:cNvSpPr txBox="1"/>
          <p:nvPr/>
        </p:nvSpPr>
        <p:spPr>
          <a:xfrm>
            <a:off x="381837" y="1989575"/>
            <a:ext cx="4089679" cy="4230356"/>
          </a:xfrm>
          <a:prstGeom prst="rect">
            <a:avLst/>
          </a:prstGeom>
        </p:spPr>
        <p:txBody>
          <a:bodyPr vert="horz" lIns="91440" tIns="45720" rIns="91440" bIns="45720" rtlCol="0" anchor="ctr">
            <a:normAutofit/>
          </a:bodyPr>
          <a:lstStyle/>
          <a:p>
            <a:pPr>
              <a:lnSpc>
                <a:spcPct val="90000"/>
              </a:lnSpc>
              <a:spcAft>
                <a:spcPts val="600"/>
              </a:spcAft>
            </a:pPr>
            <a:r>
              <a:rPr lang="es-ES_tradnl" sz="1900" dirty="0">
                <a:solidFill>
                  <a:srgbClr val="000000"/>
                </a:solidFill>
                <a:latin typeface="Palatino" pitchFamily="2" charset="77"/>
                <a:ea typeface="Palatino" pitchFamily="2" charset="77"/>
              </a:rPr>
              <a:t>El trabajo del estratega no es fácil. Requiere una buena comprensión de las tendencias establecidas y de las condiciones actuales, así como de los cambios futuros. Debe ser capaz de motivar a la gente, pero también ser práctico en lo que pida. Un estratega tiene que ser tenaz para conseguir sus fines, pero no hasta el punto de volverse rígido, ignorando los signos de un cambio fundamental.</a:t>
            </a:r>
          </a:p>
          <a:p>
            <a:pPr>
              <a:lnSpc>
                <a:spcPct val="90000"/>
              </a:lnSpc>
              <a:spcAft>
                <a:spcPts val="600"/>
              </a:spcAft>
            </a:pPr>
            <a:endParaRPr lang="es-ES_tradnl" sz="1900" dirty="0">
              <a:solidFill>
                <a:srgbClr val="000000"/>
              </a:solidFill>
              <a:latin typeface="Palatino" pitchFamily="2" charset="77"/>
              <a:ea typeface="Palatino" pitchFamily="2" charset="77"/>
            </a:endParaRPr>
          </a:p>
          <a:p>
            <a:pPr>
              <a:lnSpc>
                <a:spcPct val="90000"/>
              </a:lnSpc>
              <a:spcAft>
                <a:spcPts val="600"/>
              </a:spcAft>
            </a:pPr>
            <a:r>
              <a:rPr lang="es-ES_tradnl" sz="1900" dirty="0">
                <a:solidFill>
                  <a:srgbClr val="000000"/>
                </a:solidFill>
                <a:latin typeface="Palatino" pitchFamily="2" charset="77"/>
                <a:ea typeface="Palatino" pitchFamily="2" charset="77"/>
              </a:rPr>
              <a:t>		</a:t>
            </a:r>
            <a:r>
              <a:rPr lang="es-ES_tradnl" sz="1900" dirty="0" err="1">
                <a:solidFill>
                  <a:srgbClr val="000000"/>
                </a:solidFill>
                <a:latin typeface="Palatino" pitchFamily="2" charset="77"/>
                <a:ea typeface="Palatino" pitchFamily="2" charset="77"/>
              </a:rPr>
              <a:t>Spiros</a:t>
            </a:r>
            <a:r>
              <a:rPr lang="es-ES_tradnl" sz="1900" dirty="0">
                <a:solidFill>
                  <a:srgbClr val="000000"/>
                </a:solidFill>
                <a:latin typeface="Palatino" pitchFamily="2" charset="77"/>
                <a:ea typeface="Palatino" pitchFamily="2" charset="77"/>
              </a:rPr>
              <a:t> </a:t>
            </a:r>
            <a:r>
              <a:rPr lang="es-ES_tradnl" sz="1900" dirty="0" err="1">
                <a:solidFill>
                  <a:srgbClr val="000000"/>
                </a:solidFill>
                <a:latin typeface="Palatino" pitchFamily="2" charset="77"/>
                <a:ea typeface="Palatino" pitchFamily="2" charset="77"/>
              </a:rPr>
              <a:t>Makridakis</a:t>
            </a:r>
            <a:br>
              <a:rPr lang="en-US" sz="1500" dirty="0">
                <a:solidFill>
                  <a:srgbClr val="000000"/>
                </a:solidFill>
              </a:rPr>
            </a:br>
            <a:endParaRPr lang="en-US" sz="1500" dirty="0">
              <a:solidFill>
                <a:srgbClr val="000000"/>
              </a:solidFill>
            </a:endParaRPr>
          </a:p>
        </p:txBody>
      </p:sp>
    </p:spTree>
    <p:extLst>
      <p:ext uri="{BB962C8B-B14F-4D97-AF65-F5344CB8AC3E}">
        <p14:creationId xmlns:p14="http://schemas.microsoft.com/office/powerpoint/2010/main" val="31530630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91490" y="365125"/>
            <a:ext cx="3840085" cy="1692794"/>
          </a:xfrm>
        </p:spPr>
        <p:txBody>
          <a:bodyPr vert="horz" lIns="91440" tIns="45720" rIns="91440" bIns="45720" rtlCol="0" anchor="ctr">
            <a:normAutofit/>
          </a:bodyPr>
          <a:lstStyle/>
          <a:p>
            <a:pPr algn="l" defTabSz="914400"/>
            <a:br>
              <a:rPr lang="en-US" sz="3700"/>
            </a:br>
            <a:br>
              <a:rPr lang="en-US" sz="3700"/>
            </a:br>
            <a:endParaRPr lang="en-US" sz="3700" i="1"/>
          </a:p>
        </p:txBody>
      </p:sp>
      <p:cxnSp>
        <p:nvCxnSpPr>
          <p:cNvPr id="78" name="Straight Arrow Connector 77">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uadroTexto 2">
            <a:extLst>
              <a:ext uri="{FF2B5EF4-FFF2-40B4-BE49-F238E27FC236}">
                <a16:creationId xmlns:a16="http://schemas.microsoft.com/office/drawing/2014/main" id="{9167350B-0747-904D-8685-DBB19F5C8ECF}"/>
              </a:ext>
            </a:extLst>
          </p:cNvPr>
          <p:cNvSpPr txBox="1"/>
          <p:nvPr/>
        </p:nvSpPr>
        <p:spPr>
          <a:xfrm>
            <a:off x="491490" y="2575034"/>
            <a:ext cx="3840085" cy="346222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600"/>
              <a:t>Partida</a:t>
            </a:r>
          </a:p>
          <a:p>
            <a:pPr indent="-228600">
              <a:lnSpc>
                <a:spcPct val="90000"/>
              </a:lnSpc>
              <a:spcAft>
                <a:spcPts val="600"/>
              </a:spcAft>
              <a:buFont typeface="Arial" panose="020B0604020202020204" pitchFamily="34" charset="0"/>
              <a:buChar char="•"/>
            </a:pPr>
            <a:r>
              <a:rPr lang="en-US" sz="1600"/>
              <a:t>Número de manos de un mismo juego necesarias para que cada uno de los jugadores gane o pierda definitivamente.</a:t>
            </a:r>
          </a:p>
        </p:txBody>
      </p:sp>
      <p:pic>
        <p:nvPicPr>
          <p:cNvPr id="5" name="Imagen 4" descr="Imagen que contiene objeto, ajedrecista, interior, mesa&#10;&#10;Descripción generada automáticamente">
            <a:extLst>
              <a:ext uri="{FF2B5EF4-FFF2-40B4-BE49-F238E27FC236}">
                <a16:creationId xmlns:a16="http://schemas.microsoft.com/office/drawing/2014/main" id="{F92AD1D7-7BE0-CF4C-9D6A-C48A16F9C643}"/>
              </a:ext>
            </a:extLst>
          </p:cNvPr>
          <p:cNvPicPr>
            <a:picLocks noChangeAspect="1"/>
          </p:cNvPicPr>
          <p:nvPr/>
        </p:nvPicPr>
        <p:blipFill rotWithShape="1">
          <a:blip r:embed="rId3">
            <a:extLst>
              <a:ext uri="{28A0092B-C50C-407E-A947-70E740481C1C}">
                <a14:useLocalDpi xmlns:a14="http://schemas.microsoft.com/office/drawing/2010/main" val="0"/>
              </a:ext>
            </a:extLst>
          </a:blip>
          <a:srcRect l="16986" r="16403"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67256607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E1269F-1D95-5449-8632-C2D1A763DFCB}"/>
              </a:ext>
            </a:extLst>
          </p:cNvPr>
          <p:cNvPicPr>
            <a:picLocks noChangeAspect="1"/>
          </p:cNvPicPr>
          <p:nvPr/>
        </p:nvPicPr>
        <p:blipFill rotWithShape="1">
          <a:blip r:embed="rId3">
            <a:extLst>
              <a:ext uri="{28A0092B-C50C-407E-A947-70E740481C1C}">
                <a14:useLocalDpi xmlns:a14="http://schemas.microsoft.com/office/drawing/2010/main" val="0"/>
              </a:ext>
            </a:extLst>
          </a:blip>
          <a:srcRect b="9266"/>
          <a:stretch/>
        </p:blipFill>
        <p:spPr>
          <a:xfrm>
            <a:off x="20" y="-115891"/>
            <a:ext cx="9143980" cy="4666928"/>
          </a:xfrm>
          <a:prstGeom prst="rect">
            <a:avLst/>
          </a:prstGeom>
        </p:spPr>
      </p:pic>
      <p:pic>
        <p:nvPicPr>
          <p:cNvPr id="90" name="Picture 85">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1" name="Oval 87">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603748" y="4551037"/>
            <a:ext cx="3766337" cy="1509931"/>
          </a:xfrm>
        </p:spPr>
        <p:txBody>
          <a:bodyPr vert="horz" lIns="91440" tIns="45720" rIns="91440" bIns="45720" rtlCol="0" anchor="ctr">
            <a:normAutofit/>
          </a:bodyPr>
          <a:lstStyle/>
          <a:p>
            <a:pPr algn="l" defTabSz="914400"/>
            <a:r>
              <a:rPr lang="en-US" sz="3200" dirty="0" err="1">
                <a:solidFill>
                  <a:srgbClr val="000000"/>
                </a:solidFill>
              </a:rPr>
              <a:t>Teoría</a:t>
            </a:r>
            <a:r>
              <a:rPr lang="en-US" sz="3200" dirty="0">
                <a:solidFill>
                  <a:srgbClr val="000000"/>
                </a:solidFill>
              </a:rPr>
              <a:t> de las </a:t>
            </a:r>
            <a:br>
              <a:rPr lang="en-US" sz="3200" dirty="0">
                <a:solidFill>
                  <a:srgbClr val="000000"/>
                </a:solidFill>
              </a:rPr>
            </a:br>
            <a:r>
              <a:rPr lang="en-US" sz="3200" dirty="0" err="1">
                <a:solidFill>
                  <a:srgbClr val="000000"/>
                </a:solidFill>
              </a:rPr>
              <a:t>partidas</a:t>
            </a:r>
            <a:br>
              <a:rPr lang="en-US" sz="3200" dirty="0">
                <a:solidFill>
                  <a:srgbClr val="000000"/>
                </a:solidFill>
              </a:rPr>
            </a:br>
            <a:endParaRPr lang="en-US" sz="3200" i="1" dirty="0">
              <a:solidFill>
                <a:srgbClr val="000000"/>
              </a:solidFill>
            </a:endParaRPr>
          </a:p>
        </p:txBody>
      </p:sp>
      <p:sp>
        <p:nvSpPr>
          <p:cNvPr id="3" name="CuadroTexto 2">
            <a:extLst>
              <a:ext uri="{FF2B5EF4-FFF2-40B4-BE49-F238E27FC236}">
                <a16:creationId xmlns:a16="http://schemas.microsoft.com/office/drawing/2014/main" id="{6D8C3705-92E3-A04A-A1BE-175CD8513A37}"/>
              </a:ext>
            </a:extLst>
          </p:cNvPr>
          <p:cNvSpPr txBox="1"/>
          <p:nvPr/>
        </p:nvSpPr>
        <p:spPr>
          <a:xfrm>
            <a:off x="2816074" y="4272411"/>
            <a:ext cx="6327905" cy="2701479"/>
          </a:xfrm>
          <a:prstGeom prst="rect">
            <a:avLst/>
          </a:prstGeom>
        </p:spPr>
        <p:txBody>
          <a:bodyPr vert="horz" lIns="91440" tIns="45720" rIns="91440" bIns="45720" rtlCol="0" anchor="ctr">
            <a:normAutofit fontScale="40000" lnSpcReduction="20000"/>
          </a:bodyPr>
          <a:lstStyle/>
          <a:p>
            <a:pPr>
              <a:lnSpc>
                <a:spcPct val="90000"/>
              </a:lnSpc>
              <a:spcAft>
                <a:spcPts val="600"/>
              </a:spcAft>
            </a:pPr>
            <a:r>
              <a:rPr lang="es-ES_tradnl" sz="4500" dirty="0">
                <a:solidFill>
                  <a:srgbClr val="000000"/>
                </a:solidFill>
                <a:latin typeface="Palatino" pitchFamily="2" charset="77"/>
                <a:ea typeface="Palatino" pitchFamily="2" charset="77"/>
              </a:rPr>
              <a:t>Cuando decimos que el juego es una partida, aspiramos a superar la noción estática del juego como situación, y también al juego como confrontación (en una partida se puede ganar, perder, pasar el rato, también divertirse.</a:t>
            </a:r>
          </a:p>
          <a:p>
            <a:pPr>
              <a:lnSpc>
                <a:spcPct val="90000"/>
              </a:lnSpc>
              <a:spcAft>
                <a:spcPts val="600"/>
              </a:spcAft>
            </a:pPr>
            <a:r>
              <a:rPr lang="es-ES_tradnl" sz="4500" dirty="0">
                <a:solidFill>
                  <a:srgbClr val="000000"/>
                </a:solidFill>
                <a:latin typeface="Palatino" pitchFamily="2" charset="77"/>
                <a:ea typeface="Palatino" pitchFamily="2" charset="77"/>
              </a:rPr>
              <a:t>Además de los jugadores intervienen otros elementos, incluso, ruidos.</a:t>
            </a:r>
          </a:p>
          <a:p>
            <a:pPr>
              <a:lnSpc>
                <a:spcPct val="90000"/>
              </a:lnSpc>
              <a:spcAft>
                <a:spcPts val="600"/>
              </a:spcAft>
            </a:pPr>
            <a:r>
              <a:rPr lang="es-ES_tradnl" sz="4500" dirty="0">
                <a:solidFill>
                  <a:srgbClr val="000000"/>
                </a:solidFill>
                <a:latin typeface="Palatino" pitchFamily="2" charset="77"/>
                <a:ea typeface="Palatino" pitchFamily="2" charset="77"/>
              </a:rPr>
              <a:t>Para resolver sus partidas, los jugadores deben </a:t>
            </a:r>
            <a:br>
              <a:rPr lang="es-ES_tradnl" sz="4500" dirty="0">
                <a:solidFill>
                  <a:srgbClr val="000000"/>
                </a:solidFill>
                <a:latin typeface="Palatino" pitchFamily="2" charset="77"/>
                <a:ea typeface="Palatino" pitchFamily="2" charset="77"/>
              </a:rPr>
            </a:br>
            <a:r>
              <a:rPr lang="es-ES_tradnl" sz="4500" dirty="0">
                <a:solidFill>
                  <a:srgbClr val="000000"/>
                </a:solidFill>
                <a:latin typeface="Palatino" pitchFamily="2" charset="77"/>
                <a:ea typeface="Palatino" pitchFamily="2" charset="77"/>
              </a:rPr>
              <a:t>tomar decisiones. Las decisiones pueden responder a la necesidad de resolver un conflicto o aprovechar una oportunidad.</a:t>
            </a:r>
          </a:p>
          <a:p>
            <a:pPr indent="-228600">
              <a:lnSpc>
                <a:spcPct val="90000"/>
              </a:lnSpc>
              <a:spcAft>
                <a:spcPts val="600"/>
              </a:spcAft>
              <a:buFont typeface="Arial" panose="020B0604020202020204" pitchFamily="34" charset="0"/>
              <a:buChar char="•"/>
            </a:pPr>
            <a:r>
              <a:rPr lang="en-US" sz="400" dirty="0">
                <a:solidFill>
                  <a:srgbClr val="000000"/>
                </a:solidFill>
              </a:rPr>
              <a:t>una </a:t>
            </a:r>
            <a:r>
              <a:rPr lang="en-US" sz="400" dirty="0" err="1">
                <a:solidFill>
                  <a:srgbClr val="000000"/>
                </a:solidFill>
              </a:rPr>
              <a:t>oportunidad</a:t>
            </a:r>
            <a:r>
              <a:rPr lang="en-US" sz="400" dirty="0">
                <a:solidFill>
                  <a:srgbClr val="000000"/>
                </a:solidFill>
              </a:rPr>
              <a:t>.</a:t>
            </a:r>
          </a:p>
          <a:p>
            <a:pPr indent="-228600">
              <a:lnSpc>
                <a:spcPct val="90000"/>
              </a:lnSpc>
              <a:spcAft>
                <a:spcPts val="600"/>
              </a:spcAft>
              <a:buFont typeface="Arial" panose="020B0604020202020204" pitchFamily="34" charset="0"/>
              <a:buChar char="•"/>
            </a:pPr>
            <a:endParaRPr lang="en-US" sz="400" dirty="0">
              <a:solidFill>
                <a:srgbClr val="000000"/>
              </a:solidFill>
            </a:endParaRPr>
          </a:p>
        </p:txBody>
      </p:sp>
    </p:spTree>
    <p:extLst>
      <p:ext uri="{BB962C8B-B14F-4D97-AF65-F5344CB8AC3E}">
        <p14:creationId xmlns:p14="http://schemas.microsoft.com/office/powerpoint/2010/main" val="110742098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2" name="Straight Arrow Connector 81">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91490" y="2575034"/>
            <a:ext cx="3840085" cy="3462228"/>
          </a:xfrm>
        </p:spPr>
        <p:txBody>
          <a:bodyPr>
            <a:normAutofit/>
          </a:bodyPr>
          <a:lstStyle/>
          <a:p>
            <a:pPr>
              <a:buFont typeface="Wingdings 3" charset="2"/>
              <a:buNone/>
            </a:pPr>
            <a:r>
              <a:rPr lang="es-ES_tradnl" sz="1600" i="1" dirty="0">
                <a:latin typeface="Palatino" pitchFamily="2" charset="77"/>
                <a:ea typeface="Palatino" pitchFamily="2" charset="77"/>
              </a:rPr>
              <a:t>	Los agentes que participan en un juego suelen tener no solo distintos intereses, creencias y deseos, además, distintas valoraciones y percepciones del mismo. </a:t>
            </a:r>
          </a:p>
          <a:p>
            <a:pPr>
              <a:buFont typeface="Wingdings 3" charset="2"/>
              <a:buNone/>
            </a:pPr>
            <a:r>
              <a:rPr lang="es-ES_tradnl" sz="1600" i="1" dirty="0">
                <a:latin typeface="Palatino" pitchFamily="2" charset="77"/>
                <a:ea typeface="Palatino" pitchFamily="2" charset="77"/>
              </a:rPr>
              <a:t>	Ello influye en sus decisiones. A veces las percepciones distintas son las generadores del conflicto.</a:t>
            </a:r>
          </a:p>
          <a:p>
            <a:pPr>
              <a:buFont typeface="Wingdings 3" charset="2"/>
              <a:buNone/>
            </a:pPr>
            <a:r>
              <a:rPr lang="es-ES_tradnl" sz="1600" i="1" dirty="0">
                <a:latin typeface="Palatino" pitchFamily="2" charset="77"/>
                <a:ea typeface="Palatino" pitchFamily="2" charset="77"/>
              </a:rPr>
              <a:t>	Sin conocer las reacciones de otros jugadores, la teoría estratégica versa sobre las posibilidades de decisión en incertidumbre</a:t>
            </a:r>
          </a:p>
        </p:txBody>
      </p:sp>
      <p:pic>
        <p:nvPicPr>
          <p:cNvPr id="5" name="Imagen 4" descr="Imagen que contiene cielo, agua, exterior&#10;&#10;Descripción generada automáticamente">
            <a:extLst>
              <a:ext uri="{FF2B5EF4-FFF2-40B4-BE49-F238E27FC236}">
                <a16:creationId xmlns:a16="http://schemas.microsoft.com/office/drawing/2014/main" id="{7B4796C4-7AAA-584C-93B7-7B57633409DE}"/>
              </a:ext>
            </a:extLst>
          </p:cNvPr>
          <p:cNvPicPr>
            <a:picLocks noChangeAspect="1"/>
          </p:cNvPicPr>
          <p:nvPr/>
        </p:nvPicPr>
        <p:blipFill rotWithShape="1">
          <a:blip r:embed="rId3">
            <a:extLst>
              <a:ext uri="{28A0092B-C50C-407E-A947-70E740481C1C}">
                <a14:useLocalDpi xmlns:a14="http://schemas.microsoft.com/office/drawing/2010/main" val="0"/>
              </a:ext>
            </a:extLst>
          </a:blip>
          <a:srcRect l="16511" r="14447"/>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4056075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5B3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descr="Imagen que contiene reloj de arena, objeto, mesa, pared&#10;&#10;Descripción generada automáticamente">
            <a:extLst>
              <a:ext uri="{FF2B5EF4-FFF2-40B4-BE49-F238E27FC236}">
                <a16:creationId xmlns:a16="http://schemas.microsoft.com/office/drawing/2014/main" id="{863A7331-48A5-CC46-A21F-595179C03A51}"/>
              </a:ext>
            </a:extLst>
          </p:cNvPr>
          <p:cNvPicPr>
            <a:picLocks noChangeAspect="1"/>
          </p:cNvPicPr>
          <p:nvPr/>
        </p:nvPicPr>
        <p:blipFill rotWithShape="1">
          <a:blip r:embed="rId3">
            <a:extLst>
              <a:ext uri="{28A0092B-C50C-407E-A947-70E740481C1C}">
                <a14:useLocalDpi xmlns:a14="http://schemas.microsoft.com/office/drawing/2010/main" val="0"/>
              </a:ext>
            </a:extLst>
          </a:blip>
          <a:srcRect r="14235" b="1"/>
          <a:stretch/>
        </p:blipFill>
        <p:spPr>
          <a:xfrm>
            <a:off x="245660" y="321733"/>
            <a:ext cx="5293729" cy="4107392"/>
          </a:xfrm>
          <a:prstGeom prst="rect">
            <a:avLst/>
          </a:prstGeom>
        </p:spPr>
      </p:pic>
      <p:sp>
        <p:nvSpPr>
          <p:cNvPr id="89" name="Rectangle 88">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6021989" y="917725"/>
            <a:ext cx="2568554" cy="4852362"/>
          </a:xfrm>
        </p:spPr>
        <p:txBody>
          <a:bodyPr anchor="ctr">
            <a:normAutofit/>
          </a:bodyPr>
          <a:lstStyle/>
          <a:p>
            <a:pPr>
              <a:buFont typeface="Wingdings 3" charset="2"/>
              <a:buNone/>
            </a:pPr>
            <a:r>
              <a:rPr lang="es-ES_tradnl" sz="1700" i="1">
                <a:solidFill>
                  <a:srgbClr val="FFFFFF"/>
                </a:solidFill>
                <a:latin typeface="Palatino" pitchFamily="2" charset="77"/>
                <a:ea typeface="Palatino" pitchFamily="2" charset="77"/>
              </a:rPr>
              <a:t>	En todo juego hay un resultado. Un juego se compone de jugadores que dentro de sus posibilidades y oportunidades deben elegir alternativas (jugadas) para lograr los resultados esperados.</a:t>
            </a:r>
          </a:p>
        </p:txBody>
      </p:sp>
    </p:spTree>
    <p:extLst>
      <p:ext uri="{BB962C8B-B14F-4D97-AF65-F5344CB8AC3E}">
        <p14:creationId xmlns:p14="http://schemas.microsoft.com/office/powerpoint/2010/main" val="411850131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CuadroTexto 1">
            <a:extLst>
              <a:ext uri="{FF2B5EF4-FFF2-40B4-BE49-F238E27FC236}">
                <a16:creationId xmlns:a16="http://schemas.microsoft.com/office/drawing/2014/main" id="{EAF42A50-D965-4842-AF0A-BCF638887E50}"/>
              </a:ext>
            </a:extLst>
          </p:cNvPr>
          <p:cNvSpPr txBox="1"/>
          <p:nvPr/>
        </p:nvSpPr>
        <p:spPr>
          <a:xfrm>
            <a:off x="884419" y="826680"/>
            <a:ext cx="7375161" cy="1325563"/>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500" kern="1200">
                <a:solidFill>
                  <a:srgbClr val="FFFFFF"/>
                </a:solidFill>
                <a:latin typeface="+mj-lt"/>
                <a:ea typeface="+mj-ea"/>
                <a:cs typeface="+mj-cs"/>
              </a:rPr>
              <a:t>Escuela del diseño</a:t>
            </a:r>
          </a:p>
        </p:txBody>
      </p:sp>
      <p:graphicFrame>
        <p:nvGraphicFramePr>
          <p:cNvPr id="12" name="Marcador de contenido 2">
            <a:extLst>
              <a:ext uri="{FF2B5EF4-FFF2-40B4-BE49-F238E27FC236}">
                <a16:creationId xmlns:a16="http://schemas.microsoft.com/office/drawing/2014/main" id="{49A34B51-B468-4679-A83D-3FDB066DC9CD}"/>
              </a:ext>
            </a:extLst>
          </p:cNvPr>
          <p:cNvGraphicFramePr>
            <a:graphicFrameLocks noGrp="1"/>
          </p:cNvGraphicFramePr>
          <p:nvPr>
            <p:ph idx="1"/>
            <p:extLst>
              <p:ext uri="{D42A27DB-BD31-4B8C-83A1-F6EECF244321}">
                <p14:modId xmlns:p14="http://schemas.microsoft.com/office/powerpoint/2010/main" val="351348483"/>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836963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AF42A50-D965-4842-AF0A-BCF638887E50}"/>
              </a:ext>
            </a:extLst>
          </p:cNvPr>
          <p:cNvSpPr txBox="1"/>
          <p:nvPr/>
        </p:nvSpPr>
        <p:spPr>
          <a:xfrm>
            <a:off x="652653" y="606564"/>
            <a:ext cx="7838694"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a:latin typeface="+mj-lt"/>
                <a:ea typeface="+mj-ea"/>
                <a:cs typeface="+mj-cs"/>
              </a:rPr>
              <a:t>Críticas</a:t>
            </a:r>
            <a:r>
              <a:rPr lang="en-US" sz="4400" dirty="0">
                <a:latin typeface="+mj-lt"/>
                <a:ea typeface="+mj-ea"/>
                <a:cs typeface="+mj-cs"/>
              </a:rPr>
              <a:t> a la Escuela del </a:t>
            </a:r>
            <a:r>
              <a:rPr lang="en-US" sz="4400">
                <a:latin typeface="+mj-lt"/>
                <a:ea typeface="+mj-ea"/>
                <a:cs typeface="+mj-cs"/>
              </a:rPr>
              <a:t>diseño</a:t>
            </a:r>
            <a:endParaRPr lang="en-US" sz="4400" dirty="0">
              <a:latin typeface="+mj-lt"/>
              <a:ea typeface="+mj-ea"/>
              <a:cs typeface="+mj-cs"/>
            </a:endParaRPr>
          </a:p>
        </p:txBody>
      </p:sp>
      <p:sp>
        <p:nvSpPr>
          <p:cNvPr id="29" name="Rectangle 28">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655" y="2043803"/>
            <a:ext cx="7642689"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2" name="Marcador de contenido 2">
            <a:extLst>
              <a:ext uri="{FF2B5EF4-FFF2-40B4-BE49-F238E27FC236}">
                <a16:creationId xmlns:a16="http://schemas.microsoft.com/office/drawing/2014/main" id="{49A34B51-B468-4679-A83D-3FDB066DC9CD}"/>
              </a:ext>
            </a:extLst>
          </p:cNvPr>
          <p:cNvGraphicFramePr>
            <a:graphicFrameLocks noGrp="1"/>
          </p:cNvGraphicFramePr>
          <p:nvPr>
            <p:ph idx="1"/>
            <p:extLst>
              <p:ext uri="{D42A27DB-BD31-4B8C-83A1-F6EECF244321}">
                <p14:modId xmlns:p14="http://schemas.microsoft.com/office/powerpoint/2010/main" val="1088013417"/>
              </p:ext>
            </p:extLst>
          </p:nvPr>
        </p:nvGraphicFramePr>
        <p:xfrm>
          <a:off x="750655" y="2385390"/>
          <a:ext cx="7642689" cy="3617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91675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6870771"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EAF42A50-D965-4842-AF0A-BCF638887E50}"/>
              </a:ext>
            </a:extLst>
          </p:cNvPr>
          <p:cNvSpPr txBox="1"/>
          <p:nvPr/>
        </p:nvSpPr>
        <p:spPr>
          <a:xfrm>
            <a:off x="628650" y="5529884"/>
            <a:ext cx="5789535" cy="109633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100" kern="1200">
                <a:solidFill>
                  <a:schemeClr val="tx1"/>
                </a:solidFill>
                <a:latin typeface="+mj-lt"/>
                <a:ea typeface="+mj-ea"/>
                <a:cs typeface="+mj-cs"/>
              </a:rPr>
              <a:t>Escuela de la planificación</a:t>
            </a:r>
          </a:p>
        </p:txBody>
      </p:sp>
      <p:sp>
        <p:nvSpPr>
          <p:cNvPr id="19" name="Freeform: Shape 18">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2277" y="5367908"/>
            <a:ext cx="257172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Marcador de contenido 2">
            <a:extLst>
              <a:ext uri="{FF2B5EF4-FFF2-40B4-BE49-F238E27FC236}">
                <a16:creationId xmlns:a16="http://schemas.microsoft.com/office/drawing/2014/main" id="{49A34B51-B468-4679-A83D-3FDB066DC9CD}"/>
              </a:ext>
            </a:extLst>
          </p:cNvPr>
          <p:cNvGraphicFramePr>
            <a:graphicFrameLocks noGrp="1"/>
          </p:cNvGraphicFramePr>
          <p:nvPr>
            <p:ph idx="1"/>
            <p:extLst>
              <p:ext uri="{D42A27DB-BD31-4B8C-83A1-F6EECF244321}">
                <p14:modId xmlns:p14="http://schemas.microsoft.com/office/powerpoint/2010/main" val="3132026384"/>
              </p:ext>
            </p:extLst>
          </p:nvPr>
        </p:nvGraphicFramePr>
        <p:xfrm>
          <a:off x="628650" y="643467"/>
          <a:ext cx="7886700" cy="4080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785235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6BD95E17-8119-4CAA-86C1-9084D70D5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335AE8D-B60B-4BC5-98A0-ADB3712C8D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1" y="0"/>
            <a:ext cx="9141618"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kern="0">
              <a:solidFill>
                <a:sysClr val="windowText" lastClr="000000"/>
              </a:solidFill>
            </a:endParaRPr>
          </a:p>
        </p:txBody>
      </p:sp>
      <p:sp>
        <p:nvSpPr>
          <p:cNvPr id="2" name="CuadroTexto 1">
            <a:extLst>
              <a:ext uri="{FF2B5EF4-FFF2-40B4-BE49-F238E27FC236}">
                <a16:creationId xmlns:a16="http://schemas.microsoft.com/office/drawing/2014/main" id="{EAF42A50-D965-4842-AF0A-BCF638887E50}"/>
              </a:ext>
            </a:extLst>
          </p:cNvPr>
          <p:cNvSpPr txBox="1"/>
          <p:nvPr/>
        </p:nvSpPr>
        <p:spPr>
          <a:xfrm>
            <a:off x="721922" y="501649"/>
            <a:ext cx="7700156" cy="954625"/>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500">
                <a:solidFill>
                  <a:srgbClr val="FFFFFF"/>
                </a:solidFill>
                <a:latin typeface="+mj-lt"/>
                <a:ea typeface="+mj-ea"/>
                <a:cs typeface="+mj-cs"/>
              </a:rPr>
              <a:t>Escuela de la planificación</a:t>
            </a:r>
          </a:p>
        </p:txBody>
      </p:sp>
      <p:sp>
        <p:nvSpPr>
          <p:cNvPr id="35" name="Rectangle 34">
            <a:extLst>
              <a:ext uri="{FF2B5EF4-FFF2-40B4-BE49-F238E27FC236}">
                <a16:creationId xmlns:a16="http://schemas.microsoft.com/office/drawing/2014/main" id="{A60A4776-180B-470E-BCC1-8F38A92AE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9327" y="4553428"/>
            <a:ext cx="1445345" cy="1688336"/>
          </a:xfrm>
          <a:prstGeom prst="rect">
            <a:avLst/>
          </a:prstGeom>
          <a:solidFill>
            <a:srgbClr val="FFFFFF"/>
          </a:solidFill>
          <a:ln w="317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graphicFrame>
        <p:nvGraphicFramePr>
          <p:cNvPr id="12" name="Marcador de contenido 2">
            <a:extLst>
              <a:ext uri="{FF2B5EF4-FFF2-40B4-BE49-F238E27FC236}">
                <a16:creationId xmlns:a16="http://schemas.microsoft.com/office/drawing/2014/main" id="{49A34B51-B468-4679-A83D-3FDB066DC9CD}"/>
              </a:ext>
            </a:extLst>
          </p:cNvPr>
          <p:cNvGraphicFramePr>
            <a:graphicFrameLocks noGrp="1"/>
          </p:cNvGraphicFramePr>
          <p:nvPr>
            <p:ph idx="1"/>
            <p:extLst>
              <p:ext uri="{D42A27DB-BD31-4B8C-83A1-F6EECF244321}">
                <p14:modId xmlns:p14="http://schemas.microsoft.com/office/powerpoint/2010/main" val="2483192943"/>
              </p:ext>
            </p:extLst>
          </p:nvPr>
        </p:nvGraphicFramePr>
        <p:xfrm>
          <a:off x="971550" y="1766888"/>
          <a:ext cx="7200900" cy="21288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79C4C113-951D-B944-81ED-BC9AC0E75DC6}"/>
              </a:ext>
            </a:extLst>
          </p:cNvPr>
          <p:cNvSpPr txBox="1"/>
          <p:nvPr/>
        </p:nvSpPr>
        <p:spPr>
          <a:xfrm>
            <a:off x="4010640" y="5190565"/>
            <a:ext cx="1122719" cy="461665"/>
          </a:xfrm>
          <a:prstGeom prst="rect">
            <a:avLst/>
          </a:prstGeom>
          <a:noFill/>
        </p:spPr>
        <p:txBody>
          <a:bodyPr wrap="square" rtlCol="0">
            <a:spAutoFit/>
          </a:bodyPr>
          <a:lstStyle/>
          <a:p>
            <a:r>
              <a:rPr lang="es-ES_tradnl" sz="2400" dirty="0">
                <a:solidFill>
                  <a:schemeClr val="bg1"/>
                </a:solidFill>
              </a:rPr>
              <a:t>Críticas</a:t>
            </a:r>
          </a:p>
        </p:txBody>
      </p:sp>
    </p:spTree>
    <p:extLst>
      <p:ext uri="{BB962C8B-B14F-4D97-AF65-F5344CB8AC3E}">
        <p14:creationId xmlns:p14="http://schemas.microsoft.com/office/powerpoint/2010/main" val="24227538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uadroTexto 1">
            <a:extLst>
              <a:ext uri="{FF2B5EF4-FFF2-40B4-BE49-F238E27FC236}">
                <a16:creationId xmlns:a16="http://schemas.microsoft.com/office/drawing/2014/main" id="{EAF42A50-D965-4842-AF0A-BCF638887E50}"/>
              </a:ext>
            </a:extLst>
          </p:cNvPr>
          <p:cNvSpPr txBox="1"/>
          <p:nvPr/>
        </p:nvSpPr>
        <p:spPr>
          <a:xfrm>
            <a:off x="647271" y="1012004"/>
            <a:ext cx="2562119" cy="479540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dirty="0" err="1">
                <a:solidFill>
                  <a:srgbClr val="FFFFFF"/>
                </a:solidFill>
                <a:latin typeface="+mj-lt"/>
                <a:ea typeface="+mj-ea"/>
                <a:cs typeface="+mj-cs"/>
              </a:rPr>
              <a:t>Modelo</a:t>
            </a:r>
            <a:r>
              <a:rPr lang="en-US" sz="3600" dirty="0">
                <a:solidFill>
                  <a:srgbClr val="FFFFFF"/>
                </a:solidFill>
                <a:latin typeface="+mj-lt"/>
                <a:ea typeface="+mj-ea"/>
                <a:cs typeface="+mj-cs"/>
              </a:rPr>
              <a:t> de la </a:t>
            </a:r>
            <a:r>
              <a:rPr lang="en-US" sz="3600" dirty="0" err="1">
                <a:solidFill>
                  <a:srgbClr val="FFFFFF"/>
                </a:solidFill>
                <a:latin typeface="+mj-lt"/>
                <a:ea typeface="+mj-ea"/>
                <a:cs typeface="+mj-cs"/>
              </a:rPr>
              <a:t>escuela</a:t>
            </a:r>
            <a:r>
              <a:rPr lang="en-US" sz="3600" dirty="0">
                <a:solidFill>
                  <a:srgbClr val="FFFFFF"/>
                </a:solidFill>
                <a:latin typeface="+mj-lt"/>
                <a:ea typeface="+mj-ea"/>
                <a:cs typeface="+mj-cs"/>
              </a:rPr>
              <a:t> </a:t>
            </a:r>
            <a:r>
              <a:rPr lang="en-US" sz="3600" dirty="0" err="1">
                <a:solidFill>
                  <a:srgbClr val="FFFFFF"/>
                </a:solidFill>
                <a:latin typeface="+mj-lt"/>
                <a:ea typeface="+mj-ea"/>
                <a:cs typeface="+mj-cs"/>
              </a:rPr>
              <a:t>empresarial</a:t>
            </a:r>
            <a:endParaRPr lang="en-US" sz="3600" dirty="0">
              <a:solidFill>
                <a:srgbClr val="FFFFFF"/>
              </a:solidFill>
              <a:latin typeface="+mj-lt"/>
              <a:ea typeface="+mj-ea"/>
              <a:cs typeface="+mj-cs"/>
            </a:endParaRPr>
          </a:p>
        </p:txBody>
      </p:sp>
      <p:graphicFrame>
        <p:nvGraphicFramePr>
          <p:cNvPr id="12" name="Marcador de contenido 2">
            <a:extLst>
              <a:ext uri="{FF2B5EF4-FFF2-40B4-BE49-F238E27FC236}">
                <a16:creationId xmlns:a16="http://schemas.microsoft.com/office/drawing/2014/main" id="{49A34B51-B468-4679-A83D-3FDB066DC9CD}"/>
              </a:ext>
            </a:extLst>
          </p:cNvPr>
          <p:cNvGraphicFramePr>
            <a:graphicFrameLocks noGrp="1"/>
          </p:cNvGraphicFramePr>
          <p:nvPr>
            <p:ph idx="1"/>
            <p:extLst>
              <p:ext uri="{D42A27DB-BD31-4B8C-83A1-F6EECF244321}">
                <p14:modId xmlns:p14="http://schemas.microsoft.com/office/powerpoint/2010/main" val="1288671605"/>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600474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6870771"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EAF42A50-D965-4842-AF0A-BCF638887E50}"/>
              </a:ext>
            </a:extLst>
          </p:cNvPr>
          <p:cNvSpPr txBox="1"/>
          <p:nvPr/>
        </p:nvSpPr>
        <p:spPr>
          <a:xfrm>
            <a:off x="628650" y="5529884"/>
            <a:ext cx="5789535" cy="109633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400" kern="1200">
                <a:solidFill>
                  <a:schemeClr val="tx1"/>
                </a:solidFill>
                <a:latin typeface="+mj-lt"/>
                <a:ea typeface="+mj-ea"/>
                <a:cs typeface="+mj-cs"/>
              </a:rPr>
              <a:t>Críticas al Modelo de la escuela empresarial</a:t>
            </a:r>
          </a:p>
        </p:txBody>
      </p:sp>
      <p:sp>
        <p:nvSpPr>
          <p:cNvPr id="31" name="Freeform: Shape 30">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2277" y="5367908"/>
            <a:ext cx="257172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Marcador de contenido 2">
            <a:extLst>
              <a:ext uri="{FF2B5EF4-FFF2-40B4-BE49-F238E27FC236}">
                <a16:creationId xmlns:a16="http://schemas.microsoft.com/office/drawing/2014/main" id="{49A34B51-B468-4679-A83D-3FDB066DC9CD}"/>
              </a:ext>
            </a:extLst>
          </p:cNvPr>
          <p:cNvGraphicFramePr>
            <a:graphicFrameLocks noGrp="1"/>
          </p:cNvGraphicFramePr>
          <p:nvPr>
            <p:ph idx="1"/>
            <p:extLst>
              <p:ext uri="{D42A27DB-BD31-4B8C-83A1-F6EECF244321}">
                <p14:modId xmlns:p14="http://schemas.microsoft.com/office/powerpoint/2010/main" val="871826325"/>
              </p:ext>
            </p:extLst>
          </p:nvPr>
        </p:nvGraphicFramePr>
        <p:xfrm>
          <a:off x="628650" y="643467"/>
          <a:ext cx="7886700" cy="4080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600796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AF42A50-D965-4842-AF0A-BCF638887E50}"/>
              </a:ext>
            </a:extLst>
          </p:cNvPr>
          <p:cNvSpPr txBox="1"/>
          <p:nvPr/>
        </p:nvSpPr>
        <p:spPr>
          <a:xfrm>
            <a:off x="628650" y="365125"/>
            <a:ext cx="78867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chemeClr val="tx1"/>
                </a:solidFill>
                <a:latin typeface="+mj-lt"/>
                <a:ea typeface="+mj-ea"/>
                <a:cs typeface="+mj-cs"/>
              </a:rPr>
              <a:t>Escuela cognitiva</a:t>
            </a:r>
          </a:p>
        </p:txBody>
      </p:sp>
      <p:graphicFrame>
        <p:nvGraphicFramePr>
          <p:cNvPr id="35" name="Marcador de contenido 4">
            <a:extLst>
              <a:ext uri="{FF2B5EF4-FFF2-40B4-BE49-F238E27FC236}">
                <a16:creationId xmlns:a16="http://schemas.microsoft.com/office/drawing/2014/main" id="{126E8E2D-1EFA-4A57-92E2-581420A8AD37}"/>
              </a:ext>
            </a:extLst>
          </p:cNvPr>
          <p:cNvGraphicFramePr>
            <a:graphicFrameLocks noGrp="1"/>
          </p:cNvGraphicFramePr>
          <p:nvPr>
            <p:ph idx="1"/>
            <p:extLst>
              <p:ext uri="{D42A27DB-BD31-4B8C-83A1-F6EECF244321}">
                <p14:modId xmlns:p14="http://schemas.microsoft.com/office/powerpoint/2010/main" val="247841766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426572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AF42A50-D965-4842-AF0A-BCF638887E50}"/>
              </a:ext>
            </a:extLst>
          </p:cNvPr>
          <p:cNvSpPr txBox="1"/>
          <p:nvPr/>
        </p:nvSpPr>
        <p:spPr>
          <a:xfrm>
            <a:off x="720075" y="978102"/>
            <a:ext cx="7941325" cy="106264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kern="1200">
                <a:solidFill>
                  <a:schemeClr val="tx1"/>
                </a:solidFill>
                <a:latin typeface="+mj-lt"/>
                <a:ea typeface="+mj-ea"/>
                <a:cs typeface="+mj-cs"/>
              </a:rPr>
              <a:t>Críticas a la Escuela cognitiva</a:t>
            </a:r>
          </a:p>
        </p:txBody>
      </p:sp>
      <p:cxnSp>
        <p:nvCxnSpPr>
          <p:cNvPr id="45" name="Straight Connector 44">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721155A8-5E84-9746-A0BC-7C94B7054047}"/>
              </a:ext>
            </a:extLst>
          </p:cNvPr>
          <p:cNvPicPr>
            <a:picLocks noChangeAspect="1"/>
          </p:cNvPicPr>
          <p:nvPr/>
        </p:nvPicPr>
        <p:blipFill rotWithShape="1">
          <a:blip r:embed="rId3">
            <a:extLst>
              <a:ext uri="{28A0092B-C50C-407E-A947-70E740481C1C}">
                <a14:useLocalDpi xmlns:a14="http://schemas.microsoft.com/office/drawing/2010/main" val="0"/>
              </a:ext>
            </a:extLst>
          </a:blip>
          <a:srcRect r="3334" b="-4"/>
          <a:stretch/>
        </p:blipFill>
        <p:spPr>
          <a:xfrm>
            <a:off x="835517" y="2811104"/>
            <a:ext cx="2524860" cy="1959035"/>
          </a:xfrm>
          <a:prstGeom prst="rect">
            <a:avLst/>
          </a:prstGeom>
        </p:spPr>
      </p:pic>
      <p:sp>
        <p:nvSpPr>
          <p:cNvPr id="5" name="Marcador de contenido 4">
            <a:extLst>
              <a:ext uri="{FF2B5EF4-FFF2-40B4-BE49-F238E27FC236}">
                <a16:creationId xmlns:a16="http://schemas.microsoft.com/office/drawing/2014/main" id="{4C422ECF-E7C7-CA4F-B09C-1F322C87EE26}"/>
              </a:ext>
            </a:extLst>
          </p:cNvPr>
          <p:cNvSpPr>
            <a:spLocks noGrp="1"/>
          </p:cNvSpPr>
          <p:nvPr>
            <p:ph idx="1"/>
          </p:nvPr>
        </p:nvSpPr>
        <p:spPr>
          <a:xfrm>
            <a:off x="3716515" y="2682433"/>
            <a:ext cx="4711627" cy="3215749"/>
          </a:xfrm>
        </p:spPr>
        <p:txBody>
          <a:bodyPr vert="horz" lIns="91440" tIns="45720" rIns="91440" bIns="45720" rtlCol="0">
            <a:normAutofit/>
          </a:bodyPr>
          <a:lstStyle/>
          <a:p>
            <a:pPr marL="0" indent="-228600" defTabSz="914400"/>
            <a:r>
              <a:rPr lang="en-US"/>
              <a:t>La estrategia es un proceso mental y en el camino pueden ocurrir cosas curiosas.</a:t>
            </a:r>
          </a:p>
          <a:p>
            <a:pPr marL="0" indent="-228600" defTabSz="914400"/>
            <a:r>
              <a:rPr lang="en-US"/>
              <a:t>Los estilos cognitivos de los estrategas son variados.</a:t>
            </a:r>
          </a:p>
        </p:txBody>
      </p:sp>
    </p:spTree>
    <p:extLst>
      <p:ext uri="{BB962C8B-B14F-4D97-AF65-F5344CB8AC3E}">
        <p14:creationId xmlns:p14="http://schemas.microsoft.com/office/powerpoint/2010/main" val="140468872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5A4F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uadroTexto 1">
            <a:extLst>
              <a:ext uri="{FF2B5EF4-FFF2-40B4-BE49-F238E27FC236}">
                <a16:creationId xmlns:a16="http://schemas.microsoft.com/office/drawing/2014/main" id="{EAF42A50-D965-4842-AF0A-BCF638887E50}"/>
              </a:ext>
            </a:extLst>
          </p:cNvPr>
          <p:cNvSpPr txBox="1"/>
          <p:nvPr/>
        </p:nvSpPr>
        <p:spPr>
          <a:xfrm>
            <a:off x="393192" y="4767072"/>
            <a:ext cx="4945641" cy="1625210"/>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4400">
                <a:solidFill>
                  <a:srgbClr val="FFFFFF"/>
                </a:solidFill>
                <a:latin typeface="+mj-lt"/>
                <a:ea typeface="+mj-ea"/>
                <a:cs typeface="+mj-cs"/>
              </a:rPr>
              <a:t>Escuela del aprendizaje</a:t>
            </a:r>
          </a:p>
        </p:txBody>
      </p:sp>
      <p:pic>
        <p:nvPicPr>
          <p:cNvPr id="4" name="Imagen 3" descr="Imagen que contiene texto&#10;&#10;Descripción generada automáticamente">
            <a:extLst>
              <a:ext uri="{FF2B5EF4-FFF2-40B4-BE49-F238E27FC236}">
                <a16:creationId xmlns:a16="http://schemas.microsoft.com/office/drawing/2014/main" id="{10C49324-9C06-9C49-A8E7-B3D4198313C3}"/>
              </a:ext>
            </a:extLst>
          </p:cNvPr>
          <p:cNvPicPr>
            <a:picLocks noChangeAspect="1"/>
          </p:cNvPicPr>
          <p:nvPr/>
        </p:nvPicPr>
        <p:blipFill rotWithShape="1">
          <a:blip r:embed="rId3">
            <a:extLst>
              <a:ext uri="{28A0092B-C50C-407E-A947-70E740481C1C}">
                <a14:useLocalDpi xmlns:a14="http://schemas.microsoft.com/office/drawing/2010/main" val="0"/>
              </a:ext>
            </a:extLst>
          </a:blip>
          <a:srcRect t="9727"/>
          <a:stretch/>
        </p:blipFill>
        <p:spPr>
          <a:xfrm>
            <a:off x="245660" y="321733"/>
            <a:ext cx="5293729" cy="4107392"/>
          </a:xfrm>
          <a:prstGeom prst="rect">
            <a:avLst/>
          </a:prstGeom>
        </p:spPr>
      </p:pic>
      <p:sp>
        <p:nvSpPr>
          <p:cNvPr id="61" name="Rectangle 6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Marcador de contenido 4">
            <a:extLst>
              <a:ext uri="{FF2B5EF4-FFF2-40B4-BE49-F238E27FC236}">
                <a16:creationId xmlns:a16="http://schemas.microsoft.com/office/drawing/2014/main" id="{4C422ECF-E7C7-CA4F-B09C-1F322C87EE26}"/>
              </a:ext>
            </a:extLst>
          </p:cNvPr>
          <p:cNvSpPr>
            <a:spLocks noGrp="1"/>
          </p:cNvSpPr>
          <p:nvPr>
            <p:ph idx="1"/>
          </p:nvPr>
        </p:nvSpPr>
        <p:spPr>
          <a:xfrm>
            <a:off x="6021989" y="917725"/>
            <a:ext cx="2568554" cy="4852362"/>
          </a:xfrm>
        </p:spPr>
        <p:txBody>
          <a:bodyPr vert="horz" lIns="91440" tIns="45720" rIns="91440" bIns="45720" rtlCol="0" anchor="ctr">
            <a:normAutofit/>
          </a:bodyPr>
          <a:lstStyle/>
          <a:p>
            <a:pPr marL="0" indent="-228600" defTabSz="914400"/>
            <a:r>
              <a:rPr lang="en-US" sz="1400">
                <a:solidFill>
                  <a:srgbClr val="FFFFFF"/>
                </a:solidFill>
              </a:rPr>
              <a:t>Las organizaciones como sistemas que aprenden.</a:t>
            </a:r>
          </a:p>
          <a:p>
            <a:pPr marL="0" indent="-228600" defTabSz="914400"/>
            <a:r>
              <a:rPr lang="en-US" sz="1400">
                <a:solidFill>
                  <a:srgbClr val="FFFFFF"/>
                </a:solidFill>
              </a:rPr>
              <a:t>El estratega enseña a aprender a la organización poco obediente a partir de la creación de programas de actuación.</a:t>
            </a:r>
          </a:p>
          <a:p>
            <a:pPr marL="0" indent="-228600" defTabSz="914400"/>
            <a:r>
              <a:rPr lang="en-US" sz="1400">
                <a:solidFill>
                  <a:srgbClr val="FFFFFF"/>
                </a:solidFill>
              </a:rPr>
              <a:t>La creación de estrategias está lejos de ser un proceso ordenado y controlado.</a:t>
            </a:r>
          </a:p>
          <a:p>
            <a:pPr marL="0" indent="-228600" defTabSz="914400"/>
            <a:r>
              <a:rPr lang="en-US" sz="1400">
                <a:solidFill>
                  <a:srgbClr val="FFFFFF"/>
                </a:solidFill>
              </a:rPr>
              <a:t>La economía está cambiando de una economía de bienes a una de conocimientos.</a:t>
            </a:r>
          </a:p>
          <a:p>
            <a:pPr marL="0" indent="-228600" defTabSz="914400"/>
            <a:r>
              <a:rPr lang="en-US" sz="1400">
                <a:solidFill>
                  <a:srgbClr val="FFFFFF"/>
                </a:solidFill>
              </a:rPr>
              <a:t>La estrategia forma parte del proceso de aprendizaje.</a:t>
            </a:r>
          </a:p>
          <a:p>
            <a:pPr marL="0" indent="-228600" defTabSz="914400"/>
            <a:r>
              <a:rPr lang="en-US" sz="1400">
                <a:solidFill>
                  <a:srgbClr val="FFFFFF"/>
                </a:solidFill>
              </a:rPr>
              <a:t>El papel del liderazgo ya no es implementar estrategias preconcebidas, sino administrar el proceso de aprendizaje.</a:t>
            </a:r>
          </a:p>
          <a:p>
            <a:pPr marL="0" indent="-228600" defTabSz="914400"/>
            <a:endParaRPr lang="en-US" sz="1400">
              <a:solidFill>
                <a:srgbClr val="FFFFFF"/>
              </a:solidFill>
            </a:endParaRPr>
          </a:p>
        </p:txBody>
      </p:sp>
    </p:spTree>
    <p:extLst>
      <p:ext uri="{BB962C8B-B14F-4D97-AF65-F5344CB8AC3E}">
        <p14:creationId xmlns:p14="http://schemas.microsoft.com/office/powerpoint/2010/main" val="6984950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EAF42A50-D965-4842-AF0A-BCF638887E50}"/>
              </a:ext>
            </a:extLst>
          </p:cNvPr>
          <p:cNvSpPr txBox="1"/>
          <p:nvPr/>
        </p:nvSpPr>
        <p:spPr>
          <a:xfrm>
            <a:off x="482600" y="643467"/>
            <a:ext cx="2522980" cy="1597315"/>
          </a:xfrm>
          <a:prstGeom prst="rect">
            <a:avLst/>
          </a:prstGeom>
          <a:noFill/>
          <a:ln w="19050">
            <a:solidFill>
              <a:schemeClr val="bg1"/>
            </a:solidFill>
          </a:ln>
        </p:spPr>
        <p:txBody>
          <a:bodyPr vert="horz" wrap="square" lIns="91440" tIns="45720" rIns="91440" bIns="45720" rtlCol="0" anchor="ctr">
            <a:normAutofit/>
          </a:bodyPr>
          <a:lstStyle/>
          <a:p>
            <a:pPr algn="ctr">
              <a:lnSpc>
                <a:spcPct val="90000"/>
              </a:lnSpc>
              <a:spcBef>
                <a:spcPct val="0"/>
              </a:spcBef>
              <a:spcAft>
                <a:spcPts val="600"/>
              </a:spcAft>
            </a:pPr>
            <a:r>
              <a:rPr lang="en-US" sz="2400" kern="1200">
                <a:solidFill>
                  <a:schemeClr val="bg1"/>
                </a:solidFill>
                <a:latin typeface="+mj-lt"/>
                <a:ea typeface="+mj-ea"/>
                <a:cs typeface="+mj-cs"/>
              </a:rPr>
              <a:t>Críticas a la Escuela del aprendizaje</a:t>
            </a:r>
          </a:p>
        </p:txBody>
      </p:sp>
      <p:sp>
        <p:nvSpPr>
          <p:cNvPr id="5" name="Marcador de contenido 4">
            <a:extLst>
              <a:ext uri="{FF2B5EF4-FFF2-40B4-BE49-F238E27FC236}">
                <a16:creationId xmlns:a16="http://schemas.microsoft.com/office/drawing/2014/main" id="{4C422ECF-E7C7-CA4F-B09C-1F322C87EE26}"/>
              </a:ext>
            </a:extLst>
          </p:cNvPr>
          <p:cNvSpPr>
            <a:spLocks noGrp="1"/>
          </p:cNvSpPr>
          <p:nvPr>
            <p:ph idx="1"/>
          </p:nvPr>
        </p:nvSpPr>
        <p:spPr>
          <a:xfrm>
            <a:off x="482601" y="2638044"/>
            <a:ext cx="2522980" cy="3415622"/>
          </a:xfrm>
        </p:spPr>
        <p:txBody>
          <a:bodyPr vert="horz" lIns="91440" tIns="45720" rIns="91440" bIns="45720" rtlCol="0">
            <a:normAutofit/>
          </a:bodyPr>
          <a:lstStyle/>
          <a:p>
            <a:pPr marL="0" indent="-228600" defTabSz="914400"/>
            <a:r>
              <a:rPr lang="en-US" sz="1700">
                <a:solidFill>
                  <a:schemeClr val="bg1"/>
                </a:solidFill>
              </a:rPr>
              <a:t>Es más fácil busar un líder que lleve el timón, ir a una boutique que lleve el timón o ir a una boutique estratégica para comprar una, que dejar emerger soluciones</a:t>
            </a:r>
          </a:p>
          <a:p>
            <a:pPr marL="0" indent="-228600" defTabSz="914400"/>
            <a:r>
              <a:rPr lang="en-US" sz="1700">
                <a:solidFill>
                  <a:schemeClr val="bg1"/>
                </a:solidFill>
              </a:rPr>
              <a:t>El aprendizaje toma tiempo.</a:t>
            </a:r>
          </a:p>
        </p:txBody>
      </p:sp>
      <p:pic>
        <p:nvPicPr>
          <p:cNvPr id="6" name="Imagen 5">
            <a:extLst>
              <a:ext uri="{FF2B5EF4-FFF2-40B4-BE49-F238E27FC236}">
                <a16:creationId xmlns:a16="http://schemas.microsoft.com/office/drawing/2014/main" id="{F16F1786-6882-CB46-874E-A2D0A886A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322" y="2030045"/>
            <a:ext cx="4688077" cy="2637043"/>
          </a:xfrm>
          <a:prstGeom prst="rect">
            <a:avLst/>
          </a:prstGeom>
        </p:spPr>
      </p:pic>
    </p:spTree>
    <p:extLst>
      <p:ext uri="{BB962C8B-B14F-4D97-AF65-F5344CB8AC3E}">
        <p14:creationId xmlns:p14="http://schemas.microsoft.com/office/powerpoint/2010/main" val="6558860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AF42A50-D965-4842-AF0A-BCF638887E50}"/>
              </a:ext>
            </a:extLst>
          </p:cNvPr>
          <p:cNvSpPr txBox="1"/>
          <p:nvPr/>
        </p:nvSpPr>
        <p:spPr>
          <a:xfrm>
            <a:off x="491490" y="365125"/>
            <a:ext cx="3840085" cy="16927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100">
                <a:latin typeface="+mj-lt"/>
                <a:ea typeface="+mj-ea"/>
                <a:cs typeface="+mj-cs"/>
              </a:rPr>
              <a:t>Escuela sistémica o ecologista</a:t>
            </a:r>
          </a:p>
        </p:txBody>
      </p:sp>
      <p:cxnSp>
        <p:nvCxnSpPr>
          <p:cNvPr id="68" name="Straight Arrow Connector 67">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 name="Marcador de contenido 4">
            <a:extLst>
              <a:ext uri="{FF2B5EF4-FFF2-40B4-BE49-F238E27FC236}">
                <a16:creationId xmlns:a16="http://schemas.microsoft.com/office/drawing/2014/main" id="{4C422ECF-E7C7-CA4F-B09C-1F322C87EE26}"/>
              </a:ext>
            </a:extLst>
          </p:cNvPr>
          <p:cNvSpPr>
            <a:spLocks noGrp="1"/>
          </p:cNvSpPr>
          <p:nvPr>
            <p:ph idx="1"/>
          </p:nvPr>
        </p:nvSpPr>
        <p:spPr>
          <a:xfrm>
            <a:off x="491490" y="2575034"/>
            <a:ext cx="3840085" cy="3462228"/>
          </a:xfrm>
        </p:spPr>
        <p:txBody>
          <a:bodyPr vert="horz" lIns="91440" tIns="45720" rIns="91440" bIns="45720" rtlCol="0">
            <a:normAutofit/>
          </a:bodyPr>
          <a:lstStyle/>
          <a:p>
            <a:pPr marL="0" indent="-228600" defTabSz="914400"/>
            <a:r>
              <a:rPr lang="en-US" sz="1600"/>
              <a:t>Concibe el desarrollo de la estrategia como proceso reactivo, la estrategia es un acto de adaptación/anticipación al entorno, y el estratega es la persona capaz de realizar esos ajustes.</a:t>
            </a:r>
          </a:p>
          <a:p>
            <a:pPr marL="0" indent="-228600" defTabSz="914400"/>
            <a:r>
              <a:rPr lang="en-US" sz="1600"/>
              <a:t>La empresa es vista como un sistema dependiente de un conjunto de demandas externas, por lo que debe reacciona a los estímulos de su entorno.</a:t>
            </a:r>
          </a:p>
          <a:p>
            <a:pPr marL="0" indent="-228600" defTabSz="914400"/>
            <a:r>
              <a:rPr lang="en-US" sz="1600"/>
              <a:t>El entorno es el actor principal.</a:t>
            </a:r>
          </a:p>
          <a:p>
            <a:pPr marL="0" indent="-228600" defTabSz="914400"/>
            <a:r>
              <a:rPr lang="en-US" sz="1600"/>
              <a:t>El liderazgo tiene por misión leer el entorno.</a:t>
            </a:r>
          </a:p>
        </p:txBody>
      </p:sp>
      <p:pic>
        <p:nvPicPr>
          <p:cNvPr id="6" name="Imagen 5">
            <a:extLst>
              <a:ext uri="{FF2B5EF4-FFF2-40B4-BE49-F238E27FC236}">
                <a16:creationId xmlns:a16="http://schemas.microsoft.com/office/drawing/2014/main" id="{9697D08E-7A3C-614F-A142-B659C1398F13}"/>
              </a:ext>
            </a:extLst>
          </p:cNvPr>
          <p:cNvPicPr>
            <a:picLocks noChangeAspect="1"/>
          </p:cNvPicPr>
          <p:nvPr/>
        </p:nvPicPr>
        <p:blipFill rotWithShape="1">
          <a:blip r:embed="rId3">
            <a:extLst>
              <a:ext uri="{28A0092B-C50C-407E-A947-70E740481C1C}">
                <a14:useLocalDpi xmlns:a14="http://schemas.microsoft.com/office/drawing/2010/main" val="0"/>
              </a:ext>
            </a:extLst>
          </a:blip>
          <a:srcRect l="15474" r="19371"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9826291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Imagen que contiene cielo, mesa, interior&#10;&#10;Descripción generada automáticamente">
            <a:extLst>
              <a:ext uri="{FF2B5EF4-FFF2-40B4-BE49-F238E27FC236}">
                <a16:creationId xmlns:a16="http://schemas.microsoft.com/office/drawing/2014/main" id="{48F9D7AA-4E59-9D41-B001-D26017273FDE}"/>
              </a:ext>
            </a:extLst>
          </p:cNvPr>
          <p:cNvPicPr>
            <a:picLocks noChangeAspect="1"/>
          </p:cNvPicPr>
          <p:nvPr/>
        </p:nvPicPr>
        <p:blipFill rotWithShape="1">
          <a:blip r:embed="rId3">
            <a:extLst>
              <a:ext uri="{28A0092B-C50C-407E-A947-70E740481C1C}">
                <a14:useLocalDpi xmlns:a14="http://schemas.microsoft.com/office/drawing/2010/main" val="0"/>
              </a:ext>
            </a:extLst>
          </a:blip>
          <a:srcRect l="6392" r="5274" b="-1"/>
          <a:stretch/>
        </p:blipFill>
        <p:spPr>
          <a:xfrm>
            <a:off x="-1" y="10"/>
            <a:ext cx="9144000" cy="6857990"/>
          </a:xfrm>
          <a:prstGeom prst="rect">
            <a:avLst/>
          </a:prstGeom>
        </p:spPr>
      </p:pic>
      <p:sp>
        <p:nvSpPr>
          <p:cNvPr id="68"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CuadroTexto 1">
            <a:extLst>
              <a:ext uri="{FF2B5EF4-FFF2-40B4-BE49-F238E27FC236}">
                <a16:creationId xmlns:a16="http://schemas.microsoft.com/office/drawing/2014/main" id="{EAF42A50-D965-4842-AF0A-BCF638887E50}"/>
              </a:ext>
            </a:extLst>
          </p:cNvPr>
          <p:cNvSpPr txBox="1"/>
          <p:nvPr/>
        </p:nvSpPr>
        <p:spPr>
          <a:xfrm>
            <a:off x="568370" y="3149961"/>
            <a:ext cx="3153103" cy="100706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2400" kern="1200" dirty="0" err="1">
                <a:solidFill>
                  <a:schemeClr val="tx1"/>
                </a:solidFill>
                <a:latin typeface="+mj-lt"/>
                <a:ea typeface="+mj-ea"/>
                <a:cs typeface="+mj-cs"/>
              </a:rPr>
              <a:t>Críticas</a:t>
            </a:r>
            <a:r>
              <a:rPr lang="en-US" sz="2400" kern="1200" dirty="0">
                <a:solidFill>
                  <a:schemeClr val="tx1"/>
                </a:solidFill>
                <a:latin typeface="+mj-lt"/>
                <a:ea typeface="+mj-ea"/>
                <a:cs typeface="+mj-cs"/>
              </a:rPr>
              <a:t> a la Escuela </a:t>
            </a:r>
            <a:r>
              <a:rPr lang="en-US" sz="2400" kern="1200" dirty="0" err="1">
                <a:solidFill>
                  <a:schemeClr val="tx1"/>
                </a:solidFill>
                <a:latin typeface="+mj-lt"/>
                <a:ea typeface="+mj-ea"/>
                <a:cs typeface="+mj-cs"/>
              </a:rPr>
              <a:t>sistémica</a:t>
            </a:r>
            <a:r>
              <a:rPr lang="en-US" sz="2400" kern="1200" dirty="0">
                <a:solidFill>
                  <a:schemeClr val="tx1"/>
                </a:solidFill>
                <a:latin typeface="+mj-lt"/>
                <a:ea typeface="+mj-ea"/>
                <a:cs typeface="+mj-cs"/>
              </a:rPr>
              <a:t> o </a:t>
            </a:r>
            <a:r>
              <a:rPr lang="en-US" sz="2400" kern="1200" dirty="0" err="1">
                <a:solidFill>
                  <a:schemeClr val="tx1"/>
                </a:solidFill>
                <a:latin typeface="+mj-lt"/>
                <a:ea typeface="+mj-ea"/>
                <a:cs typeface="+mj-cs"/>
              </a:rPr>
              <a:t>ecologista</a:t>
            </a:r>
            <a:endParaRPr lang="en-US" sz="2400" kern="1200" dirty="0">
              <a:solidFill>
                <a:schemeClr val="tx1"/>
              </a:solidFill>
              <a:latin typeface="+mj-lt"/>
              <a:ea typeface="+mj-ea"/>
              <a:cs typeface="+mj-cs"/>
            </a:endParaRPr>
          </a:p>
        </p:txBody>
      </p:sp>
      <p:cxnSp>
        <p:nvCxnSpPr>
          <p:cNvPr id="70" name="Straight Connector 69">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5" name="Marcador de contenido 4">
            <a:extLst>
              <a:ext uri="{FF2B5EF4-FFF2-40B4-BE49-F238E27FC236}">
                <a16:creationId xmlns:a16="http://schemas.microsoft.com/office/drawing/2014/main" id="{4C422ECF-E7C7-CA4F-B09C-1F322C87EE26}"/>
              </a:ext>
            </a:extLst>
          </p:cNvPr>
          <p:cNvSpPr>
            <a:spLocks noGrp="1"/>
          </p:cNvSpPr>
          <p:nvPr>
            <p:ph idx="1"/>
          </p:nvPr>
        </p:nvSpPr>
        <p:spPr>
          <a:xfrm>
            <a:off x="430421" y="4277679"/>
            <a:ext cx="3444766" cy="1964879"/>
          </a:xfrm>
        </p:spPr>
        <p:txBody>
          <a:bodyPr vert="horz" lIns="91440" tIns="45720" rIns="91440" bIns="45720" rtlCol="0" anchor="ctr">
            <a:normAutofit/>
          </a:bodyPr>
          <a:lstStyle/>
          <a:p>
            <a:pPr marL="0" indent="-228600" defTabSz="914400"/>
            <a:r>
              <a:rPr lang="en-US" sz="1575"/>
              <a:t>Interpretación meramente pasiva y reactiva.</a:t>
            </a:r>
          </a:p>
          <a:p>
            <a:pPr marL="0" indent="-228600" defTabSz="914400"/>
            <a:r>
              <a:rPr lang="en-US" sz="1575"/>
              <a:t>Pioriza la adaptación a la anticipación.</a:t>
            </a:r>
          </a:p>
        </p:txBody>
      </p:sp>
    </p:spTree>
    <p:extLst>
      <p:ext uri="{BB962C8B-B14F-4D97-AF65-F5344CB8AC3E}">
        <p14:creationId xmlns:p14="http://schemas.microsoft.com/office/powerpoint/2010/main" val="125340631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EF8DB61-7EF1-9848-B598-3D99A7DC530F}"/>
              </a:ext>
            </a:extLst>
          </p:cNvPr>
          <p:cNvSpPr txBox="1"/>
          <p:nvPr/>
        </p:nvSpPr>
        <p:spPr>
          <a:xfrm>
            <a:off x="628650" y="365125"/>
            <a:ext cx="78867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chemeClr val="tx1"/>
                </a:solidFill>
                <a:latin typeface="+mj-lt"/>
                <a:ea typeface="+mj-ea"/>
                <a:cs typeface="+mj-cs"/>
              </a:rPr>
              <a:t>Modelo de la Escuela del poder</a:t>
            </a:r>
          </a:p>
        </p:txBody>
      </p:sp>
      <p:graphicFrame>
        <p:nvGraphicFramePr>
          <p:cNvPr id="74" name="Marcador de contenido 2">
            <a:extLst>
              <a:ext uri="{FF2B5EF4-FFF2-40B4-BE49-F238E27FC236}">
                <a16:creationId xmlns:a16="http://schemas.microsoft.com/office/drawing/2014/main" id="{3F455D88-1F66-4224-888B-22F65B813B5F}"/>
              </a:ext>
            </a:extLst>
          </p:cNvPr>
          <p:cNvGraphicFramePr>
            <a:graphicFrameLocks noGrp="1"/>
          </p:cNvGraphicFramePr>
          <p:nvPr>
            <p:ph idx="1"/>
            <p:extLst>
              <p:ext uri="{D42A27DB-BD31-4B8C-83A1-F6EECF244321}">
                <p14:modId xmlns:p14="http://schemas.microsoft.com/office/powerpoint/2010/main" val="335387556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117355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EF8DB61-7EF1-9848-B598-3D99A7DC530F}"/>
              </a:ext>
            </a:extLst>
          </p:cNvPr>
          <p:cNvSpPr txBox="1"/>
          <p:nvPr/>
        </p:nvSpPr>
        <p:spPr>
          <a:xfrm>
            <a:off x="628650" y="365125"/>
            <a:ext cx="78867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chemeClr val="tx1"/>
                </a:solidFill>
                <a:latin typeface="+mj-lt"/>
                <a:ea typeface="+mj-ea"/>
                <a:cs typeface="+mj-cs"/>
              </a:rPr>
              <a:t>Modelo</a:t>
            </a:r>
            <a:r>
              <a:rPr lang="en-US" sz="4400" kern="1200" dirty="0">
                <a:solidFill>
                  <a:schemeClr val="tx1"/>
                </a:solidFill>
                <a:latin typeface="+mj-lt"/>
                <a:ea typeface="+mj-ea"/>
                <a:cs typeface="+mj-cs"/>
              </a:rPr>
              <a:t> de la Escuela del </a:t>
            </a:r>
            <a:r>
              <a:rPr lang="en-US" sz="4400" kern="1200">
                <a:solidFill>
                  <a:schemeClr val="tx1"/>
                </a:solidFill>
                <a:latin typeface="+mj-lt"/>
                <a:ea typeface="+mj-ea"/>
                <a:cs typeface="+mj-cs"/>
              </a:rPr>
              <a:t>micropoder</a:t>
            </a:r>
            <a:endParaRPr lang="en-US" sz="4400" kern="1200" dirty="0">
              <a:solidFill>
                <a:schemeClr val="tx1"/>
              </a:solidFill>
              <a:latin typeface="+mj-lt"/>
              <a:ea typeface="+mj-ea"/>
              <a:cs typeface="+mj-cs"/>
            </a:endParaRPr>
          </a:p>
        </p:txBody>
      </p:sp>
      <p:graphicFrame>
        <p:nvGraphicFramePr>
          <p:cNvPr id="74" name="Marcador de contenido 2">
            <a:extLst>
              <a:ext uri="{FF2B5EF4-FFF2-40B4-BE49-F238E27FC236}">
                <a16:creationId xmlns:a16="http://schemas.microsoft.com/office/drawing/2014/main" id="{3F455D88-1F66-4224-888B-22F65B813B5F}"/>
              </a:ext>
            </a:extLst>
          </p:cNvPr>
          <p:cNvGraphicFramePr>
            <a:graphicFrameLocks noGrp="1"/>
          </p:cNvGraphicFramePr>
          <p:nvPr>
            <p:ph idx="1"/>
            <p:extLst>
              <p:ext uri="{D42A27DB-BD31-4B8C-83A1-F6EECF244321}">
                <p14:modId xmlns:p14="http://schemas.microsoft.com/office/powerpoint/2010/main" val="390677848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706684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EF8DB61-7EF1-9848-B598-3D99A7DC530F}"/>
              </a:ext>
            </a:extLst>
          </p:cNvPr>
          <p:cNvSpPr txBox="1"/>
          <p:nvPr/>
        </p:nvSpPr>
        <p:spPr>
          <a:xfrm>
            <a:off x="628650" y="365125"/>
            <a:ext cx="78867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chemeClr val="tx1"/>
                </a:solidFill>
                <a:latin typeface="+mj-lt"/>
                <a:ea typeface="+mj-ea"/>
                <a:cs typeface="+mj-cs"/>
              </a:rPr>
              <a:t>Modelo de la Escuela del macropoder</a:t>
            </a:r>
          </a:p>
        </p:txBody>
      </p:sp>
      <p:graphicFrame>
        <p:nvGraphicFramePr>
          <p:cNvPr id="74" name="Marcador de contenido 2">
            <a:extLst>
              <a:ext uri="{FF2B5EF4-FFF2-40B4-BE49-F238E27FC236}">
                <a16:creationId xmlns:a16="http://schemas.microsoft.com/office/drawing/2014/main" id="{3F455D88-1F66-4224-888B-22F65B813B5F}"/>
              </a:ext>
            </a:extLst>
          </p:cNvPr>
          <p:cNvGraphicFramePr>
            <a:graphicFrameLocks noGrp="1"/>
          </p:cNvGraphicFramePr>
          <p:nvPr>
            <p:ph idx="1"/>
            <p:extLst>
              <p:ext uri="{D42A27DB-BD31-4B8C-83A1-F6EECF244321}">
                <p14:modId xmlns:p14="http://schemas.microsoft.com/office/powerpoint/2010/main" val="424711835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214943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EF8DB61-7EF1-9848-B598-3D99A7DC530F}"/>
              </a:ext>
            </a:extLst>
          </p:cNvPr>
          <p:cNvSpPr txBox="1"/>
          <p:nvPr/>
        </p:nvSpPr>
        <p:spPr>
          <a:xfrm>
            <a:off x="628650" y="365125"/>
            <a:ext cx="78867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100" kern="1200">
                <a:solidFill>
                  <a:schemeClr val="tx1"/>
                </a:solidFill>
                <a:latin typeface="+mj-lt"/>
                <a:ea typeface="+mj-ea"/>
                <a:cs typeface="+mj-cs"/>
              </a:rPr>
              <a:t>Modelo de la Escuela</a:t>
            </a:r>
          </a:p>
          <a:p>
            <a:pPr>
              <a:lnSpc>
                <a:spcPct val="90000"/>
              </a:lnSpc>
              <a:spcBef>
                <a:spcPct val="0"/>
              </a:spcBef>
              <a:spcAft>
                <a:spcPts val="600"/>
              </a:spcAft>
            </a:pPr>
            <a:r>
              <a:rPr lang="en-US" sz="4100" kern="1200">
                <a:solidFill>
                  <a:schemeClr val="tx1"/>
                </a:solidFill>
                <a:latin typeface="+mj-lt"/>
                <a:ea typeface="+mj-ea"/>
                <a:cs typeface="+mj-cs"/>
              </a:rPr>
              <a:t>Cultural</a:t>
            </a:r>
          </a:p>
        </p:txBody>
      </p:sp>
      <p:graphicFrame>
        <p:nvGraphicFramePr>
          <p:cNvPr id="74" name="Marcador de contenido 2">
            <a:extLst>
              <a:ext uri="{FF2B5EF4-FFF2-40B4-BE49-F238E27FC236}">
                <a16:creationId xmlns:a16="http://schemas.microsoft.com/office/drawing/2014/main" id="{3F455D88-1F66-4224-888B-22F65B813B5F}"/>
              </a:ext>
            </a:extLst>
          </p:cNvPr>
          <p:cNvGraphicFramePr>
            <a:graphicFrameLocks noGrp="1"/>
          </p:cNvGraphicFramePr>
          <p:nvPr>
            <p:ph idx="1"/>
            <p:extLst>
              <p:ext uri="{D42A27DB-BD31-4B8C-83A1-F6EECF244321}">
                <p14:modId xmlns:p14="http://schemas.microsoft.com/office/powerpoint/2010/main" val="83953863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501954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 name="Freeform: Shape 93">
            <a:extLst>
              <a:ext uri="{FF2B5EF4-FFF2-40B4-BE49-F238E27FC236}">
                <a16:creationId xmlns:a16="http://schemas.microsoft.com/office/drawing/2014/main" id="{DB66F6E8-4D4A-4907-940A-774703A2D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762003" y="5367908"/>
            <a:ext cx="2381997" cy="1490093"/>
          </a:xfrm>
          <a:custGeom>
            <a:avLst/>
            <a:gdLst>
              <a:gd name="connsiteX0" fmla="*/ 2485888 w 3175996"/>
              <a:gd name="connsiteY0" fmla="*/ 1490093 h 1490093"/>
              <a:gd name="connsiteX1" fmla="*/ 0 w 3175996"/>
              <a:gd name="connsiteY1" fmla="*/ 1490093 h 1490093"/>
              <a:gd name="connsiteX2" fmla="*/ 0 w 3175996"/>
              <a:gd name="connsiteY2" fmla="*/ 0 h 1490093"/>
              <a:gd name="connsiteX3" fmla="*/ 3175996 w 3175996"/>
              <a:gd name="connsiteY3" fmla="*/ 0 h 1490093"/>
            </a:gdLst>
            <a:ahLst/>
            <a:cxnLst>
              <a:cxn ang="0">
                <a:pos x="connsiteX0" y="connsiteY0"/>
              </a:cxn>
              <a:cxn ang="0">
                <a:pos x="connsiteX1" y="connsiteY1"/>
              </a:cxn>
              <a:cxn ang="0">
                <a:pos x="connsiteX2" y="connsiteY2"/>
              </a:cxn>
              <a:cxn ang="0">
                <a:pos x="connsiteX3" y="connsiteY3"/>
              </a:cxn>
            </a:cxnLst>
            <a:rect l="l" t="t" r="r" b="b"/>
            <a:pathLst>
              <a:path w="3175996" h="1490093">
                <a:moveTo>
                  <a:pt x="2485888" y="1490093"/>
                </a:moveTo>
                <a:lnTo>
                  <a:pt x="0" y="1490093"/>
                </a:lnTo>
                <a:lnTo>
                  <a:pt x="0" y="0"/>
                </a:lnTo>
                <a:lnTo>
                  <a:pt x="3175996"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6" name="Freeform: Shape 95">
            <a:extLst>
              <a:ext uri="{FF2B5EF4-FFF2-40B4-BE49-F238E27FC236}">
                <a16:creationId xmlns:a16="http://schemas.microsoft.com/office/drawing/2014/main" id="{8F1F5A56-E82B-4FD5-9025-B72896FFBB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7174722" cy="1490093"/>
          </a:xfrm>
          <a:custGeom>
            <a:avLst/>
            <a:gdLst>
              <a:gd name="connsiteX0" fmla="*/ 0 w 9566296"/>
              <a:gd name="connsiteY0" fmla="*/ 0 h 1490093"/>
              <a:gd name="connsiteX1" fmla="*/ 405267 w 9566296"/>
              <a:gd name="connsiteY1" fmla="*/ 0 h 1490093"/>
              <a:gd name="connsiteX2" fmla="*/ 631857 w 9566296"/>
              <a:gd name="connsiteY2" fmla="*/ 0 h 1490093"/>
              <a:gd name="connsiteX3" fmla="*/ 2451761 w 9566296"/>
              <a:gd name="connsiteY3" fmla="*/ 0 h 1490093"/>
              <a:gd name="connsiteX4" fmla="*/ 2901880 w 9566296"/>
              <a:gd name="connsiteY4" fmla="*/ 0 h 1490093"/>
              <a:gd name="connsiteX5" fmla="*/ 3641106 w 9566296"/>
              <a:gd name="connsiteY5" fmla="*/ 0 h 1490093"/>
              <a:gd name="connsiteX6" fmla="*/ 9566296 w 9566296"/>
              <a:gd name="connsiteY6" fmla="*/ 0 h 1490093"/>
              <a:gd name="connsiteX7" fmla="*/ 8876188 w 9566296"/>
              <a:gd name="connsiteY7" fmla="*/ 1490093 h 1490093"/>
              <a:gd name="connsiteX8" fmla="*/ 631857 w 9566296"/>
              <a:gd name="connsiteY8" fmla="*/ 1490093 h 1490093"/>
              <a:gd name="connsiteX9" fmla="*/ 405267 w 9566296"/>
              <a:gd name="connsiteY9" fmla="*/ 1490093 h 1490093"/>
              <a:gd name="connsiteX10" fmla="*/ 0 w 9566296"/>
              <a:gd name="connsiteY10"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66296" h="1490093">
                <a:moveTo>
                  <a:pt x="0" y="0"/>
                </a:moveTo>
                <a:lnTo>
                  <a:pt x="405267" y="0"/>
                </a:lnTo>
                <a:lnTo>
                  <a:pt x="631857" y="0"/>
                </a:lnTo>
                <a:lnTo>
                  <a:pt x="2451761" y="0"/>
                </a:lnTo>
                <a:lnTo>
                  <a:pt x="2901880" y="0"/>
                </a:lnTo>
                <a:lnTo>
                  <a:pt x="3641106" y="0"/>
                </a:lnTo>
                <a:lnTo>
                  <a:pt x="9566296" y="0"/>
                </a:lnTo>
                <a:lnTo>
                  <a:pt x="8876188" y="1490093"/>
                </a:lnTo>
                <a:lnTo>
                  <a:pt x="631857" y="1490093"/>
                </a:lnTo>
                <a:lnTo>
                  <a:pt x="405267" y="1490093"/>
                </a:lnTo>
                <a:lnTo>
                  <a:pt x="0" y="1490093"/>
                </a:lnTo>
                <a:close/>
              </a:path>
            </a:pathLst>
          </a:custGeom>
          <a:solidFill>
            <a:schemeClr val="tx1">
              <a:lumMod val="65000"/>
              <a:lumOff val="3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CuadroTexto 1">
            <a:extLst>
              <a:ext uri="{FF2B5EF4-FFF2-40B4-BE49-F238E27FC236}">
                <a16:creationId xmlns:a16="http://schemas.microsoft.com/office/drawing/2014/main" id="{9EF8DB61-7EF1-9848-B598-3D99A7DC530F}"/>
              </a:ext>
            </a:extLst>
          </p:cNvPr>
          <p:cNvSpPr txBox="1"/>
          <p:nvPr/>
        </p:nvSpPr>
        <p:spPr>
          <a:xfrm>
            <a:off x="628650" y="5529884"/>
            <a:ext cx="6058756" cy="109633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kern="1200">
                <a:solidFill>
                  <a:schemeClr val="tx1"/>
                </a:solidFill>
                <a:latin typeface="+mj-lt"/>
                <a:ea typeface="+mj-ea"/>
                <a:cs typeface="+mj-cs"/>
              </a:rPr>
              <a:t>Críticas</a:t>
            </a:r>
          </a:p>
          <a:p>
            <a:pPr>
              <a:lnSpc>
                <a:spcPct val="90000"/>
              </a:lnSpc>
              <a:spcBef>
                <a:spcPct val="0"/>
              </a:spcBef>
              <a:spcAft>
                <a:spcPts val="600"/>
              </a:spcAft>
            </a:pPr>
            <a:r>
              <a:rPr lang="en-US" kern="1200">
                <a:solidFill>
                  <a:schemeClr val="tx1"/>
                </a:solidFill>
                <a:latin typeface="+mj-lt"/>
                <a:ea typeface="+mj-ea"/>
                <a:cs typeface="+mj-cs"/>
              </a:rPr>
              <a:t>al Modelo de la Escuela</a:t>
            </a:r>
          </a:p>
          <a:p>
            <a:pPr>
              <a:lnSpc>
                <a:spcPct val="90000"/>
              </a:lnSpc>
              <a:spcBef>
                <a:spcPct val="0"/>
              </a:spcBef>
              <a:spcAft>
                <a:spcPts val="600"/>
              </a:spcAft>
            </a:pPr>
            <a:r>
              <a:rPr lang="en-US" kern="1200">
                <a:solidFill>
                  <a:schemeClr val="tx1"/>
                </a:solidFill>
                <a:latin typeface="+mj-lt"/>
                <a:ea typeface="+mj-ea"/>
                <a:cs typeface="+mj-cs"/>
              </a:rPr>
              <a:t>Cultural</a:t>
            </a:r>
          </a:p>
        </p:txBody>
      </p:sp>
      <p:graphicFrame>
        <p:nvGraphicFramePr>
          <p:cNvPr id="74" name="Marcador de contenido 2">
            <a:extLst>
              <a:ext uri="{FF2B5EF4-FFF2-40B4-BE49-F238E27FC236}">
                <a16:creationId xmlns:a16="http://schemas.microsoft.com/office/drawing/2014/main" id="{3F455D88-1F66-4224-888B-22F65B813B5F}"/>
              </a:ext>
            </a:extLst>
          </p:cNvPr>
          <p:cNvGraphicFramePr>
            <a:graphicFrameLocks noGrp="1"/>
          </p:cNvGraphicFramePr>
          <p:nvPr>
            <p:ph idx="1"/>
            <p:extLst>
              <p:ext uri="{D42A27DB-BD31-4B8C-83A1-F6EECF244321}">
                <p14:modId xmlns:p14="http://schemas.microsoft.com/office/powerpoint/2010/main" val="63824815"/>
              </p:ext>
            </p:extLst>
          </p:nvPr>
        </p:nvGraphicFramePr>
        <p:xfrm>
          <a:off x="628650" y="643467"/>
          <a:ext cx="7886700" cy="4080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224009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EF8DB61-7EF1-9848-B598-3D99A7DC530F}"/>
              </a:ext>
            </a:extLst>
          </p:cNvPr>
          <p:cNvSpPr txBox="1"/>
          <p:nvPr/>
        </p:nvSpPr>
        <p:spPr>
          <a:xfrm>
            <a:off x="628650" y="365125"/>
            <a:ext cx="78867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100" kern="1200">
                <a:solidFill>
                  <a:schemeClr val="tx1"/>
                </a:solidFill>
                <a:latin typeface="+mj-lt"/>
                <a:ea typeface="+mj-ea"/>
                <a:cs typeface="+mj-cs"/>
              </a:rPr>
              <a:t>Modelo de</a:t>
            </a:r>
          </a:p>
          <a:p>
            <a:pPr>
              <a:lnSpc>
                <a:spcPct val="90000"/>
              </a:lnSpc>
              <a:spcBef>
                <a:spcPct val="0"/>
              </a:spcBef>
              <a:spcAft>
                <a:spcPts val="600"/>
              </a:spcAft>
            </a:pPr>
            <a:r>
              <a:rPr lang="en-US" sz="4100" kern="1200">
                <a:solidFill>
                  <a:schemeClr val="tx1"/>
                </a:solidFill>
                <a:latin typeface="+mj-lt"/>
                <a:ea typeface="+mj-ea"/>
                <a:cs typeface="+mj-cs"/>
              </a:rPr>
              <a:t>configuración</a:t>
            </a:r>
          </a:p>
        </p:txBody>
      </p:sp>
      <p:graphicFrame>
        <p:nvGraphicFramePr>
          <p:cNvPr id="74" name="Marcador de contenido 2">
            <a:extLst>
              <a:ext uri="{FF2B5EF4-FFF2-40B4-BE49-F238E27FC236}">
                <a16:creationId xmlns:a16="http://schemas.microsoft.com/office/drawing/2014/main" id="{3F455D88-1F66-4224-888B-22F65B813B5F}"/>
              </a:ext>
            </a:extLst>
          </p:cNvPr>
          <p:cNvGraphicFramePr>
            <a:graphicFrameLocks noGrp="1"/>
          </p:cNvGraphicFramePr>
          <p:nvPr>
            <p:ph idx="1"/>
            <p:extLst>
              <p:ext uri="{D42A27DB-BD31-4B8C-83A1-F6EECF244321}">
                <p14:modId xmlns:p14="http://schemas.microsoft.com/office/powerpoint/2010/main" val="393120623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092798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descr="Imagen que contiene pizarra, carretera, hombre, sujetando&#10;&#10;Descripción generada automáticamente">
            <a:extLst>
              <a:ext uri="{FF2B5EF4-FFF2-40B4-BE49-F238E27FC236}">
                <a16:creationId xmlns:a16="http://schemas.microsoft.com/office/drawing/2014/main" id="{A214C524-4AE4-414D-8E3A-88D8E91C4F24}"/>
              </a:ext>
            </a:extLst>
          </p:cNvPr>
          <p:cNvPicPr>
            <a:picLocks noChangeAspect="1"/>
          </p:cNvPicPr>
          <p:nvPr/>
        </p:nvPicPr>
        <p:blipFill rotWithShape="1">
          <a:blip r:embed="rId3">
            <a:extLst>
              <a:ext uri="{28A0092B-C50C-407E-A947-70E740481C1C}">
                <a14:useLocalDpi xmlns:a14="http://schemas.microsoft.com/office/drawing/2010/main" val="0"/>
              </a:ext>
            </a:extLst>
          </a:blip>
          <a:srcRect l="9665" r="9441"/>
          <a:stretch/>
        </p:blipFill>
        <p:spPr>
          <a:xfrm>
            <a:off x="-1" y="10"/>
            <a:ext cx="9144000" cy="6857990"/>
          </a:xfrm>
          <a:prstGeom prst="rect">
            <a:avLst/>
          </a:prstGeom>
        </p:spPr>
      </p:pic>
      <p:sp>
        <p:nvSpPr>
          <p:cNvPr id="8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CuadroTexto 1">
            <a:extLst>
              <a:ext uri="{FF2B5EF4-FFF2-40B4-BE49-F238E27FC236}">
                <a16:creationId xmlns:a16="http://schemas.microsoft.com/office/drawing/2014/main" id="{4E9C10B0-D318-7241-B64E-1AF41BAA07A3}"/>
              </a:ext>
            </a:extLst>
          </p:cNvPr>
          <p:cNvSpPr txBox="1"/>
          <p:nvPr/>
        </p:nvSpPr>
        <p:spPr>
          <a:xfrm>
            <a:off x="568370" y="3149961"/>
            <a:ext cx="3153103" cy="100706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2900" kern="1200">
                <a:solidFill>
                  <a:schemeClr val="tx1"/>
                </a:solidFill>
                <a:latin typeface="+mj-lt"/>
                <a:ea typeface="+mj-ea"/>
                <a:cs typeface="+mj-cs"/>
              </a:rPr>
              <a:t>Crítica al modelo de </a:t>
            </a:r>
          </a:p>
          <a:p>
            <a:pPr algn="ctr">
              <a:lnSpc>
                <a:spcPct val="90000"/>
              </a:lnSpc>
              <a:spcBef>
                <a:spcPct val="0"/>
              </a:spcBef>
              <a:spcAft>
                <a:spcPts val="600"/>
              </a:spcAft>
            </a:pPr>
            <a:r>
              <a:rPr lang="en-US" sz="2900" kern="1200">
                <a:solidFill>
                  <a:schemeClr val="tx1"/>
                </a:solidFill>
                <a:latin typeface="+mj-lt"/>
                <a:ea typeface="+mj-ea"/>
                <a:cs typeface="+mj-cs"/>
              </a:rPr>
              <a:t>configuración</a:t>
            </a:r>
          </a:p>
        </p:txBody>
      </p:sp>
      <p:cxnSp>
        <p:nvCxnSpPr>
          <p:cNvPr id="86" name="Straight Connector 8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79"/>
            <a:ext cx="3444766" cy="1964879"/>
          </a:xfrm>
        </p:spPr>
        <p:txBody>
          <a:bodyPr vert="horz" lIns="91440" tIns="45720" rIns="91440" bIns="45720" rtlCol="0" anchor="ctr">
            <a:normAutofit/>
          </a:bodyPr>
          <a:lstStyle/>
          <a:p>
            <a:pPr marL="0" indent="0" defTabSz="914400">
              <a:buNone/>
            </a:pPr>
            <a:r>
              <a:rPr lang="en-US" sz="1800" i="1" dirty="0" err="1">
                <a:latin typeface="Palatino" pitchFamily="2" charset="77"/>
                <a:ea typeface="Palatino" pitchFamily="2" charset="77"/>
              </a:rPr>
              <a:t>Estos</a:t>
            </a:r>
            <a:r>
              <a:rPr lang="en-US" sz="1800" i="1" dirty="0">
                <a:latin typeface="Palatino" pitchFamily="2" charset="77"/>
                <a:ea typeface="Palatino" pitchFamily="2" charset="77"/>
              </a:rPr>
              <a:t> </a:t>
            </a:r>
            <a:r>
              <a:rPr lang="en-US" sz="1800" i="1" dirty="0" err="1">
                <a:latin typeface="Palatino" pitchFamily="2" charset="77"/>
                <a:ea typeface="Palatino" pitchFamily="2" charset="77"/>
              </a:rPr>
              <a:t>tipos</a:t>
            </a:r>
            <a:r>
              <a:rPr lang="en-US" sz="1800" i="1" dirty="0">
                <a:latin typeface="Palatino" pitchFamily="2" charset="77"/>
                <a:ea typeface="Palatino" pitchFamily="2" charset="77"/>
              </a:rPr>
              <a:t> </a:t>
            </a:r>
            <a:r>
              <a:rPr lang="en-US" sz="1800" i="1" dirty="0" err="1">
                <a:latin typeface="Palatino" pitchFamily="2" charset="77"/>
                <a:ea typeface="Palatino" pitchFamily="2" charset="77"/>
              </a:rPr>
              <a:t>ideales</a:t>
            </a:r>
            <a:r>
              <a:rPr lang="en-US" sz="1800" i="1" dirty="0">
                <a:latin typeface="Palatino" pitchFamily="2" charset="77"/>
                <a:ea typeface="Palatino" pitchFamily="2" charset="77"/>
              </a:rPr>
              <a:t> </a:t>
            </a:r>
            <a:r>
              <a:rPr lang="en-US" sz="1800" i="1" dirty="0" err="1">
                <a:latin typeface="Palatino" pitchFamily="2" charset="77"/>
                <a:ea typeface="Palatino" pitchFamily="2" charset="77"/>
              </a:rPr>
              <a:t>descuidan</a:t>
            </a:r>
            <a:r>
              <a:rPr lang="en-US" sz="1800" i="1" dirty="0">
                <a:latin typeface="Palatino" pitchFamily="2" charset="77"/>
                <a:ea typeface="Palatino" pitchFamily="2" charset="77"/>
              </a:rPr>
              <a:t> las </a:t>
            </a:r>
            <a:r>
              <a:rPr lang="en-US" sz="1800" i="1" dirty="0" err="1">
                <a:latin typeface="Palatino" pitchFamily="2" charset="77"/>
                <a:ea typeface="Palatino" pitchFamily="2" charset="77"/>
              </a:rPr>
              <a:t>situaciones</a:t>
            </a:r>
            <a:r>
              <a:rPr lang="en-US" sz="1800" i="1" dirty="0">
                <a:latin typeface="Palatino" pitchFamily="2" charset="77"/>
                <a:ea typeface="Palatino" pitchFamily="2" charset="77"/>
              </a:rPr>
              <a:t> </a:t>
            </a:r>
            <a:r>
              <a:rPr lang="en-US" sz="1800" i="1" dirty="0" err="1">
                <a:latin typeface="Palatino" pitchFamily="2" charset="77"/>
                <a:ea typeface="Palatino" pitchFamily="2" charset="77"/>
              </a:rPr>
              <a:t>intermedias</a:t>
            </a:r>
            <a:r>
              <a:rPr lang="en-US" sz="1800" i="1" dirty="0">
                <a:latin typeface="Palatino" pitchFamily="2" charset="77"/>
                <a:ea typeface="Palatino" pitchFamily="2" charset="77"/>
              </a:rPr>
              <a:t> o </a:t>
            </a:r>
            <a:r>
              <a:rPr lang="en-US" sz="1800" i="1" dirty="0" err="1">
                <a:latin typeface="Palatino" pitchFamily="2" charset="77"/>
                <a:ea typeface="Palatino" pitchFamily="2" charset="77"/>
              </a:rPr>
              <a:t>menos</a:t>
            </a:r>
            <a:r>
              <a:rPr lang="en-US" sz="1800" i="1" dirty="0">
                <a:latin typeface="Palatino" pitchFamily="2" charset="77"/>
                <a:ea typeface="Palatino" pitchFamily="2" charset="77"/>
              </a:rPr>
              <a:t> </a:t>
            </a:r>
            <a:r>
              <a:rPr lang="en-US" sz="1800" i="1" dirty="0" err="1">
                <a:latin typeface="Palatino" pitchFamily="2" charset="77"/>
                <a:ea typeface="Palatino" pitchFamily="2" charset="77"/>
              </a:rPr>
              <a:t>definidas</a:t>
            </a:r>
            <a:endParaRPr lang="en-US" sz="1800" i="1" dirty="0">
              <a:latin typeface="Palatino" pitchFamily="2" charset="77"/>
              <a:ea typeface="Palatino" pitchFamily="2" charset="77"/>
            </a:endParaRPr>
          </a:p>
        </p:txBody>
      </p:sp>
    </p:spTree>
    <p:extLst>
      <p:ext uri="{BB962C8B-B14F-4D97-AF65-F5344CB8AC3E}">
        <p14:creationId xmlns:p14="http://schemas.microsoft.com/office/powerpoint/2010/main" val="394526682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ropa&#10;&#10;Descripción generada automáticamente">
            <a:extLst>
              <a:ext uri="{FF2B5EF4-FFF2-40B4-BE49-F238E27FC236}">
                <a16:creationId xmlns:a16="http://schemas.microsoft.com/office/drawing/2014/main" id="{9252C6F0-28A8-5349-8AA9-A9A57D19B970}"/>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35741" r="2216" b="2"/>
          <a:stretch/>
        </p:blipFill>
        <p:spPr>
          <a:xfrm>
            <a:off x="4348157" y="10"/>
            <a:ext cx="4795614" cy="5143490"/>
          </a:xfrm>
          <a:prstGeom prst="rect">
            <a:avLst/>
          </a:prstGeom>
        </p:spPr>
      </p:pic>
      <p:pic>
        <p:nvPicPr>
          <p:cNvPr id="87" name="Picture 86">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603748" y="2561357"/>
            <a:ext cx="3602726" cy="3045693"/>
          </a:xfrm>
        </p:spPr>
        <p:txBody>
          <a:bodyPr anchor="ctr">
            <a:normAutofit/>
          </a:bodyPr>
          <a:lstStyle/>
          <a:p>
            <a:pPr>
              <a:buFont typeface="Wingdings 3" charset="2"/>
              <a:buNone/>
            </a:pPr>
            <a:r>
              <a:rPr lang="es-ES_tradnl" sz="1500" i="1" dirty="0">
                <a:solidFill>
                  <a:srgbClr val="000000"/>
                </a:solidFill>
                <a:latin typeface="Palatino" pitchFamily="2" charset="77"/>
                <a:ea typeface="Palatino" pitchFamily="2" charset="77"/>
              </a:rPr>
              <a:t>	</a:t>
            </a:r>
            <a:r>
              <a:rPr lang="es-ES_tradnl" sz="1800" i="1" dirty="0">
                <a:solidFill>
                  <a:srgbClr val="000000"/>
                </a:solidFill>
                <a:latin typeface="Palatino" pitchFamily="2" charset="77"/>
                <a:ea typeface="Palatino" pitchFamily="2" charset="77"/>
              </a:rPr>
              <a:t>La organización es una unidad de inteligencia estratégica. Esta inteligencia puede ser paradigmática o narrativa. Obedece a procesos internos complejos e imprevisibles.</a:t>
            </a:r>
          </a:p>
        </p:txBody>
      </p:sp>
    </p:spTree>
    <p:extLst>
      <p:ext uri="{BB962C8B-B14F-4D97-AF65-F5344CB8AC3E}">
        <p14:creationId xmlns:p14="http://schemas.microsoft.com/office/powerpoint/2010/main" val="386781218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D873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EF7BF4F1-1465-A241-B82F-B678C8D4F851}"/>
              </a:ext>
            </a:extLst>
          </p:cNvPr>
          <p:cNvPicPr>
            <a:picLocks noChangeAspect="1"/>
          </p:cNvPicPr>
          <p:nvPr/>
        </p:nvPicPr>
        <p:blipFill rotWithShape="1">
          <a:blip r:embed="rId3">
            <a:extLst>
              <a:ext uri="{28A0092B-C50C-407E-A947-70E740481C1C}">
                <a14:useLocalDpi xmlns:a14="http://schemas.microsoft.com/office/drawing/2010/main" val="0"/>
              </a:ext>
            </a:extLst>
          </a:blip>
          <a:srcRect l="8132" r="9015" b="1"/>
          <a:stretch/>
        </p:blipFill>
        <p:spPr>
          <a:xfrm>
            <a:off x="245660" y="321733"/>
            <a:ext cx="5293729" cy="4107392"/>
          </a:xfrm>
          <a:prstGeom prst="rect">
            <a:avLst/>
          </a:prstGeom>
        </p:spPr>
      </p:pic>
      <p:sp>
        <p:nvSpPr>
          <p:cNvPr id="53" name="Rectangle 5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6021988" y="917725"/>
            <a:ext cx="2628525" cy="5308904"/>
          </a:xfrm>
        </p:spPr>
        <p:txBody>
          <a:bodyPr anchor="ctr">
            <a:normAutofit/>
          </a:bodyPr>
          <a:lstStyle/>
          <a:p>
            <a:pPr>
              <a:buNone/>
            </a:pPr>
            <a:r>
              <a:rPr lang="es-EC" sz="2000" i="1" dirty="0">
                <a:solidFill>
                  <a:schemeClr val="bg1"/>
                </a:solidFill>
                <a:latin typeface="Palatino" pitchFamily="2" charset="77"/>
                <a:ea typeface="Palatino" pitchFamily="2" charset="77"/>
              </a:rPr>
              <a:t>Subsistema cognitivo</a:t>
            </a:r>
            <a:r>
              <a:rPr lang="es-EC" dirty="0">
                <a:solidFill>
                  <a:schemeClr val="bg1"/>
                </a:solidFill>
                <a:latin typeface="Palatino" pitchFamily="2" charset="77"/>
                <a:ea typeface="Palatino" pitchFamily="2" charset="77"/>
              </a:rPr>
              <a:t>.</a:t>
            </a:r>
          </a:p>
          <a:p>
            <a:pPr>
              <a:buNone/>
            </a:pPr>
            <a:r>
              <a:rPr lang="es-EC" sz="2000" i="1" dirty="0">
                <a:solidFill>
                  <a:schemeClr val="bg1"/>
                </a:solidFill>
                <a:latin typeface="Palatino" pitchFamily="2" charset="77"/>
                <a:ea typeface="Palatino" pitchFamily="2" charset="77"/>
              </a:rPr>
              <a:t>Subsistema imaginativo.prospectivo.</a:t>
            </a:r>
          </a:p>
          <a:p>
            <a:pPr>
              <a:buNone/>
            </a:pPr>
            <a:r>
              <a:rPr lang="es-EC" sz="2000" i="1" dirty="0">
                <a:solidFill>
                  <a:schemeClr val="bg1"/>
                </a:solidFill>
                <a:latin typeface="Palatino" pitchFamily="2" charset="77"/>
                <a:ea typeface="Palatino" pitchFamily="2" charset="77"/>
              </a:rPr>
              <a:t>Subsistema valorativo</a:t>
            </a:r>
          </a:p>
          <a:p>
            <a:pPr>
              <a:buNone/>
            </a:pPr>
            <a:r>
              <a:rPr lang="es-EC" sz="2000" i="1" dirty="0">
                <a:solidFill>
                  <a:schemeClr val="bg1"/>
                </a:solidFill>
                <a:latin typeface="Palatino" pitchFamily="2" charset="77"/>
                <a:ea typeface="Palatino" pitchFamily="2" charset="77"/>
              </a:rPr>
              <a:t>Subsistema decisional</a:t>
            </a:r>
          </a:p>
          <a:p>
            <a:pPr>
              <a:buNone/>
            </a:pPr>
            <a:r>
              <a:rPr lang="es-EC" sz="2000" i="1" dirty="0">
                <a:solidFill>
                  <a:schemeClr val="bg1"/>
                </a:solidFill>
                <a:latin typeface="Palatino" pitchFamily="2" charset="77"/>
                <a:ea typeface="Palatino" pitchFamily="2" charset="77"/>
              </a:rPr>
              <a:t>Mente paradigmática</a:t>
            </a:r>
          </a:p>
          <a:p>
            <a:pPr>
              <a:buNone/>
            </a:pPr>
            <a:r>
              <a:rPr lang="es-EC" sz="2000" i="1" dirty="0">
                <a:solidFill>
                  <a:schemeClr val="bg1"/>
                </a:solidFill>
                <a:latin typeface="Palatino" pitchFamily="2" charset="77"/>
                <a:ea typeface="Palatino" pitchFamily="2" charset="77"/>
              </a:rPr>
              <a:t>La empresa como jugador colectivo dotado de capacidades.</a:t>
            </a:r>
          </a:p>
          <a:p>
            <a:pPr>
              <a:buNone/>
            </a:pPr>
            <a:r>
              <a:rPr lang="es-EC" sz="2000" i="1" dirty="0">
                <a:solidFill>
                  <a:schemeClr val="bg1"/>
                </a:solidFill>
                <a:latin typeface="Palatino" pitchFamily="2" charset="77"/>
                <a:ea typeface="Palatino" pitchFamily="2" charset="77"/>
              </a:rPr>
              <a:t>Dimensión racional</a:t>
            </a:r>
          </a:p>
          <a:p>
            <a:pPr>
              <a:buNone/>
            </a:pPr>
            <a:r>
              <a:rPr lang="es-EC" sz="2000" i="1" dirty="0">
                <a:solidFill>
                  <a:schemeClr val="bg1"/>
                </a:solidFill>
                <a:latin typeface="Palatino" pitchFamily="2" charset="77"/>
                <a:ea typeface="Palatino" pitchFamily="2" charset="77"/>
              </a:rPr>
              <a:t>Dimensión cultural</a:t>
            </a:r>
          </a:p>
          <a:p>
            <a:pPr>
              <a:buNone/>
            </a:pPr>
            <a:r>
              <a:rPr lang="es-EC" sz="2000" i="1" dirty="0">
                <a:solidFill>
                  <a:schemeClr val="bg1"/>
                </a:solidFill>
                <a:latin typeface="Palatino" pitchFamily="2" charset="77"/>
                <a:ea typeface="Palatino" pitchFamily="2" charset="77"/>
              </a:rPr>
              <a:t>El papel de la comunicación</a:t>
            </a:r>
          </a:p>
          <a:p>
            <a:pPr>
              <a:buNone/>
            </a:pPr>
            <a:endParaRPr lang="es-ES_tradnl" sz="2000" i="1" dirty="0">
              <a:solidFill>
                <a:srgbClr val="FFFFFF"/>
              </a:solidFill>
              <a:latin typeface="Palatino" pitchFamily="2" charset="77"/>
              <a:ea typeface="Palatino" pitchFamily="2" charset="77"/>
            </a:endParaRPr>
          </a:p>
        </p:txBody>
      </p:sp>
      <p:sp>
        <p:nvSpPr>
          <p:cNvPr id="6" name="Rectángulo 5">
            <a:extLst>
              <a:ext uri="{FF2B5EF4-FFF2-40B4-BE49-F238E27FC236}">
                <a16:creationId xmlns:a16="http://schemas.microsoft.com/office/drawing/2014/main" id="{FCA1791D-26FF-4049-815E-33557AF47E4E}"/>
              </a:ext>
            </a:extLst>
          </p:cNvPr>
          <p:cNvSpPr/>
          <p:nvPr/>
        </p:nvSpPr>
        <p:spPr>
          <a:xfrm>
            <a:off x="766833" y="5123246"/>
            <a:ext cx="4572000" cy="800219"/>
          </a:xfrm>
          <a:prstGeom prst="rect">
            <a:avLst/>
          </a:prstGeom>
        </p:spPr>
        <p:txBody>
          <a:bodyPr>
            <a:spAutoFit/>
          </a:bodyPr>
          <a:lstStyle/>
          <a:p>
            <a:pPr>
              <a:buFont typeface="Wingdings 3" charset="2"/>
              <a:buNone/>
            </a:pPr>
            <a:br>
              <a:rPr lang="es-ES_tradnl" i="1" dirty="0">
                <a:solidFill>
                  <a:srgbClr val="FFFFFF"/>
                </a:solidFill>
                <a:latin typeface="Palatino" pitchFamily="2" charset="77"/>
                <a:ea typeface="Palatino" pitchFamily="2" charset="77"/>
              </a:rPr>
            </a:br>
            <a:r>
              <a:rPr lang="es-ES_tradnl" sz="2800" i="1" dirty="0">
                <a:solidFill>
                  <a:srgbClr val="FFFFFF"/>
                </a:solidFill>
                <a:latin typeface="Palatino" pitchFamily="2" charset="77"/>
                <a:ea typeface="Palatino" pitchFamily="2" charset="77"/>
              </a:rPr>
              <a:t>Subsistemas</a:t>
            </a:r>
          </a:p>
        </p:txBody>
      </p:sp>
    </p:spTree>
    <p:extLst>
      <p:ext uri="{BB962C8B-B14F-4D97-AF65-F5344CB8AC3E}">
        <p14:creationId xmlns:p14="http://schemas.microsoft.com/office/powerpoint/2010/main" val="362602966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BAA1CCD5-C728-874C-8ECD-56CB6E3AEA7B}"/>
              </a:ext>
            </a:extLst>
          </p:cNvPr>
          <p:cNvSpPr txBox="1"/>
          <p:nvPr/>
        </p:nvSpPr>
        <p:spPr>
          <a:xfrm>
            <a:off x="482600" y="643467"/>
            <a:ext cx="2522980" cy="1597315"/>
          </a:xfrm>
          <a:prstGeom prst="rect">
            <a:avLst/>
          </a:prstGeom>
          <a:noFill/>
          <a:ln w="19050">
            <a:solidFill>
              <a:schemeClr val="bg1"/>
            </a:solidFill>
          </a:ln>
        </p:spPr>
        <p:txBody>
          <a:bodyPr vert="horz" wrap="square" lIns="91440" tIns="45720" rIns="91440" bIns="45720" rtlCol="0" anchor="ctr">
            <a:normAutofit/>
          </a:bodyPr>
          <a:lstStyle/>
          <a:p>
            <a:pPr algn="ctr">
              <a:lnSpc>
                <a:spcPct val="90000"/>
              </a:lnSpc>
              <a:spcBef>
                <a:spcPct val="0"/>
              </a:spcBef>
              <a:spcAft>
                <a:spcPts val="600"/>
              </a:spcAft>
            </a:pPr>
            <a:r>
              <a:rPr lang="en-US" sz="2400" kern="1200">
                <a:solidFill>
                  <a:schemeClr val="bg1"/>
                </a:solidFill>
                <a:latin typeface="+mj-lt"/>
                <a:ea typeface="+mj-ea"/>
                <a:cs typeface="+mj-cs"/>
              </a:rPr>
              <a:t>Comunicación</a:t>
            </a:r>
            <a:endParaRPr lang="en-US" sz="2400" kern="1200" dirty="0">
              <a:solidFill>
                <a:schemeClr val="bg1"/>
              </a:solidFill>
              <a:latin typeface="+mj-lt"/>
              <a:ea typeface="+mj-ea"/>
              <a:cs typeface="+mj-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82601" y="2638044"/>
            <a:ext cx="2522980" cy="3415622"/>
          </a:xfrm>
        </p:spPr>
        <p:txBody>
          <a:bodyPr vert="horz" lIns="91440" tIns="45720" rIns="91440" bIns="45720" rtlCol="0">
            <a:normAutofit/>
          </a:bodyPr>
          <a:lstStyle/>
          <a:p>
            <a:pPr marL="0" indent="-228600" defTabSz="914400"/>
            <a:r>
              <a:rPr lang="en-US" sz="1700" i="1">
                <a:solidFill>
                  <a:schemeClr val="bg1"/>
                </a:solidFill>
              </a:rPr>
              <a:t>Debe emerger como un proceso directivo fundamental, capaz de articular las capacidades y encausar los procesos fundamentales.</a:t>
            </a:r>
          </a:p>
        </p:txBody>
      </p:sp>
      <p:pic>
        <p:nvPicPr>
          <p:cNvPr id="7" name="Imagen 6">
            <a:extLst>
              <a:ext uri="{FF2B5EF4-FFF2-40B4-BE49-F238E27FC236}">
                <a16:creationId xmlns:a16="http://schemas.microsoft.com/office/drawing/2014/main" id="{F7083DD5-4D16-554A-866B-4B5A88B5A0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322" y="1855389"/>
            <a:ext cx="4688077" cy="2986355"/>
          </a:xfrm>
          <a:prstGeom prst="rect">
            <a:avLst/>
          </a:prstGeom>
        </p:spPr>
      </p:pic>
      <p:sp>
        <p:nvSpPr>
          <p:cNvPr id="6" name="Rectángulo 5">
            <a:extLst>
              <a:ext uri="{FF2B5EF4-FFF2-40B4-BE49-F238E27FC236}">
                <a16:creationId xmlns:a16="http://schemas.microsoft.com/office/drawing/2014/main" id="{FCA1791D-26FF-4049-815E-33557AF47E4E}"/>
              </a:ext>
            </a:extLst>
          </p:cNvPr>
          <p:cNvSpPr/>
          <p:nvPr/>
        </p:nvSpPr>
        <p:spPr>
          <a:xfrm>
            <a:off x="606524" y="5123246"/>
            <a:ext cx="4572000" cy="861774"/>
          </a:xfrm>
          <a:prstGeom prst="rect">
            <a:avLst/>
          </a:prstGeom>
        </p:spPr>
        <p:txBody>
          <a:bodyPr>
            <a:spAutoFit/>
          </a:bodyPr>
          <a:lstStyle/>
          <a:p>
            <a:pPr>
              <a:spcAft>
                <a:spcPts val="600"/>
              </a:spcAft>
              <a:buFont typeface="Wingdings 3" charset="2"/>
              <a:buNone/>
            </a:pPr>
            <a:br>
              <a:rPr lang="es-ES_tradnl" i="1" dirty="0">
                <a:solidFill>
                  <a:srgbClr val="FFFFFF"/>
                </a:solidFill>
                <a:latin typeface="Palatino" pitchFamily="2" charset="77"/>
                <a:ea typeface="Palatino" pitchFamily="2" charset="77"/>
              </a:rPr>
            </a:br>
            <a:endParaRPr lang="es-ES_tradnl" sz="3200" i="1">
              <a:solidFill>
                <a:srgbClr val="FFFFFF"/>
              </a:solidFill>
              <a:latin typeface="Palatino" pitchFamily="2" charset="77"/>
              <a:ea typeface="Palatino" pitchFamily="2" charset="77"/>
            </a:endParaRPr>
          </a:p>
        </p:txBody>
      </p:sp>
    </p:spTree>
    <p:extLst>
      <p:ext uri="{BB962C8B-B14F-4D97-AF65-F5344CB8AC3E}">
        <p14:creationId xmlns:p14="http://schemas.microsoft.com/office/powerpoint/2010/main" val="33324394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9144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40065"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68605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628650" y="2191807"/>
            <a:ext cx="3702050" cy="3985155"/>
          </a:xfrm>
        </p:spPr>
        <p:txBody>
          <a:bodyPr vert="horz" lIns="91440" tIns="45720" rIns="91440" bIns="45720" rtlCol="0">
            <a:normAutofit/>
          </a:bodyPr>
          <a:lstStyle/>
          <a:p>
            <a:pPr marL="0" indent="0" defTabSz="914400">
              <a:buNone/>
            </a:pPr>
            <a:r>
              <a:rPr lang="es-ES_tradnl" sz="1700" i="1">
                <a:latin typeface="Palatino" pitchFamily="2" charset="77"/>
                <a:ea typeface="Palatino" pitchFamily="2" charset="77"/>
              </a:rPr>
              <a:t>Son jugadores todos aquellos que con su actuación pueden afectar el resultado de la partida.</a:t>
            </a:r>
          </a:p>
          <a:p>
            <a:pPr marL="0" indent="0" defTabSz="914400">
              <a:buNone/>
            </a:pPr>
            <a:r>
              <a:rPr lang="es-ES_tradnl" sz="1700" i="1">
                <a:latin typeface="Palatino" pitchFamily="2" charset="77"/>
                <a:ea typeface="Palatino" pitchFamily="2" charset="77"/>
              </a:rPr>
              <a:t>Antes de hacer la red del juego hay que confeccionar una lista ad hoc para cada partida.</a:t>
            </a:r>
          </a:p>
          <a:p>
            <a:pPr marL="0" indent="0" defTabSz="914400">
              <a:buNone/>
            </a:pPr>
            <a:r>
              <a:rPr lang="es-ES_tradnl" sz="1700" i="1">
                <a:latin typeface="Palatino" pitchFamily="2" charset="77"/>
                <a:ea typeface="Palatino" pitchFamily="2" charset="77"/>
              </a:rPr>
              <a:t>Muchos jugadores que a primera vista parecen individuales (actores, famosos, presidentes, etc.) suelen tener atrás gabinetes profesionales de consultores que diseñan sus estrategias y orientan sus comunicaciones </a:t>
            </a:r>
          </a:p>
        </p:txBody>
      </p:sp>
      <p:pic>
        <p:nvPicPr>
          <p:cNvPr id="5" name="Imagen 4" descr="Imagen que contiene ajedrecista, objeto, interior, superior&#10;&#10;Descripción generada automáticamente">
            <a:extLst>
              <a:ext uri="{FF2B5EF4-FFF2-40B4-BE49-F238E27FC236}">
                <a16:creationId xmlns:a16="http://schemas.microsoft.com/office/drawing/2014/main" id="{4E354796-43BD-C84C-9781-ABB995E67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3300" y="3264711"/>
            <a:ext cx="3701978" cy="1839347"/>
          </a:xfrm>
          <a:prstGeom prst="rect">
            <a:avLst/>
          </a:prstGeom>
        </p:spPr>
      </p:pic>
      <p:sp>
        <p:nvSpPr>
          <p:cNvPr id="6" name="Rectángulo 5">
            <a:extLst>
              <a:ext uri="{FF2B5EF4-FFF2-40B4-BE49-F238E27FC236}">
                <a16:creationId xmlns:a16="http://schemas.microsoft.com/office/drawing/2014/main" id="{FCA1791D-26FF-4049-815E-33557AF47E4E}"/>
              </a:ext>
            </a:extLst>
          </p:cNvPr>
          <p:cNvSpPr/>
          <p:nvPr/>
        </p:nvSpPr>
        <p:spPr>
          <a:xfrm>
            <a:off x="606524" y="5123246"/>
            <a:ext cx="4572000" cy="861774"/>
          </a:xfrm>
          <a:prstGeom prst="rect">
            <a:avLst/>
          </a:prstGeom>
        </p:spPr>
        <p:txBody>
          <a:bodyPr>
            <a:spAutoFit/>
          </a:bodyPr>
          <a:lstStyle/>
          <a:p>
            <a:pPr>
              <a:spcAft>
                <a:spcPts val="600"/>
              </a:spcAft>
              <a:buFont typeface="Wingdings 3" charset="2"/>
              <a:buNone/>
            </a:pPr>
            <a:br>
              <a:rPr lang="es-ES_tradnl" i="1" dirty="0">
                <a:solidFill>
                  <a:srgbClr val="FFFFFF"/>
                </a:solidFill>
                <a:latin typeface="Palatino" pitchFamily="2" charset="77"/>
                <a:ea typeface="Palatino" pitchFamily="2" charset="77"/>
              </a:rPr>
            </a:br>
            <a:endParaRPr lang="es-ES_tradnl" sz="3200" i="1">
              <a:solidFill>
                <a:srgbClr val="FFFFFF"/>
              </a:solidFill>
              <a:latin typeface="Palatino" pitchFamily="2" charset="77"/>
              <a:ea typeface="Palatino" pitchFamily="2" charset="77"/>
            </a:endParaRPr>
          </a:p>
        </p:txBody>
      </p:sp>
    </p:spTree>
    <p:extLst>
      <p:ext uri="{BB962C8B-B14F-4D97-AF65-F5344CB8AC3E}">
        <p14:creationId xmlns:p14="http://schemas.microsoft.com/office/powerpoint/2010/main" val="34040314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1558</Words>
  <Application>Microsoft Macintosh PowerPoint</Application>
  <PresentationFormat>Presentación en pantalla (4:3)</PresentationFormat>
  <Paragraphs>165</Paragraphs>
  <Slides>29</Slides>
  <Notes>29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29</vt:i4>
      </vt:variant>
    </vt:vector>
  </HeadingPairs>
  <TitlesOfParts>
    <vt:vector size="36" baseType="lpstr">
      <vt:lpstr>Arial</vt:lpstr>
      <vt:lpstr>Calibri</vt:lpstr>
      <vt:lpstr>Calibri Light</vt:lpstr>
      <vt:lpstr>Gill Sans MT</vt:lpstr>
      <vt:lpstr>Palatino</vt:lpstr>
      <vt:lpstr>Wingdings 3</vt:lpstr>
      <vt:lpstr>Tema de Office</vt:lpstr>
      <vt:lpstr>Presentación de PowerPoint</vt:lpstr>
      <vt:lpstr>  </vt:lpstr>
      <vt:lpstr>  </vt:lpstr>
      <vt:lpstr>Teoría de las  partidas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Octavio Islas</dc:creator>
  <cp:lastModifiedBy>Octavio Islas</cp:lastModifiedBy>
  <cp:revision>1</cp:revision>
  <dcterms:created xsi:type="dcterms:W3CDTF">2019-07-03T21:57:43Z</dcterms:created>
  <dcterms:modified xsi:type="dcterms:W3CDTF">2019-07-03T22:01:03Z</dcterms:modified>
</cp:coreProperties>
</file>