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7/3/19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7/3/19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7/3/19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B55A75-2609-4ACB-AE03-A67B0FB616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C" dirty="0"/>
              <a:t>La estrategia de “le monde”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0DF3F40-C21C-407F-8915-F7A122475F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C" dirty="0"/>
              <a:t>Lupe Erazo, Danilo Cifuentes y Macarena Endara</a:t>
            </a:r>
          </a:p>
        </p:txBody>
      </p:sp>
    </p:spTree>
    <p:extLst>
      <p:ext uri="{BB962C8B-B14F-4D97-AF65-F5344CB8AC3E}">
        <p14:creationId xmlns:p14="http://schemas.microsoft.com/office/powerpoint/2010/main" val="114231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6D081-FC3E-4244-A99A-50EC7EDAC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El problema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7CD308-FD6A-4DA0-8480-1EB689C6B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C" dirty="0"/>
              <a:t>Publicación de 12 caricaturas que criticaban a Mahoma dándole características ofensivas para la comunidad musulmana (</a:t>
            </a:r>
            <a:r>
              <a:rPr lang="es-EC" dirty="0" err="1"/>
              <a:t>Jyllands</a:t>
            </a:r>
            <a:r>
              <a:rPr lang="es-EC" dirty="0"/>
              <a:t> </a:t>
            </a:r>
            <a:r>
              <a:rPr lang="es-EC" dirty="0" err="1"/>
              <a:t>Posten</a:t>
            </a:r>
            <a:r>
              <a:rPr lang="es-EC" dirty="0"/>
              <a:t>).</a:t>
            </a:r>
          </a:p>
          <a:p>
            <a:r>
              <a:rPr lang="es-EC" dirty="0"/>
              <a:t>Posición del periódico francés “Le Monde”, frente a la problemática de la publicación que realizó el diario </a:t>
            </a:r>
            <a:r>
              <a:rPr lang="es-EC" dirty="0" err="1"/>
              <a:t>Jyllands</a:t>
            </a:r>
            <a:r>
              <a:rPr lang="es-EC" dirty="0"/>
              <a:t> </a:t>
            </a:r>
            <a:r>
              <a:rPr lang="es-EC" dirty="0" err="1"/>
              <a:t>Posten</a:t>
            </a:r>
            <a:r>
              <a:rPr lang="es-EC" dirty="0"/>
              <a:t>. </a:t>
            </a:r>
          </a:p>
          <a:p>
            <a:r>
              <a:rPr lang="es-EC" b="1" dirty="0"/>
              <a:t>Aspectos fundamentales: </a:t>
            </a:r>
          </a:p>
          <a:p>
            <a:pPr lvl="1"/>
            <a:r>
              <a:rPr lang="es-EC" dirty="0"/>
              <a:t>“Le Monde” realizó una publicación en la que mediante a una caricatura buscaba expresar la problemática que había generado la publicación de las 12 caricaturas que criticaban a Mohamed. Sin embargo, expresaron su postura frente al problema, publicando las 12 caricaturas en las páginas internas del diario. </a:t>
            </a:r>
          </a:p>
          <a:p>
            <a:pPr lvl="1"/>
            <a:r>
              <a:rPr lang="es-EC" dirty="0"/>
              <a:t>París es la ciudad que alberga la mayor cantidad de musulmanes en el territorio Europeo. (16.7% son inmigrantes y en su mayoría musulmanes)</a:t>
            </a:r>
          </a:p>
          <a:p>
            <a:pPr lvl="1"/>
            <a:r>
              <a:rPr lang="es-EC" dirty="0"/>
              <a:t>Basándose en que “Le Monde” pertenece a un estado laico, publica su postura respaldando la libertad de expresión como otros medios de comunicación Europeos. </a:t>
            </a:r>
          </a:p>
        </p:txBody>
      </p:sp>
    </p:spTree>
    <p:extLst>
      <p:ext uri="{BB962C8B-B14F-4D97-AF65-F5344CB8AC3E}">
        <p14:creationId xmlns:p14="http://schemas.microsoft.com/office/powerpoint/2010/main" val="1224225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6D081-FC3E-4244-A99A-50EC7EDAC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El problema en la teoría de los juegos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7CD308-FD6A-4DA0-8480-1EB689C6B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C" dirty="0"/>
              <a:t>Existen </a:t>
            </a:r>
            <a:r>
              <a:rPr lang="es-EC" b="1" dirty="0"/>
              <a:t>dos posturas: </a:t>
            </a:r>
            <a:r>
              <a:rPr lang="es-EC" dirty="0"/>
              <a:t>RELIGIÓN vs LIBERTAD DE EXPRESIÓN</a:t>
            </a:r>
          </a:p>
          <a:p>
            <a:r>
              <a:rPr lang="es-EC" dirty="0"/>
              <a:t>El </a:t>
            </a:r>
            <a:r>
              <a:rPr lang="es-EC" b="1" dirty="0"/>
              <a:t>azar</a:t>
            </a:r>
            <a:r>
              <a:rPr lang="es-EC" dirty="0"/>
              <a:t>: es el riesgo que corre el diario JP cuando realiza la publicación. </a:t>
            </a:r>
          </a:p>
          <a:p>
            <a:r>
              <a:rPr lang="es-EC" dirty="0"/>
              <a:t>La </a:t>
            </a:r>
            <a:r>
              <a:rPr lang="es-EC" b="1" dirty="0"/>
              <a:t>incertidumbre</a:t>
            </a:r>
            <a:r>
              <a:rPr lang="es-EC" dirty="0"/>
              <a:t>: la duda de si lanzar o no la publicación por temor a la reacción en sus lectores. (Le Monde)</a:t>
            </a:r>
          </a:p>
          <a:p>
            <a:r>
              <a:rPr lang="es-EC" dirty="0"/>
              <a:t>La </a:t>
            </a:r>
            <a:r>
              <a:rPr lang="es-EC" b="1" dirty="0"/>
              <a:t>estrategia</a:t>
            </a:r>
            <a:r>
              <a:rPr lang="es-EC" dirty="0"/>
              <a:t>: Interpretar la problemática que se había suscitado entre el periódico Danés y la reacción de la comunidad mundial Musulmana. Esta estrategia esta fundamentada por la necesidad de defender la libertad de expresión y el respaldo a los medios de comunicación europeos que también defendieron esa postura. </a:t>
            </a:r>
          </a:p>
          <a:p>
            <a:r>
              <a:rPr lang="es-EC" dirty="0"/>
              <a:t>El </a:t>
            </a:r>
            <a:r>
              <a:rPr lang="es-EC" b="1" dirty="0"/>
              <a:t>contexto</a:t>
            </a:r>
            <a:r>
              <a:rPr lang="es-EC" dirty="0"/>
              <a:t>: la publicación fue realizada en una ciudad que albergaba una cantidad importante de musulmanes, Le Monde, es un diario con un tiraje de 350mil ejemplares diarios, que tiene lectores laicos y musulmanes.</a:t>
            </a:r>
          </a:p>
          <a:p>
            <a:endParaRPr lang="es-EC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927619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6D081-FC3E-4244-A99A-50EC7EDAC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Nuestra estrategia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7CD308-FD6A-4DA0-8480-1EB689C6B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C" dirty="0"/>
              <a:t>Publicar las 12 caricaturas expresando editorialmente la postura del diario Le Monde, como un método informativo, no como crítica a la religión. </a:t>
            </a:r>
          </a:p>
          <a:p>
            <a:r>
              <a:rPr lang="es-EC" dirty="0"/>
              <a:t>Defender la libertad de expresión como editorial y tomar en cuenta la postura de un representante musulmán. Creando una conclusión sistemática que no comprometa la reputación de diario, no ofenda la religión musulmana y defienda la libertad de expresión. </a:t>
            </a:r>
          </a:p>
          <a:p>
            <a:r>
              <a:rPr lang="es-EC" dirty="0"/>
              <a:t>Es una estrategia basada en los parámetros que compromete las ofensas de la religión, la defensa de la libertad de expresión en un estado laico y la necesidad de que el diario se pronuncie ante esta problemática. </a:t>
            </a:r>
          </a:p>
          <a:p>
            <a:r>
              <a:rPr lang="es-EC" dirty="0"/>
              <a:t>Empleando la negociación y comprensión de las 2 partes. Dejando que el lector decida que posición defiende.</a:t>
            </a:r>
          </a:p>
          <a:p>
            <a:endParaRPr lang="es-EC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335842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6D081-FC3E-4244-A99A-50EC7EDAC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Conclusión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1E762708-916E-4082-A64C-E61EAE88D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 dirty="0"/>
          </a:p>
          <a:p>
            <a:endParaRPr lang="es-EC" dirty="0"/>
          </a:p>
          <a:p>
            <a:r>
              <a:rPr lang="es-EC" dirty="0"/>
              <a:t>Le Monde decide publicar a favor de la libertad de expresión las 12 caricaturas. Sin embargo, no ofende a la religión musulmana, ya que basa su estrategia en publicar su análisis de la problemática, previo a la publicación de las 12 caricaturas. </a:t>
            </a:r>
          </a:p>
        </p:txBody>
      </p:sp>
    </p:spTree>
    <p:extLst>
      <p:ext uri="{BB962C8B-B14F-4D97-AF65-F5344CB8AC3E}">
        <p14:creationId xmlns:p14="http://schemas.microsoft.com/office/powerpoint/2010/main" val="4127330543"/>
      </p:ext>
    </p:extLst>
  </p:cSld>
  <p:clrMapOvr>
    <a:masterClrMapping/>
  </p:clrMapOvr>
</p:sld>
</file>

<file path=ppt/theme/theme1.xml><?xml version="1.0" encoding="utf-8"?>
<a:theme xmlns:a="http://schemas.openxmlformats.org/drawingml/2006/main" name="Recort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76</TotalTime>
  <Words>492</Words>
  <Application>Microsoft Macintosh PowerPoint</Application>
  <PresentationFormat>Panorámica</PresentationFormat>
  <Paragraphs>24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7" baseType="lpstr">
      <vt:lpstr>Franklin Gothic Book</vt:lpstr>
      <vt:lpstr>Recorte</vt:lpstr>
      <vt:lpstr>La estrategia de “le monde”</vt:lpstr>
      <vt:lpstr>El problema</vt:lpstr>
      <vt:lpstr>El problema en la teoría de los juegos</vt:lpstr>
      <vt:lpstr>Nuestra estrategia </vt:lpstr>
      <vt:lpstr>Conclusión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estrategia de “le monde”</dc:title>
  <dc:creator>Macarena Endara</dc:creator>
  <cp:lastModifiedBy>Octavio Islas</cp:lastModifiedBy>
  <cp:revision>20</cp:revision>
  <dcterms:created xsi:type="dcterms:W3CDTF">2019-07-03T02:49:40Z</dcterms:created>
  <dcterms:modified xsi:type="dcterms:W3CDTF">2019-07-04T01:44:48Z</dcterms:modified>
</cp:coreProperties>
</file>