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ola Palacios [C]" initials="PP[" lastIdx="2" clrIdx="0">
    <p:extLst>
      <p:ext uri="{19B8F6BF-5375-455C-9EA6-DF929625EA0E}">
        <p15:presenceInfo xmlns:p15="http://schemas.microsoft.com/office/powerpoint/2012/main" userId="S::ppalacios@coca-cola.com::71959daf-1f02-48e2-a16e-2f01c275c8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75155C-6A89-4423-958E-B99417D6575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9927744-5B09-45A6-B82E-CE7D97BD40FF}">
      <dgm:prSet/>
      <dgm:spPr/>
      <dgm:t>
        <a:bodyPr/>
        <a:lstStyle/>
        <a:p>
          <a:pPr algn="just"/>
          <a:r>
            <a:rPr lang="es-EC"/>
            <a:t>Los 170 problemas mundiales: </a:t>
          </a:r>
          <a:endParaRPr lang="en-US"/>
        </a:p>
      </dgm:t>
    </dgm:pt>
    <dgm:pt modelId="{CB2C14CA-A603-4F3B-AB50-1C1DDABF217D}" type="parTrans" cxnId="{9B8D3530-8E9D-413F-8567-2AAE8D16E24D}">
      <dgm:prSet/>
      <dgm:spPr/>
      <dgm:t>
        <a:bodyPr/>
        <a:lstStyle/>
        <a:p>
          <a:pPr algn="just"/>
          <a:endParaRPr lang="en-US"/>
        </a:p>
      </dgm:t>
    </dgm:pt>
    <dgm:pt modelId="{967B5052-CF22-4172-B5A2-C6D025092EF8}" type="sibTrans" cxnId="{9B8D3530-8E9D-413F-8567-2AAE8D16E24D}">
      <dgm:prSet/>
      <dgm:spPr/>
      <dgm:t>
        <a:bodyPr/>
        <a:lstStyle/>
        <a:p>
          <a:pPr algn="just"/>
          <a:endParaRPr lang="en-US"/>
        </a:p>
      </dgm:t>
    </dgm:pt>
    <dgm:pt modelId="{E9AEF581-70F2-460A-995F-E1B0B823B55A}">
      <dgm:prSet/>
      <dgm:spPr/>
      <dgm:t>
        <a:bodyPr/>
        <a:lstStyle/>
        <a:p>
          <a:pPr algn="just"/>
          <a:r>
            <a:rPr lang="es-EC" dirty="0"/>
            <a:t>Viejos como el mundo: </a:t>
          </a:r>
          <a:r>
            <a:rPr lang="es-ES" dirty="0"/>
            <a:t>Problemas internacionales, guerras, enfermedades, inseguridad, pobreza, desempleo, etc. </a:t>
          </a:r>
          <a:endParaRPr lang="en-US" dirty="0"/>
        </a:p>
      </dgm:t>
    </dgm:pt>
    <dgm:pt modelId="{0A360A41-ADE6-4C8E-A20B-4DD327C37ABD}" type="parTrans" cxnId="{DAC0E69F-7B36-405B-81E8-79CCE9AEF004}">
      <dgm:prSet/>
      <dgm:spPr/>
      <dgm:t>
        <a:bodyPr/>
        <a:lstStyle/>
        <a:p>
          <a:pPr algn="just"/>
          <a:endParaRPr lang="en-US"/>
        </a:p>
      </dgm:t>
    </dgm:pt>
    <dgm:pt modelId="{9CA64DA0-ED44-418C-8077-1F877493D2EA}" type="sibTrans" cxnId="{DAC0E69F-7B36-405B-81E8-79CCE9AEF004}">
      <dgm:prSet/>
      <dgm:spPr/>
      <dgm:t>
        <a:bodyPr/>
        <a:lstStyle/>
        <a:p>
          <a:pPr algn="just"/>
          <a:endParaRPr lang="en-US"/>
        </a:p>
      </dgm:t>
    </dgm:pt>
    <dgm:pt modelId="{D815526C-13DF-4673-B3B0-8C13397E6FE6}">
      <dgm:prSet/>
      <dgm:spPr/>
      <dgm:t>
        <a:bodyPr/>
        <a:lstStyle/>
        <a:p>
          <a:pPr algn="just"/>
          <a:r>
            <a:rPr lang="es-ES"/>
            <a:t>Rebrotes de manifestaciones: opresión, autoritarismo, nacionalismos irresponsables, violencia de género, nazismo, xenofobia, terrorismo. </a:t>
          </a:r>
          <a:endParaRPr lang="en-US"/>
        </a:p>
      </dgm:t>
    </dgm:pt>
    <dgm:pt modelId="{DF64B7CC-1A48-4F1A-B1C1-07AE2C610184}" type="parTrans" cxnId="{60D48422-74A2-425B-A450-BBF24F69AB21}">
      <dgm:prSet/>
      <dgm:spPr/>
      <dgm:t>
        <a:bodyPr/>
        <a:lstStyle/>
        <a:p>
          <a:pPr algn="just"/>
          <a:endParaRPr lang="en-US"/>
        </a:p>
      </dgm:t>
    </dgm:pt>
    <dgm:pt modelId="{ABA8E14B-2BBD-4F5D-9DA6-98DC03788762}" type="sibTrans" cxnId="{60D48422-74A2-425B-A450-BBF24F69AB21}">
      <dgm:prSet/>
      <dgm:spPr/>
      <dgm:t>
        <a:bodyPr/>
        <a:lstStyle/>
        <a:p>
          <a:pPr algn="just"/>
          <a:endParaRPr lang="en-US"/>
        </a:p>
      </dgm:t>
    </dgm:pt>
    <dgm:pt modelId="{AA678B29-A4BC-4338-9E7A-C678CB2101A7}">
      <dgm:prSet/>
      <dgm:spPr/>
      <dgm:t>
        <a:bodyPr/>
        <a:lstStyle/>
        <a:p>
          <a:pPr algn="just"/>
          <a:r>
            <a:rPr lang="es-EC"/>
            <a:t>Los que han superado las últimas décadas un umbral para convertirlos en el principal enfoque: erosión, biodiversidad, destrucción humana, vandalismo. </a:t>
          </a:r>
          <a:endParaRPr lang="en-US"/>
        </a:p>
      </dgm:t>
    </dgm:pt>
    <dgm:pt modelId="{ADEB56F1-AD7A-4CD7-A122-8D96328447F7}" type="parTrans" cxnId="{EB7F7467-E517-420D-BEDE-2311A04B95DB}">
      <dgm:prSet/>
      <dgm:spPr/>
      <dgm:t>
        <a:bodyPr/>
        <a:lstStyle/>
        <a:p>
          <a:pPr algn="just"/>
          <a:endParaRPr lang="en-US"/>
        </a:p>
      </dgm:t>
    </dgm:pt>
    <dgm:pt modelId="{56A901CF-FA50-409A-9224-424070B3824C}" type="sibTrans" cxnId="{EB7F7467-E517-420D-BEDE-2311A04B95DB}">
      <dgm:prSet/>
      <dgm:spPr/>
      <dgm:t>
        <a:bodyPr/>
        <a:lstStyle/>
        <a:p>
          <a:pPr algn="just"/>
          <a:endParaRPr lang="en-US"/>
        </a:p>
      </dgm:t>
    </dgm:pt>
    <dgm:pt modelId="{96241F21-4FA8-42CA-B1FA-B16C12D850B8}">
      <dgm:prSet/>
      <dgm:spPr/>
      <dgm:t>
        <a:bodyPr/>
        <a:lstStyle/>
        <a:p>
          <a:pPr algn="just"/>
          <a:r>
            <a:rPr lang="es-EC"/>
            <a:t>Viejas perversiones o delitos que encuentran un camino debido al entorno actual: pedofilia en internet, delitos informáticos, etc. </a:t>
          </a:r>
          <a:endParaRPr lang="en-US"/>
        </a:p>
      </dgm:t>
    </dgm:pt>
    <dgm:pt modelId="{46A09962-AC65-41DA-85E0-90849F3A06B0}" type="parTrans" cxnId="{D32BA622-4F84-4BED-993E-799287F56FA4}">
      <dgm:prSet/>
      <dgm:spPr/>
      <dgm:t>
        <a:bodyPr/>
        <a:lstStyle/>
        <a:p>
          <a:pPr algn="just"/>
          <a:endParaRPr lang="en-US"/>
        </a:p>
      </dgm:t>
    </dgm:pt>
    <dgm:pt modelId="{D6CEA714-16FC-4CAE-AD72-28A613935A40}" type="sibTrans" cxnId="{D32BA622-4F84-4BED-993E-799287F56FA4}">
      <dgm:prSet/>
      <dgm:spPr/>
      <dgm:t>
        <a:bodyPr/>
        <a:lstStyle/>
        <a:p>
          <a:pPr algn="just"/>
          <a:endParaRPr lang="en-US"/>
        </a:p>
      </dgm:t>
    </dgm:pt>
    <dgm:pt modelId="{D65B6F92-B5BF-47FD-9A22-B287EC0E9DBF}">
      <dgm:prSet/>
      <dgm:spPr/>
      <dgm:t>
        <a:bodyPr/>
        <a:lstStyle/>
        <a:p>
          <a:pPr algn="just"/>
          <a:r>
            <a:rPr lang="es-EC"/>
            <a:t>Aquellos que responden a rubricas genéricas como enfermedades o riesgos: sida, desastres nucleares como Chernobil. </a:t>
          </a:r>
          <a:endParaRPr lang="en-US"/>
        </a:p>
      </dgm:t>
    </dgm:pt>
    <dgm:pt modelId="{D4ED63AC-DCE3-46D5-9C92-0269F3527D9E}" type="parTrans" cxnId="{4F2885B3-4336-428E-B27E-E67A2FCC0825}">
      <dgm:prSet/>
      <dgm:spPr/>
      <dgm:t>
        <a:bodyPr/>
        <a:lstStyle/>
        <a:p>
          <a:pPr algn="just"/>
          <a:endParaRPr lang="en-US"/>
        </a:p>
      </dgm:t>
    </dgm:pt>
    <dgm:pt modelId="{809E68FF-7D47-4BD7-AAEE-1DC0FFCFA075}" type="sibTrans" cxnId="{4F2885B3-4336-428E-B27E-E67A2FCC0825}">
      <dgm:prSet/>
      <dgm:spPr/>
      <dgm:t>
        <a:bodyPr/>
        <a:lstStyle/>
        <a:p>
          <a:pPr algn="just"/>
          <a:endParaRPr lang="en-US"/>
        </a:p>
      </dgm:t>
    </dgm:pt>
    <dgm:pt modelId="{0ED9D282-7037-4250-A542-F78806D2C472}">
      <dgm:prSet/>
      <dgm:spPr/>
      <dgm:t>
        <a:bodyPr/>
        <a:lstStyle/>
        <a:p>
          <a:pPr algn="just"/>
          <a:r>
            <a:rPr lang="es-EC"/>
            <a:t>Conflictos normativos derivados de la fragmentación/homogenización de culturas: conflictos culturales, decadencia ética, ruptura social. </a:t>
          </a:r>
          <a:endParaRPr lang="en-US"/>
        </a:p>
      </dgm:t>
    </dgm:pt>
    <dgm:pt modelId="{5C302147-5733-4C34-8972-E4C9BA3B7982}" type="parTrans" cxnId="{15D0C854-28FA-4BCF-8DBB-286E63396EAD}">
      <dgm:prSet/>
      <dgm:spPr/>
      <dgm:t>
        <a:bodyPr/>
        <a:lstStyle/>
        <a:p>
          <a:pPr algn="just"/>
          <a:endParaRPr lang="en-US"/>
        </a:p>
      </dgm:t>
    </dgm:pt>
    <dgm:pt modelId="{C985A8D5-8DD1-48C8-996B-38E5D63FF59A}" type="sibTrans" cxnId="{15D0C854-28FA-4BCF-8DBB-286E63396EAD}">
      <dgm:prSet/>
      <dgm:spPr/>
      <dgm:t>
        <a:bodyPr/>
        <a:lstStyle/>
        <a:p>
          <a:pPr algn="just"/>
          <a:endParaRPr lang="en-US"/>
        </a:p>
      </dgm:t>
    </dgm:pt>
    <dgm:pt modelId="{7FC3B428-C1A4-4616-B4A0-9D4B8D868ECA}">
      <dgm:prSet/>
      <dgm:spPr/>
      <dgm:t>
        <a:bodyPr/>
        <a:lstStyle/>
        <a:p>
          <a:pPr algn="just"/>
          <a:r>
            <a:rPr lang="es-EC"/>
            <a:t>Sociedad de la información: falta de información, información incorrecta, desinformación deliberada, declaraciones internacionales falsas, falta de credibilidad en las instituciones, etc. </a:t>
          </a:r>
          <a:endParaRPr lang="en-US"/>
        </a:p>
      </dgm:t>
    </dgm:pt>
    <dgm:pt modelId="{4840EEDB-EDC2-4EED-A5A5-571E2576A216}" type="parTrans" cxnId="{DA7F3D0E-1A7E-4E83-994C-216D9E857548}">
      <dgm:prSet/>
      <dgm:spPr/>
      <dgm:t>
        <a:bodyPr/>
        <a:lstStyle/>
        <a:p>
          <a:pPr algn="just"/>
          <a:endParaRPr lang="en-US"/>
        </a:p>
      </dgm:t>
    </dgm:pt>
    <dgm:pt modelId="{60F99623-D477-4B6F-89D7-BD5940F9291A}" type="sibTrans" cxnId="{DA7F3D0E-1A7E-4E83-994C-216D9E857548}">
      <dgm:prSet/>
      <dgm:spPr/>
      <dgm:t>
        <a:bodyPr/>
        <a:lstStyle/>
        <a:p>
          <a:pPr algn="just"/>
          <a:endParaRPr lang="en-US"/>
        </a:p>
      </dgm:t>
    </dgm:pt>
    <dgm:pt modelId="{4328A2EE-1F9A-43A9-A257-3D19E3EFF420}" type="pres">
      <dgm:prSet presAssocID="{4975155C-6A89-4423-958E-B99417D6575F}" presName="vert0" presStyleCnt="0">
        <dgm:presLayoutVars>
          <dgm:dir/>
          <dgm:animOne val="branch"/>
          <dgm:animLvl val="lvl"/>
        </dgm:presLayoutVars>
      </dgm:prSet>
      <dgm:spPr/>
    </dgm:pt>
    <dgm:pt modelId="{4955A623-3717-4C5E-AB24-8CE554685FA9}" type="pres">
      <dgm:prSet presAssocID="{49927744-5B09-45A6-B82E-CE7D97BD40FF}" presName="thickLine" presStyleLbl="alignNode1" presStyleIdx="0" presStyleCnt="1"/>
      <dgm:spPr/>
    </dgm:pt>
    <dgm:pt modelId="{42E51852-CA83-422C-9AA2-2F61C46F592B}" type="pres">
      <dgm:prSet presAssocID="{49927744-5B09-45A6-B82E-CE7D97BD40FF}" presName="horz1" presStyleCnt="0"/>
      <dgm:spPr/>
    </dgm:pt>
    <dgm:pt modelId="{5253478F-593A-4B2F-AB00-A94E2CAEE6FE}" type="pres">
      <dgm:prSet presAssocID="{49927744-5B09-45A6-B82E-CE7D97BD40FF}" presName="tx1" presStyleLbl="revTx" presStyleIdx="0" presStyleCnt="8"/>
      <dgm:spPr/>
    </dgm:pt>
    <dgm:pt modelId="{26F70A82-1CF5-4B35-B530-16E8EDD27394}" type="pres">
      <dgm:prSet presAssocID="{49927744-5B09-45A6-B82E-CE7D97BD40FF}" presName="vert1" presStyleCnt="0"/>
      <dgm:spPr/>
    </dgm:pt>
    <dgm:pt modelId="{BC04970E-7651-4631-A4B7-5315625214FE}" type="pres">
      <dgm:prSet presAssocID="{E9AEF581-70F2-460A-995F-E1B0B823B55A}" presName="vertSpace2a" presStyleCnt="0"/>
      <dgm:spPr/>
    </dgm:pt>
    <dgm:pt modelId="{8D870A6E-BE02-43F0-AAA8-3909210BB75A}" type="pres">
      <dgm:prSet presAssocID="{E9AEF581-70F2-460A-995F-E1B0B823B55A}" presName="horz2" presStyleCnt="0"/>
      <dgm:spPr/>
    </dgm:pt>
    <dgm:pt modelId="{DECF8F62-C87E-4873-8E56-771077D7B687}" type="pres">
      <dgm:prSet presAssocID="{E9AEF581-70F2-460A-995F-E1B0B823B55A}" presName="horzSpace2" presStyleCnt="0"/>
      <dgm:spPr/>
    </dgm:pt>
    <dgm:pt modelId="{F3ED7AF4-13FF-47F7-9145-E2566A8B66EA}" type="pres">
      <dgm:prSet presAssocID="{E9AEF581-70F2-460A-995F-E1B0B823B55A}" presName="tx2" presStyleLbl="revTx" presStyleIdx="1" presStyleCnt="8"/>
      <dgm:spPr/>
    </dgm:pt>
    <dgm:pt modelId="{F099A68A-9114-452E-B3A0-150F1BE29F5D}" type="pres">
      <dgm:prSet presAssocID="{E9AEF581-70F2-460A-995F-E1B0B823B55A}" presName="vert2" presStyleCnt="0"/>
      <dgm:spPr/>
    </dgm:pt>
    <dgm:pt modelId="{9122F6DF-4856-49A9-939E-B680315C82FE}" type="pres">
      <dgm:prSet presAssocID="{E9AEF581-70F2-460A-995F-E1B0B823B55A}" presName="thinLine2b" presStyleLbl="callout" presStyleIdx="0" presStyleCnt="7"/>
      <dgm:spPr/>
    </dgm:pt>
    <dgm:pt modelId="{AAC76EA1-F78B-4539-BE7B-8F6FFA334B6E}" type="pres">
      <dgm:prSet presAssocID="{E9AEF581-70F2-460A-995F-E1B0B823B55A}" presName="vertSpace2b" presStyleCnt="0"/>
      <dgm:spPr/>
    </dgm:pt>
    <dgm:pt modelId="{06B49356-29EB-41C4-9EAE-BF92C41035E1}" type="pres">
      <dgm:prSet presAssocID="{D815526C-13DF-4673-B3B0-8C13397E6FE6}" presName="horz2" presStyleCnt="0"/>
      <dgm:spPr/>
    </dgm:pt>
    <dgm:pt modelId="{CE67742C-8213-402F-9697-94ADB2007C07}" type="pres">
      <dgm:prSet presAssocID="{D815526C-13DF-4673-B3B0-8C13397E6FE6}" presName="horzSpace2" presStyleCnt="0"/>
      <dgm:spPr/>
    </dgm:pt>
    <dgm:pt modelId="{0461CD30-E292-4610-A106-9B14F9C9E99C}" type="pres">
      <dgm:prSet presAssocID="{D815526C-13DF-4673-B3B0-8C13397E6FE6}" presName="tx2" presStyleLbl="revTx" presStyleIdx="2" presStyleCnt="8"/>
      <dgm:spPr/>
    </dgm:pt>
    <dgm:pt modelId="{09DDD0F8-6926-499E-9AAA-77C1663601DF}" type="pres">
      <dgm:prSet presAssocID="{D815526C-13DF-4673-B3B0-8C13397E6FE6}" presName="vert2" presStyleCnt="0"/>
      <dgm:spPr/>
    </dgm:pt>
    <dgm:pt modelId="{8ECD5779-CDEC-4C91-9486-9150090F8130}" type="pres">
      <dgm:prSet presAssocID="{D815526C-13DF-4673-B3B0-8C13397E6FE6}" presName="thinLine2b" presStyleLbl="callout" presStyleIdx="1" presStyleCnt="7"/>
      <dgm:spPr/>
    </dgm:pt>
    <dgm:pt modelId="{9B52C9CA-E664-4B63-88D1-A0874A337888}" type="pres">
      <dgm:prSet presAssocID="{D815526C-13DF-4673-B3B0-8C13397E6FE6}" presName="vertSpace2b" presStyleCnt="0"/>
      <dgm:spPr/>
    </dgm:pt>
    <dgm:pt modelId="{EAD5555F-1F8C-40AD-BE66-25F57DA8F099}" type="pres">
      <dgm:prSet presAssocID="{AA678B29-A4BC-4338-9E7A-C678CB2101A7}" presName="horz2" presStyleCnt="0"/>
      <dgm:spPr/>
    </dgm:pt>
    <dgm:pt modelId="{EFF05E2B-E30D-4B46-B7FB-9DEDE0441BB8}" type="pres">
      <dgm:prSet presAssocID="{AA678B29-A4BC-4338-9E7A-C678CB2101A7}" presName="horzSpace2" presStyleCnt="0"/>
      <dgm:spPr/>
    </dgm:pt>
    <dgm:pt modelId="{E2CD2952-5EF3-4068-A83A-3A9A8E3830A1}" type="pres">
      <dgm:prSet presAssocID="{AA678B29-A4BC-4338-9E7A-C678CB2101A7}" presName="tx2" presStyleLbl="revTx" presStyleIdx="3" presStyleCnt="8"/>
      <dgm:spPr/>
    </dgm:pt>
    <dgm:pt modelId="{4DE08181-26E6-4F9A-9C70-BAA43AD3B3F7}" type="pres">
      <dgm:prSet presAssocID="{AA678B29-A4BC-4338-9E7A-C678CB2101A7}" presName="vert2" presStyleCnt="0"/>
      <dgm:spPr/>
    </dgm:pt>
    <dgm:pt modelId="{B8BC7E03-BAF8-451E-9687-6E30DECC6259}" type="pres">
      <dgm:prSet presAssocID="{AA678B29-A4BC-4338-9E7A-C678CB2101A7}" presName="thinLine2b" presStyleLbl="callout" presStyleIdx="2" presStyleCnt="7"/>
      <dgm:spPr/>
    </dgm:pt>
    <dgm:pt modelId="{573337D4-63A8-4932-AB1F-0E6790645289}" type="pres">
      <dgm:prSet presAssocID="{AA678B29-A4BC-4338-9E7A-C678CB2101A7}" presName="vertSpace2b" presStyleCnt="0"/>
      <dgm:spPr/>
    </dgm:pt>
    <dgm:pt modelId="{871063F7-DFB1-409D-A2AC-4419F717C3D4}" type="pres">
      <dgm:prSet presAssocID="{96241F21-4FA8-42CA-B1FA-B16C12D850B8}" presName="horz2" presStyleCnt="0"/>
      <dgm:spPr/>
    </dgm:pt>
    <dgm:pt modelId="{4418A1D3-47F6-46AE-A556-AAA6F90C67C3}" type="pres">
      <dgm:prSet presAssocID="{96241F21-4FA8-42CA-B1FA-B16C12D850B8}" presName="horzSpace2" presStyleCnt="0"/>
      <dgm:spPr/>
    </dgm:pt>
    <dgm:pt modelId="{56C085AB-15C9-4CFC-B133-C55E9480A16D}" type="pres">
      <dgm:prSet presAssocID="{96241F21-4FA8-42CA-B1FA-B16C12D850B8}" presName="tx2" presStyleLbl="revTx" presStyleIdx="4" presStyleCnt="8"/>
      <dgm:spPr/>
    </dgm:pt>
    <dgm:pt modelId="{FFB388E3-80CD-49B9-A0E1-1CA6C24AFF6D}" type="pres">
      <dgm:prSet presAssocID="{96241F21-4FA8-42CA-B1FA-B16C12D850B8}" presName="vert2" presStyleCnt="0"/>
      <dgm:spPr/>
    </dgm:pt>
    <dgm:pt modelId="{61941E56-A412-4413-BE79-B1A357C81419}" type="pres">
      <dgm:prSet presAssocID="{96241F21-4FA8-42CA-B1FA-B16C12D850B8}" presName="thinLine2b" presStyleLbl="callout" presStyleIdx="3" presStyleCnt="7"/>
      <dgm:spPr/>
    </dgm:pt>
    <dgm:pt modelId="{39E870CA-51B6-488C-8582-5E29ABB0D4A7}" type="pres">
      <dgm:prSet presAssocID="{96241F21-4FA8-42CA-B1FA-B16C12D850B8}" presName="vertSpace2b" presStyleCnt="0"/>
      <dgm:spPr/>
    </dgm:pt>
    <dgm:pt modelId="{3F8FCD9D-AAF0-4241-A9D0-59B5F41132AC}" type="pres">
      <dgm:prSet presAssocID="{D65B6F92-B5BF-47FD-9A22-B287EC0E9DBF}" presName="horz2" presStyleCnt="0"/>
      <dgm:spPr/>
    </dgm:pt>
    <dgm:pt modelId="{DC2BF7E7-E898-4EAC-9323-91BE4D1D30F3}" type="pres">
      <dgm:prSet presAssocID="{D65B6F92-B5BF-47FD-9A22-B287EC0E9DBF}" presName="horzSpace2" presStyleCnt="0"/>
      <dgm:spPr/>
    </dgm:pt>
    <dgm:pt modelId="{6E7D9D16-9563-45A3-A1AD-7A416994D936}" type="pres">
      <dgm:prSet presAssocID="{D65B6F92-B5BF-47FD-9A22-B287EC0E9DBF}" presName="tx2" presStyleLbl="revTx" presStyleIdx="5" presStyleCnt="8"/>
      <dgm:spPr/>
    </dgm:pt>
    <dgm:pt modelId="{85839D1E-B999-44CD-93EB-40E00475DC76}" type="pres">
      <dgm:prSet presAssocID="{D65B6F92-B5BF-47FD-9A22-B287EC0E9DBF}" presName="vert2" presStyleCnt="0"/>
      <dgm:spPr/>
    </dgm:pt>
    <dgm:pt modelId="{914CD78E-6BD8-428D-BBBB-3466B7E64FA5}" type="pres">
      <dgm:prSet presAssocID="{D65B6F92-B5BF-47FD-9A22-B287EC0E9DBF}" presName="thinLine2b" presStyleLbl="callout" presStyleIdx="4" presStyleCnt="7"/>
      <dgm:spPr/>
    </dgm:pt>
    <dgm:pt modelId="{61CA0283-B422-453A-ABDE-7A7DCB34A196}" type="pres">
      <dgm:prSet presAssocID="{D65B6F92-B5BF-47FD-9A22-B287EC0E9DBF}" presName="vertSpace2b" presStyleCnt="0"/>
      <dgm:spPr/>
    </dgm:pt>
    <dgm:pt modelId="{E66C2F93-3B24-4E25-8E93-EDEFC2941B35}" type="pres">
      <dgm:prSet presAssocID="{0ED9D282-7037-4250-A542-F78806D2C472}" presName="horz2" presStyleCnt="0"/>
      <dgm:spPr/>
    </dgm:pt>
    <dgm:pt modelId="{94302FA1-DECD-4DC7-8C79-97ED17F3F4A1}" type="pres">
      <dgm:prSet presAssocID="{0ED9D282-7037-4250-A542-F78806D2C472}" presName="horzSpace2" presStyleCnt="0"/>
      <dgm:spPr/>
    </dgm:pt>
    <dgm:pt modelId="{0469950E-2A5E-4443-9CA8-787D688F0FBE}" type="pres">
      <dgm:prSet presAssocID="{0ED9D282-7037-4250-A542-F78806D2C472}" presName="tx2" presStyleLbl="revTx" presStyleIdx="6" presStyleCnt="8"/>
      <dgm:spPr/>
    </dgm:pt>
    <dgm:pt modelId="{CAF7FF8A-68E2-4214-995F-CDBF0D45E48B}" type="pres">
      <dgm:prSet presAssocID="{0ED9D282-7037-4250-A542-F78806D2C472}" presName="vert2" presStyleCnt="0"/>
      <dgm:spPr/>
    </dgm:pt>
    <dgm:pt modelId="{AE05A410-9D92-40B2-B811-E200B20737B7}" type="pres">
      <dgm:prSet presAssocID="{0ED9D282-7037-4250-A542-F78806D2C472}" presName="thinLine2b" presStyleLbl="callout" presStyleIdx="5" presStyleCnt="7"/>
      <dgm:spPr/>
    </dgm:pt>
    <dgm:pt modelId="{42B43032-C755-42A5-9043-9D7B8F8C78A0}" type="pres">
      <dgm:prSet presAssocID="{0ED9D282-7037-4250-A542-F78806D2C472}" presName="vertSpace2b" presStyleCnt="0"/>
      <dgm:spPr/>
    </dgm:pt>
    <dgm:pt modelId="{4D5153EC-8EB7-4B97-8BF4-04CDF8AD1EA9}" type="pres">
      <dgm:prSet presAssocID="{7FC3B428-C1A4-4616-B4A0-9D4B8D868ECA}" presName="horz2" presStyleCnt="0"/>
      <dgm:spPr/>
    </dgm:pt>
    <dgm:pt modelId="{6D1F7383-ECFF-4767-A140-7EC039FA802F}" type="pres">
      <dgm:prSet presAssocID="{7FC3B428-C1A4-4616-B4A0-9D4B8D868ECA}" presName="horzSpace2" presStyleCnt="0"/>
      <dgm:spPr/>
    </dgm:pt>
    <dgm:pt modelId="{D86CCC69-2B0F-45D1-8E96-85059F489458}" type="pres">
      <dgm:prSet presAssocID="{7FC3B428-C1A4-4616-B4A0-9D4B8D868ECA}" presName="tx2" presStyleLbl="revTx" presStyleIdx="7" presStyleCnt="8"/>
      <dgm:spPr/>
    </dgm:pt>
    <dgm:pt modelId="{3868DE85-5BCE-47ED-88E7-259385544DD1}" type="pres">
      <dgm:prSet presAssocID="{7FC3B428-C1A4-4616-B4A0-9D4B8D868ECA}" presName="vert2" presStyleCnt="0"/>
      <dgm:spPr/>
    </dgm:pt>
    <dgm:pt modelId="{B4D9A45F-20C5-4442-9F27-0F0AD0209AE7}" type="pres">
      <dgm:prSet presAssocID="{7FC3B428-C1A4-4616-B4A0-9D4B8D868ECA}" presName="thinLine2b" presStyleLbl="callout" presStyleIdx="6" presStyleCnt="7"/>
      <dgm:spPr/>
    </dgm:pt>
    <dgm:pt modelId="{3683B154-57F9-4F24-BE9B-0FBDCE68DF3C}" type="pres">
      <dgm:prSet presAssocID="{7FC3B428-C1A4-4616-B4A0-9D4B8D868ECA}" presName="vertSpace2b" presStyleCnt="0"/>
      <dgm:spPr/>
    </dgm:pt>
  </dgm:ptLst>
  <dgm:cxnLst>
    <dgm:cxn modelId="{DA7F3D0E-1A7E-4E83-994C-216D9E857548}" srcId="{49927744-5B09-45A6-B82E-CE7D97BD40FF}" destId="{7FC3B428-C1A4-4616-B4A0-9D4B8D868ECA}" srcOrd="6" destOrd="0" parTransId="{4840EEDB-EDC2-4EED-A5A5-571E2576A216}" sibTransId="{60F99623-D477-4B6F-89D7-BD5940F9291A}"/>
    <dgm:cxn modelId="{6E614F1E-6FB3-4125-899C-71416DCAF880}" type="presOf" srcId="{AA678B29-A4BC-4338-9E7A-C678CB2101A7}" destId="{E2CD2952-5EF3-4068-A83A-3A9A8E3830A1}" srcOrd="0" destOrd="0" presId="urn:microsoft.com/office/officeart/2008/layout/LinedList"/>
    <dgm:cxn modelId="{60D48422-74A2-425B-A450-BBF24F69AB21}" srcId="{49927744-5B09-45A6-B82E-CE7D97BD40FF}" destId="{D815526C-13DF-4673-B3B0-8C13397E6FE6}" srcOrd="1" destOrd="0" parTransId="{DF64B7CC-1A48-4F1A-B1C1-07AE2C610184}" sibTransId="{ABA8E14B-2BBD-4F5D-9DA6-98DC03788762}"/>
    <dgm:cxn modelId="{D32BA622-4F84-4BED-993E-799287F56FA4}" srcId="{49927744-5B09-45A6-B82E-CE7D97BD40FF}" destId="{96241F21-4FA8-42CA-B1FA-B16C12D850B8}" srcOrd="3" destOrd="0" parTransId="{46A09962-AC65-41DA-85E0-90849F3A06B0}" sibTransId="{D6CEA714-16FC-4CAE-AD72-28A613935A40}"/>
    <dgm:cxn modelId="{9B8D3530-8E9D-413F-8567-2AAE8D16E24D}" srcId="{4975155C-6A89-4423-958E-B99417D6575F}" destId="{49927744-5B09-45A6-B82E-CE7D97BD40FF}" srcOrd="0" destOrd="0" parTransId="{CB2C14CA-A603-4F3B-AB50-1C1DDABF217D}" sibTransId="{967B5052-CF22-4172-B5A2-C6D025092EF8}"/>
    <dgm:cxn modelId="{EB7F7467-E517-420D-BEDE-2311A04B95DB}" srcId="{49927744-5B09-45A6-B82E-CE7D97BD40FF}" destId="{AA678B29-A4BC-4338-9E7A-C678CB2101A7}" srcOrd="2" destOrd="0" parTransId="{ADEB56F1-AD7A-4CD7-A122-8D96328447F7}" sibTransId="{56A901CF-FA50-409A-9224-424070B3824C}"/>
    <dgm:cxn modelId="{15D0C854-28FA-4BCF-8DBB-286E63396EAD}" srcId="{49927744-5B09-45A6-B82E-CE7D97BD40FF}" destId="{0ED9D282-7037-4250-A542-F78806D2C472}" srcOrd="5" destOrd="0" parTransId="{5C302147-5733-4C34-8972-E4C9BA3B7982}" sibTransId="{C985A8D5-8DD1-48C8-996B-38E5D63FF59A}"/>
    <dgm:cxn modelId="{7E900D59-DF1D-4C78-928D-25108012AEAE}" type="presOf" srcId="{7FC3B428-C1A4-4616-B4A0-9D4B8D868ECA}" destId="{D86CCC69-2B0F-45D1-8E96-85059F489458}" srcOrd="0" destOrd="0" presId="urn:microsoft.com/office/officeart/2008/layout/LinedList"/>
    <dgm:cxn modelId="{407FC159-E7F5-48E3-B081-02EEC670C2DC}" type="presOf" srcId="{96241F21-4FA8-42CA-B1FA-B16C12D850B8}" destId="{56C085AB-15C9-4CFC-B133-C55E9480A16D}" srcOrd="0" destOrd="0" presId="urn:microsoft.com/office/officeart/2008/layout/LinedList"/>
    <dgm:cxn modelId="{5907DB86-CB71-4412-B19D-77D187A534BA}" type="presOf" srcId="{4975155C-6A89-4423-958E-B99417D6575F}" destId="{4328A2EE-1F9A-43A9-A257-3D19E3EFF420}" srcOrd="0" destOrd="0" presId="urn:microsoft.com/office/officeart/2008/layout/LinedList"/>
    <dgm:cxn modelId="{3B975989-F3BE-41EE-9758-BC126491B042}" type="presOf" srcId="{0ED9D282-7037-4250-A542-F78806D2C472}" destId="{0469950E-2A5E-4443-9CA8-787D688F0FBE}" srcOrd="0" destOrd="0" presId="urn:microsoft.com/office/officeart/2008/layout/LinedList"/>
    <dgm:cxn modelId="{DAC0E69F-7B36-405B-81E8-79CCE9AEF004}" srcId="{49927744-5B09-45A6-B82E-CE7D97BD40FF}" destId="{E9AEF581-70F2-460A-995F-E1B0B823B55A}" srcOrd="0" destOrd="0" parTransId="{0A360A41-ADE6-4C8E-A20B-4DD327C37ABD}" sibTransId="{9CA64DA0-ED44-418C-8077-1F877493D2EA}"/>
    <dgm:cxn modelId="{4F2885B3-4336-428E-B27E-E67A2FCC0825}" srcId="{49927744-5B09-45A6-B82E-CE7D97BD40FF}" destId="{D65B6F92-B5BF-47FD-9A22-B287EC0E9DBF}" srcOrd="4" destOrd="0" parTransId="{D4ED63AC-DCE3-46D5-9C92-0269F3527D9E}" sibTransId="{809E68FF-7D47-4BD7-AAEE-1DC0FFCFA075}"/>
    <dgm:cxn modelId="{66FE9AB4-A01B-4B27-A2E3-AB1D41A12241}" type="presOf" srcId="{49927744-5B09-45A6-B82E-CE7D97BD40FF}" destId="{5253478F-593A-4B2F-AB00-A94E2CAEE6FE}" srcOrd="0" destOrd="0" presId="urn:microsoft.com/office/officeart/2008/layout/LinedList"/>
    <dgm:cxn modelId="{128B82BD-BEB2-4423-B212-F7CC46D471A4}" type="presOf" srcId="{E9AEF581-70F2-460A-995F-E1B0B823B55A}" destId="{F3ED7AF4-13FF-47F7-9145-E2566A8B66EA}" srcOrd="0" destOrd="0" presId="urn:microsoft.com/office/officeart/2008/layout/LinedList"/>
    <dgm:cxn modelId="{9D55A7BE-9DA1-41D8-A7D2-126289B466B0}" type="presOf" srcId="{D65B6F92-B5BF-47FD-9A22-B287EC0E9DBF}" destId="{6E7D9D16-9563-45A3-A1AD-7A416994D936}" srcOrd="0" destOrd="0" presId="urn:microsoft.com/office/officeart/2008/layout/LinedList"/>
    <dgm:cxn modelId="{59D5A4EF-3142-4146-861C-86FD346662B6}" type="presOf" srcId="{D815526C-13DF-4673-B3B0-8C13397E6FE6}" destId="{0461CD30-E292-4610-A106-9B14F9C9E99C}" srcOrd="0" destOrd="0" presId="urn:microsoft.com/office/officeart/2008/layout/LinedList"/>
    <dgm:cxn modelId="{7A2C86A4-743C-41E0-A417-8C4BB9BE9F19}" type="presParOf" srcId="{4328A2EE-1F9A-43A9-A257-3D19E3EFF420}" destId="{4955A623-3717-4C5E-AB24-8CE554685FA9}" srcOrd="0" destOrd="0" presId="urn:microsoft.com/office/officeart/2008/layout/LinedList"/>
    <dgm:cxn modelId="{DA8A49A1-D2DD-4131-9F75-D72B18C8E883}" type="presParOf" srcId="{4328A2EE-1F9A-43A9-A257-3D19E3EFF420}" destId="{42E51852-CA83-422C-9AA2-2F61C46F592B}" srcOrd="1" destOrd="0" presId="urn:microsoft.com/office/officeart/2008/layout/LinedList"/>
    <dgm:cxn modelId="{03CEE0BC-E835-4963-B9CF-CE386DF2DED9}" type="presParOf" srcId="{42E51852-CA83-422C-9AA2-2F61C46F592B}" destId="{5253478F-593A-4B2F-AB00-A94E2CAEE6FE}" srcOrd="0" destOrd="0" presId="urn:microsoft.com/office/officeart/2008/layout/LinedList"/>
    <dgm:cxn modelId="{AE8CDE95-5FBE-449F-97CA-FDEABFEBE1C0}" type="presParOf" srcId="{42E51852-CA83-422C-9AA2-2F61C46F592B}" destId="{26F70A82-1CF5-4B35-B530-16E8EDD27394}" srcOrd="1" destOrd="0" presId="urn:microsoft.com/office/officeart/2008/layout/LinedList"/>
    <dgm:cxn modelId="{D1C9113D-9EA3-4432-9A4F-3D9F9D56CEF0}" type="presParOf" srcId="{26F70A82-1CF5-4B35-B530-16E8EDD27394}" destId="{BC04970E-7651-4631-A4B7-5315625214FE}" srcOrd="0" destOrd="0" presId="urn:microsoft.com/office/officeart/2008/layout/LinedList"/>
    <dgm:cxn modelId="{3945E322-8089-42A1-B7B0-A42DCB33DF05}" type="presParOf" srcId="{26F70A82-1CF5-4B35-B530-16E8EDD27394}" destId="{8D870A6E-BE02-43F0-AAA8-3909210BB75A}" srcOrd="1" destOrd="0" presId="urn:microsoft.com/office/officeart/2008/layout/LinedList"/>
    <dgm:cxn modelId="{D24271A2-3A13-4F07-9FCE-ADD0EF48768F}" type="presParOf" srcId="{8D870A6E-BE02-43F0-AAA8-3909210BB75A}" destId="{DECF8F62-C87E-4873-8E56-771077D7B687}" srcOrd="0" destOrd="0" presId="urn:microsoft.com/office/officeart/2008/layout/LinedList"/>
    <dgm:cxn modelId="{089E4651-CB64-4199-B385-BDA8A6D6DE9F}" type="presParOf" srcId="{8D870A6E-BE02-43F0-AAA8-3909210BB75A}" destId="{F3ED7AF4-13FF-47F7-9145-E2566A8B66EA}" srcOrd="1" destOrd="0" presId="urn:microsoft.com/office/officeart/2008/layout/LinedList"/>
    <dgm:cxn modelId="{C4011863-70B5-4B9B-B4C9-86BCA0BF6B75}" type="presParOf" srcId="{8D870A6E-BE02-43F0-AAA8-3909210BB75A}" destId="{F099A68A-9114-452E-B3A0-150F1BE29F5D}" srcOrd="2" destOrd="0" presId="urn:microsoft.com/office/officeart/2008/layout/LinedList"/>
    <dgm:cxn modelId="{7E7947BE-3C0A-45D1-9FCF-C5C26623ECAF}" type="presParOf" srcId="{26F70A82-1CF5-4B35-B530-16E8EDD27394}" destId="{9122F6DF-4856-49A9-939E-B680315C82FE}" srcOrd="2" destOrd="0" presId="urn:microsoft.com/office/officeart/2008/layout/LinedList"/>
    <dgm:cxn modelId="{CC8A335C-3FFC-4B0E-B1D4-82647A3C85B6}" type="presParOf" srcId="{26F70A82-1CF5-4B35-B530-16E8EDD27394}" destId="{AAC76EA1-F78B-4539-BE7B-8F6FFA334B6E}" srcOrd="3" destOrd="0" presId="urn:microsoft.com/office/officeart/2008/layout/LinedList"/>
    <dgm:cxn modelId="{4F111067-95AA-49C3-B5CC-CB84A96D2580}" type="presParOf" srcId="{26F70A82-1CF5-4B35-B530-16E8EDD27394}" destId="{06B49356-29EB-41C4-9EAE-BF92C41035E1}" srcOrd="4" destOrd="0" presId="urn:microsoft.com/office/officeart/2008/layout/LinedList"/>
    <dgm:cxn modelId="{BABEF552-D775-447E-8747-63BDE116C06B}" type="presParOf" srcId="{06B49356-29EB-41C4-9EAE-BF92C41035E1}" destId="{CE67742C-8213-402F-9697-94ADB2007C07}" srcOrd="0" destOrd="0" presId="urn:microsoft.com/office/officeart/2008/layout/LinedList"/>
    <dgm:cxn modelId="{6B4356D2-F84C-4F5A-B760-07605697760F}" type="presParOf" srcId="{06B49356-29EB-41C4-9EAE-BF92C41035E1}" destId="{0461CD30-E292-4610-A106-9B14F9C9E99C}" srcOrd="1" destOrd="0" presId="urn:microsoft.com/office/officeart/2008/layout/LinedList"/>
    <dgm:cxn modelId="{30A284B0-A4D9-4265-9461-FEB7F762D579}" type="presParOf" srcId="{06B49356-29EB-41C4-9EAE-BF92C41035E1}" destId="{09DDD0F8-6926-499E-9AAA-77C1663601DF}" srcOrd="2" destOrd="0" presId="urn:microsoft.com/office/officeart/2008/layout/LinedList"/>
    <dgm:cxn modelId="{AD44B924-D55B-40FF-AEA1-23257765E1EF}" type="presParOf" srcId="{26F70A82-1CF5-4B35-B530-16E8EDD27394}" destId="{8ECD5779-CDEC-4C91-9486-9150090F8130}" srcOrd="5" destOrd="0" presId="urn:microsoft.com/office/officeart/2008/layout/LinedList"/>
    <dgm:cxn modelId="{DF44993B-094B-4C8C-A688-EE2708590797}" type="presParOf" srcId="{26F70A82-1CF5-4B35-B530-16E8EDD27394}" destId="{9B52C9CA-E664-4B63-88D1-A0874A337888}" srcOrd="6" destOrd="0" presId="urn:microsoft.com/office/officeart/2008/layout/LinedList"/>
    <dgm:cxn modelId="{1DF0015A-F6CF-4081-B50E-3D80F95E87D2}" type="presParOf" srcId="{26F70A82-1CF5-4B35-B530-16E8EDD27394}" destId="{EAD5555F-1F8C-40AD-BE66-25F57DA8F099}" srcOrd="7" destOrd="0" presId="urn:microsoft.com/office/officeart/2008/layout/LinedList"/>
    <dgm:cxn modelId="{74C018C6-ADDC-4B38-A6E6-380F55D76B0B}" type="presParOf" srcId="{EAD5555F-1F8C-40AD-BE66-25F57DA8F099}" destId="{EFF05E2B-E30D-4B46-B7FB-9DEDE0441BB8}" srcOrd="0" destOrd="0" presId="urn:microsoft.com/office/officeart/2008/layout/LinedList"/>
    <dgm:cxn modelId="{CA72F783-20DE-41C0-9799-ABEFCFF422D3}" type="presParOf" srcId="{EAD5555F-1F8C-40AD-BE66-25F57DA8F099}" destId="{E2CD2952-5EF3-4068-A83A-3A9A8E3830A1}" srcOrd="1" destOrd="0" presId="urn:microsoft.com/office/officeart/2008/layout/LinedList"/>
    <dgm:cxn modelId="{1B472C73-C39B-4A9A-A50B-8162C92E5527}" type="presParOf" srcId="{EAD5555F-1F8C-40AD-BE66-25F57DA8F099}" destId="{4DE08181-26E6-4F9A-9C70-BAA43AD3B3F7}" srcOrd="2" destOrd="0" presId="urn:microsoft.com/office/officeart/2008/layout/LinedList"/>
    <dgm:cxn modelId="{BD502ABD-C0F2-4C55-9AD1-61D1B7848FC3}" type="presParOf" srcId="{26F70A82-1CF5-4B35-B530-16E8EDD27394}" destId="{B8BC7E03-BAF8-451E-9687-6E30DECC6259}" srcOrd="8" destOrd="0" presId="urn:microsoft.com/office/officeart/2008/layout/LinedList"/>
    <dgm:cxn modelId="{8D542FCE-EA87-4FE8-B3FE-E5DBE321F3DE}" type="presParOf" srcId="{26F70A82-1CF5-4B35-B530-16E8EDD27394}" destId="{573337D4-63A8-4932-AB1F-0E6790645289}" srcOrd="9" destOrd="0" presId="urn:microsoft.com/office/officeart/2008/layout/LinedList"/>
    <dgm:cxn modelId="{3BD17335-93EB-4BBB-8189-802B1F954F93}" type="presParOf" srcId="{26F70A82-1CF5-4B35-B530-16E8EDD27394}" destId="{871063F7-DFB1-409D-A2AC-4419F717C3D4}" srcOrd="10" destOrd="0" presId="urn:microsoft.com/office/officeart/2008/layout/LinedList"/>
    <dgm:cxn modelId="{ACFF57EF-EF32-4B0C-832F-4D3A9D8D03CC}" type="presParOf" srcId="{871063F7-DFB1-409D-A2AC-4419F717C3D4}" destId="{4418A1D3-47F6-46AE-A556-AAA6F90C67C3}" srcOrd="0" destOrd="0" presId="urn:microsoft.com/office/officeart/2008/layout/LinedList"/>
    <dgm:cxn modelId="{E9B91D75-DCE1-4DF6-9C47-0C834DA13328}" type="presParOf" srcId="{871063F7-DFB1-409D-A2AC-4419F717C3D4}" destId="{56C085AB-15C9-4CFC-B133-C55E9480A16D}" srcOrd="1" destOrd="0" presId="urn:microsoft.com/office/officeart/2008/layout/LinedList"/>
    <dgm:cxn modelId="{5588A073-D35A-465C-961D-5C538F0EA0A8}" type="presParOf" srcId="{871063F7-DFB1-409D-A2AC-4419F717C3D4}" destId="{FFB388E3-80CD-49B9-A0E1-1CA6C24AFF6D}" srcOrd="2" destOrd="0" presId="urn:microsoft.com/office/officeart/2008/layout/LinedList"/>
    <dgm:cxn modelId="{ACD097F9-7B74-42CB-9A50-65115E280524}" type="presParOf" srcId="{26F70A82-1CF5-4B35-B530-16E8EDD27394}" destId="{61941E56-A412-4413-BE79-B1A357C81419}" srcOrd="11" destOrd="0" presId="urn:microsoft.com/office/officeart/2008/layout/LinedList"/>
    <dgm:cxn modelId="{66A09536-A6C2-4638-95FA-FF630C9E3142}" type="presParOf" srcId="{26F70A82-1CF5-4B35-B530-16E8EDD27394}" destId="{39E870CA-51B6-488C-8582-5E29ABB0D4A7}" srcOrd="12" destOrd="0" presId="urn:microsoft.com/office/officeart/2008/layout/LinedList"/>
    <dgm:cxn modelId="{4F0AEB64-0384-4EE6-9999-FB90EE3A8162}" type="presParOf" srcId="{26F70A82-1CF5-4B35-B530-16E8EDD27394}" destId="{3F8FCD9D-AAF0-4241-A9D0-59B5F41132AC}" srcOrd="13" destOrd="0" presId="urn:microsoft.com/office/officeart/2008/layout/LinedList"/>
    <dgm:cxn modelId="{9A53FB5F-B9DA-4DD2-B8A8-B3F5C49B6CC5}" type="presParOf" srcId="{3F8FCD9D-AAF0-4241-A9D0-59B5F41132AC}" destId="{DC2BF7E7-E898-4EAC-9323-91BE4D1D30F3}" srcOrd="0" destOrd="0" presId="urn:microsoft.com/office/officeart/2008/layout/LinedList"/>
    <dgm:cxn modelId="{3C1F63CC-9779-4B90-9A2D-67E8EFFC3D50}" type="presParOf" srcId="{3F8FCD9D-AAF0-4241-A9D0-59B5F41132AC}" destId="{6E7D9D16-9563-45A3-A1AD-7A416994D936}" srcOrd="1" destOrd="0" presId="urn:microsoft.com/office/officeart/2008/layout/LinedList"/>
    <dgm:cxn modelId="{7153D0AE-0E91-4C34-B6F0-D622F106E45E}" type="presParOf" srcId="{3F8FCD9D-AAF0-4241-A9D0-59B5F41132AC}" destId="{85839D1E-B999-44CD-93EB-40E00475DC76}" srcOrd="2" destOrd="0" presId="urn:microsoft.com/office/officeart/2008/layout/LinedList"/>
    <dgm:cxn modelId="{6F15BFBD-162A-48F3-ADA9-DC82F2756BD2}" type="presParOf" srcId="{26F70A82-1CF5-4B35-B530-16E8EDD27394}" destId="{914CD78E-6BD8-428D-BBBB-3466B7E64FA5}" srcOrd="14" destOrd="0" presId="urn:microsoft.com/office/officeart/2008/layout/LinedList"/>
    <dgm:cxn modelId="{3C5F8FE9-425C-4DE9-B678-27EF114CC2A6}" type="presParOf" srcId="{26F70A82-1CF5-4B35-B530-16E8EDD27394}" destId="{61CA0283-B422-453A-ABDE-7A7DCB34A196}" srcOrd="15" destOrd="0" presId="urn:microsoft.com/office/officeart/2008/layout/LinedList"/>
    <dgm:cxn modelId="{5DB9713C-A45E-4546-9485-9F101BEE639A}" type="presParOf" srcId="{26F70A82-1CF5-4B35-B530-16E8EDD27394}" destId="{E66C2F93-3B24-4E25-8E93-EDEFC2941B35}" srcOrd="16" destOrd="0" presId="urn:microsoft.com/office/officeart/2008/layout/LinedList"/>
    <dgm:cxn modelId="{0D087E65-C80F-4A09-9A18-3B3DD963683D}" type="presParOf" srcId="{E66C2F93-3B24-4E25-8E93-EDEFC2941B35}" destId="{94302FA1-DECD-4DC7-8C79-97ED17F3F4A1}" srcOrd="0" destOrd="0" presId="urn:microsoft.com/office/officeart/2008/layout/LinedList"/>
    <dgm:cxn modelId="{1199A5D6-628D-447F-A8F0-5BF2A6EFF2F1}" type="presParOf" srcId="{E66C2F93-3B24-4E25-8E93-EDEFC2941B35}" destId="{0469950E-2A5E-4443-9CA8-787D688F0FBE}" srcOrd="1" destOrd="0" presId="urn:microsoft.com/office/officeart/2008/layout/LinedList"/>
    <dgm:cxn modelId="{30FF06EF-64B4-4FCC-AE77-4B872B580B26}" type="presParOf" srcId="{E66C2F93-3B24-4E25-8E93-EDEFC2941B35}" destId="{CAF7FF8A-68E2-4214-995F-CDBF0D45E48B}" srcOrd="2" destOrd="0" presId="urn:microsoft.com/office/officeart/2008/layout/LinedList"/>
    <dgm:cxn modelId="{3C01D938-D019-4128-8950-AF5A477775F4}" type="presParOf" srcId="{26F70A82-1CF5-4B35-B530-16E8EDD27394}" destId="{AE05A410-9D92-40B2-B811-E200B20737B7}" srcOrd="17" destOrd="0" presId="urn:microsoft.com/office/officeart/2008/layout/LinedList"/>
    <dgm:cxn modelId="{E521FC1E-6FDC-42B0-AEE5-AD336CA47EE7}" type="presParOf" srcId="{26F70A82-1CF5-4B35-B530-16E8EDD27394}" destId="{42B43032-C755-42A5-9043-9D7B8F8C78A0}" srcOrd="18" destOrd="0" presId="urn:microsoft.com/office/officeart/2008/layout/LinedList"/>
    <dgm:cxn modelId="{33013A24-1843-47AF-A5DC-99113432C6AE}" type="presParOf" srcId="{26F70A82-1CF5-4B35-B530-16E8EDD27394}" destId="{4D5153EC-8EB7-4B97-8BF4-04CDF8AD1EA9}" srcOrd="19" destOrd="0" presId="urn:microsoft.com/office/officeart/2008/layout/LinedList"/>
    <dgm:cxn modelId="{AF8C4F9E-FF3A-44A6-AE8A-2A4339B2AA23}" type="presParOf" srcId="{4D5153EC-8EB7-4B97-8BF4-04CDF8AD1EA9}" destId="{6D1F7383-ECFF-4767-A140-7EC039FA802F}" srcOrd="0" destOrd="0" presId="urn:microsoft.com/office/officeart/2008/layout/LinedList"/>
    <dgm:cxn modelId="{9CF553FC-409E-4CAD-B593-E9090959710D}" type="presParOf" srcId="{4D5153EC-8EB7-4B97-8BF4-04CDF8AD1EA9}" destId="{D86CCC69-2B0F-45D1-8E96-85059F489458}" srcOrd="1" destOrd="0" presId="urn:microsoft.com/office/officeart/2008/layout/LinedList"/>
    <dgm:cxn modelId="{D38D0516-BB3B-4088-8457-06217753F1A0}" type="presParOf" srcId="{4D5153EC-8EB7-4B97-8BF4-04CDF8AD1EA9}" destId="{3868DE85-5BCE-47ED-88E7-259385544DD1}" srcOrd="2" destOrd="0" presId="urn:microsoft.com/office/officeart/2008/layout/LinedList"/>
    <dgm:cxn modelId="{36A9007F-B9BD-477B-B5CD-AFCA1EDD3927}" type="presParOf" srcId="{26F70A82-1CF5-4B35-B530-16E8EDD27394}" destId="{B4D9A45F-20C5-4442-9F27-0F0AD0209AE7}" srcOrd="20" destOrd="0" presId="urn:microsoft.com/office/officeart/2008/layout/LinedList"/>
    <dgm:cxn modelId="{233FA306-D6B6-498D-8B77-54507EB2889A}" type="presParOf" srcId="{26F70A82-1CF5-4B35-B530-16E8EDD27394}" destId="{3683B154-57F9-4F24-BE9B-0FBDCE68DF3C}" srcOrd="2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92495E-0FB4-4E7F-A45B-79C6F1799F6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1742DF0-6508-453E-BBD8-0C7E969F1102}">
      <dgm:prSet/>
      <dgm:spPr/>
      <dgm:t>
        <a:bodyPr/>
        <a:lstStyle/>
        <a:p>
          <a:r>
            <a:rPr lang="es-EC" b="1" u="sng" dirty="0"/>
            <a:t>Características:</a:t>
          </a:r>
          <a:endParaRPr lang="en-US" dirty="0"/>
        </a:p>
      </dgm:t>
    </dgm:pt>
    <dgm:pt modelId="{06C7C9CE-367F-4CF0-8956-CF5A3BC79B83}" type="parTrans" cxnId="{700B3EDA-CFE6-4DE8-8B83-89F9D470B2CD}">
      <dgm:prSet/>
      <dgm:spPr/>
      <dgm:t>
        <a:bodyPr/>
        <a:lstStyle/>
        <a:p>
          <a:endParaRPr lang="en-US"/>
        </a:p>
      </dgm:t>
    </dgm:pt>
    <dgm:pt modelId="{8C9B383B-03E0-448E-A2E5-D09DAF9A65CB}" type="sibTrans" cxnId="{700B3EDA-CFE6-4DE8-8B83-89F9D470B2CD}">
      <dgm:prSet/>
      <dgm:spPr/>
      <dgm:t>
        <a:bodyPr/>
        <a:lstStyle/>
        <a:p>
          <a:endParaRPr lang="en-US"/>
        </a:p>
      </dgm:t>
    </dgm:pt>
    <dgm:pt modelId="{169EF29A-0F75-459D-8913-2EDF29ADA592}">
      <dgm:prSet/>
      <dgm:spPr/>
      <dgm:t>
        <a:bodyPr/>
        <a:lstStyle/>
        <a:p>
          <a:r>
            <a:rPr lang="es-EC" dirty="0"/>
            <a:t>Reconocimiento generalizado de la multiplicidad y gravedad de los problema. La crisis de la crisis ha dejado paso a un largo inventario de crisis. </a:t>
          </a:r>
          <a:endParaRPr lang="en-US" dirty="0"/>
        </a:p>
      </dgm:t>
    </dgm:pt>
    <dgm:pt modelId="{A35CB5CD-6350-4892-BC39-B4334CA000AF}" type="parTrans" cxnId="{459FA02B-C55A-482E-B636-1BE157F46AB0}">
      <dgm:prSet/>
      <dgm:spPr/>
      <dgm:t>
        <a:bodyPr/>
        <a:lstStyle/>
        <a:p>
          <a:endParaRPr lang="en-US"/>
        </a:p>
      </dgm:t>
    </dgm:pt>
    <dgm:pt modelId="{B6F4302F-D7C3-4ED3-B448-B8A37BA0E552}" type="sibTrans" cxnId="{459FA02B-C55A-482E-B636-1BE157F46AB0}">
      <dgm:prSet/>
      <dgm:spPr/>
      <dgm:t>
        <a:bodyPr/>
        <a:lstStyle/>
        <a:p>
          <a:endParaRPr lang="en-US"/>
        </a:p>
      </dgm:t>
    </dgm:pt>
    <dgm:pt modelId="{2CFE11D6-2588-4028-BEA8-6A06D1772A59}">
      <dgm:prSet/>
      <dgm:spPr/>
      <dgm:t>
        <a:bodyPr/>
        <a:lstStyle/>
        <a:p>
          <a:r>
            <a:rPr lang="es-EC"/>
            <a:t>Fuertes interrelaciones entre problemas: más evidencia de que los problemas interactúan entre sí. </a:t>
          </a:r>
          <a:endParaRPr lang="en-US"/>
        </a:p>
      </dgm:t>
    </dgm:pt>
    <dgm:pt modelId="{CA5883B5-C8BB-4B41-AFBA-1AA0685DFDFB}" type="parTrans" cxnId="{C5C655A4-7CDF-415C-A8A8-BCED0BD7D2EE}">
      <dgm:prSet/>
      <dgm:spPr/>
      <dgm:t>
        <a:bodyPr/>
        <a:lstStyle/>
        <a:p>
          <a:endParaRPr lang="en-US"/>
        </a:p>
      </dgm:t>
    </dgm:pt>
    <dgm:pt modelId="{2EB788CF-3AB2-4709-A6B6-8E1CFC79D98C}" type="sibTrans" cxnId="{C5C655A4-7CDF-415C-A8A8-BCED0BD7D2EE}">
      <dgm:prSet/>
      <dgm:spPr/>
      <dgm:t>
        <a:bodyPr/>
        <a:lstStyle/>
        <a:p>
          <a:endParaRPr lang="en-US"/>
        </a:p>
      </dgm:t>
    </dgm:pt>
    <dgm:pt modelId="{4FD077AA-43C4-401D-839A-B98E2421A52E}">
      <dgm:prSet/>
      <dgm:spPr/>
      <dgm:t>
        <a:bodyPr/>
        <a:lstStyle/>
        <a:p>
          <a:r>
            <a:rPr lang="es-EC" dirty="0"/>
            <a:t>Complejidad ende la red de problemas interconectados. </a:t>
          </a:r>
          <a:endParaRPr lang="en-US" dirty="0"/>
        </a:p>
      </dgm:t>
    </dgm:pt>
    <dgm:pt modelId="{1FDC16A3-5D87-46CA-BD68-448C8E4FBA4E}" type="parTrans" cxnId="{96AD9FC6-4E19-4B9C-BDBD-4235A8FEBD0C}">
      <dgm:prSet/>
      <dgm:spPr/>
      <dgm:t>
        <a:bodyPr/>
        <a:lstStyle/>
        <a:p>
          <a:endParaRPr lang="en-US"/>
        </a:p>
      </dgm:t>
    </dgm:pt>
    <dgm:pt modelId="{4122E5C0-7BF6-4AD4-8260-E1587512AC43}" type="sibTrans" cxnId="{96AD9FC6-4E19-4B9C-BDBD-4235A8FEBD0C}">
      <dgm:prSet/>
      <dgm:spPr/>
      <dgm:t>
        <a:bodyPr/>
        <a:lstStyle/>
        <a:p>
          <a:endParaRPr lang="en-US"/>
        </a:p>
      </dgm:t>
    </dgm:pt>
    <dgm:pt modelId="{82D19A81-923E-415E-9391-15A18D480552}">
      <dgm:prSet/>
      <dgm:spPr/>
      <dgm:t>
        <a:bodyPr/>
        <a:lstStyle/>
        <a:p>
          <a:r>
            <a:rPr lang="es-EC"/>
            <a:t>Falta de consenso sobre prioridades. </a:t>
          </a:r>
          <a:endParaRPr lang="en-US"/>
        </a:p>
      </dgm:t>
    </dgm:pt>
    <dgm:pt modelId="{D7798C67-EFC3-4D03-87A4-7F5B6B7CACFD}" type="parTrans" cxnId="{B049D0EF-4E23-4437-8682-6CD673BD2879}">
      <dgm:prSet/>
      <dgm:spPr/>
      <dgm:t>
        <a:bodyPr/>
        <a:lstStyle/>
        <a:p>
          <a:endParaRPr lang="en-US"/>
        </a:p>
      </dgm:t>
    </dgm:pt>
    <dgm:pt modelId="{2DC2E687-296E-499F-8DF5-D9FB092F4B77}" type="sibTrans" cxnId="{B049D0EF-4E23-4437-8682-6CD673BD2879}">
      <dgm:prSet/>
      <dgm:spPr/>
      <dgm:t>
        <a:bodyPr/>
        <a:lstStyle/>
        <a:p>
          <a:endParaRPr lang="en-US"/>
        </a:p>
      </dgm:t>
    </dgm:pt>
    <dgm:pt modelId="{85E474D2-D162-418A-BD7A-19BB9A062629}">
      <dgm:prSet/>
      <dgm:spPr/>
      <dgm:t>
        <a:bodyPr/>
        <a:lstStyle/>
        <a:p>
          <a:r>
            <a:rPr lang="es-EC"/>
            <a:t>Presencia y relevancia creciente de las organizaciones no gubernamentales. </a:t>
          </a:r>
          <a:endParaRPr lang="en-US"/>
        </a:p>
      </dgm:t>
    </dgm:pt>
    <dgm:pt modelId="{83A7002C-B5E7-4073-8169-886D67E09F14}" type="parTrans" cxnId="{B9C763C0-B98D-42B5-8533-7331DE6A4460}">
      <dgm:prSet/>
      <dgm:spPr/>
      <dgm:t>
        <a:bodyPr/>
        <a:lstStyle/>
        <a:p>
          <a:endParaRPr lang="en-US"/>
        </a:p>
      </dgm:t>
    </dgm:pt>
    <dgm:pt modelId="{AAAFD449-AE03-4007-BAD2-3011A0140FDC}" type="sibTrans" cxnId="{B9C763C0-B98D-42B5-8533-7331DE6A4460}">
      <dgm:prSet/>
      <dgm:spPr/>
      <dgm:t>
        <a:bodyPr/>
        <a:lstStyle/>
        <a:p>
          <a:endParaRPr lang="en-US"/>
        </a:p>
      </dgm:t>
    </dgm:pt>
    <dgm:pt modelId="{CE427AD6-3C29-4182-91C6-01485FB8AAEA}">
      <dgm:prSet/>
      <dgm:spPr/>
      <dgm:t>
        <a:bodyPr/>
        <a:lstStyle/>
        <a:p>
          <a:r>
            <a:rPr lang="es-EC" dirty="0"/>
            <a:t>Peso del componente axiológico y comunicativo. </a:t>
          </a:r>
          <a:endParaRPr lang="en-US" dirty="0"/>
        </a:p>
      </dgm:t>
    </dgm:pt>
    <dgm:pt modelId="{80872684-C007-4860-BB3E-5268FFE09124}" type="parTrans" cxnId="{B5426721-D243-4F44-BE59-6F59EB14776B}">
      <dgm:prSet/>
      <dgm:spPr/>
      <dgm:t>
        <a:bodyPr/>
        <a:lstStyle/>
        <a:p>
          <a:endParaRPr lang="en-US"/>
        </a:p>
      </dgm:t>
    </dgm:pt>
    <dgm:pt modelId="{A5DA75D2-FC07-4C24-9591-A1BF2DE2E564}" type="sibTrans" cxnId="{B5426721-D243-4F44-BE59-6F59EB14776B}">
      <dgm:prSet/>
      <dgm:spPr/>
      <dgm:t>
        <a:bodyPr/>
        <a:lstStyle/>
        <a:p>
          <a:endParaRPr lang="en-US"/>
        </a:p>
      </dgm:t>
    </dgm:pt>
    <dgm:pt modelId="{883C7967-0788-4B5A-9027-B0F8A08E4951}">
      <dgm:prSet/>
      <dgm:spPr/>
      <dgm:t>
        <a:bodyPr/>
        <a:lstStyle/>
        <a:p>
          <a:r>
            <a:rPr lang="es-EC"/>
            <a:t>Necesidad de una forma más integrada de acercarse a la complejidad. </a:t>
          </a:r>
          <a:endParaRPr lang="en-US"/>
        </a:p>
      </dgm:t>
    </dgm:pt>
    <dgm:pt modelId="{B7AA6036-3C7E-425D-B4D2-ABF37A75B3EA}" type="parTrans" cxnId="{44B8141B-A5FE-490A-AA1C-2FC8216DBA00}">
      <dgm:prSet/>
      <dgm:spPr/>
      <dgm:t>
        <a:bodyPr/>
        <a:lstStyle/>
        <a:p>
          <a:endParaRPr lang="en-US"/>
        </a:p>
      </dgm:t>
    </dgm:pt>
    <dgm:pt modelId="{77B1FDA5-D7A6-4909-A37F-6B5B435756AC}" type="sibTrans" cxnId="{44B8141B-A5FE-490A-AA1C-2FC8216DBA00}">
      <dgm:prSet/>
      <dgm:spPr/>
      <dgm:t>
        <a:bodyPr/>
        <a:lstStyle/>
        <a:p>
          <a:endParaRPr lang="en-US"/>
        </a:p>
      </dgm:t>
    </dgm:pt>
    <dgm:pt modelId="{8FC19A9B-3860-4D87-97CA-FBB77D20AA45}" type="pres">
      <dgm:prSet presAssocID="{4592495E-0FB4-4E7F-A45B-79C6F1799F67}" presName="vert0" presStyleCnt="0">
        <dgm:presLayoutVars>
          <dgm:dir/>
          <dgm:animOne val="branch"/>
          <dgm:animLvl val="lvl"/>
        </dgm:presLayoutVars>
      </dgm:prSet>
      <dgm:spPr/>
    </dgm:pt>
    <dgm:pt modelId="{C323AA5A-812D-4384-BBA9-4A656DE572DE}" type="pres">
      <dgm:prSet presAssocID="{21742DF0-6508-453E-BBD8-0C7E969F1102}" presName="thickLine" presStyleLbl="alignNode1" presStyleIdx="0" presStyleCnt="1"/>
      <dgm:spPr/>
    </dgm:pt>
    <dgm:pt modelId="{2511B04B-E07C-4959-80A6-DB9CBA73E679}" type="pres">
      <dgm:prSet presAssocID="{21742DF0-6508-453E-BBD8-0C7E969F1102}" presName="horz1" presStyleCnt="0"/>
      <dgm:spPr/>
    </dgm:pt>
    <dgm:pt modelId="{DA694853-8F87-47B5-A351-5B435DB12BC4}" type="pres">
      <dgm:prSet presAssocID="{21742DF0-6508-453E-BBD8-0C7E969F1102}" presName="tx1" presStyleLbl="revTx" presStyleIdx="0" presStyleCnt="8"/>
      <dgm:spPr/>
    </dgm:pt>
    <dgm:pt modelId="{29C7DFCE-E14D-42BB-BC18-44B8A438F404}" type="pres">
      <dgm:prSet presAssocID="{21742DF0-6508-453E-BBD8-0C7E969F1102}" presName="vert1" presStyleCnt="0"/>
      <dgm:spPr/>
    </dgm:pt>
    <dgm:pt modelId="{A8F0FBA9-A3D7-4A4E-A81D-29138A0DD40B}" type="pres">
      <dgm:prSet presAssocID="{169EF29A-0F75-459D-8913-2EDF29ADA592}" presName="vertSpace2a" presStyleCnt="0"/>
      <dgm:spPr/>
    </dgm:pt>
    <dgm:pt modelId="{D707EEC1-E3A2-4F98-AF0D-6671A64EAE4E}" type="pres">
      <dgm:prSet presAssocID="{169EF29A-0F75-459D-8913-2EDF29ADA592}" presName="horz2" presStyleCnt="0"/>
      <dgm:spPr/>
    </dgm:pt>
    <dgm:pt modelId="{64F0CA03-7F37-4647-BB03-0A9FF721DCD7}" type="pres">
      <dgm:prSet presAssocID="{169EF29A-0F75-459D-8913-2EDF29ADA592}" presName="horzSpace2" presStyleCnt="0"/>
      <dgm:spPr/>
    </dgm:pt>
    <dgm:pt modelId="{416A032F-9BB0-4ABB-AB0D-D5210FCF389B}" type="pres">
      <dgm:prSet presAssocID="{169EF29A-0F75-459D-8913-2EDF29ADA592}" presName="tx2" presStyleLbl="revTx" presStyleIdx="1" presStyleCnt="8"/>
      <dgm:spPr/>
    </dgm:pt>
    <dgm:pt modelId="{BAE4D213-76D8-48BF-9372-B3887C50BF27}" type="pres">
      <dgm:prSet presAssocID="{169EF29A-0F75-459D-8913-2EDF29ADA592}" presName="vert2" presStyleCnt="0"/>
      <dgm:spPr/>
    </dgm:pt>
    <dgm:pt modelId="{EFB7483C-E4E0-4F98-B809-A0C55F2EE48B}" type="pres">
      <dgm:prSet presAssocID="{169EF29A-0F75-459D-8913-2EDF29ADA592}" presName="thinLine2b" presStyleLbl="callout" presStyleIdx="0" presStyleCnt="7"/>
      <dgm:spPr/>
    </dgm:pt>
    <dgm:pt modelId="{36DC0A9C-7C18-4598-8097-183EF13C025D}" type="pres">
      <dgm:prSet presAssocID="{169EF29A-0F75-459D-8913-2EDF29ADA592}" presName="vertSpace2b" presStyleCnt="0"/>
      <dgm:spPr/>
    </dgm:pt>
    <dgm:pt modelId="{C40A4428-AB14-45AD-B31B-58C8DF361D76}" type="pres">
      <dgm:prSet presAssocID="{2CFE11D6-2588-4028-BEA8-6A06D1772A59}" presName="horz2" presStyleCnt="0"/>
      <dgm:spPr/>
    </dgm:pt>
    <dgm:pt modelId="{37F03E29-C031-42AD-A2FA-C6133F153701}" type="pres">
      <dgm:prSet presAssocID="{2CFE11D6-2588-4028-BEA8-6A06D1772A59}" presName="horzSpace2" presStyleCnt="0"/>
      <dgm:spPr/>
    </dgm:pt>
    <dgm:pt modelId="{32B66762-4E26-4538-8D5C-19432E04F657}" type="pres">
      <dgm:prSet presAssocID="{2CFE11D6-2588-4028-BEA8-6A06D1772A59}" presName="tx2" presStyleLbl="revTx" presStyleIdx="2" presStyleCnt="8"/>
      <dgm:spPr/>
    </dgm:pt>
    <dgm:pt modelId="{2BEE837D-1485-479B-86CB-F8BED7971242}" type="pres">
      <dgm:prSet presAssocID="{2CFE11D6-2588-4028-BEA8-6A06D1772A59}" presName="vert2" presStyleCnt="0"/>
      <dgm:spPr/>
    </dgm:pt>
    <dgm:pt modelId="{748A13FA-511D-4E6D-965D-94F15B1891B9}" type="pres">
      <dgm:prSet presAssocID="{2CFE11D6-2588-4028-BEA8-6A06D1772A59}" presName="thinLine2b" presStyleLbl="callout" presStyleIdx="1" presStyleCnt="7"/>
      <dgm:spPr/>
    </dgm:pt>
    <dgm:pt modelId="{1B808B81-3E20-45F6-B705-20F51839A3C5}" type="pres">
      <dgm:prSet presAssocID="{2CFE11D6-2588-4028-BEA8-6A06D1772A59}" presName="vertSpace2b" presStyleCnt="0"/>
      <dgm:spPr/>
    </dgm:pt>
    <dgm:pt modelId="{E971B93C-76BA-4133-B04F-C4860A28ECEA}" type="pres">
      <dgm:prSet presAssocID="{4FD077AA-43C4-401D-839A-B98E2421A52E}" presName="horz2" presStyleCnt="0"/>
      <dgm:spPr/>
    </dgm:pt>
    <dgm:pt modelId="{45EBC124-CA1A-4227-9689-DEE59C9679B5}" type="pres">
      <dgm:prSet presAssocID="{4FD077AA-43C4-401D-839A-B98E2421A52E}" presName="horzSpace2" presStyleCnt="0"/>
      <dgm:spPr/>
    </dgm:pt>
    <dgm:pt modelId="{48DE32BE-2C70-444B-9F68-7472FA9A8E4D}" type="pres">
      <dgm:prSet presAssocID="{4FD077AA-43C4-401D-839A-B98E2421A52E}" presName="tx2" presStyleLbl="revTx" presStyleIdx="3" presStyleCnt="8"/>
      <dgm:spPr/>
    </dgm:pt>
    <dgm:pt modelId="{DF587398-48FE-4E6E-8E3B-BD93E80B743B}" type="pres">
      <dgm:prSet presAssocID="{4FD077AA-43C4-401D-839A-B98E2421A52E}" presName="vert2" presStyleCnt="0"/>
      <dgm:spPr/>
    </dgm:pt>
    <dgm:pt modelId="{B4C748A6-4DBA-4900-A905-F7B607D61DCB}" type="pres">
      <dgm:prSet presAssocID="{4FD077AA-43C4-401D-839A-B98E2421A52E}" presName="thinLine2b" presStyleLbl="callout" presStyleIdx="2" presStyleCnt="7"/>
      <dgm:spPr/>
    </dgm:pt>
    <dgm:pt modelId="{6484B8C5-B66A-4EAF-8CD8-1A68D9A31FB3}" type="pres">
      <dgm:prSet presAssocID="{4FD077AA-43C4-401D-839A-B98E2421A52E}" presName="vertSpace2b" presStyleCnt="0"/>
      <dgm:spPr/>
    </dgm:pt>
    <dgm:pt modelId="{32F7AED3-33D9-4439-90F5-70E3EE540AC8}" type="pres">
      <dgm:prSet presAssocID="{82D19A81-923E-415E-9391-15A18D480552}" presName="horz2" presStyleCnt="0"/>
      <dgm:spPr/>
    </dgm:pt>
    <dgm:pt modelId="{049C1F67-9295-4ED4-9C9B-1630DB2B9F5F}" type="pres">
      <dgm:prSet presAssocID="{82D19A81-923E-415E-9391-15A18D480552}" presName="horzSpace2" presStyleCnt="0"/>
      <dgm:spPr/>
    </dgm:pt>
    <dgm:pt modelId="{DFE8A3BC-7A0F-49C2-80B6-E7B91F8F0500}" type="pres">
      <dgm:prSet presAssocID="{82D19A81-923E-415E-9391-15A18D480552}" presName="tx2" presStyleLbl="revTx" presStyleIdx="4" presStyleCnt="8"/>
      <dgm:spPr/>
    </dgm:pt>
    <dgm:pt modelId="{29D626A5-103C-4361-9650-07152168085B}" type="pres">
      <dgm:prSet presAssocID="{82D19A81-923E-415E-9391-15A18D480552}" presName="vert2" presStyleCnt="0"/>
      <dgm:spPr/>
    </dgm:pt>
    <dgm:pt modelId="{249E4A6F-38DF-4225-A7C1-B52FEEA0F5F3}" type="pres">
      <dgm:prSet presAssocID="{82D19A81-923E-415E-9391-15A18D480552}" presName="thinLine2b" presStyleLbl="callout" presStyleIdx="3" presStyleCnt="7"/>
      <dgm:spPr/>
    </dgm:pt>
    <dgm:pt modelId="{A2E6B196-B9BF-408D-A870-118396401C6D}" type="pres">
      <dgm:prSet presAssocID="{82D19A81-923E-415E-9391-15A18D480552}" presName="vertSpace2b" presStyleCnt="0"/>
      <dgm:spPr/>
    </dgm:pt>
    <dgm:pt modelId="{15E65C0B-344A-49DC-A117-DF2F99573B4E}" type="pres">
      <dgm:prSet presAssocID="{85E474D2-D162-418A-BD7A-19BB9A062629}" presName="horz2" presStyleCnt="0"/>
      <dgm:spPr/>
    </dgm:pt>
    <dgm:pt modelId="{5FDBE639-4E2D-4184-9A55-7503B9660818}" type="pres">
      <dgm:prSet presAssocID="{85E474D2-D162-418A-BD7A-19BB9A062629}" presName="horzSpace2" presStyleCnt="0"/>
      <dgm:spPr/>
    </dgm:pt>
    <dgm:pt modelId="{4C031A39-63E3-4FA1-A250-C0A82F1FF5F1}" type="pres">
      <dgm:prSet presAssocID="{85E474D2-D162-418A-BD7A-19BB9A062629}" presName="tx2" presStyleLbl="revTx" presStyleIdx="5" presStyleCnt="8"/>
      <dgm:spPr/>
    </dgm:pt>
    <dgm:pt modelId="{BFA5CCF4-A62E-412C-90F2-DAFDF3577B95}" type="pres">
      <dgm:prSet presAssocID="{85E474D2-D162-418A-BD7A-19BB9A062629}" presName="vert2" presStyleCnt="0"/>
      <dgm:spPr/>
    </dgm:pt>
    <dgm:pt modelId="{D5706DCF-4501-4754-94CE-190B7189D5CF}" type="pres">
      <dgm:prSet presAssocID="{85E474D2-D162-418A-BD7A-19BB9A062629}" presName="thinLine2b" presStyleLbl="callout" presStyleIdx="4" presStyleCnt="7"/>
      <dgm:spPr/>
    </dgm:pt>
    <dgm:pt modelId="{738AA871-8024-41CC-A9D1-446B6EB06DD9}" type="pres">
      <dgm:prSet presAssocID="{85E474D2-D162-418A-BD7A-19BB9A062629}" presName="vertSpace2b" presStyleCnt="0"/>
      <dgm:spPr/>
    </dgm:pt>
    <dgm:pt modelId="{FDE2DAEF-2DEF-47F7-B78A-03EF945408B8}" type="pres">
      <dgm:prSet presAssocID="{CE427AD6-3C29-4182-91C6-01485FB8AAEA}" presName="horz2" presStyleCnt="0"/>
      <dgm:spPr/>
    </dgm:pt>
    <dgm:pt modelId="{441BBA71-8084-4B2B-B263-89E1E42FF5F5}" type="pres">
      <dgm:prSet presAssocID="{CE427AD6-3C29-4182-91C6-01485FB8AAEA}" presName="horzSpace2" presStyleCnt="0"/>
      <dgm:spPr/>
    </dgm:pt>
    <dgm:pt modelId="{C1ECD5D4-706C-415D-A91D-804145134320}" type="pres">
      <dgm:prSet presAssocID="{CE427AD6-3C29-4182-91C6-01485FB8AAEA}" presName="tx2" presStyleLbl="revTx" presStyleIdx="6" presStyleCnt="8"/>
      <dgm:spPr/>
    </dgm:pt>
    <dgm:pt modelId="{CA3610A1-0AA2-4DF5-ACE7-D5D31298D3C9}" type="pres">
      <dgm:prSet presAssocID="{CE427AD6-3C29-4182-91C6-01485FB8AAEA}" presName="vert2" presStyleCnt="0"/>
      <dgm:spPr/>
    </dgm:pt>
    <dgm:pt modelId="{3283106E-0B3B-471E-8C07-47CA1D7B6C16}" type="pres">
      <dgm:prSet presAssocID="{CE427AD6-3C29-4182-91C6-01485FB8AAEA}" presName="thinLine2b" presStyleLbl="callout" presStyleIdx="5" presStyleCnt="7"/>
      <dgm:spPr/>
    </dgm:pt>
    <dgm:pt modelId="{0E65D2B9-9AC4-45F9-B077-69CAD4BED992}" type="pres">
      <dgm:prSet presAssocID="{CE427AD6-3C29-4182-91C6-01485FB8AAEA}" presName="vertSpace2b" presStyleCnt="0"/>
      <dgm:spPr/>
    </dgm:pt>
    <dgm:pt modelId="{A226B939-8E55-483A-8E34-FBEC498A106B}" type="pres">
      <dgm:prSet presAssocID="{883C7967-0788-4B5A-9027-B0F8A08E4951}" presName="horz2" presStyleCnt="0"/>
      <dgm:spPr/>
    </dgm:pt>
    <dgm:pt modelId="{EE4186F9-9150-49DA-9766-74BBDC9C36A8}" type="pres">
      <dgm:prSet presAssocID="{883C7967-0788-4B5A-9027-B0F8A08E4951}" presName="horzSpace2" presStyleCnt="0"/>
      <dgm:spPr/>
    </dgm:pt>
    <dgm:pt modelId="{3AA30986-6BC2-4DCA-88F7-B2596BF4C02A}" type="pres">
      <dgm:prSet presAssocID="{883C7967-0788-4B5A-9027-B0F8A08E4951}" presName="tx2" presStyleLbl="revTx" presStyleIdx="7" presStyleCnt="8"/>
      <dgm:spPr/>
    </dgm:pt>
    <dgm:pt modelId="{9CA6F9DA-1BF4-4122-9FAE-C79627FEFD51}" type="pres">
      <dgm:prSet presAssocID="{883C7967-0788-4B5A-9027-B0F8A08E4951}" presName="vert2" presStyleCnt="0"/>
      <dgm:spPr/>
    </dgm:pt>
    <dgm:pt modelId="{DF0AC239-4749-4F97-9FCB-A4FC0DF16BC3}" type="pres">
      <dgm:prSet presAssocID="{883C7967-0788-4B5A-9027-B0F8A08E4951}" presName="thinLine2b" presStyleLbl="callout" presStyleIdx="6" presStyleCnt="7"/>
      <dgm:spPr/>
    </dgm:pt>
    <dgm:pt modelId="{B3F2E937-5985-44F0-B601-CD0A36FFE899}" type="pres">
      <dgm:prSet presAssocID="{883C7967-0788-4B5A-9027-B0F8A08E4951}" presName="vertSpace2b" presStyleCnt="0"/>
      <dgm:spPr/>
    </dgm:pt>
  </dgm:ptLst>
  <dgm:cxnLst>
    <dgm:cxn modelId="{B9855A01-01E1-47DB-8725-A2BECFC6222F}" type="presOf" srcId="{82D19A81-923E-415E-9391-15A18D480552}" destId="{DFE8A3BC-7A0F-49C2-80B6-E7B91F8F0500}" srcOrd="0" destOrd="0" presId="urn:microsoft.com/office/officeart/2008/layout/LinedList"/>
    <dgm:cxn modelId="{44B8141B-A5FE-490A-AA1C-2FC8216DBA00}" srcId="{21742DF0-6508-453E-BBD8-0C7E969F1102}" destId="{883C7967-0788-4B5A-9027-B0F8A08E4951}" srcOrd="6" destOrd="0" parTransId="{B7AA6036-3C7E-425D-B4D2-ABF37A75B3EA}" sibTransId="{77B1FDA5-D7A6-4909-A37F-6B5B435756AC}"/>
    <dgm:cxn modelId="{787BE51C-901F-49FF-8343-8852C15F235C}" type="presOf" srcId="{169EF29A-0F75-459D-8913-2EDF29ADA592}" destId="{416A032F-9BB0-4ABB-AB0D-D5210FCF389B}" srcOrd="0" destOrd="0" presId="urn:microsoft.com/office/officeart/2008/layout/LinedList"/>
    <dgm:cxn modelId="{B5426721-D243-4F44-BE59-6F59EB14776B}" srcId="{21742DF0-6508-453E-BBD8-0C7E969F1102}" destId="{CE427AD6-3C29-4182-91C6-01485FB8AAEA}" srcOrd="5" destOrd="0" parTransId="{80872684-C007-4860-BB3E-5268FFE09124}" sibTransId="{A5DA75D2-FC07-4C24-9591-A1BF2DE2E564}"/>
    <dgm:cxn modelId="{A1835323-4286-4627-BDE4-75798070BBB4}" type="presOf" srcId="{2CFE11D6-2588-4028-BEA8-6A06D1772A59}" destId="{32B66762-4E26-4538-8D5C-19432E04F657}" srcOrd="0" destOrd="0" presId="urn:microsoft.com/office/officeart/2008/layout/LinedList"/>
    <dgm:cxn modelId="{459FA02B-C55A-482E-B636-1BE157F46AB0}" srcId="{21742DF0-6508-453E-BBD8-0C7E969F1102}" destId="{169EF29A-0F75-459D-8913-2EDF29ADA592}" srcOrd="0" destOrd="0" parTransId="{A35CB5CD-6350-4892-BC39-B4334CA000AF}" sibTransId="{B6F4302F-D7C3-4ED3-B448-B8A37BA0E552}"/>
    <dgm:cxn modelId="{F9006D6E-9D49-4086-A5FA-0936CD8DC99D}" type="presOf" srcId="{85E474D2-D162-418A-BD7A-19BB9A062629}" destId="{4C031A39-63E3-4FA1-A250-C0A82F1FF5F1}" srcOrd="0" destOrd="0" presId="urn:microsoft.com/office/officeart/2008/layout/LinedList"/>
    <dgm:cxn modelId="{417A7D8F-C8BB-4209-9036-EFC0CC59D53F}" type="presOf" srcId="{21742DF0-6508-453E-BBD8-0C7E969F1102}" destId="{DA694853-8F87-47B5-A351-5B435DB12BC4}" srcOrd="0" destOrd="0" presId="urn:microsoft.com/office/officeart/2008/layout/LinedList"/>
    <dgm:cxn modelId="{3E861B90-8EF4-4C65-A4B5-CAD653B38932}" type="presOf" srcId="{883C7967-0788-4B5A-9027-B0F8A08E4951}" destId="{3AA30986-6BC2-4DCA-88F7-B2596BF4C02A}" srcOrd="0" destOrd="0" presId="urn:microsoft.com/office/officeart/2008/layout/LinedList"/>
    <dgm:cxn modelId="{7310FB95-E8D2-4015-8F19-52B9822B00B1}" type="presOf" srcId="{4592495E-0FB4-4E7F-A45B-79C6F1799F67}" destId="{8FC19A9B-3860-4D87-97CA-FBB77D20AA45}" srcOrd="0" destOrd="0" presId="urn:microsoft.com/office/officeart/2008/layout/LinedList"/>
    <dgm:cxn modelId="{B2EF999C-4CDA-40B7-8B8D-54BEED7F6DFA}" type="presOf" srcId="{CE427AD6-3C29-4182-91C6-01485FB8AAEA}" destId="{C1ECD5D4-706C-415D-A91D-804145134320}" srcOrd="0" destOrd="0" presId="urn:microsoft.com/office/officeart/2008/layout/LinedList"/>
    <dgm:cxn modelId="{C5C655A4-7CDF-415C-A8A8-BCED0BD7D2EE}" srcId="{21742DF0-6508-453E-BBD8-0C7E969F1102}" destId="{2CFE11D6-2588-4028-BEA8-6A06D1772A59}" srcOrd="1" destOrd="0" parTransId="{CA5883B5-C8BB-4B41-AFBA-1AA0685DFDFB}" sibTransId="{2EB788CF-3AB2-4709-A6B6-8E1CFC79D98C}"/>
    <dgm:cxn modelId="{B9C763C0-B98D-42B5-8533-7331DE6A4460}" srcId="{21742DF0-6508-453E-BBD8-0C7E969F1102}" destId="{85E474D2-D162-418A-BD7A-19BB9A062629}" srcOrd="4" destOrd="0" parTransId="{83A7002C-B5E7-4073-8169-886D67E09F14}" sibTransId="{AAAFD449-AE03-4007-BAD2-3011A0140FDC}"/>
    <dgm:cxn modelId="{96AD9FC6-4E19-4B9C-BDBD-4235A8FEBD0C}" srcId="{21742DF0-6508-453E-BBD8-0C7E969F1102}" destId="{4FD077AA-43C4-401D-839A-B98E2421A52E}" srcOrd="2" destOrd="0" parTransId="{1FDC16A3-5D87-46CA-BD68-448C8E4FBA4E}" sibTransId="{4122E5C0-7BF6-4AD4-8260-E1587512AC43}"/>
    <dgm:cxn modelId="{A4F61DD3-5CD2-4F9D-AAEB-84F5A198F1F9}" type="presOf" srcId="{4FD077AA-43C4-401D-839A-B98E2421A52E}" destId="{48DE32BE-2C70-444B-9F68-7472FA9A8E4D}" srcOrd="0" destOrd="0" presId="urn:microsoft.com/office/officeart/2008/layout/LinedList"/>
    <dgm:cxn modelId="{700B3EDA-CFE6-4DE8-8B83-89F9D470B2CD}" srcId="{4592495E-0FB4-4E7F-A45B-79C6F1799F67}" destId="{21742DF0-6508-453E-BBD8-0C7E969F1102}" srcOrd="0" destOrd="0" parTransId="{06C7C9CE-367F-4CF0-8956-CF5A3BC79B83}" sibTransId="{8C9B383B-03E0-448E-A2E5-D09DAF9A65CB}"/>
    <dgm:cxn modelId="{B049D0EF-4E23-4437-8682-6CD673BD2879}" srcId="{21742DF0-6508-453E-BBD8-0C7E969F1102}" destId="{82D19A81-923E-415E-9391-15A18D480552}" srcOrd="3" destOrd="0" parTransId="{D7798C67-EFC3-4D03-87A4-7F5B6B7CACFD}" sibTransId="{2DC2E687-296E-499F-8DF5-D9FB092F4B77}"/>
    <dgm:cxn modelId="{3BFAAA2A-C6A3-455A-8588-6E2882395470}" type="presParOf" srcId="{8FC19A9B-3860-4D87-97CA-FBB77D20AA45}" destId="{C323AA5A-812D-4384-BBA9-4A656DE572DE}" srcOrd="0" destOrd="0" presId="urn:microsoft.com/office/officeart/2008/layout/LinedList"/>
    <dgm:cxn modelId="{CA9E595B-708F-4914-916C-262B8AE65ACB}" type="presParOf" srcId="{8FC19A9B-3860-4D87-97CA-FBB77D20AA45}" destId="{2511B04B-E07C-4959-80A6-DB9CBA73E679}" srcOrd="1" destOrd="0" presId="urn:microsoft.com/office/officeart/2008/layout/LinedList"/>
    <dgm:cxn modelId="{8B769A5F-009E-4EE1-8686-53801DE2D013}" type="presParOf" srcId="{2511B04B-E07C-4959-80A6-DB9CBA73E679}" destId="{DA694853-8F87-47B5-A351-5B435DB12BC4}" srcOrd="0" destOrd="0" presId="urn:microsoft.com/office/officeart/2008/layout/LinedList"/>
    <dgm:cxn modelId="{A6DCCAF0-5866-4098-A1D2-92B013BD80D0}" type="presParOf" srcId="{2511B04B-E07C-4959-80A6-DB9CBA73E679}" destId="{29C7DFCE-E14D-42BB-BC18-44B8A438F404}" srcOrd="1" destOrd="0" presId="urn:microsoft.com/office/officeart/2008/layout/LinedList"/>
    <dgm:cxn modelId="{670286B7-3E5D-4514-88B7-C572C1AE9F25}" type="presParOf" srcId="{29C7DFCE-E14D-42BB-BC18-44B8A438F404}" destId="{A8F0FBA9-A3D7-4A4E-A81D-29138A0DD40B}" srcOrd="0" destOrd="0" presId="urn:microsoft.com/office/officeart/2008/layout/LinedList"/>
    <dgm:cxn modelId="{2312A467-7F6E-45AE-A0C6-A16BA007D39C}" type="presParOf" srcId="{29C7DFCE-E14D-42BB-BC18-44B8A438F404}" destId="{D707EEC1-E3A2-4F98-AF0D-6671A64EAE4E}" srcOrd="1" destOrd="0" presId="urn:microsoft.com/office/officeart/2008/layout/LinedList"/>
    <dgm:cxn modelId="{50B3D05F-F25E-4212-811A-D10C0988F649}" type="presParOf" srcId="{D707EEC1-E3A2-4F98-AF0D-6671A64EAE4E}" destId="{64F0CA03-7F37-4647-BB03-0A9FF721DCD7}" srcOrd="0" destOrd="0" presId="urn:microsoft.com/office/officeart/2008/layout/LinedList"/>
    <dgm:cxn modelId="{8632D626-8C64-4853-84C9-D606E024C258}" type="presParOf" srcId="{D707EEC1-E3A2-4F98-AF0D-6671A64EAE4E}" destId="{416A032F-9BB0-4ABB-AB0D-D5210FCF389B}" srcOrd="1" destOrd="0" presId="urn:microsoft.com/office/officeart/2008/layout/LinedList"/>
    <dgm:cxn modelId="{3227D8A4-310E-42A7-A894-8F9D59D0FF7A}" type="presParOf" srcId="{D707EEC1-E3A2-4F98-AF0D-6671A64EAE4E}" destId="{BAE4D213-76D8-48BF-9372-B3887C50BF27}" srcOrd="2" destOrd="0" presId="urn:microsoft.com/office/officeart/2008/layout/LinedList"/>
    <dgm:cxn modelId="{788894DE-7D66-4F05-A197-6FBC30B9B8DB}" type="presParOf" srcId="{29C7DFCE-E14D-42BB-BC18-44B8A438F404}" destId="{EFB7483C-E4E0-4F98-B809-A0C55F2EE48B}" srcOrd="2" destOrd="0" presId="urn:microsoft.com/office/officeart/2008/layout/LinedList"/>
    <dgm:cxn modelId="{B99A6E5A-0465-403D-AF70-F9ED85AD67DC}" type="presParOf" srcId="{29C7DFCE-E14D-42BB-BC18-44B8A438F404}" destId="{36DC0A9C-7C18-4598-8097-183EF13C025D}" srcOrd="3" destOrd="0" presId="urn:microsoft.com/office/officeart/2008/layout/LinedList"/>
    <dgm:cxn modelId="{6F0FE975-6EBA-4B10-8207-0A8BDC95684B}" type="presParOf" srcId="{29C7DFCE-E14D-42BB-BC18-44B8A438F404}" destId="{C40A4428-AB14-45AD-B31B-58C8DF361D76}" srcOrd="4" destOrd="0" presId="urn:microsoft.com/office/officeart/2008/layout/LinedList"/>
    <dgm:cxn modelId="{F4DDC372-6732-48D6-8160-65D0D549067A}" type="presParOf" srcId="{C40A4428-AB14-45AD-B31B-58C8DF361D76}" destId="{37F03E29-C031-42AD-A2FA-C6133F153701}" srcOrd="0" destOrd="0" presId="urn:microsoft.com/office/officeart/2008/layout/LinedList"/>
    <dgm:cxn modelId="{BD942EF2-810D-49F2-96E9-DAC0A4A3FEB2}" type="presParOf" srcId="{C40A4428-AB14-45AD-B31B-58C8DF361D76}" destId="{32B66762-4E26-4538-8D5C-19432E04F657}" srcOrd="1" destOrd="0" presId="urn:microsoft.com/office/officeart/2008/layout/LinedList"/>
    <dgm:cxn modelId="{63D87B55-138C-46B7-9341-E8E99CA4E7AA}" type="presParOf" srcId="{C40A4428-AB14-45AD-B31B-58C8DF361D76}" destId="{2BEE837D-1485-479B-86CB-F8BED7971242}" srcOrd="2" destOrd="0" presId="urn:microsoft.com/office/officeart/2008/layout/LinedList"/>
    <dgm:cxn modelId="{AE62B4C1-7D16-45C9-A761-6F269EF4FDCA}" type="presParOf" srcId="{29C7DFCE-E14D-42BB-BC18-44B8A438F404}" destId="{748A13FA-511D-4E6D-965D-94F15B1891B9}" srcOrd="5" destOrd="0" presId="urn:microsoft.com/office/officeart/2008/layout/LinedList"/>
    <dgm:cxn modelId="{A0004092-97D5-4CE7-AA6B-9DE250DF0442}" type="presParOf" srcId="{29C7DFCE-E14D-42BB-BC18-44B8A438F404}" destId="{1B808B81-3E20-45F6-B705-20F51839A3C5}" srcOrd="6" destOrd="0" presId="urn:microsoft.com/office/officeart/2008/layout/LinedList"/>
    <dgm:cxn modelId="{5AE4227E-887B-4903-989D-7DCFB9AB749E}" type="presParOf" srcId="{29C7DFCE-E14D-42BB-BC18-44B8A438F404}" destId="{E971B93C-76BA-4133-B04F-C4860A28ECEA}" srcOrd="7" destOrd="0" presId="urn:microsoft.com/office/officeart/2008/layout/LinedList"/>
    <dgm:cxn modelId="{01E5F3A6-F570-4A6C-B285-CF8A546A4594}" type="presParOf" srcId="{E971B93C-76BA-4133-B04F-C4860A28ECEA}" destId="{45EBC124-CA1A-4227-9689-DEE59C9679B5}" srcOrd="0" destOrd="0" presId="urn:microsoft.com/office/officeart/2008/layout/LinedList"/>
    <dgm:cxn modelId="{06C14C61-0300-47FE-8B42-F61085274B6D}" type="presParOf" srcId="{E971B93C-76BA-4133-B04F-C4860A28ECEA}" destId="{48DE32BE-2C70-444B-9F68-7472FA9A8E4D}" srcOrd="1" destOrd="0" presId="urn:microsoft.com/office/officeart/2008/layout/LinedList"/>
    <dgm:cxn modelId="{372C192E-5268-44DB-AC7D-29AE8DCE5F1C}" type="presParOf" srcId="{E971B93C-76BA-4133-B04F-C4860A28ECEA}" destId="{DF587398-48FE-4E6E-8E3B-BD93E80B743B}" srcOrd="2" destOrd="0" presId="urn:microsoft.com/office/officeart/2008/layout/LinedList"/>
    <dgm:cxn modelId="{87A644B8-072B-4139-9E1E-DA6B7E8C3311}" type="presParOf" srcId="{29C7DFCE-E14D-42BB-BC18-44B8A438F404}" destId="{B4C748A6-4DBA-4900-A905-F7B607D61DCB}" srcOrd="8" destOrd="0" presId="urn:microsoft.com/office/officeart/2008/layout/LinedList"/>
    <dgm:cxn modelId="{720045B1-9C05-41C4-88A0-514B3D8AEB23}" type="presParOf" srcId="{29C7DFCE-E14D-42BB-BC18-44B8A438F404}" destId="{6484B8C5-B66A-4EAF-8CD8-1A68D9A31FB3}" srcOrd="9" destOrd="0" presId="urn:microsoft.com/office/officeart/2008/layout/LinedList"/>
    <dgm:cxn modelId="{66C44A1A-42BB-4234-B472-DE2571B0A4A0}" type="presParOf" srcId="{29C7DFCE-E14D-42BB-BC18-44B8A438F404}" destId="{32F7AED3-33D9-4439-90F5-70E3EE540AC8}" srcOrd="10" destOrd="0" presId="urn:microsoft.com/office/officeart/2008/layout/LinedList"/>
    <dgm:cxn modelId="{02B0FFE4-53FC-47D3-B2C3-D1443A2715E6}" type="presParOf" srcId="{32F7AED3-33D9-4439-90F5-70E3EE540AC8}" destId="{049C1F67-9295-4ED4-9C9B-1630DB2B9F5F}" srcOrd="0" destOrd="0" presId="urn:microsoft.com/office/officeart/2008/layout/LinedList"/>
    <dgm:cxn modelId="{F92C22F3-74DA-40C3-8CF2-B421888FA8EA}" type="presParOf" srcId="{32F7AED3-33D9-4439-90F5-70E3EE540AC8}" destId="{DFE8A3BC-7A0F-49C2-80B6-E7B91F8F0500}" srcOrd="1" destOrd="0" presId="urn:microsoft.com/office/officeart/2008/layout/LinedList"/>
    <dgm:cxn modelId="{243BB663-1493-4E2E-8DF6-6A7C15A79411}" type="presParOf" srcId="{32F7AED3-33D9-4439-90F5-70E3EE540AC8}" destId="{29D626A5-103C-4361-9650-07152168085B}" srcOrd="2" destOrd="0" presId="urn:microsoft.com/office/officeart/2008/layout/LinedList"/>
    <dgm:cxn modelId="{E3E81F1F-D9E2-4F79-8717-E4CF4B0CA20A}" type="presParOf" srcId="{29C7DFCE-E14D-42BB-BC18-44B8A438F404}" destId="{249E4A6F-38DF-4225-A7C1-B52FEEA0F5F3}" srcOrd="11" destOrd="0" presId="urn:microsoft.com/office/officeart/2008/layout/LinedList"/>
    <dgm:cxn modelId="{34E92EE4-6985-4DA5-B66B-A990536DBB04}" type="presParOf" srcId="{29C7DFCE-E14D-42BB-BC18-44B8A438F404}" destId="{A2E6B196-B9BF-408D-A870-118396401C6D}" srcOrd="12" destOrd="0" presId="urn:microsoft.com/office/officeart/2008/layout/LinedList"/>
    <dgm:cxn modelId="{5E680615-D538-4BDD-BFD1-82BF88788FA7}" type="presParOf" srcId="{29C7DFCE-E14D-42BB-BC18-44B8A438F404}" destId="{15E65C0B-344A-49DC-A117-DF2F99573B4E}" srcOrd="13" destOrd="0" presId="urn:microsoft.com/office/officeart/2008/layout/LinedList"/>
    <dgm:cxn modelId="{BC3A4924-B634-4435-9A6D-E0F5398A60FB}" type="presParOf" srcId="{15E65C0B-344A-49DC-A117-DF2F99573B4E}" destId="{5FDBE639-4E2D-4184-9A55-7503B9660818}" srcOrd="0" destOrd="0" presId="urn:microsoft.com/office/officeart/2008/layout/LinedList"/>
    <dgm:cxn modelId="{2C22CC7E-889F-4C5D-99C7-F0DCE98A81DD}" type="presParOf" srcId="{15E65C0B-344A-49DC-A117-DF2F99573B4E}" destId="{4C031A39-63E3-4FA1-A250-C0A82F1FF5F1}" srcOrd="1" destOrd="0" presId="urn:microsoft.com/office/officeart/2008/layout/LinedList"/>
    <dgm:cxn modelId="{158295F5-99DC-402B-9287-35D750E8C982}" type="presParOf" srcId="{15E65C0B-344A-49DC-A117-DF2F99573B4E}" destId="{BFA5CCF4-A62E-412C-90F2-DAFDF3577B95}" srcOrd="2" destOrd="0" presId="urn:microsoft.com/office/officeart/2008/layout/LinedList"/>
    <dgm:cxn modelId="{A64AE815-002D-4CC7-9D7E-343651E8EB9C}" type="presParOf" srcId="{29C7DFCE-E14D-42BB-BC18-44B8A438F404}" destId="{D5706DCF-4501-4754-94CE-190B7189D5CF}" srcOrd="14" destOrd="0" presId="urn:microsoft.com/office/officeart/2008/layout/LinedList"/>
    <dgm:cxn modelId="{1952A5C4-F467-4292-9E15-1A2A7AE4E28B}" type="presParOf" srcId="{29C7DFCE-E14D-42BB-BC18-44B8A438F404}" destId="{738AA871-8024-41CC-A9D1-446B6EB06DD9}" srcOrd="15" destOrd="0" presId="urn:microsoft.com/office/officeart/2008/layout/LinedList"/>
    <dgm:cxn modelId="{9F8ED2C0-4DE0-4A69-9D44-4D65AE5BEEC3}" type="presParOf" srcId="{29C7DFCE-E14D-42BB-BC18-44B8A438F404}" destId="{FDE2DAEF-2DEF-47F7-B78A-03EF945408B8}" srcOrd="16" destOrd="0" presId="urn:microsoft.com/office/officeart/2008/layout/LinedList"/>
    <dgm:cxn modelId="{99CBF712-8B90-4647-BC29-2A313A8F1C1C}" type="presParOf" srcId="{FDE2DAEF-2DEF-47F7-B78A-03EF945408B8}" destId="{441BBA71-8084-4B2B-B263-89E1E42FF5F5}" srcOrd="0" destOrd="0" presId="urn:microsoft.com/office/officeart/2008/layout/LinedList"/>
    <dgm:cxn modelId="{E7774350-E887-423B-8F36-A65A2240D0E5}" type="presParOf" srcId="{FDE2DAEF-2DEF-47F7-B78A-03EF945408B8}" destId="{C1ECD5D4-706C-415D-A91D-804145134320}" srcOrd="1" destOrd="0" presId="urn:microsoft.com/office/officeart/2008/layout/LinedList"/>
    <dgm:cxn modelId="{754C4494-6F3A-4FF9-AABD-77A1FD63BA34}" type="presParOf" srcId="{FDE2DAEF-2DEF-47F7-B78A-03EF945408B8}" destId="{CA3610A1-0AA2-4DF5-ACE7-D5D31298D3C9}" srcOrd="2" destOrd="0" presId="urn:microsoft.com/office/officeart/2008/layout/LinedList"/>
    <dgm:cxn modelId="{2A765BFC-CBFF-427D-A44A-B1E535A97978}" type="presParOf" srcId="{29C7DFCE-E14D-42BB-BC18-44B8A438F404}" destId="{3283106E-0B3B-471E-8C07-47CA1D7B6C16}" srcOrd="17" destOrd="0" presId="urn:microsoft.com/office/officeart/2008/layout/LinedList"/>
    <dgm:cxn modelId="{7BA51E2C-E342-4BA3-9E58-F98965D394B0}" type="presParOf" srcId="{29C7DFCE-E14D-42BB-BC18-44B8A438F404}" destId="{0E65D2B9-9AC4-45F9-B077-69CAD4BED992}" srcOrd="18" destOrd="0" presId="urn:microsoft.com/office/officeart/2008/layout/LinedList"/>
    <dgm:cxn modelId="{5C605756-E9EA-4029-B1E4-3E301A4EDCCF}" type="presParOf" srcId="{29C7DFCE-E14D-42BB-BC18-44B8A438F404}" destId="{A226B939-8E55-483A-8E34-FBEC498A106B}" srcOrd="19" destOrd="0" presId="urn:microsoft.com/office/officeart/2008/layout/LinedList"/>
    <dgm:cxn modelId="{F4AAE26A-4E43-42A4-B153-643FBD9FF605}" type="presParOf" srcId="{A226B939-8E55-483A-8E34-FBEC498A106B}" destId="{EE4186F9-9150-49DA-9766-74BBDC9C36A8}" srcOrd="0" destOrd="0" presId="urn:microsoft.com/office/officeart/2008/layout/LinedList"/>
    <dgm:cxn modelId="{02909E1E-2C62-4026-B4F3-DFB2DA7F7D89}" type="presParOf" srcId="{A226B939-8E55-483A-8E34-FBEC498A106B}" destId="{3AA30986-6BC2-4DCA-88F7-B2596BF4C02A}" srcOrd="1" destOrd="0" presId="urn:microsoft.com/office/officeart/2008/layout/LinedList"/>
    <dgm:cxn modelId="{9D74FE60-0328-4294-A4F6-24EBB9422841}" type="presParOf" srcId="{A226B939-8E55-483A-8E34-FBEC498A106B}" destId="{9CA6F9DA-1BF4-4122-9FAE-C79627FEFD51}" srcOrd="2" destOrd="0" presId="urn:microsoft.com/office/officeart/2008/layout/LinedList"/>
    <dgm:cxn modelId="{056EC9D3-727E-40B6-89D4-07F4B912B26A}" type="presParOf" srcId="{29C7DFCE-E14D-42BB-BC18-44B8A438F404}" destId="{DF0AC239-4749-4F97-9FCB-A4FC0DF16BC3}" srcOrd="20" destOrd="0" presId="urn:microsoft.com/office/officeart/2008/layout/LinedList"/>
    <dgm:cxn modelId="{8F8ABF2F-FC19-4482-84CB-37F5D0048D72}" type="presParOf" srcId="{29C7DFCE-E14D-42BB-BC18-44B8A438F404}" destId="{B3F2E937-5985-44F0-B601-CD0A36FFE899}" srcOrd="2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0289CA-DA69-4DC4-BC6C-4AC8DC25385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B14DA332-EBD4-4ADE-9FE5-732DD7954F96}">
      <dgm:prSet phldrT="[Text]"/>
      <dgm:spPr/>
      <dgm:t>
        <a:bodyPr/>
        <a:lstStyle/>
        <a:p>
          <a:r>
            <a:rPr lang="es-EC" dirty="0"/>
            <a:t>1.</a:t>
          </a:r>
          <a:endParaRPr lang="en-US" dirty="0"/>
        </a:p>
      </dgm:t>
    </dgm:pt>
    <dgm:pt modelId="{4EAC6CC0-EC46-4173-962A-6885A4DB4210}" type="parTrans" cxnId="{AEF4A5D9-613F-4C00-A372-F351187D6DEA}">
      <dgm:prSet/>
      <dgm:spPr/>
      <dgm:t>
        <a:bodyPr/>
        <a:lstStyle/>
        <a:p>
          <a:endParaRPr lang="en-US"/>
        </a:p>
      </dgm:t>
    </dgm:pt>
    <dgm:pt modelId="{D6173C01-19F4-4AF2-B03C-3A8964094C5D}" type="sibTrans" cxnId="{AEF4A5D9-613F-4C00-A372-F351187D6DEA}">
      <dgm:prSet/>
      <dgm:spPr/>
      <dgm:t>
        <a:bodyPr/>
        <a:lstStyle/>
        <a:p>
          <a:endParaRPr lang="en-US"/>
        </a:p>
      </dgm:t>
    </dgm:pt>
    <dgm:pt modelId="{F66997FE-B658-4EE3-B513-826B21DE4AF5}">
      <dgm:prSet phldrT="[Text]"/>
      <dgm:spPr/>
      <dgm:t>
        <a:bodyPr/>
        <a:lstStyle/>
        <a:p>
          <a:r>
            <a:rPr lang="es-EC" dirty="0"/>
            <a:t>Pasar el mensaje dentro de los propios actores estratégicos (políticos, burócratas, etc.) a través de reuniones, acuerdos, cumbres y declaraciones. </a:t>
          </a:r>
          <a:endParaRPr lang="en-US" dirty="0"/>
        </a:p>
      </dgm:t>
    </dgm:pt>
    <dgm:pt modelId="{2300D04E-9B73-47D6-BA57-B5F2CF8A6208}" type="parTrans" cxnId="{483D9416-B3CE-448D-9BA8-825932055644}">
      <dgm:prSet/>
      <dgm:spPr/>
      <dgm:t>
        <a:bodyPr/>
        <a:lstStyle/>
        <a:p>
          <a:endParaRPr lang="en-US"/>
        </a:p>
      </dgm:t>
    </dgm:pt>
    <dgm:pt modelId="{F8C57BB3-3D8A-4A5A-A536-EE4AD018CF3F}" type="sibTrans" cxnId="{483D9416-B3CE-448D-9BA8-825932055644}">
      <dgm:prSet/>
      <dgm:spPr/>
      <dgm:t>
        <a:bodyPr/>
        <a:lstStyle/>
        <a:p>
          <a:endParaRPr lang="en-US"/>
        </a:p>
      </dgm:t>
    </dgm:pt>
    <dgm:pt modelId="{05382729-AA17-42D2-AA4A-E8D612657061}">
      <dgm:prSet phldrT="[Text]"/>
      <dgm:spPr/>
      <dgm:t>
        <a:bodyPr/>
        <a:lstStyle/>
        <a:p>
          <a:r>
            <a:rPr lang="es-EC" dirty="0"/>
            <a:t>2.</a:t>
          </a:r>
          <a:endParaRPr lang="en-US" dirty="0"/>
        </a:p>
      </dgm:t>
    </dgm:pt>
    <dgm:pt modelId="{022F1AA8-D63B-45B7-859F-FF3AF0150970}" type="parTrans" cxnId="{C0E2C3E7-9A3A-4CAE-9E78-651C03698EF7}">
      <dgm:prSet/>
      <dgm:spPr/>
      <dgm:t>
        <a:bodyPr/>
        <a:lstStyle/>
        <a:p>
          <a:endParaRPr lang="en-US"/>
        </a:p>
      </dgm:t>
    </dgm:pt>
    <dgm:pt modelId="{0B2BF59E-B42B-4A8F-A79A-1075AA696F76}" type="sibTrans" cxnId="{C0E2C3E7-9A3A-4CAE-9E78-651C03698EF7}">
      <dgm:prSet/>
      <dgm:spPr/>
      <dgm:t>
        <a:bodyPr/>
        <a:lstStyle/>
        <a:p>
          <a:endParaRPr lang="en-US"/>
        </a:p>
      </dgm:t>
    </dgm:pt>
    <dgm:pt modelId="{EBF72880-D3F1-435A-8F12-8F95E979B166}">
      <dgm:prSet phldrT="[Text]"/>
      <dgm:spPr/>
      <dgm:t>
        <a:bodyPr/>
        <a:lstStyle/>
        <a:p>
          <a:r>
            <a:rPr lang="es-EC" dirty="0"/>
            <a:t>3. </a:t>
          </a:r>
          <a:endParaRPr lang="en-US" dirty="0"/>
        </a:p>
      </dgm:t>
    </dgm:pt>
    <dgm:pt modelId="{86B235B9-F3A8-4284-BFBC-776AF7636834}" type="parTrans" cxnId="{4A18F989-71E7-4C3A-A120-6655C8322793}">
      <dgm:prSet/>
      <dgm:spPr/>
      <dgm:t>
        <a:bodyPr/>
        <a:lstStyle/>
        <a:p>
          <a:endParaRPr lang="en-US"/>
        </a:p>
      </dgm:t>
    </dgm:pt>
    <dgm:pt modelId="{33D15F30-8020-4FD4-A42D-287533F34C30}" type="sibTrans" cxnId="{4A18F989-71E7-4C3A-A120-6655C8322793}">
      <dgm:prSet/>
      <dgm:spPr/>
      <dgm:t>
        <a:bodyPr/>
        <a:lstStyle/>
        <a:p>
          <a:endParaRPr lang="en-US"/>
        </a:p>
      </dgm:t>
    </dgm:pt>
    <dgm:pt modelId="{15747390-110A-46B8-ACC3-DF6FD991B120}">
      <dgm:prSet phldrT="[Text]"/>
      <dgm:spPr/>
      <dgm:t>
        <a:bodyPr/>
        <a:lstStyle/>
        <a:p>
          <a:r>
            <a:rPr lang="es-EC" dirty="0"/>
            <a:t>Crear acuerdos de cooperación entre grupos, países, e investigadores. </a:t>
          </a:r>
          <a:endParaRPr lang="en-US" dirty="0"/>
        </a:p>
      </dgm:t>
    </dgm:pt>
    <dgm:pt modelId="{32FD5417-8A43-470B-AE5F-4642A20CC368}" type="parTrans" cxnId="{6A80A27D-FF41-481E-9947-38D1FC3AC48B}">
      <dgm:prSet/>
      <dgm:spPr/>
      <dgm:t>
        <a:bodyPr/>
        <a:lstStyle/>
        <a:p>
          <a:endParaRPr lang="en-US"/>
        </a:p>
      </dgm:t>
    </dgm:pt>
    <dgm:pt modelId="{1DB727E5-4966-4DB0-9358-5D943FDFABA8}" type="sibTrans" cxnId="{6A80A27D-FF41-481E-9947-38D1FC3AC48B}">
      <dgm:prSet/>
      <dgm:spPr/>
      <dgm:t>
        <a:bodyPr/>
        <a:lstStyle/>
        <a:p>
          <a:endParaRPr lang="en-US"/>
        </a:p>
      </dgm:t>
    </dgm:pt>
    <dgm:pt modelId="{E511D9FA-66F3-4369-A31A-82DBEC532875}">
      <dgm:prSet phldrT="[Text]"/>
      <dgm:spPr/>
      <dgm:t>
        <a:bodyPr/>
        <a:lstStyle/>
        <a:p>
          <a:r>
            <a:rPr lang="es-EC" dirty="0"/>
            <a:t>4. </a:t>
          </a:r>
          <a:endParaRPr lang="en-US" dirty="0"/>
        </a:p>
      </dgm:t>
    </dgm:pt>
    <dgm:pt modelId="{B079B4A0-673C-4716-AC5A-E6C4D8E7E8AD}" type="parTrans" cxnId="{C7E7090A-F839-4F3D-AD09-538E620C472A}">
      <dgm:prSet/>
      <dgm:spPr/>
      <dgm:t>
        <a:bodyPr/>
        <a:lstStyle/>
        <a:p>
          <a:endParaRPr lang="en-US"/>
        </a:p>
      </dgm:t>
    </dgm:pt>
    <dgm:pt modelId="{F5E17938-312E-480C-B431-57954E7AFA8C}" type="sibTrans" cxnId="{C7E7090A-F839-4F3D-AD09-538E620C472A}">
      <dgm:prSet/>
      <dgm:spPr/>
      <dgm:t>
        <a:bodyPr/>
        <a:lstStyle/>
        <a:p>
          <a:endParaRPr lang="en-US"/>
        </a:p>
      </dgm:t>
    </dgm:pt>
    <dgm:pt modelId="{51EC963F-0892-424B-BB4F-75F063CBDF87}">
      <dgm:prSet/>
      <dgm:spPr/>
      <dgm:t>
        <a:bodyPr/>
        <a:lstStyle/>
        <a:p>
          <a:r>
            <a:rPr lang="es-EC" dirty="0"/>
            <a:t>Crear una visión común y articulada del problema. </a:t>
          </a:r>
          <a:endParaRPr lang="en-US" dirty="0"/>
        </a:p>
      </dgm:t>
    </dgm:pt>
    <dgm:pt modelId="{926CD4B2-F427-4E82-AD99-0CDD38D0E760}" type="parTrans" cxnId="{0EFD56AC-CD21-491B-910A-6059A9ADF48B}">
      <dgm:prSet/>
      <dgm:spPr/>
      <dgm:t>
        <a:bodyPr/>
        <a:lstStyle/>
        <a:p>
          <a:endParaRPr lang="en-US"/>
        </a:p>
      </dgm:t>
    </dgm:pt>
    <dgm:pt modelId="{3E1BDBE9-5B76-4677-B2AE-0887FBEACE25}" type="sibTrans" cxnId="{0EFD56AC-CD21-491B-910A-6059A9ADF48B}">
      <dgm:prSet/>
      <dgm:spPr/>
      <dgm:t>
        <a:bodyPr/>
        <a:lstStyle/>
        <a:p>
          <a:endParaRPr lang="en-US"/>
        </a:p>
      </dgm:t>
    </dgm:pt>
    <dgm:pt modelId="{52135EAA-F55B-4B62-A336-21FAE1556127}">
      <dgm:prSet phldrT="[Text]"/>
      <dgm:spPr/>
      <dgm:t>
        <a:bodyPr/>
        <a:lstStyle/>
        <a:p>
          <a:r>
            <a:rPr lang="es-EC" dirty="0"/>
            <a:t>Sensibilizar a la opinión pública (o alguno de sus segmentos) a través de campañas de concienciación. </a:t>
          </a:r>
          <a:endParaRPr lang="en-US" dirty="0"/>
        </a:p>
      </dgm:t>
    </dgm:pt>
    <dgm:pt modelId="{E2768EB7-2E1F-45E1-A209-1B4906C1DA1C}" type="parTrans" cxnId="{89E3B6FD-A354-4AA4-AB8F-74426871E86A}">
      <dgm:prSet/>
      <dgm:spPr/>
      <dgm:t>
        <a:bodyPr/>
        <a:lstStyle/>
        <a:p>
          <a:endParaRPr lang="en-US"/>
        </a:p>
      </dgm:t>
    </dgm:pt>
    <dgm:pt modelId="{A8E19635-161F-4926-B401-7DF2ABA60925}" type="sibTrans" cxnId="{89E3B6FD-A354-4AA4-AB8F-74426871E86A}">
      <dgm:prSet/>
      <dgm:spPr/>
      <dgm:t>
        <a:bodyPr/>
        <a:lstStyle/>
        <a:p>
          <a:endParaRPr lang="en-US"/>
        </a:p>
      </dgm:t>
    </dgm:pt>
    <dgm:pt modelId="{6EFDCC98-C39B-4F6B-B17E-BE05C29BF2E7}">
      <dgm:prSet phldrT="[Text]"/>
      <dgm:spPr/>
      <dgm:t>
        <a:bodyPr/>
        <a:lstStyle/>
        <a:p>
          <a:r>
            <a:rPr lang="es-EC" dirty="0"/>
            <a:t>5. </a:t>
          </a:r>
          <a:endParaRPr lang="en-US" dirty="0"/>
        </a:p>
      </dgm:t>
    </dgm:pt>
    <dgm:pt modelId="{98278D28-B54D-4F15-967F-465D0AEDEAAA}" type="parTrans" cxnId="{D58DB54F-4F97-424B-A53B-E379BCF1EF9C}">
      <dgm:prSet/>
      <dgm:spPr/>
      <dgm:t>
        <a:bodyPr/>
        <a:lstStyle/>
        <a:p>
          <a:endParaRPr lang="en-US"/>
        </a:p>
      </dgm:t>
    </dgm:pt>
    <dgm:pt modelId="{87D2245B-F310-43CE-8344-72476C1A25B4}" type="sibTrans" cxnId="{D58DB54F-4F97-424B-A53B-E379BCF1EF9C}">
      <dgm:prSet/>
      <dgm:spPr/>
      <dgm:t>
        <a:bodyPr/>
        <a:lstStyle/>
        <a:p>
          <a:endParaRPr lang="en-US"/>
        </a:p>
      </dgm:t>
    </dgm:pt>
    <dgm:pt modelId="{FEA2A3BC-06B6-4061-A3B2-3F36C2368B9C}">
      <dgm:prSet phldrT="[Text]"/>
      <dgm:spPr/>
      <dgm:t>
        <a:bodyPr/>
        <a:lstStyle/>
        <a:p>
          <a:r>
            <a:rPr lang="es-EC" dirty="0"/>
            <a:t>6.</a:t>
          </a:r>
          <a:endParaRPr lang="en-US" dirty="0"/>
        </a:p>
      </dgm:t>
    </dgm:pt>
    <dgm:pt modelId="{4322F4E0-DF64-487C-8A23-24E539549674}" type="parTrans" cxnId="{0A7DEFDC-8BFC-4CA0-98E4-5F52C0BD9015}">
      <dgm:prSet/>
      <dgm:spPr/>
      <dgm:t>
        <a:bodyPr/>
        <a:lstStyle/>
        <a:p>
          <a:endParaRPr lang="en-US"/>
        </a:p>
      </dgm:t>
    </dgm:pt>
    <dgm:pt modelId="{ABEEA14B-BE95-4F21-8FA9-5C152647AD69}" type="sibTrans" cxnId="{0A7DEFDC-8BFC-4CA0-98E4-5F52C0BD9015}">
      <dgm:prSet/>
      <dgm:spPr/>
      <dgm:t>
        <a:bodyPr/>
        <a:lstStyle/>
        <a:p>
          <a:endParaRPr lang="en-US"/>
        </a:p>
      </dgm:t>
    </dgm:pt>
    <dgm:pt modelId="{B3D9F7FA-655E-45E3-901F-F8F08A3633D2}">
      <dgm:prSet/>
      <dgm:spPr/>
      <dgm:t>
        <a:bodyPr/>
        <a:lstStyle/>
        <a:p>
          <a:r>
            <a:rPr lang="es-EC" dirty="0"/>
            <a:t>Educar a los jóvenes en edad escolar mediante programas y redes.</a:t>
          </a:r>
          <a:endParaRPr lang="en-US" dirty="0"/>
        </a:p>
      </dgm:t>
    </dgm:pt>
    <dgm:pt modelId="{F56C7FC8-5691-485B-83A4-319173ED4B0A}" type="parTrans" cxnId="{D8109745-545B-449C-AE59-187F0BCED508}">
      <dgm:prSet/>
      <dgm:spPr/>
      <dgm:t>
        <a:bodyPr/>
        <a:lstStyle/>
        <a:p>
          <a:endParaRPr lang="en-US"/>
        </a:p>
      </dgm:t>
    </dgm:pt>
    <dgm:pt modelId="{61A249C0-6AD5-4385-8341-B21BE6952278}" type="sibTrans" cxnId="{D8109745-545B-449C-AE59-187F0BCED508}">
      <dgm:prSet/>
      <dgm:spPr/>
      <dgm:t>
        <a:bodyPr/>
        <a:lstStyle/>
        <a:p>
          <a:endParaRPr lang="en-US"/>
        </a:p>
      </dgm:t>
    </dgm:pt>
    <dgm:pt modelId="{CD231405-52A7-4FE5-B005-0D62BA3EBC6B}">
      <dgm:prSet/>
      <dgm:spPr/>
      <dgm:t>
        <a:bodyPr/>
        <a:lstStyle/>
        <a:p>
          <a:r>
            <a:rPr lang="es-EC" dirty="0"/>
            <a:t>La transferencia de la información entre profesionales, científicos e investigadores mediante bancos de datos, redes informáticas, publicaciones y congresos. Todo investigador puede tener así acceso a un conocimiento compartido para enfrentarse a las nuevas amenazas y conflictos. </a:t>
          </a:r>
          <a:endParaRPr lang="en-US" dirty="0"/>
        </a:p>
      </dgm:t>
    </dgm:pt>
    <dgm:pt modelId="{C44A9C77-063F-4460-B773-5D866E403B58}" type="parTrans" cxnId="{6E0A1A65-32A8-4C2C-BDFB-CA162118C802}">
      <dgm:prSet/>
      <dgm:spPr/>
      <dgm:t>
        <a:bodyPr/>
        <a:lstStyle/>
        <a:p>
          <a:endParaRPr lang="en-US"/>
        </a:p>
      </dgm:t>
    </dgm:pt>
    <dgm:pt modelId="{92797912-73D2-46BF-BCE1-7D16663F78F6}" type="sibTrans" cxnId="{6E0A1A65-32A8-4C2C-BDFB-CA162118C802}">
      <dgm:prSet/>
      <dgm:spPr/>
      <dgm:t>
        <a:bodyPr/>
        <a:lstStyle/>
        <a:p>
          <a:endParaRPr lang="en-US"/>
        </a:p>
      </dgm:t>
    </dgm:pt>
    <dgm:pt modelId="{52207A55-A22E-439C-826D-AC7C9C11DD09}" type="pres">
      <dgm:prSet presAssocID="{E00289CA-DA69-4DC4-BC6C-4AC8DC253857}" presName="linearFlow" presStyleCnt="0">
        <dgm:presLayoutVars>
          <dgm:dir/>
          <dgm:animLvl val="lvl"/>
          <dgm:resizeHandles val="exact"/>
        </dgm:presLayoutVars>
      </dgm:prSet>
      <dgm:spPr/>
    </dgm:pt>
    <dgm:pt modelId="{48405E82-CF74-457A-9F04-E46DF77E0B95}" type="pres">
      <dgm:prSet presAssocID="{B14DA332-EBD4-4ADE-9FE5-732DD7954F96}" presName="composite" presStyleCnt="0"/>
      <dgm:spPr/>
    </dgm:pt>
    <dgm:pt modelId="{A8645715-E4FA-4A2D-B070-108B2EF5BFCC}" type="pres">
      <dgm:prSet presAssocID="{B14DA332-EBD4-4ADE-9FE5-732DD7954F96}" presName="parentText" presStyleLbl="alignNode1" presStyleIdx="0" presStyleCnt="6">
        <dgm:presLayoutVars>
          <dgm:chMax val="1"/>
          <dgm:bulletEnabled val="1"/>
        </dgm:presLayoutVars>
      </dgm:prSet>
      <dgm:spPr/>
    </dgm:pt>
    <dgm:pt modelId="{F92A21E0-7D22-46F2-96BB-B23C60244E25}" type="pres">
      <dgm:prSet presAssocID="{B14DA332-EBD4-4ADE-9FE5-732DD7954F96}" presName="descendantText" presStyleLbl="alignAcc1" presStyleIdx="0" presStyleCnt="6">
        <dgm:presLayoutVars>
          <dgm:bulletEnabled val="1"/>
        </dgm:presLayoutVars>
      </dgm:prSet>
      <dgm:spPr/>
    </dgm:pt>
    <dgm:pt modelId="{72509858-669E-4A7A-BE8D-7B2DDEEBAF63}" type="pres">
      <dgm:prSet presAssocID="{D6173C01-19F4-4AF2-B03C-3A8964094C5D}" presName="sp" presStyleCnt="0"/>
      <dgm:spPr/>
    </dgm:pt>
    <dgm:pt modelId="{6CD74E94-6868-4571-96FD-6C1C34A5CFE3}" type="pres">
      <dgm:prSet presAssocID="{05382729-AA17-42D2-AA4A-E8D612657061}" presName="composite" presStyleCnt="0"/>
      <dgm:spPr/>
    </dgm:pt>
    <dgm:pt modelId="{FBCDA51F-B97B-4A7D-8E2F-E597A2B84F75}" type="pres">
      <dgm:prSet presAssocID="{05382729-AA17-42D2-AA4A-E8D612657061}" presName="parentText" presStyleLbl="alignNode1" presStyleIdx="1" presStyleCnt="6">
        <dgm:presLayoutVars>
          <dgm:chMax val="1"/>
          <dgm:bulletEnabled val="1"/>
        </dgm:presLayoutVars>
      </dgm:prSet>
      <dgm:spPr/>
    </dgm:pt>
    <dgm:pt modelId="{4436904C-0D08-49FA-B403-A09345ED92D7}" type="pres">
      <dgm:prSet presAssocID="{05382729-AA17-42D2-AA4A-E8D612657061}" presName="descendantText" presStyleLbl="alignAcc1" presStyleIdx="1" presStyleCnt="6">
        <dgm:presLayoutVars>
          <dgm:bulletEnabled val="1"/>
        </dgm:presLayoutVars>
      </dgm:prSet>
      <dgm:spPr/>
    </dgm:pt>
    <dgm:pt modelId="{6C8A03EB-90A8-43C6-B923-8034CEE0D0FF}" type="pres">
      <dgm:prSet presAssocID="{0B2BF59E-B42B-4A8F-A79A-1075AA696F76}" presName="sp" presStyleCnt="0"/>
      <dgm:spPr/>
    </dgm:pt>
    <dgm:pt modelId="{910DF298-7505-4B3E-8A29-40D68957E878}" type="pres">
      <dgm:prSet presAssocID="{EBF72880-D3F1-435A-8F12-8F95E979B166}" presName="composite" presStyleCnt="0"/>
      <dgm:spPr/>
    </dgm:pt>
    <dgm:pt modelId="{207DE6B9-36AE-4D77-AB5B-21DE974D924F}" type="pres">
      <dgm:prSet presAssocID="{EBF72880-D3F1-435A-8F12-8F95E979B166}" presName="parentText" presStyleLbl="alignNode1" presStyleIdx="2" presStyleCnt="6">
        <dgm:presLayoutVars>
          <dgm:chMax val="1"/>
          <dgm:bulletEnabled val="1"/>
        </dgm:presLayoutVars>
      </dgm:prSet>
      <dgm:spPr/>
    </dgm:pt>
    <dgm:pt modelId="{3004C50C-D728-4C04-A18A-52CABA1B71A1}" type="pres">
      <dgm:prSet presAssocID="{EBF72880-D3F1-435A-8F12-8F95E979B166}" presName="descendantText" presStyleLbl="alignAcc1" presStyleIdx="2" presStyleCnt="6">
        <dgm:presLayoutVars>
          <dgm:bulletEnabled val="1"/>
        </dgm:presLayoutVars>
      </dgm:prSet>
      <dgm:spPr/>
    </dgm:pt>
    <dgm:pt modelId="{6DE59130-B76F-42D7-93F4-BA808B249C04}" type="pres">
      <dgm:prSet presAssocID="{33D15F30-8020-4FD4-A42D-287533F34C30}" presName="sp" presStyleCnt="0"/>
      <dgm:spPr/>
    </dgm:pt>
    <dgm:pt modelId="{0F349205-0284-46B6-B653-DE4B0E5EC823}" type="pres">
      <dgm:prSet presAssocID="{E511D9FA-66F3-4369-A31A-82DBEC532875}" presName="composite" presStyleCnt="0"/>
      <dgm:spPr/>
    </dgm:pt>
    <dgm:pt modelId="{0F2DDC60-5481-4A75-B043-DE712E0AFE4F}" type="pres">
      <dgm:prSet presAssocID="{E511D9FA-66F3-4369-A31A-82DBEC532875}" presName="parentText" presStyleLbl="alignNode1" presStyleIdx="3" presStyleCnt="6">
        <dgm:presLayoutVars>
          <dgm:chMax val="1"/>
          <dgm:bulletEnabled val="1"/>
        </dgm:presLayoutVars>
      </dgm:prSet>
      <dgm:spPr/>
    </dgm:pt>
    <dgm:pt modelId="{9951DF12-CA0E-4BD3-868C-DDC8E9B3BBDD}" type="pres">
      <dgm:prSet presAssocID="{E511D9FA-66F3-4369-A31A-82DBEC532875}" presName="descendantText" presStyleLbl="alignAcc1" presStyleIdx="3" presStyleCnt="6">
        <dgm:presLayoutVars>
          <dgm:bulletEnabled val="1"/>
        </dgm:presLayoutVars>
      </dgm:prSet>
      <dgm:spPr/>
    </dgm:pt>
    <dgm:pt modelId="{351CB1FB-65F6-4DCC-9B4A-B7BD346D343F}" type="pres">
      <dgm:prSet presAssocID="{F5E17938-312E-480C-B431-57954E7AFA8C}" presName="sp" presStyleCnt="0"/>
      <dgm:spPr/>
    </dgm:pt>
    <dgm:pt modelId="{48F440B4-8C64-4D8E-80AF-1E587052CDB5}" type="pres">
      <dgm:prSet presAssocID="{6EFDCC98-C39B-4F6B-B17E-BE05C29BF2E7}" presName="composite" presStyleCnt="0"/>
      <dgm:spPr/>
    </dgm:pt>
    <dgm:pt modelId="{E5C8879F-C1F3-4893-96F8-79E74806FBB9}" type="pres">
      <dgm:prSet presAssocID="{6EFDCC98-C39B-4F6B-B17E-BE05C29BF2E7}" presName="parentText" presStyleLbl="alignNode1" presStyleIdx="4" presStyleCnt="6">
        <dgm:presLayoutVars>
          <dgm:chMax val="1"/>
          <dgm:bulletEnabled val="1"/>
        </dgm:presLayoutVars>
      </dgm:prSet>
      <dgm:spPr/>
    </dgm:pt>
    <dgm:pt modelId="{2386BB1A-D120-41AB-9B2D-F5DE4F2D648D}" type="pres">
      <dgm:prSet presAssocID="{6EFDCC98-C39B-4F6B-B17E-BE05C29BF2E7}" presName="descendantText" presStyleLbl="alignAcc1" presStyleIdx="4" presStyleCnt="6">
        <dgm:presLayoutVars>
          <dgm:bulletEnabled val="1"/>
        </dgm:presLayoutVars>
      </dgm:prSet>
      <dgm:spPr/>
    </dgm:pt>
    <dgm:pt modelId="{0881DB28-D24A-4010-AF80-BC94A1241144}" type="pres">
      <dgm:prSet presAssocID="{87D2245B-F310-43CE-8344-72476C1A25B4}" presName="sp" presStyleCnt="0"/>
      <dgm:spPr/>
    </dgm:pt>
    <dgm:pt modelId="{41B56D48-601C-40AC-B95D-2090ABDA943E}" type="pres">
      <dgm:prSet presAssocID="{FEA2A3BC-06B6-4061-A3B2-3F36C2368B9C}" presName="composite" presStyleCnt="0"/>
      <dgm:spPr/>
    </dgm:pt>
    <dgm:pt modelId="{0F7CB1AE-EC47-4175-93CC-7DC4A4864957}" type="pres">
      <dgm:prSet presAssocID="{FEA2A3BC-06B6-4061-A3B2-3F36C2368B9C}" presName="parentText" presStyleLbl="alignNode1" presStyleIdx="5" presStyleCnt="6">
        <dgm:presLayoutVars>
          <dgm:chMax val="1"/>
          <dgm:bulletEnabled val="1"/>
        </dgm:presLayoutVars>
      </dgm:prSet>
      <dgm:spPr/>
    </dgm:pt>
    <dgm:pt modelId="{4B264712-B444-4ADB-A5AF-00428A79FE31}" type="pres">
      <dgm:prSet presAssocID="{FEA2A3BC-06B6-4061-A3B2-3F36C2368B9C}" presName="descendantText" presStyleLbl="alignAcc1" presStyleIdx="5" presStyleCnt="6">
        <dgm:presLayoutVars>
          <dgm:bulletEnabled val="1"/>
        </dgm:presLayoutVars>
      </dgm:prSet>
      <dgm:spPr/>
    </dgm:pt>
  </dgm:ptLst>
  <dgm:cxnLst>
    <dgm:cxn modelId="{ADC6B101-879B-4442-B31B-F49BB0B3FEAE}" type="presOf" srcId="{51EC963F-0892-424B-BB4F-75F063CBDF87}" destId="{4436904C-0D08-49FA-B403-A09345ED92D7}" srcOrd="0" destOrd="0" presId="urn:microsoft.com/office/officeart/2005/8/layout/chevron2"/>
    <dgm:cxn modelId="{C7E7090A-F839-4F3D-AD09-538E620C472A}" srcId="{E00289CA-DA69-4DC4-BC6C-4AC8DC253857}" destId="{E511D9FA-66F3-4369-A31A-82DBEC532875}" srcOrd="3" destOrd="0" parTransId="{B079B4A0-673C-4716-AC5A-E6C4D8E7E8AD}" sibTransId="{F5E17938-312E-480C-B431-57954E7AFA8C}"/>
    <dgm:cxn modelId="{D11E1C0A-FED8-4508-847E-B577FA134E68}" type="presOf" srcId="{EBF72880-D3F1-435A-8F12-8F95E979B166}" destId="{207DE6B9-36AE-4D77-AB5B-21DE974D924F}" srcOrd="0" destOrd="0" presId="urn:microsoft.com/office/officeart/2005/8/layout/chevron2"/>
    <dgm:cxn modelId="{DA7CEE0C-3F18-4AA0-BF70-E4DC22BEF3F3}" type="presOf" srcId="{B14DA332-EBD4-4ADE-9FE5-732DD7954F96}" destId="{A8645715-E4FA-4A2D-B070-108B2EF5BFCC}" srcOrd="0" destOrd="0" presId="urn:microsoft.com/office/officeart/2005/8/layout/chevron2"/>
    <dgm:cxn modelId="{84A4FE0D-4C52-4A30-84F0-100AF5243AD7}" type="presOf" srcId="{15747390-110A-46B8-ACC3-DF6FD991B120}" destId="{3004C50C-D728-4C04-A18A-52CABA1B71A1}" srcOrd="0" destOrd="0" presId="urn:microsoft.com/office/officeart/2005/8/layout/chevron2"/>
    <dgm:cxn modelId="{483D9416-B3CE-448D-9BA8-825932055644}" srcId="{B14DA332-EBD4-4ADE-9FE5-732DD7954F96}" destId="{F66997FE-B658-4EE3-B513-826B21DE4AF5}" srcOrd="0" destOrd="0" parTransId="{2300D04E-9B73-47D6-BA57-B5F2CF8A6208}" sibTransId="{F8C57BB3-3D8A-4A5A-A536-EE4AD018CF3F}"/>
    <dgm:cxn modelId="{F7B66E33-7D68-4193-A8F3-8BF9B3EE8B57}" type="presOf" srcId="{6EFDCC98-C39B-4F6B-B17E-BE05C29BF2E7}" destId="{E5C8879F-C1F3-4893-96F8-79E74806FBB9}" srcOrd="0" destOrd="0" presId="urn:microsoft.com/office/officeart/2005/8/layout/chevron2"/>
    <dgm:cxn modelId="{48309442-F308-4B3E-9530-E40A8865BD0B}" type="presOf" srcId="{FEA2A3BC-06B6-4061-A3B2-3F36C2368B9C}" destId="{0F7CB1AE-EC47-4175-93CC-7DC4A4864957}" srcOrd="0" destOrd="0" presId="urn:microsoft.com/office/officeart/2005/8/layout/chevron2"/>
    <dgm:cxn modelId="{6E0A1A65-32A8-4C2C-BDFB-CA162118C802}" srcId="{FEA2A3BC-06B6-4061-A3B2-3F36C2368B9C}" destId="{CD231405-52A7-4FE5-B005-0D62BA3EBC6B}" srcOrd="0" destOrd="0" parTransId="{C44A9C77-063F-4460-B773-5D866E403B58}" sibTransId="{92797912-73D2-46BF-BCE1-7D16663F78F6}"/>
    <dgm:cxn modelId="{D8109745-545B-449C-AE59-187F0BCED508}" srcId="{6EFDCC98-C39B-4F6B-B17E-BE05C29BF2E7}" destId="{B3D9F7FA-655E-45E3-901F-F8F08A3633D2}" srcOrd="0" destOrd="0" parTransId="{F56C7FC8-5691-485B-83A4-319173ED4B0A}" sibTransId="{61A249C0-6AD5-4385-8341-B21BE6952278}"/>
    <dgm:cxn modelId="{D58DB54F-4F97-424B-A53B-E379BCF1EF9C}" srcId="{E00289CA-DA69-4DC4-BC6C-4AC8DC253857}" destId="{6EFDCC98-C39B-4F6B-B17E-BE05C29BF2E7}" srcOrd="4" destOrd="0" parTransId="{98278D28-B54D-4F15-967F-465D0AEDEAAA}" sibTransId="{87D2245B-F310-43CE-8344-72476C1A25B4}"/>
    <dgm:cxn modelId="{9120D750-0D1F-4F8B-B610-401993263C08}" type="presOf" srcId="{05382729-AA17-42D2-AA4A-E8D612657061}" destId="{FBCDA51F-B97B-4A7D-8E2F-E597A2B84F75}" srcOrd="0" destOrd="0" presId="urn:microsoft.com/office/officeart/2005/8/layout/chevron2"/>
    <dgm:cxn modelId="{9ED7DF79-7B31-419C-9133-F41E65388DFE}" type="presOf" srcId="{CD231405-52A7-4FE5-B005-0D62BA3EBC6B}" destId="{4B264712-B444-4ADB-A5AF-00428A79FE31}" srcOrd="0" destOrd="0" presId="urn:microsoft.com/office/officeart/2005/8/layout/chevron2"/>
    <dgm:cxn modelId="{D806127B-50F5-4CFF-A596-5F1657309EEA}" type="presOf" srcId="{B3D9F7FA-655E-45E3-901F-F8F08A3633D2}" destId="{2386BB1A-D120-41AB-9B2D-F5DE4F2D648D}" srcOrd="0" destOrd="0" presId="urn:microsoft.com/office/officeart/2005/8/layout/chevron2"/>
    <dgm:cxn modelId="{6A80A27D-FF41-481E-9947-38D1FC3AC48B}" srcId="{EBF72880-D3F1-435A-8F12-8F95E979B166}" destId="{15747390-110A-46B8-ACC3-DF6FD991B120}" srcOrd="0" destOrd="0" parTransId="{32FD5417-8A43-470B-AE5F-4642A20CC368}" sibTransId="{1DB727E5-4966-4DB0-9358-5D943FDFABA8}"/>
    <dgm:cxn modelId="{4A18F989-71E7-4C3A-A120-6655C8322793}" srcId="{E00289CA-DA69-4DC4-BC6C-4AC8DC253857}" destId="{EBF72880-D3F1-435A-8F12-8F95E979B166}" srcOrd="2" destOrd="0" parTransId="{86B235B9-F3A8-4284-BFBC-776AF7636834}" sibTransId="{33D15F30-8020-4FD4-A42D-287533F34C30}"/>
    <dgm:cxn modelId="{0EFD56AC-CD21-491B-910A-6059A9ADF48B}" srcId="{05382729-AA17-42D2-AA4A-E8D612657061}" destId="{51EC963F-0892-424B-BB4F-75F063CBDF87}" srcOrd="0" destOrd="0" parTransId="{926CD4B2-F427-4E82-AD99-0CDD38D0E760}" sibTransId="{3E1BDBE9-5B76-4677-B2AE-0887FBEACE25}"/>
    <dgm:cxn modelId="{DFFA87CF-80D5-4949-B5AB-4B12AB1B5E1B}" type="presOf" srcId="{E511D9FA-66F3-4369-A31A-82DBEC532875}" destId="{0F2DDC60-5481-4A75-B043-DE712E0AFE4F}" srcOrd="0" destOrd="0" presId="urn:microsoft.com/office/officeart/2005/8/layout/chevron2"/>
    <dgm:cxn modelId="{CE7C44D0-FA63-46D5-8642-94D8DEF530C0}" type="presOf" srcId="{F66997FE-B658-4EE3-B513-826B21DE4AF5}" destId="{F92A21E0-7D22-46F2-96BB-B23C60244E25}" srcOrd="0" destOrd="0" presId="urn:microsoft.com/office/officeart/2005/8/layout/chevron2"/>
    <dgm:cxn modelId="{AEF4A5D9-613F-4C00-A372-F351187D6DEA}" srcId="{E00289CA-DA69-4DC4-BC6C-4AC8DC253857}" destId="{B14DA332-EBD4-4ADE-9FE5-732DD7954F96}" srcOrd="0" destOrd="0" parTransId="{4EAC6CC0-EC46-4173-962A-6885A4DB4210}" sibTransId="{D6173C01-19F4-4AF2-B03C-3A8964094C5D}"/>
    <dgm:cxn modelId="{0A7DEFDC-8BFC-4CA0-98E4-5F52C0BD9015}" srcId="{E00289CA-DA69-4DC4-BC6C-4AC8DC253857}" destId="{FEA2A3BC-06B6-4061-A3B2-3F36C2368B9C}" srcOrd="5" destOrd="0" parTransId="{4322F4E0-DF64-487C-8A23-24E539549674}" sibTransId="{ABEEA14B-BE95-4F21-8FA9-5C152647AD69}"/>
    <dgm:cxn modelId="{C0E2C3E7-9A3A-4CAE-9E78-651C03698EF7}" srcId="{E00289CA-DA69-4DC4-BC6C-4AC8DC253857}" destId="{05382729-AA17-42D2-AA4A-E8D612657061}" srcOrd="1" destOrd="0" parTransId="{022F1AA8-D63B-45B7-859F-FF3AF0150970}" sibTransId="{0B2BF59E-B42B-4A8F-A79A-1075AA696F76}"/>
    <dgm:cxn modelId="{62278EF6-FF8E-4358-B8D3-FD12E6AC5464}" type="presOf" srcId="{E00289CA-DA69-4DC4-BC6C-4AC8DC253857}" destId="{52207A55-A22E-439C-826D-AC7C9C11DD09}" srcOrd="0" destOrd="0" presId="urn:microsoft.com/office/officeart/2005/8/layout/chevron2"/>
    <dgm:cxn modelId="{C452C8F7-9616-4FFE-9A11-3F0986941F75}" type="presOf" srcId="{52135EAA-F55B-4B62-A336-21FAE1556127}" destId="{9951DF12-CA0E-4BD3-868C-DDC8E9B3BBDD}" srcOrd="0" destOrd="0" presId="urn:microsoft.com/office/officeart/2005/8/layout/chevron2"/>
    <dgm:cxn modelId="{89E3B6FD-A354-4AA4-AB8F-74426871E86A}" srcId="{E511D9FA-66F3-4369-A31A-82DBEC532875}" destId="{52135EAA-F55B-4B62-A336-21FAE1556127}" srcOrd="0" destOrd="0" parTransId="{E2768EB7-2E1F-45E1-A209-1B4906C1DA1C}" sibTransId="{A8E19635-161F-4926-B401-7DF2ABA60925}"/>
    <dgm:cxn modelId="{84842DB0-6D72-4FD6-90CC-604EBCDC1B8C}" type="presParOf" srcId="{52207A55-A22E-439C-826D-AC7C9C11DD09}" destId="{48405E82-CF74-457A-9F04-E46DF77E0B95}" srcOrd="0" destOrd="0" presId="urn:microsoft.com/office/officeart/2005/8/layout/chevron2"/>
    <dgm:cxn modelId="{A417D971-CB2E-434F-BFB2-2AC0E2F0A3EF}" type="presParOf" srcId="{48405E82-CF74-457A-9F04-E46DF77E0B95}" destId="{A8645715-E4FA-4A2D-B070-108B2EF5BFCC}" srcOrd="0" destOrd="0" presId="urn:microsoft.com/office/officeart/2005/8/layout/chevron2"/>
    <dgm:cxn modelId="{03EAFB3A-56FD-4C38-B34A-648EDE53E903}" type="presParOf" srcId="{48405E82-CF74-457A-9F04-E46DF77E0B95}" destId="{F92A21E0-7D22-46F2-96BB-B23C60244E25}" srcOrd="1" destOrd="0" presId="urn:microsoft.com/office/officeart/2005/8/layout/chevron2"/>
    <dgm:cxn modelId="{BB3867D1-863D-415E-B071-58F682694C7C}" type="presParOf" srcId="{52207A55-A22E-439C-826D-AC7C9C11DD09}" destId="{72509858-669E-4A7A-BE8D-7B2DDEEBAF63}" srcOrd="1" destOrd="0" presId="urn:microsoft.com/office/officeart/2005/8/layout/chevron2"/>
    <dgm:cxn modelId="{82DDFE2C-8CF8-4F51-A57B-3D48CB7B5D51}" type="presParOf" srcId="{52207A55-A22E-439C-826D-AC7C9C11DD09}" destId="{6CD74E94-6868-4571-96FD-6C1C34A5CFE3}" srcOrd="2" destOrd="0" presId="urn:microsoft.com/office/officeart/2005/8/layout/chevron2"/>
    <dgm:cxn modelId="{98E45AEB-31BF-4295-ABE5-8AB3EA654C77}" type="presParOf" srcId="{6CD74E94-6868-4571-96FD-6C1C34A5CFE3}" destId="{FBCDA51F-B97B-4A7D-8E2F-E597A2B84F75}" srcOrd="0" destOrd="0" presId="urn:microsoft.com/office/officeart/2005/8/layout/chevron2"/>
    <dgm:cxn modelId="{5804D605-8570-4329-81FF-9170043943E0}" type="presParOf" srcId="{6CD74E94-6868-4571-96FD-6C1C34A5CFE3}" destId="{4436904C-0D08-49FA-B403-A09345ED92D7}" srcOrd="1" destOrd="0" presId="urn:microsoft.com/office/officeart/2005/8/layout/chevron2"/>
    <dgm:cxn modelId="{F1CE78A0-6844-436C-86FB-911B8F017934}" type="presParOf" srcId="{52207A55-A22E-439C-826D-AC7C9C11DD09}" destId="{6C8A03EB-90A8-43C6-B923-8034CEE0D0FF}" srcOrd="3" destOrd="0" presId="urn:microsoft.com/office/officeart/2005/8/layout/chevron2"/>
    <dgm:cxn modelId="{ABF9E986-21C9-4CBE-A321-02C81653CC98}" type="presParOf" srcId="{52207A55-A22E-439C-826D-AC7C9C11DD09}" destId="{910DF298-7505-4B3E-8A29-40D68957E878}" srcOrd="4" destOrd="0" presId="urn:microsoft.com/office/officeart/2005/8/layout/chevron2"/>
    <dgm:cxn modelId="{BC1D0372-6C8F-458B-BC64-8DE1AF31FE05}" type="presParOf" srcId="{910DF298-7505-4B3E-8A29-40D68957E878}" destId="{207DE6B9-36AE-4D77-AB5B-21DE974D924F}" srcOrd="0" destOrd="0" presId="urn:microsoft.com/office/officeart/2005/8/layout/chevron2"/>
    <dgm:cxn modelId="{724883F0-5640-4ED4-B635-258A50E524F2}" type="presParOf" srcId="{910DF298-7505-4B3E-8A29-40D68957E878}" destId="{3004C50C-D728-4C04-A18A-52CABA1B71A1}" srcOrd="1" destOrd="0" presId="urn:microsoft.com/office/officeart/2005/8/layout/chevron2"/>
    <dgm:cxn modelId="{35171296-8368-40E0-9A56-B5AC6FAA83A1}" type="presParOf" srcId="{52207A55-A22E-439C-826D-AC7C9C11DD09}" destId="{6DE59130-B76F-42D7-93F4-BA808B249C04}" srcOrd="5" destOrd="0" presId="urn:microsoft.com/office/officeart/2005/8/layout/chevron2"/>
    <dgm:cxn modelId="{7299BC5A-BA98-4EEB-8040-5F777388C74B}" type="presParOf" srcId="{52207A55-A22E-439C-826D-AC7C9C11DD09}" destId="{0F349205-0284-46B6-B653-DE4B0E5EC823}" srcOrd="6" destOrd="0" presId="urn:microsoft.com/office/officeart/2005/8/layout/chevron2"/>
    <dgm:cxn modelId="{91915F5F-0D58-4C42-9FE5-0C94E4AD93BE}" type="presParOf" srcId="{0F349205-0284-46B6-B653-DE4B0E5EC823}" destId="{0F2DDC60-5481-4A75-B043-DE712E0AFE4F}" srcOrd="0" destOrd="0" presId="urn:microsoft.com/office/officeart/2005/8/layout/chevron2"/>
    <dgm:cxn modelId="{6BF4D7E7-27A1-40FC-9AD4-4472BE9B0D90}" type="presParOf" srcId="{0F349205-0284-46B6-B653-DE4B0E5EC823}" destId="{9951DF12-CA0E-4BD3-868C-DDC8E9B3BBDD}" srcOrd="1" destOrd="0" presId="urn:microsoft.com/office/officeart/2005/8/layout/chevron2"/>
    <dgm:cxn modelId="{572929E1-36E4-41C8-8215-271C579F3F2E}" type="presParOf" srcId="{52207A55-A22E-439C-826D-AC7C9C11DD09}" destId="{351CB1FB-65F6-4DCC-9B4A-B7BD346D343F}" srcOrd="7" destOrd="0" presId="urn:microsoft.com/office/officeart/2005/8/layout/chevron2"/>
    <dgm:cxn modelId="{D3EFF0B9-064D-4F9B-839D-356DC2F1B67B}" type="presParOf" srcId="{52207A55-A22E-439C-826D-AC7C9C11DD09}" destId="{48F440B4-8C64-4D8E-80AF-1E587052CDB5}" srcOrd="8" destOrd="0" presId="urn:microsoft.com/office/officeart/2005/8/layout/chevron2"/>
    <dgm:cxn modelId="{1E3FFB2B-BFC9-483B-AB32-6ABBB2EC2ACA}" type="presParOf" srcId="{48F440B4-8C64-4D8E-80AF-1E587052CDB5}" destId="{E5C8879F-C1F3-4893-96F8-79E74806FBB9}" srcOrd="0" destOrd="0" presId="urn:microsoft.com/office/officeart/2005/8/layout/chevron2"/>
    <dgm:cxn modelId="{D9EEE069-38A3-4C3A-91A7-E856C3D9D4EE}" type="presParOf" srcId="{48F440B4-8C64-4D8E-80AF-1E587052CDB5}" destId="{2386BB1A-D120-41AB-9B2D-F5DE4F2D648D}" srcOrd="1" destOrd="0" presId="urn:microsoft.com/office/officeart/2005/8/layout/chevron2"/>
    <dgm:cxn modelId="{8E1FCD41-A079-42D3-B5B5-82823E5BDF67}" type="presParOf" srcId="{52207A55-A22E-439C-826D-AC7C9C11DD09}" destId="{0881DB28-D24A-4010-AF80-BC94A1241144}" srcOrd="9" destOrd="0" presId="urn:microsoft.com/office/officeart/2005/8/layout/chevron2"/>
    <dgm:cxn modelId="{92F23E2C-720F-4C02-8298-D4EDE7312F94}" type="presParOf" srcId="{52207A55-A22E-439C-826D-AC7C9C11DD09}" destId="{41B56D48-601C-40AC-B95D-2090ABDA943E}" srcOrd="10" destOrd="0" presId="urn:microsoft.com/office/officeart/2005/8/layout/chevron2"/>
    <dgm:cxn modelId="{81285EAB-284F-4D81-A2E3-8081AC41C7A1}" type="presParOf" srcId="{41B56D48-601C-40AC-B95D-2090ABDA943E}" destId="{0F7CB1AE-EC47-4175-93CC-7DC4A4864957}" srcOrd="0" destOrd="0" presId="urn:microsoft.com/office/officeart/2005/8/layout/chevron2"/>
    <dgm:cxn modelId="{438951DF-E79F-498C-ADF1-B0052FE0EFC3}" type="presParOf" srcId="{41B56D48-601C-40AC-B95D-2090ABDA943E}" destId="{4B264712-B444-4ADB-A5AF-00428A79FE3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5F76AB-EFD1-4933-BC99-E59B16D60B7B}"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9614C85C-E04F-4E7C-85D2-12530B64C02A}">
      <dgm:prSet phldrT="[Text]" custT="1"/>
      <dgm:spPr/>
      <dgm:t>
        <a:bodyPr anchor="ctr"/>
        <a:lstStyle/>
        <a:p>
          <a:r>
            <a:rPr lang="es-EC" sz="1200" dirty="0"/>
            <a:t>Conflictos Civiles e Inciviles </a:t>
          </a:r>
          <a:endParaRPr lang="en-US" sz="1200" dirty="0"/>
        </a:p>
      </dgm:t>
    </dgm:pt>
    <dgm:pt modelId="{E9BAEF07-6106-43A4-9687-EEF41CECFF88}" type="parTrans" cxnId="{4560B350-5D0B-45B1-9317-CAF3460AC053}">
      <dgm:prSet/>
      <dgm:spPr/>
      <dgm:t>
        <a:bodyPr/>
        <a:lstStyle/>
        <a:p>
          <a:endParaRPr lang="en-US" sz="1200"/>
        </a:p>
      </dgm:t>
    </dgm:pt>
    <dgm:pt modelId="{3D37648F-F906-41F7-A586-E5EBCAC20D74}" type="sibTrans" cxnId="{4560B350-5D0B-45B1-9317-CAF3460AC053}">
      <dgm:prSet/>
      <dgm:spPr/>
      <dgm:t>
        <a:bodyPr/>
        <a:lstStyle/>
        <a:p>
          <a:endParaRPr lang="en-US" sz="1200"/>
        </a:p>
      </dgm:t>
    </dgm:pt>
    <dgm:pt modelId="{9388C510-DA7C-4CEA-94C0-33B820C8B3D8}">
      <dgm:prSet phldrT="[Text]" custT="1"/>
      <dgm:spPr/>
      <dgm:t>
        <a:bodyPr anchor="ctr"/>
        <a:lstStyle/>
        <a:p>
          <a:r>
            <a:rPr lang="es-EC" sz="1200" b="1" dirty="0"/>
            <a:t>Inciviles:</a:t>
          </a:r>
          <a:r>
            <a:rPr lang="es-EC" sz="1200" b="0" dirty="0"/>
            <a:t> se formulan y viven de tal forma que tienden a romper la convivencia civilizada de la comunidad, silenciando, estigmatizando moralmente a sus contendientes. </a:t>
          </a:r>
          <a:endParaRPr lang="en-US" sz="1200" b="1" dirty="0"/>
        </a:p>
      </dgm:t>
    </dgm:pt>
    <dgm:pt modelId="{F0AEF613-7D27-4D17-86C5-009E44069172}" type="parTrans" cxnId="{FED547AE-3BBC-4F99-9618-3286CB10946D}">
      <dgm:prSet/>
      <dgm:spPr/>
      <dgm:t>
        <a:bodyPr/>
        <a:lstStyle/>
        <a:p>
          <a:endParaRPr lang="en-US" sz="1200"/>
        </a:p>
      </dgm:t>
    </dgm:pt>
    <dgm:pt modelId="{F3956FF0-AF1A-4ACB-A186-85772D044121}" type="sibTrans" cxnId="{FED547AE-3BBC-4F99-9618-3286CB10946D}">
      <dgm:prSet/>
      <dgm:spPr/>
      <dgm:t>
        <a:bodyPr/>
        <a:lstStyle/>
        <a:p>
          <a:endParaRPr lang="en-US" sz="1200"/>
        </a:p>
      </dgm:t>
    </dgm:pt>
    <dgm:pt modelId="{ACAF3BC8-76E6-40AF-8F80-B6FAFA028C7D}">
      <dgm:prSet phldrT="[Text]" custT="1"/>
      <dgm:spPr/>
      <dgm:t>
        <a:bodyPr anchor="ctr"/>
        <a:lstStyle/>
        <a:p>
          <a:r>
            <a:rPr lang="es-EC" sz="1200" dirty="0"/>
            <a:t>Conflictos de identidad – “nosotros los”</a:t>
          </a:r>
          <a:endParaRPr lang="en-US" sz="1200" dirty="0"/>
        </a:p>
      </dgm:t>
    </dgm:pt>
    <dgm:pt modelId="{DDD689F3-C8A2-405E-9CC4-CDC1E684FD1D}" type="parTrans" cxnId="{BA1DCE94-99C7-40DA-A425-34C4CCFE7347}">
      <dgm:prSet/>
      <dgm:spPr/>
      <dgm:t>
        <a:bodyPr/>
        <a:lstStyle/>
        <a:p>
          <a:endParaRPr lang="en-US" sz="1200"/>
        </a:p>
      </dgm:t>
    </dgm:pt>
    <dgm:pt modelId="{53045572-9949-4614-93AF-6DD5809C5ADD}" type="sibTrans" cxnId="{BA1DCE94-99C7-40DA-A425-34C4CCFE7347}">
      <dgm:prSet/>
      <dgm:spPr/>
      <dgm:t>
        <a:bodyPr/>
        <a:lstStyle/>
        <a:p>
          <a:endParaRPr lang="en-US" sz="1200"/>
        </a:p>
      </dgm:t>
    </dgm:pt>
    <dgm:pt modelId="{087066A9-76A5-4564-B337-BA8CCC9E51A2}">
      <dgm:prSet phldrT="[Text]" custT="1"/>
      <dgm:spPr/>
      <dgm:t>
        <a:bodyPr anchor="ctr"/>
        <a:lstStyle/>
        <a:p>
          <a:r>
            <a:rPr lang="es-EC" sz="1200" dirty="0"/>
            <a:t>Identidad nacional, acogiéndonos al Informe Bertelsmann, la mayoría de los casos recogen de una o de otra forma los conflictos sobre la naturaleza y los límites de la comunidad nacional. Es decir la definición del “nosotros” nacional. </a:t>
          </a:r>
          <a:endParaRPr lang="en-US" sz="1200" dirty="0"/>
        </a:p>
      </dgm:t>
    </dgm:pt>
    <dgm:pt modelId="{1808CCED-20B1-4F9E-B4FB-E10704CC6CDE}" type="parTrans" cxnId="{1C07140B-E12A-4038-AB38-61A2F2F69685}">
      <dgm:prSet/>
      <dgm:spPr/>
      <dgm:t>
        <a:bodyPr/>
        <a:lstStyle/>
        <a:p>
          <a:endParaRPr lang="en-US" sz="1200"/>
        </a:p>
      </dgm:t>
    </dgm:pt>
    <dgm:pt modelId="{F0216D22-AAAE-4A96-AF08-A2E40D53D108}" type="sibTrans" cxnId="{1C07140B-E12A-4038-AB38-61A2F2F69685}">
      <dgm:prSet/>
      <dgm:spPr/>
      <dgm:t>
        <a:bodyPr/>
        <a:lstStyle/>
        <a:p>
          <a:endParaRPr lang="en-US" sz="1200"/>
        </a:p>
      </dgm:t>
    </dgm:pt>
    <dgm:pt modelId="{51FD9862-DD57-4580-83BD-2D5D341A4E42}">
      <dgm:prSet phldrT="[Text]" custT="1"/>
      <dgm:spPr/>
      <dgm:t>
        <a:bodyPr anchor="ctr"/>
        <a:lstStyle/>
        <a:p>
          <a:pPr>
            <a:buNone/>
          </a:pPr>
          <a:r>
            <a:rPr lang="es-EC" sz="1200" dirty="0"/>
            <a:t>Conflictos nacionalistas </a:t>
          </a:r>
          <a:endParaRPr lang="en-US" sz="1200" dirty="0"/>
        </a:p>
      </dgm:t>
    </dgm:pt>
    <dgm:pt modelId="{AE5106CF-3BB5-4D83-9C0B-247A4616DF30}" type="parTrans" cxnId="{4DE9F0E2-B796-4D4C-B0B6-751F71FC28DA}">
      <dgm:prSet/>
      <dgm:spPr/>
      <dgm:t>
        <a:bodyPr/>
        <a:lstStyle/>
        <a:p>
          <a:endParaRPr lang="en-US" sz="1200"/>
        </a:p>
      </dgm:t>
    </dgm:pt>
    <dgm:pt modelId="{02FC3E1C-C839-4625-8DB3-DFEB85AA3C64}" type="sibTrans" cxnId="{4DE9F0E2-B796-4D4C-B0B6-751F71FC28DA}">
      <dgm:prSet/>
      <dgm:spPr/>
      <dgm:t>
        <a:bodyPr/>
        <a:lstStyle/>
        <a:p>
          <a:endParaRPr lang="en-US" sz="1200"/>
        </a:p>
      </dgm:t>
    </dgm:pt>
    <dgm:pt modelId="{F8FA2E52-B8BC-423F-8C8D-581886B4FF73}">
      <dgm:prSet phldrT="[Text]" custT="1"/>
      <dgm:spPr/>
      <dgm:t>
        <a:bodyPr anchor="ctr"/>
        <a:lstStyle/>
        <a:p>
          <a:pPr>
            <a:buFont typeface="Arial" panose="020B0604020202020204" pitchFamily="34" charset="0"/>
            <a:buChar char="•"/>
          </a:pPr>
          <a:r>
            <a:rPr lang="es-EC" sz="1200" dirty="0"/>
            <a:t>Variante dura de los conflictos de identidad son los que se originan por los sentimientos nacionalistas secesionistas o separatistas y pueden adoptar la forma de un conflicto civil. </a:t>
          </a:r>
          <a:endParaRPr lang="en-US" sz="1200" dirty="0"/>
        </a:p>
      </dgm:t>
    </dgm:pt>
    <dgm:pt modelId="{7AA48655-6AA7-49EE-AD80-9D871E061569}" type="parTrans" cxnId="{5B38FBAF-90A7-4999-B1E6-35E66BD39D56}">
      <dgm:prSet/>
      <dgm:spPr/>
      <dgm:t>
        <a:bodyPr/>
        <a:lstStyle/>
        <a:p>
          <a:endParaRPr lang="en-US" sz="1200"/>
        </a:p>
      </dgm:t>
    </dgm:pt>
    <dgm:pt modelId="{D32D569B-5A26-4F3A-887F-F33EBCFAA9A0}" type="sibTrans" cxnId="{5B38FBAF-90A7-4999-B1E6-35E66BD39D56}">
      <dgm:prSet/>
      <dgm:spPr/>
      <dgm:t>
        <a:bodyPr/>
        <a:lstStyle/>
        <a:p>
          <a:endParaRPr lang="en-US" sz="1200"/>
        </a:p>
      </dgm:t>
    </dgm:pt>
    <dgm:pt modelId="{06E9EBC3-3163-457A-9CE5-82285171715A}">
      <dgm:prSet phldrT="[Text]" custT="1"/>
      <dgm:spPr/>
      <dgm:t>
        <a:bodyPr anchor="ctr"/>
        <a:lstStyle/>
        <a:p>
          <a:r>
            <a:rPr lang="es-EC" sz="1200" b="1" dirty="0"/>
            <a:t>Civiles: </a:t>
          </a:r>
          <a:r>
            <a:rPr lang="es-EC" sz="1200" dirty="0"/>
            <a:t>se formulan y viven de forma que son compatibles con el mantenimiento de una convivencia pacífica y una conversación cívica. </a:t>
          </a:r>
          <a:endParaRPr lang="en-US" sz="1200" dirty="0"/>
        </a:p>
      </dgm:t>
    </dgm:pt>
    <dgm:pt modelId="{5A3307D2-EF13-4BE2-AE0B-74734912CDC2}" type="sibTrans" cxnId="{06567AEC-BDAA-465A-8646-A45D082CF19A}">
      <dgm:prSet/>
      <dgm:spPr/>
      <dgm:t>
        <a:bodyPr/>
        <a:lstStyle/>
        <a:p>
          <a:endParaRPr lang="en-US" sz="1200"/>
        </a:p>
      </dgm:t>
    </dgm:pt>
    <dgm:pt modelId="{8BDB1123-3AA2-4DDE-9852-E963BA305D9D}" type="parTrans" cxnId="{06567AEC-BDAA-465A-8646-A45D082CF19A}">
      <dgm:prSet/>
      <dgm:spPr/>
      <dgm:t>
        <a:bodyPr/>
        <a:lstStyle/>
        <a:p>
          <a:endParaRPr lang="en-US" sz="1200"/>
        </a:p>
      </dgm:t>
    </dgm:pt>
    <dgm:pt modelId="{80317B53-5F3A-48C0-9B0B-40356D718FF6}">
      <dgm:prSet custT="1"/>
      <dgm:spPr/>
      <dgm:t>
        <a:bodyPr anchor="ctr"/>
        <a:lstStyle/>
        <a:p>
          <a:r>
            <a:rPr lang="es-EC" sz="1200" dirty="0"/>
            <a:t>Conflictos religiosos</a:t>
          </a:r>
          <a:endParaRPr lang="en-US" sz="1200" dirty="0"/>
        </a:p>
      </dgm:t>
    </dgm:pt>
    <dgm:pt modelId="{DA8D27A7-1FD5-45AE-95EC-572E0F506240}" type="parTrans" cxnId="{179BAA89-6561-4725-9E07-7A0523D794F3}">
      <dgm:prSet/>
      <dgm:spPr/>
      <dgm:t>
        <a:bodyPr/>
        <a:lstStyle/>
        <a:p>
          <a:endParaRPr lang="en-US" sz="1200"/>
        </a:p>
      </dgm:t>
    </dgm:pt>
    <dgm:pt modelId="{CBD98BC5-C12C-4E0E-8FEA-FC085EE2FC03}" type="sibTrans" cxnId="{179BAA89-6561-4725-9E07-7A0523D794F3}">
      <dgm:prSet/>
      <dgm:spPr/>
      <dgm:t>
        <a:bodyPr/>
        <a:lstStyle/>
        <a:p>
          <a:endParaRPr lang="en-US" sz="1200"/>
        </a:p>
      </dgm:t>
    </dgm:pt>
    <dgm:pt modelId="{6325EC60-2514-40D8-8330-0384A8964F0B}">
      <dgm:prSet custT="1"/>
      <dgm:spPr/>
      <dgm:t>
        <a:bodyPr anchor="ctr"/>
        <a:lstStyle/>
        <a:p>
          <a:r>
            <a:rPr lang="es-EC" sz="1200" dirty="0"/>
            <a:t>Conflictos morales </a:t>
          </a:r>
          <a:endParaRPr lang="en-US" sz="1200" dirty="0"/>
        </a:p>
      </dgm:t>
    </dgm:pt>
    <dgm:pt modelId="{1B303A72-5604-4B27-BA9B-A7DD1C44E19D}" type="parTrans" cxnId="{62955C73-D508-407F-8962-0C0DB4E408B2}">
      <dgm:prSet/>
      <dgm:spPr/>
      <dgm:t>
        <a:bodyPr/>
        <a:lstStyle/>
        <a:p>
          <a:endParaRPr lang="en-US" sz="1200"/>
        </a:p>
      </dgm:t>
    </dgm:pt>
    <dgm:pt modelId="{275BE1A9-72FF-42F2-8C10-0D9D36A8AF39}" type="sibTrans" cxnId="{62955C73-D508-407F-8962-0C0DB4E408B2}">
      <dgm:prSet/>
      <dgm:spPr/>
      <dgm:t>
        <a:bodyPr/>
        <a:lstStyle/>
        <a:p>
          <a:endParaRPr lang="en-US" sz="1200"/>
        </a:p>
      </dgm:t>
    </dgm:pt>
    <dgm:pt modelId="{21CB63BF-13E9-48EB-8265-DB0284CE5139}">
      <dgm:prSet custT="1"/>
      <dgm:spPr/>
      <dgm:t>
        <a:bodyPr anchor="ctr"/>
        <a:lstStyle/>
        <a:p>
          <a:r>
            <a:rPr lang="es-EC" sz="1200" dirty="0"/>
            <a:t>Una vez establecida cierta concepción Variante dura de los conflictos de identidad son los que se originan por los sentimientos nacionalistas secesionistas o separatistas y pueden adoptar la forma de un conflicto civil. </a:t>
          </a:r>
          <a:endParaRPr lang="en-US" sz="1200" dirty="0"/>
        </a:p>
      </dgm:t>
    </dgm:pt>
    <dgm:pt modelId="{FE41C5FC-00C1-4320-AE63-9C7715DA9BDB}" type="parTrans" cxnId="{6E46E5B5-D70C-4EF4-AE8E-78D948E4650A}">
      <dgm:prSet/>
      <dgm:spPr/>
      <dgm:t>
        <a:bodyPr/>
        <a:lstStyle/>
        <a:p>
          <a:endParaRPr lang="en-US" sz="1200"/>
        </a:p>
      </dgm:t>
    </dgm:pt>
    <dgm:pt modelId="{0277986B-2F76-4909-B015-1AB555A7CE86}" type="sibTrans" cxnId="{6E46E5B5-D70C-4EF4-AE8E-78D948E4650A}">
      <dgm:prSet/>
      <dgm:spPr/>
      <dgm:t>
        <a:bodyPr/>
        <a:lstStyle/>
        <a:p>
          <a:endParaRPr lang="en-US" sz="1200"/>
        </a:p>
      </dgm:t>
    </dgm:pt>
    <dgm:pt modelId="{9322387E-3181-43A3-90EA-3B2A749CAA28}">
      <dgm:prSet custT="1"/>
      <dgm:spPr/>
      <dgm:t>
        <a:bodyPr anchor="ctr"/>
        <a:lstStyle/>
        <a:p>
          <a:r>
            <a:rPr lang="es-EC" sz="1200" dirty="0"/>
            <a:t>La frontera entre el “nosotros” y “ellos”. La competencia entre dioses incompatibles: “Si mi Dios es verdadero, el tuyo no puede serlo”. </a:t>
          </a:r>
          <a:endParaRPr lang="en-US" sz="1200" dirty="0"/>
        </a:p>
      </dgm:t>
    </dgm:pt>
    <dgm:pt modelId="{4D3E3821-554C-4BA6-8385-523807E52BC4}" type="sibTrans" cxnId="{5F93ED02-0B6A-4919-9031-5FF65CFC986B}">
      <dgm:prSet/>
      <dgm:spPr/>
      <dgm:t>
        <a:bodyPr/>
        <a:lstStyle/>
        <a:p>
          <a:endParaRPr lang="en-US" sz="1200"/>
        </a:p>
      </dgm:t>
    </dgm:pt>
    <dgm:pt modelId="{ADB2BA56-C26C-4CC2-88DF-BA789E6FA9BB}" type="parTrans" cxnId="{5F93ED02-0B6A-4919-9031-5FF65CFC986B}">
      <dgm:prSet/>
      <dgm:spPr/>
      <dgm:t>
        <a:bodyPr/>
        <a:lstStyle/>
        <a:p>
          <a:endParaRPr lang="en-US" sz="1200"/>
        </a:p>
      </dgm:t>
    </dgm:pt>
    <dgm:pt modelId="{7D35A47B-8BCF-41AC-AD6F-A37BF92AD77D}">
      <dgm:prSet custT="1"/>
      <dgm:spPr/>
      <dgm:t>
        <a:bodyPr anchor="ctr"/>
        <a:lstStyle/>
        <a:p>
          <a:r>
            <a:rPr lang="es-EC" sz="1200" dirty="0"/>
            <a:t>Conflictos internacionales</a:t>
          </a:r>
          <a:endParaRPr lang="en-US" sz="1200" dirty="0"/>
        </a:p>
      </dgm:t>
    </dgm:pt>
    <dgm:pt modelId="{2602FCA3-706B-474A-B957-223917ED6905}" type="parTrans" cxnId="{59A34A88-6144-414A-916D-4DEB145A0DD0}">
      <dgm:prSet/>
      <dgm:spPr/>
      <dgm:t>
        <a:bodyPr/>
        <a:lstStyle/>
        <a:p>
          <a:endParaRPr lang="en-US" sz="1200"/>
        </a:p>
      </dgm:t>
    </dgm:pt>
    <dgm:pt modelId="{C098EAC5-402C-4A25-8698-8546DAA0E496}" type="sibTrans" cxnId="{59A34A88-6144-414A-916D-4DEB145A0DD0}">
      <dgm:prSet/>
      <dgm:spPr/>
      <dgm:t>
        <a:bodyPr/>
        <a:lstStyle/>
        <a:p>
          <a:endParaRPr lang="en-US" sz="1200"/>
        </a:p>
      </dgm:t>
    </dgm:pt>
    <dgm:pt modelId="{CD413B70-85E0-468E-B293-29B65EBF4BAA}">
      <dgm:prSet custT="1"/>
      <dgm:spPr/>
      <dgm:t>
        <a:bodyPr anchor="ctr"/>
        <a:lstStyle/>
        <a:p>
          <a:r>
            <a:rPr lang="es-EC" sz="1200" dirty="0"/>
            <a:t>Migraciones forzadas por la misera o conflictos internos son la causa principal. Ponen en peligro la integración social.</a:t>
          </a:r>
          <a:endParaRPr lang="en-US" sz="1200" dirty="0"/>
        </a:p>
      </dgm:t>
    </dgm:pt>
    <dgm:pt modelId="{F10378A3-F29B-4E85-B311-E0A67801C762}" type="parTrans" cxnId="{06673688-D24A-4F73-B069-19A595717B9B}">
      <dgm:prSet/>
      <dgm:spPr/>
      <dgm:t>
        <a:bodyPr/>
        <a:lstStyle/>
        <a:p>
          <a:endParaRPr lang="en-US" sz="1200"/>
        </a:p>
      </dgm:t>
    </dgm:pt>
    <dgm:pt modelId="{4498383B-D326-4E6D-9E97-D08F8F12A985}" type="sibTrans" cxnId="{06673688-D24A-4F73-B069-19A595717B9B}">
      <dgm:prSet/>
      <dgm:spPr/>
      <dgm:t>
        <a:bodyPr/>
        <a:lstStyle/>
        <a:p>
          <a:endParaRPr lang="en-US" sz="1200"/>
        </a:p>
      </dgm:t>
    </dgm:pt>
    <dgm:pt modelId="{5824722C-9861-42F3-A37F-1F5A2C8FFAB1}">
      <dgm:prSet custT="1"/>
      <dgm:spPr/>
      <dgm:t>
        <a:bodyPr anchor="ctr"/>
        <a:lstStyle/>
        <a:p>
          <a:r>
            <a:rPr lang="es-EC" sz="1200" dirty="0"/>
            <a:t>Conflictos entre derechos individuales y grupales </a:t>
          </a:r>
          <a:endParaRPr lang="en-US" sz="1200" dirty="0"/>
        </a:p>
      </dgm:t>
    </dgm:pt>
    <dgm:pt modelId="{4F8A5CF5-B24E-486E-91A9-F09B07033EE3}" type="parTrans" cxnId="{95FDF27F-F62A-4CA9-8A76-3A16519A5205}">
      <dgm:prSet/>
      <dgm:spPr/>
      <dgm:t>
        <a:bodyPr/>
        <a:lstStyle/>
        <a:p>
          <a:endParaRPr lang="en-US" sz="1200"/>
        </a:p>
      </dgm:t>
    </dgm:pt>
    <dgm:pt modelId="{526A48CC-823D-414D-803E-6B88228AB3B6}" type="sibTrans" cxnId="{95FDF27F-F62A-4CA9-8A76-3A16519A5205}">
      <dgm:prSet/>
      <dgm:spPr/>
      <dgm:t>
        <a:bodyPr/>
        <a:lstStyle/>
        <a:p>
          <a:endParaRPr lang="en-US" sz="1200"/>
        </a:p>
      </dgm:t>
    </dgm:pt>
    <dgm:pt modelId="{400C34AD-A60B-4084-BC6E-12F66B053533}">
      <dgm:prSet custT="1"/>
      <dgm:spPr/>
      <dgm:t>
        <a:bodyPr anchor="ctr"/>
        <a:lstStyle/>
        <a:p>
          <a:r>
            <a:rPr lang="es-EC" sz="1200" dirty="0"/>
            <a:t>Discriminación positiva. La dificultad se presenta en mantener el equilibrio entre ambos tipos de derechos dentro del marco legal. </a:t>
          </a:r>
          <a:endParaRPr lang="en-US" sz="1200" dirty="0"/>
        </a:p>
      </dgm:t>
    </dgm:pt>
    <dgm:pt modelId="{2ABCD3C3-C157-4438-A96B-477C03A75353}" type="parTrans" cxnId="{F2A50D51-978F-440D-AF97-7C113126AD69}">
      <dgm:prSet/>
      <dgm:spPr/>
      <dgm:t>
        <a:bodyPr/>
        <a:lstStyle/>
        <a:p>
          <a:endParaRPr lang="en-US" sz="1200"/>
        </a:p>
      </dgm:t>
    </dgm:pt>
    <dgm:pt modelId="{750C4EAE-AE95-4895-9DF5-ABA764CFC819}" type="sibTrans" cxnId="{F2A50D51-978F-440D-AF97-7C113126AD69}">
      <dgm:prSet/>
      <dgm:spPr/>
      <dgm:t>
        <a:bodyPr/>
        <a:lstStyle/>
        <a:p>
          <a:endParaRPr lang="en-US" sz="1200"/>
        </a:p>
      </dgm:t>
    </dgm:pt>
    <dgm:pt modelId="{F7F32A1A-F4BE-482A-8860-1D0E3E261832}" type="pres">
      <dgm:prSet presAssocID="{295F76AB-EFD1-4933-BC99-E59B16D60B7B}" presName="Name0" presStyleCnt="0">
        <dgm:presLayoutVars>
          <dgm:dir/>
          <dgm:animLvl val="lvl"/>
          <dgm:resizeHandles val="exact"/>
        </dgm:presLayoutVars>
      </dgm:prSet>
      <dgm:spPr/>
    </dgm:pt>
    <dgm:pt modelId="{25CD97AA-1B1A-4DF7-956D-BD983461F1CE}" type="pres">
      <dgm:prSet presAssocID="{9614C85C-E04F-4E7C-85D2-12530B64C02A}" presName="composite" presStyleCnt="0"/>
      <dgm:spPr/>
    </dgm:pt>
    <dgm:pt modelId="{DD2E0657-CFF1-4611-8104-3FABEDCB8B5B}" type="pres">
      <dgm:prSet presAssocID="{9614C85C-E04F-4E7C-85D2-12530B64C02A}" presName="parTx" presStyleLbl="alignNode1" presStyleIdx="0" presStyleCnt="7">
        <dgm:presLayoutVars>
          <dgm:chMax val="0"/>
          <dgm:chPref val="0"/>
          <dgm:bulletEnabled val="1"/>
        </dgm:presLayoutVars>
      </dgm:prSet>
      <dgm:spPr/>
    </dgm:pt>
    <dgm:pt modelId="{91B70145-8AC4-4C33-8CA5-E874A78C5AA1}" type="pres">
      <dgm:prSet presAssocID="{9614C85C-E04F-4E7C-85D2-12530B64C02A}" presName="desTx" presStyleLbl="alignAccFollowNode1" presStyleIdx="0" presStyleCnt="7">
        <dgm:presLayoutVars>
          <dgm:bulletEnabled val="1"/>
        </dgm:presLayoutVars>
      </dgm:prSet>
      <dgm:spPr/>
    </dgm:pt>
    <dgm:pt modelId="{107DC64E-DBB3-4C2C-A109-94BF68AB9798}" type="pres">
      <dgm:prSet presAssocID="{3D37648F-F906-41F7-A586-E5EBCAC20D74}" presName="space" presStyleCnt="0"/>
      <dgm:spPr/>
    </dgm:pt>
    <dgm:pt modelId="{A53FF937-969F-4D75-90ED-985413595608}" type="pres">
      <dgm:prSet presAssocID="{ACAF3BC8-76E6-40AF-8F80-B6FAFA028C7D}" presName="composite" presStyleCnt="0"/>
      <dgm:spPr/>
    </dgm:pt>
    <dgm:pt modelId="{A1850F9F-5A7F-449D-A3C7-68744D9157CA}" type="pres">
      <dgm:prSet presAssocID="{ACAF3BC8-76E6-40AF-8F80-B6FAFA028C7D}" presName="parTx" presStyleLbl="alignNode1" presStyleIdx="1" presStyleCnt="7">
        <dgm:presLayoutVars>
          <dgm:chMax val="0"/>
          <dgm:chPref val="0"/>
          <dgm:bulletEnabled val="1"/>
        </dgm:presLayoutVars>
      </dgm:prSet>
      <dgm:spPr/>
    </dgm:pt>
    <dgm:pt modelId="{38027679-3F08-421B-91C5-44677CDC20A7}" type="pres">
      <dgm:prSet presAssocID="{ACAF3BC8-76E6-40AF-8F80-B6FAFA028C7D}" presName="desTx" presStyleLbl="alignAccFollowNode1" presStyleIdx="1" presStyleCnt="7">
        <dgm:presLayoutVars>
          <dgm:bulletEnabled val="1"/>
        </dgm:presLayoutVars>
      </dgm:prSet>
      <dgm:spPr/>
    </dgm:pt>
    <dgm:pt modelId="{E9C87D8D-CFD1-4DDB-886C-5AE94F57BCC3}" type="pres">
      <dgm:prSet presAssocID="{53045572-9949-4614-93AF-6DD5809C5ADD}" presName="space" presStyleCnt="0"/>
      <dgm:spPr/>
    </dgm:pt>
    <dgm:pt modelId="{EFAD9899-1C21-4533-81E6-FFF560EC13AC}" type="pres">
      <dgm:prSet presAssocID="{51FD9862-DD57-4580-83BD-2D5D341A4E42}" presName="composite" presStyleCnt="0"/>
      <dgm:spPr/>
    </dgm:pt>
    <dgm:pt modelId="{7AF15695-24CC-450E-908B-E7BF7D38CF22}" type="pres">
      <dgm:prSet presAssocID="{51FD9862-DD57-4580-83BD-2D5D341A4E42}" presName="parTx" presStyleLbl="alignNode1" presStyleIdx="2" presStyleCnt="7">
        <dgm:presLayoutVars>
          <dgm:chMax val="0"/>
          <dgm:chPref val="0"/>
          <dgm:bulletEnabled val="1"/>
        </dgm:presLayoutVars>
      </dgm:prSet>
      <dgm:spPr/>
    </dgm:pt>
    <dgm:pt modelId="{BA7DB802-BED3-46DE-B530-46023673B161}" type="pres">
      <dgm:prSet presAssocID="{51FD9862-DD57-4580-83BD-2D5D341A4E42}" presName="desTx" presStyleLbl="alignAccFollowNode1" presStyleIdx="2" presStyleCnt="7">
        <dgm:presLayoutVars>
          <dgm:bulletEnabled val="1"/>
        </dgm:presLayoutVars>
      </dgm:prSet>
      <dgm:spPr/>
    </dgm:pt>
    <dgm:pt modelId="{20267469-9761-47AF-8F15-CF10D592173C}" type="pres">
      <dgm:prSet presAssocID="{02FC3E1C-C839-4625-8DB3-DFEB85AA3C64}" presName="space" presStyleCnt="0"/>
      <dgm:spPr/>
    </dgm:pt>
    <dgm:pt modelId="{97E02E84-4934-48A7-91D5-483A552A4AC9}" type="pres">
      <dgm:prSet presAssocID="{80317B53-5F3A-48C0-9B0B-40356D718FF6}" presName="composite" presStyleCnt="0"/>
      <dgm:spPr/>
    </dgm:pt>
    <dgm:pt modelId="{C0468981-96DC-416F-95C3-FF3777E1CCE2}" type="pres">
      <dgm:prSet presAssocID="{80317B53-5F3A-48C0-9B0B-40356D718FF6}" presName="parTx" presStyleLbl="alignNode1" presStyleIdx="3" presStyleCnt="7">
        <dgm:presLayoutVars>
          <dgm:chMax val="0"/>
          <dgm:chPref val="0"/>
          <dgm:bulletEnabled val="1"/>
        </dgm:presLayoutVars>
      </dgm:prSet>
      <dgm:spPr/>
    </dgm:pt>
    <dgm:pt modelId="{F0A2EC99-37CA-4FA3-A4BF-909F5AA427E1}" type="pres">
      <dgm:prSet presAssocID="{80317B53-5F3A-48C0-9B0B-40356D718FF6}" presName="desTx" presStyleLbl="alignAccFollowNode1" presStyleIdx="3" presStyleCnt="7">
        <dgm:presLayoutVars>
          <dgm:bulletEnabled val="1"/>
        </dgm:presLayoutVars>
      </dgm:prSet>
      <dgm:spPr/>
    </dgm:pt>
    <dgm:pt modelId="{3E70DEDF-C3F5-43C9-A867-525F73D4BBD5}" type="pres">
      <dgm:prSet presAssocID="{CBD98BC5-C12C-4E0E-8FEA-FC085EE2FC03}" presName="space" presStyleCnt="0"/>
      <dgm:spPr/>
    </dgm:pt>
    <dgm:pt modelId="{EF4C8986-A8EB-47C2-BDA6-58D35FA4C3FF}" type="pres">
      <dgm:prSet presAssocID="{6325EC60-2514-40D8-8330-0384A8964F0B}" presName="composite" presStyleCnt="0"/>
      <dgm:spPr/>
    </dgm:pt>
    <dgm:pt modelId="{F80562F7-0776-4803-8CDA-23D03884AA4C}" type="pres">
      <dgm:prSet presAssocID="{6325EC60-2514-40D8-8330-0384A8964F0B}" presName="parTx" presStyleLbl="alignNode1" presStyleIdx="4" presStyleCnt="7">
        <dgm:presLayoutVars>
          <dgm:chMax val="0"/>
          <dgm:chPref val="0"/>
          <dgm:bulletEnabled val="1"/>
        </dgm:presLayoutVars>
      </dgm:prSet>
      <dgm:spPr/>
    </dgm:pt>
    <dgm:pt modelId="{B824E4B6-E747-4D39-B48A-30D97019968E}" type="pres">
      <dgm:prSet presAssocID="{6325EC60-2514-40D8-8330-0384A8964F0B}" presName="desTx" presStyleLbl="alignAccFollowNode1" presStyleIdx="4" presStyleCnt="7">
        <dgm:presLayoutVars>
          <dgm:bulletEnabled val="1"/>
        </dgm:presLayoutVars>
      </dgm:prSet>
      <dgm:spPr/>
    </dgm:pt>
    <dgm:pt modelId="{53B6AF7E-6BA2-48B0-ABE7-A31954533BE3}" type="pres">
      <dgm:prSet presAssocID="{275BE1A9-72FF-42F2-8C10-0D9D36A8AF39}" presName="space" presStyleCnt="0"/>
      <dgm:spPr/>
    </dgm:pt>
    <dgm:pt modelId="{998D3472-F133-4629-A1F6-23300925263E}" type="pres">
      <dgm:prSet presAssocID="{5824722C-9861-42F3-A37F-1F5A2C8FFAB1}" presName="composite" presStyleCnt="0"/>
      <dgm:spPr/>
    </dgm:pt>
    <dgm:pt modelId="{0B298D37-07BF-45FC-B8BF-29A77140267E}" type="pres">
      <dgm:prSet presAssocID="{5824722C-9861-42F3-A37F-1F5A2C8FFAB1}" presName="parTx" presStyleLbl="alignNode1" presStyleIdx="5" presStyleCnt="7">
        <dgm:presLayoutVars>
          <dgm:chMax val="0"/>
          <dgm:chPref val="0"/>
          <dgm:bulletEnabled val="1"/>
        </dgm:presLayoutVars>
      </dgm:prSet>
      <dgm:spPr/>
    </dgm:pt>
    <dgm:pt modelId="{782A1395-9141-4115-9B16-6E756EF668DF}" type="pres">
      <dgm:prSet presAssocID="{5824722C-9861-42F3-A37F-1F5A2C8FFAB1}" presName="desTx" presStyleLbl="alignAccFollowNode1" presStyleIdx="5" presStyleCnt="7">
        <dgm:presLayoutVars>
          <dgm:bulletEnabled val="1"/>
        </dgm:presLayoutVars>
      </dgm:prSet>
      <dgm:spPr/>
    </dgm:pt>
    <dgm:pt modelId="{6C96013F-89D2-49B9-AE22-CA9BCFCCF3B6}" type="pres">
      <dgm:prSet presAssocID="{526A48CC-823D-414D-803E-6B88228AB3B6}" presName="space" presStyleCnt="0"/>
      <dgm:spPr/>
    </dgm:pt>
    <dgm:pt modelId="{FDE3E428-9A97-4701-BC95-D8ACB0F57E00}" type="pres">
      <dgm:prSet presAssocID="{7D35A47B-8BCF-41AC-AD6F-A37BF92AD77D}" presName="composite" presStyleCnt="0"/>
      <dgm:spPr/>
    </dgm:pt>
    <dgm:pt modelId="{ED56AE2C-1543-49DA-94EC-2C4521705E23}" type="pres">
      <dgm:prSet presAssocID="{7D35A47B-8BCF-41AC-AD6F-A37BF92AD77D}" presName="parTx" presStyleLbl="alignNode1" presStyleIdx="6" presStyleCnt="7">
        <dgm:presLayoutVars>
          <dgm:chMax val="0"/>
          <dgm:chPref val="0"/>
          <dgm:bulletEnabled val="1"/>
        </dgm:presLayoutVars>
      </dgm:prSet>
      <dgm:spPr/>
    </dgm:pt>
    <dgm:pt modelId="{256E80F4-0734-4278-BBB1-603711358C3B}" type="pres">
      <dgm:prSet presAssocID="{7D35A47B-8BCF-41AC-AD6F-A37BF92AD77D}" presName="desTx" presStyleLbl="alignAccFollowNode1" presStyleIdx="6" presStyleCnt="7">
        <dgm:presLayoutVars>
          <dgm:bulletEnabled val="1"/>
        </dgm:presLayoutVars>
      </dgm:prSet>
      <dgm:spPr/>
    </dgm:pt>
  </dgm:ptLst>
  <dgm:cxnLst>
    <dgm:cxn modelId="{5F93ED02-0B6A-4919-9031-5FF65CFC986B}" srcId="{80317B53-5F3A-48C0-9B0B-40356D718FF6}" destId="{9322387E-3181-43A3-90EA-3B2A749CAA28}" srcOrd="0" destOrd="0" parTransId="{ADB2BA56-C26C-4CC2-88DF-BA789E6FA9BB}" sibTransId="{4D3E3821-554C-4BA6-8385-523807E52BC4}"/>
    <dgm:cxn modelId="{705EEB05-5148-452E-AC38-A4423A1F808E}" type="presOf" srcId="{9388C510-DA7C-4CEA-94C0-33B820C8B3D8}" destId="{91B70145-8AC4-4C33-8CA5-E874A78C5AA1}" srcOrd="0" destOrd="1" presId="urn:microsoft.com/office/officeart/2005/8/layout/hList1"/>
    <dgm:cxn modelId="{1C07140B-E12A-4038-AB38-61A2F2F69685}" srcId="{ACAF3BC8-76E6-40AF-8F80-B6FAFA028C7D}" destId="{087066A9-76A5-4564-B337-BA8CCC9E51A2}" srcOrd="0" destOrd="0" parTransId="{1808CCED-20B1-4F9E-B4FB-E10704CC6CDE}" sibTransId="{F0216D22-AAAE-4A96-AF08-A2E40D53D108}"/>
    <dgm:cxn modelId="{899BC416-69F2-4EEC-8184-A294E981E81A}" type="presOf" srcId="{CD413B70-85E0-468E-B293-29B65EBF4BAA}" destId="{256E80F4-0734-4278-BBB1-603711358C3B}" srcOrd="0" destOrd="0" presId="urn:microsoft.com/office/officeart/2005/8/layout/hList1"/>
    <dgm:cxn modelId="{2A47D02A-F13E-4692-9A55-4141B5AE8DCC}" type="presOf" srcId="{F8FA2E52-B8BC-423F-8C8D-581886B4FF73}" destId="{BA7DB802-BED3-46DE-B530-46023673B161}" srcOrd="0" destOrd="0" presId="urn:microsoft.com/office/officeart/2005/8/layout/hList1"/>
    <dgm:cxn modelId="{500A4D2B-AADF-4716-BA9C-D279A65D04FE}" type="presOf" srcId="{295F76AB-EFD1-4933-BC99-E59B16D60B7B}" destId="{F7F32A1A-F4BE-482A-8860-1D0E3E261832}" srcOrd="0" destOrd="0" presId="urn:microsoft.com/office/officeart/2005/8/layout/hList1"/>
    <dgm:cxn modelId="{472FC036-ACC6-4B12-B01E-976D6581B3DB}" type="presOf" srcId="{80317B53-5F3A-48C0-9B0B-40356D718FF6}" destId="{C0468981-96DC-416F-95C3-FF3777E1CCE2}" srcOrd="0" destOrd="0" presId="urn:microsoft.com/office/officeart/2005/8/layout/hList1"/>
    <dgm:cxn modelId="{15048C38-0DAD-45F4-8624-6DFC9CAE4D49}" type="presOf" srcId="{400C34AD-A60B-4084-BC6E-12F66B053533}" destId="{782A1395-9141-4115-9B16-6E756EF668DF}" srcOrd="0" destOrd="0" presId="urn:microsoft.com/office/officeart/2005/8/layout/hList1"/>
    <dgm:cxn modelId="{57F5275D-4160-4DE1-BB27-FCAD8393FCF8}" type="presOf" srcId="{06E9EBC3-3163-457A-9CE5-82285171715A}" destId="{91B70145-8AC4-4C33-8CA5-E874A78C5AA1}" srcOrd="0" destOrd="0" presId="urn:microsoft.com/office/officeart/2005/8/layout/hList1"/>
    <dgm:cxn modelId="{D7F4A55D-4D8F-4F06-B4BF-1FB6DECE239C}" type="presOf" srcId="{51FD9862-DD57-4580-83BD-2D5D341A4E42}" destId="{7AF15695-24CC-450E-908B-E7BF7D38CF22}" srcOrd="0" destOrd="0" presId="urn:microsoft.com/office/officeart/2005/8/layout/hList1"/>
    <dgm:cxn modelId="{3C6E896C-0F16-449B-8C42-4F6A70FB831D}" type="presOf" srcId="{ACAF3BC8-76E6-40AF-8F80-B6FAFA028C7D}" destId="{A1850F9F-5A7F-449D-A3C7-68744D9157CA}" srcOrd="0" destOrd="0" presId="urn:microsoft.com/office/officeart/2005/8/layout/hList1"/>
    <dgm:cxn modelId="{4560B350-5D0B-45B1-9317-CAF3460AC053}" srcId="{295F76AB-EFD1-4933-BC99-E59B16D60B7B}" destId="{9614C85C-E04F-4E7C-85D2-12530B64C02A}" srcOrd="0" destOrd="0" parTransId="{E9BAEF07-6106-43A4-9687-EEF41CECFF88}" sibTransId="{3D37648F-F906-41F7-A586-E5EBCAC20D74}"/>
    <dgm:cxn modelId="{F2A50D51-978F-440D-AF97-7C113126AD69}" srcId="{5824722C-9861-42F3-A37F-1F5A2C8FFAB1}" destId="{400C34AD-A60B-4084-BC6E-12F66B053533}" srcOrd="0" destOrd="0" parTransId="{2ABCD3C3-C157-4438-A96B-477C03A75353}" sibTransId="{750C4EAE-AE95-4895-9DF5-ABA764CFC819}"/>
    <dgm:cxn modelId="{62955C73-D508-407F-8962-0C0DB4E408B2}" srcId="{295F76AB-EFD1-4933-BC99-E59B16D60B7B}" destId="{6325EC60-2514-40D8-8330-0384A8964F0B}" srcOrd="4" destOrd="0" parTransId="{1B303A72-5604-4B27-BA9B-A7DD1C44E19D}" sibTransId="{275BE1A9-72FF-42F2-8C10-0D9D36A8AF39}"/>
    <dgm:cxn modelId="{52103F79-A0C3-45A5-B1C5-2FC10AC5DA50}" type="presOf" srcId="{087066A9-76A5-4564-B337-BA8CCC9E51A2}" destId="{38027679-3F08-421B-91C5-44677CDC20A7}" srcOrd="0" destOrd="0" presId="urn:microsoft.com/office/officeart/2005/8/layout/hList1"/>
    <dgm:cxn modelId="{8671AA7C-2C47-4B15-99D3-DB75E2DA24AE}" type="presOf" srcId="{21CB63BF-13E9-48EB-8265-DB0284CE5139}" destId="{B824E4B6-E747-4D39-B48A-30D97019968E}" srcOrd="0" destOrd="0" presId="urn:microsoft.com/office/officeart/2005/8/layout/hList1"/>
    <dgm:cxn modelId="{95FDF27F-F62A-4CA9-8A76-3A16519A5205}" srcId="{295F76AB-EFD1-4933-BC99-E59B16D60B7B}" destId="{5824722C-9861-42F3-A37F-1F5A2C8FFAB1}" srcOrd="5" destOrd="0" parTransId="{4F8A5CF5-B24E-486E-91A9-F09B07033EE3}" sibTransId="{526A48CC-823D-414D-803E-6B88228AB3B6}"/>
    <dgm:cxn modelId="{06673688-D24A-4F73-B069-19A595717B9B}" srcId="{7D35A47B-8BCF-41AC-AD6F-A37BF92AD77D}" destId="{CD413B70-85E0-468E-B293-29B65EBF4BAA}" srcOrd="0" destOrd="0" parTransId="{F10378A3-F29B-4E85-B311-E0A67801C762}" sibTransId="{4498383B-D326-4E6D-9E97-D08F8F12A985}"/>
    <dgm:cxn modelId="{59A34A88-6144-414A-916D-4DEB145A0DD0}" srcId="{295F76AB-EFD1-4933-BC99-E59B16D60B7B}" destId="{7D35A47B-8BCF-41AC-AD6F-A37BF92AD77D}" srcOrd="6" destOrd="0" parTransId="{2602FCA3-706B-474A-B957-223917ED6905}" sibTransId="{C098EAC5-402C-4A25-8698-8546DAA0E496}"/>
    <dgm:cxn modelId="{179BAA89-6561-4725-9E07-7A0523D794F3}" srcId="{295F76AB-EFD1-4933-BC99-E59B16D60B7B}" destId="{80317B53-5F3A-48C0-9B0B-40356D718FF6}" srcOrd="3" destOrd="0" parTransId="{DA8D27A7-1FD5-45AE-95EC-572E0F506240}" sibTransId="{CBD98BC5-C12C-4E0E-8FEA-FC085EE2FC03}"/>
    <dgm:cxn modelId="{38A31A90-5074-41BE-AA10-5D907D612B41}" type="presOf" srcId="{5824722C-9861-42F3-A37F-1F5A2C8FFAB1}" destId="{0B298D37-07BF-45FC-B8BF-29A77140267E}" srcOrd="0" destOrd="0" presId="urn:microsoft.com/office/officeart/2005/8/layout/hList1"/>
    <dgm:cxn modelId="{BA1DCE94-99C7-40DA-A425-34C4CCFE7347}" srcId="{295F76AB-EFD1-4933-BC99-E59B16D60B7B}" destId="{ACAF3BC8-76E6-40AF-8F80-B6FAFA028C7D}" srcOrd="1" destOrd="0" parTransId="{DDD689F3-C8A2-405E-9CC4-CDC1E684FD1D}" sibTransId="{53045572-9949-4614-93AF-6DD5809C5ADD}"/>
    <dgm:cxn modelId="{FED547AE-3BBC-4F99-9618-3286CB10946D}" srcId="{9614C85C-E04F-4E7C-85D2-12530B64C02A}" destId="{9388C510-DA7C-4CEA-94C0-33B820C8B3D8}" srcOrd="1" destOrd="0" parTransId="{F0AEF613-7D27-4D17-86C5-009E44069172}" sibTransId="{F3956FF0-AF1A-4ACB-A186-85772D044121}"/>
    <dgm:cxn modelId="{5B38FBAF-90A7-4999-B1E6-35E66BD39D56}" srcId="{51FD9862-DD57-4580-83BD-2D5D341A4E42}" destId="{F8FA2E52-B8BC-423F-8C8D-581886B4FF73}" srcOrd="0" destOrd="0" parTransId="{7AA48655-6AA7-49EE-AD80-9D871E061569}" sibTransId="{D32D569B-5A26-4F3A-887F-F33EBCFAA9A0}"/>
    <dgm:cxn modelId="{6E46E5B5-D70C-4EF4-AE8E-78D948E4650A}" srcId="{6325EC60-2514-40D8-8330-0384A8964F0B}" destId="{21CB63BF-13E9-48EB-8265-DB0284CE5139}" srcOrd="0" destOrd="0" parTransId="{FE41C5FC-00C1-4320-AE63-9C7715DA9BDB}" sibTransId="{0277986B-2F76-4909-B015-1AB555A7CE86}"/>
    <dgm:cxn modelId="{020EE7BD-DF77-440E-9463-13E2061155CF}" type="presOf" srcId="{9614C85C-E04F-4E7C-85D2-12530B64C02A}" destId="{DD2E0657-CFF1-4611-8104-3FABEDCB8B5B}" srcOrd="0" destOrd="0" presId="urn:microsoft.com/office/officeart/2005/8/layout/hList1"/>
    <dgm:cxn modelId="{BDDCB6E2-833B-4FC5-8138-545FC9E178B6}" type="presOf" srcId="{9322387E-3181-43A3-90EA-3B2A749CAA28}" destId="{F0A2EC99-37CA-4FA3-A4BF-909F5AA427E1}" srcOrd="0" destOrd="0" presId="urn:microsoft.com/office/officeart/2005/8/layout/hList1"/>
    <dgm:cxn modelId="{4DE9F0E2-B796-4D4C-B0B6-751F71FC28DA}" srcId="{295F76AB-EFD1-4933-BC99-E59B16D60B7B}" destId="{51FD9862-DD57-4580-83BD-2D5D341A4E42}" srcOrd="2" destOrd="0" parTransId="{AE5106CF-3BB5-4D83-9C0B-247A4616DF30}" sibTransId="{02FC3E1C-C839-4625-8DB3-DFEB85AA3C64}"/>
    <dgm:cxn modelId="{115381E3-00B2-40E0-A896-DBEA134097AD}" type="presOf" srcId="{6325EC60-2514-40D8-8330-0384A8964F0B}" destId="{F80562F7-0776-4803-8CDA-23D03884AA4C}" srcOrd="0" destOrd="0" presId="urn:microsoft.com/office/officeart/2005/8/layout/hList1"/>
    <dgm:cxn modelId="{06567AEC-BDAA-465A-8646-A45D082CF19A}" srcId="{9614C85C-E04F-4E7C-85D2-12530B64C02A}" destId="{06E9EBC3-3163-457A-9CE5-82285171715A}" srcOrd="0" destOrd="0" parTransId="{8BDB1123-3AA2-4DDE-9852-E963BA305D9D}" sibTransId="{5A3307D2-EF13-4BE2-AE0B-74734912CDC2}"/>
    <dgm:cxn modelId="{9DB6B6F9-553C-429A-93DB-3492DDF5DDAF}" type="presOf" srcId="{7D35A47B-8BCF-41AC-AD6F-A37BF92AD77D}" destId="{ED56AE2C-1543-49DA-94EC-2C4521705E23}" srcOrd="0" destOrd="0" presId="urn:microsoft.com/office/officeart/2005/8/layout/hList1"/>
    <dgm:cxn modelId="{4A26E2A9-F465-4045-8992-D997AA27E540}" type="presParOf" srcId="{F7F32A1A-F4BE-482A-8860-1D0E3E261832}" destId="{25CD97AA-1B1A-4DF7-956D-BD983461F1CE}" srcOrd="0" destOrd="0" presId="urn:microsoft.com/office/officeart/2005/8/layout/hList1"/>
    <dgm:cxn modelId="{8CC4312D-7103-4837-B612-FA6362BA670E}" type="presParOf" srcId="{25CD97AA-1B1A-4DF7-956D-BD983461F1CE}" destId="{DD2E0657-CFF1-4611-8104-3FABEDCB8B5B}" srcOrd="0" destOrd="0" presId="urn:microsoft.com/office/officeart/2005/8/layout/hList1"/>
    <dgm:cxn modelId="{A87B664F-D1ED-4EB6-AB04-390F510DE46D}" type="presParOf" srcId="{25CD97AA-1B1A-4DF7-956D-BD983461F1CE}" destId="{91B70145-8AC4-4C33-8CA5-E874A78C5AA1}" srcOrd="1" destOrd="0" presId="urn:microsoft.com/office/officeart/2005/8/layout/hList1"/>
    <dgm:cxn modelId="{4EC2648E-056F-42FD-A09B-5A1934C87FCA}" type="presParOf" srcId="{F7F32A1A-F4BE-482A-8860-1D0E3E261832}" destId="{107DC64E-DBB3-4C2C-A109-94BF68AB9798}" srcOrd="1" destOrd="0" presId="urn:microsoft.com/office/officeart/2005/8/layout/hList1"/>
    <dgm:cxn modelId="{6D6E77B4-33A5-44BA-8F9E-7241A2FFE257}" type="presParOf" srcId="{F7F32A1A-F4BE-482A-8860-1D0E3E261832}" destId="{A53FF937-969F-4D75-90ED-985413595608}" srcOrd="2" destOrd="0" presId="urn:microsoft.com/office/officeart/2005/8/layout/hList1"/>
    <dgm:cxn modelId="{7F865C69-93DC-4B8C-8067-E9DA4BD11C91}" type="presParOf" srcId="{A53FF937-969F-4D75-90ED-985413595608}" destId="{A1850F9F-5A7F-449D-A3C7-68744D9157CA}" srcOrd="0" destOrd="0" presId="urn:microsoft.com/office/officeart/2005/8/layout/hList1"/>
    <dgm:cxn modelId="{42A1BA96-0788-422C-912C-3E37AA5108D8}" type="presParOf" srcId="{A53FF937-969F-4D75-90ED-985413595608}" destId="{38027679-3F08-421B-91C5-44677CDC20A7}" srcOrd="1" destOrd="0" presId="urn:microsoft.com/office/officeart/2005/8/layout/hList1"/>
    <dgm:cxn modelId="{76AF40F3-485C-404F-8702-D99186BD1A9D}" type="presParOf" srcId="{F7F32A1A-F4BE-482A-8860-1D0E3E261832}" destId="{E9C87D8D-CFD1-4DDB-886C-5AE94F57BCC3}" srcOrd="3" destOrd="0" presId="urn:microsoft.com/office/officeart/2005/8/layout/hList1"/>
    <dgm:cxn modelId="{739C40BB-D857-48B0-9577-A43475E6B657}" type="presParOf" srcId="{F7F32A1A-F4BE-482A-8860-1D0E3E261832}" destId="{EFAD9899-1C21-4533-81E6-FFF560EC13AC}" srcOrd="4" destOrd="0" presId="urn:microsoft.com/office/officeart/2005/8/layout/hList1"/>
    <dgm:cxn modelId="{368D97EF-50D8-40D1-AACD-40E63BF21EC1}" type="presParOf" srcId="{EFAD9899-1C21-4533-81E6-FFF560EC13AC}" destId="{7AF15695-24CC-450E-908B-E7BF7D38CF22}" srcOrd="0" destOrd="0" presId="urn:microsoft.com/office/officeart/2005/8/layout/hList1"/>
    <dgm:cxn modelId="{8CC81D38-3135-42CB-A3A3-1CA213F2974F}" type="presParOf" srcId="{EFAD9899-1C21-4533-81E6-FFF560EC13AC}" destId="{BA7DB802-BED3-46DE-B530-46023673B161}" srcOrd="1" destOrd="0" presId="urn:microsoft.com/office/officeart/2005/8/layout/hList1"/>
    <dgm:cxn modelId="{BB7A810D-7ED2-4D87-9A24-0122DFCDBA9E}" type="presParOf" srcId="{F7F32A1A-F4BE-482A-8860-1D0E3E261832}" destId="{20267469-9761-47AF-8F15-CF10D592173C}" srcOrd="5" destOrd="0" presId="urn:microsoft.com/office/officeart/2005/8/layout/hList1"/>
    <dgm:cxn modelId="{2012FBA9-86E5-4F95-B17B-02D42E1B0722}" type="presParOf" srcId="{F7F32A1A-F4BE-482A-8860-1D0E3E261832}" destId="{97E02E84-4934-48A7-91D5-483A552A4AC9}" srcOrd="6" destOrd="0" presId="urn:microsoft.com/office/officeart/2005/8/layout/hList1"/>
    <dgm:cxn modelId="{B1ED3D0B-8856-4A48-BEC5-FC0DEC1348B4}" type="presParOf" srcId="{97E02E84-4934-48A7-91D5-483A552A4AC9}" destId="{C0468981-96DC-416F-95C3-FF3777E1CCE2}" srcOrd="0" destOrd="0" presId="urn:microsoft.com/office/officeart/2005/8/layout/hList1"/>
    <dgm:cxn modelId="{2DC4F6DA-4763-467C-B009-288FF5190891}" type="presParOf" srcId="{97E02E84-4934-48A7-91D5-483A552A4AC9}" destId="{F0A2EC99-37CA-4FA3-A4BF-909F5AA427E1}" srcOrd="1" destOrd="0" presId="urn:microsoft.com/office/officeart/2005/8/layout/hList1"/>
    <dgm:cxn modelId="{E2575367-8D86-4F1E-A023-5F2063D72DAE}" type="presParOf" srcId="{F7F32A1A-F4BE-482A-8860-1D0E3E261832}" destId="{3E70DEDF-C3F5-43C9-A867-525F73D4BBD5}" srcOrd="7" destOrd="0" presId="urn:microsoft.com/office/officeart/2005/8/layout/hList1"/>
    <dgm:cxn modelId="{DDC34C79-F906-4D5C-8303-73C475D80DCB}" type="presParOf" srcId="{F7F32A1A-F4BE-482A-8860-1D0E3E261832}" destId="{EF4C8986-A8EB-47C2-BDA6-58D35FA4C3FF}" srcOrd="8" destOrd="0" presId="urn:microsoft.com/office/officeart/2005/8/layout/hList1"/>
    <dgm:cxn modelId="{CD0B192B-E872-4562-8BE0-2C6853B87504}" type="presParOf" srcId="{EF4C8986-A8EB-47C2-BDA6-58D35FA4C3FF}" destId="{F80562F7-0776-4803-8CDA-23D03884AA4C}" srcOrd="0" destOrd="0" presId="urn:microsoft.com/office/officeart/2005/8/layout/hList1"/>
    <dgm:cxn modelId="{823799D5-BC94-4784-9E01-23A3D1B9465B}" type="presParOf" srcId="{EF4C8986-A8EB-47C2-BDA6-58D35FA4C3FF}" destId="{B824E4B6-E747-4D39-B48A-30D97019968E}" srcOrd="1" destOrd="0" presId="urn:microsoft.com/office/officeart/2005/8/layout/hList1"/>
    <dgm:cxn modelId="{D999E18A-DCED-4C8A-9E35-DDC17A8D255D}" type="presParOf" srcId="{F7F32A1A-F4BE-482A-8860-1D0E3E261832}" destId="{53B6AF7E-6BA2-48B0-ABE7-A31954533BE3}" srcOrd="9" destOrd="0" presId="urn:microsoft.com/office/officeart/2005/8/layout/hList1"/>
    <dgm:cxn modelId="{577F15CE-B943-4F6C-B4DE-1659A2732AB2}" type="presParOf" srcId="{F7F32A1A-F4BE-482A-8860-1D0E3E261832}" destId="{998D3472-F133-4629-A1F6-23300925263E}" srcOrd="10" destOrd="0" presId="urn:microsoft.com/office/officeart/2005/8/layout/hList1"/>
    <dgm:cxn modelId="{7FDC0A32-F788-4F68-84D4-EC1082362DBB}" type="presParOf" srcId="{998D3472-F133-4629-A1F6-23300925263E}" destId="{0B298D37-07BF-45FC-B8BF-29A77140267E}" srcOrd="0" destOrd="0" presId="urn:microsoft.com/office/officeart/2005/8/layout/hList1"/>
    <dgm:cxn modelId="{629E2162-6DC3-4D98-A578-A189358FA04B}" type="presParOf" srcId="{998D3472-F133-4629-A1F6-23300925263E}" destId="{782A1395-9141-4115-9B16-6E756EF668DF}" srcOrd="1" destOrd="0" presId="urn:microsoft.com/office/officeart/2005/8/layout/hList1"/>
    <dgm:cxn modelId="{85C4E212-3E96-4E30-972B-0B5B3530F4CE}" type="presParOf" srcId="{F7F32A1A-F4BE-482A-8860-1D0E3E261832}" destId="{6C96013F-89D2-49B9-AE22-CA9BCFCCF3B6}" srcOrd="11" destOrd="0" presId="urn:microsoft.com/office/officeart/2005/8/layout/hList1"/>
    <dgm:cxn modelId="{68564BF7-5413-4231-BF76-D9236183B4F1}" type="presParOf" srcId="{F7F32A1A-F4BE-482A-8860-1D0E3E261832}" destId="{FDE3E428-9A97-4701-BC95-D8ACB0F57E00}" srcOrd="12" destOrd="0" presId="urn:microsoft.com/office/officeart/2005/8/layout/hList1"/>
    <dgm:cxn modelId="{70522014-07C2-45D5-A32A-D20431B8E8ED}" type="presParOf" srcId="{FDE3E428-9A97-4701-BC95-D8ACB0F57E00}" destId="{ED56AE2C-1543-49DA-94EC-2C4521705E23}" srcOrd="0" destOrd="0" presId="urn:microsoft.com/office/officeart/2005/8/layout/hList1"/>
    <dgm:cxn modelId="{57B5BFE6-4EAD-4442-AF76-F260AD9AF706}" type="presParOf" srcId="{FDE3E428-9A97-4701-BC95-D8ACB0F57E00}" destId="{256E80F4-0734-4278-BBB1-603711358C3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549A27-F821-49D3-AC33-3ED3B4AB60D2}"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5F979F32-3A90-4C77-BF29-65DC0B26F744}">
      <dgm:prSet phldrT="[Text]"/>
      <dgm:spPr/>
      <dgm:t>
        <a:bodyPr/>
        <a:lstStyle/>
        <a:p>
          <a:pPr algn="ctr"/>
          <a:r>
            <a:rPr lang="es-EC" dirty="0"/>
            <a:t>El rito (</a:t>
          </a:r>
          <a:r>
            <a:rPr lang="es-EC" dirty="0" err="1"/>
            <a:t>reliogioso</a:t>
          </a:r>
          <a:r>
            <a:rPr lang="es-EC" dirty="0"/>
            <a:t>, social)</a:t>
          </a:r>
          <a:endParaRPr lang="en-US" dirty="0"/>
        </a:p>
      </dgm:t>
    </dgm:pt>
    <dgm:pt modelId="{EB3E4A15-F928-4105-922A-EA1586B1D9D4}" type="parTrans" cxnId="{E0CC5972-CA3F-4E9F-8A16-E943C7293349}">
      <dgm:prSet/>
      <dgm:spPr/>
      <dgm:t>
        <a:bodyPr/>
        <a:lstStyle/>
        <a:p>
          <a:pPr algn="just"/>
          <a:endParaRPr lang="en-US"/>
        </a:p>
      </dgm:t>
    </dgm:pt>
    <dgm:pt modelId="{F4BE14D0-81C0-4848-8172-01118AFAB532}" type="sibTrans" cxnId="{E0CC5972-CA3F-4E9F-8A16-E943C7293349}">
      <dgm:prSet/>
      <dgm:spPr/>
      <dgm:t>
        <a:bodyPr/>
        <a:lstStyle/>
        <a:p>
          <a:pPr algn="just"/>
          <a:endParaRPr lang="en-US"/>
        </a:p>
      </dgm:t>
    </dgm:pt>
    <dgm:pt modelId="{40C13FB1-12E2-4CA0-B9A7-AACE669C1C01}">
      <dgm:prSet phldrT="[Text]"/>
      <dgm:spPr/>
      <dgm:t>
        <a:bodyPr anchor="ctr"/>
        <a:lstStyle/>
        <a:p>
          <a:pPr algn="just"/>
          <a:r>
            <a:rPr lang="es-EC" dirty="0"/>
            <a:t>Sacralización y ritualización de conductas para regular desde las comunidades más primitivas gasta las sociedades contemporáneas. </a:t>
          </a:r>
          <a:endParaRPr lang="en-US" dirty="0"/>
        </a:p>
      </dgm:t>
    </dgm:pt>
    <dgm:pt modelId="{21D58B7B-7799-4E5A-A37A-19DC7F07812D}" type="parTrans" cxnId="{BC3314BB-C97E-45D4-92A2-CA34EBB4B158}">
      <dgm:prSet/>
      <dgm:spPr/>
      <dgm:t>
        <a:bodyPr/>
        <a:lstStyle/>
        <a:p>
          <a:pPr algn="just"/>
          <a:endParaRPr lang="en-US"/>
        </a:p>
      </dgm:t>
    </dgm:pt>
    <dgm:pt modelId="{E8FFD8CB-F611-43CA-BE56-A4F6F73A85E8}" type="sibTrans" cxnId="{BC3314BB-C97E-45D4-92A2-CA34EBB4B158}">
      <dgm:prSet/>
      <dgm:spPr/>
      <dgm:t>
        <a:bodyPr/>
        <a:lstStyle/>
        <a:p>
          <a:pPr algn="just"/>
          <a:endParaRPr lang="en-US"/>
        </a:p>
      </dgm:t>
    </dgm:pt>
    <dgm:pt modelId="{98E27E57-25BE-4DE4-B52F-075D381F4752}">
      <dgm:prSet phldrT="[Text]"/>
      <dgm:spPr/>
      <dgm:t>
        <a:bodyPr/>
        <a:lstStyle/>
        <a:p>
          <a:pPr algn="ctr"/>
          <a:r>
            <a:rPr lang="es-EC" dirty="0"/>
            <a:t>La prohibición </a:t>
          </a:r>
        </a:p>
        <a:p>
          <a:pPr algn="ctr"/>
          <a:r>
            <a:rPr lang="es-EC" dirty="0"/>
            <a:t>(religiosa, legal, social)</a:t>
          </a:r>
          <a:endParaRPr lang="en-US" dirty="0"/>
        </a:p>
      </dgm:t>
    </dgm:pt>
    <dgm:pt modelId="{3DF5956C-CE08-47A1-A5D6-0392C731F3EB}" type="parTrans" cxnId="{E27D5DD4-56B5-4CA6-A728-8DC6FD87D74A}">
      <dgm:prSet/>
      <dgm:spPr/>
      <dgm:t>
        <a:bodyPr/>
        <a:lstStyle/>
        <a:p>
          <a:pPr algn="just"/>
          <a:endParaRPr lang="en-US"/>
        </a:p>
      </dgm:t>
    </dgm:pt>
    <dgm:pt modelId="{7847D104-06E4-4329-9AFB-630027C2E6DF}" type="sibTrans" cxnId="{E27D5DD4-56B5-4CA6-A728-8DC6FD87D74A}">
      <dgm:prSet/>
      <dgm:spPr/>
      <dgm:t>
        <a:bodyPr/>
        <a:lstStyle/>
        <a:p>
          <a:pPr algn="just"/>
          <a:endParaRPr lang="en-US"/>
        </a:p>
      </dgm:t>
    </dgm:pt>
    <dgm:pt modelId="{FFF175F8-5243-4D90-A209-08F909047589}">
      <dgm:prSet phldrT="[Text]"/>
      <dgm:spPr/>
      <dgm:t>
        <a:bodyPr anchor="ctr"/>
        <a:lstStyle/>
        <a:p>
          <a:pPr algn="just"/>
          <a:r>
            <a:rPr lang="es-EC" dirty="0"/>
            <a:t>Conductas que se suponen son contrarias a los intereses del grupo. Presupone la regulación, difusión previa y el establecimiento de sanciones en caso de incumplimiento. </a:t>
          </a:r>
          <a:endParaRPr lang="en-US" dirty="0"/>
        </a:p>
      </dgm:t>
    </dgm:pt>
    <dgm:pt modelId="{89E28417-58B7-492D-864A-BCDA957D4D6E}" type="parTrans" cxnId="{FDF63F5D-A565-4AB6-AEEC-4ABD7E25F8D3}">
      <dgm:prSet/>
      <dgm:spPr/>
      <dgm:t>
        <a:bodyPr/>
        <a:lstStyle/>
        <a:p>
          <a:pPr algn="just"/>
          <a:endParaRPr lang="en-US"/>
        </a:p>
      </dgm:t>
    </dgm:pt>
    <dgm:pt modelId="{4E98A123-661C-4E2D-BB03-3E611FAEE2C7}" type="sibTrans" cxnId="{FDF63F5D-A565-4AB6-AEEC-4ABD7E25F8D3}">
      <dgm:prSet/>
      <dgm:spPr/>
      <dgm:t>
        <a:bodyPr/>
        <a:lstStyle/>
        <a:p>
          <a:pPr algn="just"/>
          <a:endParaRPr lang="en-US"/>
        </a:p>
      </dgm:t>
    </dgm:pt>
    <dgm:pt modelId="{FAC8BFE0-7535-4C48-A9D1-B6F61E85E090}" type="pres">
      <dgm:prSet presAssocID="{80549A27-F821-49D3-AC33-3ED3B4AB60D2}" presName="Name0" presStyleCnt="0">
        <dgm:presLayoutVars>
          <dgm:dir/>
          <dgm:animLvl val="lvl"/>
          <dgm:resizeHandles/>
        </dgm:presLayoutVars>
      </dgm:prSet>
      <dgm:spPr/>
    </dgm:pt>
    <dgm:pt modelId="{67F7D7A7-9246-46F6-AC34-A40DABFB5189}" type="pres">
      <dgm:prSet presAssocID="{5F979F32-3A90-4C77-BF29-65DC0B26F744}" presName="linNode" presStyleCnt="0"/>
      <dgm:spPr/>
    </dgm:pt>
    <dgm:pt modelId="{616D8CA0-5617-4029-B110-46D021FCD76F}" type="pres">
      <dgm:prSet presAssocID="{5F979F32-3A90-4C77-BF29-65DC0B26F744}" presName="parentShp" presStyleLbl="node1" presStyleIdx="0" presStyleCnt="2">
        <dgm:presLayoutVars>
          <dgm:bulletEnabled val="1"/>
        </dgm:presLayoutVars>
      </dgm:prSet>
      <dgm:spPr/>
    </dgm:pt>
    <dgm:pt modelId="{3086E4A6-2BC7-4075-9CC1-101E3666710A}" type="pres">
      <dgm:prSet presAssocID="{5F979F32-3A90-4C77-BF29-65DC0B26F744}" presName="childShp" presStyleLbl="bgAccFollowNode1" presStyleIdx="0" presStyleCnt="2">
        <dgm:presLayoutVars>
          <dgm:bulletEnabled val="1"/>
        </dgm:presLayoutVars>
      </dgm:prSet>
      <dgm:spPr/>
    </dgm:pt>
    <dgm:pt modelId="{F968EAEB-8CCF-4ABF-B16F-93B374D2FE27}" type="pres">
      <dgm:prSet presAssocID="{F4BE14D0-81C0-4848-8172-01118AFAB532}" presName="spacing" presStyleCnt="0"/>
      <dgm:spPr/>
    </dgm:pt>
    <dgm:pt modelId="{A94DDC7A-AB1B-4A84-8A39-4D12626491C1}" type="pres">
      <dgm:prSet presAssocID="{98E27E57-25BE-4DE4-B52F-075D381F4752}" presName="linNode" presStyleCnt="0"/>
      <dgm:spPr/>
    </dgm:pt>
    <dgm:pt modelId="{A751EB01-DFDF-4330-AD0E-B641DA6C3E50}" type="pres">
      <dgm:prSet presAssocID="{98E27E57-25BE-4DE4-B52F-075D381F4752}" presName="parentShp" presStyleLbl="node1" presStyleIdx="1" presStyleCnt="2">
        <dgm:presLayoutVars>
          <dgm:bulletEnabled val="1"/>
        </dgm:presLayoutVars>
      </dgm:prSet>
      <dgm:spPr/>
    </dgm:pt>
    <dgm:pt modelId="{E7AB41A0-0000-4C46-8DDE-49EC41A0230C}" type="pres">
      <dgm:prSet presAssocID="{98E27E57-25BE-4DE4-B52F-075D381F4752}" presName="childShp" presStyleLbl="bgAccFollowNode1" presStyleIdx="1" presStyleCnt="2">
        <dgm:presLayoutVars>
          <dgm:bulletEnabled val="1"/>
        </dgm:presLayoutVars>
      </dgm:prSet>
      <dgm:spPr/>
    </dgm:pt>
  </dgm:ptLst>
  <dgm:cxnLst>
    <dgm:cxn modelId="{6096620E-0A95-47EB-B4A1-B7037E838B10}" type="presOf" srcId="{5F979F32-3A90-4C77-BF29-65DC0B26F744}" destId="{616D8CA0-5617-4029-B110-46D021FCD76F}" srcOrd="0" destOrd="0" presId="urn:microsoft.com/office/officeart/2005/8/layout/vList6"/>
    <dgm:cxn modelId="{84876335-3148-476E-A211-70996470E0CE}" type="presOf" srcId="{80549A27-F821-49D3-AC33-3ED3B4AB60D2}" destId="{FAC8BFE0-7535-4C48-A9D1-B6F61E85E090}" srcOrd="0" destOrd="0" presId="urn:microsoft.com/office/officeart/2005/8/layout/vList6"/>
    <dgm:cxn modelId="{FDF63F5D-A565-4AB6-AEEC-4ABD7E25F8D3}" srcId="{98E27E57-25BE-4DE4-B52F-075D381F4752}" destId="{FFF175F8-5243-4D90-A209-08F909047589}" srcOrd="0" destOrd="0" parTransId="{89E28417-58B7-492D-864A-BCDA957D4D6E}" sibTransId="{4E98A123-661C-4E2D-BB03-3E611FAEE2C7}"/>
    <dgm:cxn modelId="{D6B2AA41-5B2B-4EC2-9469-01EB7A5CB243}" type="presOf" srcId="{40C13FB1-12E2-4CA0-B9A7-AACE669C1C01}" destId="{3086E4A6-2BC7-4075-9CC1-101E3666710A}" srcOrd="0" destOrd="0" presId="urn:microsoft.com/office/officeart/2005/8/layout/vList6"/>
    <dgm:cxn modelId="{E0CC5972-CA3F-4E9F-8A16-E943C7293349}" srcId="{80549A27-F821-49D3-AC33-3ED3B4AB60D2}" destId="{5F979F32-3A90-4C77-BF29-65DC0B26F744}" srcOrd="0" destOrd="0" parTransId="{EB3E4A15-F928-4105-922A-EA1586B1D9D4}" sibTransId="{F4BE14D0-81C0-4848-8172-01118AFAB532}"/>
    <dgm:cxn modelId="{BC3314BB-C97E-45D4-92A2-CA34EBB4B158}" srcId="{5F979F32-3A90-4C77-BF29-65DC0B26F744}" destId="{40C13FB1-12E2-4CA0-B9A7-AACE669C1C01}" srcOrd="0" destOrd="0" parTransId="{21D58B7B-7799-4E5A-A37A-19DC7F07812D}" sibTransId="{E8FFD8CB-F611-43CA-BE56-A4F6F73A85E8}"/>
    <dgm:cxn modelId="{6888CED2-B44F-4936-8A4B-3922B382AE13}" type="presOf" srcId="{98E27E57-25BE-4DE4-B52F-075D381F4752}" destId="{A751EB01-DFDF-4330-AD0E-B641DA6C3E50}" srcOrd="0" destOrd="0" presId="urn:microsoft.com/office/officeart/2005/8/layout/vList6"/>
    <dgm:cxn modelId="{E27D5DD4-56B5-4CA6-A728-8DC6FD87D74A}" srcId="{80549A27-F821-49D3-AC33-3ED3B4AB60D2}" destId="{98E27E57-25BE-4DE4-B52F-075D381F4752}" srcOrd="1" destOrd="0" parTransId="{3DF5956C-CE08-47A1-A5D6-0392C731F3EB}" sibTransId="{7847D104-06E4-4329-9AFB-630027C2E6DF}"/>
    <dgm:cxn modelId="{46565AF6-3B51-4F05-B6D2-83AC48C42011}" type="presOf" srcId="{FFF175F8-5243-4D90-A209-08F909047589}" destId="{E7AB41A0-0000-4C46-8DDE-49EC41A0230C}" srcOrd="0" destOrd="0" presId="urn:microsoft.com/office/officeart/2005/8/layout/vList6"/>
    <dgm:cxn modelId="{692F6E4D-2F9C-4A81-83DF-B7FC0405C2EE}" type="presParOf" srcId="{FAC8BFE0-7535-4C48-A9D1-B6F61E85E090}" destId="{67F7D7A7-9246-46F6-AC34-A40DABFB5189}" srcOrd="0" destOrd="0" presId="urn:microsoft.com/office/officeart/2005/8/layout/vList6"/>
    <dgm:cxn modelId="{53DD903E-5811-463C-BEE0-CC74D7ADFE72}" type="presParOf" srcId="{67F7D7A7-9246-46F6-AC34-A40DABFB5189}" destId="{616D8CA0-5617-4029-B110-46D021FCD76F}" srcOrd="0" destOrd="0" presId="urn:microsoft.com/office/officeart/2005/8/layout/vList6"/>
    <dgm:cxn modelId="{033304EA-6283-48DE-8FFF-2C7AF7C7A447}" type="presParOf" srcId="{67F7D7A7-9246-46F6-AC34-A40DABFB5189}" destId="{3086E4A6-2BC7-4075-9CC1-101E3666710A}" srcOrd="1" destOrd="0" presId="urn:microsoft.com/office/officeart/2005/8/layout/vList6"/>
    <dgm:cxn modelId="{E175CEED-757A-4D29-972D-E6E097105D40}" type="presParOf" srcId="{FAC8BFE0-7535-4C48-A9D1-B6F61E85E090}" destId="{F968EAEB-8CCF-4ABF-B16F-93B374D2FE27}" srcOrd="1" destOrd="0" presId="urn:microsoft.com/office/officeart/2005/8/layout/vList6"/>
    <dgm:cxn modelId="{8856F2C2-BC88-49A0-A748-A3B82A62A888}" type="presParOf" srcId="{FAC8BFE0-7535-4C48-A9D1-B6F61E85E090}" destId="{A94DDC7A-AB1B-4A84-8A39-4D12626491C1}" srcOrd="2" destOrd="0" presId="urn:microsoft.com/office/officeart/2005/8/layout/vList6"/>
    <dgm:cxn modelId="{74EFE06F-10AE-4FE5-ADFA-BC0B0675AC2E}" type="presParOf" srcId="{A94DDC7A-AB1B-4A84-8A39-4D12626491C1}" destId="{A751EB01-DFDF-4330-AD0E-B641DA6C3E50}" srcOrd="0" destOrd="0" presId="urn:microsoft.com/office/officeart/2005/8/layout/vList6"/>
    <dgm:cxn modelId="{34B393D5-4703-4215-9647-5A656549B0C8}" type="presParOf" srcId="{A94DDC7A-AB1B-4A84-8A39-4D12626491C1}" destId="{E7AB41A0-0000-4C46-8DDE-49EC41A0230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549A27-F821-49D3-AC33-3ED3B4AB60D2}" type="doc">
      <dgm:prSet loTypeId="urn:microsoft.com/office/officeart/2005/8/layout/vList6" loCatId="process" qsTypeId="urn:microsoft.com/office/officeart/2005/8/quickstyle/simple1" qsCatId="simple" csTypeId="urn:microsoft.com/office/officeart/2005/8/colors/accent2_2" csCatId="accent2" phldr="1"/>
      <dgm:spPr/>
      <dgm:t>
        <a:bodyPr/>
        <a:lstStyle/>
        <a:p>
          <a:endParaRPr lang="en-US"/>
        </a:p>
      </dgm:t>
    </dgm:pt>
    <dgm:pt modelId="{5F979F32-3A90-4C77-BF29-65DC0B26F744}">
      <dgm:prSet phldrT="[Text]"/>
      <dgm:spPr/>
      <dgm:t>
        <a:bodyPr/>
        <a:lstStyle/>
        <a:p>
          <a:pPr algn="ctr"/>
          <a:r>
            <a:rPr lang="es-EC" dirty="0"/>
            <a:t>La</a:t>
          </a:r>
          <a:r>
            <a:rPr lang="es-EC" baseline="0" dirty="0"/>
            <a:t> inducción positiva</a:t>
          </a:r>
        </a:p>
        <a:p>
          <a:pPr algn="ctr"/>
          <a:r>
            <a:rPr lang="es-EC" baseline="0" dirty="0"/>
            <a:t>(persuasiva)</a:t>
          </a:r>
        </a:p>
      </dgm:t>
    </dgm:pt>
    <dgm:pt modelId="{EB3E4A15-F928-4105-922A-EA1586B1D9D4}" type="parTrans" cxnId="{E0CC5972-CA3F-4E9F-8A16-E943C7293349}">
      <dgm:prSet/>
      <dgm:spPr/>
      <dgm:t>
        <a:bodyPr/>
        <a:lstStyle/>
        <a:p>
          <a:pPr algn="just"/>
          <a:endParaRPr lang="en-US"/>
        </a:p>
      </dgm:t>
    </dgm:pt>
    <dgm:pt modelId="{F4BE14D0-81C0-4848-8172-01118AFAB532}" type="sibTrans" cxnId="{E0CC5972-CA3F-4E9F-8A16-E943C7293349}">
      <dgm:prSet/>
      <dgm:spPr/>
      <dgm:t>
        <a:bodyPr/>
        <a:lstStyle/>
        <a:p>
          <a:pPr algn="just"/>
          <a:endParaRPr lang="en-US"/>
        </a:p>
      </dgm:t>
    </dgm:pt>
    <dgm:pt modelId="{40C13FB1-12E2-4CA0-B9A7-AACE669C1C01}">
      <dgm:prSet phldrT="[Text]"/>
      <dgm:spPr/>
      <dgm:t>
        <a:bodyPr anchor="ctr"/>
        <a:lstStyle/>
        <a:p>
          <a:pPr algn="just"/>
          <a:r>
            <a:rPr lang="es-EC" dirty="0"/>
            <a:t>Cambio o reforzamiento de los valores, normas por reajuste voluntario del sujeto perceptor de forma que la conducta final sea concordante con la considerada conveniente. </a:t>
          </a:r>
          <a:endParaRPr lang="en-US" dirty="0"/>
        </a:p>
      </dgm:t>
    </dgm:pt>
    <dgm:pt modelId="{21D58B7B-7799-4E5A-A37A-19DC7F07812D}" type="parTrans" cxnId="{BC3314BB-C97E-45D4-92A2-CA34EBB4B158}">
      <dgm:prSet/>
      <dgm:spPr/>
      <dgm:t>
        <a:bodyPr/>
        <a:lstStyle/>
        <a:p>
          <a:pPr algn="just"/>
          <a:endParaRPr lang="en-US"/>
        </a:p>
      </dgm:t>
    </dgm:pt>
    <dgm:pt modelId="{E8FFD8CB-F611-43CA-BE56-A4F6F73A85E8}" type="sibTrans" cxnId="{BC3314BB-C97E-45D4-92A2-CA34EBB4B158}">
      <dgm:prSet/>
      <dgm:spPr/>
      <dgm:t>
        <a:bodyPr/>
        <a:lstStyle/>
        <a:p>
          <a:pPr algn="just"/>
          <a:endParaRPr lang="en-US"/>
        </a:p>
      </dgm:t>
    </dgm:pt>
    <dgm:pt modelId="{98E27E57-25BE-4DE4-B52F-075D381F4752}">
      <dgm:prSet phldrT="[Text]"/>
      <dgm:spPr/>
      <dgm:t>
        <a:bodyPr/>
        <a:lstStyle/>
        <a:p>
          <a:pPr algn="ctr"/>
          <a:r>
            <a:rPr lang="es-EC" dirty="0"/>
            <a:t>La</a:t>
          </a:r>
          <a:r>
            <a:rPr lang="es-EC" baseline="0" dirty="0"/>
            <a:t> inducción negativa</a:t>
          </a:r>
        </a:p>
        <a:p>
          <a:pPr algn="ctr"/>
          <a:r>
            <a:rPr lang="es-EC" baseline="0" dirty="0"/>
            <a:t>(amenaza)</a:t>
          </a:r>
          <a:endParaRPr lang="en-US" dirty="0"/>
        </a:p>
      </dgm:t>
    </dgm:pt>
    <dgm:pt modelId="{3DF5956C-CE08-47A1-A5D6-0392C731F3EB}" type="parTrans" cxnId="{E27D5DD4-56B5-4CA6-A728-8DC6FD87D74A}">
      <dgm:prSet/>
      <dgm:spPr/>
      <dgm:t>
        <a:bodyPr/>
        <a:lstStyle/>
        <a:p>
          <a:pPr algn="just"/>
          <a:endParaRPr lang="en-US"/>
        </a:p>
      </dgm:t>
    </dgm:pt>
    <dgm:pt modelId="{7847D104-06E4-4329-9AFB-630027C2E6DF}" type="sibTrans" cxnId="{E27D5DD4-56B5-4CA6-A728-8DC6FD87D74A}">
      <dgm:prSet/>
      <dgm:spPr/>
      <dgm:t>
        <a:bodyPr/>
        <a:lstStyle/>
        <a:p>
          <a:pPr algn="just"/>
          <a:endParaRPr lang="en-US"/>
        </a:p>
      </dgm:t>
    </dgm:pt>
    <dgm:pt modelId="{FFF175F8-5243-4D90-A209-08F909047589}">
      <dgm:prSet phldrT="[Text]"/>
      <dgm:spPr/>
      <dgm:t>
        <a:bodyPr anchor="ctr"/>
        <a:lstStyle/>
        <a:p>
          <a:pPr algn="just"/>
          <a:r>
            <a:rPr lang="es-EC" dirty="0"/>
            <a:t>Ejercer</a:t>
          </a:r>
          <a:r>
            <a:rPr lang="es-EC" baseline="0" dirty="0"/>
            <a:t> una determinada acción represiva que actuaría como castigo real o simbólico en el caso de que la conducta ajena se desvié de los intereses de quienes las ejercen. </a:t>
          </a:r>
          <a:endParaRPr lang="en-US" dirty="0"/>
        </a:p>
      </dgm:t>
    </dgm:pt>
    <dgm:pt modelId="{89E28417-58B7-492D-864A-BCDA957D4D6E}" type="parTrans" cxnId="{FDF63F5D-A565-4AB6-AEEC-4ABD7E25F8D3}">
      <dgm:prSet/>
      <dgm:spPr/>
      <dgm:t>
        <a:bodyPr/>
        <a:lstStyle/>
        <a:p>
          <a:pPr algn="just"/>
          <a:endParaRPr lang="en-US"/>
        </a:p>
      </dgm:t>
    </dgm:pt>
    <dgm:pt modelId="{4E98A123-661C-4E2D-BB03-3E611FAEE2C7}" type="sibTrans" cxnId="{FDF63F5D-A565-4AB6-AEEC-4ABD7E25F8D3}">
      <dgm:prSet/>
      <dgm:spPr/>
      <dgm:t>
        <a:bodyPr/>
        <a:lstStyle/>
        <a:p>
          <a:pPr algn="just"/>
          <a:endParaRPr lang="en-US"/>
        </a:p>
      </dgm:t>
    </dgm:pt>
    <dgm:pt modelId="{FAC8BFE0-7535-4C48-A9D1-B6F61E85E090}" type="pres">
      <dgm:prSet presAssocID="{80549A27-F821-49D3-AC33-3ED3B4AB60D2}" presName="Name0" presStyleCnt="0">
        <dgm:presLayoutVars>
          <dgm:dir/>
          <dgm:animLvl val="lvl"/>
          <dgm:resizeHandles/>
        </dgm:presLayoutVars>
      </dgm:prSet>
      <dgm:spPr/>
    </dgm:pt>
    <dgm:pt modelId="{67F7D7A7-9246-46F6-AC34-A40DABFB5189}" type="pres">
      <dgm:prSet presAssocID="{5F979F32-3A90-4C77-BF29-65DC0B26F744}" presName="linNode" presStyleCnt="0"/>
      <dgm:spPr/>
    </dgm:pt>
    <dgm:pt modelId="{616D8CA0-5617-4029-B110-46D021FCD76F}" type="pres">
      <dgm:prSet presAssocID="{5F979F32-3A90-4C77-BF29-65DC0B26F744}" presName="parentShp" presStyleLbl="node1" presStyleIdx="0" presStyleCnt="2">
        <dgm:presLayoutVars>
          <dgm:bulletEnabled val="1"/>
        </dgm:presLayoutVars>
      </dgm:prSet>
      <dgm:spPr/>
    </dgm:pt>
    <dgm:pt modelId="{3086E4A6-2BC7-4075-9CC1-101E3666710A}" type="pres">
      <dgm:prSet presAssocID="{5F979F32-3A90-4C77-BF29-65DC0B26F744}" presName="childShp" presStyleLbl="bgAccFollowNode1" presStyleIdx="0" presStyleCnt="2">
        <dgm:presLayoutVars>
          <dgm:bulletEnabled val="1"/>
        </dgm:presLayoutVars>
      </dgm:prSet>
      <dgm:spPr/>
    </dgm:pt>
    <dgm:pt modelId="{F968EAEB-8CCF-4ABF-B16F-93B374D2FE27}" type="pres">
      <dgm:prSet presAssocID="{F4BE14D0-81C0-4848-8172-01118AFAB532}" presName="spacing" presStyleCnt="0"/>
      <dgm:spPr/>
    </dgm:pt>
    <dgm:pt modelId="{A94DDC7A-AB1B-4A84-8A39-4D12626491C1}" type="pres">
      <dgm:prSet presAssocID="{98E27E57-25BE-4DE4-B52F-075D381F4752}" presName="linNode" presStyleCnt="0"/>
      <dgm:spPr/>
    </dgm:pt>
    <dgm:pt modelId="{A751EB01-DFDF-4330-AD0E-B641DA6C3E50}" type="pres">
      <dgm:prSet presAssocID="{98E27E57-25BE-4DE4-B52F-075D381F4752}" presName="parentShp" presStyleLbl="node1" presStyleIdx="1" presStyleCnt="2">
        <dgm:presLayoutVars>
          <dgm:bulletEnabled val="1"/>
        </dgm:presLayoutVars>
      </dgm:prSet>
      <dgm:spPr/>
    </dgm:pt>
    <dgm:pt modelId="{E7AB41A0-0000-4C46-8DDE-49EC41A0230C}" type="pres">
      <dgm:prSet presAssocID="{98E27E57-25BE-4DE4-B52F-075D381F4752}" presName="childShp" presStyleLbl="bgAccFollowNode1" presStyleIdx="1" presStyleCnt="2">
        <dgm:presLayoutVars>
          <dgm:bulletEnabled val="1"/>
        </dgm:presLayoutVars>
      </dgm:prSet>
      <dgm:spPr/>
    </dgm:pt>
  </dgm:ptLst>
  <dgm:cxnLst>
    <dgm:cxn modelId="{6096620E-0A95-47EB-B4A1-B7037E838B10}" type="presOf" srcId="{5F979F32-3A90-4C77-BF29-65DC0B26F744}" destId="{616D8CA0-5617-4029-B110-46D021FCD76F}" srcOrd="0" destOrd="0" presId="urn:microsoft.com/office/officeart/2005/8/layout/vList6"/>
    <dgm:cxn modelId="{84876335-3148-476E-A211-70996470E0CE}" type="presOf" srcId="{80549A27-F821-49D3-AC33-3ED3B4AB60D2}" destId="{FAC8BFE0-7535-4C48-A9D1-B6F61E85E090}" srcOrd="0" destOrd="0" presId="urn:microsoft.com/office/officeart/2005/8/layout/vList6"/>
    <dgm:cxn modelId="{FDF63F5D-A565-4AB6-AEEC-4ABD7E25F8D3}" srcId="{98E27E57-25BE-4DE4-B52F-075D381F4752}" destId="{FFF175F8-5243-4D90-A209-08F909047589}" srcOrd="0" destOrd="0" parTransId="{89E28417-58B7-492D-864A-BCDA957D4D6E}" sibTransId="{4E98A123-661C-4E2D-BB03-3E611FAEE2C7}"/>
    <dgm:cxn modelId="{D6B2AA41-5B2B-4EC2-9469-01EB7A5CB243}" type="presOf" srcId="{40C13FB1-12E2-4CA0-B9A7-AACE669C1C01}" destId="{3086E4A6-2BC7-4075-9CC1-101E3666710A}" srcOrd="0" destOrd="0" presId="urn:microsoft.com/office/officeart/2005/8/layout/vList6"/>
    <dgm:cxn modelId="{E0CC5972-CA3F-4E9F-8A16-E943C7293349}" srcId="{80549A27-F821-49D3-AC33-3ED3B4AB60D2}" destId="{5F979F32-3A90-4C77-BF29-65DC0B26F744}" srcOrd="0" destOrd="0" parTransId="{EB3E4A15-F928-4105-922A-EA1586B1D9D4}" sibTransId="{F4BE14D0-81C0-4848-8172-01118AFAB532}"/>
    <dgm:cxn modelId="{BC3314BB-C97E-45D4-92A2-CA34EBB4B158}" srcId="{5F979F32-3A90-4C77-BF29-65DC0B26F744}" destId="{40C13FB1-12E2-4CA0-B9A7-AACE669C1C01}" srcOrd="0" destOrd="0" parTransId="{21D58B7B-7799-4E5A-A37A-19DC7F07812D}" sibTransId="{E8FFD8CB-F611-43CA-BE56-A4F6F73A85E8}"/>
    <dgm:cxn modelId="{6888CED2-B44F-4936-8A4B-3922B382AE13}" type="presOf" srcId="{98E27E57-25BE-4DE4-B52F-075D381F4752}" destId="{A751EB01-DFDF-4330-AD0E-B641DA6C3E50}" srcOrd="0" destOrd="0" presId="urn:microsoft.com/office/officeart/2005/8/layout/vList6"/>
    <dgm:cxn modelId="{E27D5DD4-56B5-4CA6-A728-8DC6FD87D74A}" srcId="{80549A27-F821-49D3-AC33-3ED3B4AB60D2}" destId="{98E27E57-25BE-4DE4-B52F-075D381F4752}" srcOrd="1" destOrd="0" parTransId="{3DF5956C-CE08-47A1-A5D6-0392C731F3EB}" sibTransId="{7847D104-06E4-4329-9AFB-630027C2E6DF}"/>
    <dgm:cxn modelId="{46565AF6-3B51-4F05-B6D2-83AC48C42011}" type="presOf" srcId="{FFF175F8-5243-4D90-A209-08F909047589}" destId="{E7AB41A0-0000-4C46-8DDE-49EC41A0230C}" srcOrd="0" destOrd="0" presId="urn:microsoft.com/office/officeart/2005/8/layout/vList6"/>
    <dgm:cxn modelId="{692F6E4D-2F9C-4A81-83DF-B7FC0405C2EE}" type="presParOf" srcId="{FAC8BFE0-7535-4C48-A9D1-B6F61E85E090}" destId="{67F7D7A7-9246-46F6-AC34-A40DABFB5189}" srcOrd="0" destOrd="0" presId="urn:microsoft.com/office/officeart/2005/8/layout/vList6"/>
    <dgm:cxn modelId="{53DD903E-5811-463C-BEE0-CC74D7ADFE72}" type="presParOf" srcId="{67F7D7A7-9246-46F6-AC34-A40DABFB5189}" destId="{616D8CA0-5617-4029-B110-46D021FCD76F}" srcOrd="0" destOrd="0" presId="urn:microsoft.com/office/officeart/2005/8/layout/vList6"/>
    <dgm:cxn modelId="{033304EA-6283-48DE-8FFF-2C7AF7C7A447}" type="presParOf" srcId="{67F7D7A7-9246-46F6-AC34-A40DABFB5189}" destId="{3086E4A6-2BC7-4075-9CC1-101E3666710A}" srcOrd="1" destOrd="0" presId="urn:microsoft.com/office/officeart/2005/8/layout/vList6"/>
    <dgm:cxn modelId="{E175CEED-757A-4D29-972D-E6E097105D40}" type="presParOf" srcId="{FAC8BFE0-7535-4C48-A9D1-B6F61E85E090}" destId="{F968EAEB-8CCF-4ABF-B16F-93B374D2FE27}" srcOrd="1" destOrd="0" presId="urn:microsoft.com/office/officeart/2005/8/layout/vList6"/>
    <dgm:cxn modelId="{8856F2C2-BC88-49A0-A748-A3B82A62A888}" type="presParOf" srcId="{FAC8BFE0-7535-4C48-A9D1-B6F61E85E090}" destId="{A94DDC7A-AB1B-4A84-8A39-4D12626491C1}" srcOrd="2" destOrd="0" presId="urn:microsoft.com/office/officeart/2005/8/layout/vList6"/>
    <dgm:cxn modelId="{74EFE06F-10AE-4FE5-ADFA-BC0B0675AC2E}" type="presParOf" srcId="{A94DDC7A-AB1B-4A84-8A39-4D12626491C1}" destId="{A751EB01-DFDF-4330-AD0E-B641DA6C3E50}" srcOrd="0" destOrd="0" presId="urn:microsoft.com/office/officeart/2005/8/layout/vList6"/>
    <dgm:cxn modelId="{34B393D5-4703-4215-9647-5A656549B0C8}" type="presParOf" srcId="{A94DDC7A-AB1B-4A84-8A39-4D12626491C1}" destId="{E7AB41A0-0000-4C46-8DDE-49EC41A0230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0549A27-F821-49D3-AC33-3ED3B4AB60D2}"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5F979F32-3A90-4C77-BF29-65DC0B26F744}">
      <dgm:prSet phldrT="[Text]"/>
      <dgm:spPr/>
      <dgm:t>
        <a:bodyPr/>
        <a:lstStyle/>
        <a:p>
          <a:pPr algn="ctr"/>
          <a:r>
            <a:rPr lang="es-EC" dirty="0"/>
            <a:t>La enseñanza</a:t>
          </a:r>
          <a:endParaRPr lang="es-EC" baseline="0" dirty="0"/>
        </a:p>
      </dgm:t>
    </dgm:pt>
    <dgm:pt modelId="{EB3E4A15-F928-4105-922A-EA1586B1D9D4}" type="parTrans" cxnId="{E0CC5972-CA3F-4E9F-8A16-E943C7293349}">
      <dgm:prSet/>
      <dgm:spPr/>
      <dgm:t>
        <a:bodyPr/>
        <a:lstStyle/>
        <a:p>
          <a:pPr algn="just"/>
          <a:endParaRPr lang="en-US"/>
        </a:p>
      </dgm:t>
    </dgm:pt>
    <dgm:pt modelId="{F4BE14D0-81C0-4848-8172-01118AFAB532}" type="sibTrans" cxnId="{E0CC5972-CA3F-4E9F-8A16-E943C7293349}">
      <dgm:prSet/>
      <dgm:spPr/>
      <dgm:t>
        <a:bodyPr/>
        <a:lstStyle/>
        <a:p>
          <a:pPr algn="just"/>
          <a:endParaRPr lang="en-US"/>
        </a:p>
      </dgm:t>
    </dgm:pt>
    <dgm:pt modelId="{40C13FB1-12E2-4CA0-B9A7-AACE669C1C01}">
      <dgm:prSet phldrT="[Text]"/>
      <dgm:spPr/>
      <dgm:t>
        <a:bodyPr anchor="ctr"/>
        <a:lstStyle/>
        <a:p>
          <a:pPr algn="just"/>
          <a:r>
            <a:rPr lang="es-EC" dirty="0"/>
            <a:t>Los sistemas institucionalizados de educación no solo transmiten cultura sino que también ejercen una  función socializadora y conformadora que transmite las reglas del juego social para moverse dentro del grupo social. </a:t>
          </a:r>
          <a:endParaRPr lang="en-US" dirty="0"/>
        </a:p>
      </dgm:t>
    </dgm:pt>
    <dgm:pt modelId="{21D58B7B-7799-4E5A-A37A-19DC7F07812D}" type="parTrans" cxnId="{BC3314BB-C97E-45D4-92A2-CA34EBB4B158}">
      <dgm:prSet/>
      <dgm:spPr/>
      <dgm:t>
        <a:bodyPr/>
        <a:lstStyle/>
        <a:p>
          <a:pPr algn="just"/>
          <a:endParaRPr lang="en-US"/>
        </a:p>
      </dgm:t>
    </dgm:pt>
    <dgm:pt modelId="{E8FFD8CB-F611-43CA-BE56-A4F6F73A85E8}" type="sibTrans" cxnId="{BC3314BB-C97E-45D4-92A2-CA34EBB4B158}">
      <dgm:prSet/>
      <dgm:spPr/>
      <dgm:t>
        <a:bodyPr/>
        <a:lstStyle/>
        <a:p>
          <a:pPr algn="just"/>
          <a:endParaRPr lang="en-US"/>
        </a:p>
      </dgm:t>
    </dgm:pt>
    <dgm:pt modelId="{98E27E57-25BE-4DE4-B52F-075D381F4752}">
      <dgm:prSet phldrT="[Text]"/>
      <dgm:spPr/>
      <dgm:t>
        <a:bodyPr/>
        <a:lstStyle/>
        <a:p>
          <a:pPr algn="ctr"/>
          <a:r>
            <a:rPr lang="es-EC" dirty="0"/>
            <a:t>La justicia, el arbitraje y la negociación </a:t>
          </a:r>
          <a:endParaRPr lang="en-US" dirty="0"/>
        </a:p>
      </dgm:t>
    </dgm:pt>
    <dgm:pt modelId="{3DF5956C-CE08-47A1-A5D6-0392C731F3EB}" type="parTrans" cxnId="{E27D5DD4-56B5-4CA6-A728-8DC6FD87D74A}">
      <dgm:prSet/>
      <dgm:spPr/>
      <dgm:t>
        <a:bodyPr/>
        <a:lstStyle/>
        <a:p>
          <a:pPr algn="just"/>
          <a:endParaRPr lang="en-US"/>
        </a:p>
      </dgm:t>
    </dgm:pt>
    <dgm:pt modelId="{7847D104-06E4-4329-9AFB-630027C2E6DF}" type="sibTrans" cxnId="{E27D5DD4-56B5-4CA6-A728-8DC6FD87D74A}">
      <dgm:prSet/>
      <dgm:spPr/>
      <dgm:t>
        <a:bodyPr/>
        <a:lstStyle/>
        <a:p>
          <a:pPr algn="just"/>
          <a:endParaRPr lang="en-US"/>
        </a:p>
      </dgm:t>
    </dgm:pt>
    <dgm:pt modelId="{FFF175F8-5243-4D90-A209-08F909047589}">
      <dgm:prSet phldrT="[Text]"/>
      <dgm:spPr/>
      <dgm:t>
        <a:bodyPr anchor="ctr"/>
        <a:lstStyle/>
        <a:p>
          <a:pPr algn="just"/>
          <a:r>
            <a:rPr lang="es-EC" dirty="0"/>
            <a:t>Todas las sociedades suelen institucionalizar sistemas jurisdiccionales que permiten a un tercero dirimir en una contienda. Muchas veces la burocracia hace que se termine negociando directamente. </a:t>
          </a:r>
          <a:endParaRPr lang="en-US" dirty="0"/>
        </a:p>
      </dgm:t>
    </dgm:pt>
    <dgm:pt modelId="{89E28417-58B7-492D-864A-BCDA957D4D6E}" type="parTrans" cxnId="{FDF63F5D-A565-4AB6-AEEC-4ABD7E25F8D3}">
      <dgm:prSet/>
      <dgm:spPr/>
      <dgm:t>
        <a:bodyPr/>
        <a:lstStyle/>
        <a:p>
          <a:pPr algn="just"/>
          <a:endParaRPr lang="en-US"/>
        </a:p>
      </dgm:t>
    </dgm:pt>
    <dgm:pt modelId="{4E98A123-661C-4E2D-BB03-3E611FAEE2C7}" type="sibTrans" cxnId="{FDF63F5D-A565-4AB6-AEEC-4ABD7E25F8D3}">
      <dgm:prSet/>
      <dgm:spPr/>
      <dgm:t>
        <a:bodyPr/>
        <a:lstStyle/>
        <a:p>
          <a:pPr algn="just"/>
          <a:endParaRPr lang="en-US"/>
        </a:p>
      </dgm:t>
    </dgm:pt>
    <dgm:pt modelId="{FAC8BFE0-7535-4C48-A9D1-B6F61E85E090}" type="pres">
      <dgm:prSet presAssocID="{80549A27-F821-49D3-AC33-3ED3B4AB60D2}" presName="Name0" presStyleCnt="0">
        <dgm:presLayoutVars>
          <dgm:dir/>
          <dgm:animLvl val="lvl"/>
          <dgm:resizeHandles/>
        </dgm:presLayoutVars>
      </dgm:prSet>
      <dgm:spPr/>
    </dgm:pt>
    <dgm:pt modelId="{67F7D7A7-9246-46F6-AC34-A40DABFB5189}" type="pres">
      <dgm:prSet presAssocID="{5F979F32-3A90-4C77-BF29-65DC0B26F744}" presName="linNode" presStyleCnt="0"/>
      <dgm:spPr/>
    </dgm:pt>
    <dgm:pt modelId="{616D8CA0-5617-4029-B110-46D021FCD76F}" type="pres">
      <dgm:prSet presAssocID="{5F979F32-3A90-4C77-BF29-65DC0B26F744}" presName="parentShp" presStyleLbl="node1" presStyleIdx="0" presStyleCnt="2">
        <dgm:presLayoutVars>
          <dgm:bulletEnabled val="1"/>
        </dgm:presLayoutVars>
      </dgm:prSet>
      <dgm:spPr/>
    </dgm:pt>
    <dgm:pt modelId="{3086E4A6-2BC7-4075-9CC1-101E3666710A}" type="pres">
      <dgm:prSet presAssocID="{5F979F32-3A90-4C77-BF29-65DC0B26F744}" presName="childShp" presStyleLbl="bgAccFollowNode1" presStyleIdx="0" presStyleCnt="2">
        <dgm:presLayoutVars>
          <dgm:bulletEnabled val="1"/>
        </dgm:presLayoutVars>
      </dgm:prSet>
      <dgm:spPr/>
    </dgm:pt>
    <dgm:pt modelId="{F968EAEB-8CCF-4ABF-B16F-93B374D2FE27}" type="pres">
      <dgm:prSet presAssocID="{F4BE14D0-81C0-4848-8172-01118AFAB532}" presName="spacing" presStyleCnt="0"/>
      <dgm:spPr/>
    </dgm:pt>
    <dgm:pt modelId="{A94DDC7A-AB1B-4A84-8A39-4D12626491C1}" type="pres">
      <dgm:prSet presAssocID="{98E27E57-25BE-4DE4-B52F-075D381F4752}" presName="linNode" presStyleCnt="0"/>
      <dgm:spPr/>
    </dgm:pt>
    <dgm:pt modelId="{A751EB01-DFDF-4330-AD0E-B641DA6C3E50}" type="pres">
      <dgm:prSet presAssocID="{98E27E57-25BE-4DE4-B52F-075D381F4752}" presName="parentShp" presStyleLbl="node1" presStyleIdx="1" presStyleCnt="2">
        <dgm:presLayoutVars>
          <dgm:bulletEnabled val="1"/>
        </dgm:presLayoutVars>
      </dgm:prSet>
      <dgm:spPr/>
    </dgm:pt>
    <dgm:pt modelId="{E7AB41A0-0000-4C46-8DDE-49EC41A0230C}" type="pres">
      <dgm:prSet presAssocID="{98E27E57-25BE-4DE4-B52F-075D381F4752}" presName="childShp" presStyleLbl="bgAccFollowNode1" presStyleIdx="1" presStyleCnt="2">
        <dgm:presLayoutVars>
          <dgm:bulletEnabled val="1"/>
        </dgm:presLayoutVars>
      </dgm:prSet>
      <dgm:spPr/>
    </dgm:pt>
  </dgm:ptLst>
  <dgm:cxnLst>
    <dgm:cxn modelId="{6096620E-0A95-47EB-B4A1-B7037E838B10}" type="presOf" srcId="{5F979F32-3A90-4C77-BF29-65DC0B26F744}" destId="{616D8CA0-5617-4029-B110-46D021FCD76F}" srcOrd="0" destOrd="0" presId="urn:microsoft.com/office/officeart/2005/8/layout/vList6"/>
    <dgm:cxn modelId="{84876335-3148-476E-A211-70996470E0CE}" type="presOf" srcId="{80549A27-F821-49D3-AC33-3ED3B4AB60D2}" destId="{FAC8BFE0-7535-4C48-A9D1-B6F61E85E090}" srcOrd="0" destOrd="0" presId="urn:microsoft.com/office/officeart/2005/8/layout/vList6"/>
    <dgm:cxn modelId="{FDF63F5D-A565-4AB6-AEEC-4ABD7E25F8D3}" srcId="{98E27E57-25BE-4DE4-B52F-075D381F4752}" destId="{FFF175F8-5243-4D90-A209-08F909047589}" srcOrd="0" destOrd="0" parTransId="{89E28417-58B7-492D-864A-BCDA957D4D6E}" sibTransId="{4E98A123-661C-4E2D-BB03-3E611FAEE2C7}"/>
    <dgm:cxn modelId="{D6B2AA41-5B2B-4EC2-9469-01EB7A5CB243}" type="presOf" srcId="{40C13FB1-12E2-4CA0-B9A7-AACE669C1C01}" destId="{3086E4A6-2BC7-4075-9CC1-101E3666710A}" srcOrd="0" destOrd="0" presId="urn:microsoft.com/office/officeart/2005/8/layout/vList6"/>
    <dgm:cxn modelId="{E0CC5972-CA3F-4E9F-8A16-E943C7293349}" srcId="{80549A27-F821-49D3-AC33-3ED3B4AB60D2}" destId="{5F979F32-3A90-4C77-BF29-65DC0B26F744}" srcOrd="0" destOrd="0" parTransId="{EB3E4A15-F928-4105-922A-EA1586B1D9D4}" sibTransId="{F4BE14D0-81C0-4848-8172-01118AFAB532}"/>
    <dgm:cxn modelId="{BC3314BB-C97E-45D4-92A2-CA34EBB4B158}" srcId="{5F979F32-3A90-4C77-BF29-65DC0B26F744}" destId="{40C13FB1-12E2-4CA0-B9A7-AACE669C1C01}" srcOrd="0" destOrd="0" parTransId="{21D58B7B-7799-4E5A-A37A-19DC7F07812D}" sibTransId="{E8FFD8CB-F611-43CA-BE56-A4F6F73A85E8}"/>
    <dgm:cxn modelId="{6888CED2-B44F-4936-8A4B-3922B382AE13}" type="presOf" srcId="{98E27E57-25BE-4DE4-B52F-075D381F4752}" destId="{A751EB01-DFDF-4330-AD0E-B641DA6C3E50}" srcOrd="0" destOrd="0" presId="urn:microsoft.com/office/officeart/2005/8/layout/vList6"/>
    <dgm:cxn modelId="{E27D5DD4-56B5-4CA6-A728-8DC6FD87D74A}" srcId="{80549A27-F821-49D3-AC33-3ED3B4AB60D2}" destId="{98E27E57-25BE-4DE4-B52F-075D381F4752}" srcOrd="1" destOrd="0" parTransId="{3DF5956C-CE08-47A1-A5D6-0392C731F3EB}" sibTransId="{7847D104-06E4-4329-9AFB-630027C2E6DF}"/>
    <dgm:cxn modelId="{46565AF6-3B51-4F05-B6D2-83AC48C42011}" type="presOf" srcId="{FFF175F8-5243-4D90-A209-08F909047589}" destId="{E7AB41A0-0000-4C46-8DDE-49EC41A0230C}" srcOrd="0" destOrd="0" presId="urn:microsoft.com/office/officeart/2005/8/layout/vList6"/>
    <dgm:cxn modelId="{692F6E4D-2F9C-4A81-83DF-B7FC0405C2EE}" type="presParOf" srcId="{FAC8BFE0-7535-4C48-A9D1-B6F61E85E090}" destId="{67F7D7A7-9246-46F6-AC34-A40DABFB5189}" srcOrd="0" destOrd="0" presId="urn:microsoft.com/office/officeart/2005/8/layout/vList6"/>
    <dgm:cxn modelId="{53DD903E-5811-463C-BEE0-CC74D7ADFE72}" type="presParOf" srcId="{67F7D7A7-9246-46F6-AC34-A40DABFB5189}" destId="{616D8CA0-5617-4029-B110-46D021FCD76F}" srcOrd="0" destOrd="0" presId="urn:microsoft.com/office/officeart/2005/8/layout/vList6"/>
    <dgm:cxn modelId="{033304EA-6283-48DE-8FFF-2C7AF7C7A447}" type="presParOf" srcId="{67F7D7A7-9246-46F6-AC34-A40DABFB5189}" destId="{3086E4A6-2BC7-4075-9CC1-101E3666710A}" srcOrd="1" destOrd="0" presId="urn:microsoft.com/office/officeart/2005/8/layout/vList6"/>
    <dgm:cxn modelId="{E175CEED-757A-4D29-972D-E6E097105D40}" type="presParOf" srcId="{FAC8BFE0-7535-4C48-A9D1-B6F61E85E090}" destId="{F968EAEB-8CCF-4ABF-B16F-93B374D2FE27}" srcOrd="1" destOrd="0" presId="urn:microsoft.com/office/officeart/2005/8/layout/vList6"/>
    <dgm:cxn modelId="{8856F2C2-BC88-49A0-A748-A3B82A62A888}" type="presParOf" srcId="{FAC8BFE0-7535-4C48-A9D1-B6F61E85E090}" destId="{A94DDC7A-AB1B-4A84-8A39-4D12626491C1}" srcOrd="2" destOrd="0" presId="urn:microsoft.com/office/officeart/2005/8/layout/vList6"/>
    <dgm:cxn modelId="{74EFE06F-10AE-4FE5-ADFA-BC0B0675AC2E}" type="presParOf" srcId="{A94DDC7A-AB1B-4A84-8A39-4D12626491C1}" destId="{A751EB01-DFDF-4330-AD0E-B641DA6C3E50}" srcOrd="0" destOrd="0" presId="urn:microsoft.com/office/officeart/2005/8/layout/vList6"/>
    <dgm:cxn modelId="{34B393D5-4703-4215-9647-5A656549B0C8}" type="presParOf" srcId="{A94DDC7A-AB1B-4A84-8A39-4D12626491C1}" destId="{E7AB41A0-0000-4C46-8DDE-49EC41A0230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0549A27-F821-49D3-AC33-3ED3B4AB60D2}"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5F979F32-3A90-4C77-BF29-65DC0B26F744}">
      <dgm:prSet phldrT="[Text]" custT="1"/>
      <dgm:spPr/>
      <dgm:t>
        <a:bodyPr/>
        <a:lstStyle/>
        <a:p>
          <a:pPr algn="ctr"/>
          <a:r>
            <a:rPr lang="es-EC" sz="4200" dirty="0"/>
            <a:t>La coacción</a:t>
          </a:r>
          <a:endParaRPr lang="es-EC" sz="4200" baseline="0" dirty="0"/>
        </a:p>
      </dgm:t>
    </dgm:pt>
    <dgm:pt modelId="{EB3E4A15-F928-4105-922A-EA1586B1D9D4}" type="parTrans" cxnId="{E0CC5972-CA3F-4E9F-8A16-E943C7293349}">
      <dgm:prSet/>
      <dgm:spPr/>
      <dgm:t>
        <a:bodyPr/>
        <a:lstStyle/>
        <a:p>
          <a:pPr algn="just"/>
          <a:endParaRPr lang="en-US"/>
        </a:p>
      </dgm:t>
    </dgm:pt>
    <dgm:pt modelId="{F4BE14D0-81C0-4848-8172-01118AFAB532}" type="sibTrans" cxnId="{E0CC5972-CA3F-4E9F-8A16-E943C7293349}">
      <dgm:prSet/>
      <dgm:spPr/>
      <dgm:t>
        <a:bodyPr/>
        <a:lstStyle/>
        <a:p>
          <a:pPr algn="just"/>
          <a:endParaRPr lang="en-US"/>
        </a:p>
      </dgm:t>
    </dgm:pt>
    <dgm:pt modelId="{40C13FB1-12E2-4CA0-B9A7-AACE669C1C01}">
      <dgm:prSet phldrT="[Text]"/>
      <dgm:spPr/>
      <dgm:t>
        <a:bodyPr anchor="ctr"/>
        <a:lstStyle/>
        <a:p>
          <a:pPr algn="just">
            <a:buNone/>
          </a:pPr>
          <a:endParaRPr lang="en-US" dirty="0"/>
        </a:p>
      </dgm:t>
    </dgm:pt>
    <dgm:pt modelId="{21D58B7B-7799-4E5A-A37A-19DC7F07812D}" type="parTrans" cxnId="{BC3314BB-C97E-45D4-92A2-CA34EBB4B158}">
      <dgm:prSet/>
      <dgm:spPr/>
      <dgm:t>
        <a:bodyPr/>
        <a:lstStyle/>
        <a:p>
          <a:pPr algn="just"/>
          <a:endParaRPr lang="en-US"/>
        </a:p>
      </dgm:t>
    </dgm:pt>
    <dgm:pt modelId="{E8FFD8CB-F611-43CA-BE56-A4F6F73A85E8}" type="sibTrans" cxnId="{BC3314BB-C97E-45D4-92A2-CA34EBB4B158}">
      <dgm:prSet/>
      <dgm:spPr/>
      <dgm:t>
        <a:bodyPr/>
        <a:lstStyle/>
        <a:p>
          <a:pPr algn="just"/>
          <a:endParaRPr lang="en-US"/>
        </a:p>
      </dgm:t>
    </dgm:pt>
    <dgm:pt modelId="{2302644A-F2C2-4868-8802-79056BBF3B43}">
      <dgm:prSet phldrT="[Text]"/>
      <dgm:spPr/>
      <dgm:t>
        <a:bodyPr anchor="ctr"/>
        <a:lstStyle/>
        <a:p>
          <a:r>
            <a:rPr lang="es-EC" dirty="0"/>
            <a:t>Aplicación de una fuerza o violencia física que impide al antagonista ejercer una conducta contraria al mandato del que ejerce la coacción, puede ser previamente pactada y establecida en las leyes de cada comunidad o arbitraría e ilegal. </a:t>
          </a:r>
          <a:endParaRPr lang="en-US" dirty="0"/>
        </a:p>
      </dgm:t>
    </dgm:pt>
    <dgm:pt modelId="{69B131AB-E68F-40B8-A5DB-83030CDFAF0F}" type="parTrans" cxnId="{5404C488-DF47-4886-88F7-4EAE004332FF}">
      <dgm:prSet/>
      <dgm:spPr/>
      <dgm:t>
        <a:bodyPr/>
        <a:lstStyle/>
        <a:p>
          <a:endParaRPr lang="en-US"/>
        </a:p>
      </dgm:t>
    </dgm:pt>
    <dgm:pt modelId="{6BE90A2D-2884-4E8D-B0C0-0E4E05804705}" type="sibTrans" cxnId="{5404C488-DF47-4886-88F7-4EAE004332FF}">
      <dgm:prSet/>
      <dgm:spPr/>
      <dgm:t>
        <a:bodyPr/>
        <a:lstStyle/>
        <a:p>
          <a:endParaRPr lang="en-US"/>
        </a:p>
      </dgm:t>
    </dgm:pt>
    <dgm:pt modelId="{FAC8BFE0-7535-4C48-A9D1-B6F61E85E090}" type="pres">
      <dgm:prSet presAssocID="{80549A27-F821-49D3-AC33-3ED3B4AB60D2}" presName="Name0" presStyleCnt="0">
        <dgm:presLayoutVars>
          <dgm:dir/>
          <dgm:animLvl val="lvl"/>
          <dgm:resizeHandles/>
        </dgm:presLayoutVars>
      </dgm:prSet>
      <dgm:spPr/>
    </dgm:pt>
    <dgm:pt modelId="{67F7D7A7-9246-46F6-AC34-A40DABFB5189}" type="pres">
      <dgm:prSet presAssocID="{5F979F32-3A90-4C77-BF29-65DC0B26F744}" presName="linNode" presStyleCnt="0"/>
      <dgm:spPr/>
    </dgm:pt>
    <dgm:pt modelId="{616D8CA0-5617-4029-B110-46D021FCD76F}" type="pres">
      <dgm:prSet presAssocID="{5F979F32-3A90-4C77-BF29-65DC0B26F744}" presName="parentShp" presStyleLbl="node1" presStyleIdx="0" presStyleCnt="1">
        <dgm:presLayoutVars>
          <dgm:bulletEnabled val="1"/>
        </dgm:presLayoutVars>
      </dgm:prSet>
      <dgm:spPr/>
    </dgm:pt>
    <dgm:pt modelId="{3086E4A6-2BC7-4075-9CC1-101E3666710A}" type="pres">
      <dgm:prSet presAssocID="{5F979F32-3A90-4C77-BF29-65DC0B26F744}" presName="childShp" presStyleLbl="bgAccFollowNode1" presStyleIdx="0" presStyleCnt="1">
        <dgm:presLayoutVars>
          <dgm:bulletEnabled val="1"/>
        </dgm:presLayoutVars>
      </dgm:prSet>
      <dgm:spPr/>
    </dgm:pt>
  </dgm:ptLst>
  <dgm:cxnLst>
    <dgm:cxn modelId="{6096620E-0A95-47EB-B4A1-B7037E838B10}" type="presOf" srcId="{5F979F32-3A90-4C77-BF29-65DC0B26F744}" destId="{616D8CA0-5617-4029-B110-46D021FCD76F}" srcOrd="0" destOrd="0" presId="urn:microsoft.com/office/officeart/2005/8/layout/vList6"/>
    <dgm:cxn modelId="{84876335-3148-476E-A211-70996470E0CE}" type="presOf" srcId="{80549A27-F821-49D3-AC33-3ED3B4AB60D2}" destId="{FAC8BFE0-7535-4C48-A9D1-B6F61E85E090}" srcOrd="0" destOrd="0" presId="urn:microsoft.com/office/officeart/2005/8/layout/vList6"/>
    <dgm:cxn modelId="{D6B2AA41-5B2B-4EC2-9469-01EB7A5CB243}" type="presOf" srcId="{40C13FB1-12E2-4CA0-B9A7-AACE669C1C01}" destId="{3086E4A6-2BC7-4075-9CC1-101E3666710A}" srcOrd="0" destOrd="0" presId="urn:microsoft.com/office/officeart/2005/8/layout/vList6"/>
    <dgm:cxn modelId="{E0CC5972-CA3F-4E9F-8A16-E943C7293349}" srcId="{80549A27-F821-49D3-AC33-3ED3B4AB60D2}" destId="{5F979F32-3A90-4C77-BF29-65DC0B26F744}" srcOrd="0" destOrd="0" parTransId="{EB3E4A15-F928-4105-922A-EA1586B1D9D4}" sibTransId="{F4BE14D0-81C0-4848-8172-01118AFAB532}"/>
    <dgm:cxn modelId="{5404C488-DF47-4886-88F7-4EAE004332FF}" srcId="{5F979F32-3A90-4C77-BF29-65DC0B26F744}" destId="{2302644A-F2C2-4868-8802-79056BBF3B43}" srcOrd="1" destOrd="0" parTransId="{69B131AB-E68F-40B8-A5DB-83030CDFAF0F}" sibTransId="{6BE90A2D-2884-4E8D-B0C0-0E4E05804705}"/>
    <dgm:cxn modelId="{68C97EB3-60FB-48B2-B2F1-DE52C3300CE2}" type="presOf" srcId="{2302644A-F2C2-4868-8802-79056BBF3B43}" destId="{3086E4A6-2BC7-4075-9CC1-101E3666710A}" srcOrd="0" destOrd="1" presId="urn:microsoft.com/office/officeart/2005/8/layout/vList6"/>
    <dgm:cxn modelId="{BC3314BB-C97E-45D4-92A2-CA34EBB4B158}" srcId="{5F979F32-3A90-4C77-BF29-65DC0B26F744}" destId="{40C13FB1-12E2-4CA0-B9A7-AACE669C1C01}" srcOrd="0" destOrd="0" parTransId="{21D58B7B-7799-4E5A-A37A-19DC7F07812D}" sibTransId="{E8FFD8CB-F611-43CA-BE56-A4F6F73A85E8}"/>
    <dgm:cxn modelId="{692F6E4D-2F9C-4A81-83DF-B7FC0405C2EE}" type="presParOf" srcId="{FAC8BFE0-7535-4C48-A9D1-B6F61E85E090}" destId="{67F7D7A7-9246-46F6-AC34-A40DABFB5189}" srcOrd="0" destOrd="0" presId="urn:microsoft.com/office/officeart/2005/8/layout/vList6"/>
    <dgm:cxn modelId="{53DD903E-5811-463C-BEE0-CC74D7ADFE72}" type="presParOf" srcId="{67F7D7A7-9246-46F6-AC34-A40DABFB5189}" destId="{616D8CA0-5617-4029-B110-46D021FCD76F}" srcOrd="0" destOrd="0" presId="urn:microsoft.com/office/officeart/2005/8/layout/vList6"/>
    <dgm:cxn modelId="{033304EA-6283-48DE-8FFF-2C7AF7C7A447}" type="presParOf" srcId="{67F7D7A7-9246-46F6-AC34-A40DABFB5189}" destId="{3086E4A6-2BC7-4075-9CC1-101E3666710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5A623-3717-4C5E-AB24-8CE554685FA9}">
      <dsp:nvSpPr>
        <dsp:cNvPr id="0" name=""/>
        <dsp:cNvSpPr/>
      </dsp:nvSpPr>
      <dsp:spPr>
        <a:xfrm>
          <a:off x="0" y="0"/>
          <a:ext cx="68025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3478F-593A-4B2F-AB00-A94E2CAEE6FE}">
      <dsp:nvSpPr>
        <dsp:cNvPr id="0" name=""/>
        <dsp:cNvSpPr/>
      </dsp:nvSpPr>
      <dsp:spPr>
        <a:xfrm>
          <a:off x="0" y="0"/>
          <a:ext cx="1360505" cy="41857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just" defTabSz="977900">
            <a:lnSpc>
              <a:spcPct val="90000"/>
            </a:lnSpc>
            <a:spcBef>
              <a:spcPct val="0"/>
            </a:spcBef>
            <a:spcAft>
              <a:spcPct val="35000"/>
            </a:spcAft>
            <a:buNone/>
          </a:pPr>
          <a:r>
            <a:rPr lang="es-EC" sz="2200" kern="1200"/>
            <a:t>Los 170 problemas mundiales: </a:t>
          </a:r>
          <a:endParaRPr lang="en-US" sz="2200" kern="1200"/>
        </a:p>
      </dsp:txBody>
      <dsp:txXfrm>
        <a:off x="0" y="0"/>
        <a:ext cx="1360505" cy="4185761"/>
      </dsp:txXfrm>
    </dsp:sp>
    <dsp:sp modelId="{F3ED7AF4-13FF-47F7-9145-E2566A8B66EA}">
      <dsp:nvSpPr>
        <dsp:cNvPr id="0" name=""/>
        <dsp:cNvSpPr/>
      </dsp:nvSpPr>
      <dsp:spPr>
        <a:xfrm>
          <a:off x="1462542" y="28255"/>
          <a:ext cx="5339982" cy="565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C" sz="1100" kern="1200" dirty="0"/>
            <a:t>Viejos como el mundo: </a:t>
          </a:r>
          <a:r>
            <a:rPr lang="es-ES" sz="1100" kern="1200" dirty="0"/>
            <a:t>Problemas internacionales, guerras, enfermedades, inseguridad, pobreza, desempleo, etc. </a:t>
          </a:r>
          <a:endParaRPr lang="en-US" sz="1100" kern="1200" dirty="0"/>
        </a:p>
      </dsp:txBody>
      <dsp:txXfrm>
        <a:off x="1462542" y="28255"/>
        <a:ext cx="5339982" cy="565118"/>
      </dsp:txXfrm>
    </dsp:sp>
    <dsp:sp modelId="{9122F6DF-4856-49A9-939E-B680315C82FE}">
      <dsp:nvSpPr>
        <dsp:cNvPr id="0" name=""/>
        <dsp:cNvSpPr/>
      </dsp:nvSpPr>
      <dsp:spPr>
        <a:xfrm>
          <a:off x="1360505" y="593374"/>
          <a:ext cx="54420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61CD30-E292-4610-A106-9B14F9C9E99C}">
      <dsp:nvSpPr>
        <dsp:cNvPr id="0" name=""/>
        <dsp:cNvSpPr/>
      </dsp:nvSpPr>
      <dsp:spPr>
        <a:xfrm>
          <a:off x="1462542" y="621630"/>
          <a:ext cx="5339982" cy="565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S" sz="1100" kern="1200"/>
            <a:t>Rebrotes de manifestaciones: opresión, autoritarismo, nacionalismos irresponsables, violencia de género, nazismo, xenofobia, terrorismo. </a:t>
          </a:r>
          <a:endParaRPr lang="en-US" sz="1100" kern="1200"/>
        </a:p>
      </dsp:txBody>
      <dsp:txXfrm>
        <a:off x="1462542" y="621630"/>
        <a:ext cx="5339982" cy="565118"/>
      </dsp:txXfrm>
    </dsp:sp>
    <dsp:sp modelId="{8ECD5779-CDEC-4C91-9486-9150090F8130}">
      <dsp:nvSpPr>
        <dsp:cNvPr id="0" name=""/>
        <dsp:cNvSpPr/>
      </dsp:nvSpPr>
      <dsp:spPr>
        <a:xfrm>
          <a:off x="1360505" y="1186749"/>
          <a:ext cx="54420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CD2952-5EF3-4068-A83A-3A9A8E3830A1}">
      <dsp:nvSpPr>
        <dsp:cNvPr id="0" name=""/>
        <dsp:cNvSpPr/>
      </dsp:nvSpPr>
      <dsp:spPr>
        <a:xfrm>
          <a:off x="1462542" y="1215005"/>
          <a:ext cx="5339982" cy="565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C" sz="1100" kern="1200"/>
            <a:t>Los que han superado las últimas décadas un umbral para convertirlos en el principal enfoque: erosión, biodiversidad, destrucción humana, vandalismo. </a:t>
          </a:r>
          <a:endParaRPr lang="en-US" sz="1100" kern="1200"/>
        </a:p>
      </dsp:txBody>
      <dsp:txXfrm>
        <a:off x="1462542" y="1215005"/>
        <a:ext cx="5339982" cy="565118"/>
      </dsp:txXfrm>
    </dsp:sp>
    <dsp:sp modelId="{B8BC7E03-BAF8-451E-9687-6E30DECC6259}">
      <dsp:nvSpPr>
        <dsp:cNvPr id="0" name=""/>
        <dsp:cNvSpPr/>
      </dsp:nvSpPr>
      <dsp:spPr>
        <a:xfrm>
          <a:off x="1360505" y="1780123"/>
          <a:ext cx="54420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C085AB-15C9-4CFC-B133-C55E9480A16D}">
      <dsp:nvSpPr>
        <dsp:cNvPr id="0" name=""/>
        <dsp:cNvSpPr/>
      </dsp:nvSpPr>
      <dsp:spPr>
        <a:xfrm>
          <a:off x="1462542" y="1808379"/>
          <a:ext cx="5339982" cy="565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C" sz="1100" kern="1200"/>
            <a:t>Viejas perversiones o delitos que encuentran un camino debido al entorno actual: pedofilia en internet, delitos informáticos, etc. </a:t>
          </a:r>
          <a:endParaRPr lang="en-US" sz="1100" kern="1200"/>
        </a:p>
      </dsp:txBody>
      <dsp:txXfrm>
        <a:off x="1462542" y="1808379"/>
        <a:ext cx="5339982" cy="565118"/>
      </dsp:txXfrm>
    </dsp:sp>
    <dsp:sp modelId="{61941E56-A412-4413-BE79-B1A357C81419}">
      <dsp:nvSpPr>
        <dsp:cNvPr id="0" name=""/>
        <dsp:cNvSpPr/>
      </dsp:nvSpPr>
      <dsp:spPr>
        <a:xfrm>
          <a:off x="1360505" y="2373498"/>
          <a:ext cx="54420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7D9D16-9563-45A3-A1AD-7A416994D936}">
      <dsp:nvSpPr>
        <dsp:cNvPr id="0" name=""/>
        <dsp:cNvSpPr/>
      </dsp:nvSpPr>
      <dsp:spPr>
        <a:xfrm>
          <a:off x="1462542" y="2401754"/>
          <a:ext cx="5339982" cy="565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C" sz="1100" kern="1200"/>
            <a:t>Aquellos que responden a rubricas genéricas como enfermedades o riesgos: sida, desastres nucleares como Chernobil. </a:t>
          </a:r>
          <a:endParaRPr lang="en-US" sz="1100" kern="1200"/>
        </a:p>
      </dsp:txBody>
      <dsp:txXfrm>
        <a:off x="1462542" y="2401754"/>
        <a:ext cx="5339982" cy="565118"/>
      </dsp:txXfrm>
    </dsp:sp>
    <dsp:sp modelId="{914CD78E-6BD8-428D-BBBB-3466B7E64FA5}">
      <dsp:nvSpPr>
        <dsp:cNvPr id="0" name=""/>
        <dsp:cNvSpPr/>
      </dsp:nvSpPr>
      <dsp:spPr>
        <a:xfrm>
          <a:off x="1360505" y="2966872"/>
          <a:ext cx="54420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69950E-2A5E-4443-9CA8-787D688F0FBE}">
      <dsp:nvSpPr>
        <dsp:cNvPr id="0" name=""/>
        <dsp:cNvSpPr/>
      </dsp:nvSpPr>
      <dsp:spPr>
        <a:xfrm>
          <a:off x="1462542" y="2995128"/>
          <a:ext cx="5339982" cy="565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C" sz="1100" kern="1200"/>
            <a:t>Conflictos normativos derivados de la fragmentación/homogenización de culturas: conflictos culturales, decadencia ética, ruptura social. </a:t>
          </a:r>
          <a:endParaRPr lang="en-US" sz="1100" kern="1200"/>
        </a:p>
      </dsp:txBody>
      <dsp:txXfrm>
        <a:off x="1462542" y="2995128"/>
        <a:ext cx="5339982" cy="565118"/>
      </dsp:txXfrm>
    </dsp:sp>
    <dsp:sp modelId="{AE05A410-9D92-40B2-B811-E200B20737B7}">
      <dsp:nvSpPr>
        <dsp:cNvPr id="0" name=""/>
        <dsp:cNvSpPr/>
      </dsp:nvSpPr>
      <dsp:spPr>
        <a:xfrm>
          <a:off x="1360505" y="3560247"/>
          <a:ext cx="54420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6CCC69-2B0F-45D1-8E96-85059F489458}">
      <dsp:nvSpPr>
        <dsp:cNvPr id="0" name=""/>
        <dsp:cNvSpPr/>
      </dsp:nvSpPr>
      <dsp:spPr>
        <a:xfrm>
          <a:off x="1462542" y="3588503"/>
          <a:ext cx="5339982" cy="565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C" sz="1100" kern="1200"/>
            <a:t>Sociedad de la información: falta de información, información incorrecta, desinformación deliberada, declaraciones internacionales falsas, falta de credibilidad en las instituciones, etc. </a:t>
          </a:r>
          <a:endParaRPr lang="en-US" sz="1100" kern="1200"/>
        </a:p>
      </dsp:txBody>
      <dsp:txXfrm>
        <a:off x="1462542" y="3588503"/>
        <a:ext cx="5339982" cy="565118"/>
      </dsp:txXfrm>
    </dsp:sp>
    <dsp:sp modelId="{B4D9A45F-20C5-4442-9F27-0F0AD0209AE7}">
      <dsp:nvSpPr>
        <dsp:cNvPr id="0" name=""/>
        <dsp:cNvSpPr/>
      </dsp:nvSpPr>
      <dsp:spPr>
        <a:xfrm>
          <a:off x="1360505" y="4153621"/>
          <a:ext cx="54420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23AA5A-812D-4384-BBA9-4A656DE572DE}">
      <dsp:nvSpPr>
        <dsp:cNvPr id="0" name=""/>
        <dsp:cNvSpPr/>
      </dsp:nvSpPr>
      <dsp:spPr>
        <a:xfrm>
          <a:off x="0" y="0"/>
          <a:ext cx="1138012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694853-8F87-47B5-A351-5B435DB12BC4}">
      <dsp:nvSpPr>
        <dsp:cNvPr id="0" name=""/>
        <dsp:cNvSpPr/>
      </dsp:nvSpPr>
      <dsp:spPr>
        <a:xfrm>
          <a:off x="0" y="0"/>
          <a:ext cx="2276024" cy="34073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b="1" u="sng" kern="1200" dirty="0"/>
            <a:t>Características:</a:t>
          </a:r>
          <a:endParaRPr lang="en-US" sz="2200" kern="1200" dirty="0"/>
        </a:p>
      </dsp:txBody>
      <dsp:txXfrm>
        <a:off x="0" y="0"/>
        <a:ext cx="2276024" cy="3407388"/>
      </dsp:txXfrm>
    </dsp:sp>
    <dsp:sp modelId="{416A032F-9BB0-4ABB-AB0D-D5210FCF389B}">
      <dsp:nvSpPr>
        <dsp:cNvPr id="0" name=""/>
        <dsp:cNvSpPr/>
      </dsp:nvSpPr>
      <dsp:spPr>
        <a:xfrm>
          <a:off x="2446726" y="23001"/>
          <a:ext cx="8933395" cy="460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C" sz="1300" kern="1200" dirty="0"/>
            <a:t>Reconocimiento generalizado de la multiplicidad y gravedad de los problema. La crisis de la crisis ha dejado paso a un largo inventario de crisis. </a:t>
          </a:r>
          <a:endParaRPr lang="en-US" sz="1300" kern="1200" dirty="0"/>
        </a:p>
      </dsp:txBody>
      <dsp:txXfrm>
        <a:off x="2446726" y="23001"/>
        <a:ext cx="8933395" cy="460030"/>
      </dsp:txXfrm>
    </dsp:sp>
    <dsp:sp modelId="{EFB7483C-E4E0-4F98-B809-A0C55F2EE48B}">
      <dsp:nvSpPr>
        <dsp:cNvPr id="0" name=""/>
        <dsp:cNvSpPr/>
      </dsp:nvSpPr>
      <dsp:spPr>
        <a:xfrm>
          <a:off x="2276024" y="483032"/>
          <a:ext cx="91040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B66762-4E26-4538-8D5C-19432E04F657}">
      <dsp:nvSpPr>
        <dsp:cNvPr id="0" name=""/>
        <dsp:cNvSpPr/>
      </dsp:nvSpPr>
      <dsp:spPr>
        <a:xfrm>
          <a:off x="2446726" y="506033"/>
          <a:ext cx="8933395" cy="460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C" sz="1300" kern="1200"/>
            <a:t>Fuertes interrelaciones entre problemas: más evidencia de que los problemas interactúan entre sí. </a:t>
          </a:r>
          <a:endParaRPr lang="en-US" sz="1300" kern="1200"/>
        </a:p>
      </dsp:txBody>
      <dsp:txXfrm>
        <a:off x="2446726" y="506033"/>
        <a:ext cx="8933395" cy="460030"/>
      </dsp:txXfrm>
    </dsp:sp>
    <dsp:sp modelId="{748A13FA-511D-4E6D-965D-94F15B1891B9}">
      <dsp:nvSpPr>
        <dsp:cNvPr id="0" name=""/>
        <dsp:cNvSpPr/>
      </dsp:nvSpPr>
      <dsp:spPr>
        <a:xfrm>
          <a:off x="2276024" y="966064"/>
          <a:ext cx="91040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DE32BE-2C70-444B-9F68-7472FA9A8E4D}">
      <dsp:nvSpPr>
        <dsp:cNvPr id="0" name=""/>
        <dsp:cNvSpPr/>
      </dsp:nvSpPr>
      <dsp:spPr>
        <a:xfrm>
          <a:off x="2446726" y="989065"/>
          <a:ext cx="8933395" cy="460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C" sz="1300" kern="1200" dirty="0"/>
            <a:t>Complejidad ende la red de problemas interconectados. </a:t>
          </a:r>
          <a:endParaRPr lang="en-US" sz="1300" kern="1200" dirty="0"/>
        </a:p>
      </dsp:txBody>
      <dsp:txXfrm>
        <a:off x="2446726" y="989065"/>
        <a:ext cx="8933395" cy="460030"/>
      </dsp:txXfrm>
    </dsp:sp>
    <dsp:sp modelId="{B4C748A6-4DBA-4900-A905-F7B607D61DCB}">
      <dsp:nvSpPr>
        <dsp:cNvPr id="0" name=""/>
        <dsp:cNvSpPr/>
      </dsp:nvSpPr>
      <dsp:spPr>
        <a:xfrm>
          <a:off x="2276024" y="1449096"/>
          <a:ext cx="91040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E8A3BC-7A0F-49C2-80B6-E7B91F8F0500}">
      <dsp:nvSpPr>
        <dsp:cNvPr id="0" name=""/>
        <dsp:cNvSpPr/>
      </dsp:nvSpPr>
      <dsp:spPr>
        <a:xfrm>
          <a:off x="2446726" y="1472098"/>
          <a:ext cx="8933395" cy="460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C" sz="1300" kern="1200"/>
            <a:t>Falta de consenso sobre prioridades. </a:t>
          </a:r>
          <a:endParaRPr lang="en-US" sz="1300" kern="1200"/>
        </a:p>
      </dsp:txBody>
      <dsp:txXfrm>
        <a:off x="2446726" y="1472098"/>
        <a:ext cx="8933395" cy="460030"/>
      </dsp:txXfrm>
    </dsp:sp>
    <dsp:sp modelId="{249E4A6F-38DF-4225-A7C1-B52FEEA0F5F3}">
      <dsp:nvSpPr>
        <dsp:cNvPr id="0" name=""/>
        <dsp:cNvSpPr/>
      </dsp:nvSpPr>
      <dsp:spPr>
        <a:xfrm>
          <a:off x="2276024" y="1932128"/>
          <a:ext cx="91040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031A39-63E3-4FA1-A250-C0A82F1FF5F1}">
      <dsp:nvSpPr>
        <dsp:cNvPr id="0" name=""/>
        <dsp:cNvSpPr/>
      </dsp:nvSpPr>
      <dsp:spPr>
        <a:xfrm>
          <a:off x="2446726" y="1955130"/>
          <a:ext cx="8933395" cy="460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C" sz="1300" kern="1200"/>
            <a:t>Presencia y relevancia creciente de las organizaciones no gubernamentales. </a:t>
          </a:r>
          <a:endParaRPr lang="en-US" sz="1300" kern="1200"/>
        </a:p>
      </dsp:txBody>
      <dsp:txXfrm>
        <a:off x="2446726" y="1955130"/>
        <a:ext cx="8933395" cy="460030"/>
      </dsp:txXfrm>
    </dsp:sp>
    <dsp:sp modelId="{D5706DCF-4501-4754-94CE-190B7189D5CF}">
      <dsp:nvSpPr>
        <dsp:cNvPr id="0" name=""/>
        <dsp:cNvSpPr/>
      </dsp:nvSpPr>
      <dsp:spPr>
        <a:xfrm>
          <a:off x="2276024" y="2415160"/>
          <a:ext cx="91040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ECD5D4-706C-415D-A91D-804145134320}">
      <dsp:nvSpPr>
        <dsp:cNvPr id="0" name=""/>
        <dsp:cNvSpPr/>
      </dsp:nvSpPr>
      <dsp:spPr>
        <a:xfrm>
          <a:off x="2446726" y="2438162"/>
          <a:ext cx="8933395" cy="460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C" sz="1300" kern="1200" dirty="0"/>
            <a:t>Peso del componente axiológico y comunicativo. </a:t>
          </a:r>
          <a:endParaRPr lang="en-US" sz="1300" kern="1200" dirty="0"/>
        </a:p>
      </dsp:txBody>
      <dsp:txXfrm>
        <a:off x="2446726" y="2438162"/>
        <a:ext cx="8933395" cy="460030"/>
      </dsp:txXfrm>
    </dsp:sp>
    <dsp:sp modelId="{3283106E-0B3B-471E-8C07-47CA1D7B6C16}">
      <dsp:nvSpPr>
        <dsp:cNvPr id="0" name=""/>
        <dsp:cNvSpPr/>
      </dsp:nvSpPr>
      <dsp:spPr>
        <a:xfrm>
          <a:off x="2276024" y="2898193"/>
          <a:ext cx="91040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A30986-6BC2-4DCA-88F7-B2596BF4C02A}">
      <dsp:nvSpPr>
        <dsp:cNvPr id="0" name=""/>
        <dsp:cNvSpPr/>
      </dsp:nvSpPr>
      <dsp:spPr>
        <a:xfrm>
          <a:off x="2446726" y="2921194"/>
          <a:ext cx="8933395" cy="460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EC" sz="1300" kern="1200"/>
            <a:t>Necesidad de una forma más integrada de acercarse a la complejidad. </a:t>
          </a:r>
          <a:endParaRPr lang="en-US" sz="1300" kern="1200"/>
        </a:p>
      </dsp:txBody>
      <dsp:txXfrm>
        <a:off x="2446726" y="2921194"/>
        <a:ext cx="8933395" cy="460030"/>
      </dsp:txXfrm>
    </dsp:sp>
    <dsp:sp modelId="{DF0AC239-4749-4F97-9FCB-A4FC0DF16BC3}">
      <dsp:nvSpPr>
        <dsp:cNvPr id="0" name=""/>
        <dsp:cNvSpPr/>
      </dsp:nvSpPr>
      <dsp:spPr>
        <a:xfrm>
          <a:off x="2276024" y="3381225"/>
          <a:ext cx="91040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645715-E4FA-4A2D-B070-108B2EF5BFCC}">
      <dsp:nvSpPr>
        <dsp:cNvPr id="0" name=""/>
        <dsp:cNvSpPr/>
      </dsp:nvSpPr>
      <dsp:spPr>
        <a:xfrm rot="5400000">
          <a:off x="-147439" y="150917"/>
          <a:ext cx="982927" cy="68804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C" sz="2000" kern="1200" dirty="0"/>
            <a:t>1.</a:t>
          </a:r>
          <a:endParaRPr lang="en-US" sz="2000" kern="1200" dirty="0"/>
        </a:p>
      </dsp:txBody>
      <dsp:txXfrm rot="-5400000">
        <a:off x="1" y="347503"/>
        <a:ext cx="688049" cy="294878"/>
      </dsp:txXfrm>
    </dsp:sp>
    <dsp:sp modelId="{F92A21E0-7D22-46F2-96BB-B23C60244E25}">
      <dsp:nvSpPr>
        <dsp:cNvPr id="0" name=""/>
        <dsp:cNvSpPr/>
      </dsp:nvSpPr>
      <dsp:spPr>
        <a:xfrm rot="5400000">
          <a:off x="4328440" y="-3636912"/>
          <a:ext cx="638902" cy="791968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C" sz="1400" kern="1200" dirty="0"/>
            <a:t>Pasar el mensaje dentro de los propios actores estratégicos (políticos, burócratas, etc.) a través de reuniones, acuerdos, cumbres y declaraciones. </a:t>
          </a:r>
          <a:endParaRPr lang="en-US" sz="1400" kern="1200" dirty="0"/>
        </a:p>
      </dsp:txBody>
      <dsp:txXfrm rot="-5400000">
        <a:off x="688050" y="34667"/>
        <a:ext cx="7888495" cy="576524"/>
      </dsp:txXfrm>
    </dsp:sp>
    <dsp:sp modelId="{FBCDA51F-B97B-4A7D-8E2F-E597A2B84F75}">
      <dsp:nvSpPr>
        <dsp:cNvPr id="0" name=""/>
        <dsp:cNvSpPr/>
      </dsp:nvSpPr>
      <dsp:spPr>
        <a:xfrm rot="5400000">
          <a:off x="-147439" y="1036673"/>
          <a:ext cx="982927" cy="68804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C" sz="2000" kern="1200" dirty="0"/>
            <a:t>2.</a:t>
          </a:r>
          <a:endParaRPr lang="en-US" sz="2000" kern="1200" dirty="0"/>
        </a:p>
      </dsp:txBody>
      <dsp:txXfrm rot="-5400000">
        <a:off x="1" y="1233259"/>
        <a:ext cx="688049" cy="294878"/>
      </dsp:txXfrm>
    </dsp:sp>
    <dsp:sp modelId="{4436904C-0D08-49FA-B403-A09345ED92D7}">
      <dsp:nvSpPr>
        <dsp:cNvPr id="0" name=""/>
        <dsp:cNvSpPr/>
      </dsp:nvSpPr>
      <dsp:spPr>
        <a:xfrm rot="5400000">
          <a:off x="4328440" y="-2751156"/>
          <a:ext cx="638902" cy="791968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C" sz="1400" kern="1200" dirty="0"/>
            <a:t>Crear una visión común y articulada del problema. </a:t>
          </a:r>
          <a:endParaRPr lang="en-US" sz="1400" kern="1200" dirty="0"/>
        </a:p>
      </dsp:txBody>
      <dsp:txXfrm rot="-5400000">
        <a:off x="688050" y="920423"/>
        <a:ext cx="7888495" cy="576524"/>
      </dsp:txXfrm>
    </dsp:sp>
    <dsp:sp modelId="{207DE6B9-36AE-4D77-AB5B-21DE974D924F}">
      <dsp:nvSpPr>
        <dsp:cNvPr id="0" name=""/>
        <dsp:cNvSpPr/>
      </dsp:nvSpPr>
      <dsp:spPr>
        <a:xfrm rot="5400000">
          <a:off x="-147439" y="1922430"/>
          <a:ext cx="982927" cy="68804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C" sz="2000" kern="1200" dirty="0"/>
            <a:t>3. </a:t>
          </a:r>
          <a:endParaRPr lang="en-US" sz="2000" kern="1200" dirty="0"/>
        </a:p>
      </dsp:txBody>
      <dsp:txXfrm rot="-5400000">
        <a:off x="1" y="2119016"/>
        <a:ext cx="688049" cy="294878"/>
      </dsp:txXfrm>
    </dsp:sp>
    <dsp:sp modelId="{3004C50C-D728-4C04-A18A-52CABA1B71A1}">
      <dsp:nvSpPr>
        <dsp:cNvPr id="0" name=""/>
        <dsp:cNvSpPr/>
      </dsp:nvSpPr>
      <dsp:spPr>
        <a:xfrm rot="5400000">
          <a:off x="4328440" y="-1865399"/>
          <a:ext cx="638902" cy="791968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C" sz="1400" kern="1200" dirty="0"/>
            <a:t>Crear acuerdos de cooperación entre grupos, países, e investigadores. </a:t>
          </a:r>
          <a:endParaRPr lang="en-US" sz="1400" kern="1200" dirty="0"/>
        </a:p>
      </dsp:txBody>
      <dsp:txXfrm rot="-5400000">
        <a:off x="688050" y="1806180"/>
        <a:ext cx="7888495" cy="576524"/>
      </dsp:txXfrm>
    </dsp:sp>
    <dsp:sp modelId="{0F2DDC60-5481-4A75-B043-DE712E0AFE4F}">
      <dsp:nvSpPr>
        <dsp:cNvPr id="0" name=""/>
        <dsp:cNvSpPr/>
      </dsp:nvSpPr>
      <dsp:spPr>
        <a:xfrm rot="5400000">
          <a:off x="-147439" y="2808187"/>
          <a:ext cx="982927" cy="68804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C" sz="2000" kern="1200" dirty="0"/>
            <a:t>4. </a:t>
          </a:r>
          <a:endParaRPr lang="en-US" sz="2000" kern="1200" dirty="0"/>
        </a:p>
      </dsp:txBody>
      <dsp:txXfrm rot="-5400000">
        <a:off x="1" y="3004773"/>
        <a:ext cx="688049" cy="294878"/>
      </dsp:txXfrm>
    </dsp:sp>
    <dsp:sp modelId="{9951DF12-CA0E-4BD3-868C-DDC8E9B3BBDD}">
      <dsp:nvSpPr>
        <dsp:cNvPr id="0" name=""/>
        <dsp:cNvSpPr/>
      </dsp:nvSpPr>
      <dsp:spPr>
        <a:xfrm rot="5400000">
          <a:off x="4328440" y="-979642"/>
          <a:ext cx="638902" cy="791968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C" sz="1400" kern="1200" dirty="0"/>
            <a:t>Sensibilizar a la opinión pública (o alguno de sus segmentos) a través de campañas de concienciación. </a:t>
          </a:r>
          <a:endParaRPr lang="en-US" sz="1400" kern="1200" dirty="0"/>
        </a:p>
      </dsp:txBody>
      <dsp:txXfrm rot="-5400000">
        <a:off x="688050" y="2691937"/>
        <a:ext cx="7888495" cy="576524"/>
      </dsp:txXfrm>
    </dsp:sp>
    <dsp:sp modelId="{E5C8879F-C1F3-4893-96F8-79E74806FBB9}">
      <dsp:nvSpPr>
        <dsp:cNvPr id="0" name=""/>
        <dsp:cNvSpPr/>
      </dsp:nvSpPr>
      <dsp:spPr>
        <a:xfrm rot="5400000">
          <a:off x="-147439" y="3693944"/>
          <a:ext cx="982927" cy="68804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C" sz="2000" kern="1200" dirty="0"/>
            <a:t>5. </a:t>
          </a:r>
          <a:endParaRPr lang="en-US" sz="2000" kern="1200" dirty="0"/>
        </a:p>
      </dsp:txBody>
      <dsp:txXfrm rot="-5400000">
        <a:off x="1" y="3890530"/>
        <a:ext cx="688049" cy="294878"/>
      </dsp:txXfrm>
    </dsp:sp>
    <dsp:sp modelId="{2386BB1A-D120-41AB-9B2D-F5DE4F2D648D}">
      <dsp:nvSpPr>
        <dsp:cNvPr id="0" name=""/>
        <dsp:cNvSpPr/>
      </dsp:nvSpPr>
      <dsp:spPr>
        <a:xfrm rot="5400000">
          <a:off x="4328440" y="-93886"/>
          <a:ext cx="638902" cy="791968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C" sz="1400" kern="1200" dirty="0"/>
            <a:t>Educar a los jóvenes en edad escolar mediante programas y redes.</a:t>
          </a:r>
          <a:endParaRPr lang="en-US" sz="1400" kern="1200" dirty="0"/>
        </a:p>
      </dsp:txBody>
      <dsp:txXfrm rot="-5400000">
        <a:off x="688050" y="3577693"/>
        <a:ext cx="7888495" cy="576524"/>
      </dsp:txXfrm>
    </dsp:sp>
    <dsp:sp modelId="{0F7CB1AE-EC47-4175-93CC-7DC4A4864957}">
      <dsp:nvSpPr>
        <dsp:cNvPr id="0" name=""/>
        <dsp:cNvSpPr/>
      </dsp:nvSpPr>
      <dsp:spPr>
        <a:xfrm rot="5400000">
          <a:off x="-147439" y="4579700"/>
          <a:ext cx="982927" cy="68804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C" sz="2000" kern="1200" dirty="0"/>
            <a:t>6.</a:t>
          </a:r>
          <a:endParaRPr lang="en-US" sz="2000" kern="1200" dirty="0"/>
        </a:p>
      </dsp:txBody>
      <dsp:txXfrm rot="-5400000">
        <a:off x="1" y="4776286"/>
        <a:ext cx="688049" cy="294878"/>
      </dsp:txXfrm>
    </dsp:sp>
    <dsp:sp modelId="{4B264712-B444-4ADB-A5AF-00428A79FE31}">
      <dsp:nvSpPr>
        <dsp:cNvPr id="0" name=""/>
        <dsp:cNvSpPr/>
      </dsp:nvSpPr>
      <dsp:spPr>
        <a:xfrm rot="5400000">
          <a:off x="4328440" y="791870"/>
          <a:ext cx="638902" cy="791968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C" sz="1400" kern="1200" dirty="0"/>
            <a:t>La transferencia de la información entre profesionales, científicos e investigadores mediante bancos de datos, redes informáticas, publicaciones y congresos. Todo investigador puede tener así acceso a un conocimiento compartido para enfrentarse a las nuevas amenazas y conflictos. </a:t>
          </a:r>
          <a:endParaRPr lang="en-US" sz="1400" kern="1200" dirty="0"/>
        </a:p>
      </dsp:txBody>
      <dsp:txXfrm rot="-5400000">
        <a:off x="688050" y="4463450"/>
        <a:ext cx="7888495" cy="5765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2E0657-CFF1-4611-8104-3FABEDCB8B5B}">
      <dsp:nvSpPr>
        <dsp:cNvPr id="0" name=""/>
        <dsp:cNvSpPr/>
      </dsp:nvSpPr>
      <dsp:spPr>
        <a:xfrm>
          <a:off x="4908" y="2283591"/>
          <a:ext cx="1455865" cy="582346"/>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C" sz="1200" kern="1200" dirty="0"/>
            <a:t>Conflictos Civiles e Inciviles </a:t>
          </a:r>
          <a:endParaRPr lang="en-US" sz="1200" kern="1200" dirty="0"/>
        </a:p>
      </dsp:txBody>
      <dsp:txXfrm>
        <a:off x="4908" y="2283591"/>
        <a:ext cx="1455865" cy="582346"/>
      </dsp:txXfrm>
    </dsp:sp>
    <dsp:sp modelId="{91B70145-8AC4-4C33-8CA5-E874A78C5AA1}">
      <dsp:nvSpPr>
        <dsp:cNvPr id="0" name=""/>
        <dsp:cNvSpPr/>
      </dsp:nvSpPr>
      <dsp:spPr>
        <a:xfrm>
          <a:off x="4908" y="2865937"/>
          <a:ext cx="1455865" cy="342576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a:lnSpc>
              <a:spcPct val="90000"/>
            </a:lnSpc>
            <a:spcBef>
              <a:spcPct val="0"/>
            </a:spcBef>
            <a:spcAft>
              <a:spcPct val="15000"/>
            </a:spcAft>
            <a:buChar char="•"/>
          </a:pPr>
          <a:r>
            <a:rPr lang="es-EC" sz="1200" b="1" kern="1200" dirty="0"/>
            <a:t>Civiles: </a:t>
          </a:r>
          <a:r>
            <a:rPr lang="es-EC" sz="1200" kern="1200" dirty="0"/>
            <a:t>se formulan y viven de forma que son compatibles con el mantenimiento de una convivencia pacífica y una conversación cívica. </a:t>
          </a:r>
          <a:endParaRPr lang="en-US" sz="1200" kern="1200" dirty="0"/>
        </a:p>
        <a:p>
          <a:pPr marL="114300" lvl="1" indent="-114300" algn="l" defTabSz="533400">
            <a:lnSpc>
              <a:spcPct val="90000"/>
            </a:lnSpc>
            <a:spcBef>
              <a:spcPct val="0"/>
            </a:spcBef>
            <a:spcAft>
              <a:spcPct val="15000"/>
            </a:spcAft>
            <a:buChar char="•"/>
          </a:pPr>
          <a:r>
            <a:rPr lang="es-EC" sz="1200" b="1" kern="1200" dirty="0"/>
            <a:t>Inciviles:</a:t>
          </a:r>
          <a:r>
            <a:rPr lang="es-EC" sz="1200" b="0" kern="1200" dirty="0"/>
            <a:t> se formulan y viven de tal forma que tienden a romper la convivencia civilizada de la comunidad, silenciando, estigmatizando moralmente a sus contendientes. </a:t>
          </a:r>
          <a:endParaRPr lang="en-US" sz="1200" b="1" kern="1200" dirty="0"/>
        </a:p>
      </dsp:txBody>
      <dsp:txXfrm>
        <a:off x="4908" y="2865937"/>
        <a:ext cx="1455865" cy="3425760"/>
      </dsp:txXfrm>
    </dsp:sp>
    <dsp:sp modelId="{A1850F9F-5A7F-449D-A3C7-68744D9157CA}">
      <dsp:nvSpPr>
        <dsp:cNvPr id="0" name=""/>
        <dsp:cNvSpPr/>
      </dsp:nvSpPr>
      <dsp:spPr>
        <a:xfrm>
          <a:off x="1664595" y="2283591"/>
          <a:ext cx="1455865" cy="582346"/>
        </a:xfrm>
        <a:prstGeom prst="rect">
          <a:avLst/>
        </a:prstGeom>
        <a:solidFill>
          <a:schemeClr val="accent2">
            <a:hueOff val="-1725315"/>
            <a:satOff val="7643"/>
            <a:lumOff val="-2811"/>
            <a:alphaOff val="0"/>
          </a:schemeClr>
        </a:solidFill>
        <a:ln w="12700" cap="flat" cmpd="sng" algn="ctr">
          <a:solidFill>
            <a:schemeClr val="accent2">
              <a:hueOff val="-1725315"/>
              <a:satOff val="7643"/>
              <a:lumOff val="-28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C" sz="1200" kern="1200" dirty="0"/>
            <a:t>Conflictos de identidad – “nosotros los”</a:t>
          </a:r>
          <a:endParaRPr lang="en-US" sz="1200" kern="1200" dirty="0"/>
        </a:p>
      </dsp:txBody>
      <dsp:txXfrm>
        <a:off x="1664595" y="2283591"/>
        <a:ext cx="1455865" cy="582346"/>
      </dsp:txXfrm>
    </dsp:sp>
    <dsp:sp modelId="{38027679-3F08-421B-91C5-44677CDC20A7}">
      <dsp:nvSpPr>
        <dsp:cNvPr id="0" name=""/>
        <dsp:cNvSpPr/>
      </dsp:nvSpPr>
      <dsp:spPr>
        <a:xfrm>
          <a:off x="1664595" y="2865937"/>
          <a:ext cx="1455865" cy="3425760"/>
        </a:xfrm>
        <a:prstGeom prst="rect">
          <a:avLst/>
        </a:prstGeom>
        <a:solidFill>
          <a:schemeClr val="accent2">
            <a:tint val="40000"/>
            <a:alpha val="90000"/>
            <a:hueOff val="-1824331"/>
            <a:satOff val="5220"/>
            <a:lumOff val="-347"/>
            <a:alphaOff val="0"/>
          </a:schemeClr>
        </a:solidFill>
        <a:ln w="12700" cap="flat" cmpd="sng" algn="ctr">
          <a:solidFill>
            <a:schemeClr val="accent2">
              <a:tint val="40000"/>
              <a:alpha val="90000"/>
              <a:hueOff val="-1824331"/>
              <a:satOff val="5220"/>
              <a:lumOff val="-34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a:lnSpc>
              <a:spcPct val="90000"/>
            </a:lnSpc>
            <a:spcBef>
              <a:spcPct val="0"/>
            </a:spcBef>
            <a:spcAft>
              <a:spcPct val="15000"/>
            </a:spcAft>
            <a:buChar char="•"/>
          </a:pPr>
          <a:r>
            <a:rPr lang="es-EC" sz="1200" kern="1200" dirty="0"/>
            <a:t>Identidad nacional, acogiéndonos al Informe Bertelsmann, la mayoría de los casos recogen de una o de otra forma los conflictos sobre la naturaleza y los límites de la comunidad nacional. Es decir la definición del “nosotros” nacional. </a:t>
          </a:r>
          <a:endParaRPr lang="en-US" sz="1200" kern="1200" dirty="0"/>
        </a:p>
      </dsp:txBody>
      <dsp:txXfrm>
        <a:off x="1664595" y="2865937"/>
        <a:ext cx="1455865" cy="3425760"/>
      </dsp:txXfrm>
    </dsp:sp>
    <dsp:sp modelId="{7AF15695-24CC-450E-908B-E7BF7D38CF22}">
      <dsp:nvSpPr>
        <dsp:cNvPr id="0" name=""/>
        <dsp:cNvSpPr/>
      </dsp:nvSpPr>
      <dsp:spPr>
        <a:xfrm>
          <a:off x="3324282" y="2283591"/>
          <a:ext cx="1455865" cy="582346"/>
        </a:xfrm>
        <a:prstGeom prst="rect">
          <a:avLst/>
        </a:prstGeom>
        <a:solidFill>
          <a:schemeClr val="accent2">
            <a:hueOff val="-3450629"/>
            <a:satOff val="15286"/>
            <a:lumOff val="-5621"/>
            <a:alphaOff val="0"/>
          </a:schemeClr>
        </a:solidFill>
        <a:ln w="12700" cap="flat" cmpd="sng" algn="ctr">
          <a:solidFill>
            <a:schemeClr val="accent2">
              <a:hueOff val="-3450629"/>
              <a:satOff val="15286"/>
              <a:lumOff val="-562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C" sz="1200" kern="1200" dirty="0"/>
            <a:t>Conflictos nacionalistas </a:t>
          </a:r>
          <a:endParaRPr lang="en-US" sz="1200" kern="1200" dirty="0"/>
        </a:p>
      </dsp:txBody>
      <dsp:txXfrm>
        <a:off x="3324282" y="2283591"/>
        <a:ext cx="1455865" cy="582346"/>
      </dsp:txXfrm>
    </dsp:sp>
    <dsp:sp modelId="{BA7DB802-BED3-46DE-B530-46023673B161}">
      <dsp:nvSpPr>
        <dsp:cNvPr id="0" name=""/>
        <dsp:cNvSpPr/>
      </dsp:nvSpPr>
      <dsp:spPr>
        <a:xfrm>
          <a:off x="3324282" y="2865937"/>
          <a:ext cx="1455865" cy="3425760"/>
        </a:xfrm>
        <a:prstGeom prst="rect">
          <a:avLst/>
        </a:prstGeom>
        <a:solidFill>
          <a:schemeClr val="accent2">
            <a:tint val="40000"/>
            <a:alpha val="90000"/>
            <a:hueOff val="-3648662"/>
            <a:satOff val="10440"/>
            <a:lumOff val="-695"/>
            <a:alphaOff val="0"/>
          </a:schemeClr>
        </a:solidFill>
        <a:ln w="12700" cap="flat" cmpd="sng" algn="ctr">
          <a:solidFill>
            <a:schemeClr val="accent2">
              <a:tint val="40000"/>
              <a:alpha val="90000"/>
              <a:hueOff val="-3648662"/>
              <a:satOff val="10440"/>
              <a:lumOff val="-6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s-EC" sz="1200" kern="1200" dirty="0"/>
            <a:t>Variante dura de los conflictos de identidad son los que se originan por los sentimientos nacionalistas secesionistas o separatistas y pueden adoptar la forma de un conflicto civil. </a:t>
          </a:r>
          <a:endParaRPr lang="en-US" sz="1200" kern="1200" dirty="0"/>
        </a:p>
      </dsp:txBody>
      <dsp:txXfrm>
        <a:off x="3324282" y="2865937"/>
        <a:ext cx="1455865" cy="3425760"/>
      </dsp:txXfrm>
    </dsp:sp>
    <dsp:sp modelId="{C0468981-96DC-416F-95C3-FF3777E1CCE2}">
      <dsp:nvSpPr>
        <dsp:cNvPr id="0" name=""/>
        <dsp:cNvSpPr/>
      </dsp:nvSpPr>
      <dsp:spPr>
        <a:xfrm>
          <a:off x="4983969" y="2283591"/>
          <a:ext cx="1455865" cy="582346"/>
        </a:xfrm>
        <a:prstGeom prst="rect">
          <a:avLst/>
        </a:prstGeom>
        <a:solidFill>
          <a:schemeClr val="accent2">
            <a:hueOff val="-5175944"/>
            <a:satOff val="22930"/>
            <a:lumOff val="-8432"/>
            <a:alphaOff val="0"/>
          </a:schemeClr>
        </a:solidFill>
        <a:ln w="12700" cap="flat" cmpd="sng" algn="ctr">
          <a:solidFill>
            <a:schemeClr val="accent2">
              <a:hueOff val="-5175944"/>
              <a:satOff val="22930"/>
              <a:lumOff val="-843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C" sz="1200" kern="1200" dirty="0"/>
            <a:t>Conflictos religiosos</a:t>
          </a:r>
          <a:endParaRPr lang="en-US" sz="1200" kern="1200" dirty="0"/>
        </a:p>
      </dsp:txBody>
      <dsp:txXfrm>
        <a:off x="4983969" y="2283591"/>
        <a:ext cx="1455865" cy="582346"/>
      </dsp:txXfrm>
    </dsp:sp>
    <dsp:sp modelId="{F0A2EC99-37CA-4FA3-A4BF-909F5AA427E1}">
      <dsp:nvSpPr>
        <dsp:cNvPr id="0" name=""/>
        <dsp:cNvSpPr/>
      </dsp:nvSpPr>
      <dsp:spPr>
        <a:xfrm>
          <a:off x="4983969" y="2865937"/>
          <a:ext cx="1455865" cy="3425760"/>
        </a:xfrm>
        <a:prstGeom prst="rect">
          <a:avLst/>
        </a:prstGeom>
        <a:solidFill>
          <a:schemeClr val="accent2">
            <a:tint val="40000"/>
            <a:alpha val="90000"/>
            <a:hueOff val="-5472993"/>
            <a:satOff val="15661"/>
            <a:lumOff val="-1042"/>
            <a:alphaOff val="0"/>
          </a:schemeClr>
        </a:solidFill>
        <a:ln w="12700" cap="flat" cmpd="sng" algn="ctr">
          <a:solidFill>
            <a:schemeClr val="accent2">
              <a:tint val="40000"/>
              <a:alpha val="90000"/>
              <a:hueOff val="-5472993"/>
              <a:satOff val="15661"/>
              <a:lumOff val="-10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a:lnSpc>
              <a:spcPct val="90000"/>
            </a:lnSpc>
            <a:spcBef>
              <a:spcPct val="0"/>
            </a:spcBef>
            <a:spcAft>
              <a:spcPct val="15000"/>
            </a:spcAft>
            <a:buChar char="•"/>
          </a:pPr>
          <a:r>
            <a:rPr lang="es-EC" sz="1200" kern="1200" dirty="0"/>
            <a:t>La frontera entre el “nosotros” y “ellos”. La competencia entre dioses incompatibles: “Si mi Dios es verdadero, el tuyo no puede serlo”. </a:t>
          </a:r>
          <a:endParaRPr lang="en-US" sz="1200" kern="1200" dirty="0"/>
        </a:p>
      </dsp:txBody>
      <dsp:txXfrm>
        <a:off x="4983969" y="2865937"/>
        <a:ext cx="1455865" cy="3425760"/>
      </dsp:txXfrm>
    </dsp:sp>
    <dsp:sp modelId="{F80562F7-0776-4803-8CDA-23D03884AA4C}">
      <dsp:nvSpPr>
        <dsp:cNvPr id="0" name=""/>
        <dsp:cNvSpPr/>
      </dsp:nvSpPr>
      <dsp:spPr>
        <a:xfrm>
          <a:off x="6643656" y="2283591"/>
          <a:ext cx="1455865" cy="582346"/>
        </a:xfrm>
        <a:prstGeom prst="rect">
          <a:avLst/>
        </a:prstGeom>
        <a:solidFill>
          <a:schemeClr val="accent2">
            <a:hueOff val="-6901259"/>
            <a:satOff val="30573"/>
            <a:lumOff val="-11243"/>
            <a:alphaOff val="0"/>
          </a:schemeClr>
        </a:solidFill>
        <a:ln w="12700" cap="flat" cmpd="sng" algn="ctr">
          <a:solidFill>
            <a:schemeClr val="accent2">
              <a:hueOff val="-6901259"/>
              <a:satOff val="30573"/>
              <a:lumOff val="-112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C" sz="1200" kern="1200" dirty="0"/>
            <a:t>Conflictos morales </a:t>
          </a:r>
          <a:endParaRPr lang="en-US" sz="1200" kern="1200" dirty="0"/>
        </a:p>
      </dsp:txBody>
      <dsp:txXfrm>
        <a:off x="6643656" y="2283591"/>
        <a:ext cx="1455865" cy="582346"/>
      </dsp:txXfrm>
    </dsp:sp>
    <dsp:sp modelId="{B824E4B6-E747-4D39-B48A-30D97019968E}">
      <dsp:nvSpPr>
        <dsp:cNvPr id="0" name=""/>
        <dsp:cNvSpPr/>
      </dsp:nvSpPr>
      <dsp:spPr>
        <a:xfrm>
          <a:off x="6643656" y="2865937"/>
          <a:ext cx="1455865" cy="3425760"/>
        </a:xfrm>
        <a:prstGeom prst="rect">
          <a:avLst/>
        </a:prstGeom>
        <a:solidFill>
          <a:schemeClr val="accent2">
            <a:tint val="40000"/>
            <a:alpha val="90000"/>
            <a:hueOff val="-7297324"/>
            <a:satOff val="20881"/>
            <a:lumOff val="-1389"/>
            <a:alphaOff val="0"/>
          </a:schemeClr>
        </a:solidFill>
        <a:ln w="12700" cap="flat" cmpd="sng" algn="ctr">
          <a:solidFill>
            <a:schemeClr val="accent2">
              <a:tint val="40000"/>
              <a:alpha val="90000"/>
              <a:hueOff val="-7297324"/>
              <a:satOff val="20881"/>
              <a:lumOff val="-13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a:lnSpc>
              <a:spcPct val="90000"/>
            </a:lnSpc>
            <a:spcBef>
              <a:spcPct val="0"/>
            </a:spcBef>
            <a:spcAft>
              <a:spcPct val="15000"/>
            </a:spcAft>
            <a:buChar char="•"/>
          </a:pPr>
          <a:r>
            <a:rPr lang="es-EC" sz="1200" kern="1200" dirty="0"/>
            <a:t>Una vez establecida cierta concepción Variante dura de los conflictos de identidad son los que se originan por los sentimientos nacionalistas secesionistas o separatistas y pueden adoptar la forma de un conflicto civil. </a:t>
          </a:r>
          <a:endParaRPr lang="en-US" sz="1200" kern="1200" dirty="0"/>
        </a:p>
      </dsp:txBody>
      <dsp:txXfrm>
        <a:off x="6643656" y="2865937"/>
        <a:ext cx="1455865" cy="3425760"/>
      </dsp:txXfrm>
    </dsp:sp>
    <dsp:sp modelId="{0B298D37-07BF-45FC-B8BF-29A77140267E}">
      <dsp:nvSpPr>
        <dsp:cNvPr id="0" name=""/>
        <dsp:cNvSpPr/>
      </dsp:nvSpPr>
      <dsp:spPr>
        <a:xfrm>
          <a:off x="8303343" y="2283591"/>
          <a:ext cx="1455865" cy="582346"/>
        </a:xfrm>
        <a:prstGeom prst="rect">
          <a:avLst/>
        </a:prstGeom>
        <a:solidFill>
          <a:schemeClr val="accent2">
            <a:hueOff val="-8626573"/>
            <a:satOff val="38216"/>
            <a:lumOff val="-14053"/>
            <a:alphaOff val="0"/>
          </a:schemeClr>
        </a:solidFill>
        <a:ln w="12700" cap="flat" cmpd="sng" algn="ctr">
          <a:solidFill>
            <a:schemeClr val="accent2">
              <a:hueOff val="-8626573"/>
              <a:satOff val="38216"/>
              <a:lumOff val="-140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C" sz="1200" kern="1200" dirty="0"/>
            <a:t>Conflictos entre derechos individuales y grupales </a:t>
          </a:r>
          <a:endParaRPr lang="en-US" sz="1200" kern="1200" dirty="0"/>
        </a:p>
      </dsp:txBody>
      <dsp:txXfrm>
        <a:off x="8303343" y="2283591"/>
        <a:ext cx="1455865" cy="582346"/>
      </dsp:txXfrm>
    </dsp:sp>
    <dsp:sp modelId="{782A1395-9141-4115-9B16-6E756EF668DF}">
      <dsp:nvSpPr>
        <dsp:cNvPr id="0" name=""/>
        <dsp:cNvSpPr/>
      </dsp:nvSpPr>
      <dsp:spPr>
        <a:xfrm>
          <a:off x="8303343" y="2865937"/>
          <a:ext cx="1455865" cy="3425760"/>
        </a:xfrm>
        <a:prstGeom prst="rect">
          <a:avLst/>
        </a:prstGeom>
        <a:solidFill>
          <a:schemeClr val="accent2">
            <a:tint val="40000"/>
            <a:alpha val="90000"/>
            <a:hueOff val="-9121655"/>
            <a:satOff val="26101"/>
            <a:lumOff val="-1737"/>
            <a:alphaOff val="0"/>
          </a:schemeClr>
        </a:solidFill>
        <a:ln w="12700" cap="flat" cmpd="sng" algn="ctr">
          <a:solidFill>
            <a:schemeClr val="accent2">
              <a:tint val="40000"/>
              <a:alpha val="90000"/>
              <a:hueOff val="-9121655"/>
              <a:satOff val="26101"/>
              <a:lumOff val="-17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a:lnSpc>
              <a:spcPct val="90000"/>
            </a:lnSpc>
            <a:spcBef>
              <a:spcPct val="0"/>
            </a:spcBef>
            <a:spcAft>
              <a:spcPct val="15000"/>
            </a:spcAft>
            <a:buChar char="•"/>
          </a:pPr>
          <a:r>
            <a:rPr lang="es-EC" sz="1200" kern="1200" dirty="0"/>
            <a:t>Discriminación positiva. La dificultad se presenta en mantener el equilibrio entre ambos tipos de derechos dentro del marco legal. </a:t>
          </a:r>
          <a:endParaRPr lang="en-US" sz="1200" kern="1200" dirty="0"/>
        </a:p>
      </dsp:txBody>
      <dsp:txXfrm>
        <a:off x="8303343" y="2865937"/>
        <a:ext cx="1455865" cy="3425760"/>
      </dsp:txXfrm>
    </dsp:sp>
    <dsp:sp modelId="{ED56AE2C-1543-49DA-94EC-2C4521705E23}">
      <dsp:nvSpPr>
        <dsp:cNvPr id="0" name=""/>
        <dsp:cNvSpPr/>
      </dsp:nvSpPr>
      <dsp:spPr>
        <a:xfrm>
          <a:off x="9963030" y="2283591"/>
          <a:ext cx="1455865" cy="582346"/>
        </a:xfrm>
        <a:prstGeom prst="rect">
          <a:avLst/>
        </a:prstGeom>
        <a:solidFill>
          <a:schemeClr val="accent2">
            <a:hueOff val="-10351888"/>
            <a:satOff val="45859"/>
            <a:lumOff val="-16864"/>
            <a:alphaOff val="0"/>
          </a:schemeClr>
        </a:solidFill>
        <a:ln w="12700" cap="flat" cmpd="sng" algn="ctr">
          <a:solidFill>
            <a:schemeClr val="accent2">
              <a:hueOff val="-10351888"/>
              <a:satOff val="45859"/>
              <a:lumOff val="-1686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C" sz="1200" kern="1200" dirty="0"/>
            <a:t>Conflictos internacionales</a:t>
          </a:r>
          <a:endParaRPr lang="en-US" sz="1200" kern="1200" dirty="0"/>
        </a:p>
      </dsp:txBody>
      <dsp:txXfrm>
        <a:off x="9963030" y="2283591"/>
        <a:ext cx="1455865" cy="582346"/>
      </dsp:txXfrm>
    </dsp:sp>
    <dsp:sp modelId="{256E80F4-0734-4278-BBB1-603711358C3B}">
      <dsp:nvSpPr>
        <dsp:cNvPr id="0" name=""/>
        <dsp:cNvSpPr/>
      </dsp:nvSpPr>
      <dsp:spPr>
        <a:xfrm>
          <a:off x="9963030" y="2865937"/>
          <a:ext cx="1455865" cy="3425760"/>
        </a:xfrm>
        <a:prstGeom prst="rect">
          <a:avLst/>
        </a:prstGeom>
        <a:solidFill>
          <a:schemeClr val="accent2">
            <a:tint val="40000"/>
            <a:alpha val="90000"/>
            <a:hueOff val="-10945986"/>
            <a:satOff val="31321"/>
            <a:lumOff val="-2084"/>
            <a:alphaOff val="0"/>
          </a:schemeClr>
        </a:solidFill>
        <a:ln w="12700" cap="flat" cmpd="sng" algn="ctr">
          <a:solidFill>
            <a:schemeClr val="accent2">
              <a:tint val="40000"/>
              <a:alpha val="90000"/>
              <a:hueOff val="-10945986"/>
              <a:satOff val="31321"/>
              <a:lumOff val="-20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a:lnSpc>
              <a:spcPct val="90000"/>
            </a:lnSpc>
            <a:spcBef>
              <a:spcPct val="0"/>
            </a:spcBef>
            <a:spcAft>
              <a:spcPct val="15000"/>
            </a:spcAft>
            <a:buChar char="•"/>
          </a:pPr>
          <a:r>
            <a:rPr lang="es-EC" sz="1200" kern="1200" dirty="0"/>
            <a:t>Migraciones forzadas por la misera o conflictos internos son la causa principal. Ponen en peligro la integración social.</a:t>
          </a:r>
          <a:endParaRPr lang="en-US" sz="1200" kern="1200" dirty="0"/>
        </a:p>
      </dsp:txBody>
      <dsp:txXfrm>
        <a:off x="9963030" y="2865937"/>
        <a:ext cx="1455865" cy="34257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6E4A6-2BC7-4075-9CC1-101E3666710A}">
      <dsp:nvSpPr>
        <dsp:cNvPr id="0" name=""/>
        <dsp:cNvSpPr/>
      </dsp:nvSpPr>
      <dsp:spPr>
        <a:xfrm>
          <a:off x="3830567" y="527"/>
          <a:ext cx="5745851" cy="205549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just" defTabSz="977900">
            <a:lnSpc>
              <a:spcPct val="90000"/>
            </a:lnSpc>
            <a:spcBef>
              <a:spcPct val="0"/>
            </a:spcBef>
            <a:spcAft>
              <a:spcPct val="15000"/>
            </a:spcAft>
            <a:buChar char="•"/>
          </a:pPr>
          <a:r>
            <a:rPr lang="es-EC" sz="2200" kern="1200" dirty="0"/>
            <a:t>Sacralización y ritualización de conductas para regular desde las comunidades más primitivas gasta las sociedades contemporáneas. </a:t>
          </a:r>
          <a:endParaRPr lang="en-US" sz="2200" kern="1200" dirty="0"/>
        </a:p>
      </dsp:txBody>
      <dsp:txXfrm>
        <a:off x="3830567" y="257463"/>
        <a:ext cx="4975042" cy="1541619"/>
      </dsp:txXfrm>
    </dsp:sp>
    <dsp:sp modelId="{616D8CA0-5617-4029-B110-46D021FCD76F}">
      <dsp:nvSpPr>
        <dsp:cNvPr id="0" name=""/>
        <dsp:cNvSpPr/>
      </dsp:nvSpPr>
      <dsp:spPr>
        <a:xfrm>
          <a:off x="0" y="527"/>
          <a:ext cx="3830567" cy="205549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s-EC" sz="3800" kern="1200" dirty="0"/>
            <a:t>El rito (</a:t>
          </a:r>
          <a:r>
            <a:rPr lang="es-EC" sz="3800" kern="1200" dirty="0" err="1"/>
            <a:t>reliogioso</a:t>
          </a:r>
          <a:r>
            <a:rPr lang="es-EC" sz="3800" kern="1200" dirty="0"/>
            <a:t>, social)</a:t>
          </a:r>
          <a:endParaRPr lang="en-US" sz="3800" kern="1200" dirty="0"/>
        </a:p>
      </dsp:txBody>
      <dsp:txXfrm>
        <a:off x="100341" y="100868"/>
        <a:ext cx="3629885" cy="1854809"/>
      </dsp:txXfrm>
    </dsp:sp>
    <dsp:sp modelId="{E7AB41A0-0000-4C46-8DDE-49EC41A0230C}">
      <dsp:nvSpPr>
        <dsp:cNvPr id="0" name=""/>
        <dsp:cNvSpPr/>
      </dsp:nvSpPr>
      <dsp:spPr>
        <a:xfrm>
          <a:off x="3830567" y="2261568"/>
          <a:ext cx="5745851" cy="205549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just" defTabSz="977900">
            <a:lnSpc>
              <a:spcPct val="90000"/>
            </a:lnSpc>
            <a:spcBef>
              <a:spcPct val="0"/>
            </a:spcBef>
            <a:spcAft>
              <a:spcPct val="15000"/>
            </a:spcAft>
            <a:buChar char="•"/>
          </a:pPr>
          <a:r>
            <a:rPr lang="es-EC" sz="2200" kern="1200" dirty="0"/>
            <a:t>Conductas que se suponen son contrarias a los intereses del grupo. Presupone la regulación, difusión previa y el establecimiento de sanciones en caso de incumplimiento. </a:t>
          </a:r>
          <a:endParaRPr lang="en-US" sz="2200" kern="1200" dirty="0"/>
        </a:p>
      </dsp:txBody>
      <dsp:txXfrm>
        <a:off x="3830567" y="2518504"/>
        <a:ext cx="4975042" cy="1541619"/>
      </dsp:txXfrm>
    </dsp:sp>
    <dsp:sp modelId="{A751EB01-DFDF-4330-AD0E-B641DA6C3E50}">
      <dsp:nvSpPr>
        <dsp:cNvPr id="0" name=""/>
        <dsp:cNvSpPr/>
      </dsp:nvSpPr>
      <dsp:spPr>
        <a:xfrm>
          <a:off x="0" y="2261568"/>
          <a:ext cx="3830567" cy="205549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s-EC" sz="3800" kern="1200" dirty="0"/>
            <a:t>La prohibición </a:t>
          </a:r>
        </a:p>
        <a:p>
          <a:pPr marL="0" lvl="0" indent="0" algn="ctr" defTabSz="1689100">
            <a:lnSpc>
              <a:spcPct val="90000"/>
            </a:lnSpc>
            <a:spcBef>
              <a:spcPct val="0"/>
            </a:spcBef>
            <a:spcAft>
              <a:spcPct val="35000"/>
            </a:spcAft>
            <a:buNone/>
          </a:pPr>
          <a:r>
            <a:rPr lang="es-EC" sz="3800" kern="1200" dirty="0"/>
            <a:t>(religiosa, legal, social)</a:t>
          </a:r>
          <a:endParaRPr lang="en-US" sz="3800" kern="1200" dirty="0"/>
        </a:p>
      </dsp:txBody>
      <dsp:txXfrm>
        <a:off x="100341" y="2361909"/>
        <a:ext cx="3629885" cy="18548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6E4A6-2BC7-4075-9CC1-101E3666710A}">
      <dsp:nvSpPr>
        <dsp:cNvPr id="0" name=""/>
        <dsp:cNvSpPr/>
      </dsp:nvSpPr>
      <dsp:spPr>
        <a:xfrm>
          <a:off x="3830567" y="527"/>
          <a:ext cx="5745851" cy="2055491"/>
        </a:xfrm>
        <a:prstGeom prst="rightArrow">
          <a:avLst>
            <a:gd name="adj1" fmla="val 75000"/>
            <a:gd name="adj2" fmla="val 5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just" defTabSz="977900">
            <a:lnSpc>
              <a:spcPct val="90000"/>
            </a:lnSpc>
            <a:spcBef>
              <a:spcPct val="0"/>
            </a:spcBef>
            <a:spcAft>
              <a:spcPct val="15000"/>
            </a:spcAft>
            <a:buChar char="•"/>
          </a:pPr>
          <a:r>
            <a:rPr lang="es-EC" sz="2200" kern="1200" dirty="0"/>
            <a:t>Cambio o reforzamiento de los valores, normas por reajuste voluntario del sujeto perceptor de forma que la conducta final sea concordante con la considerada conveniente. </a:t>
          </a:r>
          <a:endParaRPr lang="en-US" sz="2200" kern="1200" dirty="0"/>
        </a:p>
      </dsp:txBody>
      <dsp:txXfrm>
        <a:off x="3830567" y="257463"/>
        <a:ext cx="4975042" cy="1541619"/>
      </dsp:txXfrm>
    </dsp:sp>
    <dsp:sp modelId="{616D8CA0-5617-4029-B110-46D021FCD76F}">
      <dsp:nvSpPr>
        <dsp:cNvPr id="0" name=""/>
        <dsp:cNvSpPr/>
      </dsp:nvSpPr>
      <dsp:spPr>
        <a:xfrm>
          <a:off x="0" y="527"/>
          <a:ext cx="3830567" cy="205549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s-EC" sz="3800" kern="1200" dirty="0"/>
            <a:t>La</a:t>
          </a:r>
          <a:r>
            <a:rPr lang="es-EC" sz="3800" kern="1200" baseline="0" dirty="0"/>
            <a:t> inducción positiva</a:t>
          </a:r>
        </a:p>
        <a:p>
          <a:pPr marL="0" lvl="0" indent="0" algn="ctr" defTabSz="1689100">
            <a:lnSpc>
              <a:spcPct val="90000"/>
            </a:lnSpc>
            <a:spcBef>
              <a:spcPct val="0"/>
            </a:spcBef>
            <a:spcAft>
              <a:spcPct val="35000"/>
            </a:spcAft>
            <a:buNone/>
          </a:pPr>
          <a:r>
            <a:rPr lang="es-EC" sz="3800" kern="1200" baseline="0" dirty="0"/>
            <a:t>(persuasiva)</a:t>
          </a:r>
        </a:p>
      </dsp:txBody>
      <dsp:txXfrm>
        <a:off x="100341" y="100868"/>
        <a:ext cx="3629885" cy="1854809"/>
      </dsp:txXfrm>
    </dsp:sp>
    <dsp:sp modelId="{E7AB41A0-0000-4C46-8DDE-49EC41A0230C}">
      <dsp:nvSpPr>
        <dsp:cNvPr id="0" name=""/>
        <dsp:cNvSpPr/>
      </dsp:nvSpPr>
      <dsp:spPr>
        <a:xfrm>
          <a:off x="3830567" y="2261568"/>
          <a:ext cx="5745851" cy="2055491"/>
        </a:xfrm>
        <a:prstGeom prst="rightArrow">
          <a:avLst>
            <a:gd name="adj1" fmla="val 75000"/>
            <a:gd name="adj2" fmla="val 5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just" defTabSz="977900">
            <a:lnSpc>
              <a:spcPct val="90000"/>
            </a:lnSpc>
            <a:spcBef>
              <a:spcPct val="0"/>
            </a:spcBef>
            <a:spcAft>
              <a:spcPct val="15000"/>
            </a:spcAft>
            <a:buChar char="•"/>
          </a:pPr>
          <a:r>
            <a:rPr lang="es-EC" sz="2200" kern="1200" dirty="0"/>
            <a:t>Ejercer</a:t>
          </a:r>
          <a:r>
            <a:rPr lang="es-EC" sz="2200" kern="1200" baseline="0" dirty="0"/>
            <a:t> una determinada acción represiva que actuaría como castigo real o simbólico en el caso de que la conducta ajena se desvié de los intereses de quienes las ejercen. </a:t>
          </a:r>
          <a:endParaRPr lang="en-US" sz="2200" kern="1200" dirty="0"/>
        </a:p>
      </dsp:txBody>
      <dsp:txXfrm>
        <a:off x="3830567" y="2518504"/>
        <a:ext cx="4975042" cy="1541619"/>
      </dsp:txXfrm>
    </dsp:sp>
    <dsp:sp modelId="{A751EB01-DFDF-4330-AD0E-B641DA6C3E50}">
      <dsp:nvSpPr>
        <dsp:cNvPr id="0" name=""/>
        <dsp:cNvSpPr/>
      </dsp:nvSpPr>
      <dsp:spPr>
        <a:xfrm>
          <a:off x="0" y="2261568"/>
          <a:ext cx="3830567" cy="205549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s-EC" sz="3800" kern="1200" dirty="0"/>
            <a:t>La</a:t>
          </a:r>
          <a:r>
            <a:rPr lang="es-EC" sz="3800" kern="1200" baseline="0" dirty="0"/>
            <a:t> inducción negativa</a:t>
          </a:r>
        </a:p>
        <a:p>
          <a:pPr marL="0" lvl="0" indent="0" algn="ctr" defTabSz="1689100">
            <a:lnSpc>
              <a:spcPct val="90000"/>
            </a:lnSpc>
            <a:spcBef>
              <a:spcPct val="0"/>
            </a:spcBef>
            <a:spcAft>
              <a:spcPct val="35000"/>
            </a:spcAft>
            <a:buNone/>
          </a:pPr>
          <a:r>
            <a:rPr lang="es-EC" sz="3800" kern="1200" baseline="0" dirty="0"/>
            <a:t>(amenaza)</a:t>
          </a:r>
          <a:endParaRPr lang="en-US" sz="3800" kern="1200" dirty="0"/>
        </a:p>
      </dsp:txBody>
      <dsp:txXfrm>
        <a:off x="100341" y="2361909"/>
        <a:ext cx="3629885" cy="18548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6E4A6-2BC7-4075-9CC1-101E3666710A}">
      <dsp:nvSpPr>
        <dsp:cNvPr id="0" name=""/>
        <dsp:cNvSpPr/>
      </dsp:nvSpPr>
      <dsp:spPr>
        <a:xfrm>
          <a:off x="3830567" y="527"/>
          <a:ext cx="5745851" cy="2055491"/>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171450" lvl="1" indent="-171450" algn="just" defTabSz="844550">
            <a:lnSpc>
              <a:spcPct val="90000"/>
            </a:lnSpc>
            <a:spcBef>
              <a:spcPct val="0"/>
            </a:spcBef>
            <a:spcAft>
              <a:spcPct val="15000"/>
            </a:spcAft>
            <a:buChar char="•"/>
          </a:pPr>
          <a:r>
            <a:rPr lang="es-EC" sz="1900" kern="1200" dirty="0"/>
            <a:t>Los sistemas institucionalizados de educación no solo transmiten cultura sino que también ejercen una  función socializadora y conformadora que transmite las reglas del juego social para moverse dentro del grupo social. </a:t>
          </a:r>
          <a:endParaRPr lang="en-US" sz="1900" kern="1200" dirty="0"/>
        </a:p>
      </dsp:txBody>
      <dsp:txXfrm>
        <a:off x="3830567" y="257463"/>
        <a:ext cx="4975042" cy="1541619"/>
      </dsp:txXfrm>
    </dsp:sp>
    <dsp:sp modelId="{616D8CA0-5617-4029-B110-46D021FCD76F}">
      <dsp:nvSpPr>
        <dsp:cNvPr id="0" name=""/>
        <dsp:cNvSpPr/>
      </dsp:nvSpPr>
      <dsp:spPr>
        <a:xfrm>
          <a:off x="0" y="527"/>
          <a:ext cx="3830567" cy="205549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s-EC" sz="4200" kern="1200" dirty="0"/>
            <a:t>La enseñanza</a:t>
          </a:r>
          <a:endParaRPr lang="es-EC" sz="4200" kern="1200" baseline="0" dirty="0"/>
        </a:p>
      </dsp:txBody>
      <dsp:txXfrm>
        <a:off x="100341" y="100868"/>
        <a:ext cx="3629885" cy="1854809"/>
      </dsp:txXfrm>
    </dsp:sp>
    <dsp:sp modelId="{E7AB41A0-0000-4C46-8DDE-49EC41A0230C}">
      <dsp:nvSpPr>
        <dsp:cNvPr id="0" name=""/>
        <dsp:cNvSpPr/>
      </dsp:nvSpPr>
      <dsp:spPr>
        <a:xfrm>
          <a:off x="3830567" y="2261568"/>
          <a:ext cx="5745851" cy="2055491"/>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171450" lvl="1" indent="-171450" algn="just" defTabSz="844550">
            <a:lnSpc>
              <a:spcPct val="90000"/>
            </a:lnSpc>
            <a:spcBef>
              <a:spcPct val="0"/>
            </a:spcBef>
            <a:spcAft>
              <a:spcPct val="15000"/>
            </a:spcAft>
            <a:buChar char="•"/>
          </a:pPr>
          <a:r>
            <a:rPr lang="es-EC" sz="1900" kern="1200" dirty="0"/>
            <a:t>Todas las sociedades suelen institucionalizar sistemas jurisdiccionales que permiten a un tercero dirimir en una contienda. Muchas veces la burocracia hace que se termine negociando directamente. </a:t>
          </a:r>
          <a:endParaRPr lang="en-US" sz="1900" kern="1200" dirty="0"/>
        </a:p>
      </dsp:txBody>
      <dsp:txXfrm>
        <a:off x="3830567" y="2518504"/>
        <a:ext cx="4975042" cy="1541619"/>
      </dsp:txXfrm>
    </dsp:sp>
    <dsp:sp modelId="{A751EB01-DFDF-4330-AD0E-B641DA6C3E50}">
      <dsp:nvSpPr>
        <dsp:cNvPr id="0" name=""/>
        <dsp:cNvSpPr/>
      </dsp:nvSpPr>
      <dsp:spPr>
        <a:xfrm>
          <a:off x="0" y="2261568"/>
          <a:ext cx="3830567" cy="205549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s-EC" sz="4200" kern="1200" dirty="0"/>
            <a:t>La justicia, el arbitraje y la negociación </a:t>
          </a:r>
          <a:endParaRPr lang="en-US" sz="4200" kern="1200" dirty="0"/>
        </a:p>
      </dsp:txBody>
      <dsp:txXfrm>
        <a:off x="100341" y="2361909"/>
        <a:ext cx="3629885" cy="18548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6E4A6-2BC7-4075-9CC1-101E3666710A}">
      <dsp:nvSpPr>
        <dsp:cNvPr id="0" name=""/>
        <dsp:cNvSpPr/>
      </dsp:nvSpPr>
      <dsp:spPr>
        <a:xfrm>
          <a:off x="3830567" y="0"/>
          <a:ext cx="5745851" cy="1908924"/>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ctr" anchorCtr="0">
          <a:noAutofit/>
        </a:bodyPr>
        <a:lstStyle/>
        <a:p>
          <a:pPr marL="171450" lvl="1" indent="-171450" algn="just" defTabSz="755650">
            <a:lnSpc>
              <a:spcPct val="90000"/>
            </a:lnSpc>
            <a:spcBef>
              <a:spcPct val="0"/>
            </a:spcBef>
            <a:spcAft>
              <a:spcPct val="15000"/>
            </a:spcAft>
            <a:buNone/>
          </a:pPr>
          <a:endParaRPr lang="en-US" sz="1700" kern="1200" dirty="0"/>
        </a:p>
        <a:p>
          <a:pPr marL="171450" lvl="1" indent="-171450" algn="l" defTabSz="755650">
            <a:lnSpc>
              <a:spcPct val="90000"/>
            </a:lnSpc>
            <a:spcBef>
              <a:spcPct val="0"/>
            </a:spcBef>
            <a:spcAft>
              <a:spcPct val="15000"/>
            </a:spcAft>
            <a:buChar char="•"/>
          </a:pPr>
          <a:r>
            <a:rPr lang="es-EC" sz="1700" kern="1200" dirty="0"/>
            <a:t>Aplicación de una fuerza o violencia física que impide al antagonista ejercer una conducta contraria al mandato del que ejerce la coacción, puede ser previamente pactada y establecida en las leyes de cada comunidad o arbitraría e ilegal. </a:t>
          </a:r>
          <a:endParaRPr lang="en-US" sz="1700" kern="1200" dirty="0"/>
        </a:p>
      </dsp:txBody>
      <dsp:txXfrm>
        <a:off x="3830567" y="238616"/>
        <a:ext cx="5030005" cy="1431693"/>
      </dsp:txXfrm>
    </dsp:sp>
    <dsp:sp modelId="{616D8CA0-5617-4029-B110-46D021FCD76F}">
      <dsp:nvSpPr>
        <dsp:cNvPr id="0" name=""/>
        <dsp:cNvSpPr/>
      </dsp:nvSpPr>
      <dsp:spPr>
        <a:xfrm>
          <a:off x="0" y="0"/>
          <a:ext cx="3830567" cy="19089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s-EC" sz="4200" kern="1200" dirty="0"/>
            <a:t>La coacción</a:t>
          </a:r>
          <a:endParaRPr lang="es-EC" sz="4200" kern="1200" baseline="0" dirty="0"/>
        </a:p>
      </dsp:txBody>
      <dsp:txXfrm>
        <a:off x="93186" y="93186"/>
        <a:ext cx="3644195" cy="172255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dirty="0"/>
              <a:t>7/21/2019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C6404-AD6E-4860-8E75-697CA40B95DA}" type="datetimeFigureOut">
              <a:rPr lang="en-US" dirty="0"/>
              <a:t>7/21/2019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7/21/2019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7/21/2019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7/21/2019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7/21/2019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7/21/2019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
        <p:nvSpPr>
          <p:cNvPr id="7" name="MSIPCMContentMarking" descr="{&quot;HashCode&quot;:-628114645,&quot;Placement&quot;:&quot;Footer&quot;}">
            <a:extLst>
              <a:ext uri="{FF2B5EF4-FFF2-40B4-BE49-F238E27FC236}">
                <a16:creationId xmlns:a16="http://schemas.microsoft.com/office/drawing/2014/main" id="{46EB462D-ECA5-4F3E-AF7E-025DBE4AA4D7}"/>
              </a:ext>
            </a:extLst>
          </p:cNvPr>
          <p:cNvSpPr txBox="1"/>
          <p:nvPr userDrawn="1"/>
        </p:nvSpPr>
        <p:spPr>
          <a:xfrm>
            <a:off x="5343543" y="6595656"/>
            <a:ext cx="1504914"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Calibri" panose="020F0502020204030204" pitchFamily="34" charset="0"/>
              </a:rPr>
              <a:t>Classified - Confidential</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15980-525E-46FF-98AF-7D19657F12D3}"/>
              </a:ext>
            </a:extLst>
          </p:cNvPr>
          <p:cNvSpPr>
            <a:spLocks noGrp="1"/>
          </p:cNvSpPr>
          <p:nvPr>
            <p:ph type="ctrTitle"/>
          </p:nvPr>
        </p:nvSpPr>
        <p:spPr/>
        <p:txBody>
          <a:bodyPr/>
          <a:lstStyle/>
          <a:p>
            <a:r>
              <a:rPr lang="es-EC" dirty="0"/>
              <a:t>Las ingenierías del consenso. </a:t>
            </a:r>
            <a:br>
              <a:rPr lang="es-EC" dirty="0"/>
            </a:br>
            <a:r>
              <a:rPr lang="es-EC" dirty="0"/>
              <a:t>La </a:t>
            </a:r>
            <a:r>
              <a:rPr lang="es-EC" dirty="0" err="1"/>
              <a:t>semio</a:t>
            </a:r>
            <a:r>
              <a:rPr lang="es-EC" dirty="0"/>
              <a:t>/</a:t>
            </a:r>
            <a:r>
              <a:rPr lang="es-EC" dirty="0" err="1"/>
              <a:t>strateg</a:t>
            </a:r>
            <a:r>
              <a:rPr lang="es-EC" dirty="0"/>
              <a:t>/Sfera</a:t>
            </a:r>
            <a:endParaRPr lang="en-US" dirty="0"/>
          </a:p>
        </p:txBody>
      </p:sp>
    </p:spTree>
    <p:extLst>
      <p:ext uri="{BB962C8B-B14F-4D97-AF65-F5344CB8AC3E}">
        <p14:creationId xmlns:p14="http://schemas.microsoft.com/office/powerpoint/2010/main" val="3326500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MACROFUERZAS">
            <a:extLst>
              <a:ext uri="{FF2B5EF4-FFF2-40B4-BE49-F238E27FC236}">
                <a16:creationId xmlns:a16="http://schemas.microsoft.com/office/drawing/2014/main" id="{30423D3C-566F-4820-BA54-D96BABEA38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30" y="2148387"/>
            <a:ext cx="5632675" cy="437814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B4B2240-445B-448B-9250-E83BF5C2CE41}"/>
              </a:ext>
            </a:extLst>
          </p:cNvPr>
          <p:cNvSpPr txBox="1"/>
          <p:nvPr/>
        </p:nvSpPr>
        <p:spPr>
          <a:xfrm>
            <a:off x="445770" y="331470"/>
            <a:ext cx="11300460" cy="830997"/>
          </a:xfrm>
          <a:prstGeom prst="rect">
            <a:avLst/>
          </a:prstGeom>
          <a:noFill/>
        </p:spPr>
        <p:txBody>
          <a:bodyPr wrap="square" rtlCol="0">
            <a:spAutoFit/>
          </a:bodyPr>
          <a:lstStyle/>
          <a:p>
            <a:pPr algn="ctr"/>
            <a:r>
              <a:rPr lang="es-EC" sz="2400" b="1" dirty="0"/>
              <a:t>1. LOS GRANDES RETOS DEL MOMENTO Y SUS RESPUESTAS ESTRATÉGICAS </a:t>
            </a:r>
            <a:endParaRPr lang="en-US" sz="2400" b="1" dirty="0"/>
          </a:p>
        </p:txBody>
      </p:sp>
      <p:sp>
        <p:nvSpPr>
          <p:cNvPr id="4" name="TextBox 3">
            <a:extLst>
              <a:ext uri="{FF2B5EF4-FFF2-40B4-BE49-F238E27FC236}">
                <a16:creationId xmlns:a16="http://schemas.microsoft.com/office/drawing/2014/main" id="{A5182AF3-0C9A-44B9-84C5-8053AC29C3C5}"/>
              </a:ext>
            </a:extLst>
          </p:cNvPr>
          <p:cNvSpPr txBox="1"/>
          <p:nvPr/>
        </p:nvSpPr>
        <p:spPr>
          <a:xfrm>
            <a:off x="565375" y="1162467"/>
            <a:ext cx="11300460" cy="830997"/>
          </a:xfrm>
          <a:prstGeom prst="rect">
            <a:avLst/>
          </a:prstGeom>
          <a:noFill/>
        </p:spPr>
        <p:txBody>
          <a:bodyPr wrap="square" rtlCol="0">
            <a:spAutoFit/>
          </a:bodyPr>
          <a:lstStyle/>
          <a:p>
            <a:r>
              <a:rPr lang="es-EC" sz="1600" b="1" u="sng" dirty="0"/>
              <a:t>¿Dónde estamos? </a:t>
            </a:r>
          </a:p>
          <a:p>
            <a:r>
              <a:rPr lang="es-EC" sz="1600" dirty="0"/>
              <a:t>Actualmente nos encontramos enfrentando grandes retos, poniendo en conflicto a la inteligencia así como la capacidad humana para atraparlos y resolverlos. </a:t>
            </a:r>
          </a:p>
        </p:txBody>
      </p:sp>
      <p:sp>
        <p:nvSpPr>
          <p:cNvPr id="5" name="TextBox 4">
            <a:extLst>
              <a:ext uri="{FF2B5EF4-FFF2-40B4-BE49-F238E27FC236}">
                <a16:creationId xmlns:a16="http://schemas.microsoft.com/office/drawing/2014/main" id="{51FDF2FF-3208-4582-A2F2-69FC019DE35B}"/>
              </a:ext>
            </a:extLst>
          </p:cNvPr>
          <p:cNvSpPr txBox="1"/>
          <p:nvPr/>
        </p:nvSpPr>
        <p:spPr>
          <a:xfrm>
            <a:off x="6597570" y="2507470"/>
            <a:ext cx="5148660" cy="3323987"/>
          </a:xfrm>
          <a:prstGeom prst="rect">
            <a:avLst/>
          </a:prstGeom>
          <a:noFill/>
        </p:spPr>
        <p:txBody>
          <a:bodyPr wrap="square" rtlCol="0">
            <a:spAutoFit/>
          </a:bodyPr>
          <a:lstStyle/>
          <a:p>
            <a:pPr algn="just"/>
            <a:r>
              <a:rPr lang="es-EC" sz="1400" dirty="0"/>
              <a:t>1.- En 1.977 – estudio para el Presidente de los Estados Unidos: los seis principales problemas del mundo. </a:t>
            </a:r>
          </a:p>
          <a:p>
            <a:pPr marL="285750" indent="-285750" algn="just">
              <a:buFontTx/>
              <a:buChar char="-"/>
            </a:pPr>
            <a:r>
              <a:rPr lang="es-EC" sz="1400" dirty="0"/>
              <a:t>1.000 problemas </a:t>
            </a:r>
          </a:p>
          <a:p>
            <a:pPr marL="742950" lvl="1" indent="-285750" algn="just">
              <a:buFontTx/>
              <a:buChar char="-"/>
            </a:pPr>
            <a:r>
              <a:rPr lang="es-EC" sz="1400" dirty="0"/>
              <a:t>100 problemas </a:t>
            </a:r>
          </a:p>
          <a:p>
            <a:pPr marL="1200150" lvl="2" indent="-285750" algn="just">
              <a:buFontTx/>
              <a:buChar char="-"/>
            </a:pPr>
            <a:r>
              <a:rPr lang="es-EC" sz="1400" dirty="0"/>
              <a:t>50 problemas </a:t>
            </a:r>
          </a:p>
          <a:p>
            <a:pPr marL="1657350" lvl="3" indent="-285750" algn="just">
              <a:buFontTx/>
              <a:buChar char="-"/>
            </a:pPr>
            <a:r>
              <a:rPr lang="es-EC" sz="1400" dirty="0"/>
              <a:t>20 problemas como selección final. </a:t>
            </a:r>
          </a:p>
          <a:p>
            <a:pPr algn="just"/>
            <a:r>
              <a:rPr lang="en-US" sz="1400" dirty="0"/>
              <a:t>2.- UNESCO</a:t>
            </a:r>
            <a:r>
              <a:rPr lang="es-EC" sz="1400" dirty="0"/>
              <a:t>: Identificó 12 problemas</a:t>
            </a:r>
            <a:r>
              <a:rPr lang="en-US" sz="1400" dirty="0"/>
              <a:t>. </a:t>
            </a:r>
          </a:p>
          <a:p>
            <a:pPr algn="just"/>
            <a:r>
              <a:rPr lang="en-US" sz="1400" dirty="0"/>
              <a:t>3.- En 1.994 se publica la Encyclopedia of World Problems and Human Potential (EWPHP) </a:t>
            </a:r>
          </a:p>
          <a:p>
            <a:pPr algn="just"/>
            <a:r>
              <a:rPr lang="en-US" sz="1400" dirty="0"/>
              <a:t>4.- En 1.999 se publica el Informe Bertelsmann.</a:t>
            </a:r>
          </a:p>
          <a:p>
            <a:pPr algn="just"/>
            <a:endParaRPr lang="en-US" sz="1400" dirty="0"/>
          </a:p>
          <a:p>
            <a:pPr algn="just"/>
            <a:r>
              <a:rPr lang="en-US" sz="1400" dirty="0"/>
              <a:t>Los </a:t>
            </a:r>
            <a:r>
              <a:rPr lang="es-EC" sz="1400" dirty="0"/>
              <a:t>dos últimos estudios permiten cerrar ciertos vacíos con respecto a criterios válidos que nos permitan entender el pastel de problemas sabiendo que no se dejan por fuera cuestiones fundamentales. </a:t>
            </a:r>
            <a:endParaRPr lang="en-US" sz="1400" dirty="0"/>
          </a:p>
        </p:txBody>
      </p:sp>
    </p:spTree>
    <p:extLst>
      <p:ext uri="{BB962C8B-B14F-4D97-AF65-F5344CB8AC3E}">
        <p14:creationId xmlns:p14="http://schemas.microsoft.com/office/powerpoint/2010/main" val="3290882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EBF206-E2DF-4E44-B592-1006CB149780}"/>
              </a:ext>
            </a:extLst>
          </p:cNvPr>
          <p:cNvSpPr txBox="1"/>
          <p:nvPr/>
        </p:nvSpPr>
        <p:spPr>
          <a:xfrm>
            <a:off x="445768" y="671813"/>
            <a:ext cx="11300460" cy="1077218"/>
          </a:xfrm>
          <a:prstGeom prst="rect">
            <a:avLst/>
          </a:prstGeom>
          <a:noFill/>
        </p:spPr>
        <p:txBody>
          <a:bodyPr wrap="square" rtlCol="0">
            <a:spAutoFit/>
          </a:bodyPr>
          <a:lstStyle/>
          <a:p>
            <a:pPr algn="just"/>
            <a:r>
              <a:rPr lang="es-EC" sz="1600" b="1" u="sng" dirty="0"/>
              <a:t>Los grandes retos:</a:t>
            </a:r>
          </a:p>
          <a:p>
            <a:pPr algn="just"/>
            <a:r>
              <a:rPr lang="es-EC" sz="1600" dirty="0"/>
              <a:t>A partir del análisis de 20.000 organizaciones de gobierno y no gubernamentales, se llega a identificar 12.003 problemas mundiales y a través del inventario detallado, la Enciclopedia los reduce a una lista de 170 </a:t>
            </a:r>
            <a:r>
              <a:rPr lang="es-EC" sz="1600" i="1" dirty="0"/>
              <a:t>problemas básicos universales</a:t>
            </a:r>
            <a:r>
              <a:rPr lang="es-EC" sz="1600" dirty="0"/>
              <a:t> y considera al resto como: a) derivados de los anteriores; b) resultado del cruce de dos o más problemas básicos, o bien c) de carácter puntual. </a:t>
            </a:r>
            <a:r>
              <a:rPr lang="es-EC" sz="1600" i="1" dirty="0"/>
              <a:t> </a:t>
            </a:r>
          </a:p>
        </p:txBody>
      </p:sp>
      <p:graphicFrame>
        <p:nvGraphicFramePr>
          <p:cNvPr id="7" name="Diagram 6">
            <a:extLst>
              <a:ext uri="{FF2B5EF4-FFF2-40B4-BE49-F238E27FC236}">
                <a16:creationId xmlns:a16="http://schemas.microsoft.com/office/drawing/2014/main" id="{7125E4BE-D4BF-49F0-9950-CDDF6ED4CEFE}"/>
              </a:ext>
            </a:extLst>
          </p:cNvPr>
          <p:cNvGraphicFramePr/>
          <p:nvPr>
            <p:extLst>
              <p:ext uri="{D42A27DB-BD31-4B8C-83A1-F6EECF244321}">
                <p14:modId xmlns:p14="http://schemas.microsoft.com/office/powerpoint/2010/main" val="2282644911"/>
              </p:ext>
            </p:extLst>
          </p:nvPr>
        </p:nvGraphicFramePr>
        <p:xfrm>
          <a:off x="445768" y="2356574"/>
          <a:ext cx="6802525" cy="4185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Resultado de imagen para big challenges">
            <a:extLst>
              <a:ext uri="{FF2B5EF4-FFF2-40B4-BE49-F238E27FC236}">
                <a16:creationId xmlns:a16="http://schemas.microsoft.com/office/drawing/2014/main" id="{7452697A-7443-4DE7-A45D-0E15F0FC02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24964" y="3359076"/>
            <a:ext cx="4440871" cy="251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235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15A0E01-4D42-4C35-A760-6792C719F32F}"/>
              </a:ext>
            </a:extLst>
          </p:cNvPr>
          <p:cNvGraphicFramePr/>
          <p:nvPr>
            <p:extLst>
              <p:ext uri="{D42A27DB-BD31-4B8C-83A1-F6EECF244321}">
                <p14:modId xmlns:p14="http://schemas.microsoft.com/office/powerpoint/2010/main" val="3486275452"/>
              </p:ext>
            </p:extLst>
          </p:nvPr>
        </p:nvGraphicFramePr>
        <p:xfrm>
          <a:off x="445770" y="506689"/>
          <a:ext cx="11380122" cy="3407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Resultado de imagen para caracterÃ­sticas de las macrofuerzas">
            <a:extLst>
              <a:ext uri="{FF2B5EF4-FFF2-40B4-BE49-F238E27FC236}">
                <a16:creationId xmlns:a16="http://schemas.microsoft.com/office/drawing/2014/main" id="{C4A605B6-4149-482F-8D05-6A7A389839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9844" y="3914077"/>
            <a:ext cx="4486048" cy="2665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057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A33AC08-A8FD-4456-992B-3F853A2D24DB}"/>
              </a:ext>
            </a:extLst>
          </p:cNvPr>
          <p:cNvGraphicFramePr/>
          <p:nvPr>
            <p:extLst>
              <p:ext uri="{D42A27DB-BD31-4B8C-83A1-F6EECF244321}">
                <p14:modId xmlns:p14="http://schemas.microsoft.com/office/powerpoint/2010/main" val="1234520026"/>
              </p:ext>
            </p:extLst>
          </p:nvPr>
        </p:nvGraphicFramePr>
        <p:xfrm>
          <a:off x="3268315" y="984327"/>
          <a:ext cx="860773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8A363B34-B255-44A3-8C98-74FE6B0DD2BC}"/>
              </a:ext>
            </a:extLst>
          </p:cNvPr>
          <p:cNvPicPr>
            <a:picLocks noChangeAspect="1"/>
          </p:cNvPicPr>
          <p:nvPr/>
        </p:nvPicPr>
        <p:blipFill rotWithShape="1">
          <a:blip r:embed="rId7"/>
          <a:srcRect r="45376"/>
          <a:stretch/>
        </p:blipFill>
        <p:spPr>
          <a:xfrm>
            <a:off x="315951" y="1725883"/>
            <a:ext cx="2438168" cy="3091443"/>
          </a:xfrm>
          <a:prstGeom prst="rect">
            <a:avLst/>
          </a:prstGeom>
        </p:spPr>
      </p:pic>
      <p:sp>
        <p:nvSpPr>
          <p:cNvPr id="4" name="TextBox 3">
            <a:extLst>
              <a:ext uri="{FF2B5EF4-FFF2-40B4-BE49-F238E27FC236}">
                <a16:creationId xmlns:a16="http://schemas.microsoft.com/office/drawing/2014/main" id="{AAC5A0D6-773C-40E0-9CEC-D7CCA1083BB8}"/>
              </a:ext>
            </a:extLst>
          </p:cNvPr>
          <p:cNvSpPr txBox="1"/>
          <p:nvPr/>
        </p:nvSpPr>
        <p:spPr>
          <a:xfrm>
            <a:off x="315951" y="153330"/>
            <a:ext cx="11300460" cy="338554"/>
          </a:xfrm>
          <a:prstGeom prst="rect">
            <a:avLst/>
          </a:prstGeom>
          <a:noFill/>
        </p:spPr>
        <p:txBody>
          <a:bodyPr wrap="square" rtlCol="0">
            <a:spAutoFit/>
          </a:bodyPr>
          <a:lstStyle/>
          <a:p>
            <a:r>
              <a:rPr lang="es-EC" sz="1600" dirty="0"/>
              <a:t>Seis estrategias de comunicación para afrontar los grandes retos del Siglo XXI. </a:t>
            </a:r>
          </a:p>
        </p:txBody>
      </p:sp>
    </p:spTree>
    <p:extLst>
      <p:ext uri="{BB962C8B-B14F-4D97-AF65-F5344CB8AC3E}">
        <p14:creationId xmlns:p14="http://schemas.microsoft.com/office/powerpoint/2010/main" val="4125804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0815AA-E82C-49D9-8E5D-F65004886530}"/>
              </a:ext>
            </a:extLst>
          </p:cNvPr>
          <p:cNvSpPr txBox="1"/>
          <p:nvPr/>
        </p:nvSpPr>
        <p:spPr>
          <a:xfrm>
            <a:off x="445770" y="331470"/>
            <a:ext cx="11300460" cy="830997"/>
          </a:xfrm>
          <a:prstGeom prst="rect">
            <a:avLst/>
          </a:prstGeom>
          <a:noFill/>
        </p:spPr>
        <p:txBody>
          <a:bodyPr wrap="square" rtlCol="0">
            <a:spAutoFit/>
          </a:bodyPr>
          <a:lstStyle/>
          <a:p>
            <a:pPr algn="ctr"/>
            <a:r>
              <a:rPr lang="es-EC" sz="2400" b="1" dirty="0"/>
              <a:t>2. CONFLICTOS NORMATIVOS EN LAS MODERNAS SOCIEDADES PLURATLISTAS. </a:t>
            </a:r>
            <a:endParaRPr lang="en-US" sz="2400" b="1" dirty="0"/>
          </a:p>
        </p:txBody>
      </p:sp>
      <p:sp>
        <p:nvSpPr>
          <p:cNvPr id="3" name="Rectangle: Rounded Corners 2">
            <a:extLst>
              <a:ext uri="{FF2B5EF4-FFF2-40B4-BE49-F238E27FC236}">
                <a16:creationId xmlns:a16="http://schemas.microsoft.com/office/drawing/2014/main" id="{00DDC077-9E21-4FD8-AD80-2359A94515DC}"/>
              </a:ext>
            </a:extLst>
          </p:cNvPr>
          <p:cNvSpPr/>
          <p:nvPr/>
        </p:nvSpPr>
        <p:spPr>
          <a:xfrm>
            <a:off x="6353236" y="1349298"/>
            <a:ext cx="5244032" cy="4951141"/>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Aunque una parte significativa de los problemas básicos universales no tienen que ser conflictos, por ejemplo: encontrar una vacuna contra el sida, evitar la desertización, esto no impide que muchos se puedan degenerar fácilmente en conflictos en la medida en que dos o más de los grupos implicados tengan percepciones diferentes y/o enfrentadas sobre el origen o la naturaleza del problema, o sobre la estrategia más adecuada para abordar y solucionar. </a:t>
            </a:r>
          </a:p>
          <a:p>
            <a:pPr algn="ctr"/>
            <a:endParaRPr lang="es-EC" dirty="0"/>
          </a:p>
          <a:p>
            <a:pPr algn="ctr"/>
            <a:r>
              <a:rPr lang="es-EC" dirty="0"/>
              <a:t>Son dos causas principales que derivan a esa conflictividad: </a:t>
            </a:r>
          </a:p>
          <a:p>
            <a:pPr algn="ctr"/>
            <a:endParaRPr lang="es-EC" dirty="0"/>
          </a:p>
          <a:p>
            <a:pPr marL="285750" indent="-285750" algn="ctr">
              <a:buFontTx/>
              <a:buChar char="-"/>
            </a:pPr>
            <a:r>
              <a:rPr lang="es-EC" dirty="0"/>
              <a:t>Choque entre culturas y normas. </a:t>
            </a:r>
          </a:p>
          <a:p>
            <a:pPr marL="285750" indent="-285750" algn="ctr">
              <a:buFontTx/>
              <a:buChar char="-"/>
            </a:pPr>
            <a:r>
              <a:rPr lang="es-EC" dirty="0"/>
              <a:t>Competencia por la economía y el mercado.  </a:t>
            </a:r>
            <a:endParaRPr lang="en-US" dirty="0"/>
          </a:p>
        </p:txBody>
      </p:sp>
      <p:pic>
        <p:nvPicPr>
          <p:cNvPr id="4" name="Picture 3">
            <a:extLst>
              <a:ext uri="{FF2B5EF4-FFF2-40B4-BE49-F238E27FC236}">
                <a16:creationId xmlns:a16="http://schemas.microsoft.com/office/drawing/2014/main" id="{1EF412FC-57AB-488A-927C-7A2E1980F5CF}"/>
              </a:ext>
            </a:extLst>
          </p:cNvPr>
          <p:cNvPicPr>
            <a:picLocks noChangeAspect="1"/>
          </p:cNvPicPr>
          <p:nvPr/>
        </p:nvPicPr>
        <p:blipFill>
          <a:blip r:embed="rId2"/>
          <a:stretch>
            <a:fillRect/>
          </a:stretch>
        </p:blipFill>
        <p:spPr>
          <a:xfrm>
            <a:off x="408599" y="1504950"/>
            <a:ext cx="5430167" cy="4405196"/>
          </a:xfrm>
          <a:prstGeom prst="rect">
            <a:avLst/>
          </a:prstGeom>
        </p:spPr>
      </p:pic>
    </p:spTree>
    <p:extLst>
      <p:ext uri="{BB962C8B-B14F-4D97-AF65-F5344CB8AC3E}">
        <p14:creationId xmlns:p14="http://schemas.microsoft.com/office/powerpoint/2010/main" val="1621665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7A209B4-00F9-4E91-A6C2-57EA44F93C96}"/>
              </a:ext>
            </a:extLst>
          </p:cNvPr>
          <p:cNvGraphicFramePr/>
          <p:nvPr>
            <p:extLst>
              <p:ext uri="{D42A27DB-BD31-4B8C-83A1-F6EECF244321}">
                <p14:modId xmlns:p14="http://schemas.microsoft.com/office/powerpoint/2010/main" val="1427447166"/>
              </p:ext>
            </p:extLst>
          </p:nvPr>
        </p:nvGraphicFramePr>
        <p:xfrm>
          <a:off x="519150" y="-1137424"/>
          <a:ext cx="11423805" cy="85752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85DFDFA-C25D-41B3-907B-9A7AFCA1C0CF}"/>
              </a:ext>
            </a:extLst>
          </p:cNvPr>
          <p:cNvSpPr txBox="1"/>
          <p:nvPr/>
        </p:nvSpPr>
        <p:spPr>
          <a:xfrm>
            <a:off x="1393902" y="457200"/>
            <a:ext cx="8854069" cy="369332"/>
          </a:xfrm>
          <a:prstGeom prst="rect">
            <a:avLst/>
          </a:prstGeom>
          <a:noFill/>
        </p:spPr>
        <p:txBody>
          <a:bodyPr wrap="square" rtlCol="0">
            <a:spAutoFit/>
          </a:bodyPr>
          <a:lstStyle/>
          <a:p>
            <a:pPr algn="ctr"/>
            <a:r>
              <a:rPr lang="es-EC" b="1" dirty="0"/>
              <a:t>TIPOS DE CONFLICTOS NORMATIVOS </a:t>
            </a:r>
            <a:endParaRPr lang="en-US" b="1" dirty="0"/>
          </a:p>
        </p:txBody>
      </p:sp>
    </p:spTree>
    <p:extLst>
      <p:ext uri="{BB962C8B-B14F-4D97-AF65-F5344CB8AC3E}">
        <p14:creationId xmlns:p14="http://schemas.microsoft.com/office/powerpoint/2010/main" val="2680601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09A091-CB6D-4C4D-99F7-99CA134C9704}"/>
              </a:ext>
            </a:extLst>
          </p:cNvPr>
          <p:cNvSpPr txBox="1"/>
          <p:nvPr/>
        </p:nvSpPr>
        <p:spPr>
          <a:xfrm>
            <a:off x="1393902" y="457200"/>
            <a:ext cx="8854069" cy="369332"/>
          </a:xfrm>
          <a:prstGeom prst="rect">
            <a:avLst/>
          </a:prstGeom>
          <a:noFill/>
        </p:spPr>
        <p:txBody>
          <a:bodyPr wrap="square" rtlCol="0">
            <a:spAutoFit/>
          </a:bodyPr>
          <a:lstStyle/>
          <a:p>
            <a:pPr algn="ctr"/>
            <a:r>
              <a:rPr lang="es-EC" b="1" dirty="0"/>
              <a:t>RESPUESTAS ESTRATÉGICAS A LOS CONFLICTOS NORMATIVOS </a:t>
            </a:r>
            <a:endParaRPr lang="en-US" b="1" dirty="0"/>
          </a:p>
        </p:txBody>
      </p:sp>
      <p:sp>
        <p:nvSpPr>
          <p:cNvPr id="3" name="TextBox 2">
            <a:extLst>
              <a:ext uri="{FF2B5EF4-FFF2-40B4-BE49-F238E27FC236}">
                <a16:creationId xmlns:a16="http://schemas.microsoft.com/office/drawing/2014/main" id="{E78426FE-6E93-4477-8E5A-1085CC9FE291}"/>
              </a:ext>
            </a:extLst>
          </p:cNvPr>
          <p:cNvSpPr txBox="1"/>
          <p:nvPr/>
        </p:nvSpPr>
        <p:spPr>
          <a:xfrm>
            <a:off x="445770" y="1062106"/>
            <a:ext cx="11300460" cy="338554"/>
          </a:xfrm>
          <a:prstGeom prst="rect">
            <a:avLst/>
          </a:prstGeom>
          <a:noFill/>
        </p:spPr>
        <p:txBody>
          <a:bodyPr wrap="square" rtlCol="0">
            <a:spAutoFit/>
          </a:bodyPr>
          <a:lstStyle/>
          <a:p>
            <a:pPr algn="just"/>
            <a:r>
              <a:rPr lang="es-EC" sz="1600" b="1" u="sng" dirty="0"/>
              <a:t>Las siete estrategias clásicas en la ingeniería del consenso: </a:t>
            </a:r>
          </a:p>
        </p:txBody>
      </p:sp>
      <p:graphicFrame>
        <p:nvGraphicFramePr>
          <p:cNvPr id="4" name="Diagram 3">
            <a:extLst>
              <a:ext uri="{FF2B5EF4-FFF2-40B4-BE49-F238E27FC236}">
                <a16:creationId xmlns:a16="http://schemas.microsoft.com/office/drawing/2014/main" id="{3C46579D-9271-483A-BDDD-FAF7990C87D2}"/>
              </a:ext>
            </a:extLst>
          </p:cNvPr>
          <p:cNvGraphicFramePr/>
          <p:nvPr>
            <p:extLst>
              <p:ext uri="{D42A27DB-BD31-4B8C-83A1-F6EECF244321}">
                <p14:modId xmlns:p14="http://schemas.microsoft.com/office/powerpoint/2010/main" val="1207062759"/>
              </p:ext>
            </p:extLst>
          </p:nvPr>
        </p:nvGraphicFramePr>
        <p:xfrm>
          <a:off x="1206809" y="1904793"/>
          <a:ext cx="9576419" cy="4317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98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09A091-CB6D-4C4D-99F7-99CA134C9704}"/>
              </a:ext>
            </a:extLst>
          </p:cNvPr>
          <p:cNvSpPr txBox="1"/>
          <p:nvPr/>
        </p:nvSpPr>
        <p:spPr>
          <a:xfrm>
            <a:off x="1393902" y="457200"/>
            <a:ext cx="8854069" cy="369332"/>
          </a:xfrm>
          <a:prstGeom prst="rect">
            <a:avLst/>
          </a:prstGeom>
          <a:noFill/>
        </p:spPr>
        <p:txBody>
          <a:bodyPr wrap="square" rtlCol="0">
            <a:spAutoFit/>
          </a:bodyPr>
          <a:lstStyle/>
          <a:p>
            <a:pPr algn="ctr"/>
            <a:r>
              <a:rPr lang="es-EC" b="1" dirty="0"/>
              <a:t>RESPUESTAS ESTRATÉGICAS A LOS CONFLICTOS NORMATIVOS </a:t>
            </a:r>
            <a:endParaRPr lang="en-US" b="1" dirty="0"/>
          </a:p>
        </p:txBody>
      </p:sp>
      <p:graphicFrame>
        <p:nvGraphicFramePr>
          <p:cNvPr id="3" name="Diagram 2">
            <a:extLst>
              <a:ext uri="{FF2B5EF4-FFF2-40B4-BE49-F238E27FC236}">
                <a16:creationId xmlns:a16="http://schemas.microsoft.com/office/drawing/2014/main" id="{2379BD70-8022-4865-A016-5E6FE59FB4AC}"/>
              </a:ext>
            </a:extLst>
          </p:cNvPr>
          <p:cNvGraphicFramePr/>
          <p:nvPr>
            <p:extLst>
              <p:ext uri="{D42A27DB-BD31-4B8C-83A1-F6EECF244321}">
                <p14:modId xmlns:p14="http://schemas.microsoft.com/office/powerpoint/2010/main" val="3729758165"/>
              </p:ext>
            </p:extLst>
          </p:nvPr>
        </p:nvGraphicFramePr>
        <p:xfrm>
          <a:off x="1206809" y="1904793"/>
          <a:ext cx="9576419" cy="4317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1889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09A091-CB6D-4C4D-99F7-99CA134C9704}"/>
              </a:ext>
            </a:extLst>
          </p:cNvPr>
          <p:cNvSpPr txBox="1"/>
          <p:nvPr/>
        </p:nvSpPr>
        <p:spPr>
          <a:xfrm>
            <a:off x="1393902" y="457200"/>
            <a:ext cx="8854069" cy="369332"/>
          </a:xfrm>
          <a:prstGeom prst="rect">
            <a:avLst/>
          </a:prstGeom>
          <a:noFill/>
        </p:spPr>
        <p:txBody>
          <a:bodyPr wrap="square" rtlCol="0">
            <a:spAutoFit/>
          </a:bodyPr>
          <a:lstStyle/>
          <a:p>
            <a:pPr algn="ctr"/>
            <a:r>
              <a:rPr lang="es-EC" b="1" dirty="0"/>
              <a:t>RESPUESTAS ESTRATÉGICAS A LOS CONFLICTOS NORMATIVOS </a:t>
            </a:r>
            <a:endParaRPr lang="en-US" b="1" dirty="0"/>
          </a:p>
        </p:txBody>
      </p:sp>
      <p:graphicFrame>
        <p:nvGraphicFramePr>
          <p:cNvPr id="6" name="Diagram 5">
            <a:extLst>
              <a:ext uri="{FF2B5EF4-FFF2-40B4-BE49-F238E27FC236}">
                <a16:creationId xmlns:a16="http://schemas.microsoft.com/office/drawing/2014/main" id="{1E8F9F59-F566-4E5A-86F4-585FE1B993D0}"/>
              </a:ext>
            </a:extLst>
          </p:cNvPr>
          <p:cNvGraphicFramePr/>
          <p:nvPr>
            <p:extLst>
              <p:ext uri="{D42A27DB-BD31-4B8C-83A1-F6EECF244321}">
                <p14:modId xmlns:p14="http://schemas.microsoft.com/office/powerpoint/2010/main" val="541009756"/>
              </p:ext>
            </p:extLst>
          </p:nvPr>
        </p:nvGraphicFramePr>
        <p:xfrm>
          <a:off x="1206809" y="1904793"/>
          <a:ext cx="9576419" cy="4317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039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09A091-CB6D-4C4D-99F7-99CA134C9704}"/>
              </a:ext>
            </a:extLst>
          </p:cNvPr>
          <p:cNvSpPr txBox="1"/>
          <p:nvPr/>
        </p:nvSpPr>
        <p:spPr>
          <a:xfrm>
            <a:off x="1393902" y="457200"/>
            <a:ext cx="8854069" cy="369332"/>
          </a:xfrm>
          <a:prstGeom prst="rect">
            <a:avLst/>
          </a:prstGeom>
          <a:noFill/>
        </p:spPr>
        <p:txBody>
          <a:bodyPr wrap="square" rtlCol="0">
            <a:spAutoFit/>
          </a:bodyPr>
          <a:lstStyle/>
          <a:p>
            <a:pPr algn="ctr"/>
            <a:r>
              <a:rPr lang="es-EC" b="1" dirty="0"/>
              <a:t>RESPUESTAS ESTRATÉGICAS A LOS CONFLICTOS NORMATIVOS </a:t>
            </a:r>
            <a:endParaRPr lang="en-US" b="1" dirty="0"/>
          </a:p>
        </p:txBody>
      </p:sp>
      <p:graphicFrame>
        <p:nvGraphicFramePr>
          <p:cNvPr id="4" name="Diagram 3">
            <a:extLst>
              <a:ext uri="{FF2B5EF4-FFF2-40B4-BE49-F238E27FC236}">
                <a16:creationId xmlns:a16="http://schemas.microsoft.com/office/drawing/2014/main" id="{978A005A-8028-4F22-89FF-92A72F9FAD15}"/>
              </a:ext>
            </a:extLst>
          </p:cNvPr>
          <p:cNvGraphicFramePr/>
          <p:nvPr>
            <p:extLst>
              <p:ext uri="{D42A27DB-BD31-4B8C-83A1-F6EECF244321}">
                <p14:modId xmlns:p14="http://schemas.microsoft.com/office/powerpoint/2010/main" val="4040402309"/>
              </p:ext>
            </p:extLst>
          </p:nvPr>
        </p:nvGraphicFramePr>
        <p:xfrm>
          <a:off x="1206809" y="1904794"/>
          <a:ext cx="9576419" cy="19089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8166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09A091-CB6D-4C4D-99F7-99CA134C9704}"/>
              </a:ext>
            </a:extLst>
          </p:cNvPr>
          <p:cNvSpPr txBox="1"/>
          <p:nvPr/>
        </p:nvSpPr>
        <p:spPr>
          <a:xfrm>
            <a:off x="643053" y="669960"/>
            <a:ext cx="10905893" cy="523220"/>
          </a:xfrm>
          <a:prstGeom prst="rect">
            <a:avLst/>
          </a:prstGeom>
          <a:noFill/>
        </p:spPr>
        <p:txBody>
          <a:bodyPr wrap="square" rtlCol="0">
            <a:spAutoFit/>
          </a:bodyPr>
          <a:lstStyle/>
          <a:p>
            <a:pPr algn="ctr"/>
            <a:r>
              <a:rPr lang="es-EC" sz="2800" b="1" dirty="0"/>
              <a:t>¿Qué estrategias se están aplicando para evitar el quiebre social?</a:t>
            </a:r>
            <a:endParaRPr lang="en-US" sz="2800" b="1" dirty="0"/>
          </a:p>
        </p:txBody>
      </p:sp>
      <p:sp>
        <p:nvSpPr>
          <p:cNvPr id="3" name="Rectangle: Rounded Corners 2">
            <a:extLst>
              <a:ext uri="{FF2B5EF4-FFF2-40B4-BE49-F238E27FC236}">
                <a16:creationId xmlns:a16="http://schemas.microsoft.com/office/drawing/2014/main" id="{CDEBF527-FF80-45BE-BA54-45200E07AF27}"/>
              </a:ext>
            </a:extLst>
          </p:cNvPr>
          <p:cNvSpPr/>
          <p:nvPr/>
        </p:nvSpPr>
        <p:spPr>
          <a:xfrm>
            <a:off x="1505415" y="1672683"/>
            <a:ext cx="8854069" cy="3992137"/>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A medida que las nuevas circunstancias pluralistas han ido descomponiendo la unidad de los criterios imperantes en cada sociedad, sus dirigentes políticos se han visto abocados a utilizar diversas estrategias. </a:t>
            </a:r>
          </a:p>
          <a:p>
            <a:pPr algn="ctr"/>
            <a:r>
              <a:rPr lang="es-EC" dirty="0"/>
              <a:t>Lo primero que destaca es que, a pesar de la diversidad natural de los conflictos y de sus contextos, la respuesta dominante es fuertemente recurrente. </a:t>
            </a:r>
          </a:p>
          <a:p>
            <a:pPr algn="ctr"/>
            <a:endParaRPr lang="es-EC" dirty="0"/>
          </a:p>
          <a:p>
            <a:pPr algn="ctr"/>
            <a:r>
              <a:rPr lang="es-EC" dirty="0"/>
              <a:t>Los actores estratégicos suelen acudir a un </a:t>
            </a:r>
            <a:r>
              <a:rPr lang="es-EC" dirty="0" err="1"/>
              <a:t>mix</a:t>
            </a:r>
            <a:r>
              <a:rPr lang="es-EC" dirty="0"/>
              <a:t> de cinco estrategias básicas. </a:t>
            </a:r>
            <a:endParaRPr lang="en-US" dirty="0"/>
          </a:p>
        </p:txBody>
      </p:sp>
    </p:spTree>
    <p:extLst>
      <p:ext uri="{BB962C8B-B14F-4D97-AF65-F5344CB8AC3E}">
        <p14:creationId xmlns:p14="http://schemas.microsoft.com/office/powerpoint/2010/main" val="2544626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817AF79-CEB3-4421-8C67-06321CA8E3D9}"/>
              </a:ext>
            </a:extLst>
          </p:cNvPr>
          <p:cNvSpPr/>
          <p:nvPr/>
        </p:nvSpPr>
        <p:spPr>
          <a:xfrm>
            <a:off x="3278459" y="354054"/>
            <a:ext cx="8140387" cy="1046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600" dirty="0"/>
              <a:t>1. La maximización de la función mediadora de las leyes. Especialmente mediante una interpretación amplia y generosa de las normas superiores del contorno jurídico de cada estado para armonizar conductas  y dar cabida a un nivel mayor de pluralismo. </a:t>
            </a:r>
            <a:endParaRPr lang="en-US" sz="1600" dirty="0"/>
          </a:p>
        </p:txBody>
      </p:sp>
      <p:sp>
        <p:nvSpPr>
          <p:cNvPr id="4" name="Rectangle: Rounded Corners 3">
            <a:extLst>
              <a:ext uri="{FF2B5EF4-FFF2-40B4-BE49-F238E27FC236}">
                <a16:creationId xmlns:a16="http://schemas.microsoft.com/office/drawing/2014/main" id="{719DACDB-8456-4593-8518-939509DEC26F}"/>
              </a:ext>
            </a:extLst>
          </p:cNvPr>
          <p:cNvSpPr/>
          <p:nvPr/>
        </p:nvSpPr>
        <p:spPr>
          <a:xfrm>
            <a:off x="3278459" y="1609495"/>
            <a:ext cx="8140387" cy="1046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600" dirty="0"/>
              <a:t>2. Fórmulas procedimentales relativas a la legalidad y a </a:t>
            </a:r>
            <a:r>
              <a:rPr lang="es-EC" sz="1600" dirty="0" err="1"/>
              <a:t>consitucionalidad</a:t>
            </a:r>
            <a:r>
              <a:rPr lang="es-EC" sz="1600" dirty="0"/>
              <a:t> de las decisiones. </a:t>
            </a:r>
            <a:endParaRPr lang="en-US" sz="1600" dirty="0"/>
          </a:p>
        </p:txBody>
      </p:sp>
      <p:sp>
        <p:nvSpPr>
          <p:cNvPr id="5" name="Rectangle: Rounded Corners 4">
            <a:extLst>
              <a:ext uri="{FF2B5EF4-FFF2-40B4-BE49-F238E27FC236}">
                <a16:creationId xmlns:a16="http://schemas.microsoft.com/office/drawing/2014/main" id="{E3C9FB26-EBB8-4E07-B6A5-69990FC1EDE5}"/>
              </a:ext>
            </a:extLst>
          </p:cNvPr>
          <p:cNvSpPr/>
          <p:nvPr/>
        </p:nvSpPr>
        <p:spPr>
          <a:xfrm>
            <a:off x="3278459" y="2864936"/>
            <a:ext cx="8140387" cy="1046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600" dirty="0"/>
              <a:t>3. Mecanismos de mediación y arbitraje, a fin de que las partes encuentren soluciones consensuadas. </a:t>
            </a:r>
            <a:endParaRPr lang="en-US" sz="1600" dirty="0"/>
          </a:p>
        </p:txBody>
      </p:sp>
      <p:sp>
        <p:nvSpPr>
          <p:cNvPr id="6" name="Rectangle: Rounded Corners 5">
            <a:extLst>
              <a:ext uri="{FF2B5EF4-FFF2-40B4-BE49-F238E27FC236}">
                <a16:creationId xmlns:a16="http://schemas.microsoft.com/office/drawing/2014/main" id="{78175EB2-09C5-4087-B135-4D407B7AB7A6}"/>
              </a:ext>
            </a:extLst>
          </p:cNvPr>
          <p:cNvSpPr/>
          <p:nvPr/>
        </p:nvSpPr>
        <p:spPr>
          <a:xfrm>
            <a:off x="3278459" y="4120377"/>
            <a:ext cx="8140387" cy="1046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600" dirty="0"/>
              <a:t>4. La inducción positiva, mediante campañas de comunicación a la opinión pública para inducir y armonizar conductas voluntarias. </a:t>
            </a:r>
            <a:endParaRPr lang="en-US" sz="1600" dirty="0"/>
          </a:p>
        </p:txBody>
      </p:sp>
      <p:sp>
        <p:nvSpPr>
          <p:cNvPr id="7" name="Rectangle: Rounded Corners 6">
            <a:extLst>
              <a:ext uri="{FF2B5EF4-FFF2-40B4-BE49-F238E27FC236}">
                <a16:creationId xmlns:a16="http://schemas.microsoft.com/office/drawing/2014/main" id="{6647F6B4-C6DB-4DAC-81CB-D8A15CA3B960}"/>
              </a:ext>
            </a:extLst>
          </p:cNvPr>
          <p:cNvSpPr/>
          <p:nvPr/>
        </p:nvSpPr>
        <p:spPr>
          <a:xfrm>
            <a:off x="3278459" y="5375818"/>
            <a:ext cx="8140387" cy="1046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600" dirty="0"/>
              <a:t>5. Programas educativos para promover en la juventud los cambios culturales necesarios que eviten o </a:t>
            </a:r>
            <a:r>
              <a:rPr lang="es-EC" sz="1600" dirty="0" err="1"/>
              <a:t>amortiguen</a:t>
            </a:r>
            <a:r>
              <a:rPr lang="es-EC" sz="1600" dirty="0"/>
              <a:t> en un futuro próximo a los conflictos normativos. </a:t>
            </a:r>
            <a:endParaRPr lang="en-US" sz="1600" dirty="0"/>
          </a:p>
        </p:txBody>
      </p:sp>
      <p:sp>
        <p:nvSpPr>
          <p:cNvPr id="8" name="TextBox 7">
            <a:extLst>
              <a:ext uri="{FF2B5EF4-FFF2-40B4-BE49-F238E27FC236}">
                <a16:creationId xmlns:a16="http://schemas.microsoft.com/office/drawing/2014/main" id="{509312E2-FE6F-433E-AABF-08AFAF6D6B06}"/>
              </a:ext>
            </a:extLst>
          </p:cNvPr>
          <p:cNvSpPr txBox="1"/>
          <p:nvPr/>
        </p:nvSpPr>
        <p:spPr>
          <a:xfrm rot="5400000">
            <a:off x="-1604142" y="3302645"/>
            <a:ext cx="6278642" cy="252709"/>
          </a:xfrm>
          <a:prstGeom prst="rect">
            <a:avLst/>
          </a:prstGeom>
          <a:noFill/>
        </p:spPr>
        <p:txBody>
          <a:bodyPr vert="vert270" wrap="square" rtlCol="0" anchor="ctr">
            <a:spAutoFit/>
          </a:bodyPr>
          <a:lstStyle/>
          <a:p>
            <a:pPr algn="ctr"/>
            <a:r>
              <a:rPr lang="es-EC" sz="3600" b="1" dirty="0"/>
              <a:t>ESTRATEGIAS </a:t>
            </a:r>
            <a:endParaRPr lang="en-US" sz="3600" b="1" dirty="0"/>
          </a:p>
        </p:txBody>
      </p:sp>
    </p:spTree>
    <p:extLst>
      <p:ext uri="{BB962C8B-B14F-4D97-AF65-F5344CB8AC3E}">
        <p14:creationId xmlns:p14="http://schemas.microsoft.com/office/powerpoint/2010/main" val="496461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EC41F2-C145-4078-A801-7E73551B8CCB}"/>
              </a:ext>
            </a:extLst>
          </p:cNvPr>
          <p:cNvSpPr txBox="1"/>
          <p:nvPr/>
        </p:nvSpPr>
        <p:spPr>
          <a:xfrm>
            <a:off x="643053" y="669960"/>
            <a:ext cx="10905893" cy="523220"/>
          </a:xfrm>
          <a:prstGeom prst="rect">
            <a:avLst/>
          </a:prstGeom>
          <a:noFill/>
        </p:spPr>
        <p:txBody>
          <a:bodyPr wrap="square" rtlCol="0">
            <a:spAutoFit/>
          </a:bodyPr>
          <a:lstStyle/>
          <a:p>
            <a:pPr algn="ctr"/>
            <a:r>
              <a:rPr lang="es-EC" sz="2800" b="1" dirty="0"/>
              <a:t>Las dos cuestiones de fondo </a:t>
            </a:r>
            <a:endParaRPr lang="en-US" sz="2800" b="1" dirty="0"/>
          </a:p>
        </p:txBody>
      </p:sp>
      <p:sp>
        <p:nvSpPr>
          <p:cNvPr id="4" name="Rectangle: Rounded Corners 3">
            <a:extLst>
              <a:ext uri="{FF2B5EF4-FFF2-40B4-BE49-F238E27FC236}">
                <a16:creationId xmlns:a16="http://schemas.microsoft.com/office/drawing/2014/main" id="{2854DB7C-C6AB-464B-995A-AA54A78EA8E9}"/>
              </a:ext>
            </a:extLst>
          </p:cNvPr>
          <p:cNvSpPr/>
          <p:nvPr/>
        </p:nvSpPr>
        <p:spPr>
          <a:xfrm>
            <a:off x="397727" y="2059258"/>
            <a:ext cx="5631366" cy="2352908"/>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C" sz="1400" b="1" u="sng" dirty="0"/>
              <a:t>El grado de consenso normativo para el orden social</a:t>
            </a:r>
          </a:p>
          <a:p>
            <a:pPr algn="just"/>
            <a:endParaRPr lang="es-EC" sz="1400" dirty="0"/>
          </a:p>
          <a:p>
            <a:pPr algn="just"/>
            <a:r>
              <a:rPr lang="es-EC" sz="1400" dirty="0"/>
              <a:t>Mientras que Durkheim sostiene que una sociedad que no posea una conciencia colectiva, es decir un conjunto de normas aceptadas por la mayoría de sus miembros – terminará desintegrándose, otros expertos mantienen que una sociedad moderna no puede aspirar a tal unidad normativa. Se trata de una cuestión de presupuestos y como tal a cada uno le corresponde alinearse con una u otra posición. </a:t>
            </a:r>
            <a:endParaRPr lang="en-US" sz="1400" dirty="0"/>
          </a:p>
        </p:txBody>
      </p:sp>
      <p:sp>
        <p:nvSpPr>
          <p:cNvPr id="5" name="Rectangle: Rounded Corners 4">
            <a:extLst>
              <a:ext uri="{FF2B5EF4-FFF2-40B4-BE49-F238E27FC236}">
                <a16:creationId xmlns:a16="http://schemas.microsoft.com/office/drawing/2014/main" id="{6E35CFDB-157B-4380-86FC-AA7DA7928626}"/>
              </a:ext>
            </a:extLst>
          </p:cNvPr>
          <p:cNvSpPr/>
          <p:nvPr/>
        </p:nvSpPr>
        <p:spPr>
          <a:xfrm>
            <a:off x="6162907" y="2059258"/>
            <a:ext cx="5631366" cy="360184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C" sz="1400" b="1" u="sng" dirty="0"/>
              <a:t>Lo que mantiene unida a una sociedad</a:t>
            </a:r>
          </a:p>
          <a:p>
            <a:pPr algn="just"/>
            <a:endParaRPr lang="es-EC" sz="1400" dirty="0"/>
          </a:p>
          <a:p>
            <a:pPr marL="285750" indent="-285750" algn="just">
              <a:buFontTx/>
              <a:buChar char="-"/>
            </a:pPr>
            <a:r>
              <a:rPr lang="es-EC" sz="1400" dirty="0"/>
              <a:t>Son los valores lo que mantienen unidas a la Sociedad. </a:t>
            </a:r>
          </a:p>
          <a:p>
            <a:pPr marL="285750" indent="-285750" algn="just">
              <a:buFontTx/>
              <a:buChar char="-"/>
            </a:pPr>
            <a:r>
              <a:rPr lang="es-EC" sz="1400" dirty="0"/>
              <a:t>El uso de la comunicación confirma la convicción por parte de los actores estratégicos: estrategia, comunicación y consenso. </a:t>
            </a:r>
          </a:p>
          <a:p>
            <a:pPr marL="285750" indent="-285750" algn="just">
              <a:buFontTx/>
              <a:buChar char="-"/>
            </a:pPr>
            <a:r>
              <a:rPr lang="es-EC" sz="1400" dirty="0"/>
              <a:t>Cuatro reglas claves en resolución de conflictos normativos: </a:t>
            </a:r>
          </a:p>
          <a:p>
            <a:pPr lvl="1" algn="just"/>
            <a:r>
              <a:rPr lang="es-EC" sz="1400" dirty="0"/>
              <a:t>1. enmarcar y acotar problemas. </a:t>
            </a:r>
          </a:p>
          <a:p>
            <a:pPr lvl="1" algn="just"/>
            <a:r>
              <a:rPr lang="es-EC" sz="1400" dirty="0"/>
              <a:t>2. subir un escalón buscando límites en lo legal, lógico, fáctico. </a:t>
            </a:r>
          </a:p>
          <a:p>
            <a:pPr lvl="1" algn="just"/>
            <a:r>
              <a:rPr lang="es-EC" sz="1400" dirty="0"/>
              <a:t>3. convertir normas en intereses y a partir de ellos encontrar la interdependencia. </a:t>
            </a:r>
          </a:p>
          <a:p>
            <a:pPr lvl="1" algn="just"/>
            <a:r>
              <a:rPr lang="es-EC" sz="1400" dirty="0"/>
              <a:t>4. hacer que los actores sociales comprendan las ventajas de convertir un conflicto en un juego cooperativo aplicando la regla de la mayoría creciente.</a:t>
            </a:r>
          </a:p>
        </p:txBody>
      </p:sp>
      <p:pic>
        <p:nvPicPr>
          <p:cNvPr id="6" name="Picture 5">
            <a:extLst>
              <a:ext uri="{FF2B5EF4-FFF2-40B4-BE49-F238E27FC236}">
                <a16:creationId xmlns:a16="http://schemas.microsoft.com/office/drawing/2014/main" id="{57FEDF72-16BE-4EF3-94B8-B7336D80F85F}"/>
              </a:ext>
            </a:extLst>
          </p:cNvPr>
          <p:cNvPicPr>
            <a:picLocks noChangeAspect="1"/>
          </p:cNvPicPr>
          <p:nvPr/>
        </p:nvPicPr>
        <p:blipFill rotWithShape="1">
          <a:blip r:embed="rId2"/>
          <a:srcRect b="6130"/>
          <a:stretch/>
        </p:blipFill>
        <p:spPr>
          <a:xfrm>
            <a:off x="1477537" y="4496771"/>
            <a:ext cx="3284034" cy="2096694"/>
          </a:xfrm>
          <a:prstGeom prst="rect">
            <a:avLst/>
          </a:prstGeom>
        </p:spPr>
      </p:pic>
    </p:spTree>
    <p:extLst>
      <p:ext uri="{BB962C8B-B14F-4D97-AF65-F5344CB8AC3E}">
        <p14:creationId xmlns:p14="http://schemas.microsoft.com/office/powerpoint/2010/main" val="3545491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195F07-1316-499D-A821-EACFD737B11D}"/>
              </a:ext>
            </a:extLst>
          </p:cNvPr>
          <p:cNvSpPr txBox="1"/>
          <p:nvPr/>
        </p:nvSpPr>
        <p:spPr>
          <a:xfrm>
            <a:off x="146685" y="487587"/>
            <a:ext cx="11898630" cy="707886"/>
          </a:xfrm>
          <a:prstGeom prst="rect">
            <a:avLst/>
          </a:prstGeom>
          <a:noFill/>
        </p:spPr>
        <p:txBody>
          <a:bodyPr wrap="square" rtlCol="0">
            <a:spAutoFit/>
          </a:bodyPr>
          <a:lstStyle/>
          <a:p>
            <a:r>
              <a:rPr lang="es-EC" sz="2000" b="1" dirty="0"/>
              <a:t>3. CONFLICTOS DE MERCADO. HACIA UN NUEVO ENFOQUE DE LA COMPETITIVIDAD. </a:t>
            </a:r>
          </a:p>
          <a:p>
            <a:r>
              <a:rPr lang="es-EC" sz="2000" b="1" dirty="0"/>
              <a:t>ESTRATEGIAS COOPERATIVAS Y ALIANZAS. </a:t>
            </a:r>
            <a:endParaRPr lang="en-US" sz="2000" b="1" dirty="0"/>
          </a:p>
        </p:txBody>
      </p:sp>
      <p:sp>
        <p:nvSpPr>
          <p:cNvPr id="3" name="Rectangle: Rounded Corners 2">
            <a:extLst>
              <a:ext uri="{FF2B5EF4-FFF2-40B4-BE49-F238E27FC236}">
                <a16:creationId xmlns:a16="http://schemas.microsoft.com/office/drawing/2014/main" id="{FF6D9D10-E430-4400-A41E-6BEABC533157}"/>
              </a:ext>
            </a:extLst>
          </p:cNvPr>
          <p:cNvSpPr/>
          <p:nvPr/>
        </p:nvSpPr>
        <p:spPr>
          <a:xfrm>
            <a:off x="446049" y="1706137"/>
            <a:ext cx="5229922" cy="39475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Una primera respuestas estratégica de las empresas a la globalización fue tratar de imponer un único enfoque global sobre los diferentes mercados. </a:t>
            </a:r>
          </a:p>
          <a:p>
            <a:pPr algn="ctr"/>
            <a:endParaRPr lang="es-EC" dirty="0"/>
          </a:p>
          <a:p>
            <a:pPr algn="ctr"/>
            <a:r>
              <a:rPr lang="es-EC" dirty="0"/>
              <a:t>Pero el mundo no es tan global como lo parece, y las empresas se vieron obligadas a girar su orientación estratégica hacia una focalización globalizada de la acción empresarial en su conjunto, pero sin por ello perder de vista las particularidades de los países sobre los que se trabaja. </a:t>
            </a:r>
            <a:endParaRPr lang="en-US" dirty="0"/>
          </a:p>
        </p:txBody>
      </p:sp>
      <p:sp>
        <p:nvSpPr>
          <p:cNvPr id="4" name="Rectangle: Rounded Corners 3">
            <a:extLst>
              <a:ext uri="{FF2B5EF4-FFF2-40B4-BE49-F238E27FC236}">
                <a16:creationId xmlns:a16="http://schemas.microsoft.com/office/drawing/2014/main" id="{BF1904A8-A006-4A39-9014-C03B4841B865}"/>
              </a:ext>
            </a:extLst>
          </p:cNvPr>
          <p:cNvSpPr/>
          <p:nvPr/>
        </p:nvSpPr>
        <p:spPr>
          <a:xfrm>
            <a:off x="6363629" y="1706137"/>
            <a:ext cx="5229922" cy="394753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u="sng" dirty="0"/>
              <a:t>Cooperación entre empresas</a:t>
            </a:r>
          </a:p>
          <a:p>
            <a:pPr algn="ctr"/>
            <a:endParaRPr lang="es-EC" dirty="0"/>
          </a:p>
          <a:p>
            <a:pPr algn="ctr"/>
            <a:r>
              <a:rPr lang="es-EC" dirty="0"/>
              <a:t>Se entiende por “una institución duradera de relaciones privilegiadas entre empresas, fundadas sobre la reciprocidad de ventas, la concertación sistemática, y la búsqueda común en común de todos los progresos y avances que pueden contribuir a conseguir un objetivo en conjunto”. (Hermosilla y Solá, 1989).</a:t>
            </a:r>
            <a:endParaRPr lang="en-US" dirty="0"/>
          </a:p>
        </p:txBody>
      </p:sp>
    </p:spTree>
    <p:extLst>
      <p:ext uri="{BB962C8B-B14F-4D97-AF65-F5344CB8AC3E}">
        <p14:creationId xmlns:p14="http://schemas.microsoft.com/office/powerpoint/2010/main" val="3742390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B9C329A-39C0-4DF7-8563-CFD4021AFAA2}"/>
              </a:ext>
            </a:extLst>
          </p:cNvPr>
          <p:cNvSpPr/>
          <p:nvPr/>
        </p:nvSpPr>
        <p:spPr>
          <a:xfrm>
            <a:off x="6716753" y="267629"/>
            <a:ext cx="5241074" cy="63338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u="sng" dirty="0"/>
              <a:t>Beneficios de la cooperación entre empresas</a:t>
            </a:r>
          </a:p>
          <a:p>
            <a:pPr algn="ctr"/>
            <a:endParaRPr lang="es-EC" dirty="0"/>
          </a:p>
          <a:p>
            <a:pPr algn="ctr"/>
            <a:r>
              <a:rPr lang="es-EC" dirty="0"/>
              <a:t>Las empresas se sienten impulsadas a cooperar cuando el cálculo de los costes de interdependencia les demuestra que es más beneficiosa la acción cooperativa que la individual o la alianza que la confrontación. </a:t>
            </a:r>
          </a:p>
          <a:p>
            <a:pPr algn="ctr"/>
            <a:endParaRPr lang="es-EC" dirty="0"/>
          </a:p>
          <a:p>
            <a:pPr algn="ctr"/>
            <a:r>
              <a:rPr lang="es-EC" dirty="0"/>
              <a:t>Estos cálculos pueden obedecer a: </a:t>
            </a:r>
          </a:p>
          <a:p>
            <a:pPr marL="285750" indent="-285750" algn="ctr">
              <a:buFontTx/>
              <a:buChar char="-"/>
            </a:pPr>
            <a:r>
              <a:rPr lang="es-EC" b="1" dirty="0"/>
              <a:t>Razones internas:</a:t>
            </a:r>
            <a:r>
              <a:rPr lang="es-EC" dirty="0"/>
              <a:t> reducir la incertidumbre. </a:t>
            </a:r>
          </a:p>
          <a:p>
            <a:pPr marL="285750" indent="-285750" algn="ctr">
              <a:buFontTx/>
              <a:buChar char="-"/>
            </a:pPr>
            <a:r>
              <a:rPr lang="es-EC" b="1" dirty="0"/>
              <a:t>Razones competitivas: </a:t>
            </a:r>
            <a:r>
              <a:rPr lang="es-EC" dirty="0"/>
              <a:t>reforzar e incrementar las oportunidades competitivas que tendrían las cooperantes si actuasen solos. </a:t>
            </a:r>
          </a:p>
          <a:p>
            <a:pPr marL="285750" indent="-285750" algn="ctr">
              <a:buFontTx/>
              <a:buChar char="-"/>
            </a:pPr>
            <a:r>
              <a:rPr lang="es-EC" b="1" dirty="0"/>
              <a:t>Razones estratégicas: </a:t>
            </a:r>
            <a:r>
              <a:rPr lang="es-EC" dirty="0"/>
              <a:t>entrar en nuevos mercados o de aportar nuevas decisiones estratégicas a los cooperantes. </a:t>
            </a:r>
          </a:p>
        </p:txBody>
      </p:sp>
      <p:sp>
        <p:nvSpPr>
          <p:cNvPr id="3" name="Arrow: Right 2">
            <a:extLst>
              <a:ext uri="{FF2B5EF4-FFF2-40B4-BE49-F238E27FC236}">
                <a16:creationId xmlns:a16="http://schemas.microsoft.com/office/drawing/2014/main" id="{EB4F2484-5D00-41E2-8832-F589A9A11BBF}"/>
              </a:ext>
            </a:extLst>
          </p:cNvPr>
          <p:cNvSpPr/>
          <p:nvPr/>
        </p:nvSpPr>
        <p:spPr>
          <a:xfrm>
            <a:off x="4661210" y="836340"/>
            <a:ext cx="2408663" cy="5073805"/>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Rounded Corners 1">
            <a:extLst>
              <a:ext uri="{FF2B5EF4-FFF2-40B4-BE49-F238E27FC236}">
                <a16:creationId xmlns:a16="http://schemas.microsoft.com/office/drawing/2014/main" id="{C09F0A50-824F-4458-AD2A-937471E5B61B}"/>
              </a:ext>
            </a:extLst>
          </p:cNvPr>
          <p:cNvSpPr/>
          <p:nvPr/>
        </p:nvSpPr>
        <p:spPr>
          <a:xfrm>
            <a:off x="234175" y="546410"/>
            <a:ext cx="5241074" cy="5274527"/>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u="sng" dirty="0"/>
              <a:t>Tipos de cooperación entre empresas</a:t>
            </a:r>
          </a:p>
          <a:p>
            <a:pPr algn="ctr"/>
            <a:endParaRPr lang="es-EC" dirty="0"/>
          </a:p>
          <a:p>
            <a:pPr algn="ctr"/>
            <a:r>
              <a:rPr lang="es-EC" dirty="0"/>
              <a:t>La cooperación es una estrategia muy flexible que permite una amplia variedad de manifestaciones. </a:t>
            </a:r>
          </a:p>
          <a:p>
            <a:pPr algn="ctr"/>
            <a:endParaRPr lang="en-US" dirty="0"/>
          </a:p>
          <a:p>
            <a:pPr marL="285750" indent="-285750" algn="ctr">
              <a:buFontTx/>
              <a:buChar char="-"/>
            </a:pPr>
            <a:r>
              <a:rPr lang="en-US" dirty="0" err="1"/>
              <a:t>Franquicias</a:t>
            </a:r>
            <a:r>
              <a:rPr lang="en-US" dirty="0"/>
              <a:t>.</a:t>
            </a:r>
          </a:p>
          <a:p>
            <a:pPr marL="285750" indent="-285750" algn="ctr">
              <a:buFontTx/>
              <a:buChar char="-"/>
            </a:pPr>
            <a:r>
              <a:rPr lang="en-US" dirty="0" err="1"/>
              <a:t>Subcontratación</a:t>
            </a:r>
            <a:r>
              <a:rPr lang="en-US" dirty="0"/>
              <a:t>. </a:t>
            </a:r>
          </a:p>
          <a:p>
            <a:pPr marL="285750" indent="-285750" algn="ctr">
              <a:buFontTx/>
              <a:buChar char="-"/>
            </a:pPr>
            <a:r>
              <a:rPr lang="en-US" dirty="0" err="1"/>
              <a:t>Transferencia</a:t>
            </a:r>
            <a:r>
              <a:rPr lang="en-US" dirty="0"/>
              <a:t> de </a:t>
            </a:r>
            <a:r>
              <a:rPr lang="en-US" dirty="0" err="1"/>
              <a:t>tecnologías</a:t>
            </a:r>
            <a:r>
              <a:rPr lang="en-US" dirty="0"/>
              <a:t>. </a:t>
            </a:r>
          </a:p>
          <a:p>
            <a:pPr marL="285750" indent="-285750" algn="ctr">
              <a:buFontTx/>
              <a:buChar char="-"/>
            </a:pPr>
            <a:r>
              <a:rPr lang="en-US" dirty="0" err="1"/>
              <a:t>Patentes</a:t>
            </a:r>
            <a:r>
              <a:rPr lang="en-US" dirty="0"/>
              <a:t>.</a:t>
            </a:r>
          </a:p>
          <a:p>
            <a:pPr marL="285750" indent="-285750" algn="ctr">
              <a:buFontTx/>
              <a:buChar char="-"/>
            </a:pPr>
            <a:r>
              <a:rPr lang="en-US" dirty="0" err="1"/>
              <a:t>Diseños</a:t>
            </a:r>
            <a:r>
              <a:rPr lang="en-US" dirty="0"/>
              <a:t> y </a:t>
            </a:r>
            <a:r>
              <a:rPr lang="en-US" dirty="0" err="1"/>
              <a:t>marcas</a:t>
            </a:r>
            <a:r>
              <a:rPr lang="en-US" dirty="0"/>
              <a:t>. </a:t>
            </a:r>
          </a:p>
          <a:p>
            <a:pPr marL="285750" indent="-285750" algn="ctr">
              <a:buFontTx/>
              <a:buChar char="-"/>
            </a:pPr>
            <a:r>
              <a:rPr lang="en-US" dirty="0" err="1"/>
              <a:t>Operaciones</a:t>
            </a:r>
            <a:r>
              <a:rPr lang="en-US" dirty="0"/>
              <a:t> buy back, piggy back. </a:t>
            </a:r>
          </a:p>
          <a:p>
            <a:pPr marL="285750" indent="-285750" algn="ctr">
              <a:buFontTx/>
              <a:buChar char="-"/>
            </a:pPr>
            <a:r>
              <a:rPr lang="en-US" dirty="0" err="1"/>
              <a:t>Creación</a:t>
            </a:r>
            <a:r>
              <a:rPr lang="en-US" dirty="0"/>
              <a:t> de </a:t>
            </a:r>
            <a:r>
              <a:rPr lang="en-US" dirty="0" err="1"/>
              <a:t>nuevas</a:t>
            </a:r>
            <a:r>
              <a:rPr lang="en-US" dirty="0"/>
              <a:t> </a:t>
            </a:r>
            <a:r>
              <a:rPr lang="en-US" dirty="0" err="1"/>
              <a:t>coaliciones</a:t>
            </a:r>
            <a:r>
              <a:rPr lang="en-US" dirty="0"/>
              <a:t>. </a:t>
            </a:r>
          </a:p>
          <a:p>
            <a:pPr marL="285750" indent="-285750" algn="ctr">
              <a:buFontTx/>
              <a:buChar char="-"/>
            </a:pPr>
            <a:r>
              <a:rPr lang="en-US" dirty="0" err="1"/>
              <a:t>Cooperativas</a:t>
            </a:r>
            <a:r>
              <a:rPr lang="en-US" dirty="0"/>
              <a:t>. </a:t>
            </a:r>
          </a:p>
          <a:p>
            <a:pPr marL="285750" indent="-285750" algn="ctr">
              <a:buFontTx/>
              <a:buChar char="-"/>
            </a:pPr>
            <a:r>
              <a:rPr lang="en-US" dirty="0" err="1"/>
              <a:t>Creación</a:t>
            </a:r>
            <a:r>
              <a:rPr lang="en-US" dirty="0"/>
              <a:t> de joint ventures.</a:t>
            </a:r>
            <a:endParaRPr lang="es-EC" dirty="0"/>
          </a:p>
        </p:txBody>
      </p:sp>
      <p:pic>
        <p:nvPicPr>
          <p:cNvPr id="5" name="Picture 4">
            <a:extLst>
              <a:ext uri="{FF2B5EF4-FFF2-40B4-BE49-F238E27FC236}">
                <a16:creationId xmlns:a16="http://schemas.microsoft.com/office/drawing/2014/main" id="{F79F1E1F-7C41-4E49-A675-4125D39628AA}"/>
              </a:ext>
            </a:extLst>
          </p:cNvPr>
          <p:cNvPicPr>
            <a:picLocks noChangeAspect="1"/>
          </p:cNvPicPr>
          <p:nvPr/>
        </p:nvPicPr>
        <p:blipFill>
          <a:blip r:embed="rId2"/>
          <a:stretch>
            <a:fillRect/>
          </a:stretch>
        </p:blipFill>
        <p:spPr>
          <a:xfrm>
            <a:off x="4762514" y="2639228"/>
            <a:ext cx="2206053" cy="1468028"/>
          </a:xfrm>
          <a:prstGeom prst="rect">
            <a:avLst/>
          </a:prstGeom>
        </p:spPr>
      </p:pic>
    </p:spTree>
    <p:extLst>
      <p:ext uri="{BB962C8B-B14F-4D97-AF65-F5344CB8AC3E}">
        <p14:creationId xmlns:p14="http://schemas.microsoft.com/office/powerpoint/2010/main" val="542522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Down 3">
            <a:extLst>
              <a:ext uri="{FF2B5EF4-FFF2-40B4-BE49-F238E27FC236}">
                <a16:creationId xmlns:a16="http://schemas.microsoft.com/office/drawing/2014/main" id="{11857876-D60D-4F19-BF36-717D2979B571}"/>
              </a:ext>
            </a:extLst>
          </p:cNvPr>
          <p:cNvSpPr/>
          <p:nvPr/>
        </p:nvSpPr>
        <p:spPr>
          <a:xfrm>
            <a:off x="4960433" y="3300762"/>
            <a:ext cx="1730299" cy="1092819"/>
          </a:xfrm>
          <a:prstGeom prst="down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EC5AF94-5A09-4AB8-9A53-5066988FAAAC}"/>
              </a:ext>
            </a:extLst>
          </p:cNvPr>
          <p:cNvSpPr txBox="1"/>
          <p:nvPr/>
        </p:nvSpPr>
        <p:spPr>
          <a:xfrm>
            <a:off x="643053" y="279668"/>
            <a:ext cx="10905893" cy="954107"/>
          </a:xfrm>
          <a:prstGeom prst="rect">
            <a:avLst/>
          </a:prstGeom>
          <a:noFill/>
        </p:spPr>
        <p:txBody>
          <a:bodyPr wrap="square" rtlCol="0">
            <a:spAutoFit/>
          </a:bodyPr>
          <a:lstStyle/>
          <a:p>
            <a:pPr algn="ctr"/>
            <a:r>
              <a:rPr lang="es-EC" sz="2800" b="1" dirty="0"/>
              <a:t>El peso del componente comunicativo en las estrategias cooperativas </a:t>
            </a:r>
            <a:endParaRPr lang="en-US" sz="2800" b="1" dirty="0"/>
          </a:p>
        </p:txBody>
      </p:sp>
      <p:sp>
        <p:nvSpPr>
          <p:cNvPr id="3" name="Rectangle: Rounded Corners 2">
            <a:extLst>
              <a:ext uri="{FF2B5EF4-FFF2-40B4-BE49-F238E27FC236}">
                <a16:creationId xmlns:a16="http://schemas.microsoft.com/office/drawing/2014/main" id="{7DDAF47D-FB1F-402B-B2F7-612560012936}"/>
              </a:ext>
            </a:extLst>
          </p:cNvPr>
          <p:cNvSpPr/>
          <p:nvPr/>
        </p:nvSpPr>
        <p:spPr>
          <a:xfrm>
            <a:off x="643053" y="1527717"/>
            <a:ext cx="10786947" cy="224139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Todos los analistas concuerdan que las alianzas suelen ser válidas y efectivas si los socios parten de una misma cosmovisión. </a:t>
            </a:r>
          </a:p>
          <a:p>
            <a:pPr algn="ctr"/>
            <a:r>
              <a:rPr lang="es-EC" dirty="0"/>
              <a:t>Por eso el primer paso es conocer los valores y la visión de nuestro futuro socio, nuestro </a:t>
            </a:r>
            <a:r>
              <a:rPr lang="es-EC" dirty="0" err="1"/>
              <a:t>partner</a:t>
            </a:r>
            <a:r>
              <a:rPr lang="es-EC" dirty="0"/>
              <a:t>; para posterior entrar en un proceso más complejo de negociación que exige comunicación. Flexibilidad pero sobre todo credibilidad. </a:t>
            </a:r>
            <a:endParaRPr lang="en-US" dirty="0"/>
          </a:p>
        </p:txBody>
      </p:sp>
      <p:sp>
        <p:nvSpPr>
          <p:cNvPr id="5" name="Rectangle: Rounded Corners 4">
            <a:extLst>
              <a:ext uri="{FF2B5EF4-FFF2-40B4-BE49-F238E27FC236}">
                <a16:creationId xmlns:a16="http://schemas.microsoft.com/office/drawing/2014/main" id="{9F1FB760-6781-4335-B6A4-C6D187B7481B}"/>
              </a:ext>
            </a:extLst>
          </p:cNvPr>
          <p:cNvSpPr/>
          <p:nvPr/>
        </p:nvSpPr>
        <p:spPr>
          <a:xfrm>
            <a:off x="2356623" y="4393581"/>
            <a:ext cx="7155367" cy="224139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dirty="0"/>
              <a:t>Claves de la vida en común: </a:t>
            </a:r>
          </a:p>
          <a:p>
            <a:pPr marL="342900" indent="-342900">
              <a:buAutoNum type="arabicPeriod"/>
            </a:pPr>
            <a:r>
              <a:rPr lang="es-EC" dirty="0"/>
              <a:t>La </a:t>
            </a:r>
            <a:r>
              <a:rPr lang="es-EC" i="1" dirty="0"/>
              <a:t>confianza</a:t>
            </a:r>
            <a:r>
              <a:rPr lang="es-EC" dirty="0"/>
              <a:t> de cada parte en el otro. </a:t>
            </a:r>
          </a:p>
          <a:p>
            <a:pPr marL="342900" indent="-342900">
              <a:buAutoNum type="arabicPeriod"/>
            </a:pPr>
            <a:r>
              <a:rPr lang="es-EC" dirty="0"/>
              <a:t>La </a:t>
            </a:r>
            <a:r>
              <a:rPr lang="es-EC" i="1" dirty="0"/>
              <a:t>igualdad-paridad</a:t>
            </a:r>
            <a:r>
              <a:rPr lang="es-EC" dirty="0"/>
              <a:t> y el </a:t>
            </a:r>
            <a:r>
              <a:rPr lang="es-EC" i="1" dirty="0"/>
              <a:t>respeto mutuo</a:t>
            </a:r>
            <a:r>
              <a:rPr lang="es-EC" dirty="0"/>
              <a:t> entre los diferentes socios. </a:t>
            </a:r>
            <a:endParaRPr lang="en-US" dirty="0"/>
          </a:p>
          <a:p>
            <a:pPr marL="342900" indent="-342900">
              <a:buAutoNum type="arabicPeriod"/>
            </a:pPr>
            <a:r>
              <a:rPr lang="es-EC" dirty="0"/>
              <a:t>La </a:t>
            </a:r>
            <a:r>
              <a:rPr lang="es-EC" i="1" dirty="0"/>
              <a:t>adhesión</a:t>
            </a:r>
            <a:r>
              <a:rPr lang="es-EC" dirty="0"/>
              <a:t> de todo el personal al acuerdo de cooperación. </a:t>
            </a:r>
          </a:p>
          <a:p>
            <a:pPr marL="342900" indent="-342900">
              <a:buAutoNum type="arabicPeriod"/>
            </a:pPr>
            <a:r>
              <a:rPr lang="es-EC" dirty="0"/>
              <a:t>La </a:t>
            </a:r>
            <a:r>
              <a:rPr lang="es-EC" i="1" dirty="0"/>
              <a:t>calidad del diálogo</a:t>
            </a:r>
            <a:r>
              <a:rPr lang="es-EC" dirty="0"/>
              <a:t> y </a:t>
            </a:r>
            <a:r>
              <a:rPr lang="es-EC" i="1" dirty="0"/>
              <a:t>de la información</a:t>
            </a:r>
            <a:r>
              <a:rPr lang="es-EC" dirty="0"/>
              <a:t> entre los cooperantes. </a:t>
            </a:r>
          </a:p>
          <a:p>
            <a:pPr marL="342900" indent="-342900">
              <a:buAutoNum type="arabicPeriod"/>
            </a:pPr>
            <a:r>
              <a:rPr lang="es-EC" dirty="0"/>
              <a:t>La </a:t>
            </a:r>
            <a:r>
              <a:rPr lang="es-EC" i="1" dirty="0"/>
              <a:t>compatibilidad</a:t>
            </a:r>
            <a:r>
              <a:rPr lang="es-EC" dirty="0"/>
              <a:t> de las formas de gestión. </a:t>
            </a:r>
          </a:p>
          <a:p>
            <a:pPr marL="342900" indent="-342900">
              <a:buAutoNum type="arabicPeriod"/>
            </a:pPr>
            <a:r>
              <a:rPr lang="es-EC" dirty="0"/>
              <a:t>La capacidad de </a:t>
            </a:r>
            <a:r>
              <a:rPr lang="es-EC" i="1" dirty="0"/>
              <a:t>adaptación a las mentalidades</a:t>
            </a:r>
            <a:r>
              <a:rPr lang="es-EC" dirty="0"/>
              <a:t> del resto de los socios</a:t>
            </a:r>
            <a:r>
              <a:rPr lang="en-US" dirty="0"/>
              <a:t>. </a:t>
            </a:r>
            <a:endParaRPr lang="es-EC" dirty="0"/>
          </a:p>
        </p:txBody>
      </p:sp>
    </p:spTree>
    <p:extLst>
      <p:ext uri="{BB962C8B-B14F-4D97-AF65-F5344CB8AC3E}">
        <p14:creationId xmlns:p14="http://schemas.microsoft.com/office/powerpoint/2010/main" val="1370202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9028CF-30DB-41B6-9DC5-DF3CFA5560DE}"/>
              </a:ext>
            </a:extLst>
          </p:cNvPr>
          <p:cNvSpPr txBox="1"/>
          <p:nvPr/>
        </p:nvSpPr>
        <p:spPr>
          <a:xfrm>
            <a:off x="146685" y="487587"/>
            <a:ext cx="11898630" cy="400110"/>
          </a:xfrm>
          <a:prstGeom prst="rect">
            <a:avLst/>
          </a:prstGeom>
          <a:noFill/>
        </p:spPr>
        <p:txBody>
          <a:bodyPr wrap="square" rtlCol="0">
            <a:spAutoFit/>
          </a:bodyPr>
          <a:lstStyle/>
          <a:p>
            <a:r>
              <a:rPr lang="es-EC" sz="2000" b="1" dirty="0"/>
              <a:t>4. LA SEMIO/STRATEG/SFERA</a:t>
            </a:r>
            <a:endParaRPr lang="en-US" sz="2000" b="1" dirty="0"/>
          </a:p>
        </p:txBody>
      </p:sp>
      <p:sp>
        <p:nvSpPr>
          <p:cNvPr id="3" name="Rectangle: Rounded Corners 2">
            <a:extLst>
              <a:ext uri="{FF2B5EF4-FFF2-40B4-BE49-F238E27FC236}">
                <a16:creationId xmlns:a16="http://schemas.microsoft.com/office/drawing/2014/main" id="{AF518D25-075C-426C-9034-32A40A9AF705}"/>
              </a:ext>
            </a:extLst>
          </p:cNvPr>
          <p:cNvSpPr/>
          <p:nvPr/>
        </p:nvSpPr>
        <p:spPr>
          <a:xfrm>
            <a:off x="782443" y="1728437"/>
            <a:ext cx="10627113" cy="2442119"/>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EC" dirty="0"/>
              <a:t>El mundo simbólico que nos rodea no es neutral, sino intencional.</a:t>
            </a:r>
          </a:p>
          <a:p>
            <a:pPr marL="285750" indent="-285750">
              <a:buFont typeface="Arial" panose="020B0604020202020204" pitchFamily="34" charset="0"/>
              <a:buChar char="•"/>
            </a:pPr>
            <a:r>
              <a:rPr lang="es-EC" dirty="0" err="1"/>
              <a:t>Lotman</a:t>
            </a:r>
            <a:r>
              <a:rPr lang="es-EC" dirty="0"/>
              <a:t>, se refiere al término de “esfera semiótica”  en lo que se convierte </a:t>
            </a:r>
            <a:r>
              <a:rPr lang="es-EC" dirty="0" err="1"/>
              <a:t>semio</a:t>
            </a:r>
            <a:r>
              <a:rPr lang="es-EC" dirty="0"/>
              <a:t>/</a:t>
            </a:r>
            <a:r>
              <a:rPr lang="es-EC" dirty="0" err="1"/>
              <a:t>strateg</a:t>
            </a:r>
            <a:r>
              <a:rPr lang="es-EC" dirty="0"/>
              <a:t>/</a:t>
            </a:r>
            <a:r>
              <a:rPr lang="es-EC" dirty="0" err="1"/>
              <a:t>sfera</a:t>
            </a:r>
            <a:r>
              <a:rPr lang="es-EC" dirty="0"/>
              <a:t>. </a:t>
            </a:r>
          </a:p>
          <a:p>
            <a:pPr marL="285750" indent="-285750">
              <a:buFont typeface="Arial" panose="020B0604020202020204" pitchFamily="34" charset="0"/>
              <a:buChar char="•"/>
            </a:pPr>
            <a:r>
              <a:rPr lang="es-EC" dirty="0"/>
              <a:t>Aunque en un inicio prospero la idea de una Administración Pública liderando el cambio mediante técnicas de una ingeniería de consenso centralizada y subvencionada, en la actualidad la idea rectora es que si hay un medio para resolver los conflictos del fin/comienzos del mileno, este no viene desde el Estado sino de las propias instituciones democráticas e idealmente de la sociedad civil. </a:t>
            </a:r>
          </a:p>
        </p:txBody>
      </p:sp>
    </p:spTree>
    <p:extLst>
      <p:ext uri="{BB962C8B-B14F-4D97-AF65-F5344CB8AC3E}">
        <p14:creationId xmlns:p14="http://schemas.microsoft.com/office/powerpoint/2010/main" val="193631714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emplate>TM10001115[[fn=Parcel]]</Template>
  <TotalTime>240</TotalTime>
  <Words>2198</Words>
  <Application>Microsoft Office PowerPoint</Application>
  <PresentationFormat>Widescreen</PresentationFormat>
  <Paragraphs>157</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Gill Sans MT</vt:lpstr>
      <vt:lpstr>Parcel</vt:lpstr>
      <vt:lpstr>Las ingenierías del consenso.  La semio/strateg/Sfera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Paola Palacios [C]</dc:creator>
  <cp:lastModifiedBy>Paola Palacios [C]</cp:lastModifiedBy>
  <cp:revision>52</cp:revision>
  <dcterms:created xsi:type="dcterms:W3CDTF">2019-07-21T21:59:59Z</dcterms:created>
  <dcterms:modified xsi:type="dcterms:W3CDTF">2019-07-22T02:00:00Z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702bf62-88e6-456d-b298-e2abb13de1ea_Enabled">
    <vt:lpwstr>True</vt:lpwstr>
  </property>
  <property fmtid="{D5CDD505-2E9C-101B-9397-08002B2CF9AE}" pid="3" name="MSIP_Label_0702bf62-88e6-456d-b298-e2abb13de1ea_SiteId">
    <vt:lpwstr>548d26ab-8caa-49e1-97c2-a1b1a06cc39c</vt:lpwstr>
  </property>
  <property fmtid="{D5CDD505-2E9C-101B-9397-08002B2CF9AE}" pid="4" name="MSIP_Label_0702bf62-88e6-456d-b298-e2abb13de1ea_Owner">
    <vt:lpwstr>ppalacios@coca-cola.com</vt:lpwstr>
  </property>
  <property fmtid="{D5CDD505-2E9C-101B-9397-08002B2CF9AE}" pid="5" name="MSIP_Label_0702bf62-88e6-456d-b298-e2abb13de1ea_SetDate">
    <vt:lpwstr>2019-07-21T22:00:12.5605679Z</vt:lpwstr>
  </property>
  <property fmtid="{D5CDD505-2E9C-101B-9397-08002B2CF9AE}" pid="6" name="MSIP_Label_0702bf62-88e6-456d-b298-e2abb13de1ea_Name">
    <vt:lpwstr>Confidential (not protected)</vt:lpwstr>
  </property>
  <property fmtid="{D5CDD505-2E9C-101B-9397-08002B2CF9AE}" pid="7" name="MSIP_Label_0702bf62-88e6-456d-b298-e2abb13de1ea_Application">
    <vt:lpwstr>Microsoft Azure Information Protection</vt:lpwstr>
  </property>
  <property fmtid="{D5CDD505-2E9C-101B-9397-08002B2CF9AE}" pid="8" name="MSIP_Label_0702bf62-88e6-456d-b298-e2abb13de1ea_Extended_MSFT_Method">
    <vt:lpwstr>Automatic</vt:lpwstr>
  </property>
  <property fmtid="{D5CDD505-2E9C-101B-9397-08002B2CF9AE}" pid="9" name="Sensitivity">
    <vt:lpwstr>Confidential (not protected)</vt:lpwstr>
  </property>
</Properties>
</file>