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7/3/2019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Caso de estudio</a:t>
            </a:r>
            <a:br>
              <a:rPr lang="es-ES" dirty="0" smtClean="0"/>
            </a:br>
            <a:r>
              <a:rPr lang="es-ES" dirty="0" smtClean="0"/>
              <a:t>Caricaturas</a:t>
            </a:r>
            <a:endParaRPr lang="es-ES" sz="7200" cap="none" dirty="0"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Le Monde</a:t>
            </a:r>
            <a:endParaRPr lang="es-ES" sz="7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069848" y="5591968"/>
            <a:ext cx="6245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Ana María Palacios</a:t>
            </a:r>
          </a:p>
          <a:p>
            <a:r>
              <a:rPr lang="es-ES" dirty="0" smtClean="0"/>
              <a:t>María Fernanda Román</a:t>
            </a:r>
          </a:p>
          <a:p>
            <a:r>
              <a:rPr lang="es-ES" dirty="0" smtClean="0"/>
              <a:t>Luis Miguel Morales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8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820" y="448887"/>
            <a:ext cx="6517179" cy="6284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280555"/>
            <a:ext cx="10058400" cy="1609344"/>
          </a:xfrm>
        </p:spPr>
        <p:txBody>
          <a:bodyPr/>
          <a:lstStyle/>
          <a:p>
            <a:r>
              <a:rPr lang="es-ES" dirty="0" smtClean="0"/>
              <a:t>Antecedentes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9208" y="1867871"/>
            <a:ext cx="6197969" cy="4050792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Publicación de las caricaturas danesas de Mahoma las cuales provocaron protestas y atentados del pueblo Musulmán.</a:t>
            </a:r>
            <a:endParaRPr lang="es-ES" dirty="0"/>
          </a:p>
          <a:p>
            <a:r>
              <a:rPr lang="es-EC" dirty="0"/>
              <a:t>El diario 'Le Monde' buscaba equilibrio entre dos prioridades: respetar las creencias religiosas y apoyar la libertad de expresión</a:t>
            </a:r>
            <a:r>
              <a:rPr lang="es-EC" dirty="0" smtClean="0"/>
              <a:t>.</a:t>
            </a:r>
          </a:p>
          <a:p>
            <a:r>
              <a:rPr lang="es-EC" dirty="0" smtClean="0"/>
              <a:t>Le Monde es un diario que se alinea con el humanismo laico de Francia.</a:t>
            </a:r>
          </a:p>
          <a:p>
            <a:r>
              <a:rPr lang="es-ES" dirty="0" smtClean="0"/>
              <a:t>Paris es anfitriona de una de las mas grandes poblaciones musulmanas en Europa.</a:t>
            </a:r>
            <a:endParaRPr lang="es-ES" dirty="0"/>
          </a:p>
          <a:p>
            <a:r>
              <a:rPr lang="es-EC" dirty="0"/>
              <a:t>Pidieron al famoso caricaturista </a:t>
            </a:r>
            <a:r>
              <a:rPr lang="es-EC" dirty="0" err="1"/>
              <a:t>Platun</a:t>
            </a:r>
            <a:r>
              <a:rPr lang="es-EC" dirty="0"/>
              <a:t> que hiciera una caricatura sobre los </a:t>
            </a:r>
            <a:r>
              <a:rPr lang="es-EC" dirty="0" smtClean="0"/>
              <a:t>el conflicto sobre los dibujos.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095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820" y="448887"/>
            <a:ext cx="6517179" cy="6284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19208" y="1867871"/>
            <a:ext cx="6197969" cy="4050792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>
            <a:normAutofit fontScale="92500" lnSpcReduction="10000"/>
          </a:bodyPr>
          <a:lstStyle/>
          <a:p>
            <a:pPr lvl="0"/>
            <a:r>
              <a:rPr lang="es-EC" dirty="0"/>
              <a:t>Debería le monde reproducir las caricaturas en pro de la libertad de expresión???</a:t>
            </a:r>
            <a:endParaRPr lang="en-US" dirty="0"/>
          </a:p>
          <a:p>
            <a:pPr lvl="0"/>
            <a:r>
              <a:rPr lang="es-EC" dirty="0"/>
              <a:t>Debería no publicar por respeto a sus lectores?</a:t>
            </a:r>
            <a:endParaRPr lang="en-US" dirty="0"/>
          </a:p>
          <a:p>
            <a:pPr lvl="0"/>
            <a:r>
              <a:rPr lang="es-EC" dirty="0"/>
              <a:t>O debería publicar para añadir más leña al fuego???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s-EC" dirty="0"/>
              <a:t>La competencia entre periódicos, era un segundo problema… que hacían los otros los otros periódicos???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s-EC" dirty="0"/>
              <a:t>La Solución que plantea Le Monde es: publicar una nueva caricatura de la controversia, para remplazar los dibujos originales y ofensivos…, era esta la solución???</a:t>
            </a:r>
            <a:endParaRPr lang="en-U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21208" y="280555"/>
            <a:ext cx="10058400" cy="1609344"/>
          </a:xfrm>
        </p:spPr>
        <p:txBody>
          <a:bodyPr/>
          <a:lstStyle/>
          <a:p>
            <a:r>
              <a:rPr lang="es-ES" dirty="0" smtClean="0"/>
              <a:t>Interrogantes: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8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820" y="448887"/>
            <a:ext cx="6517179" cy="6284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319208" y="3827417"/>
            <a:ext cx="6197969" cy="2091246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 smtClean="0"/>
              <a:t>- Tenemos </a:t>
            </a:r>
            <a:r>
              <a:rPr lang="es-EC" dirty="0"/>
              <a:t>que punzar, molestar, exacerbar, tenemos que ser violentos…</a:t>
            </a:r>
            <a:endParaRPr lang="en-U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9768" y="1063199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s-EC" b="1" dirty="0"/>
              <a:t>CRITERIOS </a:t>
            </a:r>
            <a:r>
              <a:rPr lang="es-EC" b="1" dirty="0" smtClean="0"/>
              <a:t/>
            </a:r>
            <a:br>
              <a:rPr lang="es-EC" b="1" dirty="0" smtClean="0"/>
            </a:br>
            <a:r>
              <a:rPr lang="es-EC" b="1" dirty="0" smtClean="0"/>
              <a:t>COMUNICACIONALES </a:t>
            </a:r>
            <a:br>
              <a:rPr lang="es-EC" b="1" dirty="0" smtClean="0"/>
            </a:br>
            <a:r>
              <a:rPr lang="es-EC" b="1" dirty="0" smtClean="0"/>
              <a:t>DEL MEDIO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885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2961" y="512064"/>
            <a:ext cx="7891272" cy="1609344"/>
          </a:xfrm>
        </p:spPr>
        <p:txBody>
          <a:bodyPr>
            <a:normAutofit/>
          </a:bodyPr>
          <a:lstStyle/>
          <a:p>
            <a:r>
              <a:rPr lang="es-ES" sz="4800" dirty="0" smtClean="0"/>
              <a:t>Identificación del problema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52901" y="2121408"/>
            <a:ext cx="6090735" cy="4050792"/>
          </a:xfrm>
          <a:pattFill prst="pct20">
            <a:fgClr>
              <a:schemeClr val="bg1">
                <a:lumMod val="85000"/>
              </a:schemeClr>
            </a:fgClr>
            <a:bgClr>
              <a:schemeClr val="bg1"/>
            </a:bgClr>
          </a:pattFill>
          <a:effectLst/>
        </p:spPr>
        <p:txBody>
          <a:bodyPr>
            <a:normAutofit/>
          </a:bodyPr>
          <a:lstStyle/>
          <a:p>
            <a:r>
              <a:rPr lang="es-EC" sz="2400" dirty="0">
                <a:solidFill>
                  <a:srgbClr val="C00000"/>
                </a:solidFill>
              </a:rPr>
              <a:t>El </a:t>
            </a:r>
            <a:r>
              <a:rPr lang="es-EC" sz="2400" dirty="0" smtClean="0">
                <a:solidFill>
                  <a:srgbClr val="C00000"/>
                </a:solidFill>
              </a:rPr>
              <a:t>equilibrio entre la Libertad </a:t>
            </a:r>
            <a:r>
              <a:rPr lang="es-EC" sz="2400" dirty="0">
                <a:solidFill>
                  <a:srgbClr val="C00000"/>
                </a:solidFill>
              </a:rPr>
              <a:t>de expresión y respeto a la religión musulmana.</a:t>
            </a:r>
            <a:endParaRPr lang="es-ES" sz="2400" dirty="0">
              <a:solidFill>
                <a:srgbClr val="C00000"/>
              </a:solidFill>
            </a:endParaRPr>
          </a:p>
          <a:p>
            <a:r>
              <a:rPr lang="es-ES" sz="2400" dirty="0" smtClean="0"/>
              <a:t>Se tomó una mala decisión al publicar las caricaturas intentando apaciguar con otra sobre el conflicto.</a:t>
            </a:r>
          </a:p>
          <a:p>
            <a:r>
              <a:rPr lang="es-ES" sz="2400" dirty="0" smtClean="0"/>
              <a:t>La decisión de publicar las caricaturas fue tomada por un grupo cerrado.</a:t>
            </a:r>
          </a:p>
          <a:p>
            <a:r>
              <a:rPr lang="es-ES" sz="2400" dirty="0" smtClean="0"/>
              <a:t>Sólo se tomo en cuenta la línea editorial de Le Monde.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85" y="3780258"/>
            <a:ext cx="3923953" cy="26159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74" y="513555"/>
            <a:ext cx="2613362" cy="3266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011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073" y="118872"/>
            <a:ext cx="10058400" cy="1609344"/>
          </a:xfrm>
        </p:spPr>
        <p:txBody>
          <a:bodyPr/>
          <a:lstStyle/>
          <a:p>
            <a:r>
              <a:rPr lang="es-ES" dirty="0"/>
              <a:t>Identificación del problema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8452" y="1728216"/>
            <a:ext cx="6511359" cy="4050792"/>
          </a:xfrm>
          <a:pattFill prst="pct2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>
            <a:normAutofit fontScale="92500" lnSpcReduction="10000"/>
          </a:bodyPr>
          <a:lstStyle/>
          <a:p>
            <a:r>
              <a:rPr lang="es-ES" sz="2400" dirty="0"/>
              <a:t>No se hizo una investigación y un análisis de la idiosincrasia del pueblo musulmán.</a:t>
            </a:r>
          </a:p>
          <a:p>
            <a:r>
              <a:rPr lang="es-ES" sz="2400" dirty="0"/>
              <a:t>Se debió dar mucha importancia a las consecuencias de la publicación ,ver los antecedentes de la violencias y el caos causador por publicaciones anteriores.</a:t>
            </a:r>
          </a:p>
          <a:p>
            <a:r>
              <a:rPr lang="es-EC" sz="2400" dirty="0"/>
              <a:t>'Le Monde' para publicar las caricaturas, debía tomar en cuenta: La ley francesa, la difamación de grupos era una ofensa tanto criminal como civil.</a:t>
            </a:r>
          </a:p>
          <a:p>
            <a:r>
              <a:rPr lang="es-EC" sz="2400" dirty="0"/>
              <a:t>El caricaturista </a:t>
            </a:r>
            <a:r>
              <a:rPr lang="es-EC" sz="2400" dirty="0" err="1"/>
              <a:t>Plantu</a:t>
            </a:r>
            <a:r>
              <a:rPr lang="es-EC" sz="2400" dirty="0"/>
              <a:t> decía que la gente ya no mira el dibujo sino la humillación.</a:t>
            </a:r>
            <a:endParaRPr lang="es-ES" sz="2400" dirty="0"/>
          </a:p>
          <a:p>
            <a:endParaRPr lang="es-ES" sz="2400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28216"/>
            <a:ext cx="5162049" cy="36048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76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7506" y="617636"/>
            <a:ext cx="3053265" cy="1609344"/>
          </a:xfrm>
        </p:spPr>
        <p:txBody>
          <a:bodyPr/>
          <a:lstStyle/>
          <a:p>
            <a:r>
              <a:rPr lang="es-ES" dirty="0" smtClean="0"/>
              <a:t>SOLUCIÓN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1935" y="2021655"/>
            <a:ext cx="5430705" cy="4050792"/>
          </a:xfrm>
        </p:spPr>
        <p:txBody>
          <a:bodyPr>
            <a:normAutofit lnSpcReduction="10000"/>
          </a:bodyPr>
          <a:lstStyle/>
          <a:p>
            <a:r>
              <a:rPr lang="es-ES" sz="2400" dirty="0" smtClean="0"/>
              <a:t>Se debe hacer una investigación global sobre el tema, analizando antecedentes culturales, con corresponsales en países musulmanes.</a:t>
            </a:r>
          </a:p>
          <a:p>
            <a:r>
              <a:rPr lang="es-ES" sz="2400" dirty="0" smtClean="0"/>
              <a:t>Se debe analizar las posibles consecuencias de una publicación precautelando primero la seguridad de la población en general.</a:t>
            </a:r>
          </a:p>
          <a:p>
            <a:r>
              <a:rPr lang="es-ES" sz="2400" dirty="0" smtClean="0"/>
              <a:t>Sebe tomar la decisión incluyendo varios puntos de vista.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12" y="1745672"/>
            <a:ext cx="5785442" cy="38737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91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6989" y="235250"/>
            <a:ext cx="4034167" cy="1609344"/>
          </a:xfrm>
        </p:spPr>
        <p:txBody>
          <a:bodyPr/>
          <a:lstStyle/>
          <a:p>
            <a:r>
              <a:rPr lang="es-ES" dirty="0" smtClean="0"/>
              <a:t>Solución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277" y="1844594"/>
            <a:ext cx="6095723" cy="4050792"/>
          </a:xfrm>
        </p:spPr>
        <p:txBody>
          <a:bodyPr>
            <a:normAutofit/>
          </a:bodyPr>
          <a:lstStyle/>
          <a:p>
            <a:r>
              <a:rPr lang="es-ES" sz="2400" dirty="0"/>
              <a:t>Dibujar al Profeta Mahoma dentro de todos los otros símbolos de distintas religiones y marcar el hecho del respeto a las creencias no solo del profeta si no de todas.</a:t>
            </a:r>
            <a:r>
              <a:rPr lang="es-EC" sz="2400" dirty="0" smtClean="0"/>
              <a:t>.</a:t>
            </a:r>
            <a:endParaRPr lang="es-ES" sz="2400" dirty="0" smtClean="0"/>
          </a:p>
          <a:p>
            <a:r>
              <a:rPr lang="es-EC" sz="2400" dirty="0" smtClean="0"/>
              <a:t>Realizar un </a:t>
            </a:r>
            <a:r>
              <a:rPr lang="es-EC" sz="2400" dirty="0"/>
              <a:t>editorial hablando de este tema. Los antecedentes, los problemas que se ha obtenido por estas imágenes y el impacto que está teniendo en la sociedad.</a:t>
            </a:r>
            <a:endParaRPr lang="es-ES" sz="2400" dirty="0"/>
          </a:p>
          <a:p>
            <a:endParaRPr lang="es-ES" sz="2400" dirty="0"/>
          </a:p>
          <a:p>
            <a:endParaRPr lang="es-ES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7" y="1997912"/>
            <a:ext cx="5244754" cy="3205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701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163</TotalTime>
  <Words>458</Words>
  <Application>Microsoft Office PowerPoint</Application>
  <PresentationFormat>Panorámica</PresentationFormat>
  <Paragraphs>38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Rockwell</vt:lpstr>
      <vt:lpstr>Rockwell Condensed</vt:lpstr>
      <vt:lpstr>Wingdings</vt:lpstr>
      <vt:lpstr>Tipo de madera</vt:lpstr>
      <vt:lpstr>Caso de estudio Caricaturas</vt:lpstr>
      <vt:lpstr>Antecedentes</vt:lpstr>
      <vt:lpstr>Interrogantes:</vt:lpstr>
      <vt:lpstr>CRITERIOS  COMUNICACIONALES  DEL MEDIO</vt:lpstr>
      <vt:lpstr>Identificación del problema</vt:lpstr>
      <vt:lpstr>Identificación del problema</vt:lpstr>
      <vt:lpstr>SOLUCIÓN</vt:lpstr>
      <vt:lpstr>Solución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 estudio Caricaturas</dc:title>
  <dc:creator>EQUIP0156OÇ</dc:creator>
  <cp:lastModifiedBy>Ma.Fernanda Román</cp:lastModifiedBy>
  <cp:revision>13</cp:revision>
  <dcterms:created xsi:type="dcterms:W3CDTF">2019-07-03T16:46:38Z</dcterms:created>
  <dcterms:modified xsi:type="dcterms:W3CDTF">2019-07-03T23:48:48Z</dcterms:modified>
</cp:coreProperties>
</file>