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3572E4-DC9D-47F8-8DC2-BED1E0740C4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7A7997C7-DCC5-483A-B43E-D5DAE16F4CC1}">
      <dgm:prSet phldrT="[Texto]" custT="1"/>
      <dgm:spPr/>
      <dgm:t>
        <a:bodyPr/>
        <a:lstStyle/>
        <a:p>
          <a:r>
            <a:rPr lang="es-ES" sz="2000" dirty="0"/>
            <a:t>La interpretación de los signos y los síntomas del problema u oportunidad. </a:t>
          </a:r>
          <a:endParaRPr lang="es-EC" sz="2000" dirty="0"/>
        </a:p>
      </dgm:t>
    </dgm:pt>
    <dgm:pt modelId="{FA3B0266-1EA2-4C87-9659-577C64C5A030}" type="parTrans" cxnId="{E39DEED8-B398-4662-81B5-1233144226E7}">
      <dgm:prSet/>
      <dgm:spPr/>
      <dgm:t>
        <a:bodyPr/>
        <a:lstStyle/>
        <a:p>
          <a:endParaRPr lang="es-EC"/>
        </a:p>
      </dgm:t>
    </dgm:pt>
    <dgm:pt modelId="{F67BAD66-312C-4460-B650-BE67E7CC301E}" type="sibTrans" cxnId="{E39DEED8-B398-4662-81B5-1233144226E7}">
      <dgm:prSet/>
      <dgm:spPr/>
      <dgm:t>
        <a:bodyPr/>
        <a:lstStyle/>
        <a:p>
          <a:endParaRPr lang="es-EC"/>
        </a:p>
      </dgm:t>
    </dgm:pt>
    <dgm:pt modelId="{55E8EF8B-1F9D-4605-AB21-5601B5C0DB5A}">
      <dgm:prSet phldrT="[Texto]" custT="1"/>
      <dgm:spPr/>
      <dgm:t>
        <a:bodyPr/>
        <a:lstStyle/>
        <a:p>
          <a:r>
            <a:rPr lang="es-ES" sz="2000" dirty="0"/>
            <a:t>Establecer el papel de la comunicación en el problema u oportunidad.</a:t>
          </a:r>
          <a:endParaRPr lang="es-EC" sz="2000" dirty="0"/>
        </a:p>
      </dgm:t>
    </dgm:pt>
    <dgm:pt modelId="{F00592AE-8839-4713-9355-0F6F1F0936F7}" type="parTrans" cxnId="{B15AC083-7CFC-40C6-9ABE-43959B38B54C}">
      <dgm:prSet/>
      <dgm:spPr/>
      <dgm:t>
        <a:bodyPr/>
        <a:lstStyle/>
        <a:p>
          <a:endParaRPr lang="es-EC"/>
        </a:p>
      </dgm:t>
    </dgm:pt>
    <dgm:pt modelId="{1A4B6EAF-B7C9-4026-846D-C354EC7BA4C6}" type="sibTrans" cxnId="{B15AC083-7CFC-40C6-9ABE-43959B38B54C}">
      <dgm:prSet/>
      <dgm:spPr/>
      <dgm:t>
        <a:bodyPr/>
        <a:lstStyle/>
        <a:p>
          <a:endParaRPr lang="es-EC"/>
        </a:p>
      </dgm:t>
    </dgm:pt>
    <dgm:pt modelId="{ECD06BF3-626B-4329-949E-7152C2B78FBE}">
      <dgm:prSet phldrT="[Texto]" custT="1"/>
      <dgm:spPr/>
      <dgm:t>
        <a:bodyPr/>
        <a:lstStyle/>
        <a:p>
          <a:r>
            <a:rPr lang="es-ES" sz="2000" dirty="0"/>
            <a:t>Evaluar, proponer y aplicar el tratamiento que sea más efectivo.</a:t>
          </a:r>
          <a:endParaRPr lang="es-EC" sz="2000" dirty="0"/>
        </a:p>
      </dgm:t>
    </dgm:pt>
    <dgm:pt modelId="{04EB0000-4C25-4F0B-B759-F4128C299281}" type="parTrans" cxnId="{699ADD8B-D06F-4261-9948-701F6E5C04D8}">
      <dgm:prSet/>
      <dgm:spPr/>
      <dgm:t>
        <a:bodyPr/>
        <a:lstStyle/>
        <a:p>
          <a:endParaRPr lang="es-EC"/>
        </a:p>
      </dgm:t>
    </dgm:pt>
    <dgm:pt modelId="{D8256F69-D3B3-495E-A3A1-C38FF4D1788E}" type="sibTrans" cxnId="{699ADD8B-D06F-4261-9948-701F6E5C04D8}">
      <dgm:prSet/>
      <dgm:spPr/>
      <dgm:t>
        <a:bodyPr/>
        <a:lstStyle/>
        <a:p>
          <a:endParaRPr lang="es-EC"/>
        </a:p>
      </dgm:t>
    </dgm:pt>
    <dgm:pt modelId="{2C4CC19C-FFDD-4C7C-94D7-2E1A1B5C8F72}">
      <dgm:prSet phldrT="[Texto]" custT="1"/>
      <dgm:spPr/>
      <dgm:t>
        <a:bodyPr/>
        <a:lstStyle/>
        <a:p>
          <a:r>
            <a:rPr lang="es-ES" sz="2000" dirty="0"/>
            <a:t>Delimitar las posibles complicaciones. </a:t>
          </a:r>
          <a:endParaRPr lang="es-EC" sz="2000" dirty="0"/>
        </a:p>
      </dgm:t>
    </dgm:pt>
    <dgm:pt modelId="{AE864D0E-E36A-44FF-B2FE-B68C2CC263F9}" type="parTrans" cxnId="{EF9CF3B4-F22B-4820-BE7F-2EF7181F48D6}">
      <dgm:prSet/>
      <dgm:spPr/>
      <dgm:t>
        <a:bodyPr/>
        <a:lstStyle/>
        <a:p>
          <a:endParaRPr lang="es-EC"/>
        </a:p>
      </dgm:t>
    </dgm:pt>
    <dgm:pt modelId="{FB776DF0-98B5-4A22-BA3C-00D7529547DB}" type="sibTrans" cxnId="{EF9CF3B4-F22B-4820-BE7F-2EF7181F48D6}">
      <dgm:prSet/>
      <dgm:spPr/>
      <dgm:t>
        <a:bodyPr/>
        <a:lstStyle/>
        <a:p>
          <a:endParaRPr lang="es-EC"/>
        </a:p>
      </dgm:t>
    </dgm:pt>
    <dgm:pt modelId="{FD2017A3-349E-4A44-BEE7-D80DFE37612A}">
      <dgm:prSet phldrT="[Texto]" custT="1"/>
      <dgm:spPr/>
      <dgm:t>
        <a:bodyPr/>
        <a:lstStyle/>
        <a:p>
          <a:r>
            <a:rPr lang="es-ES" sz="2000" dirty="0"/>
            <a:t>Asistir a los operadores en el proceso de solución o maximización de la oportunidad.</a:t>
          </a:r>
          <a:endParaRPr lang="es-EC" sz="2000" dirty="0"/>
        </a:p>
      </dgm:t>
    </dgm:pt>
    <dgm:pt modelId="{CF8FD019-738F-4D70-8389-7AFD9F296A1F}" type="parTrans" cxnId="{BB3CB92A-4852-4CAE-A5DE-311FC4C0DCAC}">
      <dgm:prSet/>
      <dgm:spPr/>
      <dgm:t>
        <a:bodyPr/>
        <a:lstStyle/>
        <a:p>
          <a:endParaRPr lang="es-EC"/>
        </a:p>
      </dgm:t>
    </dgm:pt>
    <dgm:pt modelId="{14F73A35-79AB-442B-B890-834901A2933F}" type="sibTrans" cxnId="{BB3CB92A-4852-4CAE-A5DE-311FC4C0DCAC}">
      <dgm:prSet/>
      <dgm:spPr/>
      <dgm:t>
        <a:bodyPr/>
        <a:lstStyle/>
        <a:p>
          <a:endParaRPr lang="es-EC"/>
        </a:p>
      </dgm:t>
    </dgm:pt>
    <dgm:pt modelId="{E5CFE5DB-C28C-4157-B5FC-6E1B61337F80}">
      <dgm:prSet custT="1"/>
      <dgm:spPr/>
      <dgm:t>
        <a:bodyPr/>
        <a:lstStyle/>
        <a:p>
          <a:r>
            <a:rPr lang="es-ES" sz="2000" dirty="0"/>
            <a:t>Evaluar los resultados.</a:t>
          </a:r>
          <a:endParaRPr lang="es-EC" sz="2000" dirty="0"/>
        </a:p>
      </dgm:t>
    </dgm:pt>
    <dgm:pt modelId="{E6A9EF66-FCFB-4676-9446-61199CE94BE3}" type="parTrans" cxnId="{D51748A8-3895-4BDA-9C2D-401BCB513F43}">
      <dgm:prSet/>
      <dgm:spPr/>
      <dgm:t>
        <a:bodyPr/>
        <a:lstStyle/>
        <a:p>
          <a:endParaRPr lang="es-EC"/>
        </a:p>
      </dgm:t>
    </dgm:pt>
    <dgm:pt modelId="{0B654FC0-CC33-472A-9EBB-F8E40621A710}" type="sibTrans" cxnId="{D51748A8-3895-4BDA-9C2D-401BCB513F43}">
      <dgm:prSet/>
      <dgm:spPr/>
      <dgm:t>
        <a:bodyPr/>
        <a:lstStyle/>
        <a:p>
          <a:endParaRPr lang="es-EC"/>
        </a:p>
      </dgm:t>
    </dgm:pt>
    <dgm:pt modelId="{70594EC6-0441-42FF-AD83-2FDCB00482CE}" type="pres">
      <dgm:prSet presAssocID="{E33572E4-DC9D-47F8-8DC2-BED1E0740C46}" presName="diagram" presStyleCnt="0">
        <dgm:presLayoutVars>
          <dgm:dir/>
          <dgm:resizeHandles val="exact"/>
        </dgm:presLayoutVars>
      </dgm:prSet>
      <dgm:spPr/>
    </dgm:pt>
    <dgm:pt modelId="{0BC532FB-F671-48DA-95EB-3FA7841203BF}" type="pres">
      <dgm:prSet presAssocID="{7A7997C7-DCC5-483A-B43E-D5DAE16F4CC1}" presName="node" presStyleLbl="node1" presStyleIdx="0" presStyleCnt="6">
        <dgm:presLayoutVars>
          <dgm:bulletEnabled val="1"/>
        </dgm:presLayoutVars>
      </dgm:prSet>
      <dgm:spPr/>
    </dgm:pt>
    <dgm:pt modelId="{46157C5E-5CBB-4E2F-8292-6A0CFD832ADD}" type="pres">
      <dgm:prSet presAssocID="{F67BAD66-312C-4460-B650-BE67E7CC301E}" presName="sibTrans" presStyleCnt="0"/>
      <dgm:spPr/>
    </dgm:pt>
    <dgm:pt modelId="{CED668A6-3803-495E-8AE7-6E3F2D1AD379}" type="pres">
      <dgm:prSet presAssocID="{55E8EF8B-1F9D-4605-AB21-5601B5C0DB5A}" presName="node" presStyleLbl="node1" presStyleIdx="1" presStyleCnt="6">
        <dgm:presLayoutVars>
          <dgm:bulletEnabled val="1"/>
        </dgm:presLayoutVars>
      </dgm:prSet>
      <dgm:spPr/>
    </dgm:pt>
    <dgm:pt modelId="{C0B37CD9-022E-4695-AC70-9EA636524157}" type="pres">
      <dgm:prSet presAssocID="{1A4B6EAF-B7C9-4026-846D-C354EC7BA4C6}" presName="sibTrans" presStyleCnt="0"/>
      <dgm:spPr/>
    </dgm:pt>
    <dgm:pt modelId="{1E781F27-45B4-4132-8DAD-E4E0DF62AD8E}" type="pres">
      <dgm:prSet presAssocID="{ECD06BF3-626B-4329-949E-7152C2B78FBE}" presName="node" presStyleLbl="node1" presStyleIdx="2" presStyleCnt="6">
        <dgm:presLayoutVars>
          <dgm:bulletEnabled val="1"/>
        </dgm:presLayoutVars>
      </dgm:prSet>
      <dgm:spPr/>
    </dgm:pt>
    <dgm:pt modelId="{E6AD4863-1156-43CC-890F-0437910BC55D}" type="pres">
      <dgm:prSet presAssocID="{D8256F69-D3B3-495E-A3A1-C38FF4D1788E}" presName="sibTrans" presStyleCnt="0"/>
      <dgm:spPr/>
    </dgm:pt>
    <dgm:pt modelId="{B35B6007-4AB8-4085-85BD-DA0E646C7BCF}" type="pres">
      <dgm:prSet presAssocID="{2C4CC19C-FFDD-4C7C-94D7-2E1A1B5C8F72}" presName="node" presStyleLbl="node1" presStyleIdx="3" presStyleCnt="6">
        <dgm:presLayoutVars>
          <dgm:bulletEnabled val="1"/>
        </dgm:presLayoutVars>
      </dgm:prSet>
      <dgm:spPr/>
    </dgm:pt>
    <dgm:pt modelId="{1739B00B-B037-459C-8322-8F74B877A64A}" type="pres">
      <dgm:prSet presAssocID="{FB776DF0-98B5-4A22-BA3C-00D7529547DB}" presName="sibTrans" presStyleCnt="0"/>
      <dgm:spPr/>
    </dgm:pt>
    <dgm:pt modelId="{49643640-670A-411A-AC42-162E2069D6F0}" type="pres">
      <dgm:prSet presAssocID="{FD2017A3-349E-4A44-BEE7-D80DFE37612A}" presName="node" presStyleLbl="node1" presStyleIdx="4" presStyleCnt="6">
        <dgm:presLayoutVars>
          <dgm:bulletEnabled val="1"/>
        </dgm:presLayoutVars>
      </dgm:prSet>
      <dgm:spPr/>
    </dgm:pt>
    <dgm:pt modelId="{B7284C9B-1036-42ED-B540-1E9E39ED8DE6}" type="pres">
      <dgm:prSet presAssocID="{14F73A35-79AB-442B-B890-834901A2933F}" presName="sibTrans" presStyleCnt="0"/>
      <dgm:spPr/>
    </dgm:pt>
    <dgm:pt modelId="{470549DD-2B0F-428C-89F1-F743CBA542B7}" type="pres">
      <dgm:prSet presAssocID="{E5CFE5DB-C28C-4157-B5FC-6E1B61337F80}" presName="node" presStyleLbl="node1" presStyleIdx="5" presStyleCnt="6">
        <dgm:presLayoutVars>
          <dgm:bulletEnabled val="1"/>
        </dgm:presLayoutVars>
      </dgm:prSet>
      <dgm:spPr/>
    </dgm:pt>
  </dgm:ptLst>
  <dgm:cxnLst>
    <dgm:cxn modelId="{62085D04-ABE0-4E97-AC85-C269E235EC9A}" type="presOf" srcId="{E33572E4-DC9D-47F8-8DC2-BED1E0740C46}" destId="{70594EC6-0441-42FF-AD83-2FDCB00482CE}" srcOrd="0" destOrd="0" presId="urn:microsoft.com/office/officeart/2005/8/layout/default"/>
    <dgm:cxn modelId="{0AE1970F-4FE9-4B78-B10C-BF86BF927962}" type="presOf" srcId="{2C4CC19C-FFDD-4C7C-94D7-2E1A1B5C8F72}" destId="{B35B6007-4AB8-4085-85BD-DA0E646C7BCF}" srcOrd="0" destOrd="0" presId="urn:microsoft.com/office/officeart/2005/8/layout/default"/>
    <dgm:cxn modelId="{BB3CB92A-4852-4CAE-A5DE-311FC4C0DCAC}" srcId="{E33572E4-DC9D-47F8-8DC2-BED1E0740C46}" destId="{FD2017A3-349E-4A44-BEE7-D80DFE37612A}" srcOrd="4" destOrd="0" parTransId="{CF8FD019-738F-4D70-8389-7AFD9F296A1F}" sibTransId="{14F73A35-79AB-442B-B890-834901A2933F}"/>
    <dgm:cxn modelId="{BB42B84C-559B-4FF6-9F8D-D7F272D7B815}" type="presOf" srcId="{55E8EF8B-1F9D-4605-AB21-5601B5C0DB5A}" destId="{CED668A6-3803-495E-8AE7-6E3F2D1AD379}" srcOrd="0" destOrd="0" presId="urn:microsoft.com/office/officeart/2005/8/layout/default"/>
    <dgm:cxn modelId="{CAF45F54-B094-4966-AA6F-032371AAD3DE}" type="presOf" srcId="{E5CFE5DB-C28C-4157-B5FC-6E1B61337F80}" destId="{470549DD-2B0F-428C-89F1-F743CBA542B7}" srcOrd="0" destOrd="0" presId="urn:microsoft.com/office/officeart/2005/8/layout/default"/>
    <dgm:cxn modelId="{B15AC083-7CFC-40C6-9ABE-43959B38B54C}" srcId="{E33572E4-DC9D-47F8-8DC2-BED1E0740C46}" destId="{55E8EF8B-1F9D-4605-AB21-5601B5C0DB5A}" srcOrd="1" destOrd="0" parTransId="{F00592AE-8839-4713-9355-0F6F1F0936F7}" sibTransId="{1A4B6EAF-B7C9-4026-846D-C354EC7BA4C6}"/>
    <dgm:cxn modelId="{699ADD8B-D06F-4261-9948-701F6E5C04D8}" srcId="{E33572E4-DC9D-47F8-8DC2-BED1E0740C46}" destId="{ECD06BF3-626B-4329-949E-7152C2B78FBE}" srcOrd="2" destOrd="0" parTransId="{04EB0000-4C25-4F0B-B759-F4128C299281}" sibTransId="{D8256F69-D3B3-495E-A3A1-C38FF4D1788E}"/>
    <dgm:cxn modelId="{D51748A8-3895-4BDA-9C2D-401BCB513F43}" srcId="{E33572E4-DC9D-47F8-8DC2-BED1E0740C46}" destId="{E5CFE5DB-C28C-4157-B5FC-6E1B61337F80}" srcOrd="5" destOrd="0" parTransId="{E6A9EF66-FCFB-4676-9446-61199CE94BE3}" sibTransId="{0B654FC0-CC33-472A-9EBB-F8E40621A710}"/>
    <dgm:cxn modelId="{EF9CF3B4-F22B-4820-BE7F-2EF7181F48D6}" srcId="{E33572E4-DC9D-47F8-8DC2-BED1E0740C46}" destId="{2C4CC19C-FFDD-4C7C-94D7-2E1A1B5C8F72}" srcOrd="3" destOrd="0" parTransId="{AE864D0E-E36A-44FF-B2FE-B68C2CC263F9}" sibTransId="{FB776DF0-98B5-4A22-BA3C-00D7529547DB}"/>
    <dgm:cxn modelId="{E39DEED8-B398-4662-81B5-1233144226E7}" srcId="{E33572E4-DC9D-47F8-8DC2-BED1E0740C46}" destId="{7A7997C7-DCC5-483A-B43E-D5DAE16F4CC1}" srcOrd="0" destOrd="0" parTransId="{FA3B0266-1EA2-4C87-9659-577C64C5A030}" sibTransId="{F67BAD66-312C-4460-B650-BE67E7CC301E}"/>
    <dgm:cxn modelId="{1B8AD3DA-518C-48F8-8CF6-9C8541FD2685}" type="presOf" srcId="{FD2017A3-349E-4A44-BEE7-D80DFE37612A}" destId="{49643640-670A-411A-AC42-162E2069D6F0}" srcOrd="0" destOrd="0" presId="urn:microsoft.com/office/officeart/2005/8/layout/default"/>
    <dgm:cxn modelId="{D969FCEB-543F-4F26-9DD7-229643EEDBD6}" type="presOf" srcId="{7A7997C7-DCC5-483A-B43E-D5DAE16F4CC1}" destId="{0BC532FB-F671-48DA-95EB-3FA7841203BF}" srcOrd="0" destOrd="0" presId="urn:microsoft.com/office/officeart/2005/8/layout/default"/>
    <dgm:cxn modelId="{FF04A7F0-C720-4B4F-AC72-97285C5DB71E}" type="presOf" srcId="{ECD06BF3-626B-4329-949E-7152C2B78FBE}" destId="{1E781F27-45B4-4132-8DAD-E4E0DF62AD8E}" srcOrd="0" destOrd="0" presId="urn:microsoft.com/office/officeart/2005/8/layout/default"/>
    <dgm:cxn modelId="{6C468999-9C13-4CB0-A88C-84DB28773F0B}" type="presParOf" srcId="{70594EC6-0441-42FF-AD83-2FDCB00482CE}" destId="{0BC532FB-F671-48DA-95EB-3FA7841203BF}" srcOrd="0" destOrd="0" presId="urn:microsoft.com/office/officeart/2005/8/layout/default"/>
    <dgm:cxn modelId="{838995A4-4E8E-4365-81DD-2DFB60DBEA2C}" type="presParOf" srcId="{70594EC6-0441-42FF-AD83-2FDCB00482CE}" destId="{46157C5E-5CBB-4E2F-8292-6A0CFD832ADD}" srcOrd="1" destOrd="0" presId="urn:microsoft.com/office/officeart/2005/8/layout/default"/>
    <dgm:cxn modelId="{9A80D91C-887B-4B10-BA6A-D5D1012C0A0E}" type="presParOf" srcId="{70594EC6-0441-42FF-AD83-2FDCB00482CE}" destId="{CED668A6-3803-495E-8AE7-6E3F2D1AD379}" srcOrd="2" destOrd="0" presId="urn:microsoft.com/office/officeart/2005/8/layout/default"/>
    <dgm:cxn modelId="{BEA9EA2F-6EF0-4BA0-BB22-863B1D355578}" type="presParOf" srcId="{70594EC6-0441-42FF-AD83-2FDCB00482CE}" destId="{C0B37CD9-022E-4695-AC70-9EA636524157}" srcOrd="3" destOrd="0" presId="urn:microsoft.com/office/officeart/2005/8/layout/default"/>
    <dgm:cxn modelId="{B79E4694-26D4-4B5A-BB3F-BF39DA341480}" type="presParOf" srcId="{70594EC6-0441-42FF-AD83-2FDCB00482CE}" destId="{1E781F27-45B4-4132-8DAD-E4E0DF62AD8E}" srcOrd="4" destOrd="0" presId="urn:microsoft.com/office/officeart/2005/8/layout/default"/>
    <dgm:cxn modelId="{3D28B0D1-F5EA-44FF-8043-2CFC63E15174}" type="presParOf" srcId="{70594EC6-0441-42FF-AD83-2FDCB00482CE}" destId="{E6AD4863-1156-43CC-890F-0437910BC55D}" srcOrd="5" destOrd="0" presId="urn:microsoft.com/office/officeart/2005/8/layout/default"/>
    <dgm:cxn modelId="{E5F8958D-A91C-41D6-A826-BEDB5E9ECAA0}" type="presParOf" srcId="{70594EC6-0441-42FF-AD83-2FDCB00482CE}" destId="{B35B6007-4AB8-4085-85BD-DA0E646C7BCF}" srcOrd="6" destOrd="0" presId="urn:microsoft.com/office/officeart/2005/8/layout/default"/>
    <dgm:cxn modelId="{78F49030-DCE1-4AF2-8B08-45C0509C5E41}" type="presParOf" srcId="{70594EC6-0441-42FF-AD83-2FDCB00482CE}" destId="{1739B00B-B037-459C-8322-8F74B877A64A}" srcOrd="7" destOrd="0" presId="urn:microsoft.com/office/officeart/2005/8/layout/default"/>
    <dgm:cxn modelId="{00217893-9421-4E3E-A766-A94441147612}" type="presParOf" srcId="{70594EC6-0441-42FF-AD83-2FDCB00482CE}" destId="{49643640-670A-411A-AC42-162E2069D6F0}" srcOrd="8" destOrd="0" presId="urn:microsoft.com/office/officeart/2005/8/layout/default"/>
    <dgm:cxn modelId="{F111CCAC-D65F-4E5B-910E-DCD3867E8239}" type="presParOf" srcId="{70594EC6-0441-42FF-AD83-2FDCB00482CE}" destId="{B7284C9B-1036-42ED-B540-1E9E39ED8DE6}" srcOrd="9" destOrd="0" presId="urn:microsoft.com/office/officeart/2005/8/layout/default"/>
    <dgm:cxn modelId="{321B6175-8F47-42F0-B324-86D666DA47D3}" type="presParOf" srcId="{70594EC6-0441-42FF-AD83-2FDCB00482CE}" destId="{470549DD-2B0F-428C-89F1-F743CBA542B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E8A00E-EB40-42A9-9DC1-D72AD7717B73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DBE7B09F-C4B5-4F2C-AEC9-B26852F19C7C}">
      <dgm:prSet phldrT="[Texto]" custT="1"/>
      <dgm:spPr/>
      <dgm:t>
        <a:bodyPr/>
        <a:lstStyle/>
        <a:p>
          <a:r>
            <a:rPr lang="es-ES" sz="2400" dirty="0"/>
            <a:t>Individuo</a:t>
          </a:r>
          <a:endParaRPr lang="es-EC" sz="2400" dirty="0"/>
        </a:p>
      </dgm:t>
    </dgm:pt>
    <dgm:pt modelId="{C69369E1-1268-4A9C-A1D6-EA4832BE2026}" type="parTrans" cxnId="{74E39EF1-6F7D-41C1-952E-BE7F94C75770}">
      <dgm:prSet/>
      <dgm:spPr/>
      <dgm:t>
        <a:bodyPr/>
        <a:lstStyle/>
        <a:p>
          <a:endParaRPr lang="es-EC"/>
        </a:p>
      </dgm:t>
    </dgm:pt>
    <dgm:pt modelId="{E81CDA7F-EDA2-4823-B753-85A61A3EE119}" type="sibTrans" cxnId="{74E39EF1-6F7D-41C1-952E-BE7F94C75770}">
      <dgm:prSet/>
      <dgm:spPr/>
      <dgm:t>
        <a:bodyPr/>
        <a:lstStyle/>
        <a:p>
          <a:endParaRPr lang="es-EC"/>
        </a:p>
      </dgm:t>
    </dgm:pt>
    <dgm:pt modelId="{ADCF8F3F-361D-4EFF-99FA-CE3BF50D5572}">
      <dgm:prSet phldrT="[Texto]" custT="1"/>
      <dgm:spPr/>
      <dgm:t>
        <a:bodyPr/>
        <a:lstStyle/>
        <a:p>
          <a:r>
            <a:rPr lang="es-ES" sz="2400" dirty="0"/>
            <a:t>Comunidad</a:t>
          </a:r>
          <a:endParaRPr lang="es-EC" sz="2400" dirty="0"/>
        </a:p>
      </dgm:t>
    </dgm:pt>
    <dgm:pt modelId="{B1E34761-0D53-4A4E-A635-7A3B31F87900}" type="parTrans" cxnId="{754CF3AD-8D81-4F42-BCDA-53FA429FC300}">
      <dgm:prSet/>
      <dgm:spPr/>
      <dgm:t>
        <a:bodyPr/>
        <a:lstStyle/>
        <a:p>
          <a:endParaRPr lang="es-EC"/>
        </a:p>
      </dgm:t>
    </dgm:pt>
    <dgm:pt modelId="{40D6DCC5-6AD5-4714-A94F-424B8934AB2F}" type="sibTrans" cxnId="{754CF3AD-8D81-4F42-BCDA-53FA429FC300}">
      <dgm:prSet/>
      <dgm:spPr/>
      <dgm:t>
        <a:bodyPr/>
        <a:lstStyle/>
        <a:p>
          <a:endParaRPr lang="es-EC"/>
        </a:p>
      </dgm:t>
    </dgm:pt>
    <dgm:pt modelId="{DAE6D812-3E17-4A4A-9A88-8895A11F8993}">
      <dgm:prSet custT="1"/>
      <dgm:spPr/>
      <dgm:t>
        <a:bodyPr/>
        <a:lstStyle/>
        <a:p>
          <a:r>
            <a:rPr lang="es-ES" sz="2400" dirty="0"/>
            <a:t>Comunicación</a:t>
          </a:r>
          <a:endParaRPr lang="es-EC" sz="2400" dirty="0"/>
        </a:p>
      </dgm:t>
    </dgm:pt>
    <dgm:pt modelId="{4B7A5EDC-E8DB-4113-9777-EB58900D737E}" type="parTrans" cxnId="{52C2629B-D9C6-43C9-84FD-6C70C041F475}">
      <dgm:prSet/>
      <dgm:spPr/>
      <dgm:t>
        <a:bodyPr/>
        <a:lstStyle/>
        <a:p>
          <a:endParaRPr lang="es-EC"/>
        </a:p>
      </dgm:t>
    </dgm:pt>
    <dgm:pt modelId="{829428DE-43DF-4628-846D-D7DBE0DFC8CB}" type="sibTrans" cxnId="{52C2629B-D9C6-43C9-84FD-6C70C041F475}">
      <dgm:prSet/>
      <dgm:spPr/>
      <dgm:t>
        <a:bodyPr/>
        <a:lstStyle/>
        <a:p>
          <a:endParaRPr lang="es-EC"/>
        </a:p>
      </dgm:t>
    </dgm:pt>
    <dgm:pt modelId="{14B6F9A4-AF2B-4441-A886-6E9255800A63}">
      <dgm:prSet custT="1"/>
      <dgm:spPr/>
      <dgm:t>
        <a:bodyPr/>
        <a:lstStyle/>
        <a:p>
          <a:r>
            <a:rPr lang="es-ES" sz="2400" dirty="0"/>
            <a:t>Cultura</a:t>
          </a:r>
          <a:endParaRPr lang="es-EC" sz="2400" dirty="0"/>
        </a:p>
      </dgm:t>
    </dgm:pt>
    <dgm:pt modelId="{19D6E3FB-D35A-4C6B-B76F-B31AE2D01891}" type="parTrans" cxnId="{8F7089A4-482C-4A97-9F7C-EE168A910088}">
      <dgm:prSet/>
      <dgm:spPr/>
      <dgm:t>
        <a:bodyPr/>
        <a:lstStyle/>
        <a:p>
          <a:endParaRPr lang="es-EC"/>
        </a:p>
      </dgm:t>
    </dgm:pt>
    <dgm:pt modelId="{07417CA2-A80A-47A1-9C3F-01138549A3FD}" type="sibTrans" cxnId="{8F7089A4-482C-4A97-9F7C-EE168A910088}">
      <dgm:prSet/>
      <dgm:spPr/>
      <dgm:t>
        <a:bodyPr/>
        <a:lstStyle/>
        <a:p>
          <a:endParaRPr lang="es-EC"/>
        </a:p>
      </dgm:t>
    </dgm:pt>
    <dgm:pt modelId="{83E0EBEF-5B8F-4C60-8E1E-43E540191716}" type="pres">
      <dgm:prSet presAssocID="{6AE8A00E-EB40-42A9-9DC1-D72AD7717B73}" presName="Name0" presStyleCnt="0">
        <dgm:presLayoutVars>
          <dgm:dir/>
          <dgm:resizeHandles val="exact"/>
        </dgm:presLayoutVars>
      </dgm:prSet>
      <dgm:spPr/>
    </dgm:pt>
    <dgm:pt modelId="{9C75911A-1266-4D7A-8ED9-99E536F2B9FC}" type="pres">
      <dgm:prSet presAssocID="{6AE8A00E-EB40-42A9-9DC1-D72AD7717B73}" presName="arrow" presStyleLbl="bgShp" presStyleIdx="0" presStyleCnt="1"/>
      <dgm:spPr/>
    </dgm:pt>
    <dgm:pt modelId="{848F29AC-B9A8-4926-BE24-CAB34B3200A9}" type="pres">
      <dgm:prSet presAssocID="{6AE8A00E-EB40-42A9-9DC1-D72AD7717B73}" presName="points" presStyleCnt="0"/>
      <dgm:spPr/>
    </dgm:pt>
    <dgm:pt modelId="{6AB97C6D-224D-44A1-AC66-6B0663E8C9EA}" type="pres">
      <dgm:prSet presAssocID="{DBE7B09F-C4B5-4F2C-AEC9-B26852F19C7C}" presName="compositeA" presStyleCnt="0"/>
      <dgm:spPr/>
    </dgm:pt>
    <dgm:pt modelId="{89861EA7-50DC-4F2F-B4D9-AA48FF9FAB83}" type="pres">
      <dgm:prSet presAssocID="{DBE7B09F-C4B5-4F2C-AEC9-B26852F19C7C}" presName="textA" presStyleLbl="revTx" presStyleIdx="0" presStyleCnt="4">
        <dgm:presLayoutVars>
          <dgm:bulletEnabled val="1"/>
        </dgm:presLayoutVars>
      </dgm:prSet>
      <dgm:spPr/>
    </dgm:pt>
    <dgm:pt modelId="{966877E2-B26D-4AA2-BFAE-B9CE580FB987}" type="pres">
      <dgm:prSet presAssocID="{DBE7B09F-C4B5-4F2C-AEC9-B26852F19C7C}" presName="circleA" presStyleLbl="node1" presStyleIdx="0" presStyleCnt="4"/>
      <dgm:spPr/>
    </dgm:pt>
    <dgm:pt modelId="{ABF52CEB-6E78-4700-9706-C53B5B826C98}" type="pres">
      <dgm:prSet presAssocID="{DBE7B09F-C4B5-4F2C-AEC9-B26852F19C7C}" presName="spaceA" presStyleCnt="0"/>
      <dgm:spPr/>
    </dgm:pt>
    <dgm:pt modelId="{51E8288C-E9D7-4F2C-9611-FE3E05BA3213}" type="pres">
      <dgm:prSet presAssocID="{E81CDA7F-EDA2-4823-B753-85A61A3EE119}" presName="space" presStyleCnt="0"/>
      <dgm:spPr/>
    </dgm:pt>
    <dgm:pt modelId="{DC7C8939-6CCF-4330-9EA8-45FDBFF395C2}" type="pres">
      <dgm:prSet presAssocID="{DAE6D812-3E17-4A4A-9A88-8895A11F8993}" presName="compositeB" presStyleCnt="0"/>
      <dgm:spPr/>
    </dgm:pt>
    <dgm:pt modelId="{82C683AE-D582-4EE2-A0D1-2BABB037A528}" type="pres">
      <dgm:prSet presAssocID="{DAE6D812-3E17-4A4A-9A88-8895A11F8993}" presName="textB" presStyleLbl="revTx" presStyleIdx="1" presStyleCnt="4">
        <dgm:presLayoutVars>
          <dgm:bulletEnabled val="1"/>
        </dgm:presLayoutVars>
      </dgm:prSet>
      <dgm:spPr/>
    </dgm:pt>
    <dgm:pt modelId="{345B706D-3862-417A-AD10-0190CB58803A}" type="pres">
      <dgm:prSet presAssocID="{DAE6D812-3E17-4A4A-9A88-8895A11F8993}" presName="circleB" presStyleLbl="node1" presStyleIdx="1" presStyleCnt="4"/>
      <dgm:spPr/>
    </dgm:pt>
    <dgm:pt modelId="{5B2897D2-F1C4-4E17-8C12-071D0A2691A9}" type="pres">
      <dgm:prSet presAssocID="{DAE6D812-3E17-4A4A-9A88-8895A11F8993}" presName="spaceB" presStyleCnt="0"/>
      <dgm:spPr/>
    </dgm:pt>
    <dgm:pt modelId="{62516487-6BE8-4AEC-B207-58657A3615E7}" type="pres">
      <dgm:prSet presAssocID="{829428DE-43DF-4628-846D-D7DBE0DFC8CB}" presName="space" presStyleCnt="0"/>
      <dgm:spPr/>
    </dgm:pt>
    <dgm:pt modelId="{44429D96-2C5C-44B0-AF2F-E249E3C99670}" type="pres">
      <dgm:prSet presAssocID="{14B6F9A4-AF2B-4441-A886-6E9255800A63}" presName="compositeA" presStyleCnt="0"/>
      <dgm:spPr/>
    </dgm:pt>
    <dgm:pt modelId="{1C821B73-821F-4444-9968-7CE89710C6F5}" type="pres">
      <dgm:prSet presAssocID="{14B6F9A4-AF2B-4441-A886-6E9255800A63}" presName="textA" presStyleLbl="revTx" presStyleIdx="2" presStyleCnt="4">
        <dgm:presLayoutVars>
          <dgm:bulletEnabled val="1"/>
        </dgm:presLayoutVars>
      </dgm:prSet>
      <dgm:spPr/>
    </dgm:pt>
    <dgm:pt modelId="{8B3EB9EE-F03F-427A-BBAC-6E70FD339492}" type="pres">
      <dgm:prSet presAssocID="{14B6F9A4-AF2B-4441-A886-6E9255800A63}" presName="circleA" presStyleLbl="node1" presStyleIdx="2" presStyleCnt="4"/>
      <dgm:spPr/>
    </dgm:pt>
    <dgm:pt modelId="{1E0AE292-9553-4532-A4C9-9AE797A345E7}" type="pres">
      <dgm:prSet presAssocID="{14B6F9A4-AF2B-4441-A886-6E9255800A63}" presName="spaceA" presStyleCnt="0"/>
      <dgm:spPr/>
    </dgm:pt>
    <dgm:pt modelId="{65D29CC3-B816-43A3-ABC1-8B40181C1412}" type="pres">
      <dgm:prSet presAssocID="{07417CA2-A80A-47A1-9C3F-01138549A3FD}" presName="space" presStyleCnt="0"/>
      <dgm:spPr/>
    </dgm:pt>
    <dgm:pt modelId="{542C5454-AED1-4EE0-B934-3AF1B5175DED}" type="pres">
      <dgm:prSet presAssocID="{ADCF8F3F-361D-4EFF-99FA-CE3BF50D5572}" presName="compositeB" presStyleCnt="0"/>
      <dgm:spPr/>
    </dgm:pt>
    <dgm:pt modelId="{A1912960-1715-49EF-ADB7-1CB01E88D3EA}" type="pres">
      <dgm:prSet presAssocID="{ADCF8F3F-361D-4EFF-99FA-CE3BF50D5572}" presName="textB" presStyleLbl="revTx" presStyleIdx="3" presStyleCnt="4">
        <dgm:presLayoutVars>
          <dgm:bulletEnabled val="1"/>
        </dgm:presLayoutVars>
      </dgm:prSet>
      <dgm:spPr/>
    </dgm:pt>
    <dgm:pt modelId="{BE330F4E-39E7-4AE0-95E4-2BE3A26E993C}" type="pres">
      <dgm:prSet presAssocID="{ADCF8F3F-361D-4EFF-99FA-CE3BF50D5572}" presName="circleB" presStyleLbl="node1" presStyleIdx="3" presStyleCnt="4"/>
      <dgm:spPr/>
    </dgm:pt>
    <dgm:pt modelId="{304001E9-7342-44C0-A1AB-C22CE12BC900}" type="pres">
      <dgm:prSet presAssocID="{ADCF8F3F-361D-4EFF-99FA-CE3BF50D5572}" presName="spaceB" presStyleCnt="0"/>
      <dgm:spPr/>
    </dgm:pt>
  </dgm:ptLst>
  <dgm:cxnLst>
    <dgm:cxn modelId="{CE1CF604-3A44-42B1-B4BD-81783F916D27}" type="presOf" srcId="{6AE8A00E-EB40-42A9-9DC1-D72AD7717B73}" destId="{83E0EBEF-5B8F-4C60-8E1E-43E540191716}" srcOrd="0" destOrd="0" presId="urn:microsoft.com/office/officeart/2005/8/layout/hProcess11"/>
    <dgm:cxn modelId="{446DD56C-E696-4BD9-A75C-358525E2AC84}" type="presOf" srcId="{DBE7B09F-C4B5-4F2C-AEC9-B26852F19C7C}" destId="{89861EA7-50DC-4F2F-B4D9-AA48FF9FAB83}" srcOrd="0" destOrd="0" presId="urn:microsoft.com/office/officeart/2005/8/layout/hProcess11"/>
    <dgm:cxn modelId="{EB5CE57B-B04A-419C-9C04-F501816BA5C0}" type="presOf" srcId="{14B6F9A4-AF2B-4441-A886-6E9255800A63}" destId="{1C821B73-821F-4444-9968-7CE89710C6F5}" srcOrd="0" destOrd="0" presId="urn:microsoft.com/office/officeart/2005/8/layout/hProcess11"/>
    <dgm:cxn modelId="{52C2629B-D9C6-43C9-84FD-6C70C041F475}" srcId="{6AE8A00E-EB40-42A9-9DC1-D72AD7717B73}" destId="{DAE6D812-3E17-4A4A-9A88-8895A11F8993}" srcOrd="1" destOrd="0" parTransId="{4B7A5EDC-E8DB-4113-9777-EB58900D737E}" sibTransId="{829428DE-43DF-4628-846D-D7DBE0DFC8CB}"/>
    <dgm:cxn modelId="{8F7089A4-482C-4A97-9F7C-EE168A910088}" srcId="{6AE8A00E-EB40-42A9-9DC1-D72AD7717B73}" destId="{14B6F9A4-AF2B-4441-A886-6E9255800A63}" srcOrd="2" destOrd="0" parTransId="{19D6E3FB-D35A-4C6B-B76F-B31AE2D01891}" sibTransId="{07417CA2-A80A-47A1-9C3F-01138549A3FD}"/>
    <dgm:cxn modelId="{754CF3AD-8D81-4F42-BCDA-53FA429FC300}" srcId="{6AE8A00E-EB40-42A9-9DC1-D72AD7717B73}" destId="{ADCF8F3F-361D-4EFF-99FA-CE3BF50D5572}" srcOrd="3" destOrd="0" parTransId="{B1E34761-0D53-4A4E-A635-7A3B31F87900}" sibTransId="{40D6DCC5-6AD5-4714-A94F-424B8934AB2F}"/>
    <dgm:cxn modelId="{9249E3E2-B798-455F-A066-3DAA01D424A5}" type="presOf" srcId="{ADCF8F3F-361D-4EFF-99FA-CE3BF50D5572}" destId="{A1912960-1715-49EF-ADB7-1CB01E88D3EA}" srcOrd="0" destOrd="0" presId="urn:microsoft.com/office/officeart/2005/8/layout/hProcess11"/>
    <dgm:cxn modelId="{74E39EF1-6F7D-41C1-952E-BE7F94C75770}" srcId="{6AE8A00E-EB40-42A9-9DC1-D72AD7717B73}" destId="{DBE7B09F-C4B5-4F2C-AEC9-B26852F19C7C}" srcOrd="0" destOrd="0" parTransId="{C69369E1-1268-4A9C-A1D6-EA4832BE2026}" sibTransId="{E81CDA7F-EDA2-4823-B753-85A61A3EE119}"/>
    <dgm:cxn modelId="{6911FDFC-8CAC-4C9E-90F0-B06EA99167B3}" type="presOf" srcId="{DAE6D812-3E17-4A4A-9A88-8895A11F8993}" destId="{82C683AE-D582-4EE2-A0D1-2BABB037A528}" srcOrd="0" destOrd="0" presId="urn:microsoft.com/office/officeart/2005/8/layout/hProcess11"/>
    <dgm:cxn modelId="{65555951-4719-40F7-83F4-DED43BA6F23A}" type="presParOf" srcId="{83E0EBEF-5B8F-4C60-8E1E-43E540191716}" destId="{9C75911A-1266-4D7A-8ED9-99E536F2B9FC}" srcOrd="0" destOrd="0" presId="urn:microsoft.com/office/officeart/2005/8/layout/hProcess11"/>
    <dgm:cxn modelId="{F2EADCBE-2EC0-4D07-9D5E-9CC568FA2A2E}" type="presParOf" srcId="{83E0EBEF-5B8F-4C60-8E1E-43E540191716}" destId="{848F29AC-B9A8-4926-BE24-CAB34B3200A9}" srcOrd="1" destOrd="0" presId="urn:microsoft.com/office/officeart/2005/8/layout/hProcess11"/>
    <dgm:cxn modelId="{7E9EC516-1497-4459-BB06-FF6627FEBBEE}" type="presParOf" srcId="{848F29AC-B9A8-4926-BE24-CAB34B3200A9}" destId="{6AB97C6D-224D-44A1-AC66-6B0663E8C9EA}" srcOrd="0" destOrd="0" presId="urn:microsoft.com/office/officeart/2005/8/layout/hProcess11"/>
    <dgm:cxn modelId="{5B77C5E7-FC34-419E-A0AE-746DBFB47978}" type="presParOf" srcId="{6AB97C6D-224D-44A1-AC66-6B0663E8C9EA}" destId="{89861EA7-50DC-4F2F-B4D9-AA48FF9FAB83}" srcOrd="0" destOrd="0" presId="urn:microsoft.com/office/officeart/2005/8/layout/hProcess11"/>
    <dgm:cxn modelId="{E6DAB43F-06FC-4094-9D33-6E0ABE941021}" type="presParOf" srcId="{6AB97C6D-224D-44A1-AC66-6B0663E8C9EA}" destId="{966877E2-B26D-4AA2-BFAE-B9CE580FB987}" srcOrd="1" destOrd="0" presId="urn:microsoft.com/office/officeart/2005/8/layout/hProcess11"/>
    <dgm:cxn modelId="{7C6CD48B-C821-469E-BE18-0D7722BE76AF}" type="presParOf" srcId="{6AB97C6D-224D-44A1-AC66-6B0663E8C9EA}" destId="{ABF52CEB-6E78-4700-9706-C53B5B826C98}" srcOrd="2" destOrd="0" presId="urn:microsoft.com/office/officeart/2005/8/layout/hProcess11"/>
    <dgm:cxn modelId="{68EE4DE2-3A2E-4C69-8D2F-52A7DEB66276}" type="presParOf" srcId="{848F29AC-B9A8-4926-BE24-CAB34B3200A9}" destId="{51E8288C-E9D7-4F2C-9611-FE3E05BA3213}" srcOrd="1" destOrd="0" presId="urn:microsoft.com/office/officeart/2005/8/layout/hProcess11"/>
    <dgm:cxn modelId="{4839CD52-4438-49C7-BBA0-C695D615F000}" type="presParOf" srcId="{848F29AC-B9A8-4926-BE24-CAB34B3200A9}" destId="{DC7C8939-6CCF-4330-9EA8-45FDBFF395C2}" srcOrd="2" destOrd="0" presId="urn:microsoft.com/office/officeart/2005/8/layout/hProcess11"/>
    <dgm:cxn modelId="{BF5E47E1-09B4-41BE-B9F5-524F6E683CD8}" type="presParOf" srcId="{DC7C8939-6CCF-4330-9EA8-45FDBFF395C2}" destId="{82C683AE-D582-4EE2-A0D1-2BABB037A528}" srcOrd="0" destOrd="0" presId="urn:microsoft.com/office/officeart/2005/8/layout/hProcess11"/>
    <dgm:cxn modelId="{3D95EF4D-BA9F-4A4A-BD1F-53187A4E656C}" type="presParOf" srcId="{DC7C8939-6CCF-4330-9EA8-45FDBFF395C2}" destId="{345B706D-3862-417A-AD10-0190CB58803A}" srcOrd="1" destOrd="0" presId="urn:microsoft.com/office/officeart/2005/8/layout/hProcess11"/>
    <dgm:cxn modelId="{87103A47-8B13-4E49-8D91-89DE4F359A27}" type="presParOf" srcId="{DC7C8939-6CCF-4330-9EA8-45FDBFF395C2}" destId="{5B2897D2-F1C4-4E17-8C12-071D0A2691A9}" srcOrd="2" destOrd="0" presId="urn:microsoft.com/office/officeart/2005/8/layout/hProcess11"/>
    <dgm:cxn modelId="{962D2E83-0FDF-4740-AC62-0BA55CC6B366}" type="presParOf" srcId="{848F29AC-B9A8-4926-BE24-CAB34B3200A9}" destId="{62516487-6BE8-4AEC-B207-58657A3615E7}" srcOrd="3" destOrd="0" presId="urn:microsoft.com/office/officeart/2005/8/layout/hProcess11"/>
    <dgm:cxn modelId="{9AC096F6-85FF-49B9-8FF2-8F32E690F234}" type="presParOf" srcId="{848F29AC-B9A8-4926-BE24-CAB34B3200A9}" destId="{44429D96-2C5C-44B0-AF2F-E249E3C99670}" srcOrd="4" destOrd="0" presId="urn:microsoft.com/office/officeart/2005/8/layout/hProcess11"/>
    <dgm:cxn modelId="{3BD9E142-07BA-4DA9-B7EA-239ACE59BC83}" type="presParOf" srcId="{44429D96-2C5C-44B0-AF2F-E249E3C99670}" destId="{1C821B73-821F-4444-9968-7CE89710C6F5}" srcOrd="0" destOrd="0" presId="urn:microsoft.com/office/officeart/2005/8/layout/hProcess11"/>
    <dgm:cxn modelId="{B71C79D8-EFAA-4E1F-AF94-E1782B55B5D2}" type="presParOf" srcId="{44429D96-2C5C-44B0-AF2F-E249E3C99670}" destId="{8B3EB9EE-F03F-427A-BBAC-6E70FD339492}" srcOrd="1" destOrd="0" presId="urn:microsoft.com/office/officeart/2005/8/layout/hProcess11"/>
    <dgm:cxn modelId="{73E67C68-D6E6-4142-9CBB-227BA4D1EEA1}" type="presParOf" srcId="{44429D96-2C5C-44B0-AF2F-E249E3C99670}" destId="{1E0AE292-9553-4532-A4C9-9AE797A345E7}" srcOrd="2" destOrd="0" presId="urn:microsoft.com/office/officeart/2005/8/layout/hProcess11"/>
    <dgm:cxn modelId="{2A5D19EF-E7C2-477A-812D-183B63F5701C}" type="presParOf" srcId="{848F29AC-B9A8-4926-BE24-CAB34B3200A9}" destId="{65D29CC3-B816-43A3-ABC1-8B40181C1412}" srcOrd="5" destOrd="0" presId="urn:microsoft.com/office/officeart/2005/8/layout/hProcess11"/>
    <dgm:cxn modelId="{192D2D3A-39CC-4EA6-8C84-D865D78EF72A}" type="presParOf" srcId="{848F29AC-B9A8-4926-BE24-CAB34B3200A9}" destId="{542C5454-AED1-4EE0-B934-3AF1B5175DED}" srcOrd="6" destOrd="0" presId="urn:microsoft.com/office/officeart/2005/8/layout/hProcess11"/>
    <dgm:cxn modelId="{5315054A-D2B0-4960-80FF-CDEF84213C43}" type="presParOf" srcId="{542C5454-AED1-4EE0-B934-3AF1B5175DED}" destId="{A1912960-1715-49EF-ADB7-1CB01E88D3EA}" srcOrd="0" destOrd="0" presId="urn:microsoft.com/office/officeart/2005/8/layout/hProcess11"/>
    <dgm:cxn modelId="{3A650743-7623-4D69-A96E-4DE41DEF94F9}" type="presParOf" srcId="{542C5454-AED1-4EE0-B934-3AF1B5175DED}" destId="{BE330F4E-39E7-4AE0-95E4-2BE3A26E993C}" srcOrd="1" destOrd="0" presId="urn:microsoft.com/office/officeart/2005/8/layout/hProcess11"/>
    <dgm:cxn modelId="{58D71566-9E5F-4B0E-962F-57E1C88048F2}" type="presParOf" srcId="{542C5454-AED1-4EE0-B934-3AF1B5175DED}" destId="{304001E9-7342-44C0-A1AB-C22CE12BC90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433AD0-E5F7-43AF-9379-2F2B8E8DCF59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A7910526-7F38-4BD7-B46A-28140492E0EC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2000" dirty="0"/>
            <a:t>Autorreguladora</a:t>
          </a:r>
          <a:endParaRPr lang="es-EC" sz="2000" dirty="0"/>
        </a:p>
      </dgm:t>
    </dgm:pt>
    <dgm:pt modelId="{374512E7-B920-43E6-93FF-069178084299}" type="parTrans" cxnId="{3B12F8F4-7726-4E5B-80F1-7E1DA3A9A32D}">
      <dgm:prSet/>
      <dgm:spPr/>
      <dgm:t>
        <a:bodyPr/>
        <a:lstStyle/>
        <a:p>
          <a:endParaRPr lang="es-EC"/>
        </a:p>
      </dgm:t>
    </dgm:pt>
    <dgm:pt modelId="{144485EC-90D8-490C-94B9-44F688083A51}" type="sibTrans" cxnId="{3B12F8F4-7726-4E5B-80F1-7E1DA3A9A32D}">
      <dgm:prSet/>
      <dgm:spPr/>
      <dgm:t>
        <a:bodyPr/>
        <a:lstStyle/>
        <a:p>
          <a:endParaRPr lang="es-EC"/>
        </a:p>
      </dgm:t>
    </dgm:pt>
    <dgm:pt modelId="{938DD43A-7976-4257-B406-AD9285B3F17C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2000" dirty="0"/>
            <a:t>Conductora de su identidad</a:t>
          </a:r>
          <a:endParaRPr lang="es-EC" sz="2000" dirty="0"/>
        </a:p>
      </dgm:t>
    </dgm:pt>
    <dgm:pt modelId="{B4BCBD01-2183-43B5-85DD-3090A4F22078}" type="parTrans" cxnId="{5348C91F-F407-42B8-B361-A5A3DE0AD54D}">
      <dgm:prSet/>
      <dgm:spPr/>
      <dgm:t>
        <a:bodyPr/>
        <a:lstStyle/>
        <a:p>
          <a:endParaRPr lang="es-EC"/>
        </a:p>
      </dgm:t>
    </dgm:pt>
    <dgm:pt modelId="{5822BB7D-A4E5-4655-BDB2-5EDB5EE3066E}" type="sibTrans" cxnId="{5348C91F-F407-42B8-B361-A5A3DE0AD54D}">
      <dgm:prSet/>
      <dgm:spPr/>
      <dgm:t>
        <a:bodyPr/>
        <a:lstStyle/>
        <a:p>
          <a:endParaRPr lang="es-EC"/>
        </a:p>
      </dgm:t>
    </dgm:pt>
    <dgm:pt modelId="{5A420745-AAF2-4161-AB2D-FF31AE3953B4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2000" dirty="0"/>
            <a:t>Articuladora</a:t>
          </a:r>
          <a:endParaRPr lang="es-EC" sz="2000" dirty="0"/>
        </a:p>
      </dgm:t>
    </dgm:pt>
    <dgm:pt modelId="{00425F0A-2A77-4DE8-8BE3-D85D7D82DBB5}" type="parTrans" cxnId="{12813BA2-6FA7-4109-8131-FE509DF3A18C}">
      <dgm:prSet/>
      <dgm:spPr/>
      <dgm:t>
        <a:bodyPr/>
        <a:lstStyle/>
        <a:p>
          <a:endParaRPr lang="es-EC"/>
        </a:p>
      </dgm:t>
    </dgm:pt>
    <dgm:pt modelId="{AA129A4B-E6F4-4E37-9669-2B3AE7417C48}" type="sibTrans" cxnId="{12813BA2-6FA7-4109-8131-FE509DF3A18C}">
      <dgm:prSet/>
      <dgm:spPr/>
      <dgm:t>
        <a:bodyPr/>
        <a:lstStyle/>
        <a:p>
          <a:endParaRPr lang="es-EC"/>
        </a:p>
      </dgm:t>
    </dgm:pt>
    <dgm:pt modelId="{BDE60A7B-568C-46E3-8A65-BC187CB8C55C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2000" dirty="0"/>
            <a:t>Integradora- Transformadora</a:t>
          </a:r>
          <a:endParaRPr lang="es-EC" sz="2000" dirty="0"/>
        </a:p>
      </dgm:t>
    </dgm:pt>
    <dgm:pt modelId="{4226E862-CFD4-4242-A835-6CF44A012DE1}" type="parTrans" cxnId="{00FA7B8B-4242-4473-AFB7-5BAB5A4C37FB}">
      <dgm:prSet/>
      <dgm:spPr/>
      <dgm:t>
        <a:bodyPr/>
        <a:lstStyle/>
        <a:p>
          <a:endParaRPr lang="es-EC"/>
        </a:p>
      </dgm:t>
    </dgm:pt>
    <dgm:pt modelId="{0B86D1CD-DD35-4162-86C8-01A622B7F560}" type="sibTrans" cxnId="{00FA7B8B-4242-4473-AFB7-5BAB5A4C37FB}">
      <dgm:prSet/>
      <dgm:spPr/>
      <dgm:t>
        <a:bodyPr/>
        <a:lstStyle/>
        <a:p>
          <a:endParaRPr lang="es-EC"/>
        </a:p>
      </dgm:t>
    </dgm:pt>
    <dgm:pt modelId="{EEFEC469-FA09-4C5D-A105-5033A2E2658F}" type="pres">
      <dgm:prSet presAssocID="{E5433AD0-E5F7-43AF-9379-2F2B8E8DCF59}" presName="Name0" presStyleCnt="0">
        <dgm:presLayoutVars>
          <dgm:dir/>
          <dgm:animLvl val="lvl"/>
          <dgm:resizeHandles val="exact"/>
        </dgm:presLayoutVars>
      </dgm:prSet>
      <dgm:spPr/>
    </dgm:pt>
    <dgm:pt modelId="{95B22F1B-1B82-4DDB-82A5-1268ECA1C1A8}" type="pres">
      <dgm:prSet presAssocID="{E5433AD0-E5F7-43AF-9379-2F2B8E8DCF59}" presName="dummy" presStyleCnt="0"/>
      <dgm:spPr/>
    </dgm:pt>
    <dgm:pt modelId="{1872A81F-844B-4F77-ADE5-3415368A9004}" type="pres">
      <dgm:prSet presAssocID="{E5433AD0-E5F7-43AF-9379-2F2B8E8DCF59}" presName="linH" presStyleCnt="0"/>
      <dgm:spPr/>
    </dgm:pt>
    <dgm:pt modelId="{64427E29-659F-40EF-AD1F-4FDF0F377DA2}" type="pres">
      <dgm:prSet presAssocID="{E5433AD0-E5F7-43AF-9379-2F2B8E8DCF59}" presName="padding1" presStyleCnt="0"/>
      <dgm:spPr/>
    </dgm:pt>
    <dgm:pt modelId="{32FDA9DF-D467-4E1B-B457-EA9705E0E2F5}" type="pres">
      <dgm:prSet presAssocID="{BDE60A7B-568C-46E3-8A65-BC187CB8C55C}" presName="linV" presStyleCnt="0"/>
      <dgm:spPr/>
    </dgm:pt>
    <dgm:pt modelId="{36144302-7886-44F2-99EB-1C3123CCACC5}" type="pres">
      <dgm:prSet presAssocID="{BDE60A7B-568C-46E3-8A65-BC187CB8C55C}" presName="spVertical1" presStyleCnt="0"/>
      <dgm:spPr/>
    </dgm:pt>
    <dgm:pt modelId="{17B9D4BB-1AA9-4A4F-90DE-1AB3DCEFDE54}" type="pres">
      <dgm:prSet presAssocID="{BDE60A7B-568C-46E3-8A65-BC187CB8C55C}" presName="parTx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52466D00-1B4B-49D8-B2AD-89FFA773275C}" type="pres">
      <dgm:prSet presAssocID="{BDE60A7B-568C-46E3-8A65-BC187CB8C55C}" presName="spVertical2" presStyleCnt="0"/>
      <dgm:spPr/>
    </dgm:pt>
    <dgm:pt modelId="{D1E72DF7-BFA1-4F69-8D40-CBD93F059555}" type="pres">
      <dgm:prSet presAssocID="{BDE60A7B-568C-46E3-8A65-BC187CB8C55C}" presName="spVertical3" presStyleCnt="0"/>
      <dgm:spPr/>
    </dgm:pt>
    <dgm:pt modelId="{36628CF2-AC86-4993-BA3E-DB6626D12F78}" type="pres">
      <dgm:prSet presAssocID="{0B86D1CD-DD35-4162-86C8-01A622B7F560}" presName="space" presStyleCnt="0"/>
      <dgm:spPr/>
    </dgm:pt>
    <dgm:pt modelId="{08DB6E29-FDF2-4174-8EE4-F2F318162238}" type="pres">
      <dgm:prSet presAssocID="{A7910526-7F38-4BD7-B46A-28140492E0EC}" presName="linV" presStyleCnt="0"/>
      <dgm:spPr/>
    </dgm:pt>
    <dgm:pt modelId="{BF339A85-2167-49A6-926A-EB2A5D662BC1}" type="pres">
      <dgm:prSet presAssocID="{A7910526-7F38-4BD7-B46A-28140492E0EC}" presName="spVertical1" presStyleCnt="0"/>
      <dgm:spPr/>
    </dgm:pt>
    <dgm:pt modelId="{35CB39E7-D5B2-4953-9202-DC78291E5FCC}" type="pres">
      <dgm:prSet presAssocID="{A7910526-7F38-4BD7-B46A-28140492E0EC}" presName="parTx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913D940F-702A-49E2-926C-E1C32AF1BE78}" type="pres">
      <dgm:prSet presAssocID="{A7910526-7F38-4BD7-B46A-28140492E0EC}" presName="spVertical2" presStyleCnt="0"/>
      <dgm:spPr/>
    </dgm:pt>
    <dgm:pt modelId="{BA4C4BFE-1441-4F7D-91ED-969272926764}" type="pres">
      <dgm:prSet presAssocID="{A7910526-7F38-4BD7-B46A-28140492E0EC}" presName="spVertical3" presStyleCnt="0"/>
      <dgm:spPr/>
    </dgm:pt>
    <dgm:pt modelId="{5309893C-CFD8-4445-9211-CBB7455DA1F9}" type="pres">
      <dgm:prSet presAssocID="{144485EC-90D8-490C-94B9-44F688083A51}" presName="space" presStyleCnt="0"/>
      <dgm:spPr/>
    </dgm:pt>
    <dgm:pt modelId="{7D63DAF2-2E04-4CC9-B294-D669935E4E63}" type="pres">
      <dgm:prSet presAssocID="{938DD43A-7976-4257-B406-AD9285B3F17C}" presName="linV" presStyleCnt="0"/>
      <dgm:spPr/>
    </dgm:pt>
    <dgm:pt modelId="{144906D4-1B9E-4808-9C18-04FEA33AD6B3}" type="pres">
      <dgm:prSet presAssocID="{938DD43A-7976-4257-B406-AD9285B3F17C}" presName="spVertical1" presStyleCnt="0"/>
      <dgm:spPr/>
    </dgm:pt>
    <dgm:pt modelId="{B2B69D5D-A000-481A-9CD5-541D2C8C7F40}" type="pres">
      <dgm:prSet presAssocID="{938DD43A-7976-4257-B406-AD9285B3F17C}" presName="parTx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13DB7343-DE1A-4DF8-AEE4-5F79FB1413FF}" type="pres">
      <dgm:prSet presAssocID="{938DD43A-7976-4257-B406-AD9285B3F17C}" presName="spVertical2" presStyleCnt="0"/>
      <dgm:spPr/>
    </dgm:pt>
    <dgm:pt modelId="{4A3B8835-1810-4DB2-81E9-A5EB943C0018}" type="pres">
      <dgm:prSet presAssocID="{938DD43A-7976-4257-B406-AD9285B3F17C}" presName="spVertical3" presStyleCnt="0"/>
      <dgm:spPr/>
    </dgm:pt>
    <dgm:pt modelId="{C08D053A-5151-40AC-922F-2B8C0ECCE38E}" type="pres">
      <dgm:prSet presAssocID="{5822BB7D-A4E5-4655-BDB2-5EDB5EE3066E}" presName="space" presStyleCnt="0"/>
      <dgm:spPr/>
    </dgm:pt>
    <dgm:pt modelId="{4ACD534E-65BD-420D-BCE2-8533E4C4683C}" type="pres">
      <dgm:prSet presAssocID="{5A420745-AAF2-4161-AB2D-FF31AE3953B4}" presName="linV" presStyleCnt="0"/>
      <dgm:spPr/>
    </dgm:pt>
    <dgm:pt modelId="{83C4A6D9-3585-465F-854A-4B0EDE127CF6}" type="pres">
      <dgm:prSet presAssocID="{5A420745-AAF2-4161-AB2D-FF31AE3953B4}" presName="spVertical1" presStyleCnt="0"/>
      <dgm:spPr/>
    </dgm:pt>
    <dgm:pt modelId="{5AC0D450-DFAE-4935-B862-21543DD1C0BE}" type="pres">
      <dgm:prSet presAssocID="{5A420745-AAF2-4161-AB2D-FF31AE3953B4}" presName="parTx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3FA1568C-5694-4531-96FA-76A2A0165861}" type="pres">
      <dgm:prSet presAssocID="{5A420745-AAF2-4161-AB2D-FF31AE3953B4}" presName="spVertical2" presStyleCnt="0"/>
      <dgm:spPr/>
    </dgm:pt>
    <dgm:pt modelId="{4ACD09C8-E6B5-48A3-B8D0-EC6E54BD1D6B}" type="pres">
      <dgm:prSet presAssocID="{5A420745-AAF2-4161-AB2D-FF31AE3953B4}" presName="spVertical3" presStyleCnt="0"/>
      <dgm:spPr/>
    </dgm:pt>
    <dgm:pt modelId="{B4ADCD5B-0853-4A37-B39B-74CA677B0306}" type="pres">
      <dgm:prSet presAssocID="{E5433AD0-E5F7-43AF-9379-2F2B8E8DCF59}" presName="padding2" presStyleCnt="0"/>
      <dgm:spPr/>
    </dgm:pt>
    <dgm:pt modelId="{B288E456-CDA1-4DF3-BAC2-D4CBECF658C7}" type="pres">
      <dgm:prSet presAssocID="{E5433AD0-E5F7-43AF-9379-2F2B8E8DCF59}" presName="negArrow" presStyleCnt="0"/>
      <dgm:spPr/>
    </dgm:pt>
    <dgm:pt modelId="{FFB651B2-9BB5-43CD-8C92-EC158FA7E362}" type="pres">
      <dgm:prSet presAssocID="{E5433AD0-E5F7-43AF-9379-2F2B8E8DCF59}" presName="backgroundArrow" presStyleLbl="node1" presStyleIdx="0" presStyleCnt="1"/>
      <dgm:spPr/>
    </dgm:pt>
  </dgm:ptLst>
  <dgm:cxnLst>
    <dgm:cxn modelId="{5348C91F-F407-42B8-B361-A5A3DE0AD54D}" srcId="{E5433AD0-E5F7-43AF-9379-2F2B8E8DCF59}" destId="{938DD43A-7976-4257-B406-AD9285B3F17C}" srcOrd="2" destOrd="0" parTransId="{B4BCBD01-2183-43B5-85DD-3090A4F22078}" sibTransId="{5822BB7D-A4E5-4655-BDB2-5EDB5EE3066E}"/>
    <dgm:cxn modelId="{D43EFC5C-ED25-4B7A-AD0C-FE2EE371AFC6}" type="presOf" srcId="{5A420745-AAF2-4161-AB2D-FF31AE3953B4}" destId="{5AC0D450-DFAE-4935-B862-21543DD1C0BE}" srcOrd="0" destOrd="0" presId="urn:microsoft.com/office/officeart/2005/8/layout/hProcess3"/>
    <dgm:cxn modelId="{D793C056-8E25-4D69-B352-1AF697F932D5}" type="presOf" srcId="{A7910526-7F38-4BD7-B46A-28140492E0EC}" destId="{35CB39E7-D5B2-4953-9202-DC78291E5FCC}" srcOrd="0" destOrd="0" presId="urn:microsoft.com/office/officeart/2005/8/layout/hProcess3"/>
    <dgm:cxn modelId="{C8EE1B80-BA9A-4FDE-8BB4-74B13BE8B787}" type="presOf" srcId="{938DD43A-7976-4257-B406-AD9285B3F17C}" destId="{B2B69D5D-A000-481A-9CD5-541D2C8C7F40}" srcOrd="0" destOrd="0" presId="urn:microsoft.com/office/officeart/2005/8/layout/hProcess3"/>
    <dgm:cxn modelId="{00FA7B8B-4242-4473-AFB7-5BAB5A4C37FB}" srcId="{E5433AD0-E5F7-43AF-9379-2F2B8E8DCF59}" destId="{BDE60A7B-568C-46E3-8A65-BC187CB8C55C}" srcOrd="0" destOrd="0" parTransId="{4226E862-CFD4-4242-A835-6CF44A012DE1}" sibTransId="{0B86D1CD-DD35-4162-86C8-01A622B7F560}"/>
    <dgm:cxn modelId="{12813BA2-6FA7-4109-8131-FE509DF3A18C}" srcId="{E5433AD0-E5F7-43AF-9379-2F2B8E8DCF59}" destId="{5A420745-AAF2-4161-AB2D-FF31AE3953B4}" srcOrd="3" destOrd="0" parTransId="{00425F0A-2A77-4DE8-8BE3-D85D7D82DBB5}" sibTransId="{AA129A4B-E6F4-4E37-9669-2B3AE7417C48}"/>
    <dgm:cxn modelId="{59AEB9CD-3D61-4DFC-B0C9-604C22305CE1}" type="presOf" srcId="{BDE60A7B-568C-46E3-8A65-BC187CB8C55C}" destId="{17B9D4BB-1AA9-4A4F-90DE-1AB3DCEFDE54}" srcOrd="0" destOrd="0" presId="urn:microsoft.com/office/officeart/2005/8/layout/hProcess3"/>
    <dgm:cxn modelId="{3B12F8F4-7726-4E5B-80F1-7E1DA3A9A32D}" srcId="{E5433AD0-E5F7-43AF-9379-2F2B8E8DCF59}" destId="{A7910526-7F38-4BD7-B46A-28140492E0EC}" srcOrd="1" destOrd="0" parTransId="{374512E7-B920-43E6-93FF-069178084299}" sibTransId="{144485EC-90D8-490C-94B9-44F688083A51}"/>
    <dgm:cxn modelId="{52C6CEFE-B5AD-4682-8A4D-100D6440549C}" type="presOf" srcId="{E5433AD0-E5F7-43AF-9379-2F2B8E8DCF59}" destId="{EEFEC469-FA09-4C5D-A105-5033A2E2658F}" srcOrd="0" destOrd="0" presId="urn:microsoft.com/office/officeart/2005/8/layout/hProcess3"/>
    <dgm:cxn modelId="{1E79B580-E3A3-46DD-964B-A68E08583BDA}" type="presParOf" srcId="{EEFEC469-FA09-4C5D-A105-5033A2E2658F}" destId="{95B22F1B-1B82-4DDB-82A5-1268ECA1C1A8}" srcOrd="0" destOrd="0" presId="urn:microsoft.com/office/officeart/2005/8/layout/hProcess3"/>
    <dgm:cxn modelId="{80B02BE8-574F-4731-AC19-0565616C9A94}" type="presParOf" srcId="{EEFEC469-FA09-4C5D-A105-5033A2E2658F}" destId="{1872A81F-844B-4F77-ADE5-3415368A9004}" srcOrd="1" destOrd="0" presId="urn:microsoft.com/office/officeart/2005/8/layout/hProcess3"/>
    <dgm:cxn modelId="{6EFF64CA-3F2B-428E-9A74-D3E397AD14FF}" type="presParOf" srcId="{1872A81F-844B-4F77-ADE5-3415368A9004}" destId="{64427E29-659F-40EF-AD1F-4FDF0F377DA2}" srcOrd="0" destOrd="0" presId="urn:microsoft.com/office/officeart/2005/8/layout/hProcess3"/>
    <dgm:cxn modelId="{ECF0A1C9-31E1-4B75-8467-ACA7EC611B8A}" type="presParOf" srcId="{1872A81F-844B-4F77-ADE5-3415368A9004}" destId="{32FDA9DF-D467-4E1B-B457-EA9705E0E2F5}" srcOrd="1" destOrd="0" presId="urn:microsoft.com/office/officeart/2005/8/layout/hProcess3"/>
    <dgm:cxn modelId="{428897B9-DA06-4A50-B5FA-A785347BAEBB}" type="presParOf" srcId="{32FDA9DF-D467-4E1B-B457-EA9705E0E2F5}" destId="{36144302-7886-44F2-99EB-1C3123CCACC5}" srcOrd="0" destOrd="0" presId="urn:microsoft.com/office/officeart/2005/8/layout/hProcess3"/>
    <dgm:cxn modelId="{9350D903-A585-412D-81BA-2BEC680FC6B9}" type="presParOf" srcId="{32FDA9DF-D467-4E1B-B457-EA9705E0E2F5}" destId="{17B9D4BB-1AA9-4A4F-90DE-1AB3DCEFDE54}" srcOrd="1" destOrd="0" presId="urn:microsoft.com/office/officeart/2005/8/layout/hProcess3"/>
    <dgm:cxn modelId="{75CD4D1F-0CE4-49FB-9EFA-31474ECBFA04}" type="presParOf" srcId="{32FDA9DF-D467-4E1B-B457-EA9705E0E2F5}" destId="{52466D00-1B4B-49D8-B2AD-89FFA773275C}" srcOrd="2" destOrd="0" presId="urn:microsoft.com/office/officeart/2005/8/layout/hProcess3"/>
    <dgm:cxn modelId="{AD5CED58-5E13-4AF7-A230-2897F7A350A8}" type="presParOf" srcId="{32FDA9DF-D467-4E1B-B457-EA9705E0E2F5}" destId="{D1E72DF7-BFA1-4F69-8D40-CBD93F059555}" srcOrd="3" destOrd="0" presId="urn:microsoft.com/office/officeart/2005/8/layout/hProcess3"/>
    <dgm:cxn modelId="{234DB517-E7CD-4AC8-ADB1-6F1E58DF6EDC}" type="presParOf" srcId="{1872A81F-844B-4F77-ADE5-3415368A9004}" destId="{36628CF2-AC86-4993-BA3E-DB6626D12F78}" srcOrd="2" destOrd="0" presId="urn:microsoft.com/office/officeart/2005/8/layout/hProcess3"/>
    <dgm:cxn modelId="{5055C338-1097-46DF-B077-D1F7D5C8E69A}" type="presParOf" srcId="{1872A81F-844B-4F77-ADE5-3415368A9004}" destId="{08DB6E29-FDF2-4174-8EE4-F2F318162238}" srcOrd="3" destOrd="0" presId="urn:microsoft.com/office/officeart/2005/8/layout/hProcess3"/>
    <dgm:cxn modelId="{1803F971-0FD3-4DF8-9001-24DF46592FB9}" type="presParOf" srcId="{08DB6E29-FDF2-4174-8EE4-F2F318162238}" destId="{BF339A85-2167-49A6-926A-EB2A5D662BC1}" srcOrd="0" destOrd="0" presId="urn:microsoft.com/office/officeart/2005/8/layout/hProcess3"/>
    <dgm:cxn modelId="{86DEBC77-886F-459F-A999-6B785206ECA2}" type="presParOf" srcId="{08DB6E29-FDF2-4174-8EE4-F2F318162238}" destId="{35CB39E7-D5B2-4953-9202-DC78291E5FCC}" srcOrd="1" destOrd="0" presId="urn:microsoft.com/office/officeart/2005/8/layout/hProcess3"/>
    <dgm:cxn modelId="{12B6207C-AD3B-4343-97DF-B903D57840CB}" type="presParOf" srcId="{08DB6E29-FDF2-4174-8EE4-F2F318162238}" destId="{913D940F-702A-49E2-926C-E1C32AF1BE78}" srcOrd="2" destOrd="0" presId="urn:microsoft.com/office/officeart/2005/8/layout/hProcess3"/>
    <dgm:cxn modelId="{263476E2-EED3-45E2-B3A5-EE5566A919E9}" type="presParOf" srcId="{08DB6E29-FDF2-4174-8EE4-F2F318162238}" destId="{BA4C4BFE-1441-4F7D-91ED-969272926764}" srcOrd="3" destOrd="0" presId="urn:microsoft.com/office/officeart/2005/8/layout/hProcess3"/>
    <dgm:cxn modelId="{5E69548A-C8E6-4BB2-966C-6AB05A116C54}" type="presParOf" srcId="{1872A81F-844B-4F77-ADE5-3415368A9004}" destId="{5309893C-CFD8-4445-9211-CBB7455DA1F9}" srcOrd="4" destOrd="0" presId="urn:microsoft.com/office/officeart/2005/8/layout/hProcess3"/>
    <dgm:cxn modelId="{71A34A78-D7AE-4EE5-8CC9-9AC7091CFE5D}" type="presParOf" srcId="{1872A81F-844B-4F77-ADE5-3415368A9004}" destId="{7D63DAF2-2E04-4CC9-B294-D669935E4E63}" srcOrd="5" destOrd="0" presId="urn:microsoft.com/office/officeart/2005/8/layout/hProcess3"/>
    <dgm:cxn modelId="{DD118A2B-B1C8-46A8-8575-5AB1D976A320}" type="presParOf" srcId="{7D63DAF2-2E04-4CC9-B294-D669935E4E63}" destId="{144906D4-1B9E-4808-9C18-04FEA33AD6B3}" srcOrd="0" destOrd="0" presId="urn:microsoft.com/office/officeart/2005/8/layout/hProcess3"/>
    <dgm:cxn modelId="{2F45A78A-E795-4DE8-82E6-F43568683F97}" type="presParOf" srcId="{7D63DAF2-2E04-4CC9-B294-D669935E4E63}" destId="{B2B69D5D-A000-481A-9CD5-541D2C8C7F40}" srcOrd="1" destOrd="0" presId="urn:microsoft.com/office/officeart/2005/8/layout/hProcess3"/>
    <dgm:cxn modelId="{BFA65886-6F6C-4B2D-8BAE-2311307FDEB9}" type="presParOf" srcId="{7D63DAF2-2E04-4CC9-B294-D669935E4E63}" destId="{13DB7343-DE1A-4DF8-AEE4-5F79FB1413FF}" srcOrd="2" destOrd="0" presId="urn:microsoft.com/office/officeart/2005/8/layout/hProcess3"/>
    <dgm:cxn modelId="{E43877B6-7BBF-4039-9171-C0E1078272DC}" type="presParOf" srcId="{7D63DAF2-2E04-4CC9-B294-D669935E4E63}" destId="{4A3B8835-1810-4DB2-81E9-A5EB943C0018}" srcOrd="3" destOrd="0" presId="urn:microsoft.com/office/officeart/2005/8/layout/hProcess3"/>
    <dgm:cxn modelId="{CA8A752E-4E8F-4553-9723-BB6367FFCAA2}" type="presParOf" srcId="{1872A81F-844B-4F77-ADE5-3415368A9004}" destId="{C08D053A-5151-40AC-922F-2B8C0ECCE38E}" srcOrd="6" destOrd="0" presId="urn:microsoft.com/office/officeart/2005/8/layout/hProcess3"/>
    <dgm:cxn modelId="{CF942CCA-E9BC-4CF7-AC7B-D402483B34BE}" type="presParOf" srcId="{1872A81F-844B-4F77-ADE5-3415368A9004}" destId="{4ACD534E-65BD-420D-BCE2-8533E4C4683C}" srcOrd="7" destOrd="0" presId="urn:microsoft.com/office/officeart/2005/8/layout/hProcess3"/>
    <dgm:cxn modelId="{EA978B48-45B5-4E5F-988D-ED69BA0188F5}" type="presParOf" srcId="{4ACD534E-65BD-420D-BCE2-8533E4C4683C}" destId="{83C4A6D9-3585-465F-854A-4B0EDE127CF6}" srcOrd="0" destOrd="0" presId="urn:microsoft.com/office/officeart/2005/8/layout/hProcess3"/>
    <dgm:cxn modelId="{9498D52B-3171-4358-A7A8-B9431C3F2FC7}" type="presParOf" srcId="{4ACD534E-65BD-420D-BCE2-8533E4C4683C}" destId="{5AC0D450-DFAE-4935-B862-21543DD1C0BE}" srcOrd="1" destOrd="0" presId="urn:microsoft.com/office/officeart/2005/8/layout/hProcess3"/>
    <dgm:cxn modelId="{6AC117FF-20C9-4C20-9588-D9A7240D3572}" type="presParOf" srcId="{4ACD534E-65BD-420D-BCE2-8533E4C4683C}" destId="{3FA1568C-5694-4531-96FA-76A2A0165861}" srcOrd="2" destOrd="0" presId="urn:microsoft.com/office/officeart/2005/8/layout/hProcess3"/>
    <dgm:cxn modelId="{47CD6BFD-A713-4E68-BA3D-9B154951EB9B}" type="presParOf" srcId="{4ACD534E-65BD-420D-BCE2-8533E4C4683C}" destId="{4ACD09C8-E6B5-48A3-B8D0-EC6E54BD1D6B}" srcOrd="3" destOrd="0" presId="urn:microsoft.com/office/officeart/2005/8/layout/hProcess3"/>
    <dgm:cxn modelId="{382F842E-A72C-4AAB-B371-54FA6E324C67}" type="presParOf" srcId="{1872A81F-844B-4F77-ADE5-3415368A9004}" destId="{B4ADCD5B-0853-4A37-B39B-74CA677B0306}" srcOrd="8" destOrd="0" presId="urn:microsoft.com/office/officeart/2005/8/layout/hProcess3"/>
    <dgm:cxn modelId="{804E7121-2EFA-43EC-9CC8-949E93CE75F9}" type="presParOf" srcId="{1872A81F-844B-4F77-ADE5-3415368A9004}" destId="{B288E456-CDA1-4DF3-BAC2-D4CBECF658C7}" srcOrd="9" destOrd="0" presId="urn:microsoft.com/office/officeart/2005/8/layout/hProcess3"/>
    <dgm:cxn modelId="{7C40BEFF-76DB-45AA-BBF4-FFC5446A7DF3}" type="presParOf" srcId="{1872A81F-844B-4F77-ADE5-3415368A9004}" destId="{FFB651B2-9BB5-43CD-8C92-EC158FA7E362}" srcOrd="10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4ABA26-152F-4F00-AD91-2EEFCD4D9F1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B1C64AB6-987D-4D4B-8A4F-9A783C6C0804}">
      <dgm:prSet phldrT="[Texto]" custT="1"/>
      <dgm:spPr/>
      <dgm:t>
        <a:bodyPr anchor="t"/>
        <a:lstStyle/>
        <a:p>
          <a:pPr algn="l"/>
          <a:r>
            <a:rPr lang="es-ES" sz="2000" dirty="0"/>
            <a:t>La nueva teoría recupera al ser humano. La complejidad de los problemas/oportunidades comienza por la complejidad del propio hombre.</a:t>
          </a:r>
          <a:endParaRPr lang="es-EC" sz="2000" dirty="0"/>
        </a:p>
      </dgm:t>
    </dgm:pt>
    <dgm:pt modelId="{EBC4F9CE-E91A-47CA-A5E4-7BF0D0120B3A}" type="parTrans" cxnId="{D737A2B7-A52A-4D6D-87BC-46E27884965E}">
      <dgm:prSet/>
      <dgm:spPr/>
      <dgm:t>
        <a:bodyPr/>
        <a:lstStyle/>
        <a:p>
          <a:endParaRPr lang="es-EC"/>
        </a:p>
      </dgm:t>
    </dgm:pt>
    <dgm:pt modelId="{5DE8CBF4-A996-4E59-9A68-9B8BE485E5DB}" type="sibTrans" cxnId="{D737A2B7-A52A-4D6D-87BC-46E27884965E}">
      <dgm:prSet/>
      <dgm:spPr/>
      <dgm:t>
        <a:bodyPr/>
        <a:lstStyle/>
        <a:p>
          <a:endParaRPr lang="es-EC"/>
        </a:p>
      </dgm:t>
    </dgm:pt>
    <dgm:pt modelId="{59C7F8D9-061C-4781-88D2-16E1BA9246A4}">
      <dgm:prSet phldrT="[Texto]" custT="1"/>
      <dgm:spPr/>
      <dgm:t>
        <a:bodyPr anchor="t"/>
        <a:lstStyle/>
        <a:p>
          <a:pPr algn="l"/>
          <a:r>
            <a:rPr lang="es-ES" sz="2000" dirty="0"/>
            <a:t>Mientras la teoría estratégica convencional se fija en los procesos decisivos y electivos, este modelo hombre-jugador prioriza los procesos cognitivos y valorativos. </a:t>
          </a:r>
          <a:endParaRPr lang="es-EC" sz="2000" dirty="0"/>
        </a:p>
      </dgm:t>
    </dgm:pt>
    <dgm:pt modelId="{530C5FF6-9023-4499-AEA6-794FD5002A88}" type="parTrans" cxnId="{A8944421-773F-4340-AD89-CFC7DADAC978}">
      <dgm:prSet/>
      <dgm:spPr/>
      <dgm:t>
        <a:bodyPr/>
        <a:lstStyle/>
        <a:p>
          <a:endParaRPr lang="es-EC"/>
        </a:p>
      </dgm:t>
    </dgm:pt>
    <dgm:pt modelId="{58CA2959-FFD8-4677-AFE3-B4DD4FBF06DF}" type="sibTrans" cxnId="{A8944421-773F-4340-AD89-CFC7DADAC978}">
      <dgm:prSet/>
      <dgm:spPr/>
      <dgm:t>
        <a:bodyPr/>
        <a:lstStyle/>
        <a:p>
          <a:endParaRPr lang="es-EC"/>
        </a:p>
      </dgm:t>
    </dgm:pt>
    <dgm:pt modelId="{36F926C3-C307-4F55-A2CB-9391364A5443}">
      <dgm:prSet phldrT="[Texto]" custT="1"/>
      <dgm:spPr/>
      <dgm:t>
        <a:bodyPr anchor="t"/>
        <a:lstStyle/>
        <a:p>
          <a:pPr algn="l"/>
          <a:r>
            <a:rPr lang="es-ES" sz="2000" dirty="0"/>
            <a:t>Influye la concepción kantiana. En la medida en que entendemos que las decisiones se adoptan por sujetos agenciales a partir de estados mentales. </a:t>
          </a:r>
          <a:endParaRPr lang="es-EC" sz="2000" dirty="0"/>
        </a:p>
      </dgm:t>
    </dgm:pt>
    <dgm:pt modelId="{8645FFC7-3BB4-4A0C-9EC5-2CFF94951987}" type="parTrans" cxnId="{46083794-55AF-4D7C-8B28-3F5A10EC2DE0}">
      <dgm:prSet/>
      <dgm:spPr/>
      <dgm:t>
        <a:bodyPr/>
        <a:lstStyle/>
        <a:p>
          <a:endParaRPr lang="es-EC"/>
        </a:p>
      </dgm:t>
    </dgm:pt>
    <dgm:pt modelId="{BD3789C4-F911-4D4E-9817-BD6F7898D64B}" type="sibTrans" cxnId="{46083794-55AF-4D7C-8B28-3F5A10EC2DE0}">
      <dgm:prSet/>
      <dgm:spPr/>
      <dgm:t>
        <a:bodyPr/>
        <a:lstStyle/>
        <a:p>
          <a:endParaRPr lang="es-EC"/>
        </a:p>
      </dgm:t>
    </dgm:pt>
    <dgm:pt modelId="{B7F3AFE4-A091-4398-8DB0-7CEA211510CF}">
      <dgm:prSet phldrT="[Texto]" custT="1"/>
      <dgm:spPr/>
      <dgm:t>
        <a:bodyPr anchor="t"/>
        <a:lstStyle/>
        <a:p>
          <a:pPr algn="l"/>
          <a:r>
            <a:rPr lang="es-ES" sz="2000" dirty="0"/>
            <a:t>En el mundo flexible, cambiante y simbólico, el enfoque lógico – analítico será el elemento  a conservar y el nexo con la nueva teoría propuesta. </a:t>
          </a:r>
          <a:endParaRPr lang="es-EC" sz="2000" dirty="0"/>
        </a:p>
      </dgm:t>
    </dgm:pt>
    <dgm:pt modelId="{F332DBE3-A3DC-4CB0-B5FA-B3ED13E46C6C}" type="parTrans" cxnId="{3E49A366-B330-421A-9712-6ACF56877D5D}">
      <dgm:prSet/>
      <dgm:spPr/>
      <dgm:t>
        <a:bodyPr/>
        <a:lstStyle/>
        <a:p>
          <a:endParaRPr lang="es-EC"/>
        </a:p>
      </dgm:t>
    </dgm:pt>
    <dgm:pt modelId="{51AE6D0D-CCFF-4681-BE20-FFEFD9D02630}" type="sibTrans" cxnId="{3E49A366-B330-421A-9712-6ACF56877D5D}">
      <dgm:prSet/>
      <dgm:spPr/>
      <dgm:t>
        <a:bodyPr/>
        <a:lstStyle/>
        <a:p>
          <a:endParaRPr lang="es-EC"/>
        </a:p>
      </dgm:t>
    </dgm:pt>
    <dgm:pt modelId="{3C70D2A8-5D01-4480-832C-C63C0B2A393D}">
      <dgm:prSet phldrT="[Texto]" custT="1"/>
      <dgm:spPr/>
      <dgm:t>
        <a:bodyPr anchor="t"/>
        <a:lstStyle/>
        <a:p>
          <a:pPr algn="l"/>
          <a:r>
            <a:rPr lang="es-ES" sz="2000" dirty="0"/>
            <a:t>Las reglas de la nueva teoría son: (i) reglas hermenéuticas (ii) reglas de decisión. </a:t>
          </a:r>
          <a:endParaRPr lang="es-EC" sz="2000" dirty="0"/>
        </a:p>
      </dgm:t>
    </dgm:pt>
    <dgm:pt modelId="{C45AAC83-BE04-48DD-A45F-03FB22397038}" type="parTrans" cxnId="{5713934F-45DC-4BA3-825D-87A813E588B3}">
      <dgm:prSet/>
      <dgm:spPr/>
      <dgm:t>
        <a:bodyPr/>
        <a:lstStyle/>
        <a:p>
          <a:endParaRPr lang="es-EC"/>
        </a:p>
      </dgm:t>
    </dgm:pt>
    <dgm:pt modelId="{2B0C0C7F-9334-425D-B84D-403B33380E28}" type="sibTrans" cxnId="{5713934F-45DC-4BA3-825D-87A813E588B3}">
      <dgm:prSet/>
      <dgm:spPr/>
      <dgm:t>
        <a:bodyPr/>
        <a:lstStyle/>
        <a:p>
          <a:endParaRPr lang="es-EC"/>
        </a:p>
      </dgm:t>
    </dgm:pt>
    <dgm:pt modelId="{F0003C48-7C94-493F-84B8-127EF7C66CE4}" type="pres">
      <dgm:prSet presAssocID="{184ABA26-152F-4F00-AD91-2EEFCD4D9F10}" presName="diagram" presStyleCnt="0">
        <dgm:presLayoutVars>
          <dgm:dir/>
          <dgm:resizeHandles val="exact"/>
        </dgm:presLayoutVars>
      </dgm:prSet>
      <dgm:spPr/>
    </dgm:pt>
    <dgm:pt modelId="{EBCD92CC-2782-4334-81C1-BFFE791FDD70}" type="pres">
      <dgm:prSet presAssocID="{B1C64AB6-987D-4D4B-8A4F-9A783C6C0804}" presName="node" presStyleLbl="node1" presStyleIdx="0" presStyleCnt="5">
        <dgm:presLayoutVars>
          <dgm:bulletEnabled val="1"/>
        </dgm:presLayoutVars>
      </dgm:prSet>
      <dgm:spPr/>
    </dgm:pt>
    <dgm:pt modelId="{57D2298E-4B1C-4A59-9904-A8AE4FB16478}" type="pres">
      <dgm:prSet presAssocID="{5DE8CBF4-A996-4E59-9A68-9B8BE485E5DB}" presName="sibTrans" presStyleCnt="0"/>
      <dgm:spPr/>
    </dgm:pt>
    <dgm:pt modelId="{583F328E-9D6C-4E91-8A8F-D610DFEADE80}" type="pres">
      <dgm:prSet presAssocID="{59C7F8D9-061C-4781-88D2-16E1BA9246A4}" presName="node" presStyleLbl="node1" presStyleIdx="1" presStyleCnt="5">
        <dgm:presLayoutVars>
          <dgm:bulletEnabled val="1"/>
        </dgm:presLayoutVars>
      </dgm:prSet>
      <dgm:spPr/>
    </dgm:pt>
    <dgm:pt modelId="{3A8C7805-F5A4-46F6-BB96-DF04A15B8C46}" type="pres">
      <dgm:prSet presAssocID="{58CA2959-FFD8-4677-AFE3-B4DD4FBF06DF}" presName="sibTrans" presStyleCnt="0"/>
      <dgm:spPr/>
    </dgm:pt>
    <dgm:pt modelId="{9ECE1B16-A091-4E71-901E-3E8260CFCBD3}" type="pres">
      <dgm:prSet presAssocID="{36F926C3-C307-4F55-A2CB-9391364A5443}" presName="node" presStyleLbl="node1" presStyleIdx="2" presStyleCnt="5">
        <dgm:presLayoutVars>
          <dgm:bulletEnabled val="1"/>
        </dgm:presLayoutVars>
      </dgm:prSet>
      <dgm:spPr/>
    </dgm:pt>
    <dgm:pt modelId="{C9EDCF7D-A497-4263-87B3-1E4E89226292}" type="pres">
      <dgm:prSet presAssocID="{BD3789C4-F911-4D4E-9817-BD6F7898D64B}" presName="sibTrans" presStyleCnt="0"/>
      <dgm:spPr/>
    </dgm:pt>
    <dgm:pt modelId="{76E548A9-99E2-417F-A619-77B59D9CA54E}" type="pres">
      <dgm:prSet presAssocID="{B7F3AFE4-A091-4398-8DB0-7CEA211510CF}" presName="node" presStyleLbl="node1" presStyleIdx="3" presStyleCnt="5">
        <dgm:presLayoutVars>
          <dgm:bulletEnabled val="1"/>
        </dgm:presLayoutVars>
      </dgm:prSet>
      <dgm:spPr/>
    </dgm:pt>
    <dgm:pt modelId="{B80C1016-CFA7-4DC3-8576-5C732EC93C14}" type="pres">
      <dgm:prSet presAssocID="{51AE6D0D-CCFF-4681-BE20-FFEFD9D02630}" presName="sibTrans" presStyleCnt="0"/>
      <dgm:spPr/>
    </dgm:pt>
    <dgm:pt modelId="{4B4A6A23-D426-4A1C-B0BB-9C428406CF81}" type="pres">
      <dgm:prSet presAssocID="{3C70D2A8-5D01-4480-832C-C63C0B2A393D}" presName="node" presStyleLbl="node1" presStyleIdx="4" presStyleCnt="5">
        <dgm:presLayoutVars>
          <dgm:bulletEnabled val="1"/>
        </dgm:presLayoutVars>
      </dgm:prSet>
      <dgm:spPr/>
    </dgm:pt>
  </dgm:ptLst>
  <dgm:cxnLst>
    <dgm:cxn modelId="{57422520-23F8-4443-BE4B-D6037951F26F}" type="presOf" srcId="{184ABA26-152F-4F00-AD91-2EEFCD4D9F10}" destId="{F0003C48-7C94-493F-84B8-127EF7C66CE4}" srcOrd="0" destOrd="0" presId="urn:microsoft.com/office/officeart/2005/8/layout/default"/>
    <dgm:cxn modelId="{A8944421-773F-4340-AD89-CFC7DADAC978}" srcId="{184ABA26-152F-4F00-AD91-2EEFCD4D9F10}" destId="{59C7F8D9-061C-4781-88D2-16E1BA9246A4}" srcOrd="1" destOrd="0" parTransId="{530C5FF6-9023-4499-AEA6-794FD5002A88}" sibTransId="{58CA2959-FFD8-4677-AFE3-B4DD4FBF06DF}"/>
    <dgm:cxn modelId="{196D6136-E832-4C88-AC76-6E59BC57B2D7}" type="presOf" srcId="{B7F3AFE4-A091-4398-8DB0-7CEA211510CF}" destId="{76E548A9-99E2-417F-A619-77B59D9CA54E}" srcOrd="0" destOrd="0" presId="urn:microsoft.com/office/officeart/2005/8/layout/default"/>
    <dgm:cxn modelId="{3E49A366-B330-421A-9712-6ACF56877D5D}" srcId="{184ABA26-152F-4F00-AD91-2EEFCD4D9F10}" destId="{B7F3AFE4-A091-4398-8DB0-7CEA211510CF}" srcOrd="3" destOrd="0" parTransId="{F332DBE3-A3DC-4CB0-B5FA-B3ED13E46C6C}" sibTransId="{51AE6D0D-CCFF-4681-BE20-FFEFD9D02630}"/>
    <dgm:cxn modelId="{5713934F-45DC-4BA3-825D-87A813E588B3}" srcId="{184ABA26-152F-4F00-AD91-2EEFCD4D9F10}" destId="{3C70D2A8-5D01-4480-832C-C63C0B2A393D}" srcOrd="4" destOrd="0" parTransId="{C45AAC83-BE04-48DD-A45F-03FB22397038}" sibTransId="{2B0C0C7F-9334-425D-B84D-403B33380E28}"/>
    <dgm:cxn modelId="{46083794-55AF-4D7C-8B28-3F5A10EC2DE0}" srcId="{184ABA26-152F-4F00-AD91-2EEFCD4D9F10}" destId="{36F926C3-C307-4F55-A2CB-9391364A5443}" srcOrd="2" destOrd="0" parTransId="{8645FFC7-3BB4-4A0C-9EC5-2CFF94951987}" sibTransId="{BD3789C4-F911-4D4E-9817-BD6F7898D64B}"/>
    <dgm:cxn modelId="{791CCDB1-0EE1-4D2E-8EC3-B747EFE7B58A}" type="presOf" srcId="{3C70D2A8-5D01-4480-832C-C63C0B2A393D}" destId="{4B4A6A23-D426-4A1C-B0BB-9C428406CF81}" srcOrd="0" destOrd="0" presId="urn:microsoft.com/office/officeart/2005/8/layout/default"/>
    <dgm:cxn modelId="{D737A2B7-A52A-4D6D-87BC-46E27884965E}" srcId="{184ABA26-152F-4F00-AD91-2EEFCD4D9F10}" destId="{B1C64AB6-987D-4D4B-8A4F-9A783C6C0804}" srcOrd="0" destOrd="0" parTransId="{EBC4F9CE-E91A-47CA-A5E4-7BF0D0120B3A}" sibTransId="{5DE8CBF4-A996-4E59-9A68-9B8BE485E5DB}"/>
    <dgm:cxn modelId="{97427CCA-C00E-4F47-87F5-B4C59521161F}" type="presOf" srcId="{B1C64AB6-987D-4D4B-8A4F-9A783C6C0804}" destId="{EBCD92CC-2782-4334-81C1-BFFE791FDD70}" srcOrd="0" destOrd="0" presId="urn:microsoft.com/office/officeart/2005/8/layout/default"/>
    <dgm:cxn modelId="{610986F1-D597-4C33-90BF-468621D34CBC}" type="presOf" srcId="{36F926C3-C307-4F55-A2CB-9391364A5443}" destId="{9ECE1B16-A091-4E71-901E-3E8260CFCBD3}" srcOrd="0" destOrd="0" presId="urn:microsoft.com/office/officeart/2005/8/layout/default"/>
    <dgm:cxn modelId="{6E366EFF-1049-4C22-9729-8DF2089DE3A1}" type="presOf" srcId="{59C7F8D9-061C-4781-88D2-16E1BA9246A4}" destId="{583F328E-9D6C-4E91-8A8F-D610DFEADE80}" srcOrd="0" destOrd="0" presId="urn:microsoft.com/office/officeart/2005/8/layout/default"/>
    <dgm:cxn modelId="{8ECBA7F0-FBF4-4641-9B66-5917E82B3B0C}" type="presParOf" srcId="{F0003C48-7C94-493F-84B8-127EF7C66CE4}" destId="{EBCD92CC-2782-4334-81C1-BFFE791FDD70}" srcOrd="0" destOrd="0" presId="urn:microsoft.com/office/officeart/2005/8/layout/default"/>
    <dgm:cxn modelId="{730F1926-495F-4F7D-BAF7-14715C6EFAB4}" type="presParOf" srcId="{F0003C48-7C94-493F-84B8-127EF7C66CE4}" destId="{57D2298E-4B1C-4A59-9904-A8AE4FB16478}" srcOrd="1" destOrd="0" presId="urn:microsoft.com/office/officeart/2005/8/layout/default"/>
    <dgm:cxn modelId="{903867E7-192B-4CF1-92D7-31A690A31EF2}" type="presParOf" srcId="{F0003C48-7C94-493F-84B8-127EF7C66CE4}" destId="{583F328E-9D6C-4E91-8A8F-D610DFEADE80}" srcOrd="2" destOrd="0" presId="urn:microsoft.com/office/officeart/2005/8/layout/default"/>
    <dgm:cxn modelId="{0C4D8158-F514-4D64-B9E3-854DD1291F99}" type="presParOf" srcId="{F0003C48-7C94-493F-84B8-127EF7C66CE4}" destId="{3A8C7805-F5A4-46F6-BB96-DF04A15B8C46}" srcOrd="3" destOrd="0" presId="urn:microsoft.com/office/officeart/2005/8/layout/default"/>
    <dgm:cxn modelId="{55FE5D32-50A1-4578-80A6-29EB50143E74}" type="presParOf" srcId="{F0003C48-7C94-493F-84B8-127EF7C66CE4}" destId="{9ECE1B16-A091-4E71-901E-3E8260CFCBD3}" srcOrd="4" destOrd="0" presId="urn:microsoft.com/office/officeart/2005/8/layout/default"/>
    <dgm:cxn modelId="{D69F6B46-F8C1-4603-B90D-1015A57C3B33}" type="presParOf" srcId="{F0003C48-7C94-493F-84B8-127EF7C66CE4}" destId="{C9EDCF7D-A497-4263-87B3-1E4E89226292}" srcOrd="5" destOrd="0" presId="urn:microsoft.com/office/officeart/2005/8/layout/default"/>
    <dgm:cxn modelId="{0CED869E-D847-49A1-8CC8-E70E6FEE3299}" type="presParOf" srcId="{F0003C48-7C94-493F-84B8-127EF7C66CE4}" destId="{76E548A9-99E2-417F-A619-77B59D9CA54E}" srcOrd="6" destOrd="0" presId="urn:microsoft.com/office/officeart/2005/8/layout/default"/>
    <dgm:cxn modelId="{97EB0555-40D0-40FA-89F4-CEA63C054EE1}" type="presParOf" srcId="{F0003C48-7C94-493F-84B8-127EF7C66CE4}" destId="{B80C1016-CFA7-4DC3-8576-5C732EC93C14}" srcOrd="7" destOrd="0" presId="urn:microsoft.com/office/officeart/2005/8/layout/default"/>
    <dgm:cxn modelId="{1CBB09A8-DA89-4195-A03A-2EE209B165BB}" type="presParOf" srcId="{F0003C48-7C94-493F-84B8-127EF7C66CE4}" destId="{4B4A6A23-D426-4A1C-B0BB-9C428406CF8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C532FB-F671-48DA-95EB-3FA7841203BF}">
      <dsp:nvSpPr>
        <dsp:cNvPr id="0" name=""/>
        <dsp:cNvSpPr/>
      </dsp:nvSpPr>
      <dsp:spPr>
        <a:xfrm>
          <a:off x="0" y="87841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La interpretación de los signos y los síntomas del problema u oportunidad. </a:t>
          </a:r>
          <a:endParaRPr lang="es-EC" sz="2000" kern="1200" dirty="0"/>
        </a:p>
      </dsp:txBody>
      <dsp:txXfrm>
        <a:off x="0" y="87841"/>
        <a:ext cx="3286125" cy="1971675"/>
      </dsp:txXfrm>
    </dsp:sp>
    <dsp:sp modelId="{CED668A6-3803-495E-8AE7-6E3F2D1AD379}">
      <dsp:nvSpPr>
        <dsp:cNvPr id="0" name=""/>
        <dsp:cNvSpPr/>
      </dsp:nvSpPr>
      <dsp:spPr>
        <a:xfrm>
          <a:off x="3614737" y="87841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Establecer el papel de la comunicación en el problema u oportunidad.</a:t>
          </a:r>
          <a:endParaRPr lang="es-EC" sz="2000" kern="1200" dirty="0"/>
        </a:p>
      </dsp:txBody>
      <dsp:txXfrm>
        <a:off x="3614737" y="87841"/>
        <a:ext cx="3286125" cy="1971675"/>
      </dsp:txXfrm>
    </dsp:sp>
    <dsp:sp modelId="{1E781F27-45B4-4132-8DAD-E4E0DF62AD8E}">
      <dsp:nvSpPr>
        <dsp:cNvPr id="0" name=""/>
        <dsp:cNvSpPr/>
      </dsp:nvSpPr>
      <dsp:spPr>
        <a:xfrm>
          <a:off x="7229475" y="87841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Evaluar, proponer y aplicar el tratamiento que sea más efectivo.</a:t>
          </a:r>
          <a:endParaRPr lang="es-EC" sz="2000" kern="1200" dirty="0"/>
        </a:p>
      </dsp:txBody>
      <dsp:txXfrm>
        <a:off x="7229475" y="87841"/>
        <a:ext cx="3286125" cy="1971675"/>
      </dsp:txXfrm>
    </dsp:sp>
    <dsp:sp modelId="{B35B6007-4AB8-4085-85BD-DA0E646C7BCF}">
      <dsp:nvSpPr>
        <dsp:cNvPr id="0" name=""/>
        <dsp:cNvSpPr/>
      </dsp:nvSpPr>
      <dsp:spPr>
        <a:xfrm>
          <a:off x="0" y="2388128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Delimitar las posibles complicaciones. </a:t>
          </a:r>
          <a:endParaRPr lang="es-EC" sz="2000" kern="1200" dirty="0"/>
        </a:p>
      </dsp:txBody>
      <dsp:txXfrm>
        <a:off x="0" y="2388128"/>
        <a:ext cx="3286125" cy="1971675"/>
      </dsp:txXfrm>
    </dsp:sp>
    <dsp:sp modelId="{49643640-670A-411A-AC42-162E2069D6F0}">
      <dsp:nvSpPr>
        <dsp:cNvPr id="0" name=""/>
        <dsp:cNvSpPr/>
      </dsp:nvSpPr>
      <dsp:spPr>
        <a:xfrm>
          <a:off x="3614737" y="2388128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Asistir a los operadores en el proceso de solución o maximización de la oportunidad.</a:t>
          </a:r>
          <a:endParaRPr lang="es-EC" sz="2000" kern="1200" dirty="0"/>
        </a:p>
      </dsp:txBody>
      <dsp:txXfrm>
        <a:off x="3614737" y="2388128"/>
        <a:ext cx="3286125" cy="1971675"/>
      </dsp:txXfrm>
    </dsp:sp>
    <dsp:sp modelId="{470549DD-2B0F-428C-89F1-F743CBA542B7}">
      <dsp:nvSpPr>
        <dsp:cNvPr id="0" name=""/>
        <dsp:cNvSpPr/>
      </dsp:nvSpPr>
      <dsp:spPr>
        <a:xfrm>
          <a:off x="7229475" y="2388128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Evaluar los resultados.</a:t>
          </a:r>
          <a:endParaRPr lang="es-EC" sz="2000" kern="1200" dirty="0"/>
        </a:p>
      </dsp:txBody>
      <dsp:txXfrm>
        <a:off x="7229475" y="2388128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75911A-1266-4D7A-8ED9-99E536F2B9FC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861EA7-50DC-4F2F-B4D9-AA48FF9FAB83}">
      <dsp:nvSpPr>
        <dsp:cNvPr id="0" name=""/>
        <dsp:cNvSpPr/>
      </dsp:nvSpPr>
      <dsp:spPr>
        <a:xfrm>
          <a:off x="4736" y="0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Individuo</a:t>
          </a:r>
          <a:endParaRPr lang="es-EC" sz="2400" kern="1200" dirty="0"/>
        </a:p>
      </dsp:txBody>
      <dsp:txXfrm>
        <a:off x="4736" y="0"/>
        <a:ext cx="2278208" cy="1740535"/>
      </dsp:txXfrm>
    </dsp:sp>
    <dsp:sp modelId="{966877E2-B26D-4AA2-BFAE-B9CE580FB987}">
      <dsp:nvSpPr>
        <dsp:cNvPr id="0" name=""/>
        <dsp:cNvSpPr/>
      </dsp:nvSpPr>
      <dsp:spPr>
        <a:xfrm>
          <a:off x="926274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C683AE-D582-4EE2-A0D1-2BABB037A528}">
      <dsp:nvSpPr>
        <dsp:cNvPr id="0" name=""/>
        <dsp:cNvSpPr/>
      </dsp:nvSpPr>
      <dsp:spPr>
        <a:xfrm>
          <a:off x="2396855" y="2610802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Comunicación</a:t>
          </a:r>
          <a:endParaRPr lang="es-EC" sz="2400" kern="1200" dirty="0"/>
        </a:p>
      </dsp:txBody>
      <dsp:txXfrm>
        <a:off x="2396855" y="2610802"/>
        <a:ext cx="2278208" cy="1740535"/>
      </dsp:txXfrm>
    </dsp:sp>
    <dsp:sp modelId="{345B706D-3862-417A-AD10-0190CB58803A}">
      <dsp:nvSpPr>
        <dsp:cNvPr id="0" name=""/>
        <dsp:cNvSpPr/>
      </dsp:nvSpPr>
      <dsp:spPr>
        <a:xfrm>
          <a:off x="3318393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21B73-821F-4444-9968-7CE89710C6F5}">
      <dsp:nvSpPr>
        <dsp:cNvPr id="0" name=""/>
        <dsp:cNvSpPr/>
      </dsp:nvSpPr>
      <dsp:spPr>
        <a:xfrm>
          <a:off x="4788975" y="0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Cultura</a:t>
          </a:r>
          <a:endParaRPr lang="es-EC" sz="2400" kern="1200" dirty="0"/>
        </a:p>
      </dsp:txBody>
      <dsp:txXfrm>
        <a:off x="4788975" y="0"/>
        <a:ext cx="2278208" cy="1740535"/>
      </dsp:txXfrm>
    </dsp:sp>
    <dsp:sp modelId="{8B3EB9EE-F03F-427A-BBAC-6E70FD339492}">
      <dsp:nvSpPr>
        <dsp:cNvPr id="0" name=""/>
        <dsp:cNvSpPr/>
      </dsp:nvSpPr>
      <dsp:spPr>
        <a:xfrm>
          <a:off x="5710512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12960-1715-49EF-ADB7-1CB01E88D3EA}">
      <dsp:nvSpPr>
        <dsp:cNvPr id="0" name=""/>
        <dsp:cNvSpPr/>
      </dsp:nvSpPr>
      <dsp:spPr>
        <a:xfrm>
          <a:off x="7181094" y="2610802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Comunidad</a:t>
          </a:r>
          <a:endParaRPr lang="es-EC" sz="2400" kern="1200" dirty="0"/>
        </a:p>
      </dsp:txBody>
      <dsp:txXfrm>
        <a:off x="7181094" y="2610802"/>
        <a:ext cx="2278208" cy="1740535"/>
      </dsp:txXfrm>
    </dsp:sp>
    <dsp:sp modelId="{BE330F4E-39E7-4AE0-95E4-2BE3A26E993C}">
      <dsp:nvSpPr>
        <dsp:cNvPr id="0" name=""/>
        <dsp:cNvSpPr/>
      </dsp:nvSpPr>
      <dsp:spPr>
        <a:xfrm>
          <a:off x="8102632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651B2-9BB5-43CD-8C92-EC158FA7E362}">
      <dsp:nvSpPr>
        <dsp:cNvPr id="0" name=""/>
        <dsp:cNvSpPr/>
      </dsp:nvSpPr>
      <dsp:spPr>
        <a:xfrm>
          <a:off x="0" y="20572"/>
          <a:ext cx="9885218" cy="2880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0D450-DFAE-4935-B862-21543DD1C0BE}">
      <dsp:nvSpPr>
        <dsp:cNvPr id="0" name=""/>
        <dsp:cNvSpPr/>
      </dsp:nvSpPr>
      <dsp:spPr>
        <a:xfrm>
          <a:off x="7337654" y="740572"/>
          <a:ext cx="1817277" cy="1440000"/>
        </a:xfrm>
        <a:prstGeom prst="rect">
          <a:avLst/>
        </a:prstGeom>
        <a:noFill/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Articuladora</a:t>
          </a:r>
          <a:endParaRPr lang="es-EC" sz="2000" kern="1200" dirty="0"/>
        </a:p>
      </dsp:txBody>
      <dsp:txXfrm>
        <a:off x="7337654" y="740572"/>
        <a:ext cx="1817277" cy="1440000"/>
      </dsp:txXfrm>
    </dsp:sp>
    <dsp:sp modelId="{B2B69D5D-A000-481A-9CD5-541D2C8C7F40}">
      <dsp:nvSpPr>
        <dsp:cNvPr id="0" name=""/>
        <dsp:cNvSpPr/>
      </dsp:nvSpPr>
      <dsp:spPr>
        <a:xfrm>
          <a:off x="5156921" y="740572"/>
          <a:ext cx="1817277" cy="1440000"/>
        </a:xfrm>
        <a:prstGeom prst="rect">
          <a:avLst/>
        </a:prstGeom>
        <a:noFill/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Conductora de su identidad</a:t>
          </a:r>
          <a:endParaRPr lang="es-EC" sz="2000" kern="1200" dirty="0"/>
        </a:p>
      </dsp:txBody>
      <dsp:txXfrm>
        <a:off x="5156921" y="740572"/>
        <a:ext cx="1817277" cy="1440000"/>
      </dsp:txXfrm>
    </dsp:sp>
    <dsp:sp modelId="{35CB39E7-D5B2-4953-9202-DC78291E5FCC}">
      <dsp:nvSpPr>
        <dsp:cNvPr id="0" name=""/>
        <dsp:cNvSpPr/>
      </dsp:nvSpPr>
      <dsp:spPr>
        <a:xfrm>
          <a:off x="2976188" y="740572"/>
          <a:ext cx="1817277" cy="1440000"/>
        </a:xfrm>
        <a:prstGeom prst="rect">
          <a:avLst/>
        </a:prstGeom>
        <a:noFill/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Autorreguladora</a:t>
          </a:r>
          <a:endParaRPr lang="es-EC" sz="2000" kern="1200" dirty="0"/>
        </a:p>
      </dsp:txBody>
      <dsp:txXfrm>
        <a:off x="2976188" y="740572"/>
        <a:ext cx="1817277" cy="1440000"/>
      </dsp:txXfrm>
    </dsp:sp>
    <dsp:sp modelId="{17B9D4BB-1AA9-4A4F-90DE-1AB3DCEFDE54}">
      <dsp:nvSpPr>
        <dsp:cNvPr id="0" name=""/>
        <dsp:cNvSpPr/>
      </dsp:nvSpPr>
      <dsp:spPr>
        <a:xfrm>
          <a:off x="795454" y="740572"/>
          <a:ext cx="1817277" cy="1440000"/>
        </a:xfrm>
        <a:prstGeom prst="rect">
          <a:avLst/>
        </a:prstGeom>
        <a:noFill/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Integradora- Transformadora</a:t>
          </a:r>
          <a:endParaRPr lang="es-EC" sz="2000" kern="1200" dirty="0"/>
        </a:p>
      </dsp:txBody>
      <dsp:txXfrm>
        <a:off x="795454" y="740572"/>
        <a:ext cx="1817277" cy="144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D92CC-2782-4334-81C1-BFFE791FDD70}">
      <dsp:nvSpPr>
        <dsp:cNvPr id="0" name=""/>
        <dsp:cNvSpPr/>
      </dsp:nvSpPr>
      <dsp:spPr>
        <a:xfrm>
          <a:off x="0" y="1555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La nueva teoría recupera al ser humano. La complejidad de los problemas/oportunidades comienza por la complejidad del propio hombre.</a:t>
          </a:r>
          <a:endParaRPr lang="es-EC" sz="2000" kern="1200" dirty="0"/>
        </a:p>
      </dsp:txBody>
      <dsp:txXfrm>
        <a:off x="0" y="155575"/>
        <a:ext cx="3286125" cy="1971675"/>
      </dsp:txXfrm>
    </dsp:sp>
    <dsp:sp modelId="{583F328E-9D6C-4E91-8A8F-D610DFEADE80}">
      <dsp:nvSpPr>
        <dsp:cNvPr id="0" name=""/>
        <dsp:cNvSpPr/>
      </dsp:nvSpPr>
      <dsp:spPr>
        <a:xfrm>
          <a:off x="3614737" y="1555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Mientras la teoría estratégica convencional se fija en los procesos decisivos y electivos, este modelo hombre-jugador prioriza los procesos cognitivos y valorativos. </a:t>
          </a:r>
          <a:endParaRPr lang="es-EC" sz="2000" kern="1200" dirty="0"/>
        </a:p>
      </dsp:txBody>
      <dsp:txXfrm>
        <a:off x="3614737" y="155575"/>
        <a:ext cx="3286125" cy="1971675"/>
      </dsp:txXfrm>
    </dsp:sp>
    <dsp:sp modelId="{9ECE1B16-A091-4E71-901E-3E8260CFCBD3}">
      <dsp:nvSpPr>
        <dsp:cNvPr id="0" name=""/>
        <dsp:cNvSpPr/>
      </dsp:nvSpPr>
      <dsp:spPr>
        <a:xfrm>
          <a:off x="7229475" y="1555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Influye la concepción kantiana. En la medida en que entendemos que las decisiones se adoptan por sujetos agenciales a partir de estados mentales. </a:t>
          </a:r>
          <a:endParaRPr lang="es-EC" sz="2000" kern="1200" dirty="0"/>
        </a:p>
      </dsp:txBody>
      <dsp:txXfrm>
        <a:off x="7229475" y="155575"/>
        <a:ext cx="3286125" cy="1971675"/>
      </dsp:txXfrm>
    </dsp:sp>
    <dsp:sp modelId="{76E548A9-99E2-417F-A619-77B59D9CA54E}">
      <dsp:nvSpPr>
        <dsp:cNvPr id="0" name=""/>
        <dsp:cNvSpPr/>
      </dsp:nvSpPr>
      <dsp:spPr>
        <a:xfrm>
          <a:off x="1807368" y="2455862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En el mundo flexible, cambiante y simbólico, el enfoque lógico – analítico será el elemento  a conservar y el nexo con la nueva teoría propuesta. </a:t>
          </a:r>
          <a:endParaRPr lang="es-EC" sz="2000" kern="1200" dirty="0"/>
        </a:p>
      </dsp:txBody>
      <dsp:txXfrm>
        <a:off x="1807368" y="2455862"/>
        <a:ext cx="3286125" cy="1971675"/>
      </dsp:txXfrm>
    </dsp:sp>
    <dsp:sp modelId="{4B4A6A23-D426-4A1C-B0BB-9C428406CF81}">
      <dsp:nvSpPr>
        <dsp:cNvPr id="0" name=""/>
        <dsp:cNvSpPr/>
      </dsp:nvSpPr>
      <dsp:spPr>
        <a:xfrm>
          <a:off x="5422106" y="2455862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Las reglas de la nueva teoría son: (i) reglas hermenéuticas (ii) reglas de decisión. </a:t>
          </a:r>
          <a:endParaRPr lang="es-EC" sz="2000" kern="1200" dirty="0"/>
        </a:p>
      </dsp:txBody>
      <dsp:txXfrm>
        <a:off x="5422106" y="2455862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260F39-A067-49EC-9A70-BDD330B34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14F240-69E3-4A4E-8D63-DFDCD9D3FC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0DDCD6-180B-455A-8A92-FA052F801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D3D037-D794-49B6-ACE9-F796B6FD9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8D475E-A7D1-489C-9B94-188156C66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3576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E5D90-48FB-48C6-BC09-238D9FBC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2A5F3F-EB13-4928-8382-770F942DD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8024B4-D467-4CF2-A97B-47CA5FFF2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D90347-551B-46FA-9ACC-BBDD2E68A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EC5A58-FA52-44A0-AB5F-FE974A8C6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97588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91D411-3C33-4EAD-8673-AF00CA604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06AA3D-C02F-418A-9529-4E331DC61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33197F-FDE7-4814-BC94-7954F584E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8E0AC-38AB-4A50-A01B-A08BCCC2A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A7BA06-DE38-4024-89B0-2136E23C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0587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C640-3326-4E08-9896-472B83B04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70C9F-1E78-4049-8274-EEDE3BAD5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2F8C2C-9BCF-4A8B-A31D-342516768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8910ED-A837-4DE4-A376-58FDA1666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F962B2-ABE0-40E1-920D-EDEEF6A1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93FDC1-EA4A-4CDE-8C77-D5F937D74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4885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BD381-035E-4D91-B87D-36E778FF9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57DFCB-F901-438D-98D9-FA4B6A887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A82090-9582-477F-8C13-37369E06E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F03ECF-E21A-4EF3-A5F7-E788F23E53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2375D3A-6E30-4F4B-8E35-894F5F0D64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DFE8F06-6F2D-4090-BE0D-9A71A973F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0513B6E-667D-4BCD-B69D-AA68D8619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9EABAD5-3849-4A07-9608-464D5589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28399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7768F7-BF0E-4AC2-BB15-ADA69D1DF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466670B-7B70-432A-83A1-23D7349AB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E5A8C2-8721-442A-BD67-7493F7192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4A5BF62-0903-498B-A7BD-CB5A6208A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59578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51C41E-705A-42DD-AD57-1CD2596DB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DDA944A-D668-407F-8BA8-8236CF21A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071481-FF45-4935-BD1F-110D59E02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32124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FC6D6-5B87-4313-A0C0-B9A93D37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199FB7-F98B-4CC2-9C93-3E6BA355C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6637D1-BA48-461F-99BA-D4D7C1FE87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78A34B-2BDF-48A1-9D93-D7E478BFF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CAFB68-61D0-40A1-8851-661CBA9A4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7EE233-4C24-41D7-B082-AFB122998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9252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CB0F5-830A-47E6-97C1-DE5049C85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920389C-0A92-4713-8E38-DCBB9B6D53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81EB07-CA9A-43AC-BE33-3E173CC8B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A7188F-12EF-428D-A100-670F13DB2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7821FF-D789-4511-B8C6-2CEC0780B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41E390-EE94-4BFD-82D9-6C4685DFC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60445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E0A923-2E4A-49C1-B5FC-DDFE71092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E24A797-8A5B-467D-BB73-506395BC6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74FAE1-4DA9-484D-8C21-C9D1DD4FA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DB1D7A-0761-4325-AA10-5BE7013D7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18C639-E989-48D4-9328-424492504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27508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7CDFADD-AA14-4E87-B26A-8F27009DC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F0D0D64-B8CD-441D-AC82-12ADEB385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F163C5-F977-4B6F-A447-3EE05AEA8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F702B1-80FE-493F-B8C3-514F599D8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754CED-EF3B-44BE-8536-9F60C0B0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8795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19A86C4-D917-4D39-9A60-283C29A3C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F0675A-DF8A-4EF3-9C71-C017F5D44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20E856-5D7A-4BFF-99F3-C865CFC40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17277-EEB2-482C-8173-8D5CDF74C448}" type="datetimeFigureOut">
              <a:rPr lang="es-EC" smtClean="0"/>
              <a:t>14/7/2019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1D11E6-3B43-49EA-A19E-D51D5AE7D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049090-7BD6-408A-97AE-512BD9521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6CD4E-4258-4BD6-B895-3CC253A9BF6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1173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5B6E253-1B15-4AFD-AF19-311AD0896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74544"/>
            <a:ext cx="3302721" cy="597055"/>
          </a:xfrm>
        </p:spPr>
        <p:txBody>
          <a:bodyPr>
            <a:normAutofit fontScale="90000"/>
          </a:bodyPr>
          <a:lstStyle/>
          <a:p>
            <a:r>
              <a:rPr lang="es-ES" b="1" dirty="0">
                <a:latin typeface="+mn-lt"/>
              </a:rPr>
              <a:t>Rafel Alberto Pérez </a:t>
            </a:r>
            <a:endParaRPr lang="es-EC" b="1" dirty="0">
              <a:latin typeface="+mn-lt"/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EE0654F1-50A5-4985-8996-D9B649C4F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21927" y="1891721"/>
            <a:ext cx="5124089" cy="4218711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s-EC" sz="2800" dirty="0"/>
              <a:t>Estrategias de la comunicación </a:t>
            </a:r>
          </a:p>
          <a:p>
            <a:endParaRPr lang="es-EC" dirty="0"/>
          </a:p>
          <a:p>
            <a:r>
              <a:rPr lang="es-EC" sz="2000" dirty="0"/>
              <a:t>Capítulo 20</a:t>
            </a:r>
          </a:p>
          <a:p>
            <a:r>
              <a:rPr lang="es-EC" sz="2000" dirty="0"/>
              <a:t>A modo de conclusiones: Hacia una teoría estratégica para la acción cotidiana.</a:t>
            </a:r>
          </a:p>
          <a:p>
            <a:r>
              <a:rPr lang="es-EC" sz="2000" dirty="0"/>
              <a:t>Frase del texto</a:t>
            </a:r>
          </a:p>
          <a:p>
            <a:r>
              <a:rPr lang="es-EC" sz="2000" dirty="0"/>
              <a:t>«Un consultor sin teoría tendrá más dificultades en analizar y ordenar lo que vea». Roland Lippitt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5FDA7D7-1258-429F-ABA5-CC39ADC2A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29" y="1891721"/>
            <a:ext cx="2994096" cy="41917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3046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8F9AD0-AFCF-4CC9-9EA2-63DF592F8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34146"/>
          </a:xfrm>
        </p:spPr>
        <p:txBody>
          <a:bodyPr>
            <a:normAutofit/>
          </a:bodyPr>
          <a:lstStyle/>
          <a:p>
            <a:r>
              <a:rPr lang="es-ES" sz="3200" b="1" dirty="0"/>
              <a:t>Tres tipo de profesión</a:t>
            </a:r>
            <a:endParaRPr lang="es-EC" sz="32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3A3B51-6F76-4404-A852-8DE2BF76AB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72002"/>
            <a:ext cx="9144000" cy="115699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s-ES" sz="2000" i="1" dirty="0"/>
              <a:t>Desde una perspectiva técnica. </a:t>
            </a:r>
            <a:r>
              <a:rPr lang="es-ES" sz="2000" dirty="0"/>
              <a:t>El trabajo del comunicador sería concebido como una oficina artesanal donde la calificación y rendimiento de su trabajo viene dado por su destreza y acumulación de experiencia personal.</a:t>
            </a:r>
            <a:endParaRPr lang="es-EC" sz="2000" dirty="0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01319B27-999C-4415-8755-5165D3CD691E}"/>
              </a:ext>
            </a:extLst>
          </p:cNvPr>
          <p:cNvSpPr txBox="1">
            <a:spLocks/>
          </p:cNvSpPr>
          <p:nvPr/>
        </p:nvSpPr>
        <p:spPr>
          <a:xfrm>
            <a:off x="1524000" y="3688700"/>
            <a:ext cx="9144000" cy="8936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i="1" dirty="0"/>
              <a:t>Desde una perspectiva práctica. </a:t>
            </a:r>
            <a:r>
              <a:rPr lang="es-ES" sz="2000" dirty="0"/>
              <a:t>En esta perspectiva las decisiones están basadas en el aprendizaje que ira separando la buena practica de lo que no es.  </a:t>
            </a:r>
            <a:endParaRPr lang="es-EC" sz="2000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5ECAFED9-1289-4BE0-86FC-6D7304929254}"/>
              </a:ext>
            </a:extLst>
          </p:cNvPr>
          <p:cNvSpPr txBox="1">
            <a:spLocks/>
          </p:cNvSpPr>
          <p:nvPr/>
        </p:nvSpPr>
        <p:spPr>
          <a:xfrm>
            <a:off x="1524000" y="4842019"/>
            <a:ext cx="9144000" cy="8936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i="1" dirty="0"/>
              <a:t>Desde una perspectiva estratégica. </a:t>
            </a:r>
            <a:r>
              <a:rPr lang="es-ES" sz="2000" dirty="0"/>
              <a:t>Es la toma de decisiones en situación de riesgo e incertidumbre.</a:t>
            </a: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3581761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4E8D9-840F-495C-BE84-9C58650A8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1784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Generalidades de la perspectiva estratégica</a:t>
            </a:r>
            <a:endParaRPr lang="es-EC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94FAD7-69B8-4F9A-A656-11F3DBD0A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13164"/>
            <a:ext cx="10702637" cy="507971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s-ES" sz="2000" dirty="0"/>
          </a:p>
          <a:p>
            <a:pPr>
              <a:buFont typeface="Wingdings" panose="05000000000000000000" pitchFamily="2" charset="2"/>
              <a:buChar char="Ø"/>
            </a:pPr>
            <a:endParaRPr lang="es-ES" sz="20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200" dirty="0"/>
              <a:t>La actividad comunicativa considerada como arte en la antigüedad y como técnica ligada a una idea de progreso.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200" dirty="0"/>
              <a:t>Los profesionales de la comunicación desarrollan una actividad integra formado por un componente cognoscitivo, un componente operativo y un componente decisorio.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200" dirty="0"/>
              <a:t>El componente cognoscitivo se divide en: (i) conocimiento representativo (</a:t>
            </a:r>
            <a:r>
              <a:rPr lang="es-ES" sz="2200" dirty="0" err="1"/>
              <a:t>know</a:t>
            </a:r>
            <a:r>
              <a:rPr lang="es-ES" sz="2200" dirty="0"/>
              <a:t> </a:t>
            </a:r>
            <a:r>
              <a:rPr lang="es-ES" sz="2200" dirty="0" err="1"/>
              <a:t>that</a:t>
            </a:r>
            <a:r>
              <a:rPr lang="es-ES" sz="2200" dirty="0"/>
              <a:t>). (ii) conocimiento operativo (</a:t>
            </a:r>
            <a:r>
              <a:rPr lang="es-ES" sz="2200" dirty="0" err="1"/>
              <a:t>know</a:t>
            </a:r>
            <a:r>
              <a:rPr lang="es-ES" sz="2200" dirty="0"/>
              <a:t> </a:t>
            </a:r>
            <a:r>
              <a:rPr lang="es-ES" sz="2200" dirty="0" err="1"/>
              <a:t>how</a:t>
            </a:r>
            <a:r>
              <a:rPr lang="es-ES" sz="2200" dirty="0"/>
              <a:t>).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200" dirty="0"/>
              <a:t>El juego del error es un juego vital.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200" dirty="0"/>
              <a:t>Tres formas de adquirir el conocimiento: técnica, practica y estratégica.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200" dirty="0"/>
              <a:t>Solo la opción estratégica permite: (i) conciliar la amplitud y profundidad del concientizo teórico.  (ii) convertir la práctica en estrategia. (iii) reducir la estructura de la incertidumbre.  </a:t>
            </a:r>
          </a:p>
          <a:p>
            <a:pPr marL="0" indent="0">
              <a:buNone/>
            </a:pPr>
            <a:endParaRPr lang="es-ES" sz="2200" dirty="0"/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r>
              <a:rPr lang="es-ES" sz="2000" dirty="0"/>
              <a:t> </a:t>
            </a: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186334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A2133-C821-4CF0-96F7-7BEF292AF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b="1" dirty="0"/>
              <a:t>¿Qué conocimiento necesita el profesional de la comunicación?</a:t>
            </a:r>
            <a:endParaRPr lang="es-EC" sz="3200" b="1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BDD9880-D5ED-4AE2-8C54-404715AFF3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6218351"/>
              </p:ext>
            </p:extLst>
          </p:nvPr>
        </p:nvGraphicFramePr>
        <p:xfrm>
          <a:off x="838200" y="1690688"/>
          <a:ext cx="10515600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7394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50F07-C918-484E-A079-54D98871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/>
              <a:t>¿Cómo se gestiona en la actualidad? </a:t>
            </a:r>
            <a:endParaRPr lang="es-EC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D6B219-587A-49B8-BCBE-4EEA4EEB4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9791" y="2325867"/>
            <a:ext cx="6532418" cy="2206265"/>
          </a:xfr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dirty="0"/>
              <a:t>“La verdad es que los profesores nos llenamos mucho la boca con la palabra ciencia, y a base de usarla mal hemos conseguido que en vez de convertirse en un objeto de deseos o de respeto para los profesionales, se haya convertido en un objeto de desconfianza”.  </a:t>
            </a:r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730130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3A81E-959C-473D-9664-1DA4681E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793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¿Cómo alcanzarlo?</a:t>
            </a:r>
            <a:endParaRPr lang="es-EC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0388AA-5D05-4800-83D7-7319AED1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2202872"/>
            <a:ext cx="3221182" cy="279861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000" dirty="0"/>
              <a:t>Los profesionales deben asumir como una cuestión moral contestar preguntas sobre su propia realidad profesional, impulsar la investigación aplicada y la evaluación de resultados como parte necesaria de su trabajo.</a:t>
            </a:r>
            <a:endParaRPr lang="es-EC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FEBB87C-9CD5-4959-91AC-E8B78166D779}"/>
              </a:ext>
            </a:extLst>
          </p:cNvPr>
          <p:cNvSpPr txBox="1">
            <a:spLocks/>
          </p:cNvSpPr>
          <p:nvPr/>
        </p:nvSpPr>
        <p:spPr>
          <a:xfrm>
            <a:off x="6913418" y="2202872"/>
            <a:ext cx="3221182" cy="27986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ES" sz="2000" dirty="0"/>
              <a:t>Las universidades deben salir a la calle y aportar a los profesionales modelos aclaratorios, instrumentales y decisorios validos para su actividad.</a:t>
            </a: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4028035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3A81E-959C-473D-9664-1DA4681E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793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¿Qué modelos?</a:t>
            </a:r>
            <a:endParaRPr lang="es-EC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0388AA-5D05-4800-83D7-7319AED1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657" y="2189016"/>
            <a:ext cx="2500745" cy="281247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/>
              <a:t>Un modelo estratégico adaptado a su actividad profesional. </a:t>
            </a:r>
            <a:endParaRPr lang="es-EC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FEBB87C-9CD5-4959-91AC-E8B78166D779}"/>
              </a:ext>
            </a:extLst>
          </p:cNvPr>
          <p:cNvSpPr txBox="1">
            <a:spLocks/>
          </p:cNvSpPr>
          <p:nvPr/>
        </p:nvSpPr>
        <p:spPr>
          <a:xfrm>
            <a:off x="4571999" y="2175159"/>
            <a:ext cx="2500745" cy="281247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2000" dirty="0"/>
              <a:t>Un modelo flexible que no solo se adapte a la sociedad, sino también que se anticipe y lidere los cambios del entorno. </a:t>
            </a:r>
            <a:endParaRPr lang="es-EC" sz="20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8EB5EEEE-C3DE-4132-B6C2-84C2636F79EE}"/>
              </a:ext>
            </a:extLst>
          </p:cNvPr>
          <p:cNvSpPr txBox="1">
            <a:spLocks/>
          </p:cNvSpPr>
          <p:nvPr/>
        </p:nvSpPr>
        <p:spPr>
          <a:xfrm>
            <a:off x="8063341" y="2189016"/>
            <a:ext cx="2500745" cy="281247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2000" dirty="0"/>
              <a:t>Considerar que los niveles de decisiones estratégicas en comunicación, es un nivel directivo con diversidad de profesionales. </a:t>
            </a: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3913116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00C55-BE6D-4652-B05C-F061E8E40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1057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El modelo comunicativo – sistemático </a:t>
            </a:r>
            <a:endParaRPr lang="es-EC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943F18-B8F6-46C8-AC3B-D05AB171D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3494"/>
            <a:ext cx="10515600" cy="257694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sz="2000" dirty="0"/>
              <a:t>La sociología nos enseña que la comunicación in vitro no existe, toda la comunicación tiene su lugar en los sistemas sociales produciéndolos y reproduciéndolos.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000" dirty="0"/>
              <a:t>Cuando los autores nos hablan de comunicación como dinamizador social y como configuradora de la opinión publica es concebida como una herramienta.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000" dirty="0"/>
              <a:t>La comunicación no es un instrumento, sino un elemento constituyente y nutriente de la sociedad y sus sistemas.  </a:t>
            </a: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695379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F555A0-DD9C-447A-9994-5C4DDADB9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b="1" dirty="0"/>
              <a:t>Modelo lineal de interacción social </a:t>
            </a:r>
            <a:endParaRPr lang="es-EC" sz="3200" b="1" dirty="0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0A2B73DB-E92B-41F9-B59D-A145CE0427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182633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4520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C23F2-A7AD-4A39-83B5-C592D543C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262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La función constituyente: los sistemas sociales</a:t>
            </a:r>
            <a:endParaRPr lang="es-EC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64BA83-433D-4DD5-B7CD-EB0055D06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6511"/>
            <a:ext cx="10515600" cy="401781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Los sociólogos acuden a la teoría de sistemas para describir a las organizaciones sociales en términos dinámicos.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Dentro de la perspectiva de la descripción estratégica existen dos sistemas: (i) Primer sistema, establece preferencias y se perfilan los objetivos estratégicos. (ii) Segundo sistema, se concretan y  materializan.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Los sistemas sociales siempre se forman a través de la comunicación.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El modelo sistémico – comunicativo suministra un esquema básico para la comprensión de las comunicaciones en sistemas sociales. 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Las limitaciones en el propio sistema impone los emisores públicos.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La importancia de incorporar lo simbólico y cualitativo.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La comunicación se convierte en un factor de poder de las organizaciones. </a:t>
            </a: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3533789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386C25-D7AC-4455-A466-ADAC2AAA5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b="1" dirty="0"/>
              <a:t>Modelo cíclico de la acción comunicativa en los sistemas sociales </a:t>
            </a:r>
            <a:endParaRPr lang="es-EC" sz="3200" b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B206B1F-E037-43E5-834E-5D3C97BBB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6312" y="1825625"/>
            <a:ext cx="6659376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7969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5E971D-0F0E-40F2-95BF-D8C7A6D51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Funciones básicas de la comunicación </a:t>
            </a:r>
            <a:endParaRPr lang="es-EC" sz="3200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EC85BD7-F14E-4C0B-8A3A-89BF47C322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445611"/>
              </p:ext>
            </p:extLst>
          </p:nvPr>
        </p:nvGraphicFramePr>
        <p:xfrm>
          <a:off x="1153391" y="2332470"/>
          <a:ext cx="9885218" cy="2921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9238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215988-098E-4402-96A8-2BA2FE450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El modelo directivo: el </a:t>
            </a:r>
            <a:r>
              <a:rPr lang="es-ES" sz="3200" b="1" i="1" dirty="0"/>
              <a:t>management</a:t>
            </a:r>
            <a:r>
              <a:rPr lang="es-ES" sz="3200" b="1" dirty="0"/>
              <a:t> narrativo </a:t>
            </a:r>
            <a:endParaRPr lang="es-EC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EA7B8A-24EB-4C0F-BEAA-2A93894A7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8854"/>
            <a:ext cx="10515600" cy="3020291"/>
          </a:xfrm>
        </p:spPr>
        <p:txBody>
          <a:bodyPr>
            <a:normAutofit/>
          </a:bodyPr>
          <a:lstStyle/>
          <a:p>
            <a:pPr marL="514350" indent="-514350" algn="just">
              <a:buAutoNum type="romanUcPeriod"/>
            </a:pPr>
            <a:r>
              <a:rPr lang="es-ES" sz="2000" dirty="0"/>
              <a:t>¿Nos ofrece el management algún modelo adecuado para administrar y gestionar el poder de la comunicación? </a:t>
            </a:r>
          </a:p>
          <a:p>
            <a:pPr marL="0" indent="0" algn="just">
              <a:buNone/>
            </a:pPr>
            <a:endParaRPr lang="es-EC" sz="2000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El management es poco sensible con la comunicación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Eligen una elevada dimensión de la organización pero no conecta con el resto de la organización.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Al gestionar el conocimiento hay que gestionar la enseñanza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La solución al problema del management se soluciona incluyendo comunicación en el modelo. </a:t>
            </a:r>
          </a:p>
          <a:p>
            <a:pPr marL="0" indent="0">
              <a:buNone/>
            </a:pP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846727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D218E-A688-4A1E-85C1-3F062A108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602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¿Qué lugar ocupa la comunicación en el modelo?</a:t>
            </a:r>
            <a:endParaRPr lang="es-EC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FBB09D-FAEB-416D-BFD6-D89D11C02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6620"/>
            <a:ext cx="10515600" cy="336665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La dirección de una empresa tiene el apoyo de tres factores de carácter operativo: (i) la planificación empresarial (ii) la organización (iii) los sistemas de información.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La comunicación se utiliza para transmitir al publico de una organización sus supuestas ventajas y calidades, pero no para configurar dicha organización.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La competitividad de un empresa esta en función de:  </a:t>
            </a:r>
          </a:p>
          <a:p>
            <a:pPr marL="0" indent="0">
              <a:buNone/>
            </a:pPr>
            <a:r>
              <a:rPr lang="es-ES" sz="2000" dirty="0"/>
              <a:t>		*	</a:t>
            </a:r>
            <a:r>
              <a:rPr lang="es-EC" sz="2000" dirty="0"/>
              <a:t>la concepción de la empresa</a:t>
            </a:r>
          </a:p>
          <a:p>
            <a:pPr marL="0" indent="0">
              <a:buNone/>
            </a:pPr>
            <a:r>
              <a:rPr lang="es-EC" sz="2000" dirty="0"/>
              <a:t>		*	la forma en que se coordina con el entorno</a:t>
            </a:r>
          </a:p>
          <a:p>
            <a:pPr marL="0" indent="0">
              <a:buNone/>
            </a:pPr>
            <a:r>
              <a:rPr lang="es-EC" sz="2000" dirty="0"/>
              <a:t>		*	la capacidad de coordinar dentro de la empresa</a:t>
            </a:r>
          </a:p>
          <a:p>
            <a:pPr marL="0" indent="0">
              <a:buNone/>
            </a:pPr>
            <a:r>
              <a:rPr lang="es-EC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29675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568CD-A72B-4A57-B230-5C506B877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5639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Gestión instrumental y promocional de la comunicación </a:t>
            </a:r>
            <a:endParaRPr lang="es-EC" sz="3200" b="1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15FF163-60D2-4FCC-848A-1C76D9A075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5884" y="1687080"/>
            <a:ext cx="6720231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64479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BAA19-88D0-4C36-884D-63570EFF8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8039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Modelo de gestión de la comunicación organizacional </a:t>
            </a:r>
            <a:endParaRPr lang="es-EC" sz="3200" b="1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26AE111-218D-473E-ABC1-68E95D1A3A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5216" y="1894898"/>
            <a:ext cx="6061567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2156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B0216-C34C-4677-B35F-E319C5718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4184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¿Cómo se gestiona?</a:t>
            </a:r>
            <a:endParaRPr lang="es-EC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8CD9A9-7C86-46E0-9C37-31762331F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430"/>
            <a:ext cx="10515600" cy="2483139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Organizando un dialogo constructivo con los diferentes públicos relevantes del entorno de la organización.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Involucrando a la comunicación tanto dentro como fuera de la organización.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Los procesos internos y externos de comunicación, lo que exige primero la actitud y montar dispositivos abiertos de escucha permanente.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Procurar condiciones para que los miembros de la organización sientan pertenencia del grupo.</a:t>
            </a:r>
          </a:p>
        </p:txBody>
      </p:sp>
    </p:spTree>
    <p:extLst>
      <p:ext uri="{BB962C8B-B14F-4D97-AF65-F5344CB8AC3E}">
        <p14:creationId xmlns:p14="http://schemas.microsoft.com/office/powerpoint/2010/main" val="440367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54FE0-7E51-4E76-8564-07C3F9DF1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El management narrativo</a:t>
            </a:r>
            <a:endParaRPr lang="es-EC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E98710-F740-4581-9940-C73D95FC1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418"/>
            <a:ext cx="10515600" cy="293716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sz="2000" dirty="0"/>
              <a:t>Los investigadores de esta corriente indican que la forma narrativa es discursiva porque se teatraliza el control y es eficiente porque resguardada las pretensiones de la comprobación y el debate.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000" dirty="0"/>
              <a:t>La teoría estratégica es una teoría lógico – formal.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000" dirty="0"/>
              <a:t>La teoría estratégica actual esta secuestrada por las escuelas de negocios.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000" dirty="0"/>
              <a:t>Existe una teoría matemática de la estrategia y existe una teoría matemática de la información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000" dirty="0"/>
              <a:t>Carecemos de una teoría estratégica que no sea la paradigmática.   </a:t>
            </a: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511674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6A0E31-601E-4A36-9F81-3AA4E3ED6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4054"/>
            <a:ext cx="10515600" cy="1006475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La teoría estratégica clásica en dos aspectos clave:</a:t>
            </a:r>
            <a:endParaRPr lang="es-EC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A49A2F-3F81-425B-9AC5-A88CBAFCB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4892" y="1981200"/>
            <a:ext cx="3429000" cy="402950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/>
              <a:t>Para la concepción </a:t>
            </a:r>
            <a:r>
              <a:rPr lang="es-ES" sz="2000" i="1" dirty="0"/>
              <a:t>neumanniana</a:t>
            </a:r>
            <a:r>
              <a:rPr lang="es-ES" sz="2000" dirty="0"/>
              <a:t> la incertidumbre radica en la naturaleza, en esta corriente nosotros mismo somos nuestros desconocidos y enemigos.</a:t>
            </a:r>
          </a:p>
          <a:p>
            <a:pPr marL="0" indent="0">
              <a:buNone/>
            </a:pPr>
            <a:r>
              <a:rPr lang="es-ES" sz="2000" dirty="0"/>
              <a:t>La adecuada comprensión de la naturaleza humana debería ayudarnos a comprender la conducta de los otros jugadores para reducir la incertidumbre. </a:t>
            </a:r>
          </a:p>
          <a:p>
            <a:pPr marL="0" indent="0">
              <a:buNone/>
            </a:pPr>
            <a:r>
              <a:rPr lang="es-ES" sz="2000" dirty="0"/>
              <a:t>  </a:t>
            </a:r>
            <a:endParaRPr lang="es-EC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85AB44A1-65E6-4278-9DAE-372F0EDBA094}"/>
              </a:ext>
            </a:extLst>
          </p:cNvPr>
          <p:cNvSpPr txBox="1">
            <a:spLocks/>
          </p:cNvSpPr>
          <p:nvPr/>
        </p:nvSpPr>
        <p:spPr>
          <a:xfrm>
            <a:off x="7038109" y="1981200"/>
            <a:ext cx="3429000" cy="402950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2000" dirty="0"/>
              <a:t>La estrategia no es una disciplina descriptiva, sino prescriptiva. Se trata de facilitar al hombre de acción guías y reglas de decisión ante esa incertidumbre.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sz="2000" dirty="0"/>
              <a:t>  </a:t>
            </a: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1288709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1D24F-CB39-4D8C-9917-B1CDE048A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262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/>
              <a:t>Diferencia entre la teoría estratégica clásica y esta propuesta.</a:t>
            </a:r>
            <a:endParaRPr lang="es-EC" sz="3200"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EE6DCC4-F1DF-42C8-BEC7-E3891151B3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4773038"/>
              </p:ext>
            </p:extLst>
          </p:nvPr>
        </p:nvGraphicFramePr>
        <p:xfrm>
          <a:off x="838200" y="1593850"/>
          <a:ext cx="10515600" cy="458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79903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1264</Words>
  <Application>Microsoft Office PowerPoint</Application>
  <PresentationFormat>Panorámica</PresentationFormat>
  <Paragraphs>102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Tema de Office</vt:lpstr>
      <vt:lpstr>Rafel Alberto Pérez </vt:lpstr>
      <vt:lpstr>Tres tipo de profesión</vt:lpstr>
      <vt:lpstr>Generalidades de la perspectiva estratégica</vt:lpstr>
      <vt:lpstr>¿Qué conocimiento necesita el profesional de la comunicación?</vt:lpstr>
      <vt:lpstr>¿Cómo se gestiona en la actualidad? </vt:lpstr>
      <vt:lpstr>¿Cómo alcanzarlo?</vt:lpstr>
      <vt:lpstr>¿Qué modelos?</vt:lpstr>
      <vt:lpstr>El modelo comunicativo – sistemático </vt:lpstr>
      <vt:lpstr>Modelo lineal de interacción social </vt:lpstr>
      <vt:lpstr>La función constituyente: los sistemas sociales</vt:lpstr>
      <vt:lpstr>Modelo cíclico de la acción comunicativa en los sistemas sociales </vt:lpstr>
      <vt:lpstr>Funciones básicas de la comunicación </vt:lpstr>
      <vt:lpstr>El modelo directivo: el management narrativo </vt:lpstr>
      <vt:lpstr>¿Qué lugar ocupa la comunicación en el modelo?</vt:lpstr>
      <vt:lpstr>Gestión instrumental y promocional de la comunicación </vt:lpstr>
      <vt:lpstr>Modelo de gestión de la comunicación organizacional </vt:lpstr>
      <vt:lpstr>¿Cómo se gestiona?</vt:lpstr>
      <vt:lpstr>El management narrativo</vt:lpstr>
      <vt:lpstr>La teoría estratégica clásica en dos aspectos clave:</vt:lpstr>
      <vt:lpstr>Diferencia entre la teoría estratégica clásica y esta propuesta.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Rafel Alberto Pérez </dc:title>
  <dc:creator>Víctor Hugo</dc:creator>
  <cp:lastModifiedBy>Víctor Hugo</cp:lastModifiedBy>
  <cp:revision>40</cp:revision>
  <dcterms:created xsi:type="dcterms:W3CDTF">2019-07-14T15:30:50Z</dcterms:created>
  <dcterms:modified xsi:type="dcterms:W3CDTF">2019-07-14T23:59:41Z</dcterms:modified>
</cp:coreProperties>
</file>