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313" r:id="rId2"/>
    <p:sldId id="314" r:id="rId3"/>
    <p:sldId id="258" r:id="rId4"/>
    <p:sldId id="315" r:id="rId5"/>
    <p:sldId id="324" r:id="rId6"/>
    <p:sldId id="257" r:id="rId7"/>
    <p:sldId id="260" r:id="rId8"/>
    <p:sldId id="261" r:id="rId9"/>
    <p:sldId id="316" r:id="rId10"/>
    <p:sldId id="262" r:id="rId11"/>
    <p:sldId id="325" r:id="rId12"/>
    <p:sldId id="326" r:id="rId13"/>
    <p:sldId id="319" r:id="rId14"/>
    <p:sldId id="318" r:id="rId15"/>
    <p:sldId id="265" r:id="rId16"/>
    <p:sldId id="329" r:id="rId17"/>
    <p:sldId id="330" r:id="rId18"/>
    <p:sldId id="320" r:id="rId19"/>
    <p:sldId id="269" r:id="rId20"/>
    <p:sldId id="321" r:id="rId21"/>
    <p:sldId id="322" r:id="rId22"/>
    <p:sldId id="323" r:id="rId23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9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9900"/>
    <a:srgbClr val="FF9933"/>
    <a:srgbClr val="FFFF99"/>
    <a:srgbClr val="F26200"/>
    <a:srgbClr val="FFFFCC"/>
    <a:srgbClr val="FF3300"/>
    <a:srgbClr val="E3E335"/>
    <a:srgbClr val="006600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5" autoAdjust="0"/>
    <p:restoredTop sz="94203" autoAdjust="0"/>
  </p:normalViewPr>
  <p:slideViewPr>
    <p:cSldViewPr snapToGrid="0">
      <p:cViewPr varScale="1">
        <p:scale>
          <a:sx n="71" d="100"/>
          <a:sy n="71" d="100"/>
        </p:scale>
        <p:origin x="1296" y="60"/>
      </p:cViewPr>
      <p:guideLst>
        <p:guide orient="horz" pos="2160"/>
        <p:guide pos="289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4BF660-5376-4B00-8D55-C3BA9DAF9F6E}" type="doc">
      <dgm:prSet loTypeId="urn:microsoft.com/office/officeart/2005/8/layout/hList6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CAE102D2-A99D-407A-A791-866A8FD51398}">
      <dgm:prSet phldrT="[Texto]" custT="1"/>
      <dgm:spPr/>
      <dgm:t>
        <a:bodyPr vert="vert270"/>
        <a:lstStyle/>
        <a:p>
          <a:r>
            <a:rPr lang="es-EC" sz="1400" b="1" dirty="0" smtClean="0">
              <a:latin typeface="+mn-lt"/>
            </a:rPr>
            <a:t>1.- </a:t>
          </a:r>
          <a:r>
            <a:rPr lang="es-EC" sz="1400" b="1" dirty="0" smtClean="0">
              <a:latin typeface="+mn-lt"/>
            </a:rPr>
            <a:t>INTEGRADORA TRANSFORMADORA</a:t>
          </a:r>
          <a:endParaRPr lang="es-EC" sz="1400" b="1" dirty="0" smtClean="0">
            <a:latin typeface="+mn-lt"/>
          </a:endParaRPr>
        </a:p>
      </dgm:t>
    </dgm:pt>
    <dgm:pt modelId="{00CA7837-AFCC-4E35-A139-CD07F01AA3D7}" type="parTrans" cxnId="{11AD570D-114C-48D7-A914-98444F675FD2}">
      <dgm:prSet/>
      <dgm:spPr/>
      <dgm:t>
        <a:bodyPr/>
        <a:lstStyle/>
        <a:p>
          <a:endParaRPr lang="es-ES" sz="1400" b="1">
            <a:latin typeface="+mn-lt"/>
          </a:endParaRPr>
        </a:p>
      </dgm:t>
    </dgm:pt>
    <dgm:pt modelId="{0E33A434-6717-4911-B116-2FA129223D7E}" type="sibTrans" cxnId="{11AD570D-114C-48D7-A914-98444F675FD2}">
      <dgm:prSet/>
      <dgm:spPr/>
      <dgm:t>
        <a:bodyPr/>
        <a:lstStyle/>
        <a:p>
          <a:endParaRPr lang="es-ES" sz="1400" b="1">
            <a:latin typeface="+mn-lt"/>
          </a:endParaRPr>
        </a:p>
      </dgm:t>
    </dgm:pt>
    <dgm:pt modelId="{A0745191-EC18-4394-BB5B-F45EFB62282D}">
      <dgm:prSet custT="1"/>
      <dgm:spPr/>
      <dgm:t>
        <a:bodyPr vert="vert270"/>
        <a:lstStyle/>
        <a:p>
          <a:r>
            <a:rPr lang="es-EC" sz="1400" b="1" dirty="0" smtClean="0">
              <a:latin typeface="+mn-lt"/>
            </a:rPr>
            <a:t>3.- </a:t>
          </a:r>
          <a:r>
            <a:rPr lang="es-EC" sz="1400" b="1" dirty="0" smtClean="0">
              <a:latin typeface="+mn-lt"/>
            </a:rPr>
            <a:t>CONDUCTORA DE SU IDENTIDAD</a:t>
          </a:r>
          <a:endParaRPr lang="es-EC" sz="1400" b="1" dirty="0" smtClean="0">
            <a:latin typeface="+mn-lt"/>
          </a:endParaRPr>
        </a:p>
      </dgm:t>
    </dgm:pt>
    <dgm:pt modelId="{EF5C2417-F28F-4E1C-8C87-93B109CF590B}" type="parTrans" cxnId="{E3BF2128-CDBF-4529-840B-B9871A7CDDCA}">
      <dgm:prSet/>
      <dgm:spPr/>
      <dgm:t>
        <a:bodyPr/>
        <a:lstStyle/>
        <a:p>
          <a:endParaRPr lang="es-ES" sz="1400" b="1">
            <a:latin typeface="+mn-lt"/>
          </a:endParaRPr>
        </a:p>
      </dgm:t>
    </dgm:pt>
    <dgm:pt modelId="{AB1908AD-722B-469B-87E7-1E93F2BA674F}" type="sibTrans" cxnId="{E3BF2128-CDBF-4529-840B-B9871A7CDDCA}">
      <dgm:prSet/>
      <dgm:spPr/>
      <dgm:t>
        <a:bodyPr/>
        <a:lstStyle/>
        <a:p>
          <a:endParaRPr lang="es-ES" sz="1400" b="1">
            <a:latin typeface="+mn-lt"/>
          </a:endParaRPr>
        </a:p>
      </dgm:t>
    </dgm:pt>
    <dgm:pt modelId="{5CBCD8AF-4797-49BB-A027-435ABD73C580}">
      <dgm:prSet custT="1"/>
      <dgm:spPr/>
      <dgm:t>
        <a:bodyPr vert="vert270"/>
        <a:lstStyle/>
        <a:p>
          <a:r>
            <a:rPr lang="es-EC" sz="1400" b="1" dirty="0" smtClean="0">
              <a:latin typeface="+mn-lt"/>
            </a:rPr>
            <a:t>2.- </a:t>
          </a:r>
          <a:r>
            <a:rPr lang="es-EC" sz="1400" b="1" dirty="0" smtClean="0">
              <a:latin typeface="+mn-lt"/>
            </a:rPr>
            <a:t>AUTORREGULADORA</a:t>
          </a:r>
          <a:endParaRPr lang="es-ES" sz="1400" b="1" dirty="0">
            <a:latin typeface="+mn-lt"/>
          </a:endParaRPr>
        </a:p>
      </dgm:t>
    </dgm:pt>
    <dgm:pt modelId="{C086079A-0537-4828-BE5E-B804F14A9C5E}" type="parTrans" cxnId="{6CBAD247-28A8-4307-917C-416FDAD54C31}">
      <dgm:prSet/>
      <dgm:spPr/>
      <dgm:t>
        <a:bodyPr/>
        <a:lstStyle/>
        <a:p>
          <a:endParaRPr lang="es-ES" sz="1400" b="1">
            <a:latin typeface="+mn-lt"/>
          </a:endParaRPr>
        </a:p>
      </dgm:t>
    </dgm:pt>
    <dgm:pt modelId="{B3AB53C3-2145-45CD-A745-9BAF106FE7E0}" type="sibTrans" cxnId="{6CBAD247-28A8-4307-917C-416FDAD54C31}">
      <dgm:prSet/>
      <dgm:spPr/>
      <dgm:t>
        <a:bodyPr/>
        <a:lstStyle/>
        <a:p>
          <a:endParaRPr lang="es-ES" sz="1400" b="1">
            <a:latin typeface="+mn-lt"/>
          </a:endParaRPr>
        </a:p>
      </dgm:t>
    </dgm:pt>
    <dgm:pt modelId="{F02D3CFE-2AE9-481A-B7C6-C9A633F94821}">
      <dgm:prSet custT="1"/>
      <dgm:spPr/>
      <dgm:t>
        <a:bodyPr vert="vert270"/>
        <a:lstStyle/>
        <a:p>
          <a:r>
            <a:rPr lang="es-EC" sz="1400" b="1" dirty="0" smtClean="0">
              <a:latin typeface="+mn-lt"/>
            </a:rPr>
            <a:t>4.- </a:t>
          </a:r>
          <a:r>
            <a:rPr lang="es-EC" sz="1400" b="1" dirty="0" smtClean="0">
              <a:latin typeface="+mn-lt"/>
            </a:rPr>
            <a:t>ARTICULADORA</a:t>
          </a:r>
          <a:endParaRPr lang="es-ES" sz="1400" b="1" dirty="0">
            <a:latin typeface="+mn-lt"/>
          </a:endParaRPr>
        </a:p>
      </dgm:t>
    </dgm:pt>
    <dgm:pt modelId="{F25A61A3-8349-4595-BBEF-52F95721056F}" type="parTrans" cxnId="{11C79323-938D-4D74-8EC0-C21317B3C3EF}">
      <dgm:prSet/>
      <dgm:spPr/>
      <dgm:t>
        <a:bodyPr/>
        <a:lstStyle/>
        <a:p>
          <a:endParaRPr lang="es-ES" sz="1400" b="1">
            <a:latin typeface="+mn-lt"/>
          </a:endParaRPr>
        </a:p>
      </dgm:t>
    </dgm:pt>
    <dgm:pt modelId="{83B220FA-3812-4F67-AD3C-F3DD43D5FF8B}" type="sibTrans" cxnId="{11C79323-938D-4D74-8EC0-C21317B3C3EF}">
      <dgm:prSet/>
      <dgm:spPr/>
      <dgm:t>
        <a:bodyPr/>
        <a:lstStyle/>
        <a:p>
          <a:endParaRPr lang="es-ES" sz="1400" b="1">
            <a:latin typeface="+mn-lt"/>
          </a:endParaRPr>
        </a:p>
      </dgm:t>
    </dgm:pt>
    <dgm:pt modelId="{F7214AE8-CA7E-431B-B197-6131EA9D7C1E}" type="pres">
      <dgm:prSet presAssocID="{E14BF660-5376-4B00-8D55-C3BA9DAF9F6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056DA3F9-5D3A-4721-A4E0-6FF9774A50C4}" type="pres">
      <dgm:prSet presAssocID="{CAE102D2-A99D-407A-A791-866A8FD51398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A7079CB-CE53-482B-85D8-91280F89642E}" type="pres">
      <dgm:prSet presAssocID="{0E33A434-6717-4911-B116-2FA129223D7E}" presName="sibTrans" presStyleCnt="0"/>
      <dgm:spPr/>
      <dgm:t>
        <a:bodyPr/>
        <a:lstStyle/>
        <a:p>
          <a:endParaRPr lang="es-ES"/>
        </a:p>
      </dgm:t>
    </dgm:pt>
    <dgm:pt modelId="{EB87A116-0DB2-4828-A805-FB032158F069}" type="pres">
      <dgm:prSet presAssocID="{5CBCD8AF-4797-49BB-A027-435ABD73C580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7E3A4A2-C5D8-45F1-82A8-4A623370012F}" type="pres">
      <dgm:prSet presAssocID="{B3AB53C3-2145-45CD-A745-9BAF106FE7E0}" presName="sibTrans" presStyleCnt="0"/>
      <dgm:spPr/>
      <dgm:t>
        <a:bodyPr/>
        <a:lstStyle/>
        <a:p>
          <a:endParaRPr lang="es-ES"/>
        </a:p>
      </dgm:t>
    </dgm:pt>
    <dgm:pt modelId="{155C5EA1-78EE-4550-81FB-4D6C8D04A91F}" type="pres">
      <dgm:prSet presAssocID="{A0745191-EC18-4394-BB5B-F45EFB62282D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8C6AD53-2512-48F2-8AAF-2ACEA68CBFAF}" type="pres">
      <dgm:prSet presAssocID="{AB1908AD-722B-469B-87E7-1E93F2BA674F}" presName="sibTrans" presStyleCnt="0"/>
      <dgm:spPr/>
      <dgm:t>
        <a:bodyPr/>
        <a:lstStyle/>
        <a:p>
          <a:endParaRPr lang="es-ES"/>
        </a:p>
      </dgm:t>
    </dgm:pt>
    <dgm:pt modelId="{B425B198-E6FA-404C-B1E3-EA2FD2B43E09}" type="pres">
      <dgm:prSet presAssocID="{F02D3CFE-2AE9-481A-B7C6-C9A633F94821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7B81B953-1E9B-4D81-98C7-BD985899997A}" type="presOf" srcId="{F02D3CFE-2AE9-481A-B7C6-C9A633F94821}" destId="{B425B198-E6FA-404C-B1E3-EA2FD2B43E09}" srcOrd="0" destOrd="0" presId="urn:microsoft.com/office/officeart/2005/8/layout/hList6"/>
    <dgm:cxn modelId="{6CBAD247-28A8-4307-917C-416FDAD54C31}" srcId="{E14BF660-5376-4B00-8D55-C3BA9DAF9F6E}" destId="{5CBCD8AF-4797-49BB-A027-435ABD73C580}" srcOrd="1" destOrd="0" parTransId="{C086079A-0537-4828-BE5E-B804F14A9C5E}" sibTransId="{B3AB53C3-2145-45CD-A745-9BAF106FE7E0}"/>
    <dgm:cxn modelId="{A0E3480F-C5E7-4623-B17A-221D9FA9E838}" type="presOf" srcId="{A0745191-EC18-4394-BB5B-F45EFB62282D}" destId="{155C5EA1-78EE-4550-81FB-4D6C8D04A91F}" srcOrd="0" destOrd="0" presId="urn:microsoft.com/office/officeart/2005/8/layout/hList6"/>
    <dgm:cxn modelId="{11C79323-938D-4D74-8EC0-C21317B3C3EF}" srcId="{E14BF660-5376-4B00-8D55-C3BA9DAF9F6E}" destId="{F02D3CFE-2AE9-481A-B7C6-C9A633F94821}" srcOrd="3" destOrd="0" parTransId="{F25A61A3-8349-4595-BBEF-52F95721056F}" sibTransId="{83B220FA-3812-4F67-AD3C-F3DD43D5FF8B}"/>
    <dgm:cxn modelId="{588F81A1-9A6D-4B2B-BC92-C98213F2C11A}" type="presOf" srcId="{CAE102D2-A99D-407A-A791-866A8FD51398}" destId="{056DA3F9-5D3A-4721-A4E0-6FF9774A50C4}" srcOrd="0" destOrd="0" presId="urn:microsoft.com/office/officeart/2005/8/layout/hList6"/>
    <dgm:cxn modelId="{11AD570D-114C-48D7-A914-98444F675FD2}" srcId="{E14BF660-5376-4B00-8D55-C3BA9DAF9F6E}" destId="{CAE102D2-A99D-407A-A791-866A8FD51398}" srcOrd="0" destOrd="0" parTransId="{00CA7837-AFCC-4E35-A139-CD07F01AA3D7}" sibTransId="{0E33A434-6717-4911-B116-2FA129223D7E}"/>
    <dgm:cxn modelId="{9ED1980D-4E17-4CB0-80AA-17AF32D55049}" type="presOf" srcId="{E14BF660-5376-4B00-8D55-C3BA9DAF9F6E}" destId="{F7214AE8-CA7E-431B-B197-6131EA9D7C1E}" srcOrd="0" destOrd="0" presId="urn:microsoft.com/office/officeart/2005/8/layout/hList6"/>
    <dgm:cxn modelId="{E169DFB5-D9D7-4418-821C-177B64B1D9AD}" type="presOf" srcId="{5CBCD8AF-4797-49BB-A027-435ABD73C580}" destId="{EB87A116-0DB2-4828-A805-FB032158F069}" srcOrd="0" destOrd="0" presId="urn:microsoft.com/office/officeart/2005/8/layout/hList6"/>
    <dgm:cxn modelId="{E3BF2128-CDBF-4529-840B-B9871A7CDDCA}" srcId="{E14BF660-5376-4B00-8D55-C3BA9DAF9F6E}" destId="{A0745191-EC18-4394-BB5B-F45EFB62282D}" srcOrd="2" destOrd="0" parTransId="{EF5C2417-F28F-4E1C-8C87-93B109CF590B}" sibTransId="{AB1908AD-722B-469B-87E7-1E93F2BA674F}"/>
    <dgm:cxn modelId="{EFB7885C-8B94-42D0-AE04-D0046E1AF838}" type="presParOf" srcId="{F7214AE8-CA7E-431B-B197-6131EA9D7C1E}" destId="{056DA3F9-5D3A-4721-A4E0-6FF9774A50C4}" srcOrd="0" destOrd="0" presId="urn:microsoft.com/office/officeart/2005/8/layout/hList6"/>
    <dgm:cxn modelId="{FE6C97EB-B7F9-4402-9700-E97584CF3884}" type="presParOf" srcId="{F7214AE8-CA7E-431B-B197-6131EA9D7C1E}" destId="{AA7079CB-CE53-482B-85D8-91280F89642E}" srcOrd="1" destOrd="0" presId="urn:microsoft.com/office/officeart/2005/8/layout/hList6"/>
    <dgm:cxn modelId="{F4E4E669-1068-42AF-9935-17A1FA5D3769}" type="presParOf" srcId="{F7214AE8-CA7E-431B-B197-6131EA9D7C1E}" destId="{EB87A116-0DB2-4828-A805-FB032158F069}" srcOrd="2" destOrd="0" presId="urn:microsoft.com/office/officeart/2005/8/layout/hList6"/>
    <dgm:cxn modelId="{11F4DDFC-0724-4E80-8EA2-B0849E5CF7DA}" type="presParOf" srcId="{F7214AE8-CA7E-431B-B197-6131EA9D7C1E}" destId="{B7E3A4A2-C5D8-45F1-82A8-4A623370012F}" srcOrd="3" destOrd="0" presId="urn:microsoft.com/office/officeart/2005/8/layout/hList6"/>
    <dgm:cxn modelId="{BFD7146A-B302-4763-AA43-9649EA1E1DF6}" type="presParOf" srcId="{F7214AE8-CA7E-431B-B197-6131EA9D7C1E}" destId="{155C5EA1-78EE-4550-81FB-4D6C8D04A91F}" srcOrd="4" destOrd="0" presId="urn:microsoft.com/office/officeart/2005/8/layout/hList6"/>
    <dgm:cxn modelId="{FE00807E-EEFB-4528-B10F-E3C926EDC3C3}" type="presParOf" srcId="{F7214AE8-CA7E-431B-B197-6131EA9D7C1E}" destId="{F8C6AD53-2512-48F2-8AAF-2ACEA68CBFAF}" srcOrd="5" destOrd="0" presId="urn:microsoft.com/office/officeart/2005/8/layout/hList6"/>
    <dgm:cxn modelId="{B5875105-05AE-4613-BAA7-3F4805FC4A37}" type="presParOf" srcId="{F7214AE8-CA7E-431B-B197-6131EA9D7C1E}" destId="{B425B198-E6FA-404C-B1E3-EA2FD2B43E09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6DA3F9-5D3A-4721-A4E0-6FF9774A50C4}">
      <dsp:nvSpPr>
        <dsp:cNvPr id="0" name=""/>
        <dsp:cNvSpPr/>
      </dsp:nvSpPr>
      <dsp:spPr>
        <a:xfrm rot="16200000">
          <a:off x="-712119" y="713918"/>
          <a:ext cx="3193404" cy="1765566"/>
        </a:xfrm>
        <a:prstGeom prst="flowChartManualOperati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vert270" wrap="square" lIns="88900" tIns="0" rIns="889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 smtClean="0">
              <a:latin typeface="+mn-lt"/>
            </a:rPr>
            <a:t>1.- </a:t>
          </a:r>
          <a:r>
            <a:rPr lang="es-EC" sz="1400" b="1" kern="1200" dirty="0" smtClean="0">
              <a:latin typeface="+mn-lt"/>
            </a:rPr>
            <a:t>INTEGRADORA TRANSFORMADORA</a:t>
          </a:r>
          <a:endParaRPr lang="es-EC" sz="1400" b="1" kern="1200" dirty="0" smtClean="0">
            <a:latin typeface="+mn-lt"/>
          </a:endParaRPr>
        </a:p>
      </dsp:txBody>
      <dsp:txXfrm rot="5400000">
        <a:off x="1800" y="638680"/>
        <a:ext cx="1765566" cy="1916042"/>
      </dsp:txXfrm>
    </dsp:sp>
    <dsp:sp modelId="{EB87A116-0DB2-4828-A805-FB032158F069}">
      <dsp:nvSpPr>
        <dsp:cNvPr id="0" name=""/>
        <dsp:cNvSpPr/>
      </dsp:nvSpPr>
      <dsp:spPr>
        <a:xfrm rot="16200000">
          <a:off x="1185864" y="713918"/>
          <a:ext cx="3193404" cy="1765566"/>
        </a:xfrm>
        <a:prstGeom prst="flowChartManualOperation">
          <a:avLst/>
        </a:prstGeom>
        <a:gradFill rotWithShape="0">
          <a:gsLst>
            <a:gs pos="0">
              <a:schemeClr val="accent2">
                <a:hueOff val="-4800000"/>
                <a:satOff val="-16668"/>
                <a:lumOff val="20000"/>
                <a:alphaOff val="0"/>
                <a:tint val="50000"/>
                <a:satMod val="300000"/>
              </a:schemeClr>
            </a:gs>
            <a:gs pos="35000">
              <a:schemeClr val="accent2">
                <a:hueOff val="-4800000"/>
                <a:satOff val="-16668"/>
                <a:lumOff val="20000"/>
                <a:alphaOff val="0"/>
                <a:tint val="37000"/>
                <a:satMod val="300000"/>
              </a:schemeClr>
            </a:gs>
            <a:gs pos="100000">
              <a:schemeClr val="accent2">
                <a:hueOff val="-4800000"/>
                <a:satOff val="-16668"/>
                <a:lumOff val="2000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vert270" wrap="square" lIns="88900" tIns="0" rIns="889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 smtClean="0">
              <a:latin typeface="+mn-lt"/>
            </a:rPr>
            <a:t>2.- </a:t>
          </a:r>
          <a:r>
            <a:rPr lang="es-EC" sz="1400" b="1" kern="1200" dirty="0" smtClean="0">
              <a:latin typeface="+mn-lt"/>
            </a:rPr>
            <a:t>AUTORREGULADORA</a:t>
          </a:r>
          <a:endParaRPr lang="es-ES" sz="1400" b="1" kern="1200" dirty="0">
            <a:latin typeface="+mn-lt"/>
          </a:endParaRPr>
        </a:p>
      </dsp:txBody>
      <dsp:txXfrm rot="5400000">
        <a:off x="1899783" y="638680"/>
        <a:ext cx="1765566" cy="1916042"/>
      </dsp:txXfrm>
    </dsp:sp>
    <dsp:sp modelId="{155C5EA1-78EE-4550-81FB-4D6C8D04A91F}">
      <dsp:nvSpPr>
        <dsp:cNvPr id="0" name=""/>
        <dsp:cNvSpPr/>
      </dsp:nvSpPr>
      <dsp:spPr>
        <a:xfrm rot="16200000">
          <a:off x="3083847" y="713918"/>
          <a:ext cx="3193404" cy="1765566"/>
        </a:xfrm>
        <a:prstGeom prst="flowChartManualOperation">
          <a:avLst/>
        </a:prstGeom>
        <a:gradFill rotWithShape="0">
          <a:gsLst>
            <a:gs pos="0">
              <a:schemeClr val="accent2">
                <a:hueOff val="-9600000"/>
                <a:satOff val="-33335"/>
                <a:lumOff val="40001"/>
                <a:alphaOff val="0"/>
                <a:tint val="50000"/>
                <a:satMod val="300000"/>
              </a:schemeClr>
            </a:gs>
            <a:gs pos="35000">
              <a:schemeClr val="accent2">
                <a:hueOff val="-9600000"/>
                <a:satOff val="-33335"/>
                <a:lumOff val="40001"/>
                <a:alphaOff val="0"/>
                <a:tint val="37000"/>
                <a:satMod val="300000"/>
              </a:schemeClr>
            </a:gs>
            <a:gs pos="100000">
              <a:schemeClr val="accent2">
                <a:hueOff val="-9600000"/>
                <a:satOff val="-33335"/>
                <a:lumOff val="40001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vert270" wrap="square" lIns="88900" tIns="0" rIns="889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 smtClean="0">
              <a:latin typeface="+mn-lt"/>
            </a:rPr>
            <a:t>3.- </a:t>
          </a:r>
          <a:r>
            <a:rPr lang="es-EC" sz="1400" b="1" kern="1200" dirty="0" smtClean="0">
              <a:latin typeface="+mn-lt"/>
            </a:rPr>
            <a:t>CONDUCTORA DE SU IDENTIDAD</a:t>
          </a:r>
          <a:endParaRPr lang="es-EC" sz="1400" b="1" kern="1200" dirty="0" smtClean="0">
            <a:latin typeface="+mn-lt"/>
          </a:endParaRPr>
        </a:p>
      </dsp:txBody>
      <dsp:txXfrm rot="5400000">
        <a:off x="3797766" y="638680"/>
        <a:ext cx="1765566" cy="1916042"/>
      </dsp:txXfrm>
    </dsp:sp>
    <dsp:sp modelId="{B425B198-E6FA-404C-B1E3-EA2FD2B43E09}">
      <dsp:nvSpPr>
        <dsp:cNvPr id="0" name=""/>
        <dsp:cNvSpPr/>
      </dsp:nvSpPr>
      <dsp:spPr>
        <a:xfrm rot="16200000">
          <a:off x="4981831" y="713918"/>
          <a:ext cx="3193404" cy="1765566"/>
        </a:xfrm>
        <a:prstGeom prst="flowChartManualOperation">
          <a:avLst/>
        </a:prstGeom>
        <a:gradFill rotWithShape="0">
          <a:gsLst>
            <a:gs pos="0">
              <a:schemeClr val="accent2">
                <a:hueOff val="-14400000"/>
                <a:satOff val="-50003"/>
                <a:lumOff val="60001"/>
                <a:alphaOff val="0"/>
                <a:tint val="50000"/>
                <a:satMod val="300000"/>
              </a:schemeClr>
            </a:gs>
            <a:gs pos="35000">
              <a:schemeClr val="accent2">
                <a:hueOff val="-14400000"/>
                <a:satOff val="-50003"/>
                <a:lumOff val="60001"/>
                <a:alphaOff val="0"/>
                <a:tint val="37000"/>
                <a:satMod val="300000"/>
              </a:schemeClr>
            </a:gs>
            <a:gs pos="100000">
              <a:schemeClr val="accent2">
                <a:hueOff val="-14400000"/>
                <a:satOff val="-50003"/>
                <a:lumOff val="60001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vert270" wrap="square" lIns="88900" tIns="0" rIns="889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 smtClean="0">
              <a:latin typeface="+mn-lt"/>
            </a:rPr>
            <a:t>4.- </a:t>
          </a:r>
          <a:r>
            <a:rPr lang="es-EC" sz="1400" b="1" kern="1200" dirty="0" smtClean="0">
              <a:latin typeface="+mn-lt"/>
            </a:rPr>
            <a:t>ARTICULADORA</a:t>
          </a:r>
          <a:endParaRPr lang="es-ES" sz="1400" b="1" kern="1200" dirty="0">
            <a:latin typeface="+mn-lt"/>
          </a:endParaRPr>
        </a:p>
      </dsp:txBody>
      <dsp:txXfrm rot="5400000">
        <a:off x="5695750" y="638680"/>
        <a:ext cx="1765566" cy="19160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43C2EF-136E-4B54-A371-661A38B6157B}" type="datetimeFigureOut">
              <a:rPr lang="it-IT" smtClean="0"/>
              <a:pPr/>
              <a:t>15/07/2019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068230-44F2-413D-8A80-5E177AFD31E2}" type="slidenum">
              <a:rPr lang="it-IT" smtClean="0"/>
              <a:pPr/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3957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068230-44F2-413D-8A80-5E177AFD31E2}" type="slidenum">
              <a:rPr lang="it-IT" smtClean="0"/>
              <a:pPr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92866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662A7E-8EFD-4425-9BAE-D30628E7B3A1}" type="slidenum">
              <a:rPr lang="it-IT"/>
              <a:pPr/>
              <a:t>‹Nº›</a:t>
            </a:fld>
            <a:endParaRPr lang="it-IT"/>
          </a:p>
        </p:txBody>
      </p:sp>
    </p:spTree>
  </p:cSld>
  <p:clrMapOvr>
    <a:masterClrMapping/>
  </p:clrMapOvr>
  <p:transition spd="med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B3A9A3-F6AA-47A8-852D-287573257BD2}" type="slidenum">
              <a:rPr lang="it-IT"/>
              <a:pPr/>
              <a:t>‹Nº›</a:t>
            </a:fld>
            <a:endParaRPr lang="it-IT"/>
          </a:p>
        </p:txBody>
      </p:sp>
    </p:spTree>
  </p:cSld>
  <p:clrMapOvr>
    <a:masterClrMapping/>
  </p:clrMapOvr>
  <p:transition spd="med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5F7F77-FBF7-4A89-8A37-AE92F3C7E466}" type="slidenum">
              <a:rPr lang="it-IT"/>
              <a:pPr/>
              <a:t>‹Nº›</a:t>
            </a:fld>
            <a:endParaRPr lang="it-IT"/>
          </a:p>
        </p:txBody>
      </p:sp>
    </p:spTree>
  </p:cSld>
  <p:clrMapOvr>
    <a:masterClrMapping/>
  </p:clrMapOvr>
  <p:transition spd="med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C4BED9-61F0-4AE5-BEFE-1CAF87F1C145}" type="slidenum">
              <a:rPr lang="it-IT"/>
              <a:pPr/>
              <a:t>‹Nº›</a:t>
            </a:fld>
            <a:endParaRPr lang="it-IT"/>
          </a:p>
        </p:txBody>
      </p:sp>
    </p:spTree>
  </p:cSld>
  <p:clrMapOvr>
    <a:masterClrMapping/>
  </p:clrMapOvr>
  <p:transition spd="med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A10CDC-B26E-4C67-BCCD-469BED4BE5D1}" type="slidenum">
              <a:rPr lang="it-IT"/>
              <a:pPr/>
              <a:t>‹Nº›</a:t>
            </a:fld>
            <a:endParaRPr lang="it-IT"/>
          </a:p>
        </p:txBody>
      </p:sp>
    </p:spTree>
  </p:cSld>
  <p:clrMapOvr>
    <a:masterClrMapping/>
  </p:clrMapOvr>
  <p:transition spd="med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83EDC2-892D-498F-8E25-731E10E2ED87}" type="slidenum">
              <a:rPr lang="it-IT"/>
              <a:pPr/>
              <a:t>‹Nº›</a:t>
            </a:fld>
            <a:endParaRPr lang="it-IT"/>
          </a:p>
        </p:txBody>
      </p:sp>
    </p:spTree>
  </p:cSld>
  <p:clrMapOvr>
    <a:masterClrMapping/>
  </p:clrMapOvr>
  <p:transition spd="med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A336EA-8303-4EDE-AD1B-4557F01C1DF6}" type="slidenum">
              <a:rPr lang="it-IT"/>
              <a:pPr/>
              <a:t>‹Nº›</a:t>
            </a:fld>
            <a:endParaRPr lang="it-IT"/>
          </a:p>
        </p:txBody>
      </p:sp>
    </p:spTree>
  </p:cSld>
  <p:clrMapOvr>
    <a:masterClrMapping/>
  </p:clrMapOvr>
  <p:transition spd="med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5AC6B4-96D4-4CE5-A046-9D3A37BB8F85}" type="slidenum">
              <a:rPr lang="it-IT"/>
              <a:pPr/>
              <a:t>‹Nº›</a:t>
            </a:fld>
            <a:endParaRPr lang="it-IT"/>
          </a:p>
        </p:txBody>
      </p:sp>
    </p:spTree>
  </p:cSld>
  <p:clrMapOvr>
    <a:masterClrMapping/>
  </p:clrMapOvr>
  <p:transition spd="med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E7C8ED-182B-4636-803E-DB473128B822}" type="slidenum">
              <a:rPr lang="it-IT"/>
              <a:pPr/>
              <a:t>‹Nº›</a:t>
            </a:fld>
            <a:endParaRPr lang="it-IT"/>
          </a:p>
        </p:txBody>
      </p:sp>
    </p:spTree>
  </p:cSld>
  <p:clrMapOvr>
    <a:masterClrMapping/>
  </p:clrMapOvr>
  <p:transition spd="med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CBF5E4-4E71-4119-92F9-910B6F99F46B}" type="slidenum">
              <a:rPr lang="it-IT"/>
              <a:pPr/>
              <a:t>‹Nº›</a:t>
            </a:fld>
            <a:endParaRPr lang="it-IT"/>
          </a:p>
        </p:txBody>
      </p:sp>
    </p:spTree>
  </p:cSld>
  <p:clrMapOvr>
    <a:masterClrMapping/>
  </p:clrMapOvr>
  <p:transition spd="med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580119-A27C-47F0-AA3D-142C89188DF0}" type="slidenum">
              <a:rPr lang="it-IT"/>
              <a:pPr/>
              <a:t>‹Nº›</a:t>
            </a:fld>
            <a:endParaRPr lang="it-IT"/>
          </a:p>
        </p:txBody>
      </p:sp>
    </p:spTree>
  </p:cSld>
  <p:clrMapOvr>
    <a:masterClrMapping/>
  </p:clrMapOvr>
  <p:transition spd="med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D7122AA-7C9A-435C-AB32-D83B2BDC243B}" type="slidenum">
              <a:rPr lang="it-IT"/>
              <a:pPr/>
              <a:t>‹Nº›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fade thruBlk="1"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 descr="fondo-trisquel-naranja.jpg"/>
          <p:cNvPicPr>
            <a:picLocks noChangeAspect="1"/>
          </p:cNvPicPr>
          <p:nvPr/>
        </p:nvPicPr>
        <p:blipFill>
          <a:blip r:embed="rId2" cstate="print">
            <a:lum bright="20000"/>
          </a:blip>
          <a:srcRect b="3177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4520" name="Rectangle 8"/>
          <p:cNvSpPr>
            <a:spLocks noChangeArrowheads="1"/>
          </p:cNvSpPr>
          <p:nvPr/>
        </p:nvSpPr>
        <p:spPr bwMode="auto">
          <a:xfrm>
            <a:off x="0" y="4941888"/>
            <a:ext cx="9144000" cy="865187"/>
          </a:xfrm>
          <a:prstGeom prst="rect">
            <a:avLst/>
          </a:prstGeom>
          <a:gradFill rotWithShape="1">
            <a:gsLst>
              <a:gs pos="0">
                <a:srgbClr val="99CC00"/>
              </a:gs>
              <a:gs pos="100000">
                <a:srgbClr val="99CC00">
                  <a:gamma/>
                  <a:shade val="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64521" name="Rectangle 15"/>
          <p:cNvSpPr>
            <a:spLocks noChangeArrowheads="1"/>
          </p:cNvSpPr>
          <p:nvPr/>
        </p:nvSpPr>
        <p:spPr bwMode="auto">
          <a:xfrm>
            <a:off x="1148713" y="1379150"/>
            <a:ext cx="7475187" cy="2779495"/>
          </a:xfrm>
          <a:prstGeom prst="rect">
            <a:avLst/>
          </a:prstGeom>
          <a:gradFill rotWithShape="1">
            <a:gsLst>
              <a:gs pos="0">
                <a:schemeClr val="bg1">
                  <a:alpha val="29999"/>
                </a:schemeClr>
              </a:gs>
              <a:gs pos="100000">
                <a:schemeClr val="bg1">
                  <a:alpha val="32001"/>
                </a:schemeClr>
              </a:gs>
            </a:gsLst>
            <a:lin ang="5400000" scaled="1"/>
          </a:gra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sz="2400" b="1" u="sng">
                <a:solidFill>
                  <a:schemeClr val="tx2"/>
                </a:solidFill>
                <a:latin typeface="Arial Narrow" pitchFamily="34" charset="0"/>
              </a:rPr>
              <a:t/>
            </a:r>
            <a:br>
              <a:rPr lang="it-IT" sz="2400" b="1" u="sng">
                <a:solidFill>
                  <a:schemeClr val="tx2"/>
                </a:solidFill>
                <a:latin typeface="Arial Narrow" pitchFamily="34" charset="0"/>
              </a:rPr>
            </a:br>
            <a:endParaRPr lang="it-IT" sz="3600"/>
          </a:p>
        </p:txBody>
      </p:sp>
      <p:sp>
        <p:nvSpPr>
          <p:cNvPr id="64522" name="Rectangle 2"/>
          <p:cNvSpPr>
            <a:spLocks noChangeArrowheads="1"/>
          </p:cNvSpPr>
          <p:nvPr/>
        </p:nvSpPr>
        <p:spPr bwMode="auto">
          <a:xfrm>
            <a:off x="1403946" y="1744709"/>
            <a:ext cx="6964720" cy="2104400"/>
          </a:xfrm>
          <a:prstGeom prst="rect">
            <a:avLst/>
          </a:prstGeom>
          <a:gradFill flip="none" rotWithShape="1">
            <a:gsLst>
              <a:gs pos="0">
                <a:srgbClr val="FF6600"/>
              </a:gs>
              <a:gs pos="100000">
                <a:srgbClr val="FFFF99"/>
              </a:gs>
            </a:gsLst>
            <a:lin ang="18900000" scaled="1"/>
            <a:tileRect/>
          </a:gradFill>
          <a:ln w="38100">
            <a:gradFill flip="none" rotWithShape="1"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29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2700000" scaled="1"/>
              <a:tileRect/>
            </a:gradFill>
            <a:miter lim="800000"/>
            <a:headEnd/>
            <a:tailEnd/>
          </a:ln>
        </p:spPr>
        <p:txBody>
          <a:bodyPr wrap="none" anchor="ctr"/>
          <a:lstStyle/>
          <a:p>
            <a:pPr lvl="0" algn="ctr"/>
            <a:r>
              <a:rPr lang="it-IT" sz="2800" b="1" i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A modo de conclusiones: </a:t>
            </a:r>
            <a:endParaRPr lang="it-IT" sz="2800" b="1" i="1" dirty="0" smtClean="0">
              <a:ln w="19050"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lvl="0" algn="ctr"/>
            <a:endParaRPr lang="it-IT" sz="800" b="1" i="1" dirty="0" smtClean="0">
              <a:ln w="19050"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lvl="0" algn="ctr"/>
            <a:r>
              <a:rPr lang="es-EC" sz="1600" b="1" i="1" dirty="0" smtClean="0">
                <a:ln w="190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HACIA UNA TEORÍA ESTRATÉGICA </a:t>
            </a:r>
          </a:p>
          <a:p>
            <a:pPr lvl="0" algn="ctr"/>
            <a:r>
              <a:rPr lang="es-EC" sz="1600" b="1" i="1" dirty="0" smtClean="0">
                <a:ln w="190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PARA LA ACCIÓN COTIDIANA</a:t>
            </a:r>
            <a:endParaRPr lang="es-EC" sz="1600" b="1" i="1" dirty="0" smtClean="0">
              <a:ln w="19050"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lvl="0" algn="ctr"/>
            <a:endParaRPr lang="it-IT" sz="2000" b="1" i="1" dirty="0">
              <a:ln w="19050"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lvl="0" algn="r"/>
            <a:r>
              <a:rPr lang="it-IT" sz="1600" b="1" i="1" dirty="0" smtClean="0">
                <a:ln w="190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« </a:t>
            </a:r>
            <a:r>
              <a:rPr lang="it-IT" sz="1600" b="1" i="1" dirty="0" smtClean="0">
                <a:ln w="190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Los médicos entierran sus errores, los abogados los encierran</a:t>
            </a:r>
          </a:p>
          <a:p>
            <a:pPr lvl="0" algn="r"/>
            <a:r>
              <a:rPr lang="it-IT" sz="1600" b="1" i="1" dirty="0" smtClean="0">
                <a:ln w="190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Y los comunicadores somos tan tontos que los publicamos</a:t>
            </a:r>
            <a:r>
              <a:rPr lang="it-IT" sz="1600" b="1" i="1" dirty="0" smtClean="0">
                <a:ln w="190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»</a:t>
            </a:r>
            <a:endParaRPr lang="it-IT" sz="1600" b="1" i="1" dirty="0" smtClean="0">
              <a:ln w="19050"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lvl="0" algn="r"/>
            <a:r>
              <a:rPr lang="it-IT" sz="1600" b="1" i="1" dirty="0" smtClean="0">
                <a:ln w="190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Anónimo</a:t>
            </a:r>
            <a:endParaRPr lang="it-IT" sz="1600" b="1" i="1" dirty="0" smtClean="0">
              <a:ln w="19050"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6" name="Freeform 4"/>
          <p:cNvSpPr>
            <a:spLocks/>
          </p:cNvSpPr>
          <p:nvPr/>
        </p:nvSpPr>
        <p:spPr bwMode="hidden">
          <a:xfrm>
            <a:off x="3167331" y="3728852"/>
            <a:ext cx="4575175" cy="3129148"/>
          </a:xfrm>
          <a:custGeom>
            <a:avLst/>
            <a:gdLst>
              <a:gd name="T0" fmla="*/ 2740 w 2882"/>
              <a:gd name="T1" fmla="*/ 528 h 1671"/>
              <a:gd name="T2" fmla="*/ 2632 w 2882"/>
              <a:gd name="T3" fmla="*/ 484 h 1671"/>
              <a:gd name="T4" fmla="*/ 2480 w 2882"/>
              <a:gd name="T5" fmla="*/ 424 h 1671"/>
              <a:gd name="T6" fmla="*/ 2203 w 2882"/>
              <a:gd name="T7" fmla="*/ 343 h 1671"/>
              <a:gd name="T8" fmla="*/ 1970 w 2882"/>
              <a:gd name="T9" fmla="*/ 277 h 1671"/>
              <a:gd name="T10" fmla="*/ 1807 w 2882"/>
              <a:gd name="T11" fmla="*/ 212 h 1671"/>
              <a:gd name="T12" fmla="*/ 1693 w 2882"/>
              <a:gd name="T13" fmla="*/ 152 h 1671"/>
              <a:gd name="T14" fmla="*/ 1628 w 2882"/>
              <a:gd name="T15" fmla="*/ 103 h 1671"/>
              <a:gd name="T16" fmla="*/ 1590 w 2882"/>
              <a:gd name="T17" fmla="*/ 60 h 1671"/>
              <a:gd name="T18" fmla="*/ 1579 w 2882"/>
              <a:gd name="T19" fmla="*/ 27 h 1671"/>
              <a:gd name="T20" fmla="*/ 1585 w 2882"/>
              <a:gd name="T21" fmla="*/ 0 h 1671"/>
              <a:gd name="T22" fmla="*/ 1557 w 2882"/>
              <a:gd name="T23" fmla="*/ 49 h 1671"/>
              <a:gd name="T24" fmla="*/ 1568 w 2882"/>
              <a:gd name="T25" fmla="*/ 98 h 1671"/>
              <a:gd name="T26" fmla="*/ 1617 w 2882"/>
              <a:gd name="T27" fmla="*/ 141 h 1671"/>
              <a:gd name="T28" fmla="*/ 1688 w 2882"/>
              <a:gd name="T29" fmla="*/ 185 h 1671"/>
              <a:gd name="T30" fmla="*/ 1791 w 2882"/>
              <a:gd name="T31" fmla="*/ 228 h 1671"/>
              <a:gd name="T32" fmla="*/ 2040 w 2882"/>
              <a:gd name="T33" fmla="*/ 310 h 1671"/>
              <a:gd name="T34" fmla="*/ 2285 w 2882"/>
              <a:gd name="T35" fmla="*/ 381 h 1671"/>
              <a:gd name="T36" fmla="*/ 2464 w 2882"/>
              <a:gd name="T37" fmla="*/ 435 h 1671"/>
              <a:gd name="T38" fmla="*/ 2605 w 2882"/>
              <a:gd name="T39" fmla="*/ 484 h 1671"/>
              <a:gd name="T40" fmla="*/ 2708 w 2882"/>
              <a:gd name="T41" fmla="*/ 528 h 1671"/>
              <a:gd name="T42" fmla="*/ 2768 w 2882"/>
              <a:gd name="T43" fmla="*/ 560 h 1671"/>
              <a:gd name="T44" fmla="*/ 2795 w 2882"/>
              <a:gd name="T45" fmla="*/ 593 h 1671"/>
              <a:gd name="T46" fmla="*/ 2795 w 2882"/>
              <a:gd name="T47" fmla="*/ 642 h 1671"/>
              <a:gd name="T48" fmla="*/ 2762 w 2882"/>
              <a:gd name="T49" fmla="*/ 691 h 1671"/>
              <a:gd name="T50" fmla="*/ 2692 w 2882"/>
              <a:gd name="T51" fmla="*/ 735 h 1671"/>
              <a:gd name="T52" fmla="*/ 2589 w 2882"/>
              <a:gd name="T53" fmla="*/ 778 h 1671"/>
              <a:gd name="T54" fmla="*/ 2458 w 2882"/>
              <a:gd name="T55" fmla="*/ 822 h 1671"/>
              <a:gd name="T56" fmla="*/ 2301 w 2882"/>
              <a:gd name="T57" fmla="*/ 865 h 1671"/>
              <a:gd name="T58" fmla="*/ 2030 w 2882"/>
              <a:gd name="T59" fmla="*/ 930 h 1671"/>
              <a:gd name="T60" fmla="*/ 1606 w 2882"/>
              <a:gd name="T61" fmla="*/ 1034 h 1671"/>
              <a:gd name="T62" fmla="*/ 1145 w 2882"/>
              <a:gd name="T63" fmla="*/ 1164 h 1671"/>
              <a:gd name="T64" fmla="*/ 673 w 2882"/>
              <a:gd name="T65" fmla="*/ 1328 h 1671"/>
              <a:gd name="T66" fmla="*/ 217 w 2882"/>
              <a:gd name="T67" fmla="*/ 1545 h 1671"/>
              <a:gd name="T68" fmla="*/ 353 w 2882"/>
              <a:gd name="T69" fmla="*/ 1671 h 1671"/>
              <a:gd name="T70" fmla="*/ 754 w 2882"/>
              <a:gd name="T71" fmla="*/ 1469 h 1671"/>
              <a:gd name="T72" fmla="*/ 1145 w 2882"/>
              <a:gd name="T73" fmla="*/ 1311 h 1671"/>
              <a:gd name="T74" fmla="*/ 1519 w 2882"/>
              <a:gd name="T75" fmla="*/ 1186 h 1671"/>
              <a:gd name="T76" fmla="*/ 1861 w 2882"/>
              <a:gd name="T77" fmla="*/ 1083 h 1671"/>
              <a:gd name="T78" fmla="*/ 2165 w 2882"/>
              <a:gd name="T79" fmla="*/ 1007 h 1671"/>
              <a:gd name="T80" fmla="*/ 2426 w 2882"/>
              <a:gd name="T81" fmla="*/ 947 h 1671"/>
              <a:gd name="T82" fmla="*/ 2626 w 2882"/>
              <a:gd name="T83" fmla="*/ 892 h 1671"/>
              <a:gd name="T84" fmla="*/ 2762 w 2882"/>
              <a:gd name="T85" fmla="*/ 838 h 1671"/>
              <a:gd name="T86" fmla="*/ 2827 w 2882"/>
              <a:gd name="T87" fmla="*/ 794 h 1671"/>
              <a:gd name="T88" fmla="*/ 2865 w 2882"/>
              <a:gd name="T89" fmla="*/ 745 h 1671"/>
              <a:gd name="T90" fmla="*/ 2882 w 2882"/>
              <a:gd name="T91" fmla="*/ 702 h 1671"/>
              <a:gd name="T92" fmla="*/ 2854 w 2882"/>
              <a:gd name="T93" fmla="*/ 620 h 1671"/>
              <a:gd name="T94" fmla="*/ 2800 w 2882"/>
              <a:gd name="T95" fmla="*/ 560 h 1671"/>
              <a:gd name="T96" fmla="*/ 2773 w 2882"/>
              <a:gd name="T97" fmla="*/ 544 h 1671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2882"/>
              <a:gd name="T148" fmla="*/ 0 h 1671"/>
              <a:gd name="T149" fmla="*/ 2882 w 2882"/>
              <a:gd name="T150" fmla="*/ 1671 h 1671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2882" h="1671">
                <a:moveTo>
                  <a:pt x="2773" y="544"/>
                </a:moveTo>
                <a:lnTo>
                  <a:pt x="2740" y="528"/>
                </a:lnTo>
                <a:lnTo>
                  <a:pt x="2692" y="506"/>
                </a:lnTo>
                <a:lnTo>
                  <a:pt x="2632" y="484"/>
                </a:lnTo>
                <a:lnTo>
                  <a:pt x="2561" y="457"/>
                </a:lnTo>
                <a:lnTo>
                  <a:pt x="2480" y="424"/>
                </a:lnTo>
                <a:lnTo>
                  <a:pt x="2388" y="397"/>
                </a:lnTo>
                <a:lnTo>
                  <a:pt x="2203" y="343"/>
                </a:lnTo>
                <a:lnTo>
                  <a:pt x="2078" y="310"/>
                </a:lnTo>
                <a:lnTo>
                  <a:pt x="1970" y="277"/>
                </a:lnTo>
                <a:lnTo>
                  <a:pt x="1878" y="245"/>
                </a:lnTo>
                <a:lnTo>
                  <a:pt x="1807" y="212"/>
                </a:lnTo>
                <a:lnTo>
                  <a:pt x="1742" y="179"/>
                </a:lnTo>
                <a:lnTo>
                  <a:pt x="1693" y="152"/>
                </a:lnTo>
                <a:lnTo>
                  <a:pt x="1655" y="125"/>
                </a:lnTo>
                <a:lnTo>
                  <a:pt x="1628" y="103"/>
                </a:lnTo>
                <a:lnTo>
                  <a:pt x="1606" y="81"/>
                </a:lnTo>
                <a:lnTo>
                  <a:pt x="1590" y="60"/>
                </a:lnTo>
                <a:lnTo>
                  <a:pt x="1585" y="43"/>
                </a:lnTo>
                <a:lnTo>
                  <a:pt x="1579" y="27"/>
                </a:lnTo>
                <a:lnTo>
                  <a:pt x="1585" y="5"/>
                </a:lnTo>
                <a:lnTo>
                  <a:pt x="1585" y="0"/>
                </a:lnTo>
                <a:lnTo>
                  <a:pt x="1568" y="27"/>
                </a:lnTo>
                <a:lnTo>
                  <a:pt x="1557" y="49"/>
                </a:lnTo>
                <a:lnTo>
                  <a:pt x="1557" y="76"/>
                </a:lnTo>
                <a:lnTo>
                  <a:pt x="1568" y="98"/>
                </a:lnTo>
                <a:lnTo>
                  <a:pt x="1590" y="120"/>
                </a:lnTo>
                <a:lnTo>
                  <a:pt x="1617" y="141"/>
                </a:lnTo>
                <a:lnTo>
                  <a:pt x="1650" y="163"/>
                </a:lnTo>
                <a:lnTo>
                  <a:pt x="1688" y="185"/>
                </a:lnTo>
                <a:lnTo>
                  <a:pt x="1737" y="207"/>
                </a:lnTo>
                <a:lnTo>
                  <a:pt x="1791" y="228"/>
                </a:lnTo>
                <a:lnTo>
                  <a:pt x="1905" y="267"/>
                </a:lnTo>
                <a:lnTo>
                  <a:pt x="2040" y="310"/>
                </a:lnTo>
                <a:lnTo>
                  <a:pt x="2182" y="348"/>
                </a:lnTo>
                <a:lnTo>
                  <a:pt x="2285" y="381"/>
                </a:lnTo>
                <a:lnTo>
                  <a:pt x="2382" y="408"/>
                </a:lnTo>
                <a:lnTo>
                  <a:pt x="2464" y="435"/>
                </a:lnTo>
                <a:lnTo>
                  <a:pt x="2540" y="462"/>
                </a:lnTo>
                <a:lnTo>
                  <a:pt x="2605" y="484"/>
                </a:lnTo>
                <a:lnTo>
                  <a:pt x="2659" y="506"/>
                </a:lnTo>
                <a:lnTo>
                  <a:pt x="2708" y="528"/>
                </a:lnTo>
                <a:lnTo>
                  <a:pt x="2740" y="544"/>
                </a:lnTo>
                <a:lnTo>
                  <a:pt x="2768" y="560"/>
                </a:lnTo>
                <a:lnTo>
                  <a:pt x="2784" y="577"/>
                </a:lnTo>
                <a:lnTo>
                  <a:pt x="2795" y="593"/>
                </a:lnTo>
                <a:lnTo>
                  <a:pt x="2800" y="615"/>
                </a:lnTo>
                <a:lnTo>
                  <a:pt x="2795" y="642"/>
                </a:lnTo>
                <a:lnTo>
                  <a:pt x="2784" y="664"/>
                </a:lnTo>
                <a:lnTo>
                  <a:pt x="2762" y="691"/>
                </a:lnTo>
                <a:lnTo>
                  <a:pt x="2730" y="713"/>
                </a:lnTo>
                <a:lnTo>
                  <a:pt x="2692" y="735"/>
                </a:lnTo>
                <a:lnTo>
                  <a:pt x="2643" y="756"/>
                </a:lnTo>
                <a:lnTo>
                  <a:pt x="2589" y="778"/>
                </a:lnTo>
                <a:lnTo>
                  <a:pt x="2529" y="800"/>
                </a:lnTo>
                <a:lnTo>
                  <a:pt x="2458" y="822"/>
                </a:lnTo>
                <a:lnTo>
                  <a:pt x="2382" y="843"/>
                </a:lnTo>
                <a:lnTo>
                  <a:pt x="2301" y="865"/>
                </a:lnTo>
                <a:lnTo>
                  <a:pt x="2214" y="887"/>
                </a:lnTo>
                <a:lnTo>
                  <a:pt x="2030" y="930"/>
                </a:lnTo>
                <a:lnTo>
                  <a:pt x="1823" y="979"/>
                </a:lnTo>
                <a:lnTo>
                  <a:pt x="1606" y="1034"/>
                </a:lnTo>
                <a:lnTo>
                  <a:pt x="1378" y="1094"/>
                </a:lnTo>
                <a:lnTo>
                  <a:pt x="1145" y="1164"/>
                </a:lnTo>
                <a:lnTo>
                  <a:pt x="912" y="1241"/>
                </a:lnTo>
                <a:lnTo>
                  <a:pt x="673" y="1328"/>
                </a:lnTo>
                <a:lnTo>
                  <a:pt x="440" y="1431"/>
                </a:lnTo>
                <a:lnTo>
                  <a:pt x="217" y="1545"/>
                </a:lnTo>
                <a:lnTo>
                  <a:pt x="0" y="1671"/>
                </a:lnTo>
                <a:lnTo>
                  <a:pt x="353" y="1671"/>
                </a:lnTo>
                <a:lnTo>
                  <a:pt x="554" y="1567"/>
                </a:lnTo>
                <a:lnTo>
                  <a:pt x="754" y="1469"/>
                </a:lnTo>
                <a:lnTo>
                  <a:pt x="955" y="1388"/>
                </a:lnTo>
                <a:lnTo>
                  <a:pt x="1145" y="1311"/>
                </a:lnTo>
                <a:lnTo>
                  <a:pt x="1335" y="1241"/>
                </a:lnTo>
                <a:lnTo>
                  <a:pt x="1519" y="1186"/>
                </a:lnTo>
                <a:lnTo>
                  <a:pt x="1693" y="1132"/>
                </a:lnTo>
                <a:lnTo>
                  <a:pt x="1861" y="1083"/>
                </a:lnTo>
                <a:lnTo>
                  <a:pt x="2019" y="1045"/>
                </a:lnTo>
                <a:lnTo>
                  <a:pt x="2165" y="1007"/>
                </a:lnTo>
                <a:lnTo>
                  <a:pt x="2301" y="974"/>
                </a:lnTo>
                <a:lnTo>
                  <a:pt x="2426" y="947"/>
                </a:lnTo>
                <a:lnTo>
                  <a:pt x="2534" y="914"/>
                </a:lnTo>
                <a:lnTo>
                  <a:pt x="2626" y="892"/>
                </a:lnTo>
                <a:lnTo>
                  <a:pt x="2702" y="865"/>
                </a:lnTo>
                <a:lnTo>
                  <a:pt x="2762" y="838"/>
                </a:lnTo>
                <a:lnTo>
                  <a:pt x="2800" y="816"/>
                </a:lnTo>
                <a:lnTo>
                  <a:pt x="2827" y="794"/>
                </a:lnTo>
                <a:lnTo>
                  <a:pt x="2849" y="767"/>
                </a:lnTo>
                <a:lnTo>
                  <a:pt x="2865" y="745"/>
                </a:lnTo>
                <a:lnTo>
                  <a:pt x="2876" y="724"/>
                </a:lnTo>
                <a:lnTo>
                  <a:pt x="2882" y="702"/>
                </a:lnTo>
                <a:lnTo>
                  <a:pt x="2876" y="658"/>
                </a:lnTo>
                <a:lnTo>
                  <a:pt x="2854" y="620"/>
                </a:lnTo>
                <a:lnTo>
                  <a:pt x="2833" y="588"/>
                </a:lnTo>
                <a:lnTo>
                  <a:pt x="2800" y="560"/>
                </a:lnTo>
                <a:lnTo>
                  <a:pt x="2773" y="544"/>
                </a:lnTo>
                <a:close/>
              </a:path>
            </a:pathLst>
          </a:custGeom>
          <a:solidFill>
            <a:srgbClr val="FF99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21" name="Freeform 9"/>
          <p:cNvSpPr>
            <a:spLocks/>
          </p:cNvSpPr>
          <p:nvPr/>
        </p:nvSpPr>
        <p:spPr bwMode="hidden">
          <a:xfrm rot="9876614">
            <a:off x="321764" y="211924"/>
            <a:ext cx="2639496" cy="3188054"/>
          </a:xfrm>
          <a:custGeom>
            <a:avLst/>
            <a:gdLst>
              <a:gd name="T0" fmla="*/ 982 w 2296"/>
              <a:gd name="T1" fmla="*/ 1061 h 1469"/>
              <a:gd name="T2" fmla="*/ 1357 w 2296"/>
              <a:gd name="T3" fmla="*/ 1012 h 1469"/>
              <a:gd name="T4" fmla="*/ 1666 w 2296"/>
              <a:gd name="T5" fmla="*/ 957 h 1469"/>
              <a:gd name="T6" fmla="*/ 1916 w 2296"/>
              <a:gd name="T7" fmla="*/ 897 h 1469"/>
              <a:gd name="T8" fmla="*/ 2100 w 2296"/>
              <a:gd name="T9" fmla="*/ 832 h 1469"/>
              <a:gd name="T10" fmla="*/ 2220 w 2296"/>
              <a:gd name="T11" fmla="*/ 756 h 1469"/>
              <a:gd name="T12" fmla="*/ 2285 w 2296"/>
              <a:gd name="T13" fmla="*/ 669 h 1469"/>
              <a:gd name="T14" fmla="*/ 2290 w 2296"/>
              <a:gd name="T15" fmla="*/ 560 h 1469"/>
              <a:gd name="T16" fmla="*/ 2241 w 2296"/>
              <a:gd name="T17" fmla="*/ 457 h 1469"/>
              <a:gd name="T18" fmla="*/ 2144 w 2296"/>
              <a:gd name="T19" fmla="*/ 364 h 1469"/>
              <a:gd name="T20" fmla="*/ 2008 w 2296"/>
              <a:gd name="T21" fmla="*/ 277 h 1469"/>
              <a:gd name="T22" fmla="*/ 1769 w 2296"/>
              <a:gd name="T23" fmla="*/ 157 h 1469"/>
              <a:gd name="T24" fmla="*/ 1612 w 2296"/>
              <a:gd name="T25" fmla="*/ 92 h 1469"/>
              <a:gd name="T26" fmla="*/ 1476 w 2296"/>
              <a:gd name="T27" fmla="*/ 43 h 1469"/>
              <a:gd name="T28" fmla="*/ 1384 w 2296"/>
              <a:gd name="T29" fmla="*/ 10 h 1469"/>
              <a:gd name="T30" fmla="*/ 1346 w 2296"/>
              <a:gd name="T31" fmla="*/ 0 h 1469"/>
              <a:gd name="T32" fmla="*/ 1655 w 2296"/>
              <a:gd name="T33" fmla="*/ 119 h 1469"/>
              <a:gd name="T34" fmla="*/ 1948 w 2296"/>
              <a:gd name="T35" fmla="*/ 255 h 1469"/>
              <a:gd name="T36" fmla="*/ 2068 w 2296"/>
              <a:gd name="T37" fmla="*/ 326 h 1469"/>
              <a:gd name="T38" fmla="*/ 2171 w 2296"/>
              <a:gd name="T39" fmla="*/ 402 h 1469"/>
              <a:gd name="T40" fmla="*/ 2236 w 2296"/>
              <a:gd name="T41" fmla="*/ 478 h 1469"/>
              <a:gd name="T42" fmla="*/ 2263 w 2296"/>
              <a:gd name="T43" fmla="*/ 560 h 1469"/>
              <a:gd name="T44" fmla="*/ 2241 w 2296"/>
              <a:gd name="T45" fmla="*/ 636 h 1469"/>
              <a:gd name="T46" fmla="*/ 2171 w 2296"/>
              <a:gd name="T47" fmla="*/ 702 h 1469"/>
              <a:gd name="T48" fmla="*/ 2062 w 2296"/>
              <a:gd name="T49" fmla="*/ 756 h 1469"/>
              <a:gd name="T50" fmla="*/ 1921 w 2296"/>
              <a:gd name="T51" fmla="*/ 800 h 1469"/>
              <a:gd name="T52" fmla="*/ 1748 w 2296"/>
              <a:gd name="T53" fmla="*/ 843 h 1469"/>
              <a:gd name="T54" fmla="*/ 1351 w 2296"/>
              <a:gd name="T55" fmla="*/ 908 h 1469"/>
              <a:gd name="T56" fmla="*/ 923 w 2296"/>
              <a:gd name="T57" fmla="*/ 968 h 1469"/>
              <a:gd name="T58" fmla="*/ 521 w 2296"/>
              <a:gd name="T59" fmla="*/ 1028 h 1469"/>
              <a:gd name="T60" fmla="*/ 353 w 2296"/>
              <a:gd name="T61" fmla="*/ 1066 h 1469"/>
              <a:gd name="T62" fmla="*/ 206 w 2296"/>
              <a:gd name="T63" fmla="*/ 1104 h 1469"/>
              <a:gd name="T64" fmla="*/ 92 w 2296"/>
              <a:gd name="T65" fmla="*/ 1148 h 1469"/>
              <a:gd name="T66" fmla="*/ 22 w 2296"/>
              <a:gd name="T67" fmla="*/ 1202 h 1469"/>
              <a:gd name="T68" fmla="*/ 0 w 2296"/>
              <a:gd name="T69" fmla="*/ 1262 h 1469"/>
              <a:gd name="T70" fmla="*/ 27 w 2296"/>
              <a:gd name="T71" fmla="*/ 1327 h 1469"/>
              <a:gd name="T72" fmla="*/ 98 w 2296"/>
              <a:gd name="T73" fmla="*/ 1382 h 1469"/>
              <a:gd name="T74" fmla="*/ 196 w 2296"/>
              <a:gd name="T75" fmla="*/ 1425 h 1469"/>
              <a:gd name="T76" fmla="*/ 326 w 2296"/>
              <a:gd name="T77" fmla="*/ 1469 h 1469"/>
              <a:gd name="T78" fmla="*/ 217 w 2296"/>
              <a:gd name="T79" fmla="*/ 1414 h 1469"/>
              <a:gd name="T80" fmla="*/ 147 w 2296"/>
              <a:gd name="T81" fmla="*/ 1360 h 1469"/>
              <a:gd name="T82" fmla="*/ 120 w 2296"/>
              <a:gd name="T83" fmla="*/ 1306 h 1469"/>
              <a:gd name="T84" fmla="*/ 141 w 2296"/>
              <a:gd name="T85" fmla="*/ 1257 h 1469"/>
              <a:gd name="T86" fmla="*/ 212 w 2296"/>
              <a:gd name="T87" fmla="*/ 1208 h 1469"/>
              <a:gd name="T88" fmla="*/ 342 w 2296"/>
              <a:gd name="T89" fmla="*/ 1164 h 1469"/>
              <a:gd name="T90" fmla="*/ 527 w 2296"/>
              <a:gd name="T91" fmla="*/ 1121 h 1469"/>
              <a:gd name="T92" fmla="*/ 771 w 2296"/>
              <a:gd name="T93" fmla="*/ 1088 h 146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296"/>
              <a:gd name="T142" fmla="*/ 0 h 1469"/>
              <a:gd name="T143" fmla="*/ 2296 w 2296"/>
              <a:gd name="T144" fmla="*/ 1469 h 146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296" h="1469">
                <a:moveTo>
                  <a:pt x="771" y="1088"/>
                </a:moveTo>
                <a:lnTo>
                  <a:pt x="982" y="1061"/>
                </a:lnTo>
                <a:lnTo>
                  <a:pt x="1178" y="1034"/>
                </a:lnTo>
                <a:lnTo>
                  <a:pt x="1357" y="1012"/>
                </a:lnTo>
                <a:lnTo>
                  <a:pt x="1520" y="985"/>
                </a:lnTo>
                <a:lnTo>
                  <a:pt x="1666" y="957"/>
                </a:lnTo>
                <a:lnTo>
                  <a:pt x="1796" y="930"/>
                </a:lnTo>
                <a:lnTo>
                  <a:pt x="1916" y="897"/>
                </a:lnTo>
                <a:lnTo>
                  <a:pt x="2013" y="870"/>
                </a:lnTo>
                <a:lnTo>
                  <a:pt x="2100" y="832"/>
                </a:lnTo>
                <a:lnTo>
                  <a:pt x="2171" y="800"/>
                </a:lnTo>
                <a:lnTo>
                  <a:pt x="2220" y="756"/>
                </a:lnTo>
                <a:lnTo>
                  <a:pt x="2263" y="712"/>
                </a:lnTo>
                <a:lnTo>
                  <a:pt x="2285" y="669"/>
                </a:lnTo>
                <a:lnTo>
                  <a:pt x="2296" y="614"/>
                </a:lnTo>
                <a:lnTo>
                  <a:pt x="2290" y="560"/>
                </a:lnTo>
                <a:lnTo>
                  <a:pt x="2269" y="500"/>
                </a:lnTo>
                <a:lnTo>
                  <a:pt x="2241" y="457"/>
                </a:lnTo>
                <a:lnTo>
                  <a:pt x="2198" y="408"/>
                </a:lnTo>
                <a:lnTo>
                  <a:pt x="2144" y="364"/>
                </a:lnTo>
                <a:lnTo>
                  <a:pt x="2079" y="321"/>
                </a:lnTo>
                <a:lnTo>
                  <a:pt x="2008" y="277"/>
                </a:lnTo>
                <a:lnTo>
                  <a:pt x="1927" y="234"/>
                </a:lnTo>
                <a:lnTo>
                  <a:pt x="1769" y="157"/>
                </a:lnTo>
                <a:lnTo>
                  <a:pt x="1688" y="125"/>
                </a:lnTo>
                <a:lnTo>
                  <a:pt x="1612" y="92"/>
                </a:lnTo>
                <a:lnTo>
                  <a:pt x="1536" y="65"/>
                </a:lnTo>
                <a:lnTo>
                  <a:pt x="1476" y="43"/>
                </a:lnTo>
                <a:lnTo>
                  <a:pt x="1422" y="27"/>
                </a:lnTo>
                <a:lnTo>
                  <a:pt x="1384" y="10"/>
                </a:lnTo>
                <a:lnTo>
                  <a:pt x="1357" y="5"/>
                </a:lnTo>
                <a:lnTo>
                  <a:pt x="1346" y="0"/>
                </a:lnTo>
                <a:lnTo>
                  <a:pt x="1498" y="54"/>
                </a:lnTo>
                <a:lnTo>
                  <a:pt x="1655" y="119"/>
                </a:lnTo>
                <a:lnTo>
                  <a:pt x="1807" y="185"/>
                </a:lnTo>
                <a:lnTo>
                  <a:pt x="1948" y="255"/>
                </a:lnTo>
                <a:lnTo>
                  <a:pt x="2013" y="288"/>
                </a:lnTo>
                <a:lnTo>
                  <a:pt x="2068" y="326"/>
                </a:lnTo>
                <a:lnTo>
                  <a:pt x="2122" y="364"/>
                </a:lnTo>
                <a:lnTo>
                  <a:pt x="2171" y="402"/>
                </a:lnTo>
                <a:lnTo>
                  <a:pt x="2209" y="440"/>
                </a:lnTo>
                <a:lnTo>
                  <a:pt x="2236" y="478"/>
                </a:lnTo>
                <a:lnTo>
                  <a:pt x="2252" y="522"/>
                </a:lnTo>
                <a:lnTo>
                  <a:pt x="2263" y="560"/>
                </a:lnTo>
                <a:lnTo>
                  <a:pt x="2258" y="598"/>
                </a:lnTo>
                <a:lnTo>
                  <a:pt x="2241" y="636"/>
                </a:lnTo>
                <a:lnTo>
                  <a:pt x="2214" y="669"/>
                </a:lnTo>
                <a:lnTo>
                  <a:pt x="2171" y="702"/>
                </a:lnTo>
                <a:lnTo>
                  <a:pt x="2122" y="729"/>
                </a:lnTo>
                <a:lnTo>
                  <a:pt x="2062" y="756"/>
                </a:lnTo>
                <a:lnTo>
                  <a:pt x="1997" y="778"/>
                </a:lnTo>
                <a:lnTo>
                  <a:pt x="1921" y="800"/>
                </a:lnTo>
                <a:lnTo>
                  <a:pt x="1834" y="821"/>
                </a:lnTo>
                <a:lnTo>
                  <a:pt x="1748" y="843"/>
                </a:lnTo>
                <a:lnTo>
                  <a:pt x="1552" y="876"/>
                </a:lnTo>
                <a:lnTo>
                  <a:pt x="1351" y="908"/>
                </a:lnTo>
                <a:lnTo>
                  <a:pt x="1134" y="941"/>
                </a:lnTo>
                <a:lnTo>
                  <a:pt x="923" y="968"/>
                </a:lnTo>
                <a:lnTo>
                  <a:pt x="716" y="995"/>
                </a:lnTo>
                <a:lnTo>
                  <a:pt x="521" y="1028"/>
                </a:lnTo>
                <a:lnTo>
                  <a:pt x="434" y="1044"/>
                </a:lnTo>
                <a:lnTo>
                  <a:pt x="353" y="1066"/>
                </a:lnTo>
                <a:lnTo>
                  <a:pt x="277" y="1082"/>
                </a:lnTo>
                <a:lnTo>
                  <a:pt x="206" y="1104"/>
                </a:lnTo>
                <a:lnTo>
                  <a:pt x="147" y="1126"/>
                </a:lnTo>
                <a:lnTo>
                  <a:pt x="92" y="1148"/>
                </a:lnTo>
                <a:lnTo>
                  <a:pt x="54" y="1175"/>
                </a:lnTo>
                <a:lnTo>
                  <a:pt x="22" y="1202"/>
                </a:lnTo>
                <a:lnTo>
                  <a:pt x="6" y="1229"/>
                </a:lnTo>
                <a:lnTo>
                  <a:pt x="0" y="1262"/>
                </a:lnTo>
                <a:lnTo>
                  <a:pt x="11" y="1295"/>
                </a:lnTo>
                <a:lnTo>
                  <a:pt x="27" y="1327"/>
                </a:lnTo>
                <a:lnTo>
                  <a:pt x="54" y="1355"/>
                </a:lnTo>
                <a:lnTo>
                  <a:pt x="98" y="1382"/>
                </a:lnTo>
                <a:lnTo>
                  <a:pt x="141" y="1404"/>
                </a:lnTo>
                <a:lnTo>
                  <a:pt x="196" y="1425"/>
                </a:lnTo>
                <a:lnTo>
                  <a:pt x="261" y="1447"/>
                </a:lnTo>
                <a:lnTo>
                  <a:pt x="326" y="1469"/>
                </a:lnTo>
                <a:lnTo>
                  <a:pt x="266" y="1442"/>
                </a:lnTo>
                <a:lnTo>
                  <a:pt x="217" y="1414"/>
                </a:lnTo>
                <a:lnTo>
                  <a:pt x="174" y="1387"/>
                </a:lnTo>
                <a:lnTo>
                  <a:pt x="147" y="1360"/>
                </a:lnTo>
                <a:lnTo>
                  <a:pt x="125" y="1333"/>
                </a:lnTo>
                <a:lnTo>
                  <a:pt x="120" y="1306"/>
                </a:lnTo>
                <a:lnTo>
                  <a:pt x="125" y="1278"/>
                </a:lnTo>
                <a:lnTo>
                  <a:pt x="141" y="1257"/>
                </a:lnTo>
                <a:lnTo>
                  <a:pt x="174" y="1229"/>
                </a:lnTo>
                <a:lnTo>
                  <a:pt x="212" y="1208"/>
                </a:lnTo>
                <a:lnTo>
                  <a:pt x="272" y="1186"/>
                </a:lnTo>
                <a:lnTo>
                  <a:pt x="342" y="1164"/>
                </a:lnTo>
                <a:lnTo>
                  <a:pt x="423" y="1142"/>
                </a:lnTo>
                <a:lnTo>
                  <a:pt x="527" y="1121"/>
                </a:lnTo>
                <a:lnTo>
                  <a:pt x="641" y="1104"/>
                </a:lnTo>
                <a:lnTo>
                  <a:pt x="771" y="108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50000">
                <a:srgbClr val="006600"/>
              </a:gs>
              <a:gs pos="100000">
                <a:schemeClr val="folHlink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rot="10800000"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2" name="Freeform 4"/>
          <p:cNvSpPr>
            <a:spLocks/>
          </p:cNvSpPr>
          <p:nvPr/>
        </p:nvSpPr>
        <p:spPr bwMode="hidden">
          <a:xfrm>
            <a:off x="4258002" y="3776353"/>
            <a:ext cx="2617811" cy="3081647"/>
          </a:xfrm>
          <a:custGeom>
            <a:avLst/>
            <a:gdLst>
              <a:gd name="T0" fmla="*/ 2740 w 2882"/>
              <a:gd name="T1" fmla="*/ 528 h 1671"/>
              <a:gd name="T2" fmla="*/ 2632 w 2882"/>
              <a:gd name="T3" fmla="*/ 484 h 1671"/>
              <a:gd name="T4" fmla="*/ 2480 w 2882"/>
              <a:gd name="T5" fmla="*/ 424 h 1671"/>
              <a:gd name="T6" fmla="*/ 2203 w 2882"/>
              <a:gd name="T7" fmla="*/ 343 h 1671"/>
              <a:gd name="T8" fmla="*/ 1970 w 2882"/>
              <a:gd name="T9" fmla="*/ 277 h 1671"/>
              <a:gd name="T10" fmla="*/ 1807 w 2882"/>
              <a:gd name="T11" fmla="*/ 212 h 1671"/>
              <a:gd name="T12" fmla="*/ 1693 w 2882"/>
              <a:gd name="T13" fmla="*/ 152 h 1671"/>
              <a:gd name="T14" fmla="*/ 1628 w 2882"/>
              <a:gd name="T15" fmla="*/ 103 h 1671"/>
              <a:gd name="T16" fmla="*/ 1590 w 2882"/>
              <a:gd name="T17" fmla="*/ 60 h 1671"/>
              <a:gd name="T18" fmla="*/ 1579 w 2882"/>
              <a:gd name="T19" fmla="*/ 27 h 1671"/>
              <a:gd name="T20" fmla="*/ 1585 w 2882"/>
              <a:gd name="T21" fmla="*/ 0 h 1671"/>
              <a:gd name="T22" fmla="*/ 1557 w 2882"/>
              <a:gd name="T23" fmla="*/ 49 h 1671"/>
              <a:gd name="T24" fmla="*/ 1568 w 2882"/>
              <a:gd name="T25" fmla="*/ 98 h 1671"/>
              <a:gd name="T26" fmla="*/ 1617 w 2882"/>
              <a:gd name="T27" fmla="*/ 141 h 1671"/>
              <a:gd name="T28" fmla="*/ 1688 w 2882"/>
              <a:gd name="T29" fmla="*/ 185 h 1671"/>
              <a:gd name="T30" fmla="*/ 1791 w 2882"/>
              <a:gd name="T31" fmla="*/ 228 h 1671"/>
              <a:gd name="T32" fmla="*/ 2040 w 2882"/>
              <a:gd name="T33" fmla="*/ 310 h 1671"/>
              <a:gd name="T34" fmla="*/ 2285 w 2882"/>
              <a:gd name="T35" fmla="*/ 381 h 1671"/>
              <a:gd name="T36" fmla="*/ 2464 w 2882"/>
              <a:gd name="T37" fmla="*/ 435 h 1671"/>
              <a:gd name="T38" fmla="*/ 2605 w 2882"/>
              <a:gd name="T39" fmla="*/ 484 h 1671"/>
              <a:gd name="T40" fmla="*/ 2708 w 2882"/>
              <a:gd name="T41" fmla="*/ 528 h 1671"/>
              <a:gd name="T42" fmla="*/ 2768 w 2882"/>
              <a:gd name="T43" fmla="*/ 560 h 1671"/>
              <a:gd name="T44" fmla="*/ 2795 w 2882"/>
              <a:gd name="T45" fmla="*/ 593 h 1671"/>
              <a:gd name="T46" fmla="*/ 2795 w 2882"/>
              <a:gd name="T47" fmla="*/ 642 h 1671"/>
              <a:gd name="T48" fmla="*/ 2762 w 2882"/>
              <a:gd name="T49" fmla="*/ 691 h 1671"/>
              <a:gd name="T50" fmla="*/ 2692 w 2882"/>
              <a:gd name="T51" fmla="*/ 735 h 1671"/>
              <a:gd name="T52" fmla="*/ 2589 w 2882"/>
              <a:gd name="T53" fmla="*/ 778 h 1671"/>
              <a:gd name="T54" fmla="*/ 2458 w 2882"/>
              <a:gd name="T55" fmla="*/ 822 h 1671"/>
              <a:gd name="T56" fmla="*/ 2301 w 2882"/>
              <a:gd name="T57" fmla="*/ 865 h 1671"/>
              <a:gd name="T58" fmla="*/ 2030 w 2882"/>
              <a:gd name="T59" fmla="*/ 930 h 1671"/>
              <a:gd name="T60" fmla="*/ 1606 w 2882"/>
              <a:gd name="T61" fmla="*/ 1034 h 1671"/>
              <a:gd name="T62" fmla="*/ 1145 w 2882"/>
              <a:gd name="T63" fmla="*/ 1164 h 1671"/>
              <a:gd name="T64" fmla="*/ 673 w 2882"/>
              <a:gd name="T65" fmla="*/ 1328 h 1671"/>
              <a:gd name="T66" fmla="*/ 217 w 2882"/>
              <a:gd name="T67" fmla="*/ 1545 h 1671"/>
              <a:gd name="T68" fmla="*/ 353 w 2882"/>
              <a:gd name="T69" fmla="*/ 1671 h 1671"/>
              <a:gd name="T70" fmla="*/ 754 w 2882"/>
              <a:gd name="T71" fmla="*/ 1469 h 1671"/>
              <a:gd name="T72" fmla="*/ 1145 w 2882"/>
              <a:gd name="T73" fmla="*/ 1311 h 1671"/>
              <a:gd name="T74" fmla="*/ 1519 w 2882"/>
              <a:gd name="T75" fmla="*/ 1186 h 1671"/>
              <a:gd name="T76" fmla="*/ 1861 w 2882"/>
              <a:gd name="T77" fmla="*/ 1083 h 1671"/>
              <a:gd name="T78" fmla="*/ 2165 w 2882"/>
              <a:gd name="T79" fmla="*/ 1007 h 1671"/>
              <a:gd name="T80" fmla="*/ 2426 w 2882"/>
              <a:gd name="T81" fmla="*/ 947 h 1671"/>
              <a:gd name="T82" fmla="*/ 2626 w 2882"/>
              <a:gd name="T83" fmla="*/ 892 h 1671"/>
              <a:gd name="T84" fmla="*/ 2762 w 2882"/>
              <a:gd name="T85" fmla="*/ 838 h 1671"/>
              <a:gd name="T86" fmla="*/ 2827 w 2882"/>
              <a:gd name="T87" fmla="*/ 794 h 1671"/>
              <a:gd name="T88" fmla="*/ 2865 w 2882"/>
              <a:gd name="T89" fmla="*/ 745 h 1671"/>
              <a:gd name="T90" fmla="*/ 2882 w 2882"/>
              <a:gd name="T91" fmla="*/ 702 h 1671"/>
              <a:gd name="T92" fmla="*/ 2854 w 2882"/>
              <a:gd name="T93" fmla="*/ 620 h 1671"/>
              <a:gd name="T94" fmla="*/ 2800 w 2882"/>
              <a:gd name="T95" fmla="*/ 560 h 1671"/>
              <a:gd name="T96" fmla="*/ 2773 w 2882"/>
              <a:gd name="T97" fmla="*/ 544 h 1671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2882"/>
              <a:gd name="T148" fmla="*/ 0 h 1671"/>
              <a:gd name="T149" fmla="*/ 2882 w 2882"/>
              <a:gd name="T150" fmla="*/ 1671 h 1671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2882" h="1671">
                <a:moveTo>
                  <a:pt x="2773" y="544"/>
                </a:moveTo>
                <a:lnTo>
                  <a:pt x="2740" y="528"/>
                </a:lnTo>
                <a:lnTo>
                  <a:pt x="2692" y="506"/>
                </a:lnTo>
                <a:lnTo>
                  <a:pt x="2632" y="484"/>
                </a:lnTo>
                <a:lnTo>
                  <a:pt x="2561" y="457"/>
                </a:lnTo>
                <a:lnTo>
                  <a:pt x="2480" y="424"/>
                </a:lnTo>
                <a:lnTo>
                  <a:pt x="2388" y="397"/>
                </a:lnTo>
                <a:lnTo>
                  <a:pt x="2203" y="343"/>
                </a:lnTo>
                <a:lnTo>
                  <a:pt x="2078" y="310"/>
                </a:lnTo>
                <a:lnTo>
                  <a:pt x="1970" y="277"/>
                </a:lnTo>
                <a:lnTo>
                  <a:pt x="1878" y="245"/>
                </a:lnTo>
                <a:lnTo>
                  <a:pt x="1807" y="212"/>
                </a:lnTo>
                <a:lnTo>
                  <a:pt x="1742" y="179"/>
                </a:lnTo>
                <a:lnTo>
                  <a:pt x="1693" y="152"/>
                </a:lnTo>
                <a:lnTo>
                  <a:pt x="1655" y="125"/>
                </a:lnTo>
                <a:lnTo>
                  <a:pt x="1628" y="103"/>
                </a:lnTo>
                <a:lnTo>
                  <a:pt x="1606" y="81"/>
                </a:lnTo>
                <a:lnTo>
                  <a:pt x="1590" y="60"/>
                </a:lnTo>
                <a:lnTo>
                  <a:pt x="1585" y="43"/>
                </a:lnTo>
                <a:lnTo>
                  <a:pt x="1579" y="27"/>
                </a:lnTo>
                <a:lnTo>
                  <a:pt x="1585" y="5"/>
                </a:lnTo>
                <a:lnTo>
                  <a:pt x="1585" y="0"/>
                </a:lnTo>
                <a:lnTo>
                  <a:pt x="1568" y="27"/>
                </a:lnTo>
                <a:lnTo>
                  <a:pt x="1557" y="49"/>
                </a:lnTo>
                <a:lnTo>
                  <a:pt x="1557" y="76"/>
                </a:lnTo>
                <a:lnTo>
                  <a:pt x="1568" y="98"/>
                </a:lnTo>
                <a:lnTo>
                  <a:pt x="1590" y="120"/>
                </a:lnTo>
                <a:lnTo>
                  <a:pt x="1617" y="141"/>
                </a:lnTo>
                <a:lnTo>
                  <a:pt x="1650" y="163"/>
                </a:lnTo>
                <a:lnTo>
                  <a:pt x="1688" y="185"/>
                </a:lnTo>
                <a:lnTo>
                  <a:pt x="1737" y="207"/>
                </a:lnTo>
                <a:lnTo>
                  <a:pt x="1791" y="228"/>
                </a:lnTo>
                <a:lnTo>
                  <a:pt x="1905" y="267"/>
                </a:lnTo>
                <a:lnTo>
                  <a:pt x="2040" y="310"/>
                </a:lnTo>
                <a:lnTo>
                  <a:pt x="2182" y="348"/>
                </a:lnTo>
                <a:lnTo>
                  <a:pt x="2285" y="381"/>
                </a:lnTo>
                <a:lnTo>
                  <a:pt x="2382" y="408"/>
                </a:lnTo>
                <a:lnTo>
                  <a:pt x="2464" y="435"/>
                </a:lnTo>
                <a:lnTo>
                  <a:pt x="2540" y="462"/>
                </a:lnTo>
                <a:lnTo>
                  <a:pt x="2605" y="484"/>
                </a:lnTo>
                <a:lnTo>
                  <a:pt x="2659" y="506"/>
                </a:lnTo>
                <a:lnTo>
                  <a:pt x="2708" y="528"/>
                </a:lnTo>
                <a:lnTo>
                  <a:pt x="2740" y="544"/>
                </a:lnTo>
                <a:lnTo>
                  <a:pt x="2768" y="560"/>
                </a:lnTo>
                <a:lnTo>
                  <a:pt x="2784" y="577"/>
                </a:lnTo>
                <a:lnTo>
                  <a:pt x="2795" y="593"/>
                </a:lnTo>
                <a:lnTo>
                  <a:pt x="2800" y="615"/>
                </a:lnTo>
                <a:lnTo>
                  <a:pt x="2795" y="642"/>
                </a:lnTo>
                <a:lnTo>
                  <a:pt x="2784" y="664"/>
                </a:lnTo>
                <a:lnTo>
                  <a:pt x="2762" y="691"/>
                </a:lnTo>
                <a:lnTo>
                  <a:pt x="2730" y="713"/>
                </a:lnTo>
                <a:lnTo>
                  <a:pt x="2692" y="735"/>
                </a:lnTo>
                <a:lnTo>
                  <a:pt x="2643" y="756"/>
                </a:lnTo>
                <a:lnTo>
                  <a:pt x="2589" y="778"/>
                </a:lnTo>
                <a:lnTo>
                  <a:pt x="2529" y="800"/>
                </a:lnTo>
                <a:lnTo>
                  <a:pt x="2458" y="822"/>
                </a:lnTo>
                <a:lnTo>
                  <a:pt x="2382" y="843"/>
                </a:lnTo>
                <a:lnTo>
                  <a:pt x="2301" y="865"/>
                </a:lnTo>
                <a:lnTo>
                  <a:pt x="2214" y="887"/>
                </a:lnTo>
                <a:lnTo>
                  <a:pt x="2030" y="930"/>
                </a:lnTo>
                <a:lnTo>
                  <a:pt x="1823" y="979"/>
                </a:lnTo>
                <a:lnTo>
                  <a:pt x="1606" y="1034"/>
                </a:lnTo>
                <a:lnTo>
                  <a:pt x="1378" y="1094"/>
                </a:lnTo>
                <a:lnTo>
                  <a:pt x="1145" y="1164"/>
                </a:lnTo>
                <a:lnTo>
                  <a:pt x="912" y="1241"/>
                </a:lnTo>
                <a:lnTo>
                  <a:pt x="673" y="1328"/>
                </a:lnTo>
                <a:lnTo>
                  <a:pt x="440" y="1431"/>
                </a:lnTo>
                <a:lnTo>
                  <a:pt x="217" y="1545"/>
                </a:lnTo>
                <a:lnTo>
                  <a:pt x="0" y="1671"/>
                </a:lnTo>
                <a:lnTo>
                  <a:pt x="353" y="1671"/>
                </a:lnTo>
                <a:lnTo>
                  <a:pt x="554" y="1567"/>
                </a:lnTo>
                <a:lnTo>
                  <a:pt x="754" y="1469"/>
                </a:lnTo>
                <a:lnTo>
                  <a:pt x="955" y="1388"/>
                </a:lnTo>
                <a:lnTo>
                  <a:pt x="1145" y="1311"/>
                </a:lnTo>
                <a:lnTo>
                  <a:pt x="1335" y="1241"/>
                </a:lnTo>
                <a:lnTo>
                  <a:pt x="1519" y="1186"/>
                </a:lnTo>
                <a:lnTo>
                  <a:pt x="1693" y="1132"/>
                </a:lnTo>
                <a:lnTo>
                  <a:pt x="1861" y="1083"/>
                </a:lnTo>
                <a:lnTo>
                  <a:pt x="2019" y="1045"/>
                </a:lnTo>
                <a:lnTo>
                  <a:pt x="2165" y="1007"/>
                </a:lnTo>
                <a:lnTo>
                  <a:pt x="2301" y="974"/>
                </a:lnTo>
                <a:lnTo>
                  <a:pt x="2426" y="947"/>
                </a:lnTo>
                <a:lnTo>
                  <a:pt x="2534" y="914"/>
                </a:lnTo>
                <a:lnTo>
                  <a:pt x="2626" y="892"/>
                </a:lnTo>
                <a:lnTo>
                  <a:pt x="2702" y="865"/>
                </a:lnTo>
                <a:lnTo>
                  <a:pt x="2762" y="838"/>
                </a:lnTo>
                <a:lnTo>
                  <a:pt x="2800" y="816"/>
                </a:lnTo>
                <a:lnTo>
                  <a:pt x="2827" y="794"/>
                </a:lnTo>
                <a:lnTo>
                  <a:pt x="2849" y="767"/>
                </a:lnTo>
                <a:lnTo>
                  <a:pt x="2865" y="745"/>
                </a:lnTo>
                <a:lnTo>
                  <a:pt x="2876" y="724"/>
                </a:lnTo>
                <a:lnTo>
                  <a:pt x="2882" y="702"/>
                </a:lnTo>
                <a:lnTo>
                  <a:pt x="2876" y="658"/>
                </a:lnTo>
                <a:lnTo>
                  <a:pt x="2854" y="620"/>
                </a:lnTo>
                <a:lnTo>
                  <a:pt x="2833" y="588"/>
                </a:lnTo>
                <a:lnTo>
                  <a:pt x="2800" y="560"/>
                </a:lnTo>
                <a:lnTo>
                  <a:pt x="2773" y="544"/>
                </a:lnTo>
                <a:close/>
              </a:path>
            </a:pathLst>
          </a:custGeom>
          <a:gradFill rotWithShape="0">
            <a:gsLst>
              <a:gs pos="0">
                <a:srgbClr val="FF9900"/>
              </a:gs>
              <a:gs pos="50000">
                <a:srgbClr val="E3E335"/>
              </a:gs>
              <a:gs pos="100000">
                <a:srgbClr val="FF9900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3" name="Freeform 9"/>
          <p:cNvSpPr>
            <a:spLocks/>
          </p:cNvSpPr>
          <p:nvPr/>
        </p:nvSpPr>
        <p:spPr bwMode="hidden">
          <a:xfrm rot="9876614">
            <a:off x="-80597" y="102193"/>
            <a:ext cx="2458620" cy="3263256"/>
          </a:xfrm>
          <a:custGeom>
            <a:avLst/>
            <a:gdLst>
              <a:gd name="T0" fmla="*/ 982 w 2296"/>
              <a:gd name="T1" fmla="*/ 1061 h 1469"/>
              <a:gd name="T2" fmla="*/ 1357 w 2296"/>
              <a:gd name="T3" fmla="*/ 1012 h 1469"/>
              <a:gd name="T4" fmla="*/ 1666 w 2296"/>
              <a:gd name="T5" fmla="*/ 957 h 1469"/>
              <a:gd name="T6" fmla="*/ 1916 w 2296"/>
              <a:gd name="T7" fmla="*/ 897 h 1469"/>
              <a:gd name="T8" fmla="*/ 2100 w 2296"/>
              <a:gd name="T9" fmla="*/ 832 h 1469"/>
              <a:gd name="T10" fmla="*/ 2220 w 2296"/>
              <a:gd name="T11" fmla="*/ 756 h 1469"/>
              <a:gd name="T12" fmla="*/ 2285 w 2296"/>
              <a:gd name="T13" fmla="*/ 669 h 1469"/>
              <a:gd name="T14" fmla="*/ 2290 w 2296"/>
              <a:gd name="T15" fmla="*/ 560 h 1469"/>
              <a:gd name="T16" fmla="*/ 2241 w 2296"/>
              <a:gd name="T17" fmla="*/ 457 h 1469"/>
              <a:gd name="T18" fmla="*/ 2144 w 2296"/>
              <a:gd name="T19" fmla="*/ 364 h 1469"/>
              <a:gd name="T20" fmla="*/ 2008 w 2296"/>
              <a:gd name="T21" fmla="*/ 277 h 1469"/>
              <a:gd name="T22" fmla="*/ 1769 w 2296"/>
              <a:gd name="T23" fmla="*/ 157 h 1469"/>
              <a:gd name="T24" fmla="*/ 1612 w 2296"/>
              <a:gd name="T25" fmla="*/ 92 h 1469"/>
              <a:gd name="T26" fmla="*/ 1476 w 2296"/>
              <a:gd name="T27" fmla="*/ 43 h 1469"/>
              <a:gd name="T28" fmla="*/ 1384 w 2296"/>
              <a:gd name="T29" fmla="*/ 10 h 1469"/>
              <a:gd name="T30" fmla="*/ 1346 w 2296"/>
              <a:gd name="T31" fmla="*/ 0 h 1469"/>
              <a:gd name="T32" fmla="*/ 1655 w 2296"/>
              <a:gd name="T33" fmla="*/ 119 h 1469"/>
              <a:gd name="T34" fmla="*/ 1948 w 2296"/>
              <a:gd name="T35" fmla="*/ 255 h 1469"/>
              <a:gd name="T36" fmla="*/ 2068 w 2296"/>
              <a:gd name="T37" fmla="*/ 326 h 1469"/>
              <a:gd name="T38" fmla="*/ 2171 w 2296"/>
              <a:gd name="T39" fmla="*/ 402 h 1469"/>
              <a:gd name="T40" fmla="*/ 2236 w 2296"/>
              <a:gd name="T41" fmla="*/ 478 h 1469"/>
              <a:gd name="T42" fmla="*/ 2263 w 2296"/>
              <a:gd name="T43" fmla="*/ 560 h 1469"/>
              <a:gd name="T44" fmla="*/ 2241 w 2296"/>
              <a:gd name="T45" fmla="*/ 636 h 1469"/>
              <a:gd name="T46" fmla="*/ 2171 w 2296"/>
              <a:gd name="T47" fmla="*/ 702 h 1469"/>
              <a:gd name="T48" fmla="*/ 2062 w 2296"/>
              <a:gd name="T49" fmla="*/ 756 h 1469"/>
              <a:gd name="T50" fmla="*/ 1921 w 2296"/>
              <a:gd name="T51" fmla="*/ 800 h 1469"/>
              <a:gd name="T52" fmla="*/ 1748 w 2296"/>
              <a:gd name="T53" fmla="*/ 843 h 1469"/>
              <a:gd name="T54" fmla="*/ 1351 w 2296"/>
              <a:gd name="T55" fmla="*/ 908 h 1469"/>
              <a:gd name="T56" fmla="*/ 923 w 2296"/>
              <a:gd name="T57" fmla="*/ 968 h 1469"/>
              <a:gd name="T58" fmla="*/ 521 w 2296"/>
              <a:gd name="T59" fmla="*/ 1028 h 1469"/>
              <a:gd name="T60" fmla="*/ 353 w 2296"/>
              <a:gd name="T61" fmla="*/ 1066 h 1469"/>
              <a:gd name="T62" fmla="*/ 206 w 2296"/>
              <a:gd name="T63" fmla="*/ 1104 h 1469"/>
              <a:gd name="T64" fmla="*/ 92 w 2296"/>
              <a:gd name="T65" fmla="*/ 1148 h 1469"/>
              <a:gd name="T66" fmla="*/ 22 w 2296"/>
              <a:gd name="T67" fmla="*/ 1202 h 1469"/>
              <a:gd name="T68" fmla="*/ 0 w 2296"/>
              <a:gd name="T69" fmla="*/ 1262 h 1469"/>
              <a:gd name="T70" fmla="*/ 27 w 2296"/>
              <a:gd name="T71" fmla="*/ 1327 h 1469"/>
              <a:gd name="T72" fmla="*/ 98 w 2296"/>
              <a:gd name="T73" fmla="*/ 1382 h 1469"/>
              <a:gd name="T74" fmla="*/ 196 w 2296"/>
              <a:gd name="T75" fmla="*/ 1425 h 1469"/>
              <a:gd name="T76" fmla="*/ 326 w 2296"/>
              <a:gd name="T77" fmla="*/ 1469 h 1469"/>
              <a:gd name="T78" fmla="*/ 217 w 2296"/>
              <a:gd name="T79" fmla="*/ 1414 h 1469"/>
              <a:gd name="T80" fmla="*/ 147 w 2296"/>
              <a:gd name="T81" fmla="*/ 1360 h 1469"/>
              <a:gd name="T82" fmla="*/ 120 w 2296"/>
              <a:gd name="T83" fmla="*/ 1306 h 1469"/>
              <a:gd name="T84" fmla="*/ 141 w 2296"/>
              <a:gd name="T85" fmla="*/ 1257 h 1469"/>
              <a:gd name="T86" fmla="*/ 212 w 2296"/>
              <a:gd name="T87" fmla="*/ 1208 h 1469"/>
              <a:gd name="T88" fmla="*/ 342 w 2296"/>
              <a:gd name="T89" fmla="*/ 1164 h 1469"/>
              <a:gd name="T90" fmla="*/ 527 w 2296"/>
              <a:gd name="T91" fmla="*/ 1121 h 1469"/>
              <a:gd name="T92" fmla="*/ 771 w 2296"/>
              <a:gd name="T93" fmla="*/ 1088 h 146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296"/>
              <a:gd name="T142" fmla="*/ 0 h 1469"/>
              <a:gd name="T143" fmla="*/ 2296 w 2296"/>
              <a:gd name="T144" fmla="*/ 1469 h 146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296" h="1469">
                <a:moveTo>
                  <a:pt x="771" y="1088"/>
                </a:moveTo>
                <a:lnTo>
                  <a:pt x="982" y="1061"/>
                </a:lnTo>
                <a:lnTo>
                  <a:pt x="1178" y="1034"/>
                </a:lnTo>
                <a:lnTo>
                  <a:pt x="1357" y="1012"/>
                </a:lnTo>
                <a:lnTo>
                  <a:pt x="1520" y="985"/>
                </a:lnTo>
                <a:lnTo>
                  <a:pt x="1666" y="957"/>
                </a:lnTo>
                <a:lnTo>
                  <a:pt x="1796" y="930"/>
                </a:lnTo>
                <a:lnTo>
                  <a:pt x="1916" y="897"/>
                </a:lnTo>
                <a:lnTo>
                  <a:pt x="2013" y="870"/>
                </a:lnTo>
                <a:lnTo>
                  <a:pt x="2100" y="832"/>
                </a:lnTo>
                <a:lnTo>
                  <a:pt x="2171" y="800"/>
                </a:lnTo>
                <a:lnTo>
                  <a:pt x="2220" y="756"/>
                </a:lnTo>
                <a:lnTo>
                  <a:pt x="2263" y="712"/>
                </a:lnTo>
                <a:lnTo>
                  <a:pt x="2285" y="669"/>
                </a:lnTo>
                <a:lnTo>
                  <a:pt x="2296" y="614"/>
                </a:lnTo>
                <a:lnTo>
                  <a:pt x="2290" y="560"/>
                </a:lnTo>
                <a:lnTo>
                  <a:pt x="2269" y="500"/>
                </a:lnTo>
                <a:lnTo>
                  <a:pt x="2241" y="457"/>
                </a:lnTo>
                <a:lnTo>
                  <a:pt x="2198" y="408"/>
                </a:lnTo>
                <a:lnTo>
                  <a:pt x="2144" y="364"/>
                </a:lnTo>
                <a:lnTo>
                  <a:pt x="2079" y="321"/>
                </a:lnTo>
                <a:lnTo>
                  <a:pt x="2008" y="277"/>
                </a:lnTo>
                <a:lnTo>
                  <a:pt x="1927" y="234"/>
                </a:lnTo>
                <a:lnTo>
                  <a:pt x="1769" y="157"/>
                </a:lnTo>
                <a:lnTo>
                  <a:pt x="1688" y="125"/>
                </a:lnTo>
                <a:lnTo>
                  <a:pt x="1612" y="92"/>
                </a:lnTo>
                <a:lnTo>
                  <a:pt x="1536" y="65"/>
                </a:lnTo>
                <a:lnTo>
                  <a:pt x="1476" y="43"/>
                </a:lnTo>
                <a:lnTo>
                  <a:pt x="1422" y="27"/>
                </a:lnTo>
                <a:lnTo>
                  <a:pt x="1384" y="10"/>
                </a:lnTo>
                <a:lnTo>
                  <a:pt x="1357" y="5"/>
                </a:lnTo>
                <a:lnTo>
                  <a:pt x="1346" y="0"/>
                </a:lnTo>
                <a:lnTo>
                  <a:pt x="1498" y="54"/>
                </a:lnTo>
                <a:lnTo>
                  <a:pt x="1655" y="119"/>
                </a:lnTo>
                <a:lnTo>
                  <a:pt x="1807" y="185"/>
                </a:lnTo>
                <a:lnTo>
                  <a:pt x="1948" y="255"/>
                </a:lnTo>
                <a:lnTo>
                  <a:pt x="2013" y="288"/>
                </a:lnTo>
                <a:lnTo>
                  <a:pt x="2068" y="326"/>
                </a:lnTo>
                <a:lnTo>
                  <a:pt x="2122" y="364"/>
                </a:lnTo>
                <a:lnTo>
                  <a:pt x="2171" y="402"/>
                </a:lnTo>
                <a:lnTo>
                  <a:pt x="2209" y="440"/>
                </a:lnTo>
                <a:lnTo>
                  <a:pt x="2236" y="478"/>
                </a:lnTo>
                <a:lnTo>
                  <a:pt x="2252" y="522"/>
                </a:lnTo>
                <a:lnTo>
                  <a:pt x="2263" y="560"/>
                </a:lnTo>
                <a:lnTo>
                  <a:pt x="2258" y="598"/>
                </a:lnTo>
                <a:lnTo>
                  <a:pt x="2241" y="636"/>
                </a:lnTo>
                <a:lnTo>
                  <a:pt x="2214" y="669"/>
                </a:lnTo>
                <a:lnTo>
                  <a:pt x="2171" y="702"/>
                </a:lnTo>
                <a:lnTo>
                  <a:pt x="2122" y="729"/>
                </a:lnTo>
                <a:lnTo>
                  <a:pt x="2062" y="756"/>
                </a:lnTo>
                <a:lnTo>
                  <a:pt x="1997" y="778"/>
                </a:lnTo>
                <a:lnTo>
                  <a:pt x="1921" y="800"/>
                </a:lnTo>
                <a:lnTo>
                  <a:pt x="1834" y="821"/>
                </a:lnTo>
                <a:lnTo>
                  <a:pt x="1748" y="843"/>
                </a:lnTo>
                <a:lnTo>
                  <a:pt x="1552" y="876"/>
                </a:lnTo>
                <a:lnTo>
                  <a:pt x="1351" y="908"/>
                </a:lnTo>
                <a:lnTo>
                  <a:pt x="1134" y="941"/>
                </a:lnTo>
                <a:lnTo>
                  <a:pt x="923" y="968"/>
                </a:lnTo>
                <a:lnTo>
                  <a:pt x="716" y="995"/>
                </a:lnTo>
                <a:lnTo>
                  <a:pt x="521" y="1028"/>
                </a:lnTo>
                <a:lnTo>
                  <a:pt x="434" y="1044"/>
                </a:lnTo>
                <a:lnTo>
                  <a:pt x="353" y="1066"/>
                </a:lnTo>
                <a:lnTo>
                  <a:pt x="277" y="1082"/>
                </a:lnTo>
                <a:lnTo>
                  <a:pt x="206" y="1104"/>
                </a:lnTo>
                <a:lnTo>
                  <a:pt x="147" y="1126"/>
                </a:lnTo>
                <a:lnTo>
                  <a:pt x="92" y="1148"/>
                </a:lnTo>
                <a:lnTo>
                  <a:pt x="54" y="1175"/>
                </a:lnTo>
                <a:lnTo>
                  <a:pt x="22" y="1202"/>
                </a:lnTo>
                <a:lnTo>
                  <a:pt x="6" y="1229"/>
                </a:lnTo>
                <a:lnTo>
                  <a:pt x="0" y="1262"/>
                </a:lnTo>
                <a:lnTo>
                  <a:pt x="11" y="1295"/>
                </a:lnTo>
                <a:lnTo>
                  <a:pt x="27" y="1327"/>
                </a:lnTo>
                <a:lnTo>
                  <a:pt x="54" y="1355"/>
                </a:lnTo>
                <a:lnTo>
                  <a:pt x="98" y="1382"/>
                </a:lnTo>
                <a:lnTo>
                  <a:pt x="141" y="1404"/>
                </a:lnTo>
                <a:lnTo>
                  <a:pt x="196" y="1425"/>
                </a:lnTo>
                <a:lnTo>
                  <a:pt x="261" y="1447"/>
                </a:lnTo>
                <a:lnTo>
                  <a:pt x="326" y="1469"/>
                </a:lnTo>
                <a:lnTo>
                  <a:pt x="266" y="1442"/>
                </a:lnTo>
                <a:lnTo>
                  <a:pt x="217" y="1414"/>
                </a:lnTo>
                <a:lnTo>
                  <a:pt x="174" y="1387"/>
                </a:lnTo>
                <a:lnTo>
                  <a:pt x="147" y="1360"/>
                </a:lnTo>
                <a:lnTo>
                  <a:pt x="125" y="1333"/>
                </a:lnTo>
                <a:lnTo>
                  <a:pt x="120" y="1306"/>
                </a:lnTo>
                <a:lnTo>
                  <a:pt x="125" y="1278"/>
                </a:lnTo>
                <a:lnTo>
                  <a:pt x="141" y="1257"/>
                </a:lnTo>
                <a:lnTo>
                  <a:pt x="174" y="1229"/>
                </a:lnTo>
                <a:lnTo>
                  <a:pt x="212" y="1208"/>
                </a:lnTo>
                <a:lnTo>
                  <a:pt x="272" y="1186"/>
                </a:lnTo>
                <a:lnTo>
                  <a:pt x="342" y="1164"/>
                </a:lnTo>
                <a:lnTo>
                  <a:pt x="423" y="1142"/>
                </a:lnTo>
                <a:lnTo>
                  <a:pt x="527" y="1121"/>
                </a:lnTo>
                <a:lnTo>
                  <a:pt x="641" y="1104"/>
                </a:lnTo>
                <a:lnTo>
                  <a:pt x="771" y="1088"/>
                </a:lnTo>
                <a:close/>
              </a:path>
            </a:pathLst>
          </a:custGeom>
          <a:solidFill>
            <a:srgbClr val="FFC000"/>
          </a:solidFill>
          <a:ln w="9525">
            <a:noFill/>
            <a:round/>
            <a:headEnd/>
            <a:tailEnd/>
          </a:ln>
        </p:spPr>
        <p:txBody>
          <a:bodyPr rot="10800000"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magine 12" descr="fondo-trisquel-naranja.jpg"/>
          <p:cNvPicPr>
            <a:picLocks noChangeAspect="1"/>
          </p:cNvPicPr>
          <p:nvPr/>
        </p:nvPicPr>
        <p:blipFill>
          <a:blip r:embed="rId2" cstate="print">
            <a:lum bright="40000"/>
          </a:blip>
          <a:srcRect b="31775"/>
          <a:stretch>
            <a:fillRect/>
          </a:stretch>
        </p:blipFill>
        <p:spPr>
          <a:xfrm>
            <a:off x="35518" y="-2"/>
            <a:ext cx="9144000" cy="6858000"/>
          </a:xfrm>
          <a:prstGeom prst="rect">
            <a:avLst/>
          </a:prstGeom>
        </p:spPr>
      </p:pic>
      <p:sp>
        <p:nvSpPr>
          <p:cNvPr id="64520" name="Rectangle 8"/>
          <p:cNvSpPr>
            <a:spLocks noChangeArrowheads="1"/>
          </p:cNvSpPr>
          <p:nvPr/>
        </p:nvSpPr>
        <p:spPr bwMode="auto">
          <a:xfrm>
            <a:off x="0" y="5783283"/>
            <a:ext cx="9144000" cy="821687"/>
          </a:xfrm>
          <a:prstGeom prst="rect">
            <a:avLst/>
          </a:prstGeom>
          <a:gradFill rotWithShape="1">
            <a:gsLst>
              <a:gs pos="0">
                <a:srgbClr val="99CC00"/>
              </a:gs>
              <a:gs pos="100000">
                <a:srgbClr val="99CC00">
                  <a:gamma/>
                  <a:shade val="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003715" y="1136578"/>
            <a:ext cx="7631138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7600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1.- </a:t>
            </a:r>
            <a:r>
              <a:rPr kumimoji="0" lang="es-EC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Es hora de recapitular</a:t>
            </a:r>
          </a:p>
          <a:p>
            <a:pPr marL="57600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C" sz="1600" b="1" dirty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861750" marR="0" lvl="0" indent="-28575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es-EC" sz="1600" i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Buscar sentido, aplicando el largo discurso de las estrategias</a:t>
            </a:r>
          </a:p>
          <a:p>
            <a:pPr marL="861750" marR="0" lvl="0" indent="-28575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es-EC" sz="1600" i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Nuevo escenario que condiciona el enfoque y el tipo de estrategia a ser utilizado</a:t>
            </a:r>
          </a:p>
          <a:p>
            <a:pPr marL="861750" marR="0" lvl="0" indent="-28575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es-EC" sz="1600" i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Emergen ciertas categorías conceptuales como: interacción, intercambio, diferencias, pluralidad, relación, conectividad, intersección, construcción, deconstrucción, comunicación, signo, significados, sentido, simbólico, cursos</a:t>
            </a:r>
            <a:r>
              <a:rPr lang="es-EC" sz="1600" i="1" dirty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-</a:t>
            </a:r>
            <a:r>
              <a:rPr lang="es-EC" sz="1600" i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discursos-de coacción, cooperación, consensos, estrategia, partida, juego, reglas, grandes-relatos, pequeños-relatos, paradigmas, narrativas… tejen la trama del espacio estratégico.</a:t>
            </a:r>
          </a:p>
        </p:txBody>
      </p:sp>
      <p:sp>
        <p:nvSpPr>
          <p:cNvPr id="2" name="Freeform 4"/>
          <p:cNvSpPr>
            <a:spLocks/>
          </p:cNvSpPr>
          <p:nvPr/>
        </p:nvSpPr>
        <p:spPr bwMode="hidden">
          <a:xfrm>
            <a:off x="6899564" y="5320145"/>
            <a:ext cx="1991268" cy="1356077"/>
          </a:xfrm>
          <a:custGeom>
            <a:avLst/>
            <a:gdLst>
              <a:gd name="T0" fmla="*/ 2740 w 2882"/>
              <a:gd name="T1" fmla="*/ 528 h 1671"/>
              <a:gd name="T2" fmla="*/ 2632 w 2882"/>
              <a:gd name="T3" fmla="*/ 484 h 1671"/>
              <a:gd name="T4" fmla="*/ 2480 w 2882"/>
              <a:gd name="T5" fmla="*/ 424 h 1671"/>
              <a:gd name="T6" fmla="*/ 2203 w 2882"/>
              <a:gd name="T7" fmla="*/ 343 h 1671"/>
              <a:gd name="T8" fmla="*/ 1970 w 2882"/>
              <a:gd name="T9" fmla="*/ 277 h 1671"/>
              <a:gd name="T10" fmla="*/ 1807 w 2882"/>
              <a:gd name="T11" fmla="*/ 212 h 1671"/>
              <a:gd name="T12" fmla="*/ 1693 w 2882"/>
              <a:gd name="T13" fmla="*/ 152 h 1671"/>
              <a:gd name="T14" fmla="*/ 1628 w 2882"/>
              <a:gd name="T15" fmla="*/ 103 h 1671"/>
              <a:gd name="T16" fmla="*/ 1590 w 2882"/>
              <a:gd name="T17" fmla="*/ 60 h 1671"/>
              <a:gd name="T18" fmla="*/ 1579 w 2882"/>
              <a:gd name="T19" fmla="*/ 27 h 1671"/>
              <a:gd name="T20" fmla="*/ 1585 w 2882"/>
              <a:gd name="T21" fmla="*/ 0 h 1671"/>
              <a:gd name="T22" fmla="*/ 1557 w 2882"/>
              <a:gd name="T23" fmla="*/ 49 h 1671"/>
              <a:gd name="T24" fmla="*/ 1568 w 2882"/>
              <a:gd name="T25" fmla="*/ 98 h 1671"/>
              <a:gd name="T26" fmla="*/ 1617 w 2882"/>
              <a:gd name="T27" fmla="*/ 141 h 1671"/>
              <a:gd name="T28" fmla="*/ 1688 w 2882"/>
              <a:gd name="T29" fmla="*/ 185 h 1671"/>
              <a:gd name="T30" fmla="*/ 1791 w 2882"/>
              <a:gd name="T31" fmla="*/ 228 h 1671"/>
              <a:gd name="T32" fmla="*/ 2040 w 2882"/>
              <a:gd name="T33" fmla="*/ 310 h 1671"/>
              <a:gd name="T34" fmla="*/ 2285 w 2882"/>
              <a:gd name="T35" fmla="*/ 381 h 1671"/>
              <a:gd name="T36" fmla="*/ 2464 w 2882"/>
              <a:gd name="T37" fmla="*/ 435 h 1671"/>
              <a:gd name="T38" fmla="*/ 2605 w 2882"/>
              <a:gd name="T39" fmla="*/ 484 h 1671"/>
              <a:gd name="T40" fmla="*/ 2708 w 2882"/>
              <a:gd name="T41" fmla="*/ 528 h 1671"/>
              <a:gd name="T42" fmla="*/ 2768 w 2882"/>
              <a:gd name="T43" fmla="*/ 560 h 1671"/>
              <a:gd name="T44" fmla="*/ 2795 w 2882"/>
              <a:gd name="T45" fmla="*/ 593 h 1671"/>
              <a:gd name="T46" fmla="*/ 2795 w 2882"/>
              <a:gd name="T47" fmla="*/ 642 h 1671"/>
              <a:gd name="T48" fmla="*/ 2762 w 2882"/>
              <a:gd name="T49" fmla="*/ 691 h 1671"/>
              <a:gd name="T50" fmla="*/ 2692 w 2882"/>
              <a:gd name="T51" fmla="*/ 735 h 1671"/>
              <a:gd name="T52" fmla="*/ 2589 w 2882"/>
              <a:gd name="T53" fmla="*/ 778 h 1671"/>
              <a:gd name="T54" fmla="*/ 2458 w 2882"/>
              <a:gd name="T55" fmla="*/ 822 h 1671"/>
              <a:gd name="T56" fmla="*/ 2301 w 2882"/>
              <a:gd name="T57" fmla="*/ 865 h 1671"/>
              <a:gd name="T58" fmla="*/ 2030 w 2882"/>
              <a:gd name="T59" fmla="*/ 930 h 1671"/>
              <a:gd name="T60" fmla="*/ 1606 w 2882"/>
              <a:gd name="T61" fmla="*/ 1034 h 1671"/>
              <a:gd name="T62" fmla="*/ 1145 w 2882"/>
              <a:gd name="T63" fmla="*/ 1164 h 1671"/>
              <a:gd name="T64" fmla="*/ 673 w 2882"/>
              <a:gd name="T65" fmla="*/ 1328 h 1671"/>
              <a:gd name="T66" fmla="*/ 217 w 2882"/>
              <a:gd name="T67" fmla="*/ 1545 h 1671"/>
              <a:gd name="T68" fmla="*/ 353 w 2882"/>
              <a:gd name="T69" fmla="*/ 1671 h 1671"/>
              <a:gd name="T70" fmla="*/ 754 w 2882"/>
              <a:gd name="T71" fmla="*/ 1469 h 1671"/>
              <a:gd name="T72" fmla="*/ 1145 w 2882"/>
              <a:gd name="T73" fmla="*/ 1311 h 1671"/>
              <a:gd name="T74" fmla="*/ 1519 w 2882"/>
              <a:gd name="T75" fmla="*/ 1186 h 1671"/>
              <a:gd name="T76" fmla="*/ 1861 w 2882"/>
              <a:gd name="T77" fmla="*/ 1083 h 1671"/>
              <a:gd name="T78" fmla="*/ 2165 w 2882"/>
              <a:gd name="T79" fmla="*/ 1007 h 1671"/>
              <a:gd name="T80" fmla="*/ 2426 w 2882"/>
              <a:gd name="T81" fmla="*/ 947 h 1671"/>
              <a:gd name="T82" fmla="*/ 2626 w 2882"/>
              <a:gd name="T83" fmla="*/ 892 h 1671"/>
              <a:gd name="T84" fmla="*/ 2762 w 2882"/>
              <a:gd name="T85" fmla="*/ 838 h 1671"/>
              <a:gd name="T86" fmla="*/ 2827 w 2882"/>
              <a:gd name="T87" fmla="*/ 794 h 1671"/>
              <a:gd name="T88" fmla="*/ 2865 w 2882"/>
              <a:gd name="T89" fmla="*/ 745 h 1671"/>
              <a:gd name="T90" fmla="*/ 2882 w 2882"/>
              <a:gd name="T91" fmla="*/ 702 h 1671"/>
              <a:gd name="T92" fmla="*/ 2854 w 2882"/>
              <a:gd name="T93" fmla="*/ 620 h 1671"/>
              <a:gd name="T94" fmla="*/ 2800 w 2882"/>
              <a:gd name="T95" fmla="*/ 560 h 1671"/>
              <a:gd name="T96" fmla="*/ 2773 w 2882"/>
              <a:gd name="T97" fmla="*/ 544 h 1671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2882"/>
              <a:gd name="T148" fmla="*/ 0 h 1671"/>
              <a:gd name="T149" fmla="*/ 2882 w 2882"/>
              <a:gd name="T150" fmla="*/ 1671 h 1671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2882" h="1671">
                <a:moveTo>
                  <a:pt x="2773" y="544"/>
                </a:moveTo>
                <a:lnTo>
                  <a:pt x="2740" y="528"/>
                </a:lnTo>
                <a:lnTo>
                  <a:pt x="2692" y="506"/>
                </a:lnTo>
                <a:lnTo>
                  <a:pt x="2632" y="484"/>
                </a:lnTo>
                <a:lnTo>
                  <a:pt x="2561" y="457"/>
                </a:lnTo>
                <a:lnTo>
                  <a:pt x="2480" y="424"/>
                </a:lnTo>
                <a:lnTo>
                  <a:pt x="2388" y="397"/>
                </a:lnTo>
                <a:lnTo>
                  <a:pt x="2203" y="343"/>
                </a:lnTo>
                <a:lnTo>
                  <a:pt x="2078" y="310"/>
                </a:lnTo>
                <a:lnTo>
                  <a:pt x="1970" y="277"/>
                </a:lnTo>
                <a:lnTo>
                  <a:pt x="1878" y="245"/>
                </a:lnTo>
                <a:lnTo>
                  <a:pt x="1807" y="212"/>
                </a:lnTo>
                <a:lnTo>
                  <a:pt x="1742" y="179"/>
                </a:lnTo>
                <a:lnTo>
                  <a:pt x="1693" y="152"/>
                </a:lnTo>
                <a:lnTo>
                  <a:pt x="1655" y="125"/>
                </a:lnTo>
                <a:lnTo>
                  <a:pt x="1628" y="103"/>
                </a:lnTo>
                <a:lnTo>
                  <a:pt x="1606" y="81"/>
                </a:lnTo>
                <a:lnTo>
                  <a:pt x="1590" y="60"/>
                </a:lnTo>
                <a:lnTo>
                  <a:pt x="1585" y="43"/>
                </a:lnTo>
                <a:lnTo>
                  <a:pt x="1579" y="27"/>
                </a:lnTo>
                <a:lnTo>
                  <a:pt x="1585" y="5"/>
                </a:lnTo>
                <a:lnTo>
                  <a:pt x="1585" y="0"/>
                </a:lnTo>
                <a:lnTo>
                  <a:pt x="1568" y="27"/>
                </a:lnTo>
                <a:lnTo>
                  <a:pt x="1557" y="49"/>
                </a:lnTo>
                <a:lnTo>
                  <a:pt x="1557" y="76"/>
                </a:lnTo>
                <a:lnTo>
                  <a:pt x="1568" y="98"/>
                </a:lnTo>
                <a:lnTo>
                  <a:pt x="1590" y="120"/>
                </a:lnTo>
                <a:lnTo>
                  <a:pt x="1617" y="141"/>
                </a:lnTo>
                <a:lnTo>
                  <a:pt x="1650" y="163"/>
                </a:lnTo>
                <a:lnTo>
                  <a:pt x="1688" y="185"/>
                </a:lnTo>
                <a:lnTo>
                  <a:pt x="1737" y="207"/>
                </a:lnTo>
                <a:lnTo>
                  <a:pt x="1791" y="228"/>
                </a:lnTo>
                <a:lnTo>
                  <a:pt x="1905" y="267"/>
                </a:lnTo>
                <a:lnTo>
                  <a:pt x="2040" y="310"/>
                </a:lnTo>
                <a:lnTo>
                  <a:pt x="2182" y="348"/>
                </a:lnTo>
                <a:lnTo>
                  <a:pt x="2285" y="381"/>
                </a:lnTo>
                <a:lnTo>
                  <a:pt x="2382" y="408"/>
                </a:lnTo>
                <a:lnTo>
                  <a:pt x="2464" y="435"/>
                </a:lnTo>
                <a:lnTo>
                  <a:pt x="2540" y="462"/>
                </a:lnTo>
                <a:lnTo>
                  <a:pt x="2605" y="484"/>
                </a:lnTo>
                <a:lnTo>
                  <a:pt x="2659" y="506"/>
                </a:lnTo>
                <a:lnTo>
                  <a:pt x="2708" y="528"/>
                </a:lnTo>
                <a:lnTo>
                  <a:pt x="2740" y="544"/>
                </a:lnTo>
                <a:lnTo>
                  <a:pt x="2768" y="560"/>
                </a:lnTo>
                <a:lnTo>
                  <a:pt x="2784" y="577"/>
                </a:lnTo>
                <a:lnTo>
                  <a:pt x="2795" y="593"/>
                </a:lnTo>
                <a:lnTo>
                  <a:pt x="2800" y="615"/>
                </a:lnTo>
                <a:lnTo>
                  <a:pt x="2795" y="642"/>
                </a:lnTo>
                <a:lnTo>
                  <a:pt x="2784" y="664"/>
                </a:lnTo>
                <a:lnTo>
                  <a:pt x="2762" y="691"/>
                </a:lnTo>
                <a:lnTo>
                  <a:pt x="2730" y="713"/>
                </a:lnTo>
                <a:lnTo>
                  <a:pt x="2692" y="735"/>
                </a:lnTo>
                <a:lnTo>
                  <a:pt x="2643" y="756"/>
                </a:lnTo>
                <a:lnTo>
                  <a:pt x="2589" y="778"/>
                </a:lnTo>
                <a:lnTo>
                  <a:pt x="2529" y="800"/>
                </a:lnTo>
                <a:lnTo>
                  <a:pt x="2458" y="822"/>
                </a:lnTo>
                <a:lnTo>
                  <a:pt x="2382" y="843"/>
                </a:lnTo>
                <a:lnTo>
                  <a:pt x="2301" y="865"/>
                </a:lnTo>
                <a:lnTo>
                  <a:pt x="2214" y="887"/>
                </a:lnTo>
                <a:lnTo>
                  <a:pt x="2030" y="930"/>
                </a:lnTo>
                <a:lnTo>
                  <a:pt x="1823" y="979"/>
                </a:lnTo>
                <a:lnTo>
                  <a:pt x="1606" y="1034"/>
                </a:lnTo>
                <a:lnTo>
                  <a:pt x="1378" y="1094"/>
                </a:lnTo>
                <a:lnTo>
                  <a:pt x="1145" y="1164"/>
                </a:lnTo>
                <a:lnTo>
                  <a:pt x="912" y="1241"/>
                </a:lnTo>
                <a:lnTo>
                  <a:pt x="673" y="1328"/>
                </a:lnTo>
                <a:lnTo>
                  <a:pt x="440" y="1431"/>
                </a:lnTo>
                <a:lnTo>
                  <a:pt x="217" y="1545"/>
                </a:lnTo>
                <a:lnTo>
                  <a:pt x="0" y="1671"/>
                </a:lnTo>
                <a:lnTo>
                  <a:pt x="353" y="1671"/>
                </a:lnTo>
                <a:lnTo>
                  <a:pt x="554" y="1567"/>
                </a:lnTo>
                <a:lnTo>
                  <a:pt x="754" y="1469"/>
                </a:lnTo>
                <a:lnTo>
                  <a:pt x="955" y="1388"/>
                </a:lnTo>
                <a:lnTo>
                  <a:pt x="1145" y="1311"/>
                </a:lnTo>
                <a:lnTo>
                  <a:pt x="1335" y="1241"/>
                </a:lnTo>
                <a:lnTo>
                  <a:pt x="1519" y="1186"/>
                </a:lnTo>
                <a:lnTo>
                  <a:pt x="1693" y="1132"/>
                </a:lnTo>
                <a:lnTo>
                  <a:pt x="1861" y="1083"/>
                </a:lnTo>
                <a:lnTo>
                  <a:pt x="2019" y="1045"/>
                </a:lnTo>
                <a:lnTo>
                  <a:pt x="2165" y="1007"/>
                </a:lnTo>
                <a:lnTo>
                  <a:pt x="2301" y="974"/>
                </a:lnTo>
                <a:lnTo>
                  <a:pt x="2426" y="947"/>
                </a:lnTo>
                <a:lnTo>
                  <a:pt x="2534" y="914"/>
                </a:lnTo>
                <a:lnTo>
                  <a:pt x="2626" y="892"/>
                </a:lnTo>
                <a:lnTo>
                  <a:pt x="2702" y="865"/>
                </a:lnTo>
                <a:lnTo>
                  <a:pt x="2762" y="838"/>
                </a:lnTo>
                <a:lnTo>
                  <a:pt x="2800" y="816"/>
                </a:lnTo>
                <a:lnTo>
                  <a:pt x="2827" y="794"/>
                </a:lnTo>
                <a:lnTo>
                  <a:pt x="2849" y="767"/>
                </a:lnTo>
                <a:lnTo>
                  <a:pt x="2865" y="745"/>
                </a:lnTo>
                <a:lnTo>
                  <a:pt x="2876" y="724"/>
                </a:lnTo>
                <a:lnTo>
                  <a:pt x="2882" y="702"/>
                </a:lnTo>
                <a:lnTo>
                  <a:pt x="2876" y="658"/>
                </a:lnTo>
                <a:lnTo>
                  <a:pt x="2854" y="620"/>
                </a:lnTo>
                <a:lnTo>
                  <a:pt x="2833" y="588"/>
                </a:lnTo>
                <a:lnTo>
                  <a:pt x="2800" y="560"/>
                </a:lnTo>
                <a:lnTo>
                  <a:pt x="2773" y="544"/>
                </a:lnTo>
                <a:close/>
              </a:path>
            </a:pathLst>
          </a:custGeom>
          <a:gradFill rotWithShape="0">
            <a:gsLst>
              <a:gs pos="0">
                <a:srgbClr val="FF9900"/>
              </a:gs>
              <a:gs pos="50000">
                <a:srgbClr val="E3E335"/>
              </a:gs>
              <a:gs pos="100000">
                <a:srgbClr val="FF9900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16" name="Freeform 4"/>
          <p:cNvSpPr>
            <a:spLocks/>
          </p:cNvSpPr>
          <p:nvPr/>
        </p:nvSpPr>
        <p:spPr bwMode="hidden">
          <a:xfrm>
            <a:off x="7457704" y="5213267"/>
            <a:ext cx="1686295" cy="1644733"/>
          </a:xfrm>
          <a:custGeom>
            <a:avLst/>
            <a:gdLst>
              <a:gd name="T0" fmla="*/ 2740 w 2882"/>
              <a:gd name="T1" fmla="*/ 528 h 1671"/>
              <a:gd name="T2" fmla="*/ 2632 w 2882"/>
              <a:gd name="T3" fmla="*/ 484 h 1671"/>
              <a:gd name="T4" fmla="*/ 2480 w 2882"/>
              <a:gd name="T5" fmla="*/ 424 h 1671"/>
              <a:gd name="T6" fmla="*/ 2203 w 2882"/>
              <a:gd name="T7" fmla="*/ 343 h 1671"/>
              <a:gd name="T8" fmla="*/ 1970 w 2882"/>
              <a:gd name="T9" fmla="*/ 277 h 1671"/>
              <a:gd name="T10" fmla="*/ 1807 w 2882"/>
              <a:gd name="T11" fmla="*/ 212 h 1671"/>
              <a:gd name="T12" fmla="*/ 1693 w 2882"/>
              <a:gd name="T13" fmla="*/ 152 h 1671"/>
              <a:gd name="T14" fmla="*/ 1628 w 2882"/>
              <a:gd name="T15" fmla="*/ 103 h 1671"/>
              <a:gd name="T16" fmla="*/ 1590 w 2882"/>
              <a:gd name="T17" fmla="*/ 60 h 1671"/>
              <a:gd name="T18" fmla="*/ 1579 w 2882"/>
              <a:gd name="T19" fmla="*/ 27 h 1671"/>
              <a:gd name="T20" fmla="*/ 1585 w 2882"/>
              <a:gd name="T21" fmla="*/ 0 h 1671"/>
              <a:gd name="T22" fmla="*/ 1557 w 2882"/>
              <a:gd name="T23" fmla="*/ 49 h 1671"/>
              <a:gd name="T24" fmla="*/ 1568 w 2882"/>
              <a:gd name="T25" fmla="*/ 98 h 1671"/>
              <a:gd name="T26" fmla="*/ 1617 w 2882"/>
              <a:gd name="T27" fmla="*/ 141 h 1671"/>
              <a:gd name="T28" fmla="*/ 1688 w 2882"/>
              <a:gd name="T29" fmla="*/ 185 h 1671"/>
              <a:gd name="T30" fmla="*/ 1791 w 2882"/>
              <a:gd name="T31" fmla="*/ 228 h 1671"/>
              <a:gd name="T32" fmla="*/ 2040 w 2882"/>
              <a:gd name="T33" fmla="*/ 310 h 1671"/>
              <a:gd name="T34" fmla="*/ 2285 w 2882"/>
              <a:gd name="T35" fmla="*/ 381 h 1671"/>
              <a:gd name="T36" fmla="*/ 2464 w 2882"/>
              <a:gd name="T37" fmla="*/ 435 h 1671"/>
              <a:gd name="T38" fmla="*/ 2605 w 2882"/>
              <a:gd name="T39" fmla="*/ 484 h 1671"/>
              <a:gd name="T40" fmla="*/ 2708 w 2882"/>
              <a:gd name="T41" fmla="*/ 528 h 1671"/>
              <a:gd name="T42" fmla="*/ 2768 w 2882"/>
              <a:gd name="T43" fmla="*/ 560 h 1671"/>
              <a:gd name="T44" fmla="*/ 2795 w 2882"/>
              <a:gd name="T45" fmla="*/ 593 h 1671"/>
              <a:gd name="T46" fmla="*/ 2795 w 2882"/>
              <a:gd name="T47" fmla="*/ 642 h 1671"/>
              <a:gd name="T48" fmla="*/ 2762 w 2882"/>
              <a:gd name="T49" fmla="*/ 691 h 1671"/>
              <a:gd name="T50" fmla="*/ 2692 w 2882"/>
              <a:gd name="T51" fmla="*/ 735 h 1671"/>
              <a:gd name="T52" fmla="*/ 2589 w 2882"/>
              <a:gd name="T53" fmla="*/ 778 h 1671"/>
              <a:gd name="T54" fmla="*/ 2458 w 2882"/>
              <a:gd name="T55" fmla="*/ 822 h 1671"/>
              <a:gd name="T56" fmla="*/ 2301 w 2882"/>
              <a:gd name="T57" fmla="*/ 865 h 1671"/>
              <a:gd name="T58" fmla="*/ 2030 w 2882"/>
              <a:gd name="T59" fmla="*/ 930 h 1671"/>
              <a:gd name="T60" fmla="*/ 1606 w 2882"/>
              <a:gd name="T61" fmla="*/ 1034 h 1671"/>
              <a:gd name="T62" fmla="*/ 1145 w 2882"/>
              <a:gd name="T63" fmla="*/ 1164 h 1671"/>
              <a:gd name="T64" fmla="*/ 673 w 2882"/>
              <a:gd name="T65" fmla="*/ 1328 h 1671"/>
              <a:gd name="T66" fmla="*/ 217 w 2882"/>
              <a:gd name="T67" fmla="*/ 1545 h 1671"/>
              <a:gd name="T68" fmla="*/ 353 w 2882"/>
              <a:gd name="T69" fmla="*/ 1671 h 1671"/>
              <a:gd name="T70" fmla="*/ 754 w 2882"/>
              <a:gd name="T71" fmla="*/ 1469 h 1671"/>
              <a:gd name="T72" fmla="*/ 1145 w 2882"/>
              <a:gd name="T73" fmla="*/ 1311 h 1671"/>
              <a:gd name="T74" fmla="*/ 1519 w 2882"/>
              <a:gd name="T75" fmla="*/ 1186 h 1671"/>
              <a:gd name="T76" fmla="*/ 1861 w 2882"/>
              <a:gd name="T77" fmla="*/ 1083 h 1671"/>
              <a:gd name="T78" fmla="*/ 2165 w 2882"/>
              <a:gd name="T79" fmla="*/ 1007 h 1671"/>
              <a:gd name="T80" fmla="*/ 2426 w 2882"/>
              <a:gd name="T81" fmla="*/ 947 h 1671"/>
              <a:gd name="T82" fmla="*/ 2626 w 2882"/>
              <a:gd name="T83" fmla="*/ 892 h 1671"/>
              <a:gd name="T84" fmla="*/ 2762 w 2882"/>
              <a:gd name="T85" fmla="*/ 838 h 1671"/>
              <a:gd name="T86" fmla="*/ 2827 w 2882"/>
              <a:gd name="T87" fmla="*/ 794 h 1671"/>
              <a:gd name="T88" fmla="*/ 2865 w 2882"/>
              <a:gd name="T89" fmla="*/ 745 h 1671"/>
              <a:gd name="T90" fmla="*/ 2882 w 2882"/>
              <a:gd name="T91" fmla="*/ 702 h 1671"/>
              <a:gd name="T92" fmla="*/ 2854 w 2882"/>
              <a:gd name="T93" fmla="*/ 620 h 1671"/>
              <a:gd name="T94" fmla="*/ 2800 w 2882"/>
              <a:gd name="T95" fmla="*/ 560 h 1671"/>
              <a:gd name="T96" fmla="*/ 2773 w 2882"/>
              <a:gd name="T97" fmla="*/ 544 h 1671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2882"/>
              <a:gd name="T148" fmla="*/ 0 h 1671"/>
              <a:gd name="T149" fmla="*/ 2882 w 2882"/>
              <a:gd name="T150" fmla="*/ 1671 h 1671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2882" h="1671">
                <a:moveTo>
                  <a:pt x="2773" y="544"/>
                </a:moveTo>
                <a:lnTo>
                  <a:pt x="2740" y="528"/>
                </a:lnTo>
                <a:lnTo>
                  <a:pt x="2692" y="506"/>
                </a:lnTo>
                <a:lnTo>
                  <a:pt x="2632" y="484"/>
                </a:lnTo>
                <a:lnTo>
                  <a:pt x="2561" y="457"/>
                </a:lnTo>
                <a:lnTo>
                  <a:pt x="2480" y="424"/>
                </a:lnTo>
                <a:lnTo>
                  <a:pt x="2388" y="397"/>
                </a:lnTo>
                <a:lnTo>
                  <a:pt x="2203" y="343"/>
                </a:lnTo>
                <a:lnTo>
                  <a:pt x="2078" y="310"/>
                </a:lnTo>
                <a:lnTo>
                  <a:pt x="1970" y="277"/>
                </a:lnTo>
                <a:lnTo>
                  <a:pt x="1878" y="245"/>
                </a:lnTo>
                <a:lnTo>
                  <a:pt x="1807" y="212"/>
                </a:lnTo>
                <a:lnTo>
                  <a:pt x="1742" y="179"/>
                </a:lnTo>
                <a:lnTo>
                  <a:pt x="1693" y="152"/>
                </a:lnTo>
                <a:lnTo>
                  <a:pt x="1655" y="125"/>
                </a:lnTo>
                <a:lnTo>
                  <a:pt x="1628" y="103"/>
                </a:lnTo>
                <a:lnTo>
                  <a:pt x="1606" y="81"/>
                </a:lnTo>
                <a:lnTo>
                  <a:pt x="1590" y="60"/>
                </a:lnTo>
                <a:lnTo>
                  <a:pt x="1585" y="43"/>
                </a:lnTo>
                <a:lnTo>
                  <a:pt x="1579" y="27"/>
                </a:lnTo>
                <a:lnTo>
                  <a:pt x="1585" y="5"/>
                </a:lnTo>
                <a:lnTo>
                  <a:pt x="1585" y="0"/>
                </a:lnTo>
                <a:lnTo>
                  <a:pt x="1568" y="27"/>
                </a:lnTo>
                <a:lnTo>
                  <a:pt x="1557" y="49"/>
                </a:lnTo>
                <a:lnTo>
                  <a:pt x="1557" y="76"/>
                </a:lnTo>
                <a:lnTo>
                  <a:pt x="1568" y="98"/>
                </a:lnTo>
                <a:lnTo>
                  <a:pt x="1590" y="120"/>
                </a:lnTo>
                <a:lnTo>
                  <a:pt x="1617" y="141"/>
                </a:lnTo>
                <a:lnTo>
                  <a:pt x="1650" y="163"/>
                </a:lnTo>
                <a:lnTo>
                  <a:pt x="1688" y="185"/>
                </a:lnTo>
                <a:lnTo>
                  <a:pt x="1737" y="207"/>
                </a:lnTo>
                <a:lnTo>
                  <a:pt x="1791" y="228"/>
                </a:lnTo>
                <a:lnTo>
                  <a:pt x="1905" y="267"/>
                </a:lnTo>
                <a:lnTo>
                  <a:pt x="2040" y="310"/>
                </a:lnTo>
                <a:lnTo>
                  <a:pt x="2182" y="348"/>
                </a:lnTo>
                <a:lnTo>
                  <a:pt x="2285" y="381"/>
                </a:lnTo>
                <a:lnTo>
                  <a:pt x="2382" y="408"/>
                </a:lnTo>
                <a:lnTo>
                  <a:pt x="2464" y="435"/>
                </a:lnTo>
                <a:lnTo>
                  <a:pt x="2540" y="462"/>
                </a:lnTo>
                <a:lnTo>
                  <a:pt x="2605" y="484"/>
                </a:lnTo>
                <a:lnTo>
                  <a:pt x="2659" y="506"/>
                </a:lnTo>
                <a:lnTo>
                  <a:pt x="2708" y="528"/>
                </a:lnTo>
                <a:lnTo>
                  <a:pt x="2740" y="544"/>
                </a:lnTo>
                <a:lnTo>
                  <a:pt x="2768" y="560"/>
                </a:lnTo>
                <a:lnTo>
                  <a:pt x="2784" y="577"/>
                </a:lnTo>
                <a:lnTo>
                  <a:pt x="2795" y="593"/>
                </a:lnTo>
                <a:lnTo>
                  <a:pt x="2800" y="615"/>
                </a:lnTo>
                <a:lnTo>
                  <a:pt x="2795" y="642"/>
                </a:lnTo>
                <a:lnTo>
                  <a:pt x="2784" y="664"/>
                </a:lnTo>
                <a:lnTo>
                  <a:pt x="2762" y="691"/>
                </a:lnTo>
                <a:lnTo>
                  <a:pt x="2730" y="713"/>
                </a:lnTo>
                <a:lnTo>
                  <a:pt x="2692" y="735"/>
                </a:lnTo>
                <a:lnTo>
                  <a:pt x="2643" y="756"/>
                </a:lnTo>
                <a:lnTo>
                  <a:pt x="2589" y="778"/>
                </a:lnTo>
                <a:lnTo>
                  <a:pt x="2529" y="800"/>
                </a:lnTo>
                <a:lnTo>
                  <a:pt x="2458" y="822"/>
                </a:lnTo>
                <a:lnTo>
                  <a:pt x="2382" y="843"/>
                </a:lnTo>
                <a:lnTo>
                  <a:pt x="2301" y="865"/>
                </a:lnTo>
                <a:lnTo>
                  <a:pt x="2214" y="887"/>
                </a:lnTo>
                <a:lnTo>
                  <a:pt x="2030" y="930"/>
                </a:lnTo>
                <a:lnTo>
                  <a:pt x="1823" y="979"/>
                </a:lnTo>
                <a:lnTo>
                  <a:pt x="1606" y="1034"/>
                </a:lnTo>
                <a:lnTo>
                  <a:pt x="1378" y="1094"/>
                </a:lnTo>
                <a:lnTo>
                  <a:pt x="1145" y="1164"/>
                </a:lnTo>
                <a:lnTo>
                  <a:pt x="912" y="1241"/>
                </a:lnTo>
                <a:lnTo>
                  <a:pt x="673" y="1328"/>
                </a:lnTo>
                <a:lnTo>
                  <a:pt x="440" y="1431"/>
                </a:lnTo>
                <a:lnTo>
                  <a:pt x="217" y="1545"/>
                </a:lnTo>
                <a:lnTo>
                  <a:pt x="0" y="1671"/>
                </a:lnTo>
                <a:lnTo>
                  <a:pt x="353" y="1671"/>
                </a:lnTo>
                <a:lnTo>
                  <a:pt x="554" y="1567"/>
                </a:lnTo>
                <a:lnTo>
                  <a:pt x="754" y="1469"/>
                </a:lnTo>
                <a:lnTo>
                  <a:pt x="955" y="1388"/>
                </a:lnTo>
                <a:lnTo>
                  <a:pt x="1145" y="1311"/>
                </a:lnTo>
                <a:lnTo>
                  <a:pt x="1335" y="1241"/>
                </a:lnTo>
                <a:lnTo>
                  <a:pt x="1519" y="1186"/>
                </a:lnTo>
                <a:lnTo>
                  <a:pt x="1693" y="1132"/>
                </a:lnTo>
                <a:lnTo>
                  <a:pt x="1861" y="1083"/>
                </a:lnTo>
                <a:lnTo>
                  <a:pt x="2019" y="1045"/>
                </a:lnTo>
                <a:lnTo>
                  <a:pt x="2165" y="1007"/>
                </a:lnTo>
                <a:lnTo>
                  <a:pt x="2301" y="974"/>
                </a:lnTo>
                <a:lnTo>
                  <a:pt x="2426" y="947"/>
                </a:lnTo>
                <a:lnTo>
                  <a:pt x="2534" y="914"/>
                </a:lnTo>
                <a:lnTo>
                  <a:pt x="2626" y="892"/>
                </a:lnTo>
                <a:lnTo>
                  <a:pt x="2702" y="865"/>
                </a:lnTo>
                <a:lnTo>
                  <a:pt x="2762" y="838"/>
                </a:lnTo>
                <a:lnTo>
                  <a:pt x="2800" y="816"/>
                </a:lnTo>
                <a:lnTo>
                  <a:pt x="2827" y="794"/>
                </a:lnTo>
                <a:lnTo>
                  <a:pt x="2849" y="767"/>
                </a:lnTo>
                <a:lnTo>
                  <a:pt x="2865" y="745"/>
                </a:lnTo>
                <a:lnTo>
                  <a:pt x="2876" y="724"/>
                </a:lnTo>
                <a:lnTo>
                  <a:pt x="2882" y="702"/>
                </a:lnTo>
                <a:lnTo>
                  <a:pt x="2876" y="658"/>
                </a:lnTo>
                <a:lnTo>
                  <a:pt x="2854" y="620"/>
                </a:lnTo>
                <a:lnTo>
                  <a:pt x="2833" y="588"/>
                </a:lnTo>
                <a:lnTo>
                  <a:pt x="2800" y="560"/>
                </a:lnTo>
                <a:lnTo>
                  <a:pt x="2773" y="544"/>
                </a:lnTo>
                <a:close/>
              </a:path>
            </a:pathLst>
          </a:custGeom>
          <a:gradFill rotWithShape="0">
            <a:gsLst>
              <a:gs pos="0">
                <a:srgbClr val="FF9900"/>
              </a:gs>
              <a:gs pos="50000">
                <a:srgbClr val="E3E335"/>
              </a:gs>
              <a:gs pos="100000">
                <a:srgbClr val="FF9900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756430" y="4628450"/>
            <a:ext cx="8125707" cy="5847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¿Hasta que punto el nuevo escenario requiere</a:t>
            </a:r>
            <a:r>
              <a:rPr kumimoji="0" lang="es-EC" sz="1600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también nuevos modelos estratégicos y nuevas formas de concebir la estrategia?</a:t>
            </a:r>
            <a:endParaRPr kumimoji="0" lang="es-EC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Freeform 9"/>
          <p:cNvSpPr>
            <a:spLocks/>
          </p:cNvSpPr>
          <p:nvPr/>
        </p:nvSpPr>
        <p:spPr bwMode="hidden">
          <a:xfrm rot="9876614">
            <a:off x="-24270" y="215249"/>
            <a:ext cx="2621034" cy="2263173"/>
          </a:xfrm>
          <a:custGeom>
            <a:avLst/>
            <a:gdLst>
              <a:gd name="T0" fmla="*/ 982 w 2296"/>
              <a:gd name="T1" fmla="*/ 1061 h 1469"/>
              <a:gd name="T2" fmla="*/ 1357 w 2296"/>
              <a:gd name="T3" fmla="*/ 1012 h 1469"/>
              <a:gd name="T4" fmla="*/ 1666 w 2296"/>
              <a:gd name="T5" fmla="*/ 957 h 1469"/>
              <a:gd name="T6" fmla="*/ 1916 w 2296"/>
              <a:gd name="T7" fmla="*/ 897 h 1469"/>
              <a:gd name="T8" fmla="*/ 2100 w 2296"/>
              <a:gd name="T9" fmla="*/ 832 h 1469"/>
              <a:gd name="T10" fmla="*/ 2220 w 2296"/>
              <a:gd name="T11" fmla="*/ 756 h 1469"/>
              <a:gd name="T12" fmla="*/ 2285 w 2296"/>
              <a:gd name="T13" fmla="*/ 669 h 1469"/>
              <a:gd name="T14" fmla="*/ 2290 w 2296"/>
              <a:gd name="T15" fmla="*/ 560 h 1469"/>
              <a:gd name="T16" fmla="*/ 2241 w 2296"/>
              <a:gd name="T17" fmla="*/ 457 h 1469"/>
              <a:gd name="T18" fmla="*/ 2144 w 2296"/>
              <a:gd name="T19" fmla="*/ 364 h 1469"/>
              <a:gd name="T20" fmla="*/ 2008 w 2296"/>
              <a:gd name="T21" fmla="*/ 277 h 1469"/>
              <a:gd name="T22" fmla="*/ 1769 w 2296"/>
              <a:gd name="T23" fmla="*/ 157 h 1469"/>
              <a:gd name="T24" fmla="*/ 1612 w 2296"/>
              <a:gd name="T25" fmla="*/ 92 h 1469"/>
              <a:gd name="T26" fmla="*/ 1476 w 2296"/>
              <a:gd name="T27" fmla="*/ 43 h 1469"/>
              <a:gd name="T28" fmla="*/ 1384 w 2296"/>
              <a:gd name="T29" fmla="*/ 10 h 1469"/>
              <a:gd name="T30" fmla="*/ 1346 w 2296"/>
              <a:gd name="T31" fmla="*/ 0 h 1469"/>
              <a:gd name="T32" fmla="*/ 1655 w 2296"/>
              <a:gd name="T33" fmla="*/ 119 h 1469"/>
              <a:gd name="T34" fmla="*/ 1948 w 2296"/>
              <a:gd name="T35" fmla="*/ 255 h 1469"/>
              <a:gd name="T36" fmla="*/ 2068 w 2296"/>
              <a:gd name="T37" fmla="*/ 326 h 1469"/>
              <a:gd name="T38" fmla="*/ 2171 w 2296"/>
              <a:gd name="T39" fmla="*/ 402 h 1469"/>
              <a:gd name="T40" fmla="*/ 2236 w 2296"/>
              <a:gd name="T41" fmla="*/ 478 h 1469"/>
              <a:gd name="T42" fmla="*/ 2263 w 2296"/>
              <a:gd name="T43" fmla="*/ 560 h 1469"/>
              <a:gd name="T44" fmla="*/ 2241 w 2296"/>
              <a:gd name="T45" fmla="*/ 636 h 1469"/>
              <a:gd name="T46" fmla="*/ 2171 w 2296"/>
              <a:gd name="T47" fmla="*/ 702 h 1469"/>
              <a:gd name="T48" fmla="*/ 2062 w 2296"/>
              <a:gd name="T49" fmla="*/ 756 h 1469"/>
              <a:gd name="T50" fmla="*/ 1921 w 2296"/>
              <a:gd name="T51" fmla="*/ 800 h 1469"/>
              <a:gd name="T52" fmla="*/ 1748 w 2296"/>
              <a:gd name="T53" fmla="*/ 843 h 1469"/>
              <a:gd name="T54" fmla="*/ 1351 w 2296"/>
              <a:gd name="T55" fmla="*/ 908 h 1469"/>
              <a:gd name="T56" fmla="*/ 923 w 2296"/>
              <a:gd name="T57" fmla="*/ 968 h 1469"/>
              <a:gd name="T58" fmla="*/ 521 w 2296"/>
              <a:gd name="T59" fmla="*/ 1028 h 1469"/>
              <a:gd name="T60" fmla="*/ 353 w 2296"/>
              <a:gd name="T61" fmla="*/ 1066 h 1469"/>
              <a:gd name="T62" fmla="*/ 206 w 2296"/>
              <a:gd name="T63" fmla="*/ 1104 h 1469"/>
              <a:gd name="T64" fmla="*/ 92 w 2296"/>
              <a:gd name="T65" fmla="*/ 1148 h 1469"/>
              <a:gd name="T66" fmla="*/ 22 w 2296"/>
              <a:gd name="T67" fmla="*/ 1202 h 1469"/>
              <a:gd name="T68" fmla="*/ 0 w 2296"/>
              <a:gd name="T69" fmla="*/ 1262 h 1469"/>
              <a:gd name="T70" fmla="*/ 27 w 2296"/>
              <a:gd name="T71" fmla="*/ 1327 h 1469"/>
              <a:gd name="T72" fmla="*/ 98 w 2296"/>
              <a:gd name="T73" fmla="*/ 1382 h 1469"/>
              <a:gd name="T74" fmla="*/ 196 w 2296"/>
              <a:gd name="T75" fmla="*/ 1425 h 1469"/>
              <a:gd name="T76" fmla="*/ 326 w 2296"/>
              <a:gd name="T77" fmla="*/ 1469 h 1469"/>
              <a:gd name="T78" fmla="*/ 217 w 2296"/>
              <a:gd name="T79" fmla="*/ 1414 h 1469"/>
              <a:gd name="T80" fmla="*/ 147 w 2296"/>
              <a:gd name="T81" fmla="*/ 1360 h 1469"/>
              <a:gd name="T82" fmla="*/ 120 w 2296"/>
              <a:gd name="T83" fmla="*/ 1306 h 1469"/>
              <a:gd name="T84" fmla="*/ 141 w 2296"/>
              <a:gd name="T85" fmla="*/ 1257 h 1469"/>
              <a:gd name="T86" fmla="*/ 212 w 2296"/>
              <a:gd name="T87" fmla="*/ 1208 h 1469"/>
              <a:gd name="T88" fmla="*/ 342 w 2296"/>
              <a:gd name="T89" fmla="*/ 1164 h 1469"/>
              <a:gd name="T90" fmla="*/ 527 w 2296"/>
              <a:gd name="T91" fmla="*/ 1121 h 1469"/>
              <a:gd name="T92" fmla="*/ 771 w 2296"/>
              <a:gd name="T93" fmla="*/ 1088 h 146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296"/>
              <a:gd name="T142" fmla="*/ 0 h 1469"/>
              <a:gd name="T143" fmla="*/ 2296 w 2296"/>
              <a:gd name="T144" fmla="*/ 1469 h 146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296" h="1469">
                <a:moveTo>
                  <a:pt x="771" y="1088"/>
                </a:moveTo>
                <a:lnTo>
                  <a:pt x="982" y="1061"/>
                </a:lnTo>
                <a:lnTo>
                  <a:pt x="1178" y="1034"/>
                </a:lnTo>
                <a:lnTo>
                  <a:pt x="1357" y="1012"/>
                </a:lnTo>
                <a:lnTo>
                  <a:pt x="1520" y="985"/>
                </a:lnTo>
                <a:lnTo>
                  <a:pt x="1666" y="957"/>
                </a:lnTo>
                <a:lnTo>
                  <a:pt x="1796" y="930"/>
                </a:lnTo>
                <a:lnTo>
                  <a:pt x="1916" y="897"/>
                </a:lnTo>
                <a:lnTo>
                  <a:pt x="2013" y="870"/>
                </a:lnTo>
                <a:lnTo>
                  <a:pt x="2100" y="832"/>
                </a:lnTo>
                <a:lnTo>
                  <a:pt x="2171" y="800"/>
                </a:lnTo>
                <a:lnTo>
                  <a:pt x="2220" y="756"/>
                </a:lnTo>
                <a:lnTo>
                  <a:pt x="2263" y="712"/>
                </a:lnTo>
                <a:lnTo>
                  <a:pt x="2285" y="669"/>
                </a:lnTo>
                <a:lnTo>
                  <a:pt x="2296" y="614"/>
                </a:lnTo>
                <a:lnTo>
                  <a:pt x="2290" y="560"/>
                </a:lnTo>
                <a:lnTo>
                  <a:pt x="2269" y="500"/>
                </a:lnTo>
                <a:lnTo>
                  <a:pt x="2241" y="457"/>
                </a:lnTo>
                <a:lnTo>
                  <a:pt x="2198" y="408"/>
                </a:lnTo>
                <a:lnTo>
                  <a:pt x="2144" y="364"/>
                </a:lnTo>
                <a:lnTo>
                  <a:pt x="2079" y="321"/>
                </a:lnTo>
                <a:lnTo>
                  <a:pt x="2008" y="277"/>
                </a:lnTo>
                <a:lnTo>
                  <a:pt x="1927" y="234"/>
                </a:lnTo>
                <a:lnTo>
                  <a:pt x="1769" y="157"/>
                </a:lnTo>
                <a:lnTo>
                  <a:pt x="1688" y="125"/>
                </a:lnTo>
                <a:lnTo>
                  <a:pt x="1612" y="92"/>
                </a:lnTo>
                <a:lnTo>
                  <a:pt x="1536" y="65"/>
                </a:lnTo>
                <a:lnTo>
                  <a:pt x="1476" y="43"/>
                </a:lnTo>
                <a:lnTo>
                  <a:pt x="1422" y="27"/>
                </a:lnTo>
                <a:lnTo>
                  <a:pt x="1384" y="10"/>
                </a:lnTo>
                <a:lnTo>
                  <a:pt x="1357" y="5"/>
                </a:lnTo>
                <a:lnTo>
                  <a:pt x="1346" y="0"/>
                </a:lnTo>
                <a:lnTo>
                  <a:pt x="1498" y="54"/>
                </a:lnTo>
                <a:lnTo>
                  <a:pt x="1655" y="119"/>
                </a:lnTo>
                <a:lnTo>
                  <a:pt x="1807" y="185"/>
                </a:lnTo>
                <a:lnTo>
                  <a:pt x="1948" y="255"/>
                </a:lnTo>
                <a:lnTo>
                  <a:pt x="2013" y="288"/>
                </a:lnTo>
                <a:lnTo>
                  <a:pt x="2068" y="326"/>
                </a:lnTo>
                <a:lnTo>
                  <a:pt x="2122" y="364"/>
                </a:lnTo>
                <a:lnTo>
                  <a:pt x="2171" y="402"/>
                </a:lnTo>
                <a:lnTo>
                  <a:pt x="2209" y="440"/>
                </a:lnTo>
                <a:lnTo>
                  <a:pt x="2236" y="478"/>
                </a:lnTo>
                <a:lnTo>
                  <a:pt x="2252" y="522"/>
                </a:lnTo>
                <a:lnTo>
                  <a:pt x="2263" y="560"/>
                </a:lnTo>
                <a:lnTo>
                  <a:pt x="2258" y="598"/>
                </a:lnTo>
                <a:lnTo>
                  <a:pt x="2241" y="636"/>
                </a:lnTo>
                <a:lnTo>
                  <a:pt x="2214" y="669"/>
                </a:lnTo>
                <a:lnTo>
                  <a:pt x="2171" y="702"/>
                </a:lnTo>
                <a:lnTo>
                  <a:pt x="2122" y="729"/>
                </a:lnTo>
                <a:lnTo>
                  <a:pt x="2062" y="756"/>
                </a:lnTo>
                <a:lnTo>
                  <a:pt x="1997" y="778"/>
                </a:lnTo>
                <a:lnTo>
                  <a:pt x="1921" y="800"/>
                </a:lnTo>
                <a:lnTo>
                  <a:pt x="1834" y="821"/>
                </a:lnTo>
                <a:lnTo>
                  <a:pt x="1748" y="843"/>
                </a:lnTo>
                <a:lnTo>
                  <a:pt x="1552" y="876"/>
                </a:lnTo>
                <a:lnTo>
                  <a:pt x="1351" y="908"/>
                </a:lnTo>
                <a:lnTo>
                  <a:pt x="1134" y="941"/>
                </a:lnTo>
                <a:lnTo>
                  <a:pt x="923" y="968"/>
                </a:lnTo>
                <a:lnTo>
                  <a:pt x="716" y="995"/>
                </a:lnTo>
                <a:lnTo>
                  <a:pt x="521" y="1028"/>
                </a:lnTo>
                <a:lnTo>
                  <a:pt x="434" y="1044"/>
                </a:lnTo>
                <a:lnTo>
                  <a:pt x="353" y="1066"/>
                </a:lnTo>
                <a:lnTo>
                  <a:pt x="277" y="1082"/>
                </a:lnTo>
                <a:lnTo>
                  <a:pt x="206" y="1104"/>
                </a:lnTo>
                <a:lnTo>
                  <a:pt x="147" y="1126"/>
                </a:lnTo>
                <a:lnTo>
                  <a:pt x="92" y="1148"/>
                </a:lnTo>
                <a:lnTo>
                  <a:pt x="54" y="1175"/>
                </a:lnTo>
                <a:lnTo>
                  <a:pt x="22" y="1202"/>
                </a:lnTo>
                <a:lnTo>
                  <a:pt x="6" y="1229"/>
                </a:lnTo>
                <a:lnTo>
                  <a:pt x="0" y="1262"/>
                </a:lnTo>
                <a:lnTo>
                  <a:pt x="11" y="1295"/>
                </a:lnTo>
                <a:lnTo>
                  <a:pt x="27" y="1327"/>
                </a:lnTo>
                <a:lnTo>
                  <a:pt x="54" y="1355"/>
                </a:lnTo>
                <a:lnTo>
                  <a:pt x="98" y="1382"/>
                </a:lnTo>
                <a:lnTo>
                  <a:pt x="141" y="1404"/>
                </a:lnTo>
                <a:lnTo>
                  <a:pt x="196" y="1425"/>
                </a:lnTo>
                <a:lnTo>
                  <a:pt x="261" y="1447"/>
                </a:lnTo>
                <a:lnTo>
                  <a:pt x="326" y="1469"/>
                </a:lnTo>
                <a:lnTo>
                  <a:pt x="266" y="1442"/>
                </a:lnTo>
                <a:lnTo>
                  <a:pt x="217" y="1414"/>
                </a:lnTo>
                <a:lnTo>
                  <a:pt x="174" y="1387"/>
                </a:lnTo>
                <a:lnTo>
                  <a:pt x="147" y="1360"/>
                </a:lnTo>
                <a:lnTo>
                  <a:pt x="125" y="1333"/>
                </a:lnTo>
                <a:lnTo>
                  <a:pt x="120" y="1306"/>
                </a:lnTo>
                <a:lnTo>
                  <a:pt x="125" y="1278"/>
                </a:lnTo>
                <a:lnTo>
                  <a:pt x="141" y="1257"/>
                </a:lnTo>
                <a:lnTo>
                  <a:pt x="174" y="1229"/>
                </a:lnTo>
                <a:lnTo>
                  <a:pt x="212" y="1208"/>
                </a:lnTo>
                <a:lnTo>
                  <a:pt x="272" y="1186"/>
                </a:lnTo>
                <a:lnTo>
                  <a:pt x="342" y="1164"/>
                </a:lnTo>
                <a:lnTo>
                  <a:pt x="423" y="1142"/>
                </a:lnTo>
                <a:lnTo>
                  <a:pt x="527" y="1121"/>
                </a:lnTo>
                <a:lnTo>
                  <a:pt x="641" y="1104"/>
                </a:lnTo>
                <a:lnTo>
                  <a:pt x="771" y="108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50000">
                <a:srgbClr val="006600"/>
              </a:gs>
              <a:gs pos="100000">
                <a:schemeClr val="folHlink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rot="10800000"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21" name="Freeform 9"/>
          <p:cNvSpPr>
            <a:spLocks/>
          </p:cNvSpPr>
          <p:nvPr/>
        </p:nvSpPr>
        <p:spPr bwMode="hidden">
          <a:xfrm rot="9876614">
            <a:off x="-7898" y="279459"/>
            <a:ext cx="2278915" cy="1279164"/>
          </a:xfrm>
          <a:custGeom>
            <a:avLst/>
            <a:gdLst>
              <a:gd name="T0" fmla="*/ 982 w 2296"/>
              <a:gd name="T1" fmla="*/ 1061 h 1469"/>
              <a:gd name="T2" fmla="*/ 1357 w 2296"/>
              <a:gd name="T3" fmla="*/ 1012 h 1469"/>
              <a:gd name="T4" fmla="*/ 1666 w 2296"/>
              <a:gd name="T5" fmla="*/ 957 h 1469"/>
              <a:gd name="T6" fmla="*/ 1916 w 2296"/>
              <a:gd name="T7" fmla="*/ 897 h 1469"/>
              <a:gd name="T8" fmla="*/ 2100 w 2296"/>
              <a:gd name="T9" fmla="*/ 832 h 1469"/>
              <a:gd name="T10" fmla="*/ 2220 w 2296"/>
              <a:gd name="T11" fmla="*/ 756 h 1469"/>
              <a:gd name="T12" fmla="*/ 2285 w 2296"/>
              <a:gd name="T13" fmla="*/ 669 h 1469"/>
              <a:gd name="T14" fmla="*/ 2290 w 2296"/>
              <a:gd name="T15" fmla="*/ 560 h 1469"/>
              <a:gd name="T16" fmla="*/ 2241 w 2296"/>
              <a:gd name="T17" fmla="*/ 457 h 1469"/>
              <a:gd name="T18" fmla="*/ 2144 w 2296"/>
              <a:gd name="T19" fmla="*/ 364 h 1469"/>
              <a:gd name="T20" fmla="*/ 2008 w 2296"/>
              <a:gd name="T21" fmla="*/ 277 h 1469"/>
              <a:gd name="T22" fmla="*/ 1769 w 2296"/>
              <a:gd name="T23" fmla="*/ 157 h 1469"/>
              <a:gd name="T24" fmla="*/ 1612 w 2296"/>
              <a:gd name="T25" fmla="*/ 92 h 1469"/>
              <a:gd name="T26" fmla="*/ 1476 w 2296"/>
              <a:gd name="T27" fmla="*/ 43 h 1469"/>
              <a:gd name="T28" fmla="*/ 1384 w 2296"/>
              <a:gd name="T29" fmla="*/ 10 h 1469"/>
              <a:gd name="T30" fmla="*/ 1346 w 2296"/>
              <a:gd name="T31" fmla="*/ 0 h 1469"/>
              <a:gd name="T32" fmla="*/ 1655 w 2296"/>
              <a:gd name="T33" fmla="*/ 119 h 1469"/>
              <a:gd name="T34" fmla="*/ 1948 w 2296"/>
              <a:gd name="T35" fmla="*/ 255 h 1469"/>
              <a:gd name="T36" fmla="*/ 2068 w 2296"/>
              <a:gd name="T37" fmla="*/ 326 h 1469"/>
              <a:gd name="T38" fmla="*/ 2171 w 2296"/>
              <a:gd name="T39" fmla="*/ 402 h 1469"/>
              <a:gd name="T40" fmla="*/ 2236 w 2296"/>
              <a:gd name="T41" fmla="*/ 478 h 1469"/>
              <a:gd name="T42" fmla="*/ 2263 w 2296"/>
              <a:gd name="T43" fmla="*/ 560 h 1469"/>
              <a:gd name="T44" fmla="*/ 2241 w 2296"/>
              <a:gd name="T45" fmla="*/ 636 h 1469"/>
              <a:gd name="T46" fmla="*/ 2171 w 2296"/>
              <a:gd name="T47" fmla="*/ 702 h 1469"/>
              <a:gd name="T48" fmla="*/ 2062 w 2296"/>
              <a:gd name="T49" fmla="*/ 756 h 1469"/>
              <a:gd name="T50" fmla="*/ 1921 w 2296"/>
              <a:gd name="T51" fmla="*/ 800 h 1469"/>
              <a:gd name="T52" fmla="*/ 1748 w 2296"/>
              <a:gd name="T53" fmla="*/ 843 h 1469"/>
              <a:gd name="T54" fmla="*/ 1351 w 2296"/>
              <a:gd name="T55" fmla="*/ 908 h 1469"/>
              <a:gd name="T56" fmla="*/ 923 w 2296"/>
              <a:gd name="T57" fmla="*/ 968 h 1469"/>
              <a:gd name="T58" fmla="*/ 521 w 2296"/>
              <a:gd name="T59" fmla="*/ 1028 h 1469"/>
              <a:gd name="T60" fmla="*/ 353 w 2296"/>
              <a:gd name="T61" fmla="*/ 1066 h 1469"/>
              <a:gd name="T62" fmla="*/ 206 w 2296"/>
              <a:gd name="T63" fmla="*/ 1104 h 1469"/>
              <a:gd name="T64" fmla="*/ 92 w 2296"/>
              <a:gd name="T65" fmla="*/ 1148 h 1469"/>
              <a:gd name="T66" fmla="*/ 22 w 2296"/>
              <a:gd name="T67" fmla="*/ 1202 h 1469"/>
              <a:gd name="T68" fmla="*/ 0 w 2296"/>
              <a:gd name="T69" fmla="*/ 1262 h 1469"/>
              <a:gd name="T70" fmla="*/ 27 w 2296"/>
              <a:gd name="T71" fmla="*/ 1327 h 1469"/>
              <a:gd name="T72" fmla="*/ 98 w 2296"/>
              <a:gd name="T73" fmla="*/ 1382 h 1469"/>
              <a:gd name="T74" fmla="*/ 196 w 2296"/>
              <a:gd name="T75" fmla="*/ 1425 h 1469"/>
              <a:gd name="T76" fmla="*/ 326 w 2296"/>
              <a:gd name="T77" fmla="*/ 1469 h 1469"/>
              <a:gd name="T78" fmla="*/ 217 w 2296"/>
              <a:gd name="T79" fmla="*/ 1414 h 1469"/>
              <a:gd name="T80" fmla="*/ 147 w 2296"/>
              <a:gd name="T81" fmla="*/ 1360 h 1469"/>
              <a:gd name="T82" fmla="*/ 120 w 2296"/>
              <a:gd name="T83" fmla="*/ 1306 h 1469"/>
              <a:gd name="T84" fmla="*/ 141 w 2296"/>
              <a:gd name="T85" fmla="*/ 1257 h 1469"/>
              <a:gd name="T86" fmla="*/ 212 w 2296"/>
              <a:gd name="T87" fmla="*/ 1208 h 1469"/>
              <a:gd name="T88" fmla="*/ 342 w 2296"/>
              <a:gd name="T89" fmla="*/ 1164 h 1469"/>
              <a:gd name="T90" fmla="*/ 527 w 2296"/>
              <a:gd name="T91" fmla="*/ 1121 h 1469"/>
              <a:gd name="T92" fmla="*/ 771 w 2296"/>
              <a:gd name="T93" fmla="*/ 1088 h 146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296"/>
              <a:gd name="T142" fmla="*/ 0 h 1469"/>
              <a:gd name="T143" fmla="*/ 2296 w 2296"/>
              <a:gd name="T144" fmla="*/ 1469 h 146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296" h="1469">
                <a:moveTo>
                  <a:pt x="771" y="1088"/>
                </a:moveTo>
                <a:lnTo>
                  <a:pt x="982" y="1061"/>
                </a:lnTo>
                <a:lnTo>
                  <a:pt x="1178" y="1034"/>
                </a:lnTo>
                <a:lnTo>
                  <a:pt x="1357" y="1012"/>
                </a:lnTo>
                <a:lnTo>
                  <a:pt x="1520" y="985"/>
                </a:lnTo>
                <a:lnTo>
                  <a:pt x="1666" y="957"/>
                </a:lnTo>
                <a:lnTo>
                  <a:pt x="1796" y="930"/>
                </a:lnTo>
                <a:lnTo>
                  <a:pt x="1916" y="897"/>
                </a:lnTo>
                <a:lnTo>
                  <a:pt x="2013" y="870"/>
                </a:lnTo>
                <a:lnTo>
                  <a:pt x="2100" y="832"/>
                </a:lnTo>
                <a:lnTo>
                  <a:pt x="2171" y="800"/>
                </a:lnTo>
                <a:lnTo>
                  <a:pt x="2220" y="756"/>
                </a:lnTo>
                <a:lnTo>
                  <a:pt x="2263" y="712"/>
                </a:lnTo>
                <a:lnTo>
                  <a:pt x="2285" y="669"/>
                </a:lnTo>
                <a:lnTo>
                  <a:pt x="2296" y="614"/>
                </a:lnTo>
                <a:lnTo>
                  <a:pt x="2290" y="560"/>
                </a:lnTo>
                <a:lnTo>
                  <a:pt x="2269" y="500"/>
                </a:lnTo>
                <a:lnTo>
                  <a:pt x="2241" y="457"/>
                </a:lnTo>
                <a:lnTo>
                  <a:pt x="2198" y="408"/>
                </a:lnTo>
                <a:lnTo>
                  <a:pt x="2144" y="364"/>
                </a:lnTo>
                <a:lnTo>
                  <a:pt x="2079" y="321"/>
                </a:lnTo>
                <a:lnTo>
                  <a:pt x="2008" y="277"/>
                </a:lnTo>
                <a:lnTo>
                  <a:pt x="1927" y="234"/>
                </a:lnTo>
                <a:lnTo>
                  <a:pt x="1769" y="157"/>
                </a:lnTo>
                <a:lnTo>
                  <a:pt x="1688" y="125"/>
                </a:lnTo>
                <a:lnTo>
                  <a:pt x="1612" y="92"/>
                </a:lnTo>
                <a:lnTo>
                  <a:pt x="1536" y="65"/>
                </a:lnTo>
                <a:lnTo>
                  <a:pt x="1476" y="43"/>
                </a:lnTo>
                <a:lnTo>
                  <a:pt x="1422" y="27"/>
                </a:lnTo>
                <a:lnTo>
                  <a:pt x="1384" y="10"/>
                </a:lnTo>
                <a:lnTo>
                  <a:pt x="1357" y="5"/>
                </a:lnTo>
                <a:lnTo>
                  <a:pt x="1346" y="0"/>
                </a:lnTo>
                <a:lnTo>
                  <a:pt x="1498" y="54"/>
                </a:lnTo>
                <a:lnTo>
                  <a:pt x="1655" y="119"/>
                </a:lnTo>
                <a:lnTo>
                  <a:pt x="1807" y="185"/>
                </a:lnTo>
                <a:lnTo>
                  <a:pt x="1948" y="255"/>
                </a:lnTo>
                <a:lnTo>
                  <a:pt x="2013" y="288"/>
                </a:lnTo>
                <a:lnTo>
                  <a:pt x="2068" y="326"/>
                </a:lnTo>
                <a:lnTo>
                  <a:pt x="2122" y="364"/>
                </a:lnTo>
                <a:lnTo>
                  <a:pt x="2171" y="402"/>
                </a:lnTo>
                <a:lnTo>
                  <a:pt x="2209" y="440"/>
                </a:lnTo>
                <a:lnTo>
                  <a:pt x="2236" y="478"/>
                </a:lnTo>
                <a:lnTo>
                  <a:pt x="2252" y="522"/>
                </a:lnTo>
                <a:lnTo>
                  <a:pt x="2263" y="560"/>
                </a:lnTo>
                <a:lnTo>
                  <a:pt x="2258" y="598"/>
                </a:lnTo>
                <a:lnTo>
                  <a:pt x="2241" y="636"/>
                </a:lnTo>
                <a:lnTo>
                  <a:pt x="2214" y="669"/>
                </a:lnTo>
                <a:lnTo>
                  <a:pt x="2171" y="702"/>
                </a:lnTo>
                <a:lnTo>
                  <a:pt x="2122" y="729"/>
                </a:lnTo>
                <a:lnTo>
                  <a:pt x="2062" y="756"/>
                </a:lnTo>
                <a:lnTo>
                  <a:pt x="1997" y="778"/>
                </a:lnTo>
                <a:lnTo>
                  <a:pt x="1921" y="800"/>
                </a:lnTo>
                <a:lnTo>
                  <a:pt x="1834" y="821"/>
                </a:lnTo>
                <a:lnTo>
                  <a:pt x="1748" y="843"/>
                </a:lnTo>
                <a:lnTo>
                  <a:pt x="1552" y="876"/>
                </a:lnTo>
                <a:lnTo>
                  <a:pt x="1351" y="908"/>
                </a:lnTo>
                <a:lnTo>
                  <a:pt x="1134" y="941"/>
                </a:lnTo>
                <a:lnTo>
                  <a:pt x="923" y="968"/>
                </a:lnTo>
                <a:lnTo>
                  <a:pt x="716" y="995"/>
                </a:lnTo>
                <a:lnTo>
                  <a:pt x="521" y="1028"/>
                </a:lnTo>
                <a:lnTo>
                  <a:pt x="434" y="1044"/>
                </a:lnTo>
                <a:lnTo>
                  <a:pt x="353" y="1066"/>
                </a:lnTo>
                <a:lnTo>
                  <a:pt x="277" y="1082"/>
                </a:lnTo>
                <a:lnTo>
                  <a:pt x="206" y="1104"/>
                </a:lnTo>
                <a:lnTo>
                  <a:pt x="147" y="1126"/>
                </a:lnTo>
                <a:lnTo>
                  <a:pt x="92" y="1148"/>
                </a:lnTo>
                <a:lnTo>
                  <a:pt x="54" y="1175"/>
                </a:lnTo>
                <a:lnTo>
                  <a:pt x="22" y="1202"/>
                </a:lnTo>
                <a:lnTo>
                  <a:pt x="6" y="1229"/>
                </a:lnTo>
                <a:lnTo>
                  <a:pt x="0" y="1262"/>
                </a:lnTo>
                <a:lnTo>
                  <a:pt x="11" y="1295"/>
                </a:lnTo>
                <a:lnTo>
                  <a:pt x="27" y="1327"/>
                </a:lnTo>
                <a:lnTo>
                  <a:pt x="54" y="1355"/>
                </a:lnTo>
                <a:lnTo>
                  <a:pt x="98" y="1382"/>
                </a:lnTo>
                <a:lnTo>
                  <a:pt x="141" y="1404"/>
                </a:lnTo>
                <a:lnTo>
                  <a:pt x="196" y="1425"/>
                </a:lnTo>
                <a:lnTo>
                  <a:pt x="261" y="1447"/>
                </a:lnTo>
                <a:lnTo>
                  <a:pt x="326" y="1469"/>
                </a:lnTo>
                <a:lnTo>
                  <a:pt x="266" y="1442"/>
                </a:lnTo>
                <a:lnTo>
                  <a:pt x="217" y="1414"/>
                </a:lnTo>
                <a:lnTo>
                  <a:pt x="174" y="1387"/>
                </a:lnTo>
                <a:lnTo>
                  <a:pt x="147" y="1360"/>
                </a:lnTo>
                <a:lnTo>
                  <a:pt x="125" y="1333"/>
                </a:lnTo>
                <a:lnTo>
                  <a:pt x="120" y="1306"/>
                </a:lnTo>
                <a:lnTo>
                  <a:pt x="125" y="1278"/>
                </a:lnTo>
                <a:lnTo>
                  <a:pt x="141" y="1257"/>
                </a:lnTo>
                <a:lnTo>
                  <a:pt x="174" y="1229"/>
                </a:lnTo>
                <a:lnTo>
                  <a:pt x="212" y="1208"/>
                </a:lnTo>
                <a:lnTo>
                  <a:pt x="272" y="1186"/>
                </a:lnTo>
                <a:lnTo>
                  <a:pt x="342" y="1164"/>
                </a:lnTo>
                <a:lnTo>
                  <a:pt x="423" y="1142"/>
                </a:lnTo>
                <a:lnTo>
                  <a:pt x="527" y="1121"/>
                </a:lnTo>
                <a:lnTo>
                  <a:pt x="641" y="1104"/>
                </a:lnTo>
                <a:lnTo>
                  <a:pt x="771" y="1088"/>
                </a:lnTo>
                <a:close/>
              </a:path>
            </a:pathLst>
          </a:custGeom>
          <a:solidFill>
            <a:srgbClr val="FFC000"/>
          </a:solidFill>
          <a:ln w="9525">
            <a:noFill/>
            <a:round/>
            <a:headEnd/>
            <a:tailEnd/>
          </a:ln>
        </p:spPr>
        <p:txBody>
          <a:bodyPr rot="10800000"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magine 12" descr="fondo-trisquel-naranja.jpg"/>
          <p:cNvPicPr>
            <a:picLocks noChangeAspect="1"/>
          </p:cNvPicPr>
          <p:nvPr/>
        </p:nvPicPr>
        <p:blipFill>
          <a:blip r:embed="rId2" cstate="print">
            <a:lum bright="20000"/>
          </a:blip>
          <a:srcRect b="3177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3798" name="Rectangle 15"/>
          <p:cNvSpPr>
            <a:spLocks noChangeArrowheads="1"/>
          </p:cNvSpPr>
          <p:nvPr/>
        </p:nvSpPr>
        <p:spPr bwMode="auto">
          <a:xfrm>
            <a:off x="201881" y="371331"/>
            <a:ext cx="8348353" cy="5055691"/>
          </a:xfrm>
          <a:prstGeom prst="rect">
            <a:avLst/>
          </a:prstGeom>
          <a:gradFill rotWithShape="1">
            <a:gsLst>
              <a:gs pos="0">
                <a:schemeClr val="bg1">
                  <a:alpha val="29999"/>
                </a:schemeClr>
              </a:gs>
              <a:gs pos="100000">
                <a:schemeClr val="bg1">
                  <a:alpha val="32001"/>
                </a:schemeClr>
              </a:gs>
            </a:gsLst>
            <a:lin ang="5400000" scaled="1"/>
          </a:gra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sz="2400" b="1" u="sng">
                <a:solidFill>
                  <a:schemeClr val="tx2"/>
                </a:solidFill>
                <a:latin typeface="Arial Narrow" pitchFamily="34" charset="0"/>
              </a:rPr>
              <a:t/>
            </a:r>
            <a:br>
              <a:rPr lang="it-IT" sz="2400" b="1" u="sng">
                <a:solidFill>
                  <a:schemeClr val="tx2"/>
                </a:solidFill>
                <a:latin typeface="Arial Narrow" pitchFamily="34" charset="0"/>
              </a:rPr>
            </a:br>
            <a:endParaRPr lang="it-IT" sz="3600"/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913913"/>
            <a:ext cx="9144000" cy="714890"/>
          </a:xfrm>
          <a:prstGeom prst="rect">
            <a:avLst/>
          </a:prstGeom>
          <a:gradFill rotWithShape="1">
            <a:gsLst>
              <a:gs pos="0">
                <a:srgbClr val="99CC00"/>
              </a:gs>
              <a:gs pos="100000">
                <a:srgbClr val="99CC00">
                  <a:gamma/>
                  <a:shade val="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it-IT" sz="1800"/>
          </a:p>
        </p:txBody>
      </p:sp>
      <p:sp>
        <p:nvSpPr>
          <p:cNvPr id="21" name="Freeform 9"/>
          <p:cNvSpPr>
            <a:spLocks/>
          </p:cNvSpPr>
          <p:nvPr/>
        </p:nvSpPr>
        <p:spPr bwMode="hidden">
          <a:xfrm rot="10541894">
            <a:off x="1074327" y="5280240"/>
            <a:ext cx="1534676" cy="1747028"/>
          </a:xfrm>
          <a:custGeom>
            <a:avLst/>
            <a:gdLst>
              <a:gd name="T0" fmla="*/ 982 w 2296"/>
              <a:gd name="T1" fmla="*/ 1061 h 1469"/>
              <a:gd name="T2" fmla="*/ 1357 w 2296"/>
              <a:gd name="T3" fmla="*/ 1012 h 1469"/>
              <a:gd name="T4" fmla="*/ 1666 w 2296"/>
              <a:gd name="T5" fmla="*/ 957 h 1469"/>
              <a:gd name="T6" fmla="*/ 1916 w 2296"/>
              <a:gd name="T7" fmla="*/ 897 h 1469"/>
              <a:gd name="T8" fmla="*/ 2100 w 2296"/>
              <a:gd name="T9" fmla="*/ 832 h 1469"/>
              <a:gd name="T10" fmla="*/ 2220 w 2296"/>
              <a:gd name="T11" fmla="*/ 756 h 1469"/>
              <a:gd name="T12" fmla="*/ 2285 w 2296"/>
              <a:gd name="T13" fmla="*/ 669 h 1469"/>
              <a:gd name="T14" fmla="*/ 2290 w 2296"/>
              <a:gd name="T15" fmla="*/ 560 h 1469"/>
              <a:gd name="T16" fmla="*/ 2241 w 2296"/>
              <a:gd name="T17" fmla="*/ 457 h 1469"/>
              <a:gd name="T18" fmla="*/ 2144 w 2296"/>
              <a:gd name="T19" fmla="*/ 364 h 1469"/>
              <a:gd name="T20" fmla="*/ 2008 w 2296"/>
              <a:gd name="T21" fmla="*/ 277 h 1469"/>
              <a:gd name="T22" fmla="*/ 1769 w 2296"/>
              <a:gd name="T23" fmla="*/ 157 h 1469"/>
              <a:gd name="T24" fmla="*/ 1612 w 2296"/>
              <a:gd name="T25" fmla="*/ 92 h 1469"/>
              <a:gd name="T26" fmla="*/ 1476 w 2296"/>
              <a:gd name="T27" fmla="*/ 43 h 1469"/>
              <a:gd name="T28" fmla="*/ 1384 w 2296"/>
              <a:gd name="T29" fmla="*/ 10 h 1469"/>
              <a:gd name="T30" fmla="*/ 1346 w 2296"/>
              <a:gd name="T31" fmla="*/ 0 h 1469"/>
              <a:gd name="T32" fmla="*/ 1655 w 2296"/>
              <a:gd name="T33" fmla="*/ 119 h 1469"/>
              <a:gd name="T34" fmla="*/ 1948 w 2296"/>
              <a:gd name="T35" fmla="*/ 255 h 1469"/>
              <a:gd name="T36" fmla="*/ 2068 w 2296"/>
              <a:gd name="T37" fmla="*/ 326 h 1469"/>
              <a:gd name="T38" fmla="*/ 2171 w 2296"/>
              <a:gd name="T39" fmla="*/ 402 h 1469"/>
              <a:gd name="T40" fmla="*/ 2236 w 2296"/>
              <a:gd name="T41" fmla="*/ 478 h 1469"/>
              <a:gd name="T42" fmla="*/ 2263 w 2296"/>
              <a:gd name="T43" fmla="*/ 560 h 1469"/>
              <a:gd name="T44" fmla="*/ 2241 w 2296"/>
              <a:gd name="T45" fmla="*/ 636 h 1469"/>
              <a:gd name="T46" fmla="*/ 2171 w 2296"/>
              <a:gd name="T47" fmla="*/ 702 h 1469"/>
              <a:gd name="T48" fmla="*/ 2062 w 2296"/>
              <a:gd name="T49" fmla="*/ 756 h 1469"/>
              <a:gd name="T50" fmla="*/ 1921 w 2296"/>
              <a:gd name="T51" fmla="*/ 800 h 1469"/>
              <a:gd name="T52" fmla="*/ 1748 w 2296"/>
              <a:gd name="T53" fmla="*/ 843 h 1469"/>
              <a:gd name="T54" fmla="*/ 1351 w 2296"/>
              <a:gd name="T55" fmla="*/ 908 h 1469"/>
              <a:gd name="T56" fmla="*/ 923 w 2296"/>
              <a:gd name="T57" fmla="*/ 968 h 1469"/>
              <a:gd name="T58" fmla="*/ 521 w 2296"/>
              <a:gd name="T59" fmla="*/ 1028 h 1469"/>
              <a:gd name="T60" fmla="*/ 353 w 2296"/>
              <a:gd name="T61" fmla="*/ 1066 h 1469"/>
              <a:gd name="T62" fmla="*/ 206 w 2296"/>
              <a:gd name="T63" fmla="*/ 1104 h 1469"/>
              <a:gd name="T64" fmla="*/ 92 w 2296"/>
              <a:gd name="T65" fmla="*/ 1148 h 1469"/>
              <a:gd name="T66" fmla="*/ 22 w 2296"/>
              <a:gd name="T67" fmla="*/ 1202 h 1469"/>
              <a:gd name="T68" fmla="*/ 0 w 2296"/>
              <a:gd name="T69" fmla="*/ 1262 h 1469"/>
              <a:gd name="T70" fmla="*/ 27 w 2296"/>
              <a:gd name="T71" fmla="*/ 1327 h 1469"/>
              <a:gd name="T72" fmla="*/ 98 w 2296"/>
              <a:gd name="T73" fmla="*/ 1382 h 1469"/>
              <a:gd name="T74" fmla="*/ 196 w 2296"/>
              <a:gd name="T75" fmla="*/ 1425 h 1469"/>
              <a:gd name="T76" fmla="*/ 326 w 2296"/>
              <a:gd name="T77" fmla="*/ 1469 h 1469"/>
              <a:gd name="T78" fmla="*/ 217 w 2296"/>
              <a:gd name="T79" fmla="*/ 1414 h 1469"/>
              <a:gd name="T80" fmla="*/ 147 w 2296"/>
              <a:gd name="T81" fmla="*/ 1360 h 1469"/>
              <a:gd name="T82" fmla="*/ 120 w 2296"/>
              <a:gd name="T83" fmla="*/ 1306 h 1469"/>
              <a:gd name="T84" fmla="*/ 141 w 2296"/>
              <a:gd name="T85" fmla="*/ 1257 h 1469"/>
              <a:gd name="T86" fmla="*/ 212 w 2296"/>
              <a:gd name="T87" fmla="*/ 1208 h 1469"/>
              <a:gd name="T88" fmla="*/ 342 w 2296"/>
              <a:gd name="T89" fmla="*/ 1164 h 1469"/>
              <a:gd name="T90" fmla="*/ 527 w 2296"/>
              <a:gd name="T91" fmla="*/ 1121 h 1469"/>
              <a:gd name="T92" fmla="*/ 771 w 2296"/>
              <a:gd name="T93" fmla="*/ 1088 h 146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296"/>
              <a:gd name="T142" fmla="*/ 0 h 1469"/>
              <a:gd name="T143" fmla="*/ 2296 w 2296"/>
              <a:gd name="T144" fmla="*/ 1469 h 146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296" h="1469">
                <a:moveTo>
                  <a:pt x="771" y="1088"/>
                </a:moveTo>
                <a:lnTo>
                  <a:pt x="982" y="1061"/>
                </a:lnTo>
                <a:lnTo>
                  <a:pt x="1178" y="1034"/>
                </a:lnTo>
                <a:lnTo>
                  <a:pt x="1357" y="1012"/>
                </a:lnTo>
                <a:lnTo>
                  <a:pt x="1520" y="985"/>
                </a:lnTo>
                <a:lnTo>
                  <a:pt x="1666" y="957"/>
                </a:lnTo>
                <a:lnTo>
                  <a:pt x="1796" y="930"/>
                </a:lnTo>
                <a:lnTo>
                  <a:pt x="1916" y="897"/>
                </a:lnTo>
                <a:lnTo>
                  <a:pt x="2013" y="870"/>
                </a:lnTo>
                <a:lnTo>
                  <a:pt x="2100" y="832"/>
                </a:lnTo>
                <a:lnTo>
                  <a:pt x="2171" y="800"/>
                </a:lnTo>
                <a:lnTo>
                  <a:pt x="2220" y="756"/>
                </a:lnTo>
                <a:lnTo>
                  <a:pt x="2263" y="712"/>
                </a:lnTo>
                <a:lnTo>
                  <a:pt x="2285" y="669"/>
                </a:lnTo>
                <a:lnTo>
                  <a:pt x="2296" y="614"/>
                </a:lnTo>
                <a:lnTo>
                  <a:pt x="2290" y="560"/>
                </a:lnTo>
                <a:lnTo>
                  <a:pt x="2269" y="500"/>
                </a:lnTo>
                <a:lnTo>
                  <a:pt x="2241" y="457"/>
                </a:lnTo>
                <a:lnTo>
                  <a:pt x="2198" y="408"/>
                </a:lnTo>
                <a:lnTo>
                  <a:pt x="2144" y="364"/>
                </a:lnTo>
                <a:lnTo>
                  <a:pt x="2079" y="321"/>
                </a:lnTo>
                <a:lnTo>
                  <a:pt x="2008" y="277"/>
                </a:lnTo>
                <a:lnTo>
                  <a:pt x="1927" y="234"/>
                </a:lnTo>
                <a:lnTo>
                  <a:pt x="1769" y="157"/>
                </a:lnTo>
                <a:lnTo>
                  <a:pt x="1688" y="125"/>
                </a:lnTo>
                <a:lnTo>
                  <a:pt x="1612" y="92"/>
                </a:lnTo>
                <a:lnTo>
                  <a:pt x="1536" y="65"/>
                </a:lnTo>
                <a:lnTo>
                  <a:pt x="1476" y="43"/>
                </a:lnTo>
                <a:lnTo>
                  <a:pt x="1422" y="27"/>
                </a:lnTo>
                <a:lnTo>
                  <a:pt x="1384" y="10"/>
                </a:lnTo>
                <a:lnTo>
                  <a:pt x="1357" y="5"/>
                </a:lnTo>
                <a:lnTo>
                  <a:pt x="1346" y="0"/>
                </a:lnTo>
                <a:lnTo>
                  <a:pt x="1498" y="54"/>
                </a:lnTo>
                <a:lnTo>
                  <a:pt x="1655" y="119"/>
                </a:lnTo>
                <a:lnTo>
                  <a:pt x="1807" y="185"/>
                </a:lnTo>
                <a:lnTo>
                  <a:pt x="1948" y="255"/>
                </a:lnTo>
                <a:lnTo>
                  <a:pt x="2013" y="288"/>
                </a:lnTo>
                <a:lnTo>
                  <a:pt x="2068" y="326"/>
                </a:lnTo>
                <a:lnTo>
                  <a:pt x="2122" y="364"/>
                </a:lnTo>
                <a:lnTo>
                  <a:pt x="2171" y="402"/>
                </a:lnTo>
                <a:lnTo>
                  <a:pt x="2209" y="440"/>
                </a:lnTo>
                <a:lnTo>
                  <a:pt x="2236" y="478"/>
                </a:lnTo>
                <a:lnTo>
                  <a:pt x="2252" y="522"/>
                </a:lnTo>
                <a:lnTo>
                  <a:pt x="2263" y="560"/>
                </a:lnTo>
                <a:lnTo>
                  <a:pt x="2258" y="598"/>
                </a:lnTo>
                <a:lnTo>
                  <a:pt x="2241" y="636"/>
                </a:lnTo>
                <a:lnTo>
                  <a:pt x="2214" y="669"/>
                </a:lnTo>
                <a:lnTo>
                  <a:pt x="2171" y="702"/>
                </a:lnTo>
                <a:lnTo>
                  <a:pt x="2122" y="729"/>
                </a:lnTo>
                <a:lnTo>
                  <a:pt x="2062" y="756"/>
                </a:lnTo>
                <a:lnTo>
                  <a:pt x="1997" y="778"/>
                </a:lnTo>
                <a:lnTo>
                  <a:pt x="1921" y="800"/>
                </a:lnTo>
                <a:lnTo>
                  <a:pt x="1834" y="821"/>
                </a:lnTo>
                <a:lnTo>
                  <a:pt x="1748" y="843"/>
                </a:lnTo>
                <a:lnTo>
                  <a:pt x="1552" y="876"/>
                </a:lnTo>
                <a:lnTo>
                  <a:pt x="1351" y="908"/>
                </a:lnTo>
                <a:lnTo>
                  <a:pt x="1134" y="941"/>
                </a:lnTo>
                <a:lnTo>
                  <a:pt x="923" y="968"/>
                </a:lnTo>
                <a:lnTo>
                  <a:pt x="716" y="995"/>
                </a:lnTo>
                <a:lnTo>
                  <a:pt x="521" y="1028"/>
                </a:lnTo>
                <a:lnTo>
                  <a:pt x="434" y="1044"/>
                </a:lnTo>
                <a:lnTo>
                  <a:pt x="353" y="1066"/>
                </a:lnTo>
                <a:lnTo>
                  <a:pt x="277" y="1082"/>
                </a:lnTo>
                <a:lnTo>
                  <a:pt x="206" y="1104"/>
                </a:lnTo>
                <a:lnTo>
                  <a:pt x="147" y="1126"/>
                </a:lnTo>
                <a:lnTo>
                  <a:pt x="92" y="1148"/>
                </a:lnTo>
                <a:lnTo>
                  <a:pt x="54" y="1175"/>
                </a:lnTo>
                <a:lnTo>
                  <a:pt x="22" y="1202"/>
                </a:lnTo>
                <a:lnTo>
                  <a:pt x="6" y="1229"/>
                </a:lnTo>
                <a:lnTo>
                  <a:pt x="0" y="1262"/>
                </a:lnTo>
                <a:lnTo>
                  <a:pt x="11" y="1295"/>
                </a:lnTo>
                <a:lnTo>
                  <a:pt x="27" y="1327"/>
                </a:lnTo>
                <a:lnTo>
                  <a:pt x="54" y="1355"/>
                </a:lnTo>
                <a:lnTo>
                  <a:pt x="98" y="1382"/>
                </a:lnTo>
                <a:lnTo>
                  <a:pt x="141" y="1404"/>
                </a:lnTo>
                <a:lnTo>
                  <a:pt x="196" y="1425"/>
                </a:lnTo>
                <a:lnTo>
                  <a:pt x="261" y="1447"/>
                </a:lnTo>
                <a:lnTo>
                  <a:pt x="326" y="1469"/>
                </a:lnTo>
                <a:lnTo>
                  <a:pt x="266" y="1442"/>
                </a:lnTo>
                <a:lnTo>
                  <a:pt x="217" y="1414"/>
                </a:lnTo>
                <a:lnTo>
                  <a:pt x="174" y="1387"/>
                </a:lnTo>
                <a:lnTo>
                  <a:pt x="147" y="1360"/>
                </a:lnTo>
                <a:lnTo>
                  <a:pt x="125" y="1333"/>
                </a:lnTo>
                <a:lnTo>
                  <a:pt x="120" y="1306"/>
                </a:lnTo>
                <a:lnTo>
                  <a:pt x="125" y="1278"/>
                </a:lnTo>
                <a:lnTo>
                  <a:pt x="141" y="1257"/>
                </a:lnTo>
                <a:lnTo>
                  <a:pt x="174" y="1229"/>
                </a:lnTo>
                <a:lnTo>
                  <a:pt x="212" y="1208"/>
                </a:lnTo>
                <a:lnTo>
                  <a:pt x="272" y="1186"/>
                </a:lnTo>
                <a:lnTo>
                  <a:pt x="342" y="1164"/>
                </a:lnTo>
                <a:lnTo>
                  <a:pt x="423" y="1142"/>
                </a:lnTo>
                <a:lnTo>
                  <a:pt x="527" y="1121"/>
                </a:lnTo>
                <a:lnTo>
                  <a:pt x="641" y="1104"/>
                </a:lnTo>
                <a:lnTo>
                  <a:pt x="771" y="1088"/>
                </a:lnTo>
                <a:close/>
              </a:path>
            </a:pathLst>
          </a:custGeom>
          <a:solidFill>
            <a:srgbClr val="FFC000"/>
          </a:solidFill>
          <a:ln w="9525">
            <a:noFill/>
            <a:round/>
            <a:headEnd/>
            <a:tailEnd/>
          </a:ln>
        </p:spPr>
        <p:txBody>
          <a:bodyPr rot="10800000"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2" name="Freeform 9"/>
          <p:cNvSpPr>
            <a:spLocks/>
          </p:cNvSpPr>
          <p:nvPr/>
        </p:nvSpPr>
        <p:spPr bwMode="hidden">
          <a:xfrm rot="2769660">
            <a:off x="7202818" y="-202312"/>
            <a:ext cx="2037496" cy="1424385"/>
          </a:xfrm>
          <a:custGeom>
            <a:avLst/>
            <a:gdLst>
              <a:gd name="T0" fmla="*/ 982 w 2296"/>
              <a:gd name="T1" fmla="*/ 1061 h 1469"/>
              <a:gd name="T2" fmla="*/ 1357 w 2296"/>
              <a:gd name="T3" fmla="*/ 1012 h 1469"/>
              <a:gd name="T4" fmla="*/ 1666 w 2296"/>
              <a:gd name="T5" fmla="*/ 957 h 1469"/>
              <a:gd name="T6" fmla="*/ 1916 w 2296"/>
              <a:gd name="T7" fmla="*/ 897 h 1469"/>
              <a:gd name="T8" fmla="*/ 2100 w 2296"/>
              <a:gd name="T9" fmla="*/ 832 h 1469"/>
              <a:gd name="T10" fmla="*/ 2220 w 2296"/>
              <a:gd name="T11" fmla="*/ 756 h 1469"/>
              <a:gd name="T12" fmla="*/ 2285 w 2296"/>
              <a:gd name="T13" fmla="*/ 669 h 1469"/>
              <a:gd name="T14" fmla="*/ 2290 w 2296"/>
              <a:gd name="T15" fmla="*/ 560 h 1469"/>
              <a:gd name="T16" fmla="*/ 2241 w 2296"/>
              <a:gd name="T17" fmla="*/ 457 h 1469"/>
              <a:gd name="T18" fmla="*/ 2144 w 2296"/>
              <a:gd name="T19" fmla="*/ 364 h 1469"/>
              <a:gd name="T20" fmla="*/ 2008 w 2296"/>
              <a:gd name="T21" fmla="*/ 277 h 1469"/>
              <a:gd name="T22" fmla="*/ 1769 w 2296"/>
              <a:gd name="T23" fmla="*/ 157 h 1469"/>
              <a:gd name="T24" fmla="*/ 1612 w 2296"/>
              <a:gd name="T25" fmla="*/ 92 h 1469"/>
              <a:gd name="T26" fmla="*/ 1476 w 2296"/>
              <a:gd name="T27" fmla="*/ 43 h 1469"/>
              <a:gd name="T28" fmla="*/ 1384 w 2296"/>
              <a:gd name="T29" fmla="*/ 10 h 1469"/>
              <a:gd name="T30" fmla="*/ 1346 w 2296"/>
              <a:gd name="T31" fmla="*/ 0 h 1469"/>
              <a:gd name="T32" fmla="*/ 1655 w 2296"/>
              <a:gd name="T33" fmla="*/ 119 h 1469"/>
              <a:gd name="T34" fmla="*/ 1948 w 2296"/>
              <a:gd name="T35" fmla="*/ 255 h 1469"/>
              <a:gd name="T36" fmla="*/ 2068 w 2296"/>
              <a:gd name="T37" fmla="*/ 326 h 1469"/>
              <a:gd name="T38" fmla="*/ 2171 w 2296"/>
              <a:gd name="T39" fmla="*/ 402 h 1469"/>
              <a:gd name="T40" fmla="*/ 2236 w 2296"/>
              <a:gd name="T41" fmla="*/ 478 h 1469"/>
              <a:gd name="T42" fmla="*/ 2263 w 2296"/>
              <a:gd name="T43" fmla="*/ 560 h 1469"/>
              <a:gd name="T44" fmla="*/ 2241 w 2296"/>
              <a:gd name="T45" fmla="*/ 636 h 1469"/>
              <a:gd name="T46" fmla="*/ 2171 w 2296"/>
              <a:gd name="T47" fmla="*/ 702 h 1469"/>
              <a:gd name="T48" fmla="*/ 2062 w 2296"/>
              <a:gd name="T49" fmla="*/ 756 h 1469"/>
              <a:gd name="T50" fmla="*/ 1921 w 2296"/>
              <a:gd name="T51" fmla="*/ 800 h 1469"/>
              <a:gd name="T52" fmla="*/ 1748 w 2296"/>
              <a:gd name="T53" fmla="*/ 843 h 1469"/>
              <a:gd name="T54" fmla="*/ 1351 w 2296"/>
              <a:gd name="T55" fmla="*/ 908 h 1469"/>
              <a:gd name="T56" fmla="*/ 923 w 2296"/>
              <a:gd name="T57" fmla="*/ 968 h 1469"/>
              <a:gd name="T58" fmla="*/ 521 w 2296"/>
              <a:gd name="T59" fmla="*/ 1028 h 1469"/>
              <a:gd name="T60" fmla="*/ 353 w 2296"/>
              <a:gd name="T61" fmla="*/ 1066 h 1469"/>
              <a:gd name="T62" fmla="*/ 206 w 2296"/>
              <a:gd name="T63" fmla="*/ 1104 h 1469"/>
              <a:gd name="T64" fmla="*/ 92 w 2296"/>
              <a:gd name="T65" fmla="*/ 1148 h 1469"/>
              <a:gd name="T66" fmla="*/ 22 w 2296"/>
              <a:gd name="T67" fmla="*/ 1202 h 1469"/>
              <a:gd name="T68" fmla="*/ 0 w 2296"/>
              <a:gd name="T69" fmla="*/ 1262 h 1469"/>
              <a:gd name="T70" fmla="*/ 27 w 2296"/>
              <a:gd name="T71" fmla="*/ 1327 h 1469"/>
              <a:gd name="T72" fmla="*/ 98 w 2296"/>
              <a:gd name="T73" fmla="*/ 1382 h 1469"/>
              <a:gd name="T74" fmla="*/ 196 w 2296"/>
              <a:gd name="T75" fmla="*/ 1425 h 1469"/>
              <a:gd name="T76" fmla="*/ 326 w 2296"/>
              <a:gd name="T77" fmla="*/ 1469 h 1469"/>
              <a:gd name="T78" fmla="*/ 217 w 2296"/>
              <a:gd name="T79" fmla="*/ 1414 h 1469"/>
              <a:gd name="T80" fmla="*/ 147 w 2296"/>
              <a:gd name="T81" fmla="*/ 1360 h 1469"/>
              <a:gd name="T82" fmla="*/ 120 w 2296"/>
              <a:gd name="T83" fmla="*/ 1306 h 1469"/>
              <a:gd name="T84" fmla="*/ 141 w 2296"/>
              <a:gd name="T85" fmla="*/ 1257 h 1469"/>
              <a:gd name="T86" fmla="*/ 212 w 2296"/>
              <a:gd name="T87" fmla="*/ 1208 h 1469"/>
              <a:gd name="T88" fmla="*/ 342 w 2296"/>
              <a:gd name="T89" fmla="*/ 1164 h 1469"/>
              <a:gd name="T90" fmla="*/ 527 w 2296"/>
              <a:gd name="T91" fmla="*/ 1121 h 1469"/>
              <a:gd name="T92" fmla="*/ 771 w 2296"/>
              <a:gd name="T93" fmla="*/ 1088 h 146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296"/>
              <a:gd name="T142" fmla="*/ 0 h 1469"/>
              <a:gd name="T143" fmla="*/ 2296 w 2296"/>
              <a:gd name="T144" fmla="*/ 1469 h 146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296" h="1469">
                <a:moveTo>
                  <a:pt x="771" y="1088"/>
                </a:moveTo>
                <a:lnTo>
                  <a:pt x="982" y="1061"/>
                </a:lnTo>
                <a:lnTo>
                  <a:pt x="1178" y="1034"/>
                </a:lnTo>
                <a:lnTo>
                  <a:pt x="1357" y="1012"/>
                </a:lnTo>
                <a:lnTo>
                  <a:pt x="1520" y="985"/>
                </a:lnTo>
                <a:lnTo>
                  <a:pt x="1666" y="957"/>
                </a:lnTo>
                <a:lnTo>
                  <a:pt x="1796" y="930"/>
                </a:lnTo>
                <a:lnTo>
                  <a:pt x="1916" y="897"/>
                </a:lnTo>
                <a:lnTo>
                  <a:pt x="2013" y="870"/>
                </a:lnTo>
                <a:lnTo>
                  <a:pt x="2100" y="832"/>
                </a:lnTo>
                <a:lnTo>
                  <a:pt x="2171" y="800"/>
                </a:lnTo>
                <a:lnTo>
                  <a:pt x="2220" y="756"/>
                </a:lnTo>
                <a:lnTo>
                  <a:pt x="2263" y="712"/>
                </a:lnTo>
                <a:lnTo>
                  <a:pt x="2285" y="669"/>
                </a:lnTo>
                <a:lnTo>
                  <a:pt x="2296" y="614"/>
                </a:lnTo>
                <a:lnTo>
                  <a:pt x="2290" y="560"/>
                </a:lnTo>
                <a:lnTo>
                  <a:pt x="2269" y="500"/>
                </a:lnTo>
                <a:lnTo>
                  <a:pt x="2241" y="457"/>
                </a:lnTo>
                <a:lnTo>
                  <a:pt x="2198" y="408"/>
                </a:lnTo>
                <a:lnTo>
                  <a:pt x="2144" y="364"/>
                </a:lnTo>
                <a:lnTo>
                  <a:pt x="2079" y="321"/>
                </a:lnTo>
                <a:lnTo>
                  <a:pt x="2008" y="277"/>
                </a:lnTo>
                <a:lnTo>
                  <a:pt x="1927" y="234"/>
                </a:lnTo>
                <a:lnTo>
                  <a:pt x="1769" y="157"/>
                </a:lnTo>
                <a:lnTo>
                  <a:pt x="1688" y="125"/>
                </a:lnTo>
                <a:lnTo>
                  <a:pt x="1612" y="92"/>
                </a:lnTo>
                <a:lnTo>
                  <a:pt x="1536" y="65"/>
                </a:lnTo>
                <a:lnTo>
                  <a:pt x="1476" y="43"/>
                </a:lnTo>
                <a:lnTo>
                  <a:pt x="1422" y="27"/>
                </a:lnTo>
                <a:lnTo>
                  <a:pt x="1384" y="10"/>
                </a:lnTo>
                <a:lnTo>
                  <a:pt x="1357" y="5"/>
                </a:lnTo>
                <a:lnTo>
                  <a:pt x="1346" y="0"/>
                </a:lnTo>
                <a:lnTo>
                  <a:pt x="1498" y="54"/>
                </a:lnTo>
                <a:lnTo>
                  <a:pt x="1655" y="119"/>
                </a:lnTo>
                <a:lnTo>
                  <a:pt x="1807" y="185"/>
                </a:lnTo>
                <a:lnTo>
                  <a:pt x="1948" y="255"/>
                </a:lnTo>
                <a:lnTo>
                  <a:pt x="2013" y="288"/>
                </a:lnTo>
                <a:lnTo>
                  <a:pt x="2068" y="326"/>
                </a:lnTo>
                <a:lnTo>
                  <a:pt x="2122" y="364"/>
                </a:lnTo>
                <a:lnTo>
                  <a:pt x="2171" y="402"/>
                </a:lnTo>
                <a:lnTo>
                  <a:pt x="2209" y="440"/>
                </a:lnTo>
                <a:lnTo>
                  <a:pt x="2236" y="478"/>
                </a:lnTo>
                <a:lnTo>
                  <a:pt x="2252" y="522"/>
                </a:lnTo>
                <a:lnTo>
                  <a:pt x="2263" y="560"/>
                </a:lnTo>
                <a:lnTo>
                  <a:pt x="2258" y="598"/>
                </a:lnTo>
                <a:lnTo>
                  <a:pt x="2241" y="636"/>
                </a:lnTo>
                <a:lnTo>
                  <a:pt x="2214" y="669"/>
                </a:lnTo>
                <a:lnTo>
                  <a:pt x="2171" y="702"/>
                </a:lnTo>
                <a:lnTo>
                  <a:pt x="2122" y="729"/>
                </a:lnTo>
                <a:lnTo>
                  <a:pt x="2062" y="756"/>
                </a:lnTo>
                <a:lnTo>
                  <a:pt x="1997" y="778"/>
                </a:lnTo>
                <a:lnTo>
                  <a:pt x="1921" y="800"/>
                </a:lnTo>
                <a:lnTo>
                  <a:pt x="1834" y="821"/>
                </a:lnTo>
                <a:lnTo>
                  <a:pt x="1748" y="843"/>
                </a:lnTo>
                <a:lnTo>
                  <a:pt x="1552" y="876"/>
                </a:lnTo>
                <a:lnTo>
                  <a:pt x="1351" y="908"/>
                </a:lnTo>
                <a:lnTo>
                  <a:pt x="1134" y="941"/>
                </a:lnTo>
                <a:lnTo>
                  <a:pt x="923" y="968"/>
                </a:lnTo>
                <a:lnTo>
                  <a:pt x="716" y="995"/>
                </a:lnTo>
                <a:lnTo>
                  <a:pt x="521" y="1028"/>
                </a:lnTo>
                <a:lnTo>
                  <a:pt x="434" y="1044"/>
                </a:lnTo>
                <a:lnTo>
                  <a:pt x="353" y="1066"/>
                </a:lnTo>
                <a:lnTo>
                  <a:pt x="277" y="1082"/>
                </a:lnTo>
                <a:lnTo>
                  <a:pt x="206" y="1104"/>
                </a:lnTo>
                <a:lnTo>
                  <a:pt x="147" y="1126"/>
                </a:lnTo>
                <a:lnTo>
                  <a:pt x="92" y="1148"/>
                </a:lnTo>
                <a:lnTo>
                  <a:pt x="54" y="1175"/>
                </a:lnTo>
                <a:lnTo>
                  <a:pt x="22" y="1202"/>
                </a:lnTo>
                <a:lnTo>
                  <a:pt x="6" y="1229"/>
                </a:lnTo>
                <a:lnTo>
                  <a:pt x="0" y="1262"/>
                </a:lnTo>
                <a:lnTo>
                  <a:pt x="11" y="1295"/>
                </a:lnTo>
                <a:lnTo>
                  <a:pt x="27" y="1327"/>
                </a:lnTo>
                <a:lnTo>
                  <a:pt x="54" y="1355"/>
                </a:lnTo>
                <a:lnTo>
                  <a:pt x="98" y="1382"/>
                </a:lnTo>
                <a:lnTo>
                  <a:pt x="141" y="1404"/>
                </a:lnTo>
                <a:lnTo>
                  <a:pt x="196" y="1425"/>
                </a:lnTo>
                <a:lnTo>
                  <a:pt x="261" y="1447"/>
                </a:lnTo>
                <a:lnTo>
                  <a:pt x="326" y="1469"/>
                </a:lnTo>
                <a:lnTo>
                  <a:pt x="266" y="1442"/>
                </a:lnTo>
                <a:lnTo>
                  <a:pt x="217" y="1414"/>
                </a:lnTo>
                <a:lnTo>
                  <a:pt x="174" y="1387"/>
                </a:lnTo>
                <a:lnTo>
                  <a:pt x="147" y="1360"/>
                </a:lnTo>
                <a:lnTo>
                  <a:pt x="125" y="1333"/>
                </a:lnTo>
                <a:lnTo>
                  <a:pt x="120" y="1306"/>
                </a:lnTo>
                <a:lnTo>
                  <a:pt x="125" y="1278"/>
                </a:lnTo>
                <a:lnTo>
                  <a:pt x="141" y="1257"/>
                </a:lnTo>
                <a:lnTo>
                  <a:pt x="174" y="1229"/>
                </a:lnTo>
                <a:lnTo>
                  <a:pt x="212" y="1208"/>
                </a:lnTo>
                <a:lnTo>
                  <a:pt x="272" y="1186"/>
                </a:lnTo>
                <a:lnTo>
                  <a:pt x="342" y="1164"/>
                </a:lnTo>
                <a:lnTo>
                  <a:pt x="423" y="1142"/>
                </a:lnTo>
                <a:lnTo>
                  <a:pt x="527" y="1121"/>
                </a:lnTo>
                <a:lnTo>
                  <a:pt x="641" y="1104"/>
                </a:lnTo>
                <a:lnTo>
                  <a:pt x="771" y="108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50000">
                <a:srgbClr val="006600"/>
              </a:gs>
              <a:gs pos="100000">
                <a:schemeClr val="folHlink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rot="10800000" vert="eaVert"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356260" y="469919"/>
            <a:ext cx="8193974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/>
            <a:r>
              <a:rPr lang="es-EC" sz="1600" b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2.- ¿En qué clase de profesión estamos y queremos estar?</a:t>
            </a:r>
            <a:endParaRPr lang="es-EC" sz="1600" b="1" dirty="0" smtClean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/>
            <a:endParaRPr lang="es-EC" sz="1400" dirty="0" smtClean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Hablando del profesional de la comunicación, los que incluyen a los que (deciden,</a:t>
            </a:r>
            <a:r>
              <a:rPr kumimoji="0" lang="es-EC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diseñan, ejecutan), este sentido amplio es necesario determinar ya que es trascendente lo que se va a decidir o proponer. </a:t>
            </a:r>
            <a:r>
              <a:rPr kumimoji="0" lang="es-EC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es-EC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Freeform 9"/>
          <p:cNvSpPr>
            <a:spLocks/>
          </p:cNvSpPr>
          <p:nvPr/>
        </p:nvSpPr>
        <p:spPr bwMode="hidden">
          <a:xfrm rot="10541894">
            <a:off x="58937" y="5256807"/>
            <a:ext cx="2484438" cy="1664740"/>
          </a:xfrm>
          <a:custGeom>
            <a:avLst/>
            <a:gdLst>
              <a:gd name="T0" fmla="*/ 982 w 2296"/>
              <a:gd name="T1" fmla="*/ 1061 h 1469"/>
              <a:gd name="T2" fmla="*/ 1357 w 2296"/>
              <a:gd name="T3" fmla="*/ 1012 h 1469"/>
              <a:gd name="T4" fmla="*/ 1666 w 2296"/>
              <a:gd name="T5" fmla="*/ 957 h 1469"/>
              <a:gd name="T6" fmla="*/ 1916 w 2296"/>
              <a:gd name="T7" fmla="*/ 897 h 1469"/>
              <a:gd name="T8" fmla="*/ 2100 w 2296"/>
              <a:gd name="T9" fmla="*/ 832 h 1469"/>
              <a:gd name="T10" fmla="*/ 2220 w 2296"/>
              <a:gd name="T11" fmla="*/ 756 h 1469"/>
              <a:gd name="T12" fmla="*/ 2285 w 2296"/>
              <a:gd name="T13" fmla="*/ 669 h 1469"/>
              <a:gd name="T14" fmla="*/ 2290 w 2296"/>
              <a:gd name="T15" fmla="*/ 560 h 1469"/>
              <a:gd name="T16" fmla="*/ 2241 w 2296"/>
              <a:gd name="T17" fmla="*/ 457 h 1469"/>
              <a:gd name="T18" fmla="*/ 2144 w 2296"/>
              <a:gd name="T19" fmla="*/ 364 h 1469"/>
              <a:gd name="T20" fmla="*/ 2008 w 2296"/>
              <a:gd name="T21" fmla="*/ 277 h 1469"/>
              <a:gd name="T22" fmla="*/ 1769 w 2296"/>
              <a:gd name="T23" fmla="*/ 157 h 1469"/>
              <a:gd name="T24" fmla="*/ 1612 w 2296"/>
              <a:gd name="T25" fmla="*/ 92 h 1469"/>
              <a:gd name="T26" fmla="*/ 1476 w 2296"/>
              <a:gd name="T27" fmla="*/ 43 h 1469"/>
              <a:gd name="T28" fmla="*/ 1384 w 2296"/>
              <a:gd name="T29" fmla="*/ 10 h 1469"/>
              <a:gd name="T30" fmla="*/ 1346 w 2296"/>
              <a:gd name="T31" fmla="*/ 0 h 1469"/>
              <a:gd name="T32" fmla="*/ 1655 w 2296"/>
              <a:gd name="T33" fmla="*/ 119 h 1469"/>
              <a:gd name="T34" fmla="*/ 1948 w 2296"/>
              <a:gd name="T35" fmla="*/ 255 h 1469"/>
              <a:gd name="T36" fmla="*/ 2068 w 2296"/>
              <a:gd name="T37" fmla="*/ 326 h 1469"/>
              <a:gd name="T38" fmla="*/ 2171 w 2296"/>
              <a:gd name="T39" fmla="*/ 402 h 1469"/>
              <a:gd name="T40" fmla="*/ 2236 w 2296"/>
              <a:gd name="T41" fmla="*/ 478 h 1469"/>
              <a:gd name="T42" fmla="*/ 2263 w 2296"/>
              <a:gd name="T43" fmla="*/ 560 h 1469"/>
              <a:gd name="T44" fmla="*/ 2241 w 2296"/>
              <a:gd name="T45" fmla="*/ 636 h 1469"/>
              <a:gd name="T46" fmla="*/ 2171 w 2296"/>
              <a:gd name="T47" fmla="*/ 702 h 1469"/>
              <a:gd name="T48" fmla="*/ 2062 w 2296"/>
              <a:gd name="T49" fmla="*/ 756 h 1469"/>
              <a:gd name="T50" fmla="*/ 1921 w 2296"/>
              <a:gd name="T51" fmla="*/ 800 h 1469"/>
              <a:gd name="T52" fmla="*/ 1748 w 2296"/>
              <a:gd name="T53" fmla="*/ 843 h 1469"/>
              <a:gd name="T54" fmla="*/ 1351 w 2296"/>
              <a:gd name="T55" fmla="*/ 908 h 1469"/>
              <a:gd name="T56" fmla="*/ 923 w 2296"/>
              <a:gd name="T57" fmla="*/ 968 h 1469"/>
              <a:gd name="T58" fmla="*/ 521 w 2296"/>
              <a:gd name="T59" fmla="*/ 1028 h 1469"/>
              <a:gd name="T60" fmla="*/ 353 w 2296"/>
              <a:gd name="T61" fmla="*/ 1066 h 1469"/>
              <a:gd name="T62" fmla="*/ 206 w 2296"/>
              <a:gd name="T63" fmla="*/ 1104 h 1469"/>
              <a:gd name="T64" fmla="*/ 92 w 2296"/>
              <a:gd name="T65" fmla="*/ 1148 h 1469"/>
              <a:gd name="T66" fmla="*/ 22 w 2296"/>
              <a:gd name="T67" fmla="*/ 1202 h 1469"/>
              <a:gd name="T68" fmla="*/ 0 w 2296"/>
              <a:gd name="T69" fmla="*/ 1262 h 1469"/>
              <a:gd name="T70" fmla="*/ 27 w 2296"/>
              <a:gd name="T71" fmla="*/ 1327 h 1469"/>
              <a:gd name="T72" fmla="*/ 98 w 2296"/>
              <a:gd name="T73" fmla="*/ 1382 h 1469"/>
              <a:gd name="T74" fmla="*/ 196 w 2296"/>
              <a:gd name="T75" fmla="*/ 1425 h 1469"/>
              <a:gd name="T76" fmla="*/ 326 w 2296"/>
              <a:gd name="T77" fmla="*/ 1469 h 1469"/>
              <a:gd name="T78" fmla="*/ 217 w 2296"/>
              <a:gd name="T79" fmla="*/ 1414 h 1469"/>
              <a:gd name="T80" fmla="*/ 147 w 2296"/>
              <a:gd name="T81" fmla="*/ 1360 h 1469"/>
              <a:gd name="T82" fmla="*/ 120 w 2296"/>
              <a:gd name="T83" fmla="*/ 1306 h 1469"/>
              <a:gd name="T84" fmla="*/ 141 w 2296"/>
              <a:gd name="T85" fmla="*/ 1257 h 1469"/>
              <a:gd name="T86" fmla="*/ 212 w 2296"/>
              <a:gd name="T87" fmla="*/ 1208 h 1469"/>
              <a:gd name="T88" fmla="*/ 342 w 2296"/>
              <a:gd name="T89" fmla="*/ 1164 h 1469"/>
              <a:gd name="T90" fmla="*/ 527 w 2296"/>
              <a:gd name="T91" fmla="*/ 1121 h 1469"/>
              <a:gd name="T92" fmla="*/ 771 w 2296"/>
              <a:gd name="T93" fmla="*/ 1088 h 146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296"/>
              <a:gd name="T142" fmla="*/ 0 h 1469"/>
              <a:gd name="T143" fmla="*/ 2296 w 2296"/>
              <a:gd name="T144" fmla="*/ 1469 h 146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296" h="1469">
                <a:moveTo>
                  <a:pt x="771" y="1088"/>
                </a:moveTo>
                <a:lnTo>
                  <a:pt x="982" y="1061"/>
                </a:lnTo>
                <a:lnTo>
                  <a:pt x="1178" y="1034"/>
                </a:lnTo>
                <a:lnTo>
                  <a:pt x="1357" y="1012"/>
                </a:lnTo>
                <a:lnTo>
                  <a:pt x="1520" y="985"/>
                </a:lnTo>
                <a:lnTo>
                  <a:pt x="1666" y="957"/>
                </a:lnTo>
                <a:lnTo>
                  <a:pt x="1796" y="930"/>
                </a:lnTo>
                <a:lnTo>
                  <a:pt x="1916" y="897"/>
                </a:lnTo>
                <a:lnTo>
                  <a:pt x="2013" y="870"/>
                </a:lnTo>
                <a:lnTo>
                  <a:pt x="2100" y="832"/>
                </a:lnTo>
                <a:lnTo>
                  <a:pt x="2171" y="800"/>
                </a:lnTo>
                <a:lnTo>
                  <a:pt x="2220" y="756"/>
                </a:lnTo>
                <a:lnTo>
                  <a:pt x="2263" y="712"/>
                </a:lnTo>
                <a:lnTo>
                  <a:pt x="2285" y="669"/>
                </a:lnTo>
                <a:lnTo>
                  <a:pt x="2296" y="614"/>
                </a:lnTo>
                <a:lnTo>
                  <a:pt x="2290" y="560"/>
                </a:lnTo>
                <a:lnTo>
                  <a:pt x="2269" y="500"/>
                </a:lnTo>
                <a:lnTo>
                  <a:pt x="2241" y="457"/>
                </a:lnTo>
                <a:lnTo>
                  <a:pt x="2198" y="408"/>
                </a:lnTo>
                <a:lnTo>
                  <a:pt x="2144" y="364"/>
                </a:lnTo>
                <a:lnTo>
                  <a:pt x="2079" y="321"/>
                </a:lnTo>
                <a:lnTo>
                  <a:pt x="2008" y="277"/>
                </a:lnTo>
                <a:lnTo>
                  <a:pt x="1927" y="234"/>
                </a:lnTo>
                <a:lnTo>
                  <a:pt x="1769" y="157"/>
                </a:lnTo>
                <a:lnTo>
                  <a:pt x="1688" y="125"/>
                </a:lnTo>
                <a:lnTo>
                  <a:pt x="1612" y="92"/>
                </a:lnTo>
                <a:lnTo>
                  <a:pt x="1536" y="65"/>
                </a:lnTo>
                <a:lnTo>
                  <a:pt x="1476" y="43"/>
                </a:lnTo>
                <a:lnTo>
                  <a:pt x="1422" y="27"/>
                </a:lnTo>
                <a:lnTo>
                  <a:pt x="1384" y="10"/>
                </a:lnTo>
                <a:lnTo>
                  <a:pt x="1357" y="5"/>
                </a:lnTo>
                <a:lnTo>
                  <a:pt x="1346" y="0"/>
                </a:lnTo>
                <a:lnTo>
                  <a:pt x="1498" y="54"/>
                </a:lnTo>
                <a:lnTo>
                  <a:pt x="1655" y="119"/>
                </a:lnTo>
                <a:lnTo>
                  <a:pt x="1807" y="185"/>
                </a:lnTo>
                <a:lnTo>
                  <a:pt x="1948" y="255"/>
                </a:lnTo>
                <a:lnTo>
                  <a:pt x="2013" y="288"/>
                </a:lnTo>
                <a:lnTo>
                  <a:pt x="2068" y="326"/>
                </a:lnTo>
                <a:lnTo>
                  <a:pt x="2122" y="364"/>
                </a:lnTo>
                <a:lnTo>
                  <a:pt x="2171" y="402"/>
                </a:lnTo>
                <a:lnTo>
                  <a:pt x="2209" y="440"/>
                </a:lnTo>
                <a:lnTo>
                  <a:pt x="2236" y="478"/>
                </a:lnTo>
                <a:lnTo>
                  <a:pt x="2252" y="522"/>
                </a:lnTo>
                <a:lnTo>
                  <a:pt x="2263" y="560"/>
                </a:lnTo>
                <a:lnTo>
                  <a:pt x="2258" y="598"/>
                </a:lnTo>
                <a:lnTo>
                  <a:pt x="2241" y="636"/>
                </a:lnTo>
                <a:lnTo>
                  <a:pt x="2214" y="669"/>
                </a:lnTo>
                <a:lnTo>
                  <a:pt x="2171" y="702"/>
                </a:lnTo>
                <a:lnTo>
                  <a:pt x="2122" y="729"/>
                </a:lnTo>
                <a:lnTo>
                  <a:pt x="2062" y="756"/>
                </a:lnTo>
                <a:lnTo>
                  <a:pt x="1997" y="778"/>
                </a:lnTo>
                <a:lnTo>
                  <a:pt x="1921" y="800"/>
                </a:lnTo>
                <a:lnTo>
                  <a:pt x="1834" y="821"/>
                </a:lnTo>
                <a:lnTo>
                  <a:pt x="1748" y="843"/>
                </a:lnTo>
                <a:lnTo>
                  <a:pt x="1552" y="876"/>
                </a:lnTo>
                <a:lnTo>
                  <a:pt x="1351" y="908"/>
                </a:lnTo>
                <a:lnTo>
                  <a:pt x="1134" y="941"/>
                </a:lnTo>
                <a:lnTo>
                  <a:pt x="923" y="968"/>
                </a:lnTo>
                <a:lnTo>
                  <a:pt x="716" y="995"/>
                </a:lnTo>
                <a:lnTo>
                  <a:pt x="521" y="1028"/>
                </a:lnTo>
                <a:lnTo>
                  <a:pt x="434" y="1044"/>
                </a:lnTo>
                <a:lnTo>
                  <a:pt x="353" y="1066"/>
                </a:lnTo>
                <a:lnTo>
                  <a:pt x="277" y="1082"/>
                </a:lnTo>
                <a:lnTo>
                  <a:pt x="206" y="1104"/>
                </a:lnTo>
                <a:lnTo>
                  <a:pt x="147" y="1126"/>
                </a:lnTo>
                <a:lnTo>
                  <a:pt x="92" y="1148"/>
                </a:lnTo>
                <a:lnTo>
                  <a:pt x="54" y="1175"/>
                </a:lnTo>
                <a:lnTo>
                  <a:pt x="22" y="1202"/>
                </a:lnTo>
                <a:lnTo>
                  <a:pt x="6" y="1229"/>
                </a:lnTo>
                <a:lnTo>
                  <a:pt x="0" y="1262"/>
                </a:lnTo>
                <a:lnTo>
                  <a:pt x="11" y="1295"/>
                </a:lnTo>
                <a:lnTo>
                  <a:pt x="27" y="1327"/>
                </a:lnTo>
                <a:lnTo>
                  <a:pt x="54" y="1355"/>
                </a:lnTo>
                <a:lnTo>
                  <a:pt x="98" y="1382"/>
                </a:lnTo>
                <a:lnTo>
                  <a:pt x="141" y="1404"/>
                </a:lnTo>
                <a:lnTo>
                  <a:pt x="196" y="1425"/>
                </a:lnTo>
                <a:lnTo>
                  <a:pt x="261" y="1447"/>
                </a:lnTo>
                <a:lnTo>
                  <a:pt x="326" y="1469"/>
                </a:lnTo>
                <a:lnTo>
                  <a:pt x="266" y="1442"/>
                </a:lnTo>
                <a:lnTo>
                  <a:pt x="217" y="1414"/>
                </a:lnTo>
                <a:lnTo>
                  <a:pt x="174" y="1387"/>
                </a:lnTo>
                <a:lnTo>
                  <a:pt x="147" y="1360"/>
                </a:lnTo>
                <a:lnTo>
                  <a:pt x="125" y="1333"/>
                </a:lnTo>
                <a:lnTo>
                  <a:pt x="120" y="1306"/>
                </a:lnTo>
                <a:lnTo>
                  <a:pt x="125" y="1278"/>
                </a:lnTo>
                <a:lnTo>
                  <a:pt x="141" y="1257"/>
                </a:lnTo>
                <a:lnTo>
                  <a:pt x="174" y="1229"/>
                </a:lnTo>
                <a:lnTo>
                  <a:pt x="212" y="1208"/>
                </a:lnTo>
                <a:lnTo>
                  <a:pt x="272" y="1186"/>
                </a:lnTo>
                <a:lnTo>
                  <a:pt x="342" y="1164"/>
                </a:lnTo>
                <a:lnTo>
                  <a:pt x="423" y="1142"/>
                </a:lnTo>
                <a:lnTo>
                  <a:pt x="527" y="1121"/>
                </a:lnTo>
                <a:lnTo>
                  <a:pt x="641" y="1104"/>
                </a:lnTo>
                <a:lnTo>
                  <a:pt x="771" y="108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50000">
                <a:srgbClr val="006600"/>
              </a:gs>
              <a:gs pos="100000">
                <a:schemeClr val="folHlink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rot="10800000"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279070" y="1828175"/>
            <a:ext cx="8193974" cy="3508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/>
            <a:r>
              <a:rPr lang="es-EC" sz="1600" b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Tres tipos de profesiones</a:t>
            </a:r>
            <a:endParaRPr lang="es-EC" sz="1600" b="1" dirty="0" smtClean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/>
            <a:endParaRPr lang="es-EC" sz="1400" dirty="0" smtClean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EC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Desde una perspectiva </a:t>
            </a:r>
            <a:r>
              <a:rPr kumimoji="0" lang="es-EC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técnica</a:t>
            </a:r>
            <a:r>
              <a:rPr kumimoji="0" lang="es-EC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, el trabajo del comunicador sería concebido como un oficio de (ARTESANAL) en el que la cualificación y el rendimiento en el trabajo vendrán dados por la destreza y acumulación de una experiencia personal, y en el que la teoría (si hubo) será un referente, cuya utilidad sería dar un barniz de prestigio al trabajo técnico.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es-EC" sz="1600" i="1" dirty="0" smtClean="0">
                <a:latin typeface="Bookman Old Style" pitchFamily="18" charset="0"/>
                <a:cs typeface="Times New Roman" pitchFamily="18" charset="0"/>
              </a:rPr>
              <a:t>Desde la perspectiva </a:t>
            </a:r>
            <a:r>
              <a:rPr lang="es-EC" sz="1600" b="1" i="1" dirty="0" smtClean="0">
                <a:latin typeface="Bookman Old Style" pitchFamily="18" charset="0"/>
                <a:cs typeface="Times New Roman" pitchFamily="18" charset="0"/>
              </a:rPr>
              <a:t>práctica</a:t>
            </a:r>
            <a:r>
              <a:rPr lang="es-EC" sz="1600" i="1" dirty="0" smtClean="0">
                <a:latin typeface="Bookman Old Style" pitchFamily="18" charset="0"/>
                <a:cs typeface="Times New Roman" pitchFamily="18" charset="0"/>
              </a:rPr>
              <a:t> (en el sentido griego de praxis…)el comunicador estaría preparado para formular cautamente juicios de mayor complejidad, desde esta perspectiva las decisiones están basadas en el aprendizaje.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EC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cs typeface="Times New Roman" pitchFamily="18" charset="0"/>
              </a:rPr>
              <a:t>Desde la perspectiva </a:t>
            </a:r>
            <a:r>
              <a:rPr kumimoji="0" lang="es-EC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cs typeface="Times New Roman" pitchFamily="18" charset="0"/>
              </a:rPr>
              <a:t>estratégica,</a:t>
            </a:r>
            <a:r>
              <a:rPr kumimoji="0" lang="es-EC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cs typeface="Times New Roman" pitchFamily="18" charset="0"/>
              </a:rPr>
              <a:t> los actos comunicativos (como los sanitarios, los judiciales o los políticos) son considerados esencialmente como actos problemáticos (riesgo e incertidumbre)</a:t>
            </a:r>
            <a:endParaRPr kumimoji="0" lang="es-EC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magine 12" descr="fondo-trisquel-naranja.jpg"/>
          <p:cNvPicPr>
            <a:picLocks noChangeAspect="1"/>
          </p:cNvPicPr>
          <p:nvPr/>
        </p:nvPicPr>
        <p:blipFill>
          <a:blip r:embed="rId2" cstate="print">
            <a:lum bright="20000"/>
          </a:blip>
          <a:srcRect b="3177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3798" name="Rectangle 15"/>
          <p:cNvSpPr>
            <a:spLocks noChangeArrowheads="1"/>
          </p:cNvSpPr>
          <p:nvPr/>
        </p:nvSpPr>
        <p:spPr bwMode="auto">
          <a:xfrm>
            <a:off x="201881" y="371331"/>
            <a:ext cx="8348353" cy="5055691"/>
          </a:xfrm>
          <a:prstGeom prst="rect">
            <a:avLst/>
          </a:prstGeom>
          <a:gradFill rotWithShape="1">
            <a:gsLst>
              <a:gs pos="0">
                <a:schemeClr val="bg1">
                  <a:alpha val="29999"/>
                </a:schemeClr>
              </a:gs>
              <a:gs pos="100000">
                <a:schemeClr val="bg1">
                  <a:alpha val="32001"/>
                </a:schemeClr>
              </a:gs>
            </a:gsLst>
            <a:lin ang="5400000" scaled="1"/>
          </a:gra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sz="2400" b="1" u="sng">
                <a:solidFill>
                  <a:schemeClr val="tx2"/>
                </a:solidFill>
                <a:latin typeface="Arial Narrow" pitchFamily="34" charset="0"/>
              </a:rPr>
              <a:t/>
            </a:r>
            <a:br>
              <a:rPr lang="it-IT" sz="2400" b="1" u="sng">
                <a:solidFill>
                  <a:schemeClr val="tx2"/>
                </a:solidFill>
                <a:latin typeface="Arial Narrow" pitchFamily="34" charset="0"/>
              </a:rPr>
            </a:br>
            <a:endParaRPr lang="it-IT" sz="3600"/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913913"/>
            <a:ext cx="9144000" cy="714890"/>
          </a:xfrm>
          <a:prstGeom prst="rect">
            <a:avLst/>
          </a:prstGeom>
          <a:gradFill rotWithShape="1">
            <a:gsLst>
              <a:gs pos="0">
                <a:srgbClr val="99CC00"/>
              </a:gs>
              <a:gs pos="100000">
                <a:srgbClr val="99CC00">
                  <a:gamma/>
                  <a:shade val="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it-IT" sz="1800"/>
          </a:p>
        </p:txBody>
      </p:sp>
      <p:sp>
        <p:nvSpPr>
          <p:cNvPr id="21" name="Freeform 9"/>
          <p:cNvSpPr>
            <a:spLocks/>
          </p:cNvSpPr>
          <p:nvPr/>
        </p:nvSpPr>
        <p:spPr bwMode="hidden">
          <a:xfrm rot="10541894">
            <a:off x="1074327" y="5280240"/>
            <a:ext cx="1534676" cy="1747028"/>
          </a:xfrm>
          <a:custGeom>
            <a:avLst/>
            <a:gdLst>
              <a:gd name="T0" fmla="*/ 982 w 2296"/>
              <a:gd name="T1" fmla="*/ 1061 h 1469"/>
              <a:gd name="T2" fmla="*/ 1357 w 2296"/>
              <a:gd name="T3" fmla="*/ 1012 h 1469"/>
              <a:gd name="T4" fmla="*/ 1666 w 2296"/>
              <a:gd name="T5" fmla="*/ 957 h 1469"/>
              <a:gd name="T6" fmla="*/ 1916 w 2296"/>
              <a:gd name="T7" fmla="*/ 897 h 1469"/>
              <a:gd name="T8" fmla="*/ 2100 w 2296"/>
              <a:gd name="T9" fmla="*/ 832 h 1469"/>
              <a:gd name="T10" fmla="*/ 2220 w 2296"/>
              <a:gd name="T11" fmla="*/ 756 h 1469"/>
              <a:gd name="T12" fmla="*/ 2285 w 2296"/>
              <a:gd name="T13" fmla="*/ 669 h 1469"/>
              <a:gd name="T14" fmla="*/ 2290 w 2296"/>
              <a:gd name="T15" fmla="*/ 560 h 1469"/>
              <a:gd name="T16" fmla="*/ 2241 w 2296"/>
              <a:gd name="T17" fmla="*/ 457 h 1469"/>
              <a:gd name="T18" fmla="*/ 2144 w 2296"/>
              <a:gd name="T19" fmla="*/ 364 h 1469"/>
              <a:gd name="T20" fmla="*/ 2008 w 2296"/>
              <a:gd name="T21" fmla="*/ 277 h 1469"/>
              <a:gd name="T22" fmla="*/ 1769 w 2296"/>
              <a:gd name="T23" fmla="*/ 157 h 1469"/>
              <a:gd name="T24" fmla="*/ 1612 w 2296"/>
              <a:gd name="T25" fmla="*/ 92 h 1469"/>
              <a:gd name="T26" fmla="*/ 1476 w 2296"/>
              <a:gd name="T27" fmla="*/ 43 h 1469"/>
              <a:gd name="T28" fmla="*/ 1384 w 2296"/>
              <a:gd name="T29" fmla="*/ 10 h 1469"/>
              <a:gd name="T30" fmla="*/ 1346 w 2296"/>
              <a:gd name="T31" fmla="*/ 0 h 1469"/>
              <a:gd name="T32" fmla="*/ 1655 w 2296"/>
              <a:gd name="T33" fmla="*/ 119 h 1469"/>
              <a:gd name="T34" fmla="*/ 1948 w 2296"/>
              <a:gd name="T35" fmla="*/ 255 h 1469"/>
              <a:gd name="T36" fmla="*/ 2068 w 2296"/>
              <a:gd name="T37" fmla="*/ 326 h 1469"/>
              <a:gd name="T38" fmla="*/ 2171 w 2296"/>
              <a:gd name="T39" fmla="*/ 402 h 1469"/>
              <a:gd name="T40" fmla="*/ 2236 w 2296"/>
              <a:gd name="T41" fmla="*/ 478 h 1469"/>
              <a:gd name="T42" fmla="*/ 2263 w 2296"/>
              <a:gd name="T43" fmla="*/ 560 h 1469"/>
              <a:gd name="T44" fmla="*/ 2241 w 2296"/>
              <a:gd name="T45" fmla="*/ 636 h 1469"/>
              <a:gd name="T46" fmla="*/ 2171 w 2296"/>
              <a:gd name="T47" fmla="*/ 702 h 1469"/>
              <a:gd name="T48" fmla="*/ 2062 w 2296"/>
              <a:gd name="T49" fmla="*/ 756 h 1469"/>
              <a:gd name="T50" fmla="*/ 1921 w 2296"/>
              <a:gd name="T51" fmla="*/ 800 h 1469"/>
              <a:gd name="T52" fmla="*/ 1748 w 2296"/>
              <a:gd name="T53" fmla="*/ 843 h 1469"/>
              <a:gd name="T54" fmla="*/ 1351 w 2296"/>
              <a:gd name="T55" fmla="*/ 908 h 1469"/>
              <a:gd name="T56" fmla="*/ 923 w 2296"/>
              <a:gd name="T57" fmla="*/ 968 h 1469"/>
              <a:gd name="T58" fmla="*/ 521 w 2296"/>
              <a:gd name="T59" fmla="*/ 1028 h 1469"/>
              <a:gd name="T60" fmla="*/ 353 w 2296"/>
              <a:gd name="T61" fmla="*/ 1066 h 1469"/>
              <a:gd name="T62" fmla="*/ 206 w 2296"/>
              <a:gd name="T63" fmla="*/ 1104 h 1469"/>
              <a:gd name="T64" fmla="*/ 92 w 2296"/>
              <a:gd name="T65" fmla="*/ 1148 h 1469"/>
              <a:gd name="T66" fmla="*/ 22 w 2296"/>
              <a:gd name="T67" fmla="*/ 1202 h 1469"/>
              <a:gd name="T68" fmla="*/ 0 w 2296"/>
              <a:gd name="T69" fmla="*/ 1262 h 1469"/>
              <a:gd name="T70" fmla="*/ 27 w 2296"/>
              <a:gd name="T71" fmla="*/ 1327 h 1469"/>
              <a:gd name="T72" fmla="*/ 98 w 2296"/>
              <a:gd name="T73" fmla="*/ 1382 h 1469"/>
              <a:gd name="T74" fmla="*/ 196 w 2296"/>
              <a:gd name="T75" fmla="*/ 1425 h 1469"/>
              <a:gd name="T76" fmla="*/ 326 w 2296"/>
              <a:gd name="T77" fmla="*/ 1469 h 1469"/>
              <a:gd name="T78" fmla="*/ 217 w 2296"/>
              <a:gd name="T79" fmla="*/ 1414 h 1469"/>
              <a:gd name="T80" fmla="*/ 147 w 2296"/>
              <a:gd name="T81" fmla="*/ 1360 h 1469"/>
              <a:gd name="T82" fmla="*/ 120 w 2296"/>
              <a:gd name="T83" fmla="*/ 1306 h 1469"/>
              <a:gd name="T84" fmla="*/ 141 w 2296"/>
              <a:gd name="T85" fmla="*/ 1257 h 1469"/>
              <a:gd name="T86" fmla="*/ 212 w 2296"/>
              <a:gd name="T87" fmla="*/ 1208 h 1469"/>
              <a:gd name="T88" fmla="*/ 342 w 2296"/>
              <a:gd name="T89" fmla="*/ 1164 h 1469"/>
              <a:gd name="T90" fmla="*/ 527 w 2296"/>
              <a:gd name="T91" fmla="*/ 1121 h 1469"/>
              <a:gd name="T92" fmla="*/ 771 w 2296"/>
              <a:gd name="T93" fmla="*/ 1088 h 146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296"/>
              <a:gd name="T142" fmla="*/ 0 h 1469"/>
              <a:gd name="T143" fmla="*/ 2296 w 2296"/>
              <a:gd name="T144" fmla="*/ 1469 h 146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296" h="1469">
                <a:moveTo>
                  <a:pt x="771" y="1088"/>
                </a:moveTo>
                <a:lnTo>
                  <a:pt x="982" y="1061"/>
                </a:lnTo>
                <a:lnTo>
                  <a:pt x="1178" y="1034"/>
                </a:lnTo>
                <a:lnTo>
                  <a:pt x="1357" y="1012"/>
                </a:lnTo>
                <a:lnTo>
                  <a:pt x="1520" y="985"/>
                </a:lnTo>
                <a:lnTo>
                  <a:pt x="1666" y="957"/>
                </a:lnTo>
                <a:lnTo>
                  <a:pt x="1796" y="930"/>
                </a:lnTo>
                <a:lnTo>
                  <a:pt x="1916" y="897"/>
                </a:lnTo>
                <a:lnTo>
                  <a:pt x="2013" y="870"/>
                </a:lnTo>
                <a:lnTo>
                  <a:pt x="2100" y="832"/>
                </a:lnTo>
                <a:lnTo>
                  <a:pt x="2171" y="800"/>
                </a:lnTo>
                <a:lnTo>
                  <a:pt x="2220" y="756"/>
                </a:lnTo>
                <a:lnTo>
                  <a:pt x="2263" y="712"/>
                </a:lnTo>
                <a:lnTo>
                  <a:pt x="2285" y="669"/>
                </a:lnTo>
                <a:lnTo>
                  <a:pt x="2296" y="614"/>
                </a:lnTo>
                <a:lnTo>
                  <a:pt x="2290" y="560"/>
                </a:lnTo>
                <a:lnTo>
                  <a:pt x="2269" y="500"/>
                </a:lnTo>
                <a:lnTo>
                  <a:pt x="2241" y="457"/>
                </a:lnTo>
                <a:lnTo>
                  <a:pt x="2198" y="408"/>
                </a:lnTo>
                <a:lnTo>
                  <a:pt x="2144" y="364"/>
                </a:lnTo>
                <a:lnTo>
                  <a:pt x="2079" y="321"/>
                </a:lnTo>
                <a:lnTo>
                  <a:pt x="2008" y="277"/>
                </a:lnTo>
                <a:lnTo>
                  <a:pt x="1927" y="234"/>
                </a:lnTo>
                <a:lnTo>
                  <a:pt x="1769" y="157"/>
                </a:lnTo>
                <a:lnTo>
                  <a:pt x="1688" y="125"/>
                </a:lnTo>
                <a:lnTo>
                  <a:pt x="1612" y="92"/>
                </a:lnTo>
                <a:lnTo>
                  <a:pt x="1536" y="65"/>
                </a:lnTo>
                <a:lnTo>
                  <a:pt x="1476" y="43"/>
                </a:lnTo>
                <a:lnTo>
                  <a:pt x="1422" y="27"/>
                </a:lnTo>
                <a:lnTo>
                  <a:pt x="1384" y="10"/>
                </a:lnTo>
                <a:lnTo>
                  <a:pt x="1357" y="5"/>
                </a:lnTo>
                <a:lnTo>
                  <a:pt x="1346" y="0"/>
                </a:lnTo>
                <a:lnTo>
                  <a:pt x="1498" y="54"/>
                </a:lnTo>
                <a:lnTo>
                  <a:pt x="1655" y="119"/>
                </a:lnTo>
                <a:lnTo>
                  <a:pt x="1807" y="185"/>
                </a:lnTo>
                <a:lnTo>
                  <a:pt x="1948" y="255"/>
                </a:lnTo>
                <a:lnTo>
                  <a:pt x="2013" y="288"/>
                </a:lnTo>
                <a:lnTo>
                  <a:pt x="2068" y="326"/>
                </a:lnTo>
                <a:lnTo>
                  <a:pt x="2122" y="364"/>
                </a:lnTo>
                <a:lnTo>
                  <a:pt x="2171" y="402"/>
                </a:lnTo>
                <a:lnTo>
                  <a:pt x="2209" y="440"/>
                </a:lnTo>
                <a:lnTo>
                  <a:pt x="2236" y="478"/>
                </a:lnTo>
                <a:lnTo>
                  <a:pt x="2252" y="522"/>
                </a:lnTo>
                <a:lnTo>
                  <a:pt x="2263" y="560"/>
                </a:lnTo>
                <a:lnTo>
                  <a:pt x="2258" y="598"/>
                </a:lnTo>
                <a:lnTo>
                  <a:pt x="2241" y="636"/>
                </a:lnTo>
                <a:lnTo>
                  <a:pt x="2214" y="669"/>
                </a:lnTo>
                <a:lnTo>
                  <a:pt x="2171" y="702"/>
                </a:lnTo>
                <a:lnTo>
                  <a:pt x="2122" y="729"/>
                </a:lnTo>
                <a:lnTo>
                  <a:pt x="2062" y="756"/>
                </a:lnTo>
                <a:lnTo>
                  <a:pt x="1997" y="778"/>
                </a:lnTo>
                <a:lnTo>
                  <a:pt x="1921" y="800"/>
                </a:lnTo>
                <a:lnTo>
                  <a:pt x="1834" y="821"/>
                </a:lnTo>
                <a:lnTo>
                  <a:pt x="1748" y="843"/>
                </a:lnTo>
                <a:lnTo>
                  <a:pt x="1552" y="876"/>
                </a:lnTo>
                <a:lnTo>
                  <a:pt x="1351" y="908"/>
                </a:lnTo>
                <a:lnTo>
                  <a:pt x="1134" y="941"/>
                </a:lnTo>
                <a:lnTo>
                  <a:pt x="923" y="968"/>
                </a:lnTo>
                <a:lnTo>
                  <a:pt x="716" y="995"/>
                </a:lnTo>
                <a:lnTo>
                  <a:pt x="521" y="1028"/>
                </a:lnTo>
                <a:lnTo>
                  <a:pt x="434" y="1044"/>
                </a:lnTo>
                <a:lnTo>
                  <a:pt x="353" y="1066"/>
                </a:lnTo>
                <a:lnTo>
                  <a:pt x="277" y="1082"/>
                </a:lnTo>
                <a:lnTo>
                  <a:pt x="206" y="1104"/>
                </a:lnTo>
                <a:lnTo>
                  <a:pt x="147" y="1126"/>
                </a:lnTo>
                <a:lnTo>
                  <a:pt x="92" y="1148"/>
                </a:lnTo>
                <a:lnTo>
                  <a:pt x="54" y="1175"/>
                </a:lnTo>
                <a:lnTo>
                  <a:pt x="22" y="1202"/>
                </a:lnTo>
                <a:lnTo>
                  <a:pt x="6" y="1229"/>
                </a:lnTo>
                <a:lnTo>
                  <a:pt x="0" y="1262"/>
                </a:lnTo>
                <a:lnTo>
                  <a:pt x="11" y="1295"/>
                </a:lnTo>
                <a:lnTo>
                  <a:pt x="27" y="1327"/>
                </a:lnTo>
                <a:lnTo>
                  <a:pt x="54" y="1355"/>
                </a:lnTo>
                <a:lnTo>
                  <a:pt x="98" y="1382"/>
                </a:lnTo>
                <a:lnTo>
                  <a:pt x="141" y="1404"/>
                </a:lnTo>
                <a:lnTo>
                  <a:pt x="196" y="1425"/>
                </a:lnTo>
                <a:lnTo>
                  <a:pt x="261" y="1447"/>
                </a:lnTo>
                <a:lnTo>
                  <a:pt x="326" y="1469"/>
                </a:lnTo>
                <a:lnTo>
                  <a:pt x="266" y="1442"/>
                </a:lnTo>
                <a:lnTo>
                  <a:pt x="217" y="1414"/>
                </a:lnTo>
                <a:lnTo>
                  <a:pt x="174" y="1387"/>
                </a:lnTo>
                <a:lnTo>
                  <a:pt x="147" y="1360"/>
                </a:lnTo>
                <a:lnTo>
                  <a:pt x="125" y="1333"/>
                </a:lnTo>
                <a:lnTo>
                  <a:pt x="120" y="1306"/>
                </a:lnTo>
                <a:lnTo>
                  <a:pt x="125" y="1278"/>
                </a:lnTo>
                <a:lnTo>
                  <a:pt x="141" y="1257"/>
                </a:lnTo>
                <a:lnTo>
                  <a:pt x="174" y="1229"/>
                </a:lnTo>
                <a:lnTo>
                  <a:pt x="212" y="1208"/>
                </a:lnTo>
                <a:lnTo>
                  <a:pt x="272" y="1186"/>
                </a:lnTo>
                <a:lnTo>
                  <a:pt x="342" y="1164"/>
                </a:lnTo>
                <a:lnTo>
                  <a:pt x="423" y="1142"/>
                </a:lnTo>
                <a:lnTo>
                  <a:pt x="527" y="1121"/>
                </a:lnTo>
                <a:lnTo>
                  <a:pt x="641" y="1104"/>
                </a:lnTo>
                <a:lnTo>
                  <a:pt x="771" y="1088"/>
                </a:lnTo>
                <a:close/>
              </a:path>
            </a:pathLst>
          </a:custGeom>
          <a:solidFill>
            <a:srgbClr val="FFC000"/>
          </a:solidFill>
          <a:ln w="9525">
            <a:noFill/>
            <a:round/>
            <a:headEnd/>
            <a:tailEnd/>
          </a:ln>
        </p:spPr>
        <p:txBody>
          <a:bodyPr rot="10800000"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2" name="Freeform 9"/>
          <p:cNvSpPr>
            <a:spLocks/>
          </p:cNvSpPr>
          <p:nvPr/>
        </p:nvSpPr>
        <p:spPr bwMode="hidden">
          <a:xfrm rot="2769660">
            <a:off x="6697810" y="-316501"/>
            <a:ext cx="2379753" cy="1738862"/>
          </a:xfrm>
          <a:custGeom>
            <a:avLst/>
            <a:gdLst>
              <a:gd name="T0" fmla="*/ 982 w 2296"/>
              <a:gd name="T1" fmla="*/ 1061 h 1469"/>
              <a:gd name="T2" fmla="*/ 1357 w 2296"/>
              <a:gd name="T3" fmla="*/ 1012 h 1469"/>
              <a:gd name="T4" fmla="*/ 1666 w 2296"/>
              <a:gd name="T5" fmla="*/ 957 h 1469"/>
              <a:gd name="T6" fmla="*/ 1916 w 2296"/>
              <a:gd name="T7" fmla="*/ 897 h 1469"/>
              <a:gd name="T8" fmla="*/ 2100 w 2296"/>
              <a:gd name="T9" fmla="*/ 832 h 1469"/>
              <a:gd name="T10" fmla="*/ 2220 w 2296"/>
              <a:gd name="T11" fmla="*/ 756 h 1469"/>
              <a:gd name="T12" fmla="*/ 2285 w 2296"/>
              <a:gd name="T13" fmla="*/ 669 h 1469"/>
              <a:gd name="T14" fmla="*/ 2290 w 2296"/>
              <a:gd name="T15" fmla="*/ 560 h 1469"/>
              <a:gd name="T16" fmla="*/ 2241 w 2296"/>
              <a:gd name="T17" fmla="*/ 457 h 1469"/>
              <a:gd name="T18" fmla="*/ 2144 w 2296"/>
              <a:gd name="T19" fmla="*/ 364 h 1469"/>
              <a:gd name="T20" fmla="*/ 2008 w 2296"/>
              <a:gd name="T21" fmla="*/ 277 h 1469"/>
              <a:gd name="T22" fmla="*/ 1769 w 2296"/>
              <a:gd name="T23" fmla="*/ 157 h 1469"/>
              <a:gd name="T24" fmla="*/ 1612 w 2296"/>
              <a:gd name="T25" fmla="*/ 92 h 1469"/>
              <a:gd name="T26" fmla="*/ 1476 w 2296"/>
              <a:gd name="T27" fmla="*/ 43 h 1469"/>
              <a:gd name="T28" fmla="*/ 1384 w 2296"/>
              <a:gd name="T29" fmla="*/ 10 h 1469"/>
              <a:gd name="T30" fmla="*/ 1346 w 2296"/>
              <a:gd name="T31" fmla="*/ 0 h 1469"/>
              <a:gd name="T32" fmla="*/ 1655 w 2296"/>
              <a:gd name="T33" fmla="*/ 119 h 1469"/>
              <a:gd name="T34" fmla="*/ 1948 w 2296"/>
              <a:gd name="T35" fmla="*/ 255 h 1469"/>
              <a:gd name="T36" fmla="*/ 2068 w 2296"/>
              <a:gd name="T37" fmla="*/ 326 h 1469"/>
              <a:gd name="T38" fmla="*/ 2171 w 2296"/>
              <a:gd name="T39" fmla="*/ 402 h 1469"/>
              <a:gd name="T40" fmla="*/ 2236 w 2296"/>
              <a:gd name="T41" fmla="*/ 478 h 1469"/>
              <a:gd name="T42" fmla="*/ 2263 w 2296"/>
              <a:gd name="T43" fmla="*/ 560 h 1469"/>
              <a:gd name="T44" fmla="*/ 2241 w 2296"/>
              <a:gd name="T45" fmla="*/ 636 h 1469"/>
              <a:gd name="T46" fmla="*/ 2171 w 2296"/>
              <a:gd name="T47" fmla="*/ 702 h 1469"/>
              <a:gd name="T48" fmla="*/ 2062 w 2296"/>
              <a:gd name="T49" fmla="*/ 756 h 1469"/>
              <a:gd name="T50" fmla="*/ 1921 w 2296"/>
              <a:gd name="T51" fmla="*/ 800 h 1469"/>
              <a:gd name="T52" fmla="*/ 1748 w 2296"/>
              <a:gd name="T53" fmla="*/ 843 h 1469"/>
              <a:gd name="T54" fmla="*/ 1351 w 2296"/>
              <a:gd name="T55" fmla="*/ 908 h 1469"/>
              <a:gd name="T56" fmla="*/ 923 w 2296"/>
              <a:gd name="T57" fmla="*/ 968 h 1469"/>
              <a:gd name="T58" fmla="*/ 521 w 2296"/>
              <a:gd name="T59" fmla="*/ 1028 h 1469"/>
              <a:gd name="T60" fmla="*/ 353 w 2296"/>
              <a:gd name="T61" fmla="*/ 1066 h 1469"/>
              <a:gd name="T62" fmla="*/ 206 w 2296"/>
              <a:gd name="T63" fmla="*/ 1104 h 1469"/>
              <a:gd name="T64" fmla="*/ 92 w 2296"/>
              <a:gd name="T65" fmla="*/ 1148 h 1469"/>
              <a:gd name="T66" fmla="*/ 22 w 2296"/>
              <a:gd name="T67" fmla="*/ 1202 h 1469"/>
              <a:gd name="T68" fmla="*/ 0 w 2296"/>
              <a:gd name="T69" fmla="*/ 1262 h 1469"/>
              <a:gd name="T70" fmla="*/ 27 w 2296"/>
              <a:gd name="T71" fmla="*/ 1327 h 1469"/>
              <a:gd name="T72" fmla="*/ 98 w 2296"/>
              <a:gd name="T73" fmla="*/ 1382 h 1469"/>
              <a:gd name="T74" fmla="*/ 196 w 2296"/>
              <a:gd name="T75" fmla="*/ 1425 h 1469"/>
              <a:gd name="T76" fmla="*/ 326 w 2296"/>
              <a:gd name="T77" fmla="*/ 1469 h 1469"/>
              <a:gd name="T78" fmla="*/ 217 w 2296"/>
              <a:gd name="T79" fmla="*/ 1414 h 1469"/>
              <a:gd name="T80" fmla="*/ 147 w 2296"/>
              <a:gd name="T81" fmla="*/ 1360 h 1469"/>
              <a:gd name="T82" fmla="*/ 120 w 2296"/>
              <a:gd name="T83" fmla="*/ 1306 h 1469"/>
              <a:gd name="T84" fmla="*/ 141 w 2296"/>
              <a:gd name="T85" fmla="*/ 1257 h 1469"/>
              <a:gd name="T86" fmla="*/ 212 w 2296"/>
              <a:gd name="T87" fmla="*/ 1208 h 1469"/>
              <a:gd name="T88" fmla="*/ 342 w 2296"/>
              <a:gd name="T89" fmla="*/ 1164 h 1469"/>
              <a:gd name="T90" fmla="*/ 527 w 2296"/>
              <a:gd name="T91" fmla="*/ 1121 h 1469"/>
              <a:gd name="T92" fmla="*/ 771 w 2296"/>
              <a:gd name="T93" fmla="*/ 1088 h 146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296"/>
              <a:gd name="T142" fmla="*/ 0 h 1469"/>
              <a:gd name="T143" fmla="*/ 2296 w 2296"/>
              <a:gd name="T144" fmla="*/ 1469 h 146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296" h="1469">
                <a:moveTo>
                  <a:pt x="771" y="1088"/>
                </a:moveTo>
                <a:lnTo>
                  <a:pt x="982" y="1061"/>
                </a:lnTo>
                <a:lnTo>
                  <a:pt x="1178" y="1034"/>
                </a:lnTo>
                <a:lnTo>
                  <a:pt x="1357" y="1012"/>
                </a:lnTo>
                <a:lnTo>
                  <a:pt x="1520" y="985"/>
                </a:lnTo>
                <a:lnTo>
                  <a:pt x="1666" y="957"/>
                </a:lnTo>
                <a:lnTo>
                  <a:pt x="1796" y="930"/>
                </a:lnTo>
                <a:lnTo>
                  <a:pt x="1916" y="897"/>
                </a:lnTo>
                <a:lnTo>
                  <a:pt x="2013" y="870"/>
                </a:lnTo>
                <a:lnTo>
                  <a:pt x="2100" y="832"/>
                </a:lnTo>
                <a:lnTo>
                  <a:pt x="2171" y="800"/>
                </a:lnTo>
                <a:lnTo>
                  <a:pt x="2220" y="756"/>
                </a:lnTo>
                <a:lnTo>
                  <a:pt x="2263" y="712"/>
                </a:lnTo>
                <a:lnTo>
                  <a:pt x="2285" y="669"/>
                </a:lnTo>
                <a:lnTo>
                  <a:pt x="2296" y="614"/>
                </a:lnTo>
                <a:lnTo>
                  <a:pt x="2290" y="560"/>
                </a:lnTo>
                <a:lnTo>
                  <a:pt x="2269" y="500"/>
                </a:lnTo>
                <a:lnTo>
                  <a:pt x="2241" y="457"/>
                </a:lnTo>
                <a:lnTo>
                  <a:pt x="2198" y="408"/>
                </a:lnTo>
                <a:lnTo>
                  <a:pt x="2144" y="364"/>
                </a:lnTo>
                <a:lnTo>
                  <a:pt x="2079" y="321"/>
                </a:lnTo>
                <a:lnTo>
                  <a:pt x="2008" y="277"/>
                </a:lnTo>
                <a:lnTo>
                  <a:pt x="1927" y="234"/>
                </a:lnTo>
                <a:lnTo>
                  <a:pt x="1769" y="157"/>
                </a:lnTo>
                <a:lnTo>
                  <a:pt x="1688" y="125"/>
                </a:lnTo>
                <a:lnTo>
                  <a:pt x="1612" y="92"/>
                </a:lnTo>
                <a:lnTo>
                  <a:pt x="1536" y="65"/>
                </a:lnTo>
                <a:lnTo>
                  <a:pt x="1476" y="43"/>
                </a:lnTo>
                <a:lnTo>
                  <a:pt x="1422" y="27"/>
                </a:lnTo>
                <a:lnTo>
                  <a:pt x="1384" y="10"/>
                </a:lnTo>
                <a:lnTo>
                  <a:pt x="1357" y="5"/>
                </a:lnTo>
                <a:lnTo>
                  <a:pt x="1346" y="0"/>
                </a:lnTo>
                <a:lnTo>
                  <a:pt x="1498" y="54"/>
                </a:lnTo>
                <a:lnTo>
                  <a:pt x="1655" y="119"/>
                </a:lnTo>
                <a:lnTo>
                  <a:pt x="1807" y="185"/>
                </a:lnTo>
                <a:lnTo>
                  <a:pt x="1948" y="255"/>
                </a:lnTo>
                <a:lnTo>
                  <a:pt x="2013" y="288"/>
                </a:lnTo>
                <a:lnTo>
                  <a:pt x="2068" y="326"/>
                </a:lnTo>
                <a:lnTo>
                  <a:pt x="2122" y="364"/>
                </a:lnTo>
                <a:lnTo>
                  <a:pt x="2171" y="402"/>
                </a:lnTo>
                <a:lnTo>
                  <a:pt x="2209" y="440"/>
                </a:lnTo>
                <a:lnTo>
                  <a:pt x="2236" y="478"/>
                </a:lnTo>
                <a:lnTo>
                  <a:pt x="2252" y="522"/>
                </a:lnTo>
                <a:lnTo>
                  <a:pt x="2263" y="560"/>
                </a:lnTo>
                <a:lnTo>
                  <a:pt x="2258" y="598"/>
                </a:lnTo>
                <a:lnTo>
                  <a:pt x="2241" y="636"/>
                </a:lnTo>
                <a:lnTo>
                  <a:pt x="2214" y="669"/>
                </a:lnTo>
                <a:lnTo>
                  <a:pt x="2171" y="702"/>
                </a:lnTo>
                <a:lnTo>
                  <a:pt x="2122" y="729"/>
                </a:lnTo>
                <a:lnTo>
                  <a:pt x="2062" y="756"/>
                </a:lnTo>
                <a:lnTo>
                  <a:pt x="1997" y="778"/>
                </a:lnTo>
                <a:lnTo>
                  <a:pt x="1921" y="800"/>
                </a:lnTo>
                <a:lnTo>
                  <a:pt x="1834" y="821"/>
                </a:lnTo>
                <a:lnTo>
                  <a:pt x="1748" y="843"/>
                </a:lnTo>
                <a:lnTo>
                  <a:pt x="1552" y="876"/>
                </a:lnTo>
                <a:lnTo>
                  <a:pt x="1351" y="908"/>
                </a:lnTo>
                <a:lnTo>
                  <a:pt x="1134" y="941"/>
                </a:lnTo>
                <a:lnTo>
                  <a:pt x="923" y="968"/>
                </a:lnTo>
                <a:lnTo>
                  <a:pt x="716" y="995"/>
                </a:lnTo>
                <a:lnTo>
                  <a:pt x="521" y="1028"/>
                </a:lnTo>
                <a:lnTo>
                  <a:pt x="434" y="1044"/>
                </a:lnTo>
                <a:lnTo>
                  <a:pt x="353" y="1066"/>
                </a:lnTo>
                <a:lnTo>
                  <a:pt x="277" y="1082"/>
                </a:lnTo>
                <a:lnTo>
                  <a:pt x="206" y="1104"/>
                </a:lnTo>
                <a:lnTo>
                  <a:pt x="147" y="1126"/>
                </a:lnTo>
                <a:lnTo>
                  <a:pt x="92" y="1148"/>
                </a:lnTo>
                <a:lnTo>
                  <a:pt x="54" y="1175"/>
                </a:lnTo>
                <a:lnTo>
                  <a:pt x="22" y="1202"/>
                </a:lnTo>
                <a:lnTo>
                  <a:pt x="6" y="1229"/>
                </a:lnTo>
                <a:lnTo>
                  <a:pt x="0" y="1262"/>
                </a:lnTo>
                <a:lnTo>
                  <a:pt x="11" y="1295"/>
                </a:lnTo>
                <a:lnTo>
                  <a:pt x="27" y="1327"/>
                </a:lnTo>
                <a:lnTo>
                  <a:pt x="54" y="1355"/>
                </a:lnTo>
                <a:lnTo>
                  <a:pt x="98" y="1382"/>
                </a:lnTo>
                <a:lnTo>
                  <a:pt x="141" y="1404"/>
                </a:lnTo>
                <a:lnTo>
                  <a:pt x="196" y="1425"/>
                </a:lnTo>
                <a:lnTo>
                  <a:pt x="261" y="1447"/>
                </a:lnTo>
                <a:lnTo>
                  <a:pt x="326" y="1469"/>
                </a:lnTo>
                <a:lnTo>
                  <a:pt x="266" y="1442"/>
                </a:lnTo>
                <a:lnTo>
                  <a:pt x="217" y="1414"/>
                </a:lnTo>
                <a:lnTo>
                  <a:pt x="174" y="1387"/>
                </a:lnTo>
                <a:lnTo>
                  <a:pt x="147" y="1360"/>
                </a:lnTo>
                <a:lnTo>
                  <a:pt x="125" y="1333"/>
                </a:lnTo>
                <a:lnTo>
                  <a:pt x="120" y="1306"/>
                </a:lnTo>
                <a:lnTo>
                  <a:pt x="125" y="1278"/>
                </a:lnTo>
                <a:lnTo>
                  <a:pt x="141" y="1257"/>
                </a:lnTo>
                <a:lnTo>
                  <a:pt x="174" y="1229"/>
                </a:lnTo>
                <a:lnTo>
                  <a:pt x="212" y="1208"/>
                </a:lnTo>
                <a:lnTo>
                  <a:pt x="272" y="1186"/>
                </a:lnTo>
                <a:lnTo>
                  <a:pt x="342" y="1164"/>
                </a:lnTo>
                <a:lnTo>
                  <a:pt x="423" y="1142"/>
                </a:lnTo>
                <a:lnTo>
                  <a:pt x="527" y="1121"/>
                </a:lnTo>
                <a:lnTo>
                  <a:pt x="641" y="1104"/>
                </a:lnTo>
                <a:lnTo>
                  <a:pt x="771" y="108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50000">
                <a:srgbClr val="006600"/>
              </a:gs>
              <a:gs pos="100000">
                <a:schemeClr val="folHlink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rot="10800000" vert="eaVert"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461230" y="997326"/>
            <a:ext cx="7829654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/>
            <a:r>
              <a:rPr lang="es-EC" sz="1600" b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3.- ¿Cómo accedemos al conocimiento?</a:t>
            </a:r>
            <a:endParaRPr lang="es-EC" sz="1600" b="1" dirty="0" smtClean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/>
            <a:endParaRPr lang="es-EC" sz="1400" dirty="0" smtClean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1257300" lvl="2" indent="-342900" algn="just">
              <a:lnSpc>
                <a:spcPct val="150000"/>
              </a:lnSpc>
              <a:buFont typeface="+mj-lt"/>
              <a:buAutoNum type="alphaLcPeriod"/>
            </a:pPr>
            <a:r>
              <a:rPr lang="es-EC" sz="1600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¿Qué conocimientos necesitamos los comunicadores para hacer ese necesario tránsito?</a:t>
            </a:r>
            <a:endParaRPr lang="es-EC" sz="1600" dirty="0" smtClean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1257300" lvl="2" indent="-342900" algn="just">
              <a:lnSpc>
                <a:spcPct val="150000"/>
              </a:lnSpc>
              <a:buFont typeface="+mj-lt"/>
              <a:buAutoNum type="alphaLcPeriod"/>
            </a:pPr>
            <a:r>
              <a:rPr lang="es-EC" sz="1600" i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¿Cómo alcanzarlo?</a:t>
            </a:r>
            <a:endParaRPr lang="es-EC" sz="1600" i="1" dirty="0" smtClean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1257300" lvl="2" indent="-342900" algn="just">
              <a:lnSpc>
                <a:spcPct val="150000"/>
              </a:lnSpc>
              <a:buFont typeface="+mj-lt"/>
              <a:buAutoNum type="alphaLcPeriod"/>
            </a:pPr>
            <a:r>
              <a:rPr lang="es-EC" sz="1600" i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¿Cuál sería el modelo ideal?</a:t>
            </a:r>
            <a:endParaRPr lang="es-EC" sz="1600" i="1" dirty="0" smtClean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2" name="Freeform 9"/>
          <p:cNvSpPr>
            <a:spLocks/>
          </p:cNvSpPr>
          <p:nvPr/>
        </p:nvSpPr>
        <p:spPr bwMode="hidden">
          <a:xfrm rot="10541894">
            <a:off x="58937" y="5256807"/>
            <a:ext cx="2484438" cy="1664740"/>
          </a:xfrm>
          <a:custGeom>
            <a:avLst/>
            <a:gdLst>
              <a:gd name="T0" fmla="*/ 982 w 2296"/>
              <a:gd name="T1" fmla="*/ 1061 h 1469"/>
              <a:gd name="T2" fmla="*/ 1357 w 2296"/>
              <a:gd name="T3" fmla="*/ 1012 h 1469"/>
              <a:gd name="T4" fmla="*/ 1666 w 2296"/>
              <a:gd name="T5" fmla="*/ 957 h 1469"/>
              <a:gd name="T6" fmla="*/ 1916 w 2296"/>
              <a:gd name="T7" fmla="*/ 897 h 1469"/>
              <a:gd name="T8" fmla="*/ 2100 w 2296"/>
              <a:gd name="T9" fmla="*/ 832 h 1469"/>
              <a:gd name="T10" fmla="*/ 2220 w 2296"/>
              <a:gd name="T11" fmla="*/ 756 h 1469"/>
              <a:gd name="T12" fmla="*/ 2285 w 2296"/>
              <a:gd name="T13" fmla="*/ 669 h 1469"/>
              <a:gd name="T14" fmla="*/ 2290 w 2296"/>
              <a:gd name="T15" fmla="*/ 560 h 1469"/>
              <a:gd name="T16" fmla="*/ 2241 w 2296"/>
              <a:gd name="T17" fmla="*/ 457 h 1469"/>
              <a:gd name="T18" fmla="*/ 2144 w 2296"/>
              <a:gd name="T19" fmla="*/ 364 h 1469"/>
              <a:gd name="T20" fmla="*/ 2008 w 2296"/>
              <a:gd name="T21" fmla="*/ 277 h 1469"/>
              <a:gd name="T22" fmla="*/ 1769 w 2296"/>
              <a:gd name="T23" fmla="*/ 157 h 1469"/>
              <a:gd name="T24" fmla="*/ 1612 w 2296"/>
              <a:gd name="T25" fmla="*/ 92 h 1469"/>
              <a:gd name="T26" fmla="*/ 1476 w 2296"/>
              <a:gd name="T27" fmla="*/ 43 h 1469"/>
              <a:gd name="T28" fmla="*/ 1384 w 2296"/>
              <a:gd name="T29" fmla="*/ 10 h 1469"/>
              <a:gd name="T30" fmla="*/ 1346 w 2296"/>
              <a:gd name="T31" fmla="*/ 0 h 1469"/>
              <a:gd name="T32" fmla="*/ 1655 w 2296"/>
              <a:gd name="T33" fmla="*/ 119 h 1469"/>
              <a:gd name="T34" fmla="*/ 1948 w 2296"/>
              <a:gd name="T35" fmla="*/ 255 h 1469"/>
              <a:gd name="T36" fmla="*/ 2068 w 2296"/>
              <a:gd name="T37" fmla="*/ 326 h 1469"/>
              <a:gd name="T38" fmla="*/ 2171 w 2296"/>
              <a:gd name="T39" fmla="*/ 402 h 1469"/>
              <a:gd name="T40" fmla="*/ 2236 w 2296"/>
              <a:gd name="T41" fmla="*/ 478 h 1469"/>
              <a:gd name="T42" fmla="*/ 2263 w 2296"/>
              <a:gd name="T43" fmla="*/ 560 h 1469"/>
              <a:gd name="T44" fmla="*/ 2241 w 2296"/>
              <a:gd name="T45" fmla="*/ 636 h 1469"/>
              <a:gd name="T46" fmla="*/ 2171 w 2296"/>
              <a:gd name="T47" fmla="*/ 702 h 1469"/>
              <a:gd name="T48" fmla="*/ 2062 w 2296"/>
              <a:gd name="T49" fmla="*/ 756 h 1469"/>
              <a:gd name="T50" fmla="*/ 1921 w 2296"/>
              <a:gd name="T51" fmla="*/ 800 h 1469"/>
              <a:gd name="T52" fmla="*/ 1748 w 2296"/>
              <a:gd name="T53" fmla="*/ 843 h 1469"/>
              <a:gd name="T54" fmla="*/ 1351 w 2296"/>
              <a:gd name="T55" fmla="*/ 908 h 1469"/>
              <a:gd name="T56" fmla="*/ 923 w 2296"/>
              <a:gd name="T57" fmla="*/ 968 h 1469"/>
              <a:gd name="T58" fmla="*/ 521 w 2296"/>
              <a:gd name="T59" fmla="*/ 1028 h 1469"/>
              <a:gd name="T60" fmla="*/ 353 w 2296"/>
              <a:gd name="T61" fmla="*/ 1066 h 1469"/>
              <a:gd name="T62" fmla="*/ 206 w 2296"/>
              <a:gd name="T63" fmla="*/ 1104 h 1469"/>
              <a:gd name="T64" fmla="*/ 92 w 2296"/>
              <a:gd name="T65" fmla="*/ 1148 h 1469"/>
              <a:gd name="T66" fmla="*/ 22 w 2296"/>
              <a:gd name="T67" fmla="*/ 1202 h 1469"/>
              <a:gd name="T68" fmla="*/ 0 w 2296"/>
              <a:gd name="T69" fmla="*/ 1262 h 1469"/>
              <a:gd name="T70" fmla="*/ 27 w 2296"/>
              <a:gd name="T71" fmla="*/ 1327 h 1469"/>
              <a:gd name="T72" fmla="*/ 98 w 2296"/>
              <a:gd name="T73" fmla="*/ 1382 h 1469"/>
              <a:gd name="T74" fmla="*/ 196 w 2296"/>
              <a:gd name="T75" fmla="*/ 1425 h 1469"/>
              <a:gd name="T76" fmla="*/ 326 w 2296"/>
              <a:gd name="T77" fmla="*/ 1469 h 1469"/>
              <a:gd name="T78" fmla="*/ 217 w 2296"/>
              <a:gd name="T79" fmla="*/ 1414 h 1469"/>
              <a:gd name="T80" fmla="*/ 147 w 2296"/>
              <a:gd name="T81" fmla="*/ 1360 h 1469"/>
              <a:gd name="T82" fmla="*/ 120 w 2296"/>
              <a:gd name="T83" fmla="*/ 1306 h 1469"/>
              <a:gd name="T84" fmla="*/ 141 w 2296"/>
              <a:gd name="T85" fmla="*/ 1257 h 1469"/>
              <a:gd name="T86" fmla="*/ 212 w 2296"/>
              <a:gd name="T87" fmla="*/ 1208 h 1469"/>
              <a:gd name="T88" fmla="*/ 342 w 2296"/>
              <a:gd name="T89" fmla="*/ 1164 h 1469"/>
              <a:gd name="T90" fmla="*/ 527 w 2296"/>
              <a:gd name="T91" fmla="*/ 1121 h 1469"/>
              <a:gd name="T92" fmla="*/ 771 w 2296"/>
              <a:gd name="T93" fmla="*/ 1088 h 146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296"/>
              <a:gd name="T142" fmla="*/ 0 h 1469"/>
              <a:gd name="T143" fmla="*/ 2296 w 2296"/>
              <a:gd name="T144" fmla="*/ 1469 h 146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296" h="1469">
                <a:moveTo>
                  <a:pt x="771" y="1088"/>
                </a:moveTo>
                <a:lnTo>
                  <a:pt x="982" y="1061"/>
                </a:lnTo>
                <a:lnTo>
                  <a:pt x="1178" y="1034"/>
                </a:lnTo>
                <a:lnTo>
                  <a:pt x="1357" y="1012"/>
                </a:lnTo>
                <a:lnTo>
                  <a:pt x="1520" y="985"/>
                </a:lnTo>
                <a:lnTo>
                  <a:pt x="1666" y="957"/>
                </a:lnTo>
                <a:lnTo>
                  <a:pt x="1796" y="930"/>
                </a:lnTo>
                <a:lnTo>
                  <a:pt x="1916" y="897"/>
                </a:lnTo>
                <a:lnTo>
                  <a:pt x="2013" y="870"/>
                </a:lnTo>
                <a:lnTo>
                  <a:pt x="2100" y="832"/>
                </a:lnTo>
                <a:lnTo>
                  <a:pt x="2171" y="800"/>
                </a:lnTo>
                <a:lnTo>
                  <a:pt x="2220" y="756"/>
                </a:lnTo>
                <a:lnTo>
                  <a:pt x="2263" y="712"/>
                </a:lnTo>
                <a:lnTo>
                  <a:pt x="2285" y="669"/>
                </a:lnTo>
                <a:lnTo>
                  <a:pt x="2296" y="614"/>
                </a:lnTo>
                <a:lnTo>
                  <a:pt x="2290" y="560"/>
                </a:lnTo>
                <a:lnTo>
                  <a:pt x="2269" y="500"/>
                </a:lnTo>
                <a:lnTo>
                  <a:pt x="2241" y="457"/>
                </a:lnTo>
                <a:lnTo>
                  <a:pt x="2198" y="408"/>
                </a:lnTo>
                <a:lnTo>
                  <a:pt x="2144" y="364"/>
                </a:lnTo>
                <a:lnTo>
                  <a:pt x="2079" y="321"/>
                </a:lnTo>
                <a:lnTo>
                  <a:pt x="2008" y="277"/>
                </a:lnTo>
                <a:lnTo>
                  <a:pt x="1927" y="234"/>
                </a:lnTo>
                <a:lnTo>
                  <a:pt x="1769" y="157"/>
                </a:lnTo>
                <a:lnTo>
                  <a:pt x="1688" y="125"/>
                </a:lnTo>
                <a:lnTo>
                  <a:pt x="1612" y="92"/>
                </a:lnTo>
                <a:lnTo>
                  <a:pt x="1536" y="65"/>
                </a:lnTo>
                <a:lnTo>
                  <a:pt x="1476" y="43"/>
                </a:lnTo>
                <a:lnTo>
                  <a:pt x="1422" y="27"/>
                </a:lnTo>
                <a:lnTo>
                  <a:pt x="1384" y="10"/>
                </a:lnTo>
                <a:lnTo>
                  <a:pt x="1357" y="5"/>
                </a:lnTo>
                <a:lnTo>
                  <a:pt x="1346" y="0"/>
                </a:lnTo>
                <a:lnTo>
                  <a:pt x="1498" y="54"/>
                </a:lnTo>
                <a:lnTo>
                  <a:pt x="1655" y="119"/>
                </a:lnTo>
                <a:lnTo>
                  <a:pt x="1807" y="185"/>
                </a:lnTo>
                <a:lnTo>
                  <a:pt x="1948" y="255"/>
                </a:lnTo>
                <a:lnTo>
                  <a:pt x="2013" y="288"/>
                </a:lnTo>
                <a:lnTo>
                  <a:pt x="2068" y="326"/>
                </a:lnTo>
                <a:lnTo>
                  <a:pt x="2122" y="364"/>
                </a:lnTo>
                <a:lnTo>
                  <a:pt x="2171" y="402"/>
                </a:lnTo>
                <a:lnTo>
                  <a:pt x="2209" y="440"/>
                </a:lnTo>
                <a:lnTo>
                  <a:pt x="2236" y="478"/>
                </a:lnTo>
                <a:lnTo>
                  <a:pt x="2252" y="522"/>
                </a:lnTo>
                <a:lnTo>
                  <a:pt x="2263" y="560"/>
                </a:lnTo>
                <a:lnTo>
                  <a:pt x="2258" y="598"/>
                </a:lnTo>
                <a:lnTo>
                  <a:pt x="2241" y="636"/>
                </a:lnTo>
                <a:lnTo>
                  <a:pt x="2214" y="669"/>
                </a:lnTo>
                <a:lnTo>
                  <a:pt x="2171" y="702"/>
                </a:lnTo>
                <a:lnTo>
                  <a:pt x="2122" y="729"/>
                </a:lnTo>
                <a:lnTo>
                  <a:pt x="2062" y="756"/>
                </a:lnTo>
                <a:lnTo>
                  <a:pt x="1997" y="778"/>
                </a:lnTo>
                <a:lnTo>
                  <a:pt x="1921" y="800"/>
                </a:lnTo>
                <a:lnTo>
                  <a:pt x="1834" y="821"/>
                </a:lnTo>
                <a:lnTo>
                  <a:pt x="1748" y="843"/>
                </a:lnTo>
                <a:lnTo>
                  <a:pt x="1552" y="876"/>
                </a:lnTo>
                <a:lnTo>
                  <a:pt x="1351" y="908"/>
                </a:lnTo>
                <a:lnTo>
                  <a:pt x="1134" y="941"/>
                </a:lnTo>
                <a:lnTo>
                  <a:pt x="923" y="968"/>
                </a:lnTo>
                <a:lnTo>
                  <a:pt x="716" y="995"/>
                </a:lnTo>
                <a:lnTo>
                  <a:pt x="521" y="1028"/>
                </a:lnTo>
                <a:lnTo>
                  <a:pt x="434" y="1044"/>
                </a:lnTo>
                <a:lnTo>
                  <a:pt x="353" y="1066"/>
                </a:lnTo>
                <a:lnTo>
                  <a:pt x="277" y="1082"/>
                </a:lnTo>
                <a:lnTo>
                  <a:pt x="206" y="1104"/>
                </a:lnTo>
                <a:lnTo>
                  <a:pt x="147" y="1126"/>
                </a:lnTo>
                <a:lnTo>
                  <a:pt x="92" y="1148"/>
                </a:lnTo>
                <a:lnTo>
                  <a:pt x="54" y="1175"/>
                </a:lnTo>
                <a:lnTo>
                  <a:pt x="22" y="1202"/>
                </a:lnTo>
                <a:lnTo>
                  <a:pt x="6" y="1229"/>
                </a:lnTo>
                <a:lnTo>
                  <a:pt x="0" y="1262"/>
                </a:lnTo>
                <a:lnTo>
                  <a:pt x="11" y="1295"/>
                </a:lnTo>
                <a:lnTo>
                  <a:pt x="27" y="1327"/>
                </a:lnTo>
                <a:lnTo>
                  <a:pt x="54" y="1355"/>
                </a:lnTo>
                <a:lnTo>
                  <a:pt x="98" y="1382"/>
                </a:lnTo>
                <a:lnTo>
                  <a:pt x="141" y="1404"/>
                </a:lnTo>
                <a:lnTo>
                  <a:pt x="196" y="1425"/>
                </a:lnTo>
                <a:lnTo>
                  <a:pt x="261" y="1447"/>
                </a:lnTo>
                <a:lnTo>
                  <a:pt x="326" y="1469"/>
                </a:lnTo>
                <a:lnTo>
                  <a:pt x="266" y="1442"/>
                </a:lnTo>
                <a:lnTo>
                  <a:pt x="217" y="1414"/>
                </a:lnTo>
                <a:lnTo>
                  <a:pt x="174" y="1387"/>
                </a:lnTo>
                <a:lnTo>
                  <a:pt x="147" y="1360"/>
                </a:lnTo>
                <a:lnTo>
                  <a:pt x="125" y="1333"/>
                </a:lnTo>
                <a:lnTo>
                  <a:pt x="120" y="1306"/>
                </a:lnTo>
                <a:lnTo>
                  <a:pt x="125" y="1278"/>
                </a:lnTo>
                <a:lnTo>
                  <a:pt x="141" y="1257"/>
                </a:lnTo>
                <a:lnTo>
                  <a:pt x="174" y="1229"/>
                </a:lnTo>
                <a:lnTo>
                  <a:pt x="212" y="1208"/>
                </a:lnTo>
                <a:lnTo>
                  <a:pt x="272" y="1186"/>
                </a:lnTo>
                <a:lnTo>
                  <a:pt x="342" y="1164"/>
                </a:lnTo>
                <a:lnTo>
                  <a:pt x="423" y="1142"/>
                </a:lnTo>
                <a:lnTo>
                  <a:pt x="527" y="1121"/>
                </a:lnTo>
                <a:lnTo>
                  <a:pt x="641" y="1104"/>
                </a:lnTo>
                <a:lnTo>
                  <a:pt x="771" y="108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50000">
                <a:srgbClr val="006600"/>
              </a:gs>
              <a:gs pos="100000">
                <a:schemeClr val="folHlink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rot="10800000"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461230" y="3787939"/>
            <a:ext cx="782965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es-EC" sz="1600" b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Necesitamos formación/conocimiento que nos permita realizar diagnósticos, pronósticos y  terapias comunicativas certeras y fiables</a:t>
            </a:r>
            <a:endParaRPr lang="es-EC" sz="1600" i="1" dirty="0" smtClean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42934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magine 12" descr="fondo-trisquel-naranja.jpg"/>
          <p:cNvPicPr>
            <a:picLocks noChangeAspect="1"/>
          </p:cNvPicPr>
          <p:nvPr/>
        </p:nvPicPr>
        <p:blipFill>
          <a:blip r:embed="rId2" cstate="print">
            <a:lum bright="20000"/>
          </a:blip>
          <a:srcRect b="3177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3798" name="Rectangle 15"/>
          <p:cNvSpPr>
            <a:spLocks noChangeArrowheads="1"/>
          </p:cNvSpPr>
          <p:nvPr/>
        </p:nvSpPr>
        <p:spPr bwMode="auto">
          <a:xfrm>
            <a:off x="201881" y="371331"/>
            <a:ext cx="8348353" cy="5055691"/>
          </a:xfrm>
          <a:prstGeom prst="rect">
            <a:avLst/>
          </a:prstGeom>
          <a:gradFill rotWithShape="1">
            <a:gsLst>
              <a:gs pos="0">
                <a:schemeClr val="bg1">
                  <a:alpha val="29999"/>
                </a:schemeClr>
              </a:gs>
              <a:gs pos="100000">
                <a:schemeClr val="bg1">
                  <a:alpha val="32001"/>
                </a:schemeClr>
              </a:gs>
            </a:gsLst>
            <a:lin ang="5400000" scaled="1"/>
          </a:gra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sz="2400" b="1" u="sng">
                <a:solidFill>
                  <a:schemeClr val="tx2"/>
                </a:solidFill>
                <a:latin typeface="Arial Narrow" pitchFamily="34" charset="0"/>
              </a:rPr>
              <a:t/>
            </a:r>
            <a:br>
              <a:rPr lang="it-IT" sz="2400" b="1" u="sng">
                <a:solidFill>
                  <a:schemeClr val="tx2"/>
                </a:solidFill>
                <a:latin typeface="Arial Narrow" pitchFamily="34" charset="0"/>
              </a:rPr>
            </a:br>
            <a:endParaRPr lang="it-IT" sz="3600"/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913913"/>
            <a:ext cx="9144000" cy="714890"/>
          </a:xfrm>
          <a:prstGeom prst="rect">
            <a:avLst/>
          </a:prstGeom>
          <a:gradFill rotWithShape="1">
            <a:gsLst>
              <a:gs pos="0">
                <a:srgbClr val="99CC00"/>
              </a:gs>
              <a:gs pos="100000">
                <a:srgbClr val="99CC00">
                  <a:gamma/>
                  <a:shade val="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it-IT" sz="1800"/>
          </a:p>
        </p:txBody>
      </p:sp>
      <p:sp>
        <p:nvSpPr>
          <p:cNvPr id="21" name="Freeform 9"/>
          <p:cNvSpPr>
            <a:spLocks/>
          </p:cNvSpPr>
          <p:nvPr/>
        </p:nvSpPr>
        <p:spPr bwMode="hidden">
          <a:xfrm rot="10541894">
            <a:off x="1074327" y="5280240"/>
            <a:ext cx="1534676" cy="1747028"/>
          </a:xfrm>
          <a:custGeom>
            <a:avLst/>
            <a:gdLst>
              <a:gd name="T0" fmla="*/ 982 w 2296"/>
              <a:gd name="T1" fmla="*/ 1061 h 1469"/>
              <a:gd name="T2" fmla="*/ 1357 w 2296"/>
              <a:gd name="T3" fmla="*/ 1012 h 1469"/>
              <a:gd name="T4" fmla="*/ 1666 w 2296"/>
              <a:gd name="T5" fmla="*/ 957 h 1469"/>
              <a:gd name="T6" fmla="*/ 1916 w 2296"/>
              <a:gd name="T7" fmla="*/ 897 h 1469"/>
              <a:gd name="T8" fmla="*/ 2100 w 2296"/>
              <a:gd name="T9" fmla="*/ 832 h 1469"/>
              <a:gd name="T10" fmla="*/ 2220 w 2296"/>
              <a:gd name="T11" fmla="*/ 756 h 1469"/>
              <a:gd name="T12" fmla="*/ 2285 w 2296"/>
              <a:gd name="T13" fmla="*/ 669 h 1469"/>
              <a:gd name="T14" fmla="*/ 2290 w 2296"/>
              <a:gd name="T15" fmla="*/ 560 h 1469"/>
              <a:gd name="T16" fmla="*/ 2241 w 2296"/>
              <a:gd name="T17" fmla="*/ 457 h 1469"/>
              <a:gd name="T18" fmla="*/ 2144 w 2296"/>
              <a:gd name="T19" fmla="*/ 364 h 1469"/>
              <a:gd name="T20" fmla="*/ 2008 w 2296"/>
              <a:gd name="T21" fmla="*/ 277 h 1469"/>
              <a:gd name="T22" fmla="*/ 1769 w 2296"/>
              <a:gd name="T23" fmla="*/ 157 h 1469"/>
              <a:gd name="T24" fmla="*/ 1612 w 2296"/>
              <a:gd name="T25" fmla="*/ 92 h 1469"/>
              <a:gd name="T26" fmla="*/ 1476 w 2296"/>
              <a:gd name="T27" fmla="*/ 43 h 1469"/>
              <a:gd name="T28" fmla="*/ 1384 w 2296"/>
              <a:gd name="T29" fmla="*/ 10 h 1469"/>
              <a:gd name="T30" fmla="*/ 1346 w 2296"/>
              <a:gd name="T31" fmla="*/ 0 h 1469"/>
              <a:gd name="T32" fmla="*/ 1655 w 2296"/>
              <a:gd name="T33" fmla="*/ 119 h 1469"/>
              <a:gd name="T34" fmla="*/ 1948 w 2296"/>
              <a:gd name="T35" fmla="*/ 255 h 1469"/>
              <a:gd name="T36" fmla="*/ 2068 w 2296"/>
              <a:gd name="T37" fmla="*/ 326 h 1469"/>
              <a:gd name="T38" fmla="*/ 2171 w 2296"/>
              <a:gd name="T39" fmla="*/ 402 h 1469"/>
              <a:gd name="T40" fmla="*/ 2236 w 2296"/>
              <a:gd name="T41" fmla="*/ 478 h 1469"/>
              <a:gd name="T42" fmla="*/ 2263 w 2296"/>
              <a:gd name="T43" fmla="*/ 560 h 1469"/>
              <a:gd name="T44" fmla="*/ 2241 w 2296"/>
              <a:gd name="T45" fmla="*/ 636 h 1469"/>
              <a:gd name="T46" fmla="*/ 2171 w 2296"/>
              <a:gd name="T47" fmla="*/ 702 h 1469"/>
              <a:gd name="T48" fmla="*/ 2062 w 2296"/>
              <a:gd name="T49" fmla="*/ 756 h 1469"/>
              <a:gd name="T50" fmla="*/ 1921 w 2296"/>
              <a:gd name="T51" fmla="*/ 800 h 1469"/>
              <a:gd name="T52" fmla="*/ 1748 w 2296"/>
              <a:gd name="T53" fmla="*/ 843 h 1469"/>
              <a:gd name="T54" fmla="*/ 1351 w 2296"/>
              <a:gd name="T55" fmla="*/ 908 h 1469"/>
              <a:gd name="T56" fmla="*/ 923 w 2296"/>
              <a:gd name="T57" fmla="*/ 968 h 1469"/>
              <a:gd name="T58" fmla="*/ 521 w 2296"/>
              <a:gd name="T59" fmla="*/ 1028 h 1469"/>
              <a:gd name="T60" fmla="*/ 353 w 2296"/>
              <a:gd name="T61" fmla="*/ 1066 h 1469"/>
              <a:gd name="T62" fmla="*/ 206 w 2296"/>
              <a:gd name="T63" fmla="*/ 1104 h 1469"/>
              <a:gd name="T64" fmla="*/ 92 w 2296"/>
              <a:gd name="T65" fmla="*/ 1148 h 1469"/>
              <a:gd name="T66" fmla="*/ 22 w 2296"/>
              <a:gd name="T67" fmla="*/ 1202 h 1469"/>
              <a:gd name="T68" fmla="*/ 0 w 2296"/>
              <a:gd name="T69" fmla="*/ 1262 h 1469"/>
              <a:gd name="T70" fmla="*/ 27 w 2296"/>
              <a:gd name="T71" fmla="*/ 1327 h 1469"/>
              <a:gd name="T72" fmla="*/ 98 w 2296"/>
              <a:gd name="T73" fmla="*/ 1382 h 1469"/>
              <a:gd name="T74" fmla="*/ 196 w 2296"/>
              <a:gd name="T75" fmla="*/ 1425 h 1469"/>
              <a:gd name="T76" fmla="*/ 326 w 2296"/>
              <a:gd name="T77" fmla="*/ 1469 h 1469"/>
              <a:gd name="T78" fmla="*/ 217 w 2296"/>
              <a:gd name="T79" fmla="*/ 1414 h 1469"/>
              <a:gd name="T80" fmla="*/ 147 w 2296"/>
              <a:gd name="T81" fmla="*/ 1360 h 1469"/>
              <a:gd name="T82" fmla="*/ 120 w 2296"/>
              <a:gd name="T83" fmla="*/ 1306 h 1469"/>
              <a:gd name="T84" fmla="*/ 141 w 2296"/>
              <a:gd name="T85" fmla="*/ 1257 h 1469"/>
              <a:gd name="T86" fmla="*/ 212 w 2296"/>
              <a:gd name="T87" fmla="*/ 1208 h 1469"/>
              <a:gd name="T88" fmla="*/ 342 w 2296"/>
              <a:gd name="T89" fmla="*/ 1164 h 1469"/>
              <a:gd name="T90" fmla="*/ 527 w 2296"/>
              <a:gd name="T91" fmla="*/ 1121 h 1469"/>
              <a:gd name="T92" fmla="*/ 771 w 2296"/>
              <a:gd name="T93" fmla="*/ 1088 h 146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296"/>
              <a:gd name="T142" fmla="*/ 0 h 1469"/>
              <a:gd name="T143" fmla="*/ 2296 w 2296"/>
              <a:gd name="T144" fmla="*/ 1469 h 146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296" h="1469">
                <a:moveTo>
                  <a:pt x="771" y="1088"/>
                </a:moveTo>
                <a:lnTo>
                  <a:pt x="982" y="1061"/>
                </a:lnTo>
                <a:lnTo>
                  <a:pt x="1178" y="1034"/>
                </a:lnTo>
                <a:lnTo>
                  <a:pt x="1357" y="1012"/>
                </a:lnTo>
                <a:lnTo>
                  <a:pt x="1520" y="985"/>
                </a:lnTo>
                <a:lnTo>
                  <a:pt x="1666" y="957"/>
                </a:lnTo>
                <a:lnTo>
                  <a:pt x="1796" y="930"/>
                </a:lnTo>
                <a:lnTo>
                  <a:pt x="1916" y="897"/>
                </a:lnTo>
                <a:lnTo>
                  <a:pt x="2013" y="870"/>
                </a:lnTo>
                <a:lnTo>
                  <a:pt x="2100" y="832"/>
                </a:lnTo>
                <a:lnTo>
                  <a:pt x="2171" y="800"/>
                </a:lnTo>
                <a:lnTo>
                  <a:pt x="2220" y="756"/>
                </a:lnTo>
                <a:lnTo>
                  <a:pt x="2263" y="712"/>
                </a:lnTo>
                <a:lnTo>
                  <a:pt x="2285" y="669"/>
                </a:lnTo>
                <a:lnTo>
                  <a:pt x="2296" y="614"/>
                </a:lnTo>
                <a:lnTo>
                  <a:pt x="2290" y="560"/>
                </a:lnTo>
                <a:lnTo>
                  <a:pt x="2269" y="500"/>
                </a:lnTo>
                <a:lnTo>
                  <a:pt x="2241" y="457"/>
                </a:lnTo>
                <a:lnTo>
                  <a:pt x="2198" y="408"/>
                </a:lnTo>
                <a:lnTo>
                  <a:pt x="2144" y="364"/>
                </a:lnTo>
                <a:lnTo>
                  <a:pt x="2079" y="321"/>
                </a:lnTo>
                <a:lnTo>
                  <a:pt x="2008" y="277"/>
                </a:lnTo>
                <a:lnTo>
                  <a:pt x="1927" y="234"/>
                </a:lnTo>
                <a:lnTo>
                  <a:pt x="1769" y="157"/>
                </a:lnTo>
                <a:lnTo>
                  <a:pt x="1688" y="125"/>
                </a:lnTo>
                <a:lnTo>
                  <a:pt x="1612" y="92"/>
                </a:lnTo>
                <a:lnTo>
                  <a:pt x="1536" y="65"/>
                </a:lnTo>
                <a:lnTo>
                  <a:pt x="1476" y="43"/>
                </a:lnTo>
                <a:lnTo>
                  <a:pt x="1422" y="27"/>
                </a:lnTo>
                <a:lnTo>
                  <a:pt x="1384" y="10"/>
                </a:lnTo>
                <a:lnTo>
                  <a:pt x="1357" y="5"/>
                </a:lnTo>
                <a:lnTo>
                  <a:pt x="1346" y="0"/>
                </a:lnTo>
                <a:lnTo>
                  <a:pt x="1498" y="54"/>
                </a:lnTo>
                <a:lnTo>
                  <a:pt x="1655" y="119"/>
                </a:lnTo>
                <a:lnTo>
                  <a:pt x="1807" y="185"/>
                </a:lnTo>
                <a:lnTo>
                  <a:pt x="1948" y="255"/>
                </a:lnTo>
                <a:lnTo>
                  <a:pt x="2013" y="288"/>
                </a:lnTo>
                <a:lnTo>
                  <a:pt x="2068" y="326"/>
                </a:lnTo>
                <a:lnTo>
                  <a:pt x="2122" y="364"/>
                </a:lnTo>
                <a:lnTo>
                  <a:pt x="2171" y="402"/>
                </a:lnTo>
                <a:lnTo>
                  <a:pt x="2209" y="440"/>
                </a:lnTo>
                <a:lnTo>
                  <a:pt x="2236" y="478"/>
                </a:lnTo>
                <a:lnTo>
                  <a:pt x="2252" y="522"/>
                </a:lnTo>
                <a:lnTo>
                  <a:pt x="2263" y="560"/>
                </a:lnTo>
                <a:lnTo>
                  <a:pt x="2258" y="598"/>
                </a:lnTo>
                <a:lnTo>
                  <a:pt x="2241" y="636"/>
                </a:lnTo>
                <a:lnTo>
                  <a:pt x="2214" y="669"/>
                </a:lnTo>
                <a:lnTo>
                  <a:pt x="2171" y="702"/>
                </a:lnTo>
                <a:lnTo>
                  <a:pt x="2122" y="729"/>
                </a:lnTo>
                <a:lnTo>
                  <a:pt x="2062" y="756"/>
                </a:lnTo>
                <a:lnTo>
                  <a:pt x="1997" y="778"/>
                </a:lnTo>
                <a:lnTo>
                  <a:pt x="1921" y="800"/>
                </a:lnTo>
                <a:lnTo>
                  <a:pt x="1834" y="821"/>
                </a:lnTo>
                <a:lnTo>
                  <a:pt x="1748" y="843"/>
                </a:lnTo>
                <a:lnTo>
                  <a:pt x="1552" y="876"/>
                </a:lnTo>
                <a:lnTo>
                  <a:pt x="1351" y="908"/>
                </a:lnTo>
                <a:lnTo>
                  <a:pt x="1134" y="941"/>
                </a:lnTo>
                <a:lnTo>
                  <a:pt x="923" y="968"/>
                </a:lnTo>
                <a:lnTo>
                  <a:pt x="716" y="995"/>
                </a:lnTo>
                <a:lnTo>
                  <a:pt x="521" y="1028"/>
                </a:lnTo>
                <a:lnTo>
                  <a:pt x="434" y="1044"/>
                </a:lnTo>
                <a:lnTo>
                  <a:pt x="353" y="1066"/>
                </a:lnTo>
                <a:lnTo>
                  <a:pt x="277" y="1082"/>
                </a:lnTo>
                <a:lnTo>
                  <a:pt x="206" y="1104"/>
                </a:lnTo>
                <a:lnTo>
                  <a:pt x="147" y="1126"/>
                </a:lnTo>
                <a:lnTo>
                  <a:pt x="92" y="1148"/>
                </a:lnTo>
                <a:lnTo>
                  <a:pt x="54" y="1175"/>
                </a:lnTo>
                <a:lnTo>
                  <a:pt x="22" y="1202"/>
                </a:lnTo>
                <a:lnTo>
                  <a:pt x="6" y="1229"/>
                </a:lnTo>
                <a:lnTo>
                  <a:pt x="0" y="1262"/>
                </a:lnTo>
                <a:lnTo>
                  <a:pt x="11" y="1295"/>
                </a:lnTo>
                <a:lnTo>
                  <a:pt x="27" y="1327"/>
                </a:lnTo>
                <a:lnTo>
                  <a:pt x="54" y="1355"/>
                </a:lnTo>
                <a:lnTo>
                  <a:pt x="98" y="1382"/>
                </a:lnTo>
                <a:lnTo>
                  <a:pt x="141" y="1404"/>
                </a:lnTo>
                <a:lnTo>
                  <a:pt x="196" y="1425"/>
                </a:lnTo>
                <a:lnTo>
                  <a:pt x="261" y="1447"/>
                </a:lnTo>
                <a:lnTo>
                  <a:pt x="326" y="1469"/>
                </a:lnTo>
                <a:lnTo>
                  <a:pt x="266" y="1442"/>
                </a:lnTo>
                <a:lnTo>
                  <a:pt x="217" y="1414"/>
                </a:lnTo>
                <a:lnTo>
                  <a:pt x="174" y="1387"/>
                </a:lnTo>
                <a:lnTo>
                  <a:pt x="147" y="1360"/>
                </a:lnTo>
                <a:lnTo>
                  <a:pt x="125" y="1333"/>
                </a:lnTo>
                <a:lnTo>
                  <a:pt x="120" y="1306"/>
                </a:lnTo>
                <a:lnTo>
                  <a:pt x="125" y="1278"/>
                </a:lnTo>
                <a:lnTo>
                  <a:pt x="141" y="1257"/>
                </a:lnTo>
                <a:lnTo>
                  <a:pt x="174" y="1229"/>
                </a:lnTo>
                <a:lnTo>
                  <a:pt x="212" y="1208"/>
                </a:lnTo>
                <a:lnTo>
                  <a:pt x="272" y="1186"/>
                </a:lnTo>
                <a:lnTo>
                  <a:pt x="342" y="1164"/>
                </a:lnTo>
                <a:lnTo>
                  <a:pt x="423" y="1142"/>
                </a:lnTo>
                <a:lnTo>
                  <a:pt x="527" y="1121"/>
                </a:lnTo>
                <a:lnTo>
                  <a:pt x="641" y="1104"/>
                </a:lnTo>
                <a:lnTo>
                  <a:pt x="771" y="1088"/>
                </a:lnTo>
                <a:close/>
              </a:path>
            </a:pathLst>
          </a:custGeom>
          <a:solidFill>
            <a:srgbClr val="FFC000"/>
          </a:solidFill>
          <a:ln w="9525">
            <a:noFill/>
            <a:round/>
            <a:headEnd/>
            <a:tailEnd/>
          </a:ln>
        </p:spPr>
        <p:txBody>
          <a:bodyPr rot="10800000"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2" name="Freeform 9"/>
          <p:cNvSpPr>
            <a:spLocks/>
          </p:cNvSpPr>
          <p:nvPr/>
        </p:nvSpPr>
        <p:spPr bwMode="hidden">
          <a:xfrm rot="2769660">
            <a:off x="6697810" y="-316501"/>
            <a:ext cx="2379753" cy="1738862"/>
          </a:xfrm>
          <a:custGeom>
            <a:avLst/>
            <a:gdLst>
              <a:gd name="T0" fmla="*/ 982 w 2296"/>
              <a:gd name="T1" fmla="*/ 1061 h 1469"/>
              <a:gd name="T2" fmla="*/ 1357 w 2296"/>
              <a:gd name="T3" fmla="*/ 1012 h 1469"/>
              <a:gd name="T4" fmla="*/ 1666 w 2296"/>
              <a:gd name="T5" fmla="*/ 957 h 1469"/>
              <a:gd name="T6" fmla="*/ 1916 w 2296"/>
              <a:gd name="T7" fmla="*/ 897 h 1469"/>
              <a:gd name="T8" fmla="*/ 2100 w 2296"/>
              <a:gd name="T9" fmla="*/ 832 h 1469"/>
              <a:gd name="T10" fmla="*/ 2220 w 2296"/>
              <a:gd name="T11" fmla="*/ 756 h 1469"/>
              <a:gd name="T12" fmla="*/ 2285 w 2296"/>
              <a:gd name="T13" fmla="*/ 669 h 1469"/>
              <a:gd name="T14" fmla="*/ 2290 w 2296"/>
              <a:gd name="T15" fmla="*/ 560 h 1469"/>
              <a:gd name="T16" fmla="*/ 2241 w 2296"/>
              <a:gd name="T17" fmla="*/ 457 h 1469"/>
              <a:gd name="T18" fmla="*/ 2144 w 2296"/>
              <a:gd name="T19" fmla="*/ 364 h 1469"/>
              <a:gd name="T20" fmla="*/ 2008 w 2296"/>
              <a:gd name="T21" fmla="*/ 277 h 1469"/>
              <a:gd name="T22" fmla="*/ 1769 w 2296"/>
              <a:gd name="T23" fmla="*/ 157 h 1469"/>
              <a:gd name="T24" fmla="*/ 1612 w 2296"/>
              <a:gd name="T25" fmla="*/ 92 h 1469"/>
              <a:gd name="T26" fmla="*/ 1476 w 2296"/>
              <a:gd name="T27" fmla="*/ 43 h 1469"/>
              <a:gd name="T28" fmla="*/ 1384 w 2296"/>
              <a:gd name="T29" fmla="*/ 10 h 1469"/>
              <a:gd name="T30" fmla="*/ 1346 w 2296"/>
              <a:gd name="T31" fmla="*/ 0 h 1469"/>
              <a:gd name="T32" fmla="*/ 1655 w 2296"/>
              <a:gd name="T33" fmla="*/ 119 h 1469"/>
              <a:gd name="T34" fmla="*/ 1948 w 2296"/>
              <a:gd name="T35" fmla="*/ 255 h 1469"/>
              <a:gd name="T36" fmla="*/ 2068 w 2296"/>
              <a:gd name="T37" fmla="*/ 326 h 1469"/>
              <a:gd name="T38" fmla="*/ 2171 w 2296"/>
              <a:gd name="T39" fmla="*/ 402 h 1469"/>
              <a:gd name="T40" fmla="*/ 2236 w 2296"/>
              <a:gd name="T41" fmla="*/ 478 h 1469"/>
              <a:gd name="T42" fmla="*/ 2263 w 2296"/>
              <a:gd name="T43" fmla="*/ 560 h 1469"/>
              <a:gd name="T44" fmla="*/ 2241 w 2296"/>
              <a:gd name="T45" fmla="*/ 636 h 1469"/>
              <a:gd name="T46" fmla="*/ 2171 w 2296"/>
              <a:gd name="T47" fmla="*/ 702 h 1469"/>
              <a:gd name="T48" fmla="*/ 2062 w 2296"/>
              <a:gd name="T49" fmla="*/ 756 h 1469"/>
              <a:gd name="T50" fmla="*/ 1921 w 2296"/>
              <a:gd name="T51" fmla="*/ 800 h 1469"/>
              <a:gd name="T52" fmla="*/ 1748 w 2296"/>
              <a:gd name="T53" fmla="*/ 843 h 1469"/>
              <a:gd name="T54" fmla="*/ 1351 w 2296"/>
              <a:gd name="T55" fmla="*/ 908 h 1469"/>
              <a:gd name="T56" fmla="*/ 923 w 2296"/>
              <a:gd name="T57" fmla="*/ 968 h 1469"/>
              <a:gd name="T58" fmla="*/ 521 w 2296"/>
              <a:gd name="T59" fmla="*/ 1028 h 1469"/>
              <a:gd name="T60" fmla="*/ 353 w 2296"/>
              <a:gd name="T61" fmla="*/ 1066 h 1469"/>
              <a:gd name="T62" fmla="*/ 206 w 2296"/>
              <a:gd name="T63" fmla="*/ 1104 h 1469"/>
              <a:gd name="T64" fmla="*/ 92 w 2296"/>
              <a:gd name="T65" fmla="*/ 1148 h 1469"/>
              <a:gd name="T66" fmla="*/ 22 w 2296"/>
              <a:gd name="T67" fmla="*/ 1202 h 1469"/>
              <a:gd name="T68" fmla="*/ 0 w 2296"/>
              <a:gd name="T69" fmla="*/ 1262 h 1469"/>
              <a:gd name="T70" fmla="*/ 27 w 2296"/>
              <a:gd name="T71" fmla="*/ 1327 h 1469"/>
              <a:gd name="T72" fmla="*/ 98 w 2296"/>
              <a:gd name="T73" fmla="*/ 1382 h 1469"/>
              <a:gd name="T74" fmla="*/ 196 w 2296"/>
              <a:gd name="T75" fmla="*/ 1425 h 1469"/>
              <a:gd name="T76" fmla="*/ 326 w 2296"/>
              <a:gd name="T77" fmla="*/ 1469 h 1469"/>
              <a:gd name="T78" fmla="*/ 217 w 2296"/>
              <a:gd name="T79" fmla="*/ 1414 h 1469"/>
              <a:gd name="T80" fmla="*/ 147 w 2296"/>
              <a:gd name="T81" fmla="*/ 1360 h 1469"/>
              <a:gd name="T82" fmla="*/ 120 w 2296"/>
              <a:gd name="T83" fmla="*/ 1306 h 1469"/>
              <a:gd name="T84" fmla="*/ 141 w 2296"/>
              <a:gd name="T85" fmla="*/ 1257 h 1469"/>
              <a:gd name="T86" fmla="*/ 212 w 2296"/>
              <a:gd name="T87" fmla="*/ 1208 h 1469"/>
              <a:gd name="T88" fmla="*/ 342 w 2296"/>
              <a:gd name="T89" fmla="*/ 1164 h 1469"/>
              <a:gd name="T90" fmla="*/ 527 w 2296"/>
              <a:gd name="T91" fmla="*/ 1121 h 1469"/>
              <a:gd name="T92" fmla="*/ 771 w 2296"/>
              <a:gd name="T93" fmla="*/ 1088 h 146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296"/>
              <a:gd name="T142" fmla="*/ 0 h 1469"/>
              <a:gd name="T143" fmla="*/ 2296 w 2296"/>
              <a:gd name="T144" fmla="*/ 1469 h 146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296" h="1469">
                <a:moveTo>
                  <a:pt x="771" y="1088"/>
                </a:moveTo>
                <a:lnTo>
                  <a:pt x="982" y="1061"/>
                </a:lnTo>
                <a:lnTo>
                  <a:pt x="1178" y="1034"/>
                </a:lnTo>
                <a:lnTo>
                  <a:pt x="1357" y="1012"/>
                </a:lnTo>
                <a:lnTo>
                  <a:pt x="1520" y="985"/>
                </a:lnTo>
                <a:lnTo>
                  <a:pt x="1666" y="957"/>
                </a:lnTo>
                <a:lnTo>
                  <a:pt x="1796" y="930"/>
                </a:lnTo>
                <a:lnTo>
                  <a:pt x="1916" y="897"/>
                </a:lnTo>
                <a:lnTo>
                  <a:pt x="2013" y="870"/>
                </a:lnTo>
                <a:lnTo>
                  <a:pt x="2100" y="832"/>
                </a:lnTo>
                <a:lnTo>
                  <a:pt x="2171" y="800"/>
                </a:lnTo>
                <a:lnTo>
                  <a:pt x="2220" y="756"/>
                </a:lnTo>
                <a:lnTo>
                  <a:pt x="2263" y="712"/>
                </a:lnTo>
                <a:lnTo>
                  <a:pt x="2285" y="669"/>
                </a:lnTo>
                <a:lnTo>
                  <a:pt x="2296" y="614"/>
                </a:lnTo>
                <a:lnTo>
                  <a:pt x="2290" y="560"/>
                </a:lnTo>
                <a:lnTo>
                  <a:pt x="2269" y="500"/>
                </a:lnTo>
                <a:lnTo>
                  <a:pt x="2241" y="457"/>
                </a:lnTo>
                <a:lnTo>
                  <a:pt x="2198" y="408"/>
                </a:lnTo>
                <a:lnTo>
                  <a:pt x="2144" y="364"/>
                </a:lnTo>
                <a:lnTo>
                  <a:pt x="2079" y="321"/>
                </a:lnTo>
                <a:lnTo>
                  <a:pt x="2008" y="277"/>
                </a:lnTo>
                <a:lnTo>
                  <a:pt x="1927" y="234"/>
                </a:lnTo>
                <a:lnTo>
                  <a:pt x="1769" y="157"/>
                </a:lnTo>
                <a:lnTo>
                  <a:pt x="1688" y="125"/>
                </a:lnTo>
                <a:lnTo>
                  <a:pt x="1612" y="92"/>
                </a:lnTo>
                <a:lnTo>
                  <a:pt x="1536" y="65"/>
                </a:lnTo>
                <a:lnTo>
                  <a:pt x="1476" y="43"/>
                </a:lnTo>
                <a:lnTo>
                  <a:pt x="1422" y="27"/>
                </a:lnTo>
                <a:lnTo>
                  <a:pt x="1384" y="10"/>
                </a:lnTo>
                <a:lnTo>
                  <a:pt x="1357" y="5"/>
                </a:lnTo>
                <a:lnTo>
                  <a:pt x="1346" y="0"/>
                </a:lnTo>
                <a:lnTo>
                  <a:pt x="1498" y="54"/>
                </a:lnTo>
                <a:lnTo>
                  <a:pt x="1655" y="119"/>
                </a:lnTo>
                <a:lnTo>
                  <a:pt x="1807" y="185"/>
                </a:lnTo>
                <a:lnTo>
                  <a:pt x="1948" y="255"/>
                </a:lnTo>
                <a:lnTo>
                  <a:pt x="2013" y="288"/>
                </a:lnTo>
                <a:lnTo>
                  <a:pt x="2068" y="326"/>
                </a:lnTo>
                <a:lnTo>
                  <a:pt x="2122" y="364"/>
                </a:lnTo>
                <a:lnTo>
                  <a:pt x="2171" y="402"/>
                </a:lnTo>
                <a:lnTo>
                  <a:pt x="2209" y="440"/>
                </a:lnTo>
                <a:lnTo>
                  <a:pt x="2236" y="478"/>
                </a:lnTo>
                <a:lnTo>
                  <a:pt x="2252" y="522"/>
                </a:lnTo>
                <a:lnTo>
                  <a:pt x="2263" y="560"/>
                </a:lnTo>
                <a:lnTo>
                  <a:pt x="2258" y="598"/>
                </a:lnTo>
                <a:lnTo>
                  <a:pt x="2241" y="636"/>
                </a:lnTo>
                <a:lnTo>
                  <a:pt x="2214" y="669"/>
                </a:lnTo>
                <a:lnTo>
                  <a:pt x="2171" y="702"/>
                </a:lnTo>
                <a:lnTo>
                  <a:pt x="2122" y="729"/>
                </a:lnTo>
                <a:lnTo>
                  <a:pt x="2062" y="756"/>
                </a:lnTo>
                <a:lnTo>
                  <a:pt x="1997" y="778"/>
                </a:lnTo>
                <a:lnTo>
                  <a:pt x="1921" y="800"/>
                </a:lnTo>
                <a:lnTo>
                  <a:pt x="1834" y="821"/>
                </a:lnTo>
                <a:lnTo>
                  <a:pt x="1748" y="843"/>
                </a:lnTo>
                <a:lnTo>
                  <a:pt x="1552" y="876"/>
                </a:lnTo>
                <a:lnTo>
                  <a:pt x="1351" y="908"/>
                </a:lnTo>
                <a:lnTo>
                  <a:pt x="1134" y="941"/>
                </a:lnTo>
                <a:lnTo>
                  <a:pt x="923" y="968"/>
                </a:lnTo>
                <a:lnTo>
                  <a:pt x="716" y="995"/>
                </a:lnTo>
                <a:lnTo>
                  <a:pt x="521" y="1028"/>
                </a:lnTo>
                <a:lnTo>
                  <a:pt x="434" y="1044"/>
                </a:lnTo>
                <a:lnTo>
                  <a:pt x="353" y="1066"/>
                </a:lnTo>
                <a:lnTo>
                  <a:pt x="277" y="1082"/>
                </a:lnTo>
                <a:lnTo>
                  <a:pt x="206" y="1104"/>
                </a:lnTo>
                <a:lnTo>
                  <a:pt x="147" y="1126"/>
                </a:lnTo>
                <a:lnTo>
                  <a:pt x="92" y="1148"/>
                </a:lnTo>
                <a:lnTo>
                  <a:pt x="54" y="1175"/>
                </a:lnTo>
                <a:lnTo>
                  <a:pt x="22" y="1202"/>
                </a:lnTo>
                <a:lnTo>
                  <a:pt x="6" y="1229"/>
                </a:lnTo>
                <a:lnTo>
                  <a:pt x="0" y="1262"/>
                </a:lnTo>
                <a:lnTo>
                  <a:pt x="11" y="1295"/>
                </a:lnTo>
                <a:lnTo>
                  <a:pt x="27" y="1327"/>
                </a:lnTo>
                <a:lnTo>
                  <a:pt x="54" y="1355"/>
                </a:lnTo>
                <a:lnTo>
                  <a:pt x="98" y="1382"/>
                </a:lnTo>
                <a:lnTo>
                  <a:pt x="141" y="1404"/>
                </a:lnTo>
                <a:lnTo>
                  <a:pt x="196" y="1425"/>
                </a:lnTo>
                <a:lnTo>
                  <a:pt x="261" y="1447"/>
                </a:lnTo>
                <a:lnTo>
                  <a:pt x="326" y="1469"/>
                </a:lnTo>
                <a:lnTo>
                  <a:pt x="266" y="1442"/>
                </a:lnTo>
                <a:lnTo>
                  <a:pt x="217" y="1414"/>
                </a:lnTo>
                <a:lnTo>
                  <a:pt x="174" y="1387"/>
                </a:lnTo>
                <a:lnTo>
                  <a:pt x="147" y="1360"/>
                </a:lnTo>
                <a:lnTo>
                  <a:pt x="125" y="1333"/>
                </a:lnTo>
                <a:lnTo>
                  <a:pt x="120" y="1306"/>
                </a:lnTo>
                <a:lnTo>
                  <a:pt x="125" y="1278"/>
                </a:lnTo>
                <a:lnTo>
                  <a:pt x="141" y="1257"/>
                </a:lnTo>
                <a:lnTo>
                  <a:pt x="174" y="1229"/>
                </a:lnTo>
                <a:lnTo>
                  <a:pt x="212" y="1208"/>
                </a:lnTo>
                <a:lnTo>
                  <a:pt x="272" y="1186"/>
                </a:lnTo>
                <a:lnTo>
                  <a:pt x="342" y="1164"/>
                </a:lnTo>
                <a:lnTo>
                  <a:pt x="423" y="1142"/>
                </a:lnTo>
                <a:lnTo>
                  <a:pt x="527" y="1121"/>
                </a:lnTo>
                <a:lnTo>
                  <a:pt x="641" y="1104"/>
                </a:lnTo>
                <a:lnTo>
                  <a:pt x="771" y="108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50000">
                <a:srgbClr val="006600"/>
              </a:gs>
              <a:gs pos="100000">
                <a:schemeClr val="folHlink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rot="10800000" vert="eaVert"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461230" y="596690"/>
            <a:ext cx="7829654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/>
            <a:endParaRPr lang="es-EC" sz="400" i="1" dirty="0" smtClean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342900" lvl="0" indent="-342900" algn="just">
              <a:buFont typeface="+mj-lt"/>
              <a:buAutoNum type="alphaLcPeriod"/>
            </a:pPr>
            <a:r>
              <a:rPr lang="es-EC" sz="1600" b="1" i="1" dirty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¿Qué conocimientos </a:t>
            </a:r>
            <a:r>
              <a:rPr lang="es-EC" sz="1600" b="1" i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necesitamos</a:t>
            </a:r>
          </a:p>
          <a:p>
            <a:pPr lvl="0" algn="just"/>
            <a:endParaRPr lang="es-EC" sz="1600" b="1" i="1" dirty="0" smtClean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s-EC" sz="1600" i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El conocimiento de profesional de comunicación tiene como principales objetivos facilitarle métodos, reglas y guías normativas para: </a:t>
            </a:r>
          </a:p>
          <a:p>
            <a:pPr lvl="1" algn="just"/>
            <a:endParaRPr lang="es-EC" sz="1600" i="1" dirty="0" smtClean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1257300" lvl="2" indent="-342900" algn="just">
              <a:buFont typeface="+mj-lt"/>
              <a:buAutoNum type="arabicPeriod"/>
            </a:pPr>
            <a:r>
              <a:rPr lang="es-EC" sz="1600" i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La interpretación de los signos y los síntomas del problema o la oportunidad (hipótesis diagnóstica)</a:t>
            </a:r>
          </a:p>
          <a:p>
            <a:pPr marL="1257300" lvl="2" indent="-342900" algn="just">
              <a:buFont typeface="+mj-lt"/>
              <a:buAutoNum type="arabicPeriod"/>
            </a:pPr>
            <a:r>
              <a:rPr lang="es-EC" sz="1600" i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Establecer cual es el papel dentro de ese operador /organización/proyecto/etc., y en que medida la comunicación puede ayudar a la resolución del problema/oportunidad identificada</a:t>
            </a:r>
          </a:p>
          <a:p>
            <a:pPr marL="1257300" lvl="2" indent="-342900" algn="just">
              <a:buFont typeface="+mj-lt"/>
              <a:buAutoNum type="arabicPeriod"/>
            </a:pPr>
            <a:r>
              <a:rPr lang="es-EC" sz="1600" i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Evaluar, proponer y aplicar el tratamiento comunicativo que prometa ser más efectivo</a:t>
            </a:r>
          </a:p>
          <a:p>
            <a:pPr marL="1257300" lvl="2" indent="-342900" algn="just">
              <a:buFont typeface="+mj-lt"/>
              <a:buAutoNum type="arabicPeriod"/>
            </a:pPr>
            <a:r>
              <a:rPr lang="es-EC" sz="1600" i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Delimitar las posibles complicaciones y el tiempo que puedan hacer su aparición</a:t>
            </a:r>
          </a:p>
          <a:p>
            <a:pPr marL="1257300" lvl="2" indent="-342900" algn="just">
              <a:buFont typeface="+mj-lt"/>
              <a:buAutoNum type="arabicPeriod"/>
            </a:pPr>
            <a:r>
              <a:rPr lang="es-EC" sz="1600" i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Asistir a los operadores en el proceso de solución de conflicto o la maximización de la oportunidad</a:t>
            </a:r>
          </a:p>
          <a:p>
            <a:pPr marL="1257300" lvl="2" indent="-342900" algn="just">
              <a:buFont typeface="+mj-lt"/>
              <a:buAutoNum type="arabicPeriod"/>
            </a:pPr>
            <a:r>
              <a:rPr lang="es-EC" sz="1600" i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Evaluar los resultados</a:t>
            </a:r>
            <a:endParaRPr lang="es-EC" sz="1600" i="1" dirty="0" smtClean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es-EC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Freeform 9"/>
          <p:cNvSpPr>
            <a:spLocks/>
          </p:cNvSpPr>
          <p:nvPr/>
        </p:nvSpPr>
        <p:spPr bwMode="hidden">
          <a:xfrm rot="10541894">
            <a:off x="58937" y="5256807"/>
            <a:ext cx="2484438" cy="1664740"/>
          </a:xfrm>
          <a:custGeom>
            <a:avLst/>
            <a:gdLst>
              <a:gd name="T0" fmla="*/ 982 w 2296"/>
              <a:gd name="T1" fmla="*/ 1061 h 1469"/>
              <a:gd name="T2" fmla="*/ 1357 w 2296"/>
              <a:gd name="T3" fmla="*/ 1012 h 1469"/>
              <a:gd name="T4" fmla="*/ 1666 w 2296"/>
              <a:gd name="T5" fmla="*/ 957 h 1469"/>
              <a:gd name="T6" fmla="*/ 1916 w 2296"/>
              <a:gd name="T7" fmla="*/ 897 h 1469"/>
              <a:gd name="T8" fmla="*/ 2100 w 2296"/>
              <a:gd name="T9" fmla="*/ 832 h 1469"/>
              <a:gd name="T10" fmla="*/ 2220 w 2296"/>
              <a:gd name="T11" fmla="*/ 756 h 1469"/>
              <a:gd name="T12" fmla="*/ 2285 w 2296"/>
              <a:gd name="T13" fmla="*/ 669 h 1469"/>
              <a:gd name="T14" fmla="*/ 2290 w 2296"/>
              <a:gd name="T15" fmla="*/ 560 h 1469"/>
              <a:gd name="T16" fmla="*/ 2241 w 2296"/>
              <a:gd name="T17" fmla="*/ 457 h 1469"/>
              <a:gd name="T18" fmla="*/ 2144 w 2296"/>
              <a:gd name="T19" fmla="*/ 364 h 1469"/>
              <a:gd name="T20" fmla="*/ 2008 w 2296"/>
              <a:gd name="T21" fmla="*/ 277 h 1469"/>
              <a:gd name="T22" fmla="*/ 1769 w 2296"/>
              <a:gd name="T23" fmla="*/ 157 h 1469"/>
              <a:gd name="T24" fmla="*/ 1612 w 2296"/>
              <a:gd name="T25" fmla="*/ 92 h 1469"/>
              <a:gd name="T26" fmla="*/ 1476 w 2296"/>
              <a:gd name="T27" fmla="*/ 43 h 1469"/>
              <a:gd name="T28" fmla="*/ 1384 w 2296"/>
              <a:gd name="T29" fmla="*/ 10 h 1469"/>
              <a:gd name="T30" fmla="*/ 1346 w 2296"/>
              <a:gd name="T31" fmla="*/ 0 h 1469"/>
              <a:gd name="T32" fmla="*/ 1655 w 2296"/>
              <a:gd name="T33" fmla="*/ 119 h 1469"/>
              <a:gd name="T34" fmla="*/ 1948 w 2296"/>
              <a:gd name="T35" fmla="*/ 255 h 1469"/>
              <a:gd name="T36" fmla="*/ 2068 w 2296"/>
              <a:gd name="T37" fmla="*/ 326 h 1469"/>
              <a:gd name="T38" fmla="*/ 2171 w 2296"/>
              <a:gd name="T39" fmla="*/ 402 h 1469"/>
              <a:gd name="T40" fmla="*/ 2236 w 2296"/>
              <a:gd name="T41" fmla="*/ 478 h 1469"/>
              <a:gd name="T42" fmla="*/ 2263 w 2296"/>
              <a:gd name="T43" fmla="*/ 560 h 1469"/>
              <a:gd name="T44" fmla="*/ 2241 w 2296"/>
              <a:gd name="T45" fmla="*/ 636 h 1469"/>
              <a:gd name="T46" fmla="*/ 2171 w 2296"/>
              <a:gd name="T47" fmla="*/ 702 h 1469"/>
              <a:gd name="T48" fmla="*/ 2062 w 2296"/>
              <a:gd name="T49" fmla="*/ 756 h 1469"/>
              <a:gd name="T50" fmla="*/ 1921 w 2296"/>
              <a:gd name="T51" fmla="*/ 800 h 1469"/>
              <a:gd name="T52" fmla="*/ 1748 w 2296"/>
              <a:gd name="T53" fmla="*/ 843 h 1469"/>
              <a:gd name="T54" fmla="*/ 1351 w 2296"/>
              <a:gd name="T55" fmla="*/ 908 h 1469"/>
              <a:gd name="T56" fmla="*/ 923 w 2296"/>
              <a:gd name="T57" fmla="*/ 968 h 1469"/>
              <a:gd name="T58" fmla="*/ 521 w 2296"/>
              <a:gd name="T59" fmla="*/ 1028 h 1469"/>
              <a:gd name="T60" fmla="*/ 353 w 2296"/>
              <a:gd name="T61" fmla="*/ 1066 h 1469"/>
              <a:gd name="T62" fmla="*/ 206 w 2296"/>
              <a:gd name="T63" fmla="*/ 1104 h 1469"/>
              <a:gd name="T64" fmla="*/ 92 w 2296"/>
              <a:gd name="T65" fmla="*/ 1148 h 1469"/>
              <a:gd name="T66" fmla="*/ 22 w 2296"/>
              <a:gd name="T67" fmla="*/ 1202 h 1469"/>
              <a:gd name="T68" fmla="*/ 0 w 2296"/>
              <a:gd name="T69" fmla="*/ 1262 h 1469"/>
              <a:gd name="T70" fmla="*/ 27 w 2296"/>
              <a:gd name="T71" fmla="*/ 1327 h 1469"/>
              <a:gd name="T72" fmla="*/ 98 w 2296"/>
              <a:gd name="T73" fmla="*/ 1382 h 1469"/>
              <a:gd name="T74" fmla="*/ 196 w 2296"/>
              <a:gd name="T75" fmla="*/ 1425 h 1469"/>
              <a:gd name="T76" fmla="*/ 326 w 2296"/>
              <a:gd name="T77" fmla="*/ 1469 h 1469"/>
              <a:gd name="T78" fmla="*/ 217 w 2296"/>
              <a:gd name="T79" fmla="*/ 1414 h 1469"/>
              <a:gd name="T80" fmla="*/ 147 w 2296"/>
              <a:gd name="T81" fmla="*/ 1360 h 1469"/>
              <a:gd name="T82" fmla="*/ 120 w 2296"/>
              <a:gd name="T83" fmla="*/ 1306 h 1469"/>
              <a:gd name="T84" fmla="*/ 141 w 2296"/>
              <a:gd name="T85" fmla="*/ 1257 h 1469"/>
              <a:gd name="T86" fmla="*/ 212 w 2296"/>
              <a:gd name="T87" fmla="*/ 1208 h 1469"/>
              <a:gd name="T88" fmla="*/ 342 w 2296"/>
              <a:gd name="T89" fmla="*/ 1164 h 1469"/>
              <a:gd name="T90" fmla="*/ 527 w 2296"/>
              <a:gd name="T91" fmla="*/ 1121 h 1469"/>
              <a:gd name="T92" fmla="*/ 771 w 2296"/>
              <a:gd name="T93" fmla="*/ 1088 h 146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296"/>
              <a:gd name="T142" fmla="*/ 0 h 1469"/>
              <a:gd name="T143" fmla="*/ 2296 w 2296"/>
              <a:gd name="T144" fmla="*/ 1469 h 146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296" h="1469">
                <a:moveTo>
                  <a:pt x="771" y="1088"/>
                </a:moveTo>
                <a:lnTo>
                  <a:pt x="982" y="1061"/>
                </a:lnTo>
                <a:lnTo>
                  <a:pt x="1178" y="1034"/>
                </a:lnTo>
                <a:lnTo>
                  <a:pt x="1357" y="1012"/>
                </a:lnTo>
                <a:lnTo>
                  <a:pt x="1520" y="985"/>
                </a:lnTo>
                <a:lnTo>
                  <a:pt x="1666" y="957"/>
                </a:lnTo>
                <a:lnTo>
                  <a:pt x="1796" y="930"/>
                </a:lnTo>
                <a:lnTo>
                  <a:pt x="1916" y="897"/>
                </a:lnTo>
                <a:lnTo>
                  <a:pt x="2013" y="870"/>
                </a:lnTo>
                <a:lnTo>
                  <a:pt x="2100" y="832"/>
                </a:lnTo>
                <a:lnTo>
                  <a:pt x="2171" y="800"/>
                </a:lnTo>
                <a:lnTo>
                  <a:pt x="2220" y="756"/>
                </a:lnTo>
                <a:lnTo>
                  <a:pt x="2263" y="712"/>
                </a:lnTo>
                <a:lnTo>
                  <a:pt x="2285" y="669"/>
                </a:lnTo>
                <a:lnTo>
                  <a:pt x="2296" y="614"/>
                </a:lnTo>
                <a:lnTo>
                  <a:pt x="2290" y="560"/>
                </a:lnTo>
                <a:lnTo>
                  <a:pt x="2269" y="500"/>
                </a:lnTo>
                <a:lnTo>
                  <a:pt x="2241" y="457"/>
                </a:lnTo>
                <a:lnTo>
                  <a:pt x="2198" y="408"/>
                </a:lnTo>
                <a:lnTo>
                  <a:pt x="2144" y="364"/>
                </a:lnTo>
                <a:lnTo>
                  <a:pt x="2079" y="321"/>
                </a:lnTo>
                <a:lnTo>
                  <a:pt x="2008" y="277"/>
                </a:lnTo>
                <a:lnTo>
                  <a:pt x="1927" y="234"/>
                </a:lnTo>
                <a:lnTo>
                  <a:pt x="1769" y="157"/>
                </a:lnTo>
                <a:lnTo>
                  <a:pt x="1688" y="125"/>
                </a:lnTo>
                <a:lnTo>
                  <a:pt x="1612" y="92"/>
                </a:lnTo>
                <a:lnTo>
                  <a:pt x="1536" y="65"/>
                </a:lnTo>
                <a:lnTo>
                  <a:pt x="1476" y="43"/>
                </a:lnTo>
                <a:lnTo>
                  <a:pt x="1422" y="27"/>
                </a:lnTo>
                <a:lnTo>
                  <a:pt x="1384" y="10"/>
                </a:lnTo>
                <a:lnTo>
                  <a:pt x="1357" y="5"/>
                </a:lnTo>
                <a:lnTo>
                  <a:pt x="1346" y="0"/>
                </a:lnTo>
                <a:lnTo>
                  <a:pt x="1498" y="54"/>
                </a:lnTo>
                <a:lnTo>
                  <a:pt x="1655" y="119"/>
                </a:lnTo>
                <a:lnTo>
                  <a:pt x="1807" y="185"/>
                </a:lnTo>
                <a:lnTo>
                  <a:pt x="1948" y="255"/>
                </a:lnTo>
                <a:lnTo>
                  <a:pt x="2013" y="288"/>
                </a:lnTo>
                <a:lnTo>
                  <a:pt x="2068" y="326"/>
                </a:lnTo>
                <a:lnTo>
                  <a:pt x="2122" y="364"/>
                </a:lnTo>
                <a:lnTo>
                  <a:pt x="2171" y="402"/>
                </a:lnTo>
                <a:lnTo>
                  <a:pt x="2209" y="440"/>
                </a:lnTo>
                <a:lnTo>
                  <a:pt x="2236" y="478"/>
                </a:lnTo>
                <a:lnTo>
                  <a:pt x="2252" y="522"/>
                </a:lnTo>
                <a:lnTo>
                  <a:pt x="2263" y="560"/>
                </a:lnTo>
                <a:lnTo>
                  <a:pt x="2258" y="598"/>
                </a:lnTo>
                <a:lnTo>
                  <a:pt x="2241" y="636"/>
                </a:lnTo>
                <a:lnTo>
                  <a:pt x="2214" y="669"/>
                </a:lnTo>
                <a:lnTo>
                  <a:pt x="2171" y="702"/>
                </a:lnTo>
                <a:lnTo>
                  <a:pt x="2122" y="729"/>
                </a:lnTo>
                <a:lnTo>
                  <a:pt x="2062" y="756"/>
                </a:lnTo>
                <a:lnTo>
                  <a:pt x="1997" y="778"/>
                </a:lnTo>
                <a:lnTo>
                  <a:pt x="1921" y="800"/>
                </a:lnTo>
                <a:lnTo>
                  <a:pt x="1834" y="821"/>
                </a:lnTo>
                <a:lnTo>
                  <a:pt x="1748" y="843"/>
                </a:lnTo>
                <a:lnTo>
                  <a:pt x="1552" y="876"/>
                </a:lnTo>
                <a:lnTo>
                  <a:pt x="1351" y="908"/>
                </a:lnTo>
                <a:lnTo>
                  <a:pt x="1134" y="941"/>
                </a:lnTo>
                <a:lnTo>
                  <a:pt x="923" y="968"/>
                </a:lnTo>
                <a:lnTo>
                  <a:pt x="716" y="995"/>
                </a:lnTo>
                <a:lnTo>
                  <a:pt x="521" y="1028"/>
                </a:lnTo>
                <a:lnTo>
                  <a:pt x="434" y="1044"/>
                </a:lnTo>
                <a:lnTo>
                  <a:pt x="353" y="1066"/>
                </a:lnTo>
                <a:lnTo>
                  <a:pt x="277" y="1082"/>
                </a:lnTo>
                <a:lnTo>
                  <a:pt x="206" y="1104"/>
                </a:lnTo>
                <a:lnTo>
                  <a:pt x="147" y="1126"/>
                </a:lnTo>
                <a:lnTo>
                  <a:pt x="92" y="1148"/>
                </a:lnTo>
                <a:lnTo>
                  <a:pt x="54" y="1175"/>
                </a:lnTo>
                <a:lnTo>
                  <a:pt x="22" y="1202"/>
                </a:lnTo>
                <a:lnTo>
                  <a:pt x="6" y="1229"/>
                </a:lnTo>
                <a:lnTo>
                  <a:pt x="0" y="1262"/>
                </a:lnTo>
                <a:lnTo>
                  <a:pt x="11" y="1295"/>
                </a:lnTo>
                <a:lnTo>
                  <a:pt x="27" y="1327"/>
                </a:lnTo>
                <a:lnTo>
                  <a:pt x="54" y="1355"/>
                </a:lnTo>
                <a:lnTo>
                  <a:pt x="98" y="1382"/>
                </a:lnTo>
                <a:lnTo>
                  <a:pt x="141" y="1404"/>
                </a:lnTo>
                <a:lnTo>
                  <a:pt x="196" y="1425"/>
                </a:lnTo>
                <a:lnTo>
                  <a:pt x="261" y="1447"/>
                </a:lnTo>
                <a:lnTo>
                  <a:pt x="326" y="1469"/>
                </a:lnTo>
                <a:lnTo>
                  <a:pt x="266" y="1442"/>
                </a:lnTo>
                <a:lnTo>
                  <a:pt x="217" y="1414"/>
                </a:lnTo>
                <a:lnTo>
                  <a:pt x="174" y="1387"/>
                </a:lnTo>
                <a:lnTo>
                  <a:pt x="147" y="1360"/>
                </a:lnTo>
                <a:lnTo>
                  <a:pt x="125" y="1333"/>
                </a:lnTo>
                <a:lnTo>
                  <a:pt x="120" y="1306"/>
                </a:lnTo>
                <a:lnTo>
                  <a:pt x="125" y="1278"/>
                </a:lnTo>
                <a:lnTo>
                  <a:pt x="141" y="1257"/>
                </a:lnTo>
                <a:lnTo>
                  <a:pt x="174" y="1229"/>
                </a:lnTo>
                <a:lnTo>
                  <a:pt x="212" y="1208"/>
                </a:lnTo>
                <a:lnTo>
                  <a:pt x="272" y="1186"/>
                </a:lnTo>
                <a:lnTo>
                  <a:pt x="342" y="1164"/>
                </a:lnTo>
                <a:lnTo>
                  <a:pt x="423" y="1142"/>
                </a:lnTo>
                <a:lnTo>
                  <a:pt x="527" y="1121"/>
                </a:lnTo>
                <a:lnTo>
                  <a:pt x="641" y="1104"/>
                </a:lnTo>
                <a:lnTo>
                  <a:pt x="771" y="108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50000">
                <a:srgbClr val="006600"/>
              </a:gs>
              <a:gs pos="100000">
                <a:schemeClr val="folHlink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rot="10800000"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411524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magine 11" descr="fondo-trisquel-naranja.jpg"/>
          <p:cNvPicPr>
            <a:picLocks noChangeAspect="1"/>
          </p:cNvPicPr>
          <p:nvPr/>
        </p:nvPicPr>
        <p:blipFill>
          <a:blip r:embed="rId2" cstate="print">
            <a:lum bright="40000"/>
          </a:blip>
          <a:srcRect b="3177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0" y="5721122"/>
            <a:ext cx="9144000" cy="865187"/>
          </a:xfrm>
          <a:prstGeom prst="rect">
            <a:avLst/>
          </a:prstGeom>
          <a:gradFill rotWithShape="1">
            <a:gsLst>
              <a:gs pos="0">
                <a:srgbClr val="99CC00"/>
              </a:gs>
              <a:gs pos="100000">
                <a:srgbClr val="99CC00">
                  <a:gamma/>
                  <a:shade val="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1" name="Freeform 9"/>
          <p:cNvSpPr>
            <a:spLocks/>
          </p:cNvSpPr>
          <p:nvPr/>
        </p:nvSpPr>
        <p:spPr bwMode="hidden">
          <a:xfrm rot="9876614">
            <a:off x="65093" y="182144"/>
            <a:ext cx="1615484" cy="1797020"/>
          </a:xfrm>
          <a:custGeom>
            <a:avLst/>
            <a:gdLst>
              <a:gd name="T0" fmla="*/ 982 w 2296"/>
              <a:gd name="T1" fmla="*/ 1061 h 1469"/>
              <a:gd name="T2" fmla="*/ 1357 w 2296"/>
              <a:gd name="T3" fmla="*/ 1012 h 1469"/>
              <a:gd name="T4" fmla="*/ 1666 w 2296"/>
              <a:gd name="T5" fmla="*/ 957 h 1469"/>
              <a:gd name="T6" fmla="*/ 1916 w 2296"/>
              <a:gd name="T7" fmla="*/ 897 h 1469"/>
              <a:gd name="T8" fmla="*/ 2100 w 2296"/>
              <a:gd name="T9" fmla="*/ 832 h 1469"/>
              <a:gd name="T10" fmla="*/ 2220 w 2296"/>
              <a:gd name="T11" fmla="*/ 756 h 1469"/>
              <a:gd name="T12" fmla="*/ 2285 w 2296"/>
              <a:gd name="T13" fmla="*/ 669 h 1469"/>
              <a:gd name="T14" fmla="*/ 2290 w 2296"/>
              <a:gd name="T15" fmla="*/ 560 h 1469"/>
              <a:gd name="T16" fmla="*/ 2241 w 2296"/>
              <a:gd name="T17" fmla="*/ 457 h 1469"/>
              <a:gd name="T18" fmla="*/ 2144 w 2296"/>
              <a:gd name="T19" fmla="*/ 364 h 1469"/>
              <a:gd name="T20" fmla="*/ 2008 w 2296"/>
              <a:gd name="T21" fmla="*/ 277 h 1469"/>
              <a:gd name="T22" fmla="*/ 1769 w 2296"/>
              <a:gd name="T23" fmla="*/ 157 h 1469"/>
              <a:gd name="T24" fmla="*/ 1612 w 2296"/>
              <a:gd name="T25" fmla="*/ 92 h 1469"/>
              <a:gd name="T26" fmla="*/ 1476 w 2296"/>
              <a:gd name="T27" fmla="*/ 43 h 1469"/>
              <a:gd name="T28" fmla="*/ 1384 w 2296"/>
              <a:gd name="T29" fmla="*/ 10 h 1469"/>
              <a:gd name="T30" fmla="*/ 1346 w 2296"/>
              <a:gd name="T31" fmla="*/ 0 h 1469"/>
              <a:gd name="T32" fmla="*/ 1655 w 2296"/>
              <a:gd name="T33" fmla="*/ 119 h 1469"/>
              <a:gd name="T34" fmla="*/ 1948 w 2296"/>
              <a:gd name="T35" fmla="*/ 255 h 1469"/>
              <a:gd name="T36" fmla="*/ 2068 w 2296"/>
              <a:gd name="T37" fmla="*/ 326 h 1469"/>
              <a:gd name="T38" fmla="*/ 2171 w 2296"/>
              <a:gd name="T39" fmla="*/ 402 h 1469"/>
              <a:gd name="T40" fmla="*/ 2236 w 2296"/>
              <a:gd name="T41" fmla="*/ 478 h 1469"/>
              <a:gd name="T42" fmla="*/ 2263 w 2296"/>
              <a:gd name="T43" fmla="*/ 560 h 1469"/>
              <a:gd name="T44" fmla="*/ 2241 w 2296"/>
              <a:gd name="T45" fmla="*/ 636 h 1469"/>
              <a:gd name="T46" fmla="*/ 2171 w 2296"/>
              <a:gd name="T47" fmla="*/ 702 h 1469"/>
              <a:gd name="T48" fmla="*/ 2062 w 2296"/>
              <a:gd name="T49" fmla="*/ 756 h 1469"/>
              <a:gd name="T50" fmla="*/ 1921 w 2296"/>
              <a:gd name="T51" fmla="*/ 800 h 1469"/>
              <a:gd name="T52" fmla="*/ 1748 w 2296"/>
              <a:gd name="T53" fmla="*/ 843 h 1469"/>
              <a:gd name="T54" fmla="*/ 1351 w 2296"/>
              <a:gd name="T55" fmla="*/ 908 h 1469"/>
              <a:gd name="T56" fmla="*/ 923 w 2296"/>
              <a:gd name="T57" fmla="*/ 968 h 1469"/>
              <a:gd name="T58" fmla="*/ 521 w 2296"/>
              <a:gd name="T59" fmla="*/ 1028 h 1469"/>
              <a:gd name="T60" fmla="*/ 353 w 2296"/>
              <a:gd name="T61" fmla="*/ 1066 h 1469"/>
              <a:gd name="T62" fmla="*/ 206 w 2296"/>
              <a:gd name="T63" fmla="*/ 1104 h 1469"/>
              <a:gd name="T64" fmla="*/ 92 w 2296"/>
              <a:gd name="T65" fmla="*/ 1148 h 1469"/>
              <a:gd name="T66" fmla="*/ 22 w 2296"/>
              <a:gd name="T67" fmla="*/ 1202 h 1469"/>
              <a:gd name="T68" fmla="*/ 0 w 2296"/>
              <a:gd name="T69" fmla="*/ 1262 h 1469"/>
              <a:gd name="T70" fmla="*/ 27 w 2296"/>
              <a:gd name="T71" fmla="*/ 1327 h 1469"/>
              <a:gd name="T72" fmla="*/ 98 w 2296"/>
              <a:gd name="T73" fmla="*/ 1382 h 1469"/>
              <a:gd name="T74" fmla="*/ 196 w 2296"/>
              <a:gd name="T75" fmla="*/ 1425 h 1469"/>
              <a:gd name="T76" fmla="*/ 326 w 2296"/>
              <a:gd name="T77" fmla="*/ 1469 h 1469"/>
              <a:gd name="T78" fmla="*/ 217 w 2296"/>
              <a:gd name="T79" fmla="*/ 1414 h 1469"/>
              <a:gd name="T80" fmla="*/ 147 w 2296"/>
              <a:gd name="T81" fmla="*/ 1360 h 1469"/>
              <a:gd name="T82" fmla="*/ 120 w 2296"/>
              <a:gd name="T83" fmla="*/ 1306 h 1469"/>
              <a:gd name="T84" fmla="*/ 141 w 2296"/>
              <a:gd name="T85" fmla="*/ 1257 h 1469"/>
              <a:gd name="T86" fmla="*/ 212 w 2296"/>
              <a:gd name="T87" fmla="*/ 1208 h 1469"/>
              <a:gd name="T88" fmla="*/ 342 w 2296"/>
              <a:gd name="T89" fmla="*/ 1164 h 1469"/>
              <a:gd name="T90" fmla="*/ 527 w 2296"/>
              <a:gd name="T91" fmla="*/ 1121 h 1469"/>
              <a:gd name="T92" fmla="*/ 771 w 2296"/>
              <a:gd name="T93" fmla="*/ 1088 h 146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296"/>
              <a:gd name="T142" fmla="*/ 0 h 1469"/>
              <a:gd name="T143" fmla="*/ 2296 w 2296"/>
              <a:gd name="T144" fmla="*/ 1469 h 146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296" h="1469">
                <a:moveTo>
                  <a:pt x="771" y="1088"/>
                </a:moveTo>
                <a:lnTo>
                  <a:pt x="982" y="1061"/>
                </a:lnTo>
                <a:lnTo>
                  <a:pt x="1178" y="1034"/>
                </a:lnTo>
                <a:lnTo>
                  <a:pt x="1357" y="1012"/>
                </a:lnTo>
                <a:lnTo>
                  <a:pt x="1520" y="985"/>
                </a:lnTo>
                <a:lnTo>
                  <a:pt x="1666" y="957"/>
                </a:lnTo>
                <a:lnTo>
                  <a:pt x="1796" y="930"/>
                </a:lnTo>
                <a:lnTo>
                  <a:pt x="1916" y="897"/>
                </a:lnTo>
                <a:lnTo>
                  <a:pt x="2013" y="870"/>
                </a:lnTo>
                <a:lnTo>
                  <a:pt x="2100" y="832"/>
                </a:lnTo>
                <a:lnTo>
                  <a:pt x="2171" y="800"/>
                </a:lnTo>
                <a:lnTo>
                  <a:pt x="2220" y="756"/>
                </a:lnTo>
                <a:lnTo>
                  <a:pt x="2263" y="712"/>
                </a:lnTo>
                <a:lnTo>
                  <a:pt x="2285" y="669"/>
                </a:lnTo>
                <a:lnTo>
                  <a:pt x="2296" y="614"/>
                </a:lnTo>
                <a:lnTo>
                  <a:pt x="2290" y="560"/>
                </a:lnTo>
                <a:lnTo>
                  <a:pt x="2269" y="500"/>
                </a:lnTo>
                <a:lnTo>
                  <a:pt x="2241" y="457"/>
                </a:lnTo>
                <a:lnTo>
                  <a:pt x="2198" y="408"/>
                </a:lnTo>
                <a:lnTo>
                  <a:pt x="2144" y="364"/>
                </a:lnTo>
                <a:lnTo>
                  <a:pt x="2079" y="321"/>
                </a:lnTo>
                <a:lnTo>
                  <a:pt x="2008" y="277"/>
                </a:lnTo>
                <a:lnTo>
                  <a:pt x="1927" y="234"/>
                </a:lnTo>
                <a:lnTo>
                  <a:pt x="1769" y="157"/>
                </a:lnTo>
                <a:lnTo>
                  <a:pt x="1688" y="125"/>
                </a:lnTo>
                <a:lnTo>
                  <a:pt x="1612" y="92"/>
                </a:lnTo>
                <a:lnTo>
                  <a:pt x="1536" y="65"/>
                </a:lnTo>
                <a:lnTo>
                  <a:pt x="1476" y="43"/>
                </a:lnTo>
                <a:lnTo>
                  <a:pt x="1422" y="27"/>
                </a:lnTo>
                <a:lnTo>
                  <a:pt x="1384" y="10"/>
                </a:lnTo>
                <a:lnTo>
                  <a:pt x="1357" y="5"/>
                </a:lnTo>
                <a:lnTo>
                  <a:pt x="1346" y="0"/>
                </a:lnTo>
                <a:lnTo>
                  <a:pt x="1498" y="54"/>
                </a:lnTo>
                <a:lnTo>
                  <a:pt x="1655" y="119"/>
                </a:lnTo>
                <a:lnTo>
                  <a:pt x="1807" y="185"/>
                </a:lnTo>
                <a:lnTo>
                  <a:pt x="1948" y="255"/>
                </a:lnTo>
                <a:lnTo>
                  <a:pt x="2013" y="288"/>
                </a:lnTo>
                <a:lnTo>
                  <a:pt x="2068" y="326"/>
                </a:lnTo>
                <a:lnTo>
                  <a:pt x="2122" y="364"/>
                </a:lnTo>
                <a:lnTo>
                  <a:pt x="2171" y="402"/>
                </a:lnTo>
                <a:lnTo>
                  <a:pt x="2209" y="440"/>
                </a:lnTo>
                <a:lnTo>
                  <a:pt x="2236" y="478"/>
                </a:lnTo>
                <a:lnTo>
                  <a:pt x="2252" y="522"/>
                </a:lnTo>
                <a:lnTo>
                  <a:pt x="2263" y="560"/>
                </a:lnTo>
                <a:lnTo>
                  <a:pt x="2258" y="598"/>
                </a:lnTo>
                <a:lnTo>
                  <a:pt x="2241" y="636"/>
                </a:lnTo>
                <a:lnTo>
                  <a:pt x="2214" y="669"/>
                </a:lnTo>
                <a:lnTo>
                  <a:pt x="2171" y="702"/>
                </a:lnTo>
                <a:lnTo>
                  <a:pt x="2122" y="729"/>
                </a:lnTo>
                <a:lnTo>
                  <a:pt x="2062" y="756"/>
                </a:lnTo>
                <a:lnTo>
                  <a:pt x="1997" y="778"/>
                </a:lnTo>
                <a:lnTo>
                  <a:pt x="1921" y="800"/>
                </a:lnTo>
                <a:lnTo>
                  <a:pt x="1834" y="821"/>
                </a:lnTo>
                <a:lnTo>
                  <a:pt x="1748" y="843"/>
                </a:lnTo>
                <a:lnTo>
                  <a:pt x="1552" y="876"/>
                </a:lnTo>
                <a:lnTo>
                  <a:pt x="1351" y="908"/>
                </a:lnTo>
                <a:lnTo>
                  <a:pt x="1134" y="941"/>
                </a:lnTo>
                <a:lnTo>
                  <a:pt x="923" y="968"/>
                </a:lnTo>
                <a:lnTo>
                  <a:pt x="716" y="995"/>
                </a:lnTo>
                <a:lnTo>
                  <a:pt x="521" y="1028"/>
                </a:lnTo>
                <a:lnTo>
                  <a:pt x="434" y="1044"/>
                </a:lnTo>
                <a:lnTo>
                  <a:pt x="353" y="1066"/>
                </a:lnTo>
                <a:lnTo>
                  <a:pt x="277" y="1082"/>
                </a:lnTo>
                <a:lnTo>
                  <a:pt x="206" y="1104"/>
                </a:lnTo>
                <a:lnTo>
                  <a:pt x="147" y="1126"/>
                </a:lnTo>
                <a:lnTo>
                  <a:pt x="92" y="1148"/>
                </a:lnTo>
                <a:lnTo>
                  <a:pt x="54" y="1175"/>
                </a:lnTo>
                <a:lnTo>
                  <a:pt x="22" y="1202"/>
                </a:lnTo>
                <a:lnTo>
                  <a:pt x="6" y="1229"/>
                </a:lnTo>
                <a:lnTo>
                  <a:pt x="0" y="1262"/>
                </a:lnTo>
                <a:lnTo>
                  <a:pt x="11" y="1295"/>
                </a:lnTo>
                <a:lnTo>
                  <a:pt x="27" y="1327"/>
                </a:lnTo>
                <a:lnTo>
                  <a:pt x="54" y="1355"/>
                </a:lnTo>
                <a:lnTo>
                  <a:pt x="98" y="1382"/>
                </a:lnTo>
                <a:lnTo>
                  <a:pt x="141" y="1404"/>
                </a:lnTo>
                <a:lnTo>
                  <a:pt x="196" y="1425"/>
                </a:lnTo>
                <a:lnTo>
                  <a:pt x="261" y="1447"/>
                </a:lnTo>
                <a:lnTo>
                  <a:pt x="326" y="1469"/>
                </a:lnTo>
                <a:lnTo>
                  <a:pt x="266" y="1442"/>
                </a:lnTo>
                <a:lnTo>
                  <a:pt x="217" y="1414"/>
                </a:lnTo>
                <a:lnTo>
                  <a:pt x="174" y="1387"/>
                </a:lnTo>
                <a:lnTo>
                  <a:pt x="147" y="1360"/>
                </a:lnTo>
                <a:lnTo>
                  <a:pt x="125" y="1333"/>
                </a:lnTo>
                <a:lnTo>
                  <a:pt x="120" y="1306"/>
                </a:lnTo>
                <a:lnTo>
                  <a:pt x="125" y="1278"/>
                </a:lnTo>
                <a:lnTo>
                  <a:pt x="141" y="1257"/>
                </a:lnTo>
                <a:lnTo>
                  <a:pt x="174" y="1229"/>
                </a:lnTo>
                <a:lnTo>
                  <a:pt x="212" y="1208"/>
                </a:lnTo>
                <a:lnTo>
                  <a:pt x="272" y="1186"/>
                </a:lnTo>
                <a:lnTo>
                  <a:pt x="342" y="1164"/>
                </a:lnTo>
                <a:lnTo>
                  <a:pt x="423" y="1142"/>
                </a:lnTo>
                <a:lnTo>
                  <a:pt x="527" y="1121"/>
                </a:lnTo>
                <a:lnTo>
                  <a:pt x="641" y="1104"/>
                </a:lnTo>
                <a:lnTo>
                  <a:pt x="771" y="1088"/>
                </a:lnTo>
                <a:close/>
              </a:path>
            </a:pathLst>
          </a:custGeom>
          <a:solidFill>
            <a:srgbClr val="FFC000"/>
          </a:solidFill>
          <a:ln w="9525">
            <a:noFill/>
            <a:round/>
            <a:headEnd/>
            <a:tailEnd/>
          </a:ln>
        </p:spPr>
        <p:txBody>
          <a:bodyPr rot="10800000"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16" name="Freeform 4"/>
          <p:cNvSpPr>
            <a:spLocks/>
          </p:cNvSpPr>
          <p:nvPr/>
        </p:nvSpPr>
        <p:spPr bwMode="hidden">
          <a:xfrm>
            <a:off x="4116965" y="4821382"/>
            <a:ext cx="4575175" cy="2036618"/>
          </a:xfrm>
          <a:custGeom>
            <a:avLst/>
            <a:gdLst>
              <a:gd name="T0" fmla="*/ 2740 w 2882"/>
              <a:gd name="T1" fmla="*/ 528 h 1671"/>
              <a:gd name="T2" fmla="*/ 2632 w 2882"/>
              <a:gd name="T3" fmla="*/ 484 h 1671"/>
              <a:gd name="T4" fmla="*/ 2480 w 2882"/>
              <a:gd name="T5" fmla="*/ 424 h 1671"/>
              <a:gd name="T6" fmla="*/ 2203 w 2882"/>
              <a:gd name="T7" fmla="*/ 343 h 1671"/>
              <a:gd name="T8" fmla="*/ 1970 w 2882"/>
              <a:gd name="T9" fmla="*/ 277 h 1671"/>
              <a:gd name="T10" fmla="*/ 1807 w 2882"/>
              <a:gd name="T11" fmla="*/ 212 h 1671"/>
              <a:gd name="T12" fmla="*/ 1693 w 2882"/>
              <a:gd name="T13" fmla="*/ 152 h 1671"/>
              <a:gd name="T14" fmla="*/ 1628 w 2882"/>
              <a:gd name="T15" fmla="*/ 103 h 1671"/>
              <a:gd name="T16" fmla="*/ 1590 w 2882"/>
              <a:gd name="T17" fmla="*/ 60 h 1671"/>
              <a:gd name="T18" fmla="*/ 1579 w 2882"/>
              <a:gd name="T19" fmla="*/ 27 h 1671"/>
              <a:gd name="T20" fmla="*/ 1585 w 2882"/>
              <a:gd name="T21" fmla="*/ 0 h 1671"/>
              <a:gd name="T22" fmla="*/ 1557 w 2882"/>
              <a:gd name="T23" fmla="*/ 49 h 1671"/>
              <a:gd name="T24" fmla="*/ 1568 w 2882"/>
              <a:gd name="T25" fmla="*/ 98 h 1671"/>
              <a:gd name="T26" fmla="*/ 1617 w 2882"/>
              <a:gd name="T27" fmla="*/ 141 h 1671"/>
              <a:gd name="T28" fmla="*/ 1688 w 2882"/>
              <a:gd name="T29" fmla="*/ 185 h 1671"/>
              <a:gd name="T30" fmla="*/ 1791 w 2882"/>
              <a:gd name="T31" fmla="*/ 228 h 1671"/>
              <a:gd name="T32" fmla="*/ 2040 w 2882"/>
              <a:gd name="T33" fmla="*/ 310 h 1671"/>
              <a:gd name="T34" fmla="*/ 2285 w 2882"/>
              <a:gd name="T35" fmla="*/ 381 h 1671"/>
              <a:gd name="T36" fmla="*/ 2464 w 2882"/>
              <a:gd name="T37" fmla="*/ 435 h 1671"/>
              <a:gd name="T38" fmla="*/ 2605 w 2882"/>
              <a:gd name="T39" fmla="*/ 484 h 1671"/>
              <a:gd name="T40" fmla="*/ 2708 w 2882"/>
              <a:gd name="T41" fmla="*/ 528 h 1671"/>
              <a:gd name="T42" fmla="*/ 2768 w 2882"/>
              <a:gd name="T43" fmla="*/ 560 h 1671"/>
              <a:gd name="T44" fmla="*/ 2795 w 2882"/>
              <a:gd name="T45" fmla="*/ 593 h 1671"/>
              <a:gd name="T46" fmla="*/ 2795 w 2882"/>
              <a:gd name="T47" fmla="*/ 642 h 1671"/>
              <a:gd name="T48" fmla="*/ 2762 w 2882"/>
              <a:gd name="T49" fmla="*/ 691 h 1671"/>
              <a:gd name="T50" fmla="*/ 2692 w 2882"/>
              <a:gd name="T51" fmla="*/ 735 h 1671"/>
              <a:gd name="T52" fmla="*/ 2589 w 2882"/>
              <a:gd name="T53" fmla="*/ 778 h 1671"/>
              <a:gd name="T54" fmla="*/ 2458 w 2882"/>
              <a:gd name="T55" fmla="*/ 822 h 1671"/>
              <a:gd name="T56" fmla="*/ 2301 w 2882"/>
              <a:gd name="T57" fmla="*/ 865 h 1671"/>
              <a:gd name="T58" fmla="*/ 2030 w 2882"/>
              <a:gd name="T59" fmla="*/ 930 h 1671"/>
              <a:gd name="T60" fmla="*/ 1606 w 2882"/>
              <a:gd name="T61" fmla="*/ 1034 h 1671"/>
              <a:gd name="T62" fmla="*/ 1145 w 2882"/>
              <a:gd name="T63" fmla="*/ 1164 h 1671"/>
              <a:gd name="T64" fmla="*/ 673 w 2882"/>
              <a:gd name="T65" fmla="*/ 1328 h 1671"/>
              <a:gd name="T66" fmla="*/ 217 w 2882"/>
              <a:gd name="T67" fmla="*/ 1545 h 1671"/>
              <a:gd name="T68" fmla="*/ 353 w 2882"/>
              <a:gd name="T69" fmla="*/ 1671 h 1671"/>
              <a:gd name="T70" fmla="*/ 754 w 2882"/>
              <a:gd name="T71" fmla="*/ 1469 h 1671"/>
              <a:gd name="T72" fmla="*/ 1145 w 2882"/>
              <a:gd name="T73" fmla="*/ 1311 h 1671"/>
              <a:gd name="T74" fmla="*/ 1519 w 2882"/>
              <a:gd name="T75" fmla="*/ 1186 h 1671"/>
              <a:gd name="T76" fmla="*/ 1861 w 2882"/>
              <a:gd name="T77" fmla="*/ 1083 h 1671"/>
              <a:gd name="T78" fmla="*/ 2165 w 2882"/>
              <a:gd name="T79" fmla="*/ 1007 h 1671"/>
              <a:gd name="T80" fmla="*/ 2426 w 2882"/>
              <a:gd name="T81" fmla="*/ 947 h 1671"/>
              <a:gd name="T82" fmla="*/ 2626 w 2882"/>
              <a:gd name="T83" fmla="*/ 892 h 1671"/>
              <a:gd name="T84" fmla="*/ 2762 w 2882"/>
              <a:gd name="T85" fmla="*/ 838 h 1671"/>
              <a:gd name="T86" fmla="*/ 2827 w 2882"/>
              <a:gd name="T87" fmla="*/ 794 h 1671"/>
              <a:gd name="T88" fmla="*/ 2865 w 2882"/>
              <a:gd name="T89" fmla="*/ 745 h 1671"/>
              <a:gd name="T90" fmla="*/ 2882 w 2882"/>
              <a:gd name="T91" fmla="*/ 702 h 1671"/>
              <a:gd name="T92" fmla="*/ 2854 w 2882"/>
              <a:gd name="T93" fmla="*/ 620 h 1671"/>
              <a:gd name="T94" fmla="*/ 2800 w 2882"/>
              <a:gd name="T95" fmla="*/ 560 h 1671"/>
              <a:gd name="T96" fmla="*/ 2773 w 2882"/>
              <a:gd name="T97" fmla="*/ 544 h 1671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2882"/>
              <a:gd name="T148" fmla="*/ 0 h 1671"/>
              <a:gd name="T149" fmla="*/ 2882 w 2882"/>
              <a:gd name="T150" fmla="*/ 1671 h 1671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2882" h="1671">
                <a:moveTo>
                  <a:pt x="2773" y="544"/>
                </a:moveTo>
                <a:lnTo>
                  <a:pt x="2740" y="528"/>
                </a:lnTo>
                <a:lnTo>
                  <a:pt x="2692" y="506"/>
                </a:lnTo>
                <a:lnTo>
                  <a:pt x="2632" y="484"/>
                </a:lnTo>
                <a:lnTo>
                  <a:pt x="2561" y="457"/>
                </a:lnTo>
                <a:lnTo>
                  <a:pt x="2480" y="424"/>
                </a:lnTo>
                <a:lnTo>
                  <a:pt x="2388" y="397"/>
                </a:lnTo>
                <a:lnTo>
                  <a:pt x="2203" y="343"/>
                </a:lnTo>
                <a:lnTo>
                  <a:pt x="2078" y="310"/>
                </a:lnTo>
                <a:lnTo>
                  <a:pt x="1970" y="277"/>
                </a:lnTo>
                <a:lnTo>
                  <a:pt x="1878" y="245"/>
                </a:lnTo>
                <a:lnTo>
                  <a:pt x="1807" y="212"/>
                </a:lnTo>
                <a:lnTo>
                  <a:pt x="1742" y="179"/>
                </a:lnTo>
                <a:lnTo>
                  <a:pt x="1693" y="152"/>
                </a:lnTo>
                <a:lnTo>
                  <a:pt x="1655" y="125"/>
                </a:lnTo>
                <a:lnTo>
                  <a:pt x="1628" y="103"/>
                </a:lnTo>
                <a:lnTo>
                  <a:pt x="1606" y="81"/>
                </a:lnTo>
                <a:lnTo>
                  <a:pt x="1590" y="60"/>
                </a:lnTo>
                <a:lnTo>
                  <a:pt x="1585" y="43"/>
                </a:lnTo>
                <a:lnTo>
                  <a:pt x="1579" y="27"/>
                </a:lnTo>
                <a:lnTo>
                  <a:pt x="1585" y="5"/>
                </a:lnTo>
                <a:lnTo>
                  <a:pt x="1585" y="0"/>
                </a:lnTo>
                <a:lnTo>
                  <a:pt x="1568" y="27"/>
                </a:lnTo>
                <a:lnTo>
                  <a:pt x="1557" y="49"/>
                </a:lnTo>
                <a:lnTo>
                  <a:pt x="1557" y="76"/>
                </a:lnTo>
                <a:lnTo>
                  <a:pt x="1568" y="98"/>
                </a:lnTo>
                <a:lnTo>
                  <a:pt x="1590" y="120"/>
                </a:lnTo>
                <a:lnTo>
                  <a:pt x="1617" y="141"/>
                </a:lnTo>
                <a:lnTo>
                  <a:pt x="1650" y="163"/>
                </a:lnTo>
                <a:lnTo>
                  <a:pt x="1688" y="185"/>
                </a:lnTo>
                <a:lnTo>
                  <a:pt x="1737" y="207"/>
                </a:lnTo>
                <a:lnTo>
                  <a:pt x="1791" y="228"/>
                </a:lnTo>
                <a:lnTo>
                  <a:pt x="1905" y="267"/>
                </a:lnTo>
                <a:lnTo>
                  <a:pt x="2040" y="310"/>
                </a:lnTo>
                <a:lnTo>
                  <a:pt x="2182" y="348"/>
                </a:lnTo>
                <a:lnTo>
                  <a:pt x="2285" y="381"/>
                </a:lnTo>
                <a:lnTo>
                  <a:pt x="2382" y="408"/>
                </a:lnTo>
                <a:lnTo>
                  <a:pt x="2464" y="435"/>
                </a:lnTo>
                <a:lnTo>
                  <a:pt x="2540" y="462"/>
                </a:lnTo>
                <a:lnTo>
                  <a:pt x="2605" y="484"/>
                </a:lnTo>
                <a:lnTo>
                  <a:pt x="2659" y="506"/>
                </a:lnTo>
                <a:lnTo>
                  <a:pt x="2708" y="528"/>
                </a:lnTo>
                <a:lnTo>
                  <a:pt x="2740" y="544"/>
                </a:lnTo>
                <a:lnTo>
                  <a:pt x="2768" y="560"/>
                </a:lnTo>
                <a:lnTo>
                  <a:pt x="2784" y="577"/>
                </a:lnTo>
                <a:lnTo>
                  <a:pt x="2795" y="593"/>
                </a:lnTo>
                <a:lnTo>
                  <a:pt x="2800" y="615"/>
                </a:lnTo>
                <a:lnTo>
                  <a:pt x="2795" y="642"/>
                </a:lnTo>
                <a:lnTo>
                  <a:pt x="2784" y="664"/>
                </a:lnTo>
                <a:lnTo>
                  <a:pt x="2762" y="691"/>
                </a:lnTo>
                <a:lnTo>
                  <a:pt x="2730" y="713"/>
                </a:lnTo>
                <a:lnTo>
                  <a:pt x="2692" y="735"/>
                </a:lnTo>
                <a:lnTo>
                  <a:pt x="2643" y="756"/>
                </a:lnTo>
                <a:lnTo>
                  <a:pt x="2589" y="778"/>
                </a:lnTo>
                <a:lnTo>
                  <a:pt x="2529" y="800"/>
                </a:lnTo>
                <a:lnTo>
                  <a:pt x="2458" y="822"/>
                </a:lnTo>
                <a:lnTo>
                  <a:pt x="2382" y="843"/>
                </a:lnTo>
                <a:lnTo>
                  <a:pt x="2301" y="865"/>
                </a:lnTo>
                <a:lnTo>
                  <a:pt x="2214" y="887"/>
                </a:lnTo>
                <a:lnTo>
                  <a:pt x="2030" y="930"/>
                </a:lnTo>
                <a:lnTo>
                  <a:pt x="1823" y="979"/>
                </a:lnTo>
                <a:lnTo>
                  <a:pt x="1606" y="1034"/>
                </a:lnTo>
                <a:lnTo>
                  <a:pt x="1378" y="1094"/>
                </a:lnTo>
                <a:lnTo>
                  <a:pt x="1145" y="1164"/>
                </a:lnTo>
                <a:lnTo>
                  <a:pt x="912" y="1241"/>
                </a:lnTo>
                <a:lnTo>
                  <a:pt x="673" y="1328"/>
                </a:lnTo>
                <a:lnTo>
                  <a:pt x="440" y="1431"/>
                </a:lnTo>
                <a:lnTo>
                  <a:pt x="217" y="1545"/>
                </a:lnTo>
                <a:lnTo>
                  <a:pt x="0" y="1671"/>
                </a:lnTo>
                <a:lnTo>
                  <a:pt x="353" y="1671"/>
                </a:lnTo>
                <a:lnTo>
                  <a:pt x="554" y="1567"/>
                </a:lnTo>
                <a:lnTo>
                  <a:pt x="754" y="1469"/>
                </a:lnTo>
                <a:lnTo>
                  <a:pt x="955" y="1388"/>
                </a:lnTo>
                <a:lnTo>
                  <a:pt x="1145" y="1311"/>
                </a:lnTo>
                <a:lnTo>
                  <a:pt x="1335" y="1241"/>
                </a:lnTo>
                <a:lnTo>
                  <a:pt x="1519" y="1186"/>
                </a:lnTo>
                <a:lnTo>
                  <a:pt x="1693" y="1132"/>
                </a:lnTo>
                <a:lnTo>
                  <a:pt x="1861" y="1083"/>
                </a:lnTo>
                <a:lnTo>
                  <a:pt x="2019" y="1045"/>
                </a:lnTo>
                <a:lnTo>
                  <a:pt x="2165" y="1007"/>
                </a:lnTo>
                <a:lnTo>
                  <a:pt x="2301" y="974"/>
                </a:lnTo>
                <a:lnTo>
                  <a:pt x="2426" y="947"/>
                </a:lnTo>
                <a:lnTo>
                  <a:pt x="2534" y="914"/>
                </a:lnTo>
                <a:lnTo>
                  <a:pt x="2626" y="892"/>
                </a:lnTo>
                <a:lnTo>
                  <a:pt x="2702" y="865"/>
                </a:lnTo>
                <a:lnTo>
                  <a:pt x="2762" y="838"/>
                </a:lnTo>
                <a:lnTo>
                  <a:pt x="2800" y="816"/>
                </a:lnTo>
                <a:lnTo>
                  <a:pt x="2827" y="794"/>
                </a:lnTo>
                <a:lnTo>
                  <a:pt x="2849" y="767"/>
                </a:lnTo>
                <a:lnTo>
                  <a:pt x="2865" y="745"/>
                </a:lnTo>
                <a:lnTo>
                  <a:pt x="2876" y="724"/>
                </a:lnTo>
                <a:lnTo>
                  <a:pt x="2882" y="702"/>
                </a:lnTo>
                <a:lnTo>
                  <a:pt x="2876" y="658"/>
                </a:lnTo>
                <a:lnTo>
                  <a:pt x="2854" y="620"/>
                </a:lnTo>
                <a:lnTo>
                  <a:pt x="2833" y="588"/>
                </a:lnTo>
                <a:lnTo>
                  <a:pt x="2800" y="560"/>
                </a:lnTo>
                <a:lnTo>
                  <a:pt x="2773" y="544"/>
                </a:lnTo>
                <a:close/>
              </a:path>
            </a:pathLst>
          </a:custGeom>
          <a:gradFill rotWithShape="0">
            <a:gsLst>
              <a:gs pos="0">
                <a:srgbClr val="FF9900"/>
              </a:gs>
              <a:gs pos="50000">
                <a:srgbClr val="663300"/>
              </a:gs>
              <a:gs pos="100000">
                <a:srgbClr val="FF9900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872835" y="885829"/>
            <a:ext cx="7819305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¿Cómo se está gestionando</a:t>
            </a:r>
            <a:r>
              <a:rPr kumimoji="0" lang="es-EC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en la actualidad?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C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es-EC" sz="1600" i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La gestión  del conocimiento y la formación permanente dentro de las empresas es todavía una asignatura pendiente o incipiente.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es-EC" sz="1600" i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La experiencia profesional no contrastada puede llevar a una idea equivocada de la realidad…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es-EC" sz="1600" i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Por otra parte aprovechar de la experiencia de los demás, supone tener la formación adecuada para hacer una lectura crítica de los comportamientos o consejos a nuestro alcance…</a:t>
            </a:r>
            <a:endParaRPr lang="es-EC" sz="1600" i="1" dirty="0" smtClean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C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Cómo alcanzarlo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C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C" sz="1600" i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Desde el método científico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kumimoji="0" lang="es-EC" sz="16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Desde la perspectiva estratégica:</a:t>
            </a:r>
          </a:p>
          <a:p>
            <a:pPr marL="800100" lvl="1" indent="-342900" algn="just">
              <a:buFont typeface="+mj-lt"/>
              <a:buAutoNum type="alphaLcPeriod"/>
            </a:pPr>
            <a:r>
              <a:rPr lang="es-EC" sz="1600" i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Los profesionales deben asumir como una cuestión moral, deben cuestionar su realidad e impulsar investigaciones, evaluando resultados</a:t>
            </a:r>
          </a:p>
          <a:p>
            <a:pPr marL="800100" lvl="1" indent="-342900" algn="just">
              <a:buFont typeface="+mj-lt"/>
              <a:buAutoNum type="alphaLcPeriod"/>
            </a:pPr>
            <a:r>
              <a:rPr kumimoji="0" lang="es-EC" sz="16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Aportar</a:t>
            </a:r>
            <a:r>
              <a:rPr kumimoji="0" lang="es-EC" sz="160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a los profesionales modelos aclaratorios, instrumentales y decisorios válidos para su actividad</a:t>
            </a:r>
            <a:endParaRPr kumimoji="0" lang="es-EC" sz="16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es-EC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hidden">
          <a:xfrm rot="9876614">
            <a:off x="208166" y="265502"/>
            <a:ext cx="2241760" cy="1782704"/>
          </a:xfrm>
          <a:custGeom>
            <a:avLst/>
            <a:gdLst>
              <a:gd name="T0" fmla="*/ 982 w 2296"/>
              <a:gd name="T1" fmla="*/ 1061 h 1469"/>
              <a:gd name="T2" fmla="*/ 1357 w 2296"/>
              <a:gd name="T3" fmla="*/ 1012 h 1469"/>
              <a:gd name="T4" fmla="*/ 1666 w 2296"/>
              <a:gd name="T5" fmla="*/ 957 h 1469"/>
              <a:gd name="T6" fmla="*/ 1916 w 2296"/>
              <a:gd name="T7" fmla="*/ 897 h 1469"/>
              <a:gd name="T8" fmla="*/ 2100 w 2296"/>
              <a:gd name="T9" fmla="*/ 832 h 1469"/>
              <a:gd name="T10" fmla="*/ 2220 w 2296"/>
              <a:gd name="T11" fmla="*/ 756 h 1469"/>
              <a:gd name="T12" fmla="*/ 2285 w 2296"/>
              <a:gd name="T13" fmla="*/ 669 h 1469"/>
              <a:gd name="T14" fmla="*/ 2290 w 2296"/>
              <a:gd name="T15" fmla="*/ 560 h 1469"/>
              <a:gd name="T16" fmla="*/ 2241 w 2296"/>
              <a:gd name="T17" fmla="*/ 457 h 1469"/>
              <a:gd name="T18" fmla="*/ 2144 w 2296"/>
              <a:gd name="T19" fmla="*/ 364 h 1469"/>
              <a:gd name="T20" fmla="*/ 2008 w 2296"/>
              <a:gd name="T21" fmla="*/ 277 h 1469"/>
              <a:gd name="T22" fmla="*/ 1769 w 2296"/>
              <a:gd name="T23" fmla="*/ 157 h 1469"/>
              <a:gd name="T24" fmla="*/ 1612 w 2296"/>
              <a:gd name="T25" fmla="*/ 92 h 1469"/>
              <a:gd name="T26" fmla="*/ 1476 w 2296"/>
              <a:gd name="T27" fmla="*/ 43 h 1469"/>
              <a:gd name="T28" fmla="*/ 1384 w 2296"/>
              <a:gd name="T29" fmla="*/ 10 h 1469"/>
              <a:gd name="T30" fmla="*/ 1346 w 2296"/>
              <a:gd name="T31" fmla="*/ 0 h 1469"/>
              <a:gd name="T32" fmla="*/ 1655 w 2296"/>
              <a:gd name="T33" fmla="*/ 119 h 1469"/>
              <a:gd name="T34" fmla="*/ 1948 w 2296"/>
              <a:gd name="T35" fmla="*/ 255 h 1469"/>
              <a:gd name="T36" fmla="*/ 2068 w 2296"/>
              <a:gd name="T37" fmla="*/ 326 h 1469"/>
              <a:gd name="T38" fmla="*/ 2171 w 2296"/>
              <a:gd name="T39" fmla="*/ 402 h 1469"/>
              <a:gd name="T40" fmla="*/ 2236 w 2296"/>
              <a:gd name="T41" fmla="*/ 478 h 1469"/>
              <a:gd name="T42" fmla="*/ 2263 w 2296"/>
              <a:gd name="T43" fmla="*/ 560 h 1469"/>
              <a:gd name="T44" fmla="*/ 2241 w 2296"/>
              <a:gd name="T45" fmla="*/ 636 h 1469"/>
              <a:gd name="T46" fmla="*/ 2171 w 2296"/>
              <a:gd name="T47" fmla="*/ 702 h 1469"/>
              <a:gd name="T48" fmla="*/ 2062 w 2296"/>
              <a:gd name="T49" fmla="*/ 756 h 1469"/>
              <a:gd name="T50" fmla="*/ 1921 w 2296"/>
              <a:gd name="T51" fmla="*/ 800 h 1469"/>
              <a:gd name="T52" fmla="*/ 1748 w 2296"/>
              <a:gd name="T53" fmla="*/ 843 h 1469"/>
              <a:gd name="T54" fmla="*/ 1351 w 2296"/>
              <a:gd name="T55" fmla="*/ 908 h 1469"/>
              <a:gd name="T56" fmla="*/ 923 w 2296"/>
              <a:gd name="T57" fmla="*/ 968 h 1469"/>
              <a:gd name="T58" fmla="*/ 521 w 2296"/>
              <a:gd name="T59" fmla="*/ 1028 h 1469"/>
              <a:gd name="T60" fmla="*/ 353 w 2296"/>
              <a:gd name="T61" fmla="*/ 1066 h 1469"/>
              <a:gd name="T62" fmla="*/ 206 w 2296"/>
              <a:gd name="T63" fmla="*/ 1104 h 1469"/>
              <a:gd name="T64" fmla="*/ 92 w 2296"/>
              <a:gd name="T65" fmla="*/ 1148 h 1469"/>
              <a:gd name="T66" fmla="*/ 22 w 2296"/>
              <a:gd name="T67" fmla="*/ 1202 h 1469"/>
              <a:gd name="T68" fmla="*/ 0 w 2296"/>
              <a:gd name="T69" fmla="*/ 1262 h 1469"/>
              <a:gd name="T70" fmla="*/ 27 w 2296"/>
              <a:gd name="T71" fmla="*/ 1327 h 1469"/>
              <a:gd name="T72" fmla="*/ 98 w 2296"/>
              <a:gd name="T73" fmla="*/ 1382 h 1469"/>
              <a:gd name="T74" fmla="*/ 196 w 2296"/>
              <a:gd name="T75" fmla="*/ 1425 h 1469"/>
              <a:gd name="T76" fmla="*/ 326 w 2296"/>
              <a:gd name="T77" fmla="*/ 1469 h 1469"/>
              <a:gd name="T78" fmla="*/ 217 w 2296"/>
              <a:gd name="T79" fmla="*/ 1414 h 1469"/>
              <a:gd name="T80" fmla="*/ 147 w 2296"/>
              <a:gd name="T81" fmla="*/ 1360 h 1469"/>
              <a:gd name="T82" fmla="*/ 120 w 2296"/>
              <a:gd name="T83" fmla="*/ 1306 h 1469"/>
              <a:gd name="T84" fmla="*/ 141 w 2296"/>
              <a:gd name="T85" fmla="*/ 1257 h 1469"/>
              <a:gd name="T86" fmla="*/ 212 w 2296"/>
              <a:gd name="T87" fmla="*/ 1208 h 1469"/>
              <a:gd name="T88" fmla="*/ 342 w 2296"/>
              <a:gd name="T89" fmla="*/ 1164 h 1469"/>
              <a:gd name="T90" fmla="*/ 527 w 2296"/>
              <a:gd name="T91" fmla="*/ 1121 h 1469"/>
              <a:gd name="T92" fmla="*/ 771 w 2296"/>
              <a:gd name="T93" fmla="*/ 1088 h 146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296"/>
              <a:gd name="T142" fmla="*/ 0 h 1469"/>
              <a:gd name="T143" fmla="*/ 2296 w 2296"/>
              <a:gd name="T144" fmla="*/ 1469 h 146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296" h="1469">
                <a:moveTo>
                  <a:pt x="771" y="1088"/>
                </a:moveTo>
                <a:lnTo>
                  <a:pt x="982" y="1061"/>
                </a:lnTo>
                <a:lnTo>
                  <a:pt x="1178" y="1034"/>
                </a:lnTo>
                <a:lnTo>
                  <a:pt x="1357" y="1012"/>
                </a:lnTo>
                <a:lnTo>
                  <a:pt x="1520" y="985"/>
                </a:lnTo>
                <a:lnTo>
                  <a:pt x="1666" y="957"/>
                </a:lnTo>
                <a:lnTo>
                  <a:pt x="1796" y="930"/>
                </a:lnTo>
                <a:lnTo>
                  <a:pt x="1916" y="897"/>
                </a:lnTo>
                <a:lnTo>
                  <a:pt x="2013" y="870"/>
                </a:lnTo>
                <a:lnTo>
                  <a:pt x="2100" y="832"/>
                </a:lnTo>
                <a:lnTo>
                  <a:pt x="2171" y="800"/>
                </a:lnTo>
                <a:lnTo>
                  <a:pt x="2220" y="756"/>
                </a:lnTo>
                <a:lnTo>
                  <a:pt x="2263" y="712"/>
                </a:lnTo>
                <a:lnTo>
                  <a:pt x="2285" y="669"/>
                </a:lnTo>
                <a:lnTo>
                  <a:pt x="2296" y="614"/>
                </a:lnTo>
                <a:lnTo>
                  <a:pt x="2290" y="560"/>
                </a:lnTo>
                <a:lnTo>
                  <a:pt x="2269" y="500"/>
                </a:lnTo>
                <a:lnTo>
                  <a:pt x="2241" y="457"/>
                </a:lnTo>
                <a:lnTo>
                  <a:pt x="2198" y="408"/>
                </a:lnTo>
                <a:lnTo>
                  <a:pt x="2144" y="364"/>
                </a:lnTo>
                <a:lnTo>
                  <a:pt x="2079" y="321"/>
                </a:lnTo>
                <a:lnTo>
                  <a:pt x="2008" y="277"/>
                </a:lnTo>
                <a:lnTo>
                  <a:pt x="1927" y="234"/>
                </a:lnTo>
                <a:lnTo>
                  <a:pt x="1769" y="157"/>
                </a:lnTo>
                <a:lnTo>
                  <a:pt x="1688" y="125"/>
                </a:lnTo>
                <a:lnTo>
                  <a:pt x="1612" y="92"/>
                </a:lnTo>
                <a:lnTo>
                  <a:pt x="1536" y="65"/>
                </a:lnTo>
                <a:lnTo>
                  <a:pt x="1476" y="43"/>
                </a:lnTo>
                <a:lnTo>
                  <a:pt x="1422" y="27"/>
                </a:lnTo>
                <a:lnTo>
                  <a:pt x="1384" y="10"/>
                </a:lnTo>
                <a:lnTo>
                  <a:pt x="1357" y="5"/>
                </a:lnTo>
                <a:lnTo>
                  <a:pt x="1346" y="0"/>
                </a:lnTo>
                <a:lnTo>
                  <a:pt x="1498" y="54"/>
                </a:lnTo>
                <a:lnTo>
                  <a:pt x="1655" y="119"/>
                </a:lnTo>
                <a:lnTo>
                  <a:pt x="1807" y="185"/>
                </a:lnTo>
                <a:lnTo>
                  <a:pt x="1948" y="255"/>
                </a:lnTo>
                <a:lnTo>
                  <a:pt x="2013" y="288"/>
                </a:lnTo>
                <a:lnTo>
                  <a:pt x="2068" y="326"/>
                </a:lnTo>
                <a:lnTo>
                  <a:pt x="2122" y="364"/>
                </a:lnTo>
                <a:lnTo>
                  <a:pt x="2171" y="402"/>
                </a:lnTo>
                <a:lnTo>
                  <a:pt x="2209" y="440"/>
                </a:lnTo>
                <a:lnTo>
                  <a:pt x="2236" y="478"/>
                </a:lnTo>
                <a:lnTo>
                  <a:pt x="2252" y="522"/>
                </a:lnTo>
                <a:lnTo>
                  <a:pt x="2263" y="560"/>
                </a:lnTo>
                <a:lnTo>
                  <a:pt x="2258" y="598"/>
                </a:lnTo>
                <a:lnTo>
                  <a:pt x="2241" y="636"/>
                </a:lnTo>
                <a:lnTo>
                  <a:pt x="2214" y="669"/>
                </a:lnTo>
                <a:lnTo>
                  <a:pt x="2171" y="702"/>
                </a:lnTo>
                <a:lnTo>
                  <a:pt x="2122" y="729"/>
                </a:lnTo>
                <a:lnTo>
                  <a:pt x="2062" y="756"/>
                </a:lnTo>
                <a:lnTo>
                  <a:pt x="1997" y="778"/>
                </a:lnTo>
                <a:lnTo>
                  <a:pt x="1921" y="800"/>
                </a:lnTo>
                <a:lnTo>
                  <a:pt x="1834" y="821"/>
                </a:lnTo>
                <a:lnTo>
                  <a:pt x="1748" y="843"/>
                </a:lnTo>
                <a:lnTo>
                  <a:pt x="1552" y="876"/>
                </a:lnTo>
                <a:lnTo>
                  <a:pt x="1351" y="908"/>
                </a:lnTo>
                <a:lnTo>
                  <a:pt x="1134" y="941"/>
                </a:lnTo>
                <a:lnTo>
                  <a:pt x="923" y="968"/>
                </a:lnTo>
                <a:lnTo>
                  <a:pt x="716" y="995"/>
                </a:lnTo>
                <a:lnTo>
                  <a:pt x="521" y="1028"/>
                </a:lnTo>
                <a:lnTo>
                  <a:pt x="434" y="1044"/>
                </a:lnTo>
                <a:lnTo>
                  <a:pt x="353" y="1066"/>
                </a:lnTo>
                <a:lnTo>
                  <a:pt x="277" y="1082"/>
                </a:lnTo>
                <a:lnTo>
                  <a:pt x="206" y="1104"/>
                </a:lnTo>
                <a:lnTo>
                  <a:pt x="147" y="1126"/>
                </a:lnTo>
                <a:lnTo>
                  <a:pt x="92" y="1148"/>
                </a:lnTo>
                <a:lnTo>
                  <a:pt x="54" y="1175"/>
                </a:lnTo>
                <a:lnTo>
                  <a:pt x="22" y="1202"/>
                </a:lnTo>
                <a:lnTo>
                  <a:pt x="6" y="1229"/>
                </a:lnTo>
                <a:lnTo>
                  <a:pt x="0" y="1262"/>
                </a:lnTo>
                <a:lnTo>
                  <a:pt x="11" y="1295"/>
                </a:lnTo>
                <a:lnTo>
                  <a:pt x="27" y="1327"/>
                </a:lnTo>
                <a:lnTo>
                  <a:pt x="54" y="1355"/>
                </a:lnTo>
                <a:lnTo>
                  <a:pt x="98" y="1382"/>
                </a:lnTo>
                <a:lnTo>
                  <a:pt x="141" y="1404"/>
                </a:lnTo>
                <a:lnTo>
                  <a:pt x="196" y="1425"/>
                </a:lnTo>
                <a:lnTo>
                  <a:pt x="261" y="1447"/>
                </a:lnTo>
                <a:lnTo>
                  <a:pt x="326" y="1469"/>
                </a:lnTo>
                <a:lnTo>
                  <a:pt x="266" y="1442"/>
                </a:lnTo>
                <a:lnTo>
                  <a:pt x="217" y="1414"/>
                </a:lnTo>
                <a:lnTo>
                  <a:pt x="174" y="1387"/>
                </a:lnTo>
                <a:lnTo>
                  <a:pt x="147" y="1360"/>
                </a:lnTo>
                <a:lnTo>
                  <a:pt x="125" y="1333"/>
                </a:lnTo>
                <a:lnTo>
                  <a:pt x="120" y="1306"/>
                </a:lnTo>
                <a:lnTo>
                  <a:pt x="125" y="1278"/>
                </a:lnTo>
                <a:lnTo>
                  <a:pt x="141" y="1257"/>
                </a:lnTo>
                <a:lnTo>
                  <a:pt x="174" y="1229"/>
                </a:lnTo>
                <a:lnTo>
                  <a:pt x="212" y="1208"/>
                </a:lnTo>
                <a:lnTo>
                  <a:pt x="272" y="1186"/>
                </a:lnTo>
                <a:lnTo>
                  <a:pt x="342" y="1164"/>
                </a:lnTo>
                <a:lnTo>
                  <a:pt x="423" y="1142"/>
                </a:lnTo>
                <a:lnTo>
                  <a:pt x="527" y="1121"/>
                </a:lnTo>
                <a:lnTo>
                  <a:pt x="641" y="1104"/>
                </a:lnTo>
                <a:lnTo>
                  <a:pt x="771" y="108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50000">
                <a:srgbClr val="006600"/>
              </a:gs>
              <a:gs pos="100000">
                <a:schemeClr val="folHlink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rot="10800000"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11" name="Freeform 4"/>
          <p:cNvSpPr>
            <a:spLocks/>
          </p:cNvSpPr>
          <p:nvPr/>
        </p:nvSpPr>
        <p:spPr bwMode="hidden">
          <a:xfrm>
            <a:off x="5415148" y="5272644"/>
            <a:ext cx="3728852" cy="1585356"/>
          </a:xfrm>
          <a:custGeom>
            <a:avLst/>
            <a:gdLst>
              <a:gd name="T0" fmla="*/ 2740 w 2882"/>
              <a:gd name="T1" fmla="*/ 528 h 1671"/>
              <a:gd name="T2" fmla="*/ 2632 w 2882"/>
              <a:gd name="T3" fmla="*/ 484 h 1671"/>
              <a:gd name="T4" fmla="*/ 2480 w 2882"/>
              <a:gd name="T5" fmla="*/ 424 h 1671"/>
              <a:gd name="T6" fmla="*/ 2203 w 2882"/>
              <a:gd name="T7" fmla="*/ 343 h 1671"/>
              <a:gd name="T8" fmla="*/ 1970 w 2882"/>
              <a:gd name="T9" fmla="*/ 277 h 1671"/>
              <a:gd name="T10" fmla="*/ 1807 w 2882"/>
              <a:gd name="T11" fmla="*/ 212 h 1671"/>
              <a:gd name="T12" fmla="*/ 1693 w 2882"/>
              <a:gd name="T13" fmla="*/ 152 h 1671"/>
              <a:gd name="T14" fmla="*/ 1628 w 2882"/>
              <a:gd name="T15" fmla="*/ 103 h 1671"/>
              <a:gd name="T16" fmla="*/ 1590 w 2882"/>
              <a:gd name="T17" fmla="*/ 60 h 1671"/>
              <a:gd name="T18" fmla="*/ 1579 w 2882"/>
              <a:gd name="T19" fmla="*/ 27 h 1671"/>
              <a:gd name="T20" fmla="*/ 1585 w 2882"/>
              <a:gd name="T21" fmla="*/ 0 h 1671"/>
              <a:gd name="T22" fmla="*/ 1557 w 2882"/>
              <a:gd name="T23" fmla="*/ 49 h 1671"/>
              <a:gd name="T24" fmla="*/ 1568 w 2882"/>
              <a:gd name="T25" fmla="*/ 98 h 1671"/>
              <a:gd name="T26" fmla="*/ 1617 w 2882"/>
              <a:gd name="T27" fmla="*/ 141 h 1671"/>
              <a:gd name="T28" fmla="*/ 1688 w 2882"/>
              <a:gd name="T29" fmla="*/ 185 h 1671"/>
              <a:gd name="T30" fmla="*/ 1791 w 2882"/>
              <a:gd name="T31" fmla="*/ 228 h 1671"/>
              <a:gd name="T32" fmla="*/ 2040 w 2882"/>
              <a:gd name="T33" fmla="*/ 310 h 1671"/>
              <a:gd name="T34" fmla="*/ 2285 w 2882"/>
              <a:gd name="T35" fmla="*/ 381 h 1671"/>
              <a:gd name="T36" fmla="*/ 2464 w 2882"/>
              <a:gd name="T37" fmla="*/ 435 h 1671"/>
              <a:gd name="T38" fmla="*/ 2605 w 2882"/>
              <a:gd name="T39" fmla="*/ 484 h 1671"/>
              <a:gd name="T40" fmla="*/ 2708 w 2882"/>
              <a:gd name="T41" fmla="*/ 528 h 1671"/>
              <a:gd name="T42" fmla="*/ 2768 w 2882"/>
              <a:gd name="T43" fmla="*/ 560 h 1671"/>
              <a:gd name="T44" fmla="*/ 2795 w 2882"/>
              <a:gd name="T45" fmla="*/ 593 h 1671"/>
              <a:gd name="T46" fmla="*/ 2795 w 2882"/>
              <a:gd name="T47" fmla="*/ 642 h 1671"/>
              <a:gd name="T48" fmla="*/ 2762 w 2882"/>
              <a:gd name="T49" fmla="*/ 691 h 1671"/>
              <a:gd name="T50" fmla="*/ 2692 w 2882"/>
              <a:gd name="T51" fmla="*/ 735 h 1671"/>
              <a:gd name="T52" fmla="*/ 2589 w 2882"/>
              <a:gd name="T53" fmla="*/ 778 h 1671"/>
              <a:gd name="T54" fmla="*/ 2458 w 2882"/>
              <a:gd name="T55" fmla="*/ 822 h 1671"/>
              <a:gd name="T56" fmla="*/ 2301 w 2882"/>
              <a:gd name="T57" fmla="*/ 865 h 1671"/>
              <a:gd name="T58" fmla="*/ 2030 w 2882"/>
              <a:gd name="T59" fmla="*/ 930 h 1671"/>
              <a:gd name="T60" fmla="*/ 1606 w 2882"/>
              <a:gd name="T61" fmla="*/ 1034 h 1671"/>
              <a:gd name="T62" fmla="*/ 1145 w 2882"/>
              <a:gd name="T63" fmla="*/ 1164 h 1671"/>
              <a:gd name="T64" fmla="*/ 673 w 2882"/>
              <a:gd name="T65" fmla="*/ 1328 h 1671"/>
              <a:gd name="T66" fmla="*/ 217 w 2882"/>
              <a:gd name="T67" fmla="*/ 1545 h 1671"/>
              <a:gd name="T68" fmla="*/ 353 w 2882"/>
              <a:gd name="T69" fmla="*/ 1671 h 1671"/>
              <a:gd name="T70" fmla="*/ 754 w 2882"/>
              <a:gd name="T71" fmla="*/ 1469 h 1671"/>
              <a:gd name="T72" fmla="*/ 1145 w 2882"/>
              <a:gd name="T73" fmla="*/ 1311 h 1671"/>
              <a:gd name="T74" fmla="*/ 1519 w 2882"/>
              <a:gd name="T75" fmla="*/ 1186 h 1671"/>
              <a:gd name="T76" fmla="*/ 1861 w 2882"/>
              <a:gd name="T77" fmla="*/ 1083 h 1671"/>
              <a:gd name="T78" fmla="*/ 2165 w 2882"/>
              <a:gd name="T79" fmla="*/ 1007 h 1671"/>
              <a:gd name="T80" fmla="*/ 2426 w 2882"/>
              <a:gd name="T81" fmla="*/ 947 h 1671"/>
              <a:gd name="T82" fmla="*/ 2626 w 2882"/>
              <a:gd name="T83" fmla="*/ 892 h 1671"/>
              <a:gd name="T84" fmla="*/ 2762 w 2882"/>
              <a:gd name="T85" fmla="*/ 838 h 1671"/>
              <a:gd name="T86" fmla="*/ 2827 w 2882"/>
              <a:gd name="T87" fmla="*/ 794 h 1671"/>
              <a:gd name="T88" fmla="*/ 2865 w 2882"/>
              <a:gd name="T89" fmla="*/ 745 h 1671"/>
              <a:gd name="T90" fmla="*/ 2882 w 2882"/>
              <a:gd name="T91" fmla="*/ 702 h 1671"/>
              <a:gd name="T92" fmla="*/ 2854 w 2882"/>
              <a:gd name="T93" fmla="*/ 620 h 1671"/>
              <a:gd name="T94" fmla="*/ 2800 w 2882"/>
              <a:gd name="T95" fmla="*/ 560 h 1671"/>
              <a:gd name="T96" fmla="*/ 2773 w 2882"/>
              <a:gd name="T97" fmla="*/ 544 h 1671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2882"/>
              <a:gd name="T148" fmla="*/ 0 h 1671"/>
              <a:gd name="T149" fmla="*/ 2882 w 2882"/>
              <a:gd name="T150" fmla="*/ 1671 h 1671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2882" h="1671">
                <a:moveTo>
                  <a:pt x="2773" y="544"/>
                </a:moveTo>
                <a:lnTo>
                  <a:pt x="2740" y="528"/>
                </a:lnTo>
                <a:lnTo>
                  <a:pt x="2692" y="506"/>
                </a:lnTo>
                <a:lnTo>
                  <a:pt x="2632" y="484"/>
                </a:lnTo>
                <a:lnTo>
                  <a:pt x="2561" y="457"/>
                </a:lnTo>
                <a:lnTo>
                  <a:pt x="2480" y="424"/>
                </a:lnTo>
                <a:lnTo>
                  <a:pt x="2388" y="397"/>
                </a:lnTo>
                <a:lnTo>
                  <a:pt x="2203" y="343"/>
                </a:lnTo>
                <a:lnTo>
                  <a:pt x="2078" y="310"/>
                </a:lnTo>
                <a:lnTo>
                  <a:pt x="1970" y="277"/>
                </a:lnTo>
                <a:lnTo>
                  <a:pt x="1878" y="245"/>
                </a:lnTo>
                <a:lnTo>
                  <a:pt x="1807" y="212"/>
                </a:lnTo>
                <a:lnTo>
                  <a:pt x="1742" y="179"/>
                </a:lnTo>
                <a:lnTo>
                  <a:pt x="1693" y="152"/>
                </a:lnTo>
                <a:lnTo>
                  <a:pt x="1655" y="125"/>
                </a:lnTo>
                <a:lnTo>
                  <a:pt x="1628" y="103"/>
                </a:lnTo>
                <a:lnTo>
                  <a:pt x="1606" y="81"/>
                </a:lnTo>
                <a:lnTo>
                  <a:pt x="1590" y="60"/>
                </a:lnTo>
                <a:lnTo>
                  <a:pt x="1585" y="43"/>
                </a:lnTo>
                <a:lnTo>
                  <a:pt x="1579" y="27"/>
                </a:lnTo>
                <a:lnTo>
                  <a:pt x="1585" y="5"/>
                </a:lnTo>
                <a:lnTo>
                  <a:pt x="1585" y="0"/>
                </a:lnTo>
                <a:lnTo>
                  <a:pt x="1568" y="27"/>
                </a:lnTo>
                <a:lnTo>
                  <a:pt x="1557" y="49"/>
                </a:lnTo>
                <a:lnTo>
                  <a:pt x="1557" y="76"/>
                </a:lnTo>
                <a:lnTo>
                  <a:pt x="1568" y="98"/>
                </a:lnTo>
                <a:lnTo>
                  <a:pt x="1590" y="120"/>
                </a:lnTo>
                <a:lnTo>
                  <a:pt x="1617" y="141"/>
                </a:lnTo>
                <a:lnTo>
                  <a:pt x="1650" y="163"/>
                </a:lnTo>
                <a:lnTo>
                  <a:pt x="1688" y="185"/>
                </a:lnTo>
                <a:lnTo>
                  <a:pt x="1737" y="207"/>
                </a:lnTo>
                <a:lnTo>
                  <a:pt x="1791" y="228"/>
                </a:lnTo>
                <a:lnTo>
                  <a:pt x="1905" y="267"/>
                </a:lnTo>
                <a:lnTo>
                  <a:pt x="2040" y="310"/>
                </a:lnTo>
                <a:lnTo>
                  <a:pt x="2182" y="348"/>
                </a:lnTo>
                <a:lnTo>
                  <a:pt x="2285" y="381"/>
                </a:lnTo>
                <a:lnTo>
                  <a:pt x="2382" y="408"/>
                </a:lnTo>
                <a:lnTo>
                  <a:pt x="2464" y="435"/>
                </a:lnTo>
                <a:lnTo>
                  <a:pt x="2540" y="462"/>
                </a:lnTo>
                <a:lnTo>
                  <a:pt x="2605" y="484"/>
                </a:lnTo>
                <a:lnTo>
                  <a:pt x="2659" y="506"/>
                </a:lnTo>
                <a:lnTo>
                  <a:pt x="2708" y="528"/>
                </a:lnTo>
                <a:lnTo>
                  <a:pt x="2740" y="544"/>
                </a:lnTo>
                <a:lnTo>
                  <a:pt x="2768" y="560"/>
                </a:lnTo>
                <a:lnTo>
                  <a:pt x="2784" y="577"/>
                </a:lnTo>
                <a:lnTo>
                  <a:pt x="2795" y="593"/>
                </a:lnTo>
                <a:lnTo>
                  <a:pt x="2800" y="615"/>
                </a:lnTo>
                <a:lnTo>
                  <a:pt x="2795" y="642"/>
                </a:lnTo>
                <a:lnTo>
                  <a:pt x="2784" y="664"/>
                </a:lnTo>
                <a:lnTo>
                  <a:pt x="2762" y="691"/>
                </a:lnTo>
                <a:lnTo>
                  <a:pt x="2730" y="713"/>
                </a:lnTo>
                <a:lnTo>
                  <a:pt x="2692" y="735"/>
                </a:lnTo>
                <a:lnTo>
                  <a:pt x="2643" y="756"/>
                </a:lnTo>
                <a:lnTo>
                  <a:pt x="2589" y="778"/>
                </a:lnTo>
                <a:lnTo>
                  <a:pt x="2529" y="800"/>
                </a:lnTo>
                <a:lnTo>
                  <a:pt x="2458" y="822"/>
                </a:lnTo>
                <a:lnTo>
                  <a:pt x="2382" y="843"/>
                </a:lnTo>
                <a:lnTo>
                  <a:pt x="2301" y="865"/>
                </a:lnTo>
                <a:lnTo>
                  <a:pt x="2214" y="887"/>
                </a:lnTo>
                <a:lnTo>
                  <a:pt x="2030" y="930"/>
                </a:lnTo>
                <a:lnTo>
                  <a:pt x="1823" y="979"/>
                </a:lnTo>
                <a:lnTo>
                  <a:pt x="1606" y="1034"/>
                </a:lnTo>
                <a:lnTo>
                  <a:pt x="1378" y="1094"/>
                </a:lnTo>
                <a:lnTo>
                  <a:pt x="1145" y="1164"/>
                </a:lnTo>
                <a:lnTo>
                  <a:pt x="912" y="1241"/>
                </a:lnTo>
                <a:lnTo>
                  <a:pt x="673" y="1328"/>
                </a:lnTo>
                <a:lnTo>
                  <a:pt x="440" y="1431"/>
                </a:lnTo>
                <a:lnTo>
                  <a:pt x="217" y="1545"/>
                </a:lnTo>
                <a:lnTo>
                  <a:pt x="0" y="1671"/>
                </a:lnTo>
                <a:lnTo>
                  <a:pt x="353" y="1671"/>
                </a:lnTo>
                <a:lnTo>
                  <a:pt x="554" y="1567"/>
                </a:lnTo>
                <a:lnTo>
                  <a:pt x="754" y="1469"/>
                </a:lnTo>
                <a:lnTo>
                  <a:pt x="955" y="1388"/>
                </a:lnTo>
                <a:lnTo>
                  <a:pt x="1145" y="1311"/>
                </a:lnTo>
                <a:lnTo>
                  <a:pt x="1335" y="1241"/>
                </a:lnTo>
                <a:lnTo>
                  <a:pt x="1519" y="1186"/>
                </a:lnTo>
                <a:lnTo>
                  <a:pt x="1693" y="1132"/>
                </a:lnTo>
                <a:lnTo>
                  <a:pt x="1861" y="1083"/>
                </a:lnTo>
                <a:lnTo>
                  <a:pt x="2019" y="1045"/>
                </a:lnTo>
                <a:lnTo>
                  <a:pt x="2165" y="1007"/>
                </a:lnTo>
                <a:lnTo>
                  <a:pt x="2301" y="974"/>
                </a:lnTo>
                <a:lnTo>
                  <a:pt x="2426" y="947"/>
                </a:lnTo>
                <a:lnTo>
                  <a:pt x="2534" y="914"/>
                </a:lnTo>
                <a:lnTo>
                  <a:pt x="2626" y="892"/>
                </a:lnTo>
                <a:lnTo>
                  <a:pt x="2702" y="865"/>
                </a:lnTo>
                <a:lnTo>
                  <a:pt x="2762" y="838"/>
                </a:lnTo>
                <a:lnTo>
                  <a:pt x="2800" y="816"/>
                </a:lnTo>
                <a:lnTo>
                  <a:pt x="2827" y="794"/>
                </a:lnTo>
                <a:lnTo>
                  <a:pt x="2849" y="767"/>
                </a:lnTo>
                <a:lnTo>
                  <a:pt x="2865" y="745"/>
                </a:lnTo>
                <a:lnTo>
                  <a:pt x="2876" y="724"/>
                </a:lnTo>
                <a:lnTo>
                  <a:pt x="2882" y="702"/>
                </a:lnTo>
                <a:lnTo>
                  <a:pt x="2876" y="658"/>
                </a:lnTo>
                <a:lnTo>
                  <a:pt x="2854" y="620"/>
                </a:lnTo>
                <a:lnTo>
                  <a:pt x="2833" y="588"/>
                </a:lnTo>
                <a:lnTo>
                  <a:pt x="2800" y="560"/>
                </a:lnTo>
                <a:lnTo>
                  <a:pt x="2773" y="544"/>
                </a:lnTo>
                <a:close/>
              </a:path>
            </a:pathLst>
          </a:custGeom>
          <a:gradFill>
            <a:gsLst>
              <a:gs pos="0">
                <a:srgbClr val="FBEAC7"/>
              </a:gs>
              <a:gs pos="17999">
                <a:srgbClr val="FF9900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8100000" scaled="0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11808" y="5844992"/>
            <a:ext cx="7209264" cy="584775"/>
          </a:xfrm>
          <a:prstGeom prst="rect">
            <a:avLst/>
          </a:prstGeom>
          <a:solidFill>
            <a:schemeClr val="accent3">
              <a:alpha val="62000"/>
            </a:schemeClr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1600" i="1" u="none" strike="noStrike" cap="none" normalizeH="0" dirty="0" smtClean="0"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Una ventaja del método científico es que cualquiera que lo conozca puede criticar un trabajo y aceptar o no conclusiones</a:t>
            </a:r>
            <a:endParaRPr kumimoji="0" lang="es-EC" sz="1600" i="1" u="none" strike="noStrike" cap="none" normalizeH="0" baseline="0" dirty="0" smtClean="0">
              <a:solidFill>
                <a:schemeClr val="tx1"/>
              </a:solidFill>
              <a:effectLst/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 descr="fondo-trisquel-naranja.jpg"/>
          <p:cNvPicPr>
            <a:picLocks noChangeAspect="1"/>
          </p:cNvPicPr>
          <p:nvPr/>
        </p:nvPicPr>
        <p:blipFill>
          <a:blip r:embed="rId2" cstate="print">
            <a:lum bright="20000"/>
          </a:blip>
          <a:srcRect b="3177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1" name="Freeform 9"/>
          <p:cNvSpPr>
            <a:spLocks/>
          </p:cNvSpPr>
          <p:nvPr/>
        </p:nvSpPr>
        <p:spPr bwMode="hidden">
          <a:xfrm rot="9876614">
            <a:off x="140316" y="434042"/>
            <a:ext cx="1750048" cy="1293913"/>
          </a:xfrm>
          <a:custGeom>
            <a:avLst/>
            <a:gdLst>
              <a:gd name="T0" fmla="*/ 982 w 2296"/>
              <a:gd name="T1" fmla="*/ 1061 h 1469"/>
              <a:gd name="T2" fmla="*/ 1357 w 2296"/>
              <a:gd name="T3" fmla="*/ 1012 h 1469"/>
              <a:gd name="T4" fmla="*/ 1666 w 2296"/>
              <a:gd name="T5" fmla="*/ 957 h 1469"/>
              <a:gd name="T6" fmla="*/ 1916 w 2296"/>
              <a:gd name="T7" fmla="*/ 897 h 1469"/>
              <a:gd name="T8" fmla="*/ 2100 w 2296"/>
              <a:gd name="T9" fmla="*/ 832 h 1469"/>
              <a:gd name="T10" fmla="*/ 2220 w 2296"/>
              <a:gd name="T11" fmla="*/ 756 h 1469"/>
              <a:gd name="T12" fmla="*/ 2285 w 2296"/>
              <a:gd name="T13" fmla="*/ 669 h 1469"/>
              <a:gd name="T14" fmla="*/ 2290 w 2296"/>
              <a:gd name="T15" fmla="*/ 560 h 1469"/>
              <a:gd name="T16" fmla="*/ 2241 w 2296"/>
              <a:gd name="T17" fmla="*/ 457 h 1469"/>
              <a:gd name="T18" fmla="*/ 2144 w 2296"/>
              <a:gd name="T19" fmla="*/ 364 h 1469"/>
              <a:gd name="T20" fmla="*/ 2008 w 2296"/>
              <a:gd name="T21" fmla="*/ 277 h 1469"/>
              <a:gd name="T22" fmla="*/ 1769 w 2296"/>
              <a:gd name="T23" fmla="*/ 157 h 1469"/>
              <a:gd name="T24" fmla="*/ 1612 w 2296"/>
              <a:gd name="T25" fmla="*/ 92 h 1469"/>
              <a:gd name="T26" fmla="*/ 1476 w 2296"/>
              <a:gd name="T27" fmla="*/ 43 h 1469"/>
              <a:gd name="T28" fmla="*/ 1384 w 2296"/>
              <a:gd name="T29" fmla="*/ 10 h 1469"/>
              <a:gd name="T30" fmla="*/ 1346 w 2296"/>
              <a:gd name="T31" fmla="*/ 0 h 1469"/>
              <a:gd name="T32" fmla="*/ 1655 w 2296"/>
              <a:gd name="T33" fmla="*/ 119 h 1469"/>
              <a:gd name="T34" fmla="*/ 1948 w 2296"/>
              <a:gd name="T35" fmla="*/ 255 h 1469"/>
              <a:gd name="T36" fmla="*/ 2068 w 2296"/>
              <a:gd name="T37" fmla="*/ 326 h 1469"/>
              <a:gd name="T38" fmla="*/ 2171 w 2296"/>
              <a:gd name="T39" fmla="*/ 402 h 1469"/>
              <a:gd name="T40" fmla="*/ 2236 w 2296"/>
              <a:gd name="T41" fmla="*/ 478 h 1469"/>
              <a:gd name="T42" fmla="*/ 2263 w 2296"/>
              <a:gd name="T43" fmla="*/ 560 h 1469"/>
              <a:gd name="T44" fmla="*/ 2241 w 2296"/>
              <a:gd name="T45" fmla="*/ 636 h 1469"/>
              <a:gd name="T46" fmla="*/ 2171 w 2296"/>
              <a:gd name="T47" fmla="*/ 702 h 1469"/>
              <a:gd name="T48" fmla="*/ 2062 w 2296"/>
              <a:gd name="T49" fmla="*/ 756 h 1469"/>
              <a:gd name="T50" fmla="*/ 1921 w 2296"/>
              <a:gd name="T51" fmla="*/ 800 h 1469"/>
              <a:gd name="T52" fmla="*/ 1748 w 2296"/>
              <a:gd name="T53" fmla="*/ 843 h 1469"/>
              <a:gd name="T54" fmla="*/ 1351 w 2296"/>
              <a:gd name="T55" fmla="*/ 908 h 1469"/>
              <a:gd name="T56" fmla="*/ 923 w 2296"/>
              <a:gd name="T57" fmla="*/ 968 h 1469"/>
              <a:gd name="T58" fmla="*/ 521 w 2296"/>
              <a:gd name="T59" fmla="*/ 1028 h 1469"/>
              <a:gd name="T60" fmla="*/ 353 w 2296"/>
              <a:gd name="T61" fmla="*/ 1066 h 1469"/>
              <a:gd name="T62" fmla="*/ 206 w 2296"/>
              <a:gd name="T63" fmla="*/ 1104 h 1469"/>
              <a:gd name="T64" fmla="*/ 92 w 2296"/>
              <a:gd name="T65" fmla="*/ 1148 h 1469"/>
              <a:gd name="T66" fmla="*/ 22 w 2296"/>
              <a:gd name="T67" fmla="*/ 1202 h 1469"/>
              <a:gd name="T68" fmla="*/ 0 w 2296"/>
              <a:gd name="T69" fmla="*/ 1262 h 1469"/>
              <a:gd name="T70" fmla="*/ 27 w 2296"/>
              <a:gd name="T71" fmla="*/ 1327 h 1469"/>
              <a:gd name="T72" fmla="*/ 98 w 2296"/>
              <a:gd name="T73" fmla="*/ 1382 h 1469"/>
              <a:gd name="T74" fmla="*/ 196 w 2296"/>
              <a:gd name="T75" fmla="*/ 1425 h 1469"/>
              <a:gd name="T76" fmla="*/ 326 w 2296"/>
              <a:gd name="T77" fmla="*/ 1469 h 1469"/>
              <a:gd name="T78" fmla="*/ 217 w 2296"/>
              <a:gd name="T79" fmla="*/ 1414 h 1469"/>
              <a:gd name="T80" fmla="*/ 147 w 2296"/>
              <a:gd name="T81" fmla="*/ 1360 h 1469"/>
              <a:gd name="T82" fmla="*/ 120 w 2296"/>
              <a:gd name="T83" fmla="*/ 1306 h 1469"/>
              <a:gd name="T84" fmla="*/ 141 w 2296"/>
              <a:gd name="T85" fmla="*/ 1257 h 1469"/>
              <a:gd name="T86" fmla="*/ 212 w 2296"/>
              <a:gd name="T87" fmla="*/ 1208 h 1469"/>
              <a:gd name="T88" fmla="*/ 342 w 2296"/>
              <a:gd name="T89" fmla="*/ 1164 h 1469"/>
              <a:gd name="T90" fmla="*/ 527 w 2296"/>
              <a:gd name="T91" fmla="*/ 1121 h 1469"/>
              <a:gd name="T92" fmla="*/ 771 w 2296"/>
              <a:gd name="T93" fmla="*/ 1088 h 146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296"/>
              <a:gd name="T142" fmla="*/ 0 h 1469"/>
              <a:gd name="T143" fmla="*/ 2296 w 2296"/>
              <a:gd name="T144" fmla="*/ 1469 h 146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296" h="1469">
                <a:moveTo>
                  <a:pt x="771" y="1088"/>
                </a:moveTo>
                <a:lnTo>
                  <a:pt x="982" y="1061"/>
                </a:lnTo>
                <a:lnTo>
                  <a:pt x="1178" y="1034"/>
                </a:lnTo>
                <a:lnTo>
                  <a:pt x="1357" y="1012"/>
                </a:lnTo>
                <a:lnTo>
                  <a:pt x="1520" y="985"/>
                </a:lnTo>
                <a:lnTo>
                  <a:pt x="1666" y="957"/>
                </a:lnTo>
                <a:lnTo>
                  <a:pt x="1796" y="930"/>
                </a:lnTo>
                <a:lnTo>
                  <a:pt x="1916" y="897"/>
                </a:lnTo>
                <a:lnTo>
                  <a:pt x="2013" y="870"/>
                </a:lnTo>
                <a:lnTo>
                  <a:pt x="2100" y="832"/>
                </a:lnTo>
                <a:lnTo>
                  <a:pt x="2171" y="800"/>
                </a:lnTo>
                <a:lnTo>
                  <a:pt x="2220" y="756"/>
                </a:lnTo>
                <a:lnTo>
                  <a:pt x="2263" y="712"/>
                </a:lnTo>
                <a:lnTo>
                  <a:pt x="2285" y="669"/>
                </a:lnTo>
                <a:lnTo>
                  <a:pt x="2296" y="614"/>
                </a:lnTo>
                <a:lnTo>
                  <a:pt x="2290" y="560"/>
                </a:lnTo>
                <a:lnTo>
                  <a:pt x="2269" y="500"/>
                </a:lnTo>
                <a:lnTo>
                  <a:pt x="2241" y="457"/>
                </a:lnTo>
                <a:lnTo>
                  <a:pt x="2198" y="408"/>
                </a:lnTo>
                <a:lnTo>
                  <a:pt x="2144" y="364"/>
                </a:lnTo>
                <a:lnTo>
                  <a:pt x="2079" y="321"/>
                </a:lnTo>
                <a:lnTo>
                  <a:pt x="2008" y="277"/>
                </a:lnTo>
                <a:lnTo>
                  <a:pt x="1927" y="234"/>
                </a:lnTo>
                <a:lnTo>
                  <a:pt x="1769" y="157"/>
                </a:lnTo>
                <a:lnTo>
                  <a:pt x="1688" y="125"/>
                </a:lnTo>
                <a:lnTo>
                  <a:pt x="1612" y="92"/>
                </a:lnTo>
                <a:lnTo>
                  <a:pt x="1536" y="65"/>
                </a:lnTo>
                <a:lnTo>
                  <a:pt x="1476" y="43"/>
                </a:lnTo>
                <a:lnTo>
                  <a:pt x="1422" y="27"/>
                </a:lnTo>
                <a:lnTo>
                  <a:pt x="1384" y="10"/>
                </a:lnTo>
                <a:lnTo>
                  <a:pt x="1357" y="5"/>
                </a:lnTo>
                <a:lnTo>
                  <a:pt x="1346" y="0"/>
                </a:lnTo>
                <a:lnTo>
                  <a:pt x="1498" y="54"/>
                </a:lnTo>
                <a:lnTo>
                  <a:pt x="1655" y="119"/>
                </a:lnTo>
                <a:lnTo>
                  <a:pt x="1807" y="185"/>
                </a:lnTo>
                <a:lnTo>
                  <a:pt x="1948" y="255"/>
                </a:lnTo>
                <a:lnTo>
                  <a:pt x="2013" y="288"/>
                </a:lnTo>
                <a:lnTo>
                  <a:pt x="2068" y="326"/>
                </a:lnTo>
                <a:lnTo>
                  <a:pt x="2122" y="364"/>
                </a:lnTo>
                <a:lnTo>
                  <a:pt x="2171" y="402"/>
                </a:lnTo>
                <a:lnTo>
                  <a:pt x="2209" y="440"/>
                </a:lnTo>
                <a:lnTo>
                  <a:pt x="2236" y="478"/>
                </a:lnTo>
                <a:lnTo>
                  <a:pt x="2252" y="522"/>
                </a:lnTo>
                <a:lnTo>
                  <a:pt x="2263" y="560"/>
                </a:lnTo>
                <a:lnTo>
                  <a:pt x="2258" y="598"/>
                </a:lnTo>
                <a:lnTo>
                  <a:pt x="2241" y="636"/>
                </a:lnTo>
                <a:lnTo>
                  <a:pt x="2214" y="669"/>
                </a:lnTo>
                <a:lnTo>
                  <a:pt x="2171" y="702"/>
                </a:lnTo>
                <a:lnTo>
                  <a:pt x="2122" y="729"/>
                </a:lnTo>
                <a:lnTo>
                  <a:pt x="2062" y="756"/>
                </a:lnTo>
                <a:lnTo>
                  <a:pt x="1997" y="778"/>
                </a:lnTo>
                <a:lnTo>
                  <a:pt x="1921" y="800"/>
                </a:lnTo>
                <a:lnTo>
                  <a:pt x="1834" y="821"/>
                </a:lnTo>
                <a:lnTo>
                  <a:pt x="1748" y="843"/>
                </a:lnTo>
                <a:lnTo>
                  <a:pt x="1552" y="876"/>
                </a:lnTo>
                <a:lnTo>
                  <a:pt x="1351" y="908"/>
                </a:lnTo>
                <a:lnTo>
                  <a:pt x="1134" y="941"/>
                </a:lnTo>
                <a:lnTo>
                  <a:pt x="923" y="968"/>
                </a:lnTo>
                <a:lnTo>
                  <a:pt x="716" y="995"/>
                </a:lnTo>
                <a:lnTo>
                  <a:pt x="521" y="1028"/>
                </a:lnTo>
                <a:lnTo>
                  <a:pt x="434" y="1044"/>
                </a:lnTo>
                <a:lnTo>
                  <a:pt x="353" y="1066"/>
                </a:lnTo>
                <a:lnTo>
                  <a:pt x="277" y="1082"/>
                </a:lnTo>
                <a:lnTo>
                  <a:pt x="206" y="1104"/>
                </a:lnTo>
                <a:lnTo>
                  <a:pt x="147" y="1126"/>
                </a:lnTo>
                <a:lnTo>
                  <a:pt x="92" y="1148"/>
                </a:lnTo>
                <a:lnTo>
                  <a:pt x="54" y="1175"/>
                </a:lnTo>
                <a:lnTo>
                  <a:pt x="22" y="1202"/>
                </a:lnTo>
                <a:lnTo>
                  <a:pt x="6" y="1229"/>
                </a:lnTo>
                <a:lnTo>
                  <a:pt x="0" y="1262"/>
                </a:lnTo>
                <a:lnTo>
                  <a:pt x="11" y="1295"/>
                </a:lnTo>
                <a:lnTo>
                  <a:pt x="27" y="1327"/>
                </a:lnTo>
                <a:lnTo>
                  <a:pt x="54" y="1355"/>
                </a:lnTo>
                <a:lnTo>
                  <a:pt x="98" y="1382"/>
                </a:lnTo>
                <a:lnTo>
                  <a:pt x="141" y="1404"/>
                </a:lnTo>
                <a:lnTo>
                  <a:pt x="196" y="1425"/>
                </a:lnTo>
                <a:lnTo>
                  <a:pt x="261" y="1447"/>
                </a:lnTo>
                <a:lnTo>
                  <a:pt x="326" y="1469"/>
                </a:lnTo>
                <a:lnTo>
                  <a:pt x="266" y="1442"/>
                </a:lnTo>
                <a:lnTo>
                  <a:pt x="217" y="1414"/>
                </a:lnTo>
                <a:lnTo>
                  <a:pt x="174" y="1387"/>
                </a:lnTo>
                <a:lnTo>
                  <a:pt x="147" y="1360"/>
                </a:lnTo>
                <a:lnTo>
                  <a:pt x="125" y="1333"/>
                </a:lnTo>
                <a:lnTo>
                  <a:pt x="120" y="1306"/>
                </a:lnTo>
                <a:lnTo>
                  <a:pt x="125" y="1278"/>
                </a:lnTo>
                <a:lnTo>
                  <a:pt x="141" y="1257"/>
                </a:lnTo>
                <a:lnTo>
                  <a:pt x="174" y="1229"/>
                </a:lnTo>
                <a:lnTo>
                  <a:pt x="212" y="1208"/>
                </a:lnTo>
                <a:lnTo>
                  <a:pt x="272" y="1186"/>
                </a:lnTo>
                <a:lnTo>
                  <a:pt x="342" y="1164"/>
                </a:lnTo>
                <a:lnTo>
                  <a:pt x="423" y="1142"/>
                </a:lnTo>
                <a:lnTo>
                  <a:pt x="527" y="1121"/>
                </a:lnTo>
                <a:lnTo>
                  <a:pt x="641" y="1104"/>
                </a:lnTo>
                <a:lnTo>
                  <a:pt x="771" y="1088"/>
                </a:lnTo>
                <a:close/>
              </a:path>
            </a:pathLst>
          </a:custGeom>
          <a:solidFill>
            <a:srgbClr val="E3E335"/>
          </a:solidFill>
          <a:ln w="9525">
            <a:noFill/>
            <a:round/>
            <a:headEnd/>
            <a:tailEnd/>
          </a:ln>
        </p:spPr>
        <p:txBody>
          <a:bodyPr rot="10800000"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0" y="5604311"/>
            <a:ext cx="9144000" cy="865188"/>
          </a:xfrm>
          <a:prstGeom prst="rect">
            <a:avLst/>
          </a:prstGeom>
          <a:gradFill rotWithShape="1">
            <a:gsLst>
              <a:gs pos="0">
                <a:srgbClr val="99CC00"/>
              </a:gs>
              <a:gs pos="100000">
                <a:srgbClr val="99CC00">
                  <a:gamma/>
                  <a:shade val="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it-IT" sz="1800"/>
          </a:p>
        </p:txBody>
      </p:sp>
      <p:sp>
        <p:nvSpPr>
          <p:cNvPr id="13" name="Freeform 9"/>
          <p:cNvSpPr>
            <a:spLocks/>
          </p:cNvSpPr>
          <p:nvPr/>
        </p:nvSpPr>
        <p:spPr bwMode="hidden">
          <a:xfrm rot="9876614">
            <a:off x="171521" y="79429"/>
            <a:ext cx="1881544" cy="1546847"/>
          </a:xfrm>
          <a:custGeom>
            <a:avLst/>
            <a:gdLst>
              <a:gd name="T0" fmla="*/ 982 w 2296"/>
              <a:gd name="T1" fmla="*/ 1061 h 1469"/>
              <a:gd name="T2" fmla="*/ 1357 w 2296"/>
              <a:gd name="T3" fmla="*/ 1012 h 1469"/>
              <a:gd name="T4" fmla="*/ 1666 w 2296"/>
              <a:gd name="T5" fmla="*/ 957 h 1469"/>
              <a:gd name="T6" fmla="*/ 1916 w 2296"/>
              <a:gd name="T7" fmla="*/ 897 h 1469"/>
              <a:gd name="T8" fmla="*/ 2100 w 2296"/>
              <a:gd name="T9" fmla="*/ 832 h 1469"/>
              <a:gd name="T10" fmla="*/ 2220 w 2296"/>
              <a:gd name="T11" fmla="*/ 756 h 1469"/>
              <a:gd name="T12" fmla="*/ 2285 w 2296"/>
              <a:gd name="T13" fmla="*/ 669 h 1469"/>
              <a:gd name="T14" fmla="*/ 2290 w 2296"/>
              <a:gd name="T15" fmla="*/ 560 h 1469"/>
              <a:gd name="T16" fmla="*/ 2241 w 2296"/>
              <a:gd name="T17" fmla="*/ 457 h 1469"/>
              <a:gd name="T18" fmla="*/ 2144 w 2296"/>
              <a:gd name="T19" fmla="*/ 364 h 1469"/>
              <a:gd name="T20" fmla="*/ 2008 w 2296"/>
              <a:gd name="T21" fmla="*/ 277 h 1469"/>
              <a:gd name="T22" fmla="*/ 1769 w 2296"/>
              <a:gd name="T23" fmla="*/ 157 h 1469"/>
              <a:gd name="T24" fmla="*/ 1612 w 2296"/>
              <a:gd name="T25" fmla="*/ 92 h 1469"/>
              <a:gd name="T26" fmla="*/ 1476 w 2296"/>
              <a:gd name="T27" fmla="*/ 43 h 1469"/>
              <a:gd name="T28" fmla="*/ 1384 w 2296"/>
              <a:gd name="T29" fmla="*/ 10 h 1469"/>
              <a:gd name="T30" fmla="*/ 1346 w 2296"/>
              <a:gd name="T31" fmla="*/ 0 h 1469"/>
              <a:gd name="T32" fmla="*/ 1655 w 2296"/>
              <a:gd name="T33" fmla="*/ 119 h 1469"/>
              <a:gd name="T34" fmla="*/ 1948 w 2296"/>
              <a:gd name="T35" fmla="*/ 255 h 1469"/>
              <a:gd name="T36" fmla="*/ 2068 w 2296"/>
              <a:gd name="T37" fmla="*/ 326 h 1469"/>
              <a:gd name="T38" fmla="*/ 2171 w 2296"/>
              <a:gd name="T39" fmla="*/ 402 h 1469"/>
              <a:gd name="T40" fmla="*/ 2236 w 2296"/>
              <a:gd name="T41" fmla="*/ 478 h 1469"/>
              <a:gd name="T42" fmla="*/ 2263 w 2296"/>
              <a:gd name="T43" fmla="*/ 560 h 1469"/>
              <a:gd name="T44" fmla="*/ 2241 w 2296"/>
              <a:gd name="T45" fmla="*/ 636 h 1469"/>
              <a:gd name="T46" fmla="*/ 2171 w 2296"/>
              <a:gd name="T47" fmla="*/ 702 h 1469"/>
              <a:gd name="T48" fmla="*/ 2062 w 2296"/>
              <a:gd name="T49" fmla="*/ 756 h 1469"/>
              <a:gd name="T50" fmla="*/ 1921 w 2296"/>
              <a:gd name="T51" fmla="*/ 800 h 1469"/>
              <a:gd name="T52" fmla="*/ 1748 w 2296"/>
              <a:gd name="T53" fmla="*/ 843 h 1469"/>
              <a:gd name="T54" fmla="*/ 1351 w 2296"/>
              <a:gd name="T55" fmla="*/ 908 h 1469"/>
              <a:gd name="T56" fmla="*/ 923 w 2296"/>
              <a:gd name="T57" fmla="*/ 968 h 1469"/>
              <a:gd name="T58" fmla="*/ 521 w 2296"/>
              <a:gd name="T59" fmla="*/ 1028 h 1469"/>
              <a:gd name="T60" fmla="*/ 353 w 2296"/>
              <a:gd name="T61" fmla="*/ 1066 h 1469"/>
              <a:gd name="T62" fmla="*/ 206 w 2296"/>
              <a:gd name="T63" fmla="*/ 1104 h 1469"/>
              <a:gd name="T64" fmla="*/ 92 w 2296"/>
              <a:gd name="T65" fmla="*/ 1148 h 1469"/>
              <a:gd name="T66" fmla="*/ 22 w 2296"/>
              <a:gd name="T67" fmla="*/ 1202 h 1469"/>
              <a:gd name="T68" fmla="*/ 0 w 2296"/>
              <a:gd name="T69" fmla="*/ 1262 h 1469"/>
              <a:gd name="T70" fmla="*/ 27 w 2296"/>
              <a:gd name="T71" fmla="*/ 1327 h 1469"/>
              <a:gd name="T72" fmla="*/ 98 w 2296"/>
              <a:gd name="T73" fmla="*/ 1382 h 1469"/>
              <a:gd name="T74" fmla="*/ 196 w 2296"/>
              <a:gd name="T75" fmla="*/ 1425 h 1469"/>
              <a:gd name="T76" fmla="*/ 326 w 2296"/>
              <a:gd name="T77" fmla="*/ 1469 h 1469"/>
              <a:gd name="T78" fmla="*/ 217 w 2296"/>
              <a:gd name="T79" fmla="*/ 1414 h 1469"/>
              <a:gd name="T80" fmla="*/ 147 w 2296"/>
              <a:gd name="T81" fmla="*/ 1360 h 1469"/>
              <a:gd name="T82" fmla="*/ 120 w 2296"/>
              <a:gd name="T83" fmla="*/ 1306 h 1469"/>
              <a:gd name="T84" fmla="*/ 141 w 2296"/>
              <a:gd name="T85" fmla="*/ 1257 h 1469"/>
              <a:gd name="T86" fmla="*/ 212 w 2296"/>
              <a:gd name="T87" fmla="*/ 1208 h 1469"/>
              <a:gd name="T88" fmla="*/ 342 w 2296"/>
              <a:gd name="T89" fmla="*/ 1164 h 1469"/>
              <a:gd name="T90" fmla="*/ 527 w 2296"/>
              <a:gd name="T91" fmla="*/ 1121 h 1469"/>
              <a:gd name="T92" fmla="*/ 771 w 2296"/>
              <a:gd name="T93" fmla="*/ 1088 h 146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296"/>
              <a:gd name="T142" fmla="*/ 0 h 1469"/>
              <a:gd name="T143" fmla="*/ 2296 w 2296"/>
              <a:gd name="T144" fmla="*/ 1469 h 146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296" h="1469">
                <a:moveTo>
                  <a:pt x="771" y="1088"/>
                </a:moveTo>
                <a:lnTo>
                  <a:pt x="982" y="1061"/>
                </a:lnTo>
                <a:lnTo>
                  <a:pt x="1178" y="1034"/>
                </a:lnTo>
                <a:lnTo>
                  <a:pt x="1357" y="1012"/>
                </a:lnTo>
                <a:lnTo>
                  <a:pt x="1520" y="985"/>
                </a:lnTo>
                <a:lnTo>
                  <a:pt x="1666" y="957"/>
                </a:lnTo>
                <a:lnTo>
                  <a:pt x="1796" y="930"/>
                </a:lnTo>
                <a:lnTo>
                  <a:pt x="1916" y="897"/>
                </a:lnTo>
                <a:lnTo>
                  <a:pt x="2013" y="870"/>
                </a:lnTo>
                <a:lnTo>
                  <a:pt x="2100" y="832"/>
                </a:lnTo>
                <a:lnTo>
                  <a:pt x="2171" y="800"/>
                </a:lnTo>
                <a:lnTo>
                  <a:pt x="2220" y="756"/>
                </a:lnTo>
                <a:lnTo>
                  <a:pt x="2263" y="712"/>
                </a:lnTo>
                <a:lnTo>
                  <a:pt x="2285" y="669"/>
                </a:lnTo>
                <a:lnTo>
                  <a:pt x="2296" y="614"/>
                </a:lnTo>
                <a:lnTo>
                  <a:pt x="2290" y="560"/>
                </a:lnTo>
                <a:lnTo>
                  <a:pt x="2269" y="500"/>
                </a:lnTo>
                <a:lnTo>
                  <a:pt x="2241" y="457"/>
                </a:lnTo>
                <a:lnTo>
                  <a:pt x="2198" y="408"/>
                </a:lnTo>
                <a:lnTo>
                  <a:pt x="2144" y="364"/>
                </a:lnTo>
                <a:lnTo>
                  <a:pt x="2079" y="321"/>
                </a:lnTo>
                <a:lnTo>
                  <a:pt x="2008" y="277"/>
                </a:lnTo>
                <a:lnTo>
                  <a:pt x="1927" y="234"/>
                </a:lnTo>
                <a:lnTo>
                  <a:pt x="1769" y="157"/>
                </a:lnTo>
                <a:lnTo>
                  <a:pt x="1688" y="125"/>
                </a:lnTo>
                <a:lnTo>
                  <a:pt x="1612" y="92"/>
                </a:lnTo>
                <a:lnTo>
                  <a:pt x="1536" y="65"/>
                </a:lnTo>
                <a:lnTo>
                  <a:pt x="1476" y="43"/>
                </a:lnTo>
                <a:lnTo>
                  <a:pt x="1422" y="27"/>
                </a:lnTo>
                <a:lnTo>
                  <a:pt x="1384" y="10"/>
                </a:lnTo>
                <a:lnTo>
                  <a:pt x="1357" y="5"/>
                </a:lnTo>
                <a:lnTo>
                  <a:pt x="1346" y="0"/>
                </a:lnTo>
                <a:lnTo>
                  <a:pt x="1498" y="54"/>
                </a:lnTo>
                <a:lnTo>
                  <a:pt x="1655" y="119"/>
                </a:lnTo>
                <a:lnTo>
                  <a:pt x="1807" y="185"/>
                </a:lnTo>
                <a:lnTo>
                  <a:pt x="1948" y="255"/>
                </a:lnTo>
                <a:lnTo>
                  <a:pt x="2013" y="288"/>
                </a:lnTo>
                <a:lnTo>
                  <a:pt x="2068" y="326"/>
                </a:lnTo>
                <a:lnTo>
                  <a:pt x="2122" y="364"/>
                </a:lnTo>
                <a:lnTo>
                  <a:pt x="2171" y="402"/>
                </a:lnTo>
                <a:lnTo>
                  <a:pt x="2209" y="440"/>
                </a:lnTo>
                <a:lnTo>
                  <a:pt x="2236" y="478"/>
                </a:lnTo>
                <a:lnTo>
                  <a:pt x="2252" y="522"/>
                </a:lnTo>
                <a:lnTo>
                  <a:pt x="2263" y="560"/>
                </a:lnTo>
                <a:lnTo>
                  <a:pt x="2258" y="598"/>
                </a:lnTo>
                <a:lnTo>
                  <a:pt x="2241" y="636"/>
                </a:lnTo>
                <a:lnTo>
                  <a:pt x="2214" y="669"/>
                </a:lnTo>
                <a:lnTo>
                  <a:pt x="2171" y="702"/>
                </a:lnTo>
                <a:lnTo>
                  <a:pt x="2122" y="729"/>
                </a:lnTo>
                <a:lnTo>
                  <a:pt x="2062" y="756"/>
                </a:lnTo>
                <a:lnTo>
                  <a:pt x="1997" y="778"/>
                </a:lnTo>
                <a:lnTo>
                  <a:pt x="1921" y="800"/>
                </a:lnTo>
                <a:lnTo>
                  <a:pt x="1834" y="821"/>
                </a:lnTo>
                <a:lnTo>
                  <a:pt x="1748" y="843"/>
                </a:lnTo>
                <a:lnTo>
                  <a:pt x="1552" y="876"/>
                </a:lnTo>
                <a:lnTo>
                  <a:pt x="1351" y="908"/>
                </a:lnTo>
                <a:lnTo>
                  <a:pt x="1134" y="941"/>
                </a:lnTo>
                <a:lnTo>
                  <a:pt x="923" y="968"/>
                </a:lnTo>
                <a:lnTo>
                  <a:pt x="716" y="995"/>
                </a:lnTo>
                <a:lnTo>
                  <a:pt x="521" y="1028"/>
                </a:lnTo>
                <a:lnTo>
                  <a:pt x="434" y="1044"/>
                </a:lnTo>
                <a:lnTo>
                  <a:pt x="353" y="1066"/>
                </a:lnTo>
                <a:lnTo>
                  <a:pt x="277" y="1082"/>
                </a:lnTo>
                <a:lnTo>
                  <a:pt x="206" y="1104"/>
                </a:lnTo>
                <a:lnTo>
                  <a:pt x="147" y="1126"/>
                </a:lnTo>
                <a:lnTo>
                  <a:pt x="92" y="1148"/>
                </a:lnTo>
                <a:lnTo>
                  <a:pt x="54" y="1175"/>
                </a:lnTo>
                <a:lnTo>
                  <a:pt x="22" y="1202"/>
                </a:lnTo>
                <a:lnTo>
                  <a:pt x="6" y="1229"/>
                </a:lnTo>
                <a:lnTo>
                  <a:pt x="0" y="1262"/>
                </a:lnTo>
                <a:lnTo>
                  <a:pt x="11" y="1295"/>
                </a:lnTo>
                <a:lnTo>
                  <a:pt x="27" y="1327"/>
                </a:lnTo>
                <a:lnTo>
                  <a:pt x="54" y="1355"/>
                </a:lnTo>
                <a:lnTo>
                  <a:pt x="98" y="1382"/>
                </a:lnTo>
                <a:lnTo>
                  <a:pt x="141" y="1404"/>
                </a:lnTo>
                <a:lnTo>
                  <a:pt x="196" y="1425"/>
                </a:lnTo>
                <a:lnTo>
                  <a:pt x="261" y="1447"/>
                </a:lnTo>
                <a:lnTo>
                  <a:pt x="326" y="1469"/>
                </a:lnTo>
                <a:lnTo>
                  <a:pt x="266" y="1442"/>
                </a:lnTo>
                <a:lnTo>
                  <a:pt x="217" y="1414"/>
                </a:lnTo>
                <a:lnTo>
                  <a:pt x="174" y="1387"/>
                </a:lnTo>
                <a:lnTo>
                  <a:pt x="147" y="1360"/>
                </a:lnTo>
                <a:lnTo>
                  <a:pt x="125" y="1333"/>
                </a:lnTo>
                <a:lnTo>
                  <a:pt x="120" y="1306"/>
                </a:lnTo>
                <a:lnTo>
                  <a:pt x="125" y="1278"/>
                </a:lnTo>
                <a:lnTo>
                  <a:pt x="141" y="1257"/>
                </a:lnTo>
                <a:lnTo>
                  <a:pt x="174" y="1229"/>
                </a:lnTo>
                <a:lnTo>
                  <a:pt x="212" y="1208"/>
                </a:lnTo>
                <a:lnTo>
                  <a:pt x="272" y="1186"/>
                </a:lnTo>
                <a:lnTo>
                  <a:pt x="342" y="1164"/>
                </a:lnTo>
                <a:lnTo>
                  <a:pt x="423" y="1142"/>
                </a:lnTo>
                <a:lnTo>
                  <a:pt x="527" y="1121"/>
                </a:lnTo>
                <a:lnTo>
                  <a:pt x="641" y="1104"/>
                </a:lnTo>
                <a:lnTo>
                  <a:pt x="771" y="108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50000">
                <a:srgbClr val="006600"/>
              </a:gs>
              <a:gs pos="100000">
                <a:schemeClr val="folHlink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rot="10800000"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2" name="Freeform 9"/>
          <p:cNvSpPr>
            <a:spLocks/>
          </p:cNvSpPr>
          <p:nvPr/>
        </p:nvSpPr>
        <p:spPr bwMode="hidden">
          <a:xfrm rot="2670791">
            <a:off x="7429111" y="4289485"/>
            <a:ext cx="1600980" cy="2148170"/>
          </a:xfrm>
          <a:custGeom>
            <a:avLst/>
            <a:gdLst>
              <a:gd name="T0" fmla="*/ 982 w 2296"/>
              <a:gd name="T1" fmla="*/ 1061 h 1469"/>
              <a:gd name="T2" fmla="*/ 1357 w 2296"/>
              <a:gd name="T3" fmla="*/ 1012 h 1469"/>
              <a:gd name="T4" fmla="*/ 1666 w 2296"/>
              <a:gd name="T5" fmla="*/ 957 h 1469"/>
              <a:gd name="T6" fmla="*/ 1916 w 2296"/>
              <a:gd name="T7" fmla="*/ 897 h 1469"/>
              <a:gd name="T8" fmla="*/ 2100 w 2296"/>
              <a:gd name="T9" fmla="*/ 832 h 1469"/>
              <a:gd name="T10" fmla="*/ 2220 w 2296"/>
              <a:gd name="T11" fmla="*/ 756 h 1469"/>
              <a:gd name="T12" fmla="*/ 2285 w 2296"/>
              <a:gd name="T13" fmla="*/ 669 h 1469"/>
              <a:gd name="T14" fmla="*/ 2290 w 2296"/>
              <a:gd name="T15" fmla="*/ 560 h 1469"/>
              <a:gd name="T16" fmla="*/ 2241 w 2296"/>
              <a:gd name="T17" fmla="*/ 457 h 1469"/>
              <a:gd name="T18" fmla="*/ 2144 w 2296"/>
              <a:gd name="T19" fmla="*/ 364 h 1469"/>
              <a:gd name="T20" fmla="*/ 2008 w 2296"/>
              <a:gd name="T21" fmla="*/ 277 h 1469"/>
              <a:gd name="T22" fmla="*/ 1769 w 2296"/>
              <a:gd name="T23" fmla="*/ 157 h 1469"/>
              <a:gd name="T24" fmla="*/ 1612 w 2296"/>
              <a:gd name="T25" fmla="*/ 92 h 1469"/>
              <a:gd name="T26" fmla="*/ 1476 w 2296"/>
              <a:gd name="T27" fmla="*/ 43 h 1469"/>
              <a:gd name="T28" fmla="*/ 1384 w 2296"/>
              <a:gd name="T29" fmla="*/ 10 h 1469"/>
              <a:gd name="T30" fmla="*/ 1346 w 2296"/>
              <a:gd name="T31" fmla="*/ 0 h 1469"/>
              <a:gd name="T32" fmla="*/ 1655 w 2296"/>
              <a:gd name="T33" fmla="*/ 119 h 1469"/>
              <a:gd name="T34" fmla="*/ 1948 w 2296"/>
              <a:gd name="T35" fmla="*/ 255 h 1469"/>
              <a:gd name="T36" fmla="*/ 2068 w 2296"/>
              <a:gd name="T37" fmla="*/ 326 h 1469"/>
              <a:gd name="T38" fmla="*/ 2171 w 2296"/>
              <a:gd name="T39" fmla="*/ 402 h 1469"/>
              <a:gd name="T40" fmla="*/ 2236 w 2296"/>
              <a:gd name="T41" fmla="*/ 478 h 1469"/>
              <a:gd name="T42" fmla="*/ 2263 w 2296"/>
              <a:gd name="T43" fmla="*/ 560 h 1469"/>
              <a:gd name="T44" fmla="*/ 2241 w 2296"/>
              <a:gd name="T45" fmla="*/ 636 h 1469"/>
              <a:gd name="T46" fmla="*/ 2171 w 2296"/>
              <a:gd name="T47" fmla="*/ 702 h 1469"/>
              <a:gd name="T48" fmla="*/ 2062 w 2296"/>
              <a:gd name="T49" fmla="*/ 756 h 1469"/>
              <a:gd name="T50" fmla="*/ 1921 w 2296"/>
              <a:gd name="T51" fmla="*/ 800 h 1469"/>
              <a:gd name="T52" fmla="*/ 1748 w 2296"/>
              <a:gd name="T53" fmla="*/ 843 h 1469"/>
              <a:gd name="T54" fmla="*/ 1351 w 2296"/>
              <a:gd name="T55" fmla="*/ 908 h 1469"/>
              <a:gd name="T56" fmla="*/ 923 w 2296"/>
              <a:gd name="T57" fmla="*/ 968 h 1469"/>
              <a:gd name="T58" fmla="*/ 521 w 2296"/>
              <a:gd name="T59" fmla="*/ 1028 h 1469"/>
              <a:gd name="T60" fmla="*/ 353 w 2296"/>
              <a:gd name="T61" fmla="*/ 1066 h 1469"/>
              <a:gd name="T62" fmla="*/ 206 w 2296"/>
              <a:gd name="T63" fmla="*/ 1104 h 1469"/>
              <a:gd name="T64" fmla="*/ 92 w 2296"/>
              <a:gd name="T65" fmla="*/ 1148 h 1469"/>
              <a:gd name="T66" fmla="*/ 22 w 2296"/>
              <a:gd name="T67" fmla="*/ 1202 h 1469"/>
              <a:gd name="T68" fmla="*/ 0 w 2296"/>
              <a:gd name="T69" fmla="*/ 1262 h 1469"/>
              <a:gd name="T70" fmla="*/ 27 w 2296"/>
              <a:gd name="T71" fmla="*/ 1327 h 1469"/>
              <a:gd name="T72" fmla="*/ 98 w 2296"/>
              <a:gd name="T73" fmla="*/ 1382 h 1469"/>
              <a:gd name="T74" fmla="*/ 196 w 2296"/>
              <a:gd name="T75" fmla="*/ 1425 h 1469"/>
              <a:gd name="T76" fmla="*/ 326 w 2296"/>
              <a:gd name="T77" fmla="*/ 1469 h 1469"/>
              <a:gd name="T78" fmla="*/ 217 w 2296"/>
              <a:gd name="T79" fmla="*/ 1414 h 1469"/>
              <a:gd name="T80" fmla="*/ 147 w 2296"/>
              <a:gd name="T81" fmla="*/ 1360 h 1469"/>
              <a:gd name="T82" fmla="*/ 120 w 2296"/>
              <a:gd name="T83" fmla="*/ 1306 h 1469"/>
              <a:gd name="T84" fmla="*/ 141 w 2296"/>
              <a:gd name="T85" fmla="*/ 1257 h 1469"/>
              <a:gd name="T86" fmla="*/ 212 w 2296"/>
              <a:gd name="T87" fmla="*/ 1208 h 1469"/>
              <a:gd name="T88" fmla="*/ 342 w 2296"/>
              <a:gd name="T89" fmla="*/ 1164 h 1469"/>
              <a:gd name="T90" fmla="*/ 527 w 2296"/>
              <a:gd name="T91" fmla="*/ 1121 h 1469"/>
              <a:gd name="T92" fmla="*/ 771 w 2296"/>
              <a:gd name="T93" fmla="*/ 1088 h 146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296"/>
              <a:gd name="T142" fmla="*/ 0 h 1469"/>
              <a:gd name="T143" fmla="*/ 2296 w 2296"/>
              <a:gd name="T144" fmla="*/ 1469 h 146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296" h="1469">
                <a:moveTo>
                  <a:pt x="771" y="1088"/>
                </a:moveTo>
                <a:lnTo>
                  <a:pt x="982" y="1061"/>
                </a:lnTo>
                <a:lnTo>
                  <a:pt x="1178" y="1034"/>
                </a:lnTo>
                <a:lnTo>
                  <a:pt x="1357" y="1012"/>
                </a:lnTo>
                <a:lnTo>
                  <a:pt x="1520" y="985"/>
                </a:lnTo>
                <a:lnTo>
                  <a:pt x="1666" y="957"/>
                </a:lnTo>
                <a:lnTo>
                  <a:pt x="1796" y="930"/>
                </a:lnTo>
                <a:lnTo>
                  <a:pt x="1916" y="897"/>
                </a:lnTo>
                <a:lnTo>
                  <a:pt x="2013" y="870"/>
                </a:lnTo>
                <a:lnTo>
                  <a:pt x="2100" y="832"/>
                </a:lnTo>
                <a:lnTo>
                  <a:pt x="2171" y="800"/>
                </a:lnTo>
                <a:lnTo>
                  <a:pt x="2220" y="756"/>
                </a:lnTo>
                <a:lnTo>
                  <a:pt x="2263" y="712"/>
                </a:lnTo>
                <a:lnTo>
                  <a:pt x="2285" y="669"/>
                </a:lnTo>
                <a:lnTo>
                  <a:pt x="2296" y="614"/>
                </a:lnTo>
                <a:lnTo>
                  <a:pt x="2290" y="560"/>
                </a:lnTo>
                <a:lnTo>
                  <a:pt x="2269" y="500"/>
                </a:lnTo>
                <a:lnTo>
                  <a:pt x="2241" y="457"/>
                </a:lnTo>
                <a:lnTo>
                  <a:pt x="2198" y="408"/>
                </a:lnTo>
                <a:lnTo>
                  <a:pt x="2144" y="364"/>
                </a:lnTo>
                <a:lnTo>
                  <a:pt x="2079" y="321"/>
                </a:lnTo>
                <a:lnTo>
                  <a:pt x="2008" y="277"/>
                </a:lnTo>
                <a:lnTo>
                  <a:pt x="1927" y="234"/>
                </a:lnTo>
                <a:lnTo>
                  <a:pt x="1769" y="157"/>
                </a:lnTo>
                <a:lnTo>
                  <a:pt x="1688" y="125"/>
                </a:lnTo>
                <a:lnTo>
                  <a:pt x="1612" y="92"/>
                </a:lnTo>
                <a:lnTo>
                  <a:pt x="1536" y="65"/>
                </a:lnTo>
                <a:lnTo>
                  <a:pt x="1476" y="43"/>
                </a:lnTo>
                <a:lnTo>
                  <a:pt x="1422" y="27"/>
                </a:lnTo>
                <a:lnTo>
                  <a:pt x="1384" y="10"/>
                </a:lnTo>
                <a:lnTo>
                  <a:pt x="1357" y="5"/>
                </a:lnTo>
                <a:lnTo>
                  <a:pt x="1346" y="0"/>
                </a:lnTo>
                <a:lnTo>
                  <a:pt x="1498" y="54"/>
                </a:lnTo>
                <a:lnTo>
                  <a:pt x="1655" y="119"/>
                </a:lnTo>
                <a:lnTo>
                  <a:pt x="1807" y="185"/>
                </a:lnTo>
                <a:lnTo>
                  <a:pt x="1948" y="255"/>
                </a:lnTo>
                <a:lnTo>
                  <a:pt x="2013" y="288"/>
                </a:lnTo>
                <a:lnTo>
                  <a:pt x="2068" y="326"/>
                </a:lnTo>
                <a:lnTo>
                  <a:pt x="2122" y="364"/>
                </a:lnTo>
                <a:lnTo>
                  <a:pt x="2171" y="402"/>
                </a:lnTo>
                <a:lnTo>
                  <a:pt x="2209" y="440"/>
                </a:lnTo>
                <a:lnTo>
                  <a:pt x="2236" y="478"/>
                </a:lnTo>
                <a:lnTo>
                  <a:pt x="2252" y="522"/>
                </a:lnTo>
                <a:lnTo>
                  <a:pt x="2263" y="560"/>
                </a:lnTo>
                <a:lnTo>
                  <a:pt x="2258" y="598"/>
                </a:lnTo>
                <a:lnTo>
                  <a:pt x="2241" y="636"/>
                </a:lnTo>
                <a:lnTo>
                  <a:pt x="2214" y="669"/>
                </a:lnTo>
                <a:lnTo>
                  <a:pt x="2171" y="702"/>
                </a:lnTo>
                <a:lnTo>
                  <a:pt x="2122" y="729"/>
                </a:lnTo>
                <a:lnTo>
                  <a:pt x="2062" y="756"/>
                </a:lnTo>
                <a:lnTo>
                  <a:pt x="1997" y="778"/>
                </a:lnTo>
                <a:lnTo>
                  <a:pt x="1921" y="800"/>
                </a:lnTo>
                <a:lnTo>
                  <a:pt x="1834" y="821"/>
                </a:lnTo>
                <a:lnTo>
                  <a:pt x="1748" y="843"/>
                </a:lnTo>
                <a:lnTo>
                  <a:pt x="1552" y="876"/>
                </a:lnTo>
                <a:lnTo>
                  <a:pt x="1351" y="908"/>
                </a:lnTo>
                <a:lnTo>
                  <a:pt x="1134" y="941"/>
                </a:lnTo>
                <a:lnTo>
                  <a:pt x="923" y="968"/>
                </a:lnTo>
                <a:lnTo>
                  <a:pt x="716" y="995"/>
                </a:lnTo>
                <a:lnTo>
                  <a:pt x="521" y="1028"/>
                </a:lnTo>
                <a:lnTo>
                  <a:pt x="434" y="1044"/>
                </a:lnTo>
                <a:lnTo>
                  <a:pt x="353" y="1066"/>
                </a:lnTo>
                <a:lnTo>
                  <a:pt x="277" y="1082"/>
                </a:lnTo>
                <a:lnTo>
                  <a:pt x="206" y="1104"/>
                </a:lnTo>
                <a:lnTo>
                  <a:pt x="147" y="1126"/>
                </a:lnTo>
                <a:lnTo>
                  <a:pt x="92" y="1148"/>
                </a:lnTo>
                <a:lnTo>
                  <a:pt x="54" y="1175"/>
                </a:lnTo>
                <a:lnTo>
                  <a:pt x="22" y="1202"/>
                </a:lnTo>
                <a:lnTo>
                  <a:pt x="6" y="1229"/>
                </a:lnTo>
                <a:lnTo>
                  <a:pt x="0" y="1262"/>
                </a:lnTo>
                <a:lnTo>
                  <a:pt x="11" y="1295"/>
                </a:lnTo>
                <a:lnTo>
                  <a:pt x="27" y="1327"/>
                </a:lnTo>
                <a:lnTo>
                  <a:pt x="54" y="1355"/>
                </a:lnTo>
                <a:lnTo>
                  <a:pt x="98" y="1382"/>
                </a:lnTo>
                <a:lnTo>
                  <a:pt x="141" y="1404"/>
                </a:lnTo>
                <a:lnTo>
                  <a:pt x="196" y="1425"/>
                </a:lnTo>
                <a:lnTo>
                  <a:pt x="261" y="1447"/>
                </a:lnTo>
                <a:lnTo>
                  <a:pt x="326" y="1469"/>
                </a:lnTo>
                <a:lnTo>
                  <a:pt x="266" y="1442"/>
                </a:lnTo>
                <a:lnTo>
                  <a:pt x="217" y="1414"/>
                </a:lnTo>
                <a:lnTo>
                  <a:pt x="174" y="1387"/>
                </a:lnTo>
                <a:lnTo>
                  <a:pt x="147" y="1360"/>
                </a:lnTo>
                <a:lnTo>
                  <a:pt x="125" y="1333"/>
                </a:lnTo>
                <a:lnTo>
                  <a:pt x="120" y="1306"/>
                </a:lnTo>
                <a:lnTo>
                  <a:pt x="125" y="1278"/>
                </a:lnTo>
                <a:lnTo>
                  <a:pt x="141" y="1257"/>
                </a:lnTo>
                <a:lnTo>
                  <a:pt x="174" y="1229"/>
                </a:lnTo>
                <a:lnTo>
                  <a:pt x="212" y="1208"/>
                </a:lnTo>
                <a:lnTo>
                  <a:pt x="272" y="1186"/>
                </a:lnTo>
                <a:lnTo>
                  <a:pt x="342" y="1164"/>
                </a:lnTo>
                <a:lnTo>
                  <a:pt x="423" y="1142"/>
                </a:lnTo>
                <a:lnTo>
                  <a:pt x="527" y="1121"/>
                </a:lnTo>
                <a:lnTo>
                  <a:pt x="641" y="1104"/>
                </a:lnTo>
                <a:lnTo>
                  <a:pt x="771" y="1088"/>
                </a:lnTo>
                <a:close/>
              </a:path>
            </a:pathLst>
          </a:custGeom>
          <a:solidFill>
            <a:srgbClr val="FF9900"/>
          </a:solidFill>
          <a:ln w="9525">
            <a:noFill/>
            <a:round/>
            <a:headEnd/>
            <a:tailEnd/>
          </a:ln>
        </p:spPr>
        <p:txBody>
          <a:bodyPr rot="10800000" vert="eaVert"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14" name="Freeform 9"/>
          <p:cNvSpPr>
            <a:spLocks/>
          </p:cNvSpPr>
          <p:nvPr/>
        </p:nvSpPr>
        <p:spPr bwMode="hidden">
          <a:xfrm rot="4114386">
            <a:off x="7341605" y="4949591"/>
            <a:ext cx="1748415" cy="1976614"/>
          </a:xfrm>
          <a:custGeom>
            <a:avLst/>
            <a:gdLst>
              <a:gd name="T0" fmla="*/ 982 w 2296"/>
              <a:gd name="T1" fmla="*/ 1061 h 1469"/>
              <a:gd name="T2" fmla="*/ 1357 w 2296"/>
              <a:gd name="T3" fmla="*/ 1012 h 1469"/>
              <a:gd name="T4" fmla="*/ 1666 w 2296"/>
              <a:gd name="T5" fmla="*/ 957 h 1469"/>
              <a:gd name="T6" fmla="*/ 1916 w 2296"/>
              <a:gd name="T7" fmla="*/ 897 h 1469"/>
              <a:gd name="T8" fmla="*/ 2100 w 2296"/>
              <a:gd name="T9" fmla="*/ 832 h 1469"/>
              <a:gd name="T10" fmla="*/ 2220 w 2296"/>
              <a:gd name="T11" fmla="*/ 756 h 1469"/>
              <a:gd name="T12" fmla="*/ 2285 w 2296"/>
              <a:gd name="T13" fmla="*/ 669 h 1469"/>
              <a:gd name="T14" fmla="*/ 2290 w 2296"/>
              <a:gd name="T15" fmla="*/ 560 h 1469"/>
              <a:gd name="T16" fmla="*/ 2241 w 2296"/>
              <a:gd name="T17" fmla="*/ 457 h 1469"/>
              <a:gd name="T18" fmla="*/ 2144 w 2296"/>
              <a:gd name="T19" fmla="*/ 364 h 1469"/>
              <a:gd name="T20" fmla="*/ 2008 w 2296"/>
              <a:gd name="T21" fmla="*/ 277 h 1469"/>
              <a:gd name="T22" fmla="*/ 1769 w 2296"/>
              <a:gd name="T23" fmla="*/ 157 h 1469"/>
              <a:gd name="T24" fmla="*/ 1612 w 2296"/>
              <a:gd name="T25" fmla="*/ 92 h 1469"/>
              <a:gd name="T26" fmla="*/ 1476 w 2296"/>
              <a:gd name="T27" fmla="*/ 43 h 1469"/>
              <a:gd name="T28" fmla="*/ 1384 w 2296"/>
              <a:gd name="T29" fmla="*/ 10 h 1469"/>
              <a:gd name="T30" fmla="*/ 1346 w 2296"/>
              <a:gd name="T31" fmla="*/ 0 h 1469"/>
              <a:gd name="T32" fmla="*/ 1655 w 2296"/>
              <a:gd name="T33" fmla="*/ 119 h 1469"/>
              <a:gd name="T34" fmla="*/ 1948 w 2296"/>
              <a:gd name="T35" fmla="*/ 255 h 1469"/>
              <a:gd name="T36" fmla="*/ 2068 w 2296"/>
              <a:gd name="T37" fmla="*/ 326 h 1469"/>
              <a:gd name="T38" fmla="*/ 2171 w 2296"/>
              <a:gd name="T39" fmla="*/ 402 h 1469"/>
              <a:gd name="T40" fmla="*/ 2236 w 2296"/>
              <a:gd name="T41" fmla="*/ 478 h 1469"/>
              <a:gd name="T42" fmla="*/ 2263 w 2296"/>
              <a:gd name="T43" fmla="*/ 560 h 1469"/>
              <a:gd name="T44" fmla="*/ 2241 w 2296"/>
              <a:gd name="T45" fmla="*/ 636 h 1469"/>
              <a:gd name="T46" fmla="*/ 2171 w 2296"/>
              <a:gd name="T47" fmla="*/ 702 h 1469"/>
              <a:gd name="T48" fmla="*/ 2062 w 2296"/>
              <a:gd name="T49" fmla="*/ 756 h 1469"/>
              <a:gd name="T50" fmla="*/ 1921 w 2296"/>
              <a:gd name="T51" fmla="*/ 800 h 1469"/>
              <a:gd name="T52" fmla="*/ 1748 w 2296"/>
              <a:gd name="T53" fmla="*/ 843 h 1469"/>
              <a:gd name="T54" fmla="*/ 1351 w 2296"/>
              <a:gd name="T55" fmla="*/ 908 h 1469"/>
              <a:gd name="T56" fmla="*/ 923 w 2296"/>
              <a:gd name="T57" fmla="*/ 968 h 1469"/>
              <a:gd name="T58" fmla="*/ 521 w 2296"/>
              <a:gd name="T59" fmla="*/ 1028 h 1469"/>
              <a:gd name="T60" fmla="*/ 353 w 2296"/>
              <a:gd name="T61" fmla="*/ 1066 h 1469"/>
              <a:gd name="T62" fmla="*/ 206 w 2296"/>
              <a:gd name="T63" fmla="*/ 1104 h 1469"/>
              <a:gd name="T64" fmla="*/ 92 w 2296"/>
              <a:gd name="T65" fmla="*/ 1148 h 1469"/>
              <a:gd name="T66" fmla="*/ 22 w 2296"/>
              <a:gd name="T67" fmla="*/ 1202 h 1469"/>
              <a:gd name="T68" fmla="*/ 0 w 2296"/>
              <a:gd name="T69" fmla="*/ 1262 h 1469"/>
              <a:gd name="T70" fmla="*/ 27 w 2296"/>
              <a:gd name="T71" fmla="*/ 1327 h 1469"/>
              <a:gd name="T72" fmla="*/ 98 w 2296"/>
              <a:gd name="T73" fmla="*/ 1382 h 1469"/>
              <a:gd name="T74" fmla="*/ 196 w 2296"/>
              <a:gd name="T75" fmla="*/ 1425 h 1469"/>
              <a:gd name="T76" fmla="*/ 326 w 2296"/>
              <a:gd name="T77" fmla="*/ 1469 h 1469"/>
              <a:gd name="T78" fmla="*/ 217 w 2296"/>
              <a:gd name="T79" fmla="*/ 1414 h 1469"/>
              <a:gd name="T80" fmla="*/ 147 w 2296"/>
              <a:gd name="T81" fmla="*/ 1360 h 1469"/>
              <a:gd name="T82" fmla="*/ 120 w 2296"/>
              <a:gd name="T83" fmla="*/ 1306 h 1469"/>
              <a:gd name="T84" fmla="*/ 141 w 2296"/>
              <a:gd name="T85" fmla="*/ 1257 h 1469"/>
              <a:gd name="T86" fmla="*/ 212 w 2296"/>
              <a:gd name="T87" fmla="*/ 1208 h 1469"/>
              <a:gd name="T88" fmla="*/ 342 w 2296"/>
              <a:gd name="T89" fmla="*/ 1164 h 1469"/>
              <a:gd name="T90" fmla="*/ 527 w 2296"/>
              <a:gd name="T91" fmla="*/ 1121 h 1469"/>
              <a:gd name="T92" fmla="*/ 771 w 2296"/>
              <a:gd name="T93" fmla="*/ 1088 h 146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296"/>
              <a:gd name="T142" fmla="*/ 0 h 1469"/>
              <a:gd name="T143" fmla="*/ 2296 w 2296"/>
              <a:gd name="T144" fmla="*/ 1469 h 146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296" h="1469">
                <a:moveTo>
                  <a:pt x="771" y="1088"/>
                </a:moveTo>
                <a:lnTo>
                  <a:pt x="982" y="1061"/>
                </a:lnTo>
                <a:lnTo>
                  <a:pt x="1178" y="1034"/>
                </a:lnTo>
                <a:lnTo>
                  <a:pt x="1357" y="1012"/>
                </a:lnTo>
                <a:lnTo>
                  <a:pt x="1520" y="985"/>
                </a:lnTo>
                <a:lnTo>
                  <a:pt x="1666" y="957"/>
                </a:lnTo>
                <a:lnTo>
                  <a:pt x="1796" y="930"/>
                </a:lnTo>
                <a:lnTo>
                  <a:pt x="1916" y="897"/>
                </a:lnTo>
                <a:lnTo>
                  <a:pt x="2013" y="870"/>
                </a:lnTo>
                <a:lnTo>
                  <a:pt x="2100" y="832"/>
                </a:lnTo>
                <a:lnTo>
                  <a:pt x="2171" y="800"/>
                </a:lnTo>
                <a:lnTo>
                  <a:pt x="2220" y="756"/>
                </a:lnTo>
                <a:lnTo>
                  <a:pt x="2263" y="712"/>
                </a:lnTo>
                <a:lnTo>
                  <a:pt x="2285" y="669"/>
                </a:lnTo>
                <a:lnTo>
                  <a:pt x="2296" y="614"/>
                </a:lnTo>
                <a:lnTo>
                  <a:pt x="2290" y="560"/>
                </a:lnTo>
                <a:lnTo>
                  <a:pt x="2269" y="500"/>
                </a:lnTo>
                <a:lnTo>
                  <a:pt x="2241" y="457"/>
                </a:lnTo>
                <a:lnTo>
                  <a:pt x="2198" y="408"/>
                </a:lnTo>
                <a:lnTo>
                  <a:pt x="2144" y="364"/>
                </a:lnTo>
                <a:lnTo>
                  <a:pt x="2079" y="321"/>
                </a:lnTo>
                <a:lnTo>
                  <a:pt x="2008" y="277"/>
                </a:lnTo>
                <a:lnTo>
                  <a:pt x="1927" y="234"/>
                </a:lnTo>
                <a:lnTo>
                  <a:pt x="1769" y="157"/>
                </a:lnTo>
                <a:lnTo>
                  <a:pt x="1688" y="125"/>
                </a:lnTo>
                <a:lnTo>
                  <a:pt x="1612" y="92"/>
                </a:lnTo>
                <a:lnTo>
                  <a:pt x="1536" y="65"/>
                </a:lnTo>
                <a:lnTo>
                  <a:pt x="1476" y="43"/>
                </a:lnTo>
                <a:lnTo>
                  <a:pt x="1422" y="27"/>
                </a:lnTo>
                <a:lnTo>
                  <a:pt x="1384" y="10"/>
                </a:lnTo>
                <a:lnTo>
                  <a:pt x="1357" y="5"/>
                </a:lnTo>
                <a:lnTo>
                  <a:pt x="1346" y="0"/>
                </a:lnTo>
                <a:lnTo>
                  <a:pt x="1498" y="54"/>
                </a:lnTo>
                <a:lnTo>
                  <a:pt x="1655" y="119"/>
                </a:lnTo>
                <a:lnTo>
                  <a:pt x="1807" y="185"/>
                </a:lnTo>
                <a:lnTo>
                  <a:pt x="1948" y="255"/>
                </a:lnTo>
                <a:lnTo>
                  <a:pt x="2013" y="288"/>
                </a:lnTo>
                <a:lnTo>
                  <a:pt x="2068" y="326"/>
                </a:lnTo>
                <a:lnTo>
                  <a:pt x="2122" y="364"/>
                </a:lnTo>
                <a:lnTo>
                  <a:pt x="2171" y="402"/>
                </a:lnTo>
                <a:lnTo>
                  <a:pt x="2209" y="440"/>
                </a:lnTo>
                <a:lnTo>
                  <a:pt x="2236" y="478"/>
                </a:lnTo>
                <a:lnTo>
                  <a:pt x="2252" y="522"/>
                </a:lnTo>
                <a:lnTo>
                  <a:pt x="2263" y="560"/>
                </a:lnTo>
                <a:lnTo>
                  <a:pt x="2258" y="598"/>
                </a:lnTo>
                <a:lnTo>
                  <a:pt x="2241" y="636"/>
                </a:lnTo>
                <a:lnTo>
                  <a:pt x="2214" y="669"/>
                </a:lnTo>
                <a:lnTo>
                  <a:pt x="2171" y="702"/>
                </a:lnTo>
                <a:lnTo>
                  <a:pt x="2122" y="729"/>
                </a:lnTo>
                <a:lnTo>
                  <a:pt x="2062" y="756"/>
                </a:lnTo>
                <a:lnTo>
                  <a:pt x="1997" y="778"/>
                </a:lnTo>
                <a:lnTo>
                  <a:pt x="1921" y="800"/>
                </a:lnTo>
                <a:lnTo>
                  <a:pt x="1834" y="821"/>
                </a:lnTo>
                <a:lnTo>
                  <a:pt x="1748" y="843"/>
                </a:lnTo>
                <a:lnTo>
                  <a:pt x="1552" y="876"/>
                </a:lnTo>
                <a:lnTo>
                  <a:pt x="1351" y="908"/>
                </a:lnTo>
                <a:lnTo>
                  <a:pt x="1134" y="941"/>
                </a:lnTo>
                <a:lnTo>
                  <a:pt x="923" y="968"/>
                </a:lnTo>
                <a:lnTo>
                  <a:pt x="716" y="995"/>
                </a:lnTo>
                <a:lnTo>
                  <a:pt x="521" y="1028"/>
                </a:lnTo>
                <a:lnTo>
                  <a:pt x="434" y="1044"/>
                </a:lnTo>
                <a:lnTo>
                  <a:pt x="353" y="1066"/>
                </a:lnTo>
                <a:lnTo>
                  <a:pt x="277" y="1082"/>
                </a:lnTo>
                <a:lnTo>
                  <a:pt x="206" y="1104"/>
                </a:lnTo>
                <a:lnTo>
                  <a:pt x="147" y="1126"/>
                </a:lnTo>
                <a:lnTo>
                  <a:pt x="92" y="1148"/>
                </a:lnTo>
                <a:lnTo>
                  <a:pt x="54" y="1175"/>
                </a:lnTo>
                <a:lnTo>
                  <a:pt x="22" y="1202"/>
                </a:lnTo>
                <a:lnTo>
                  <a:pt x="6" y="1229"/>
                </a:lnTo>
                <a:lnTo>
                  <a:pt x="0" y="1262"/>
                </a:lnTo>
                <a:lnTo>
                  <a:pt x="11" y="1295"/>
                </a:lnTo>
                <a:lnTo>
                  <a:pt x="27" y="1327"/>
                </a:lnTo>
                <a:lnTo>
                  <a:pt x="54" y="1355"/>
                </a:lnTo>
                <a:lnTo>
                  <a:pt x="98" y="1382"/>
                </a:lnTo>
                <a:lnTo>
                  <a:pt x="141" y="1404"/>
                </a:lnTo>
                <a:lnTo>
                  <a:pt x="196" y="1425"/>
                </a:lnTo>
                <a:lnTo>
                  <a:pt x="261" y="1447"/>
                </a:lnTo>
                <a:lnTo>
                  <a:pt x="326" y="1469"/>
                </a:lnTo>
                <a:lnTo>
                  <a:pt x="266" y="1442"/>
                </a:lnTo>
                <a:lnTo>
                  <a:pt x="217" y="1414"/>
                </a:lnTo>
                <a:lnTo>
                  <a:pt x="174" y="1387"/>
                </a:lnTo>
                <a:lnTo>
                  <a:pt x="147" y="1360"/>
                </a:lnTo>
                <a:lnTo>
                  <a:pt x="125" y="1333"/>
                </a:lnTo>
                <a:lnTo>
                  <a:pt x="120" y="1306"/>
                </a:lnTo>
                <a:lnTo>
                  <a:pt x="125" y="1278"/>
                </a:lnTo>
                <a:lnTo>
                  <a:pt x="141" y="1257"/>
                </a:lnTo>
                <a:lnTo>
                  <a:pt x="174" y="1229"/>
                </a:lnTo>
                <a:lnTo>
                  <a:pt x="212" y="1208"/>
                </a:lnTo>
                <a:lnTo>
                  <a:pt x="272" y="1186"/>
                </a:lnTo>
                <a:lnTo>
                  <a:pt x="342" y="1164"/>
                </a:lnTo>
                <a:lnTo>
                  <a:pt x="423" y="1142"/>
                </a:lnTo>
                <a:lnTo>
                  <a:pt x="527" y="1121"/>
                </a:lnTo>
                <a:lnTo>
                  <a:pt x="641" y="1104"/>
                </a:lnTo>
                <a:lnTo>
                  <a:pt x="771" y="1088"/>
                </a:lnTo>
                <a:close/>
              </a:path>
            </a:pathLst>
          </a:custGeom>
          <a:solidFill>
            <a:srgbClr val="66FF33"/>
          </a:solidFill>
          <a:ln w="9525">
            <a:noFill/>
            <a:round/>
            <a:headEnd/>
            <a:tailEnd/>
          </a:ln>
        </p:spPr>
        <p:txBody>
          <a:bodyPr rot="10800000" vert="eaVert"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853450" y="1034501"/>
            <a:ext cx="7707085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16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Modelos, pero ¿qué modelos?</a:t>
            </a:r>
            <a:endParaRPr kumimoji="0" lang="es-EC" sz="1600" b="1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160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El modelo debe cumplir ciertos requisitos:</a:t>
            </a:r>
            <a:endParaRPr kumimoji="0" lang="es-EC" sz="1600" i="1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C" sz="1600" b="1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800100" lvl="1" indent="-342900" algn="just">
              <a:buFont typeface="+mj-lt"/>
              <a:buAutoNum type="arabicPeriod"/>
            </a:pPr>
            <a:r>
              <a:rPr lang="es-EC" sz="1600" i="0" baseline="0" dirty="0" smtClean="0">
                <a:latin typeface="Bookman Old Style" pitchFamily="18" charset="0"/>
                <a:cs typeface="Times New Roman" pitchFamily="18" charset="0"/>
              </a:rPr>
              <a:t>Ser</a:t>
            </a:r>
            <a:r>
              <a:rPr lang="es-EC" sz="1600" i="0" dirty="0" smtClean="0">
                <a:latin typeface="Bookman Old Style" pitchFamily="18" charset="0"/>
                <a:cs typeface="Times New Roman" pitchFamily="18" charset="0"/>
              </a:rPr>
              <a:t> </a:t>
            </a:r>
            <a:r>
              <a:rPr lang="es-EC" sz="1600" i="0" baseline="0" dirty="0" smtClean="0">
                <a:latin typeface="Bookman Old Style" pitchFamily="18" charset="0"/>
                <a:cs typeface="Times New Roman" pitchFamily="18" charset="0"/>
              </a:rPr>
              <a:t>estratégico, que ayude a adoptar decisiones en la actividad profesional cotidiana:</a:t>
            </a:r>
          </a:p>
          <a:p>
            <a:pPr lvl="1" algn="just"/>
            <a:endParaRPr lang="es-EC" sz="1600" i="0" baseline="0" dirty="0" smtClean="0">
              <a:latin typeface="Bookman Old Style" pitchFamily="18" charset="0"/>
              <a:cs typeface="Times New Roman" pitchFamily="18" charset="0"/>
            </a:endParaRPr>
          </a:p>
          <a:p>
            <a:pPr marL="1257300" lvl="2" indent="-342900" algn="just">
              <a:buFont typeface="+mj-lt"/>
              <a:buAutoNum type="alphaLcPeriod"/>
            </a:pPr>
            <a:r>
              <a:rPr lang="es-EC" sz="1600" i="1" dirty="0" smtClean="0">
                <a:latin typeface="Bookman Old Style" pitchFamily="18" charset="0"/>
                <a:cs typeface="Times New Roman" pitchFamily="18" charset="0"/>
              </a:rPr>
              <a:t>Ha de estar concebido para el hombre de acción y no para el investigador o docente</a:t>
            </a:r>
          </a:p>
          <a:p>
            <a:pPr marL="1257300" lvl="2" indent="-342900" algn="just">
              <a:buFont typeface="+mj-lt"/>
              <a:buAutoNum type="alphaLcPeriod"/>
            </a:pPr>
            <a:r>
              <a:rPr lang="es-EC" sz="1600" i="1" dirty="0" smtClean="0">
                <a:latin typeface="Bookman Old Style" pitchFamily="18" charset="0"/>
                <a:cs typeface="Times New Roman" pitchFamily="18" charset="0"/>
              </a:rPr>
              <a:t>Se dirija más a la mente narrativa del comunicador que a la pragmática</a:t>
            </a:r>
            <a:endParaRPr lang="es-EC" sz="1600" i="1" dirty="0">
              <a:latin typeface="Bookman Old Style" pitchFamily="18" charset="0"/>
              <a:cs typeface="Times New Roman" pitchFamily="18" charset="0"/>
            </a:endParaRPr>
          </a:p>
          <a:p>
            <a:pPr marL="1257300" lvl="2" indent="-342900" algn="just">
              <a:buFont typeface="+mj-lt"/>
              <a:buAutoNum type="alphaLcPeriod"/>
            </a:pPr>
            <a:endParaRPr lang="es-EC" sz="1600" i="0" dirty="0" smtClean="0">
              <a:latin typeface="Bookman Old Style" pitchFamily="18" charset="0"/>
              <a:cs typeface="Times New Roman" pitchFamily="18" charset="0"/>
            </a:endParaRPr>
          </a:p>
          <a:p>
            <a:pPr marL="800100" lvl="1" indent="-342900" algn="just">
              <a:buFont typeface="+mj-lt"/>
              <a:buAutoNum type="arabicPeriod"/>
            </a:pPr>
            <a:r>
              <a:rPr lang="es-EC" sz="1600" dirty="0" smtClean="0">
                <a:latin typeface="Bookman Old Style" pitchFamily="18" charset="0"/>
                <a:cs typeface="Times New Roman" pitchFamily="18" charset="0"/>
              </a:rPr>
              <a:t>Dar pautas para hacer una elección conveniente entre las innumerables políticas o estrategias- anticiparse a liderar los cambios del entorno</a:t>
            </a:r>
          </a:p>
          <a:p>
            <a:pPr lvl="1" algn="just"/>
            <a:endParaRPr lang="es-EC" sz="1600" dirty="0" smtClean="0">
              <a:latin typeface="Bookman Old Style" pitchFamily="18" charset="0"/>
              <a:cs typeface="Times New Roman" pitchFamily="18" charset="0"/>
            </a:endParaRPr>
          </a:p>
          <a:p>
            <a:pPr marL="800100" lvl="1" indent="-342900" algn="just">
              <a:buFont typeface="+mj-lt"/>
              <a:buAutoNum type="arabicPeriod"/>
            </a:pPr>
            <a:r>
              <a:rPr lang="es-EC" sz="1600" i="0" dirty="0" smtClean="0">
                <a:latin typeface="Bookman Old Style" pitchFamily="18" charset="0"/>
                <a:cs typeface="Times New Roman" pitchFamily="18" charset="0"/>
              </a:rPr>
              <a:t>Tener en cuenta el nivel de decisiones estratégicas en un nivel directivo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magine 11" descr="fondo-trisquel-naranja.jpg"/>
          <p:cNvPicPr>
            <a:picLocks noChangeAspect="1"/>
          </p:cNvPicPr>
          <p:nvPr/>
        </p:nvPicPr>
        <p:blipFill>
          <a:blip r:embed="rId2" cstate="print"/>
          <a:srcRect b="3177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723" name="Rectangle 15"/>
          <p:cNvSpPr>
            <a:spLocks noChangeArrowheads="1"/>
          </p:cNvSpPr>
          <p:nvPr/>
        </p:nvSpPr>
        <p:spPr bwMode="auto">
          <a:xfrm rot="20989354">
            <a:off x="1045713" y="766643"/>
            <a:ext cx="7180048" cy="5252925"/>
          </a:xfrm>
          <a:prstGeom prst="rect">
            <a:avLst/>
          </a:prstGeom>
          <a:gradFill rotWithShape="1">
            <a:gsLst>
              <a:gs pos="0">
                <a:schemeClr val="bg1">
                  <a:alpha val="29999"/>
                </a:schemeClr>
              </a:gs>
              <a:gs pos="100000">
                <a:schemeClr val="bg1">
                  <a:alpha val="32001"/>
                </a:schemeClr>
              </a:gs>
            </a:gsLst>
            <a:lin ang="5400000" scaled="1"/>
          </a:gra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sz="2400" b="1" u="sng">
                <a:solidFill>
                  <a:schemeClr val="tx2"/>
                </a:solidFill>
                <a:latin typeface="Arial Narrow" pitchFamily="34" charset="0"/>
              </a:rPr>
              <a:t/>
            </a:r>
            <a:br>
              <a:rPr lang="it-IT" sz="2400" b="1" u="sng">
                <a:solidFill>
                  <a:schemeClr val="tx2"/>
                </a:solidFill>
                <a:latin typeface="Arial Narrow" pitchFamily="34" charset="0"/>
              </a:rPr>
            </a:br>
            <a:endParaRPr lang="it-IT" sz="3600"/>
          </a:p>
        </p:txBody>
      </p:sp>
      <p:sp>
        <p:nvSpPr>
          <p:cNvPr id="30725" name="Rectangle 2"/>
          <p:cNvSpPr>
            <a:spLocks noChangeArrowheads="1"/>
          </p:cNvSpPr>
          <p:nvPr/>
        </p:nvSpPr>
        <p:spPr bwMode="auto">
          <a:xfrm rot="10800000">
            <a:off x="899964" y="347935"/>
            <a:ext cx="6855649" cy="5201391"/>
          </a:xfrm>
          <a:prstGeom prst="rect">
            <a:avLst/>
          </a:prstGeom>
          <a:gradFill flip="none" rotWithShape="1">
            <a:gsLst>
              <a:gs pos="31000">
                <a:srgbClr val="FFFF99"/>
              </a:gs>
              <a:gs pos="0">
                <a:srgbClr val="FFFF99">
                  <a:alpha val="57000"/>
                </a:srgbClr>
              </a:gs>
              <a:gs pos="0">
                <a:srgbClr val="FFFFCC"/>
              </a:gs>
              <a:gs pos="0">
                <a:srgbClr val="FFFF99"/>
              </a:gs>
              <a:gs pos="61000">
                <a:schemeClr val="bg1"/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sz="2400">
                <a:latin typeface="Times New Roman" pitchFamily="18" charset="0"/>
              </a:rPr>
              <a:t> </a:t>
            </a:r>
          </a:p>
        </p:txBody>
      </p:sp>
      <p:sp>
        <p:nvSpPr>
          <p:cNvPr id="21" name="Freeform 9"/>
          <p:cNvSpPr>
            <a:spLocks/>
          </p:cNvSpPr>
          <p:nvPr/>
        </p:nvSpPr>
        <p:spPr bwMode="hidden">
          <a:xfrm rot="9592987">
            <a:off x="102792" y="3739877"/>
            <a:ext cx="1087228" cy="2702623"/>
          </a:xfrm>
          <a:custGeom>
            <a:avLst/>
            <a:gdLst>
              <a:gd name="T0" fmla="*/ 982 w 2296"/>
              <a:gd name="T1" fmla="*/ 1061 h 1469"/>
              <a:gd name="T2" fmla="*/ 1357 w 2296"/>
              <a:gd name="T3" fmla="*/ 1012 h 1469"/>
              <a:gd name="T4" fmla="*/ 1666 w 2296"/>
              <a:gd name="T5" fmla="*/ 957 h 1469"/>
              <a:gd name="T6" fmla="*/ 1916 w 2296"/>
              <a:gd name="T7" fmla="*/ 897 h 1469"/>
              <a:gd name="T8" fmla="*/ 2100 w 2296"/>
              <a:gd name="T9" fmla="*/ 832 h 1469"/>
              <a:gd name="T10" fmla="*/ 2220 w 2296"/>
              <a:gd name="T11" fmla="*/ 756 h 1469"/>
              <a:gd name="T12" fmla="*/ 2285 w 2296"/>
              <a:gd name="T13" fmla="*/ 669 h 1469"/>
              <a:gd name="T14" fmla="*/ 2290 w 2296"/>
              <a:gd name="T15" fmla="*/ 560 h 1469"/>
              <a:gd name="T16" fmla="*/ 2241 w 2296"/>
              <a:gd name="T17" fmla="*/ 457 h 1469"/>
              <a:gd name="T18" fmla="*/ 2144 w 2296"/>
              <a:gd name="T19" fmla="*/ 364 h 1469"/>
              <a:gd name="T20" fmla="*/ 2008 w 2296"/>
              <a:gd name="T21" fmla="*/ 277 h 1469"/>
              <a:gd name="T22" fmla="*/ 1769 w 2296"/>
              <a:gd name="T23" fmla="*/ 157 h 1469"/>
              <a:gd name="T24" fmla="*/ 1612 w 2296"/>
              <a:gd name="T25" fmla="*/ 92 h 1469"/>
              <a:gd name="T26" fmla="*/ 1476 w 2296"/>
              <a:gd name="T27" fmla="*/ 43 h 1469"/>
              <a:gd name="T28" fmla="*/ 1384 w 2296"/>
              <a:gd name="T29" fmla="*/ 10 h 1469"/>
              <a:gd name="T30" fmla="*/ 1346 w 2296"/>
              <a:gd name="T31" fmla="*/ 0 h 1469"/>
              <a:gd name="T32" fmla="*/ 1655 w 2296"/>
              <a:gd name="T33" fmla="*/ 119 h 1469"/>
              <a:gd name="T34" fmla="*/ 1948 w 2296"/>
              <a:gd name="T35" fmla="*/ 255 h 1469"/>
              <a:gd name="T36" fmla="*/ 2068 w 2296"/>
              <a:gd name="T37" fmla="*/ 326 h 1469"/>
              <a:gd name="T38" fmla="*/ 2171 w 2296"/>
              <a:gd name="T39" fmla="*/ 402 h 1469"/>
              <a:gd name="T40" fmla="*/ 2236 w 2296"/>
              <a:gd name="T41" fmla="*/ 478 h 1469"/>
              <a:gd name="T42" fmla="*/ 2263 w 2296"/>
              <a:gd name="T43" fmla="*/ 560 h 1469"/>
              <a:gd name="T44" fmla="*/ 2241 w 2296"/>
              <a:gd name="T45" fmla="*/ 636 h 1469"/>
              <a:gd name="T46" fmla="*/ 2171 w 2296"/>
              <a:gd name="T47" fmla="*/ 702 h 1469"/>
              <a:gd name="T48" fmla="*/ 2062 w 2296"/>
              <a:gd name="T49" fmla="*/ 756 h 1469"/>
              <a:gd name="T50" fmla="*/ 1921 w 2296"/>
              <a:gd name="T51" fmla="*/ 800 h 1469"/>
              <a:gd name="T52" fmla="*/ 1748 w 2296"/>
              <a:gd name="T53" fmla="*/ 843 h 1469"/>
              <a:gd name="T54" fmla="*/ 1351 w 2296"/>
              <a:gd name="T55" fmla="*/ 908 h 1469"/>
              <a:gd name="T56" fmla="*/ 923 w 2296"/>
              <a:gd name="T57" fmla="*/ 968 h 1469"/>
              <a:gd name="T58" fmla="*/ 521 w 2296"/>
              <a:gd name="T59" fmla="*/ 1028 h 1469"/>
              <a:gd name="T60" fmla="*/ 353 w 2296"/>
              <a:gd name="T61" fmla="*/ 1066 h 1469"/>
              <a:gd name="T62" fmla="*/ 206 w 2296"/>
              <a:gd name="T63" fmla="*/ 1104 h 1469"/>
              <a:gd name="T64" fmla="*/ 92 w 2296"/>
              <a:gd name="T65" fmla="*/ 1148 h 1469"/>
              <a:gd name="T66" fmla="*/ 22 w 2296"/>
              <a:gd name="T67" fmla="*/ 1202 h 1469"/>
              <a:gd name="T68" fmla="*/ 0 w 2296"/>
              <a:gd name="T69" fmla="*/ 1262 h 1469"/>
              <a:gd name="T70" fmla="*/ 27 w 2296"/>
              <a:gd name="T71" fmla="*/ 1327 h 1469"/>
              <a:gd name="T72" fmla="*/ 98 w 2296"/>
              <a:gd name="T73" fmla="*/ 1382 h 1469"/>
              <a:gd name="T74" fmla="*/ 196 w 2296"/>
              <a:gd name="T75" fmla="*/ 1425 h 1469"/>
              <a:gd name="T76" fmla="*/ 326 w 2296"/>
              <a:gd name="T77" fmla="*/ 1469 h 1469"/>
              <a:gd name="T78" fmla="*/ 217 w 2296"/>
              <a:gd name="T79" fmla="*/ 1414 h 1469"/>
              <a:gd name="T80" fmla="*/ 147 w 2296"/>
              <a:gd name="T81" fmla="*/ 1360 h 1469"/>
              <a:gd name="T82" fmla="*/ 120 w 2296"/>
              <a:gd name="T83" fmla="*/ 1306 h 1469"/>
              <a:gd name="T84" fmla="*/ 141 w 2296"/>
              <a:gd name="T85" fmla="*/ 1257 h 1469"/>
              <a:gd name="T86" fmla="*/ 212 w 2296"/>
              <a:gd name="T87" fmla="*/ 1208 h 1469"/>
              <a:gd name="T88" fmla="*/ 342 w 2296"/>
              <a:gd name="T89" fmla="*/ 1164 h 1469"/>
              <a:gd name="T90" fmla="*/ 527 w 2296"/>
              <a:gd name="T91" fmla="*/ 1121 h 1469"/>
              <a:gd name="T92" fmla="*/ 771 w 2296"/>
              <a:gd name="T93" fmla="*/ 1088 h 146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296"/>
              <a:gd name="T142" fmla="*/ 0 h 1469"/>
              <a:gd name="T143" fmla="*/ 2296 w 2296"/>
              <a:gd name="T144" fmla="*/ 1469 h 146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296" h="1469">
                <a:moveTo>
                  <a:pt x="771" y="1088"/>
                </a:moveTo>
                <a:lnTo>
                  <a:pt x="982" y="1061"/>
                </a:lnTo>
                <a:lnTo>
                  <a:pt x="1178" y="1034"/>
                </a:lnTo>
                <a:lnTo>
                  <a:pt x="1357" y="1012"/>
                </a:lnTo>
                <a:lnTo>
                  <a:pt x="1520" y="985"/>
                </a:lnTo>
                <a:lnTo>
                  <a:pt x="1666" y="957"/>
                </a:lnTo>
                <a:lnTo>
                  <a:pt x="1796" y="930"/>
                </a:lnTo>
                <a:lnTo>
                  <a:pt x="1916" y="897"/>
                </a:lnTo>
                <a:lnTo>
                  <a:pt x="2013" y="870"/>
                </a:lnTo>
                <a:lnTo>
                  <a:pt x="2100" y="832"/>
                </a:lnTo>
                <a:lnTo>
                  <a:pt x="2171" y="800"/>
                </a:lnTo>
                <a:lnTo>
                  <a:pt x="2220" y="756"/>
                </a:lnTo>
                <a:lnTo>
                  <a:pt x="2263" y="712"/>
                </a:lnTo>
                <a:lnTo>
                  <a:pt x="2285" y="669"/>
                </a:lnTo>
                <a:lnTo>
                  <a:pt x="2296" y="614"/>
                </a:lnTo>
                <a:lnTo>
                  <a:pt x="2290" y="560"/>
                </a:lnTo>
                <a:lnTo>
                  <a:pt x="2269" y="500"/>
                </a:lnTo>
                <a:lnTo>
                  <a:pt x="2241" y="457"/>
                </a:lnTo>
                <a:lnTo>
                  <a:pt x="2198" y="408"/>
                </a:lnTo>
                <a:lnTo>
                  <a:pt x="2144" y="364"/>
                </a:lnTo>
                <a:lnTo>
                  <a:pt x="2079" y="321"/>
                </a:lnTo>
                <a:lnTo>
                  <a:pt x="2008" y="277"/>
                </a:lnTo>
                <a:lnTo>
                  <a:pt x="1927" y="234"/>
                </a:lnTo>
                <a:lnTo>
                  <a:pt x="1769" y="157"/>
                </a:lnTo>
                <a:lnTo>
                  <a:pt x="1688" y="125"/>
                </a:lnTo>
                <a:lnTo>
                  <a:pt x="1612" y="92"/>
                </a:lnTo>
                <a:lnTo>
                  <a:pt x="1536" y="65"/>
                </a:lnTo>
                <a:lnTo>
                  <a:pt x="1476" y="43"/>
                </a:lnTo>
                <a:lnTo>
                  <a:pt x="1422" y="27"/>
                </a:lnTo>
                <a:lnTo>
                  <a:pt x="1384" y="10"/>
                </a:lnTo>
                <a:lnTo>
                  <a:pt x="1357" y="5"/>
                </a:lnTo>
                <a:lnTo>
                  <a:pt x="1346" y="0"/>
                </a:lnTo>
                <a:lnTo>
                  <a:pt x="1498" y="54"/>
                </a:lnTo>
                <a:lnTo>
                  <a:pt x="1655" y="119"/>
                </a:lnTo>
                <a:lnTo>
                  <a:pt x="1807" y="185"/>
                </a:lnTo>
                <a:lnTo>
                  <a:pt x="1948" y="255"/>
                </a:lnTo>
                <a:lnTo>
                  <a:pt x="2013" y="288"/>
                </a:lnTo>
                <a:lnTo>
                  <a:pt x="2068" y="326"/>
                </a:lnTo>
                <a:lnTo>
                  <a:pt x="2122" y="364"/>
                </a:lnTo>
                <a:lnTo>
                  <a:pt x="2171" y="402"/>
                </a:lnTo>
                <a:lnTo>
                  <a:pt x="2209" y="440"/>
                </a:lnTo>
                <a:lnTo>
                  <a:pt x="2236" y="478"/>
                </a:lnTo>
                <a:lnTo>
                  <a:pt x="2252" y="522"/>
                </a:lnTo>
                <a:lnTo>
                  <a:pt x="2263" y="560"/>
                </a:lnTo>
                <a:lnTo>
                  <a:pt x="2258" y="598"/>
                </a:lnTo>
                <a:lnTo>
                  <a:pt x="2241" y="636"/>
                </a:lnTo>
                <a:lnTo>
                  <a:pt x="2214" y="669"/>
                </a:lnTo>
                <a:lnTo>
                  <a:pt x="2171" y="702"/>
                </a:lnTo>
                <a:lnTo>
                  <a:pt x="2122" y="729"/>
                </a:lnTo>
                <a:lnTo>
                  <a:pt x="2062" y="756"/>
                </a:lnTo>
                <a:lnTo>
                  <a:pt x="1997" y="778"/>
                </a:lnTo>
                <a:lnTo>
                  <a:pt x="1921" y="800"/>
                </a:lnTo>
                <a:lnTo>
                  <a:pt x="1834" y="821"/>
                </a:lnTo>
                <a:lnTo>
                  <a:pt x="1748" y="843"/>
                </a:lnTo>
                <a:lnTo>
                  <a:pt x="1552" y="876"/>
                </a:lnTo>
                <a:lnTo>
                  <a:pt x="1351" y="908"/>
                </a:lnTo>
                <a:lnTo>
                  <a:pt x="1134" y="941"/>
                </a:lnTo>
                <a:lnTo>
                  <a:pt x="923" y="968"/>
                </a:lnTo>
                <a:lnTo>
                  <a:pt x="716" y="995"/>
                </a:lnTo>
                <a:lnTo>
                  <a:pt x="521" y="1028"/>
                </a:lnTo>
                <a:lnTo>
                  <a:pt x="434" y="1044"/>
                </a:lnTo>
                <a:lnTo>
                  <a:pt x="353" y="1066"/>
                </a:lnTo>
                <a:lnTo>
                  <a:pt x="277" y="1082"/>
                </a:lnTo>
                <a:lnTo>
                  <a:pt x="206" y="1104"/>
                </a:lnTo>
                <a:lnTo>
                  <a:pt x="147" y="1126"/>
                </a:lnTo>
                <a:lnTo>
                  <a:pt x="92" y="1148"/>
                </a:lnTo>
                <a:lnTo>
                  <a:pt x="54" y="1175"/>
                </a:lnTo>
                <a:lnTo>
                  <a:pt x="22" y="1202"/>
                </a:lnTo>
                <a:lnTo>
                  <a:pt x="6" y="1229"/>
                </a:lnTo>
                <a:lnTo>
                  <a:pt x="0" y="1262"/>
                </a:lnTo>
                <a:lnTo>
                  <a:pt x="11" y="1295"/>
                </a:lnTo>
                <a:lnTo>
                  <a:pt x="27" y="1327"/>
                </a:lnTo>
                <a:lnTo>
                  <a:pt x="54" y="1355"/>
                </a:lnTo>
                <a:lnTo>
                  <a:pt x="98" y="1382"/>
                </a:lnTo>
                <a:lnTo>
                  <a:pt x="141" y="1404"/>
                </a:lnTo>
                <a:lnTo>
                  <a:pt x="196" y="1425"/>
                </a:lnTo>
                <a:lnTo>
                  <a:pt x="261" y="1447"/>
                </a:lnTo>
                <a:lnTo>
                  <a:pt x="326" y="1469"/>
                </a:lnTo>
                <a:lnTo>
                  <a:pt x="266" y="1442"/>
                </a:lnTo>
                <a:lnTo>
                  <a:pt x="217" y="1414"/>
                </a:lnTo>
                <a:lnTo>
                  <a:pt x="174" y="1387"/>
                </a:lnTo>
                <a:lnTo>
                  <a:pt x="147" y="1360"/>
                </a:lnTo>
                <a:lnTo>
                  <a:pt x="125" y="1333"/>
                </a:lnTo>
                <a:lnTo>
                  <a:pt x="120" y="1306"/>
                </a:lnTo>
                <a:lnTo>
                  <a:pt x="125" y="1278"/>
                </a:lnTo>
                <a:lnTo>
                  <a:pt x="141" y="1257"/>
                </a:lnTo>
                <a:lnTo>
                  <a:pt x="174" y="1229"/>
                </a:lnTo>
                <a:lnTo>
                  <a:pt x="212" y="1208"/>
                </a:lnTo>
                <a:lnTo>
                  <a:pt x="272" y="1186"/>
                </a:lnTo>
                <a:lnTo>
                  <a:pt x="342" y="1164"/>
                </a:lnTo>
                <a:lnTo>
                  <a:pt x="423" y="1142"/>
                </a:lnTo>
                <a:lnTo>
                  <a:pt x="527" y="1121"/>
                </a:lnTo>
                <a:lnTo>
                  <a:pt x="641" y="1104"/>
                </a:lnTo>
                <a:lnTo>
                  <a:pt x="771" y="108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50000">
                <a:srgbClr val="006600"/>
              </a:gs>
              <a:gs pos="100000">
                <a:schemeClr val="folHlink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rot="10800000"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 rot="10800000">
            <a:off x="0" y="5890160"/>
            <a:ext cx="9144000" cy="781217"/>
          </a:xfrm>
          <a:prstGeom prst="rect">
            <a:avLst/>
          </a:prstGeom>
          <a:gradFill rotWithShape="1">
            <a:gsLst>
              <a:gs pos="0">
                <a:srgbClr val="99CC00"/>
              </a:gs>
              <a:gs pos="100000">
                <a:srgbClr val="99CC00">
                  <a:gamma/>
                  <a:shade val="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it-IT" sz="1800"/>
          </a:p>
        </p:txBody>
      </p:sp>
      <p:sp>
        <p:nvSpPr>
          <p:cNvPr id="11" name="Freeform 9"/>
          <p:cNvSpPr>
            <a:spLocks/>
          </p:cNvSpPr>
          <p:nvPr/>
        </p:nvSpPr>
        <p:spPr bwMode="hidden">
          <a:xfrm rot="4386986">
            <a:off x="7190920" y="77557"/>
            <a:ext cx="2016175" cy="1718183"/>
          </a:xfrm>
          <a:custGeom>
            <a:avLst/>
            <a:gdLst>
              <a:gd name="T0" fmla="*/ 982 w 2296"/>
              <a:gd name="T1" fmla="*/ 1061 h 1469"/>
              <a:gd name="T2" fmla="*/ 1357 w 2296"/>
              <a:gd name="T3" fmla="*/ 1012 h 1469"/>
              <a:gd name="T4" fmla="*/ 1666 w 2296"/>
              <a:gd name="T5" fmla="*/ 957 h 1469"/>
              <a:gd name="T6" fmla="*/ 1916 w 2296"/>
              <a:gd name="T7" fmla="*/ 897 h 1469"/>
              <a:gd name="T8" fmla="*/ 2100 w 2296"/>
              <a:gd name="T9" fmla="*/ 832 h 1469"/>
              <a:gd name="T10" fmla="*/ 2220 w 2296"/>
              <a:gd name="T11" fmla="*/ 756 h 1469"/>
              <a:gd name="T12" fmla="*/ 2285 w 2296"/>
              <a:gd name="T13" fmla="*/ 669 h 1469"/>
              <a:gd name="T14" fmla="*/ 2290 w 2296"/>
              <a:gd name="T15" fmla="*/ 560 h 1469"/>
              <a:gd name="T16" fmla="*/ 2241 w 2296"/>
              <a:gd name="T17" fmla="*/ 457 h 1469"/>
              <a:gd name="T18" fmla="*/ 2144 w 2296"/>
              <a:gd name="T19" fmla="*/ 364 h 1469"/>
              <a:gd name="T20" fmla="*/ 2008 w 2296"/>
              <a:gd name="T21" fmla="*/ 277 h 1469"/>
              <a:gd name="T22" fmla="*/ 1769 w 2296"/>
              <a:gd name="T23" fmla="*/ 157 h 1469"/>
              <a:gd name="T24" fmla="*/ 1612 w 2296"/>
              <a:gd name="T25" fmla="*/ 92 h 1469"/>
              <a:gd name="T26" fmla="*/ 1476 w 2296"/>
              <a:gd name="T27" fmla="*/ 43 h 1469"/>
              <a:gd name="T28" fmla="*/ 1384 w 2296"/>
              <a:gd name="T29" fmla="*/ 10 h 1469"/>
              <a:gd name="T30" fmla="*/ 1346 w 2296"/>
              <a:gd name="T31" fmla="*/ 0 h 1469"/>
              <a:gd name="T32" fmla="*/ 1655 w 2296"/>
              <a:gd name="T33" fmla="*/ 119 h 1469"/>
              <a:gd name="T34" fmla="*/ 1948 w 2296"/>
              <a:gd name="T35" fmla="*/ 255 h 1469"/>
              <a:gd name="T36" fmla="*/ 2068 w 2296"/>
              <a:gd name="T37" fmla="*/ 326 h 1469"/>
              <a:gd name="T38" fmla="*/ 2171 w 2296"/>
              <a:gd name="T39" fmla="*/ 402 h 1469"/>
              <a:gd name="T40" fmla="*/ 2236 w 2296"/>
              <a:gd name="T41" fmla="*/ 478 h 1469"/>
              <a:gd name="T42" fmla="*/ 2263 w 2296"/>
              <a:gd name="T43" fmla="*/ 560 h 1469"/>
              <a:gd name="T44" fmla="*/ 2241 w 2296"/>
              <a:gd name="T45" fmla="*/ 636 h 1469"/>
              <a:gd name="T46" fmla="*/ 2171 w 2296"/>
              <a:gd name="T47" fmla="*/ 702 h 1469"/>
              <a:gd name="T48" fmla="*/ 2062 w 2296"/>
              <a:gd name="T49" fmla="*/ 756 h 1469"/>
              <a:gd name="T50" fmla="*/ 1921 w 2296"/>
              <a:gd name="T51" fmla="*/ 800 h 1469"/>
              <a:gd name="T52" fmla="*/ 1748 w 2296"/>
              <a:gd name="T53" fmla="*/ 843 h 1469"/>
              <a:gd name="T54" fmla="*/ 1351 w 2296"/>
              <a:gd name="T55" fmla="*/ 908 h 1469"/>
              <a:gd name="T56" fmla="*/ 923 w 2296"/>
              <a:gd name="T57" fmla="*/ 968 h 1469"/>
              <a:gd name="T58" fmla="*/ 521 w 2296"/>
              <a:gd name="T59" fmla="*/ 1028 h 1469"/>
              <a:gd name="T60" fmla="*/ 353 w 2296"/>
              <a:gd name="T61" fmla="*/ 1066 h 1469"/>
              <a:gd name="T62" fmla="*/ 206 w 2296"/>
              <a:gd name="T63" fmla="*/ 1104 h 1469"/>
              <a:gd name="T64" fmla="*/ 92 w 2296"/>
              <a:gd name="T65" fmla="*/ 1148 h 1469"/>
              <a:gd name="T66" fmla="*/ 22 w 2296"/>
              <a:gd name="T67" fmla="*/ 1202 h 1469"/>
              <a:gd name="T68" fmla="*/ 0 w 2296"/>
              <a:gd name="T69" fmla="*/ 1262 h 1469"/>
              <a:gd name="T70" fmla="*/ 27 w 2296"/>
              <a:gd name="T71" fmla="*/ 1327 h 1469"/>
              <a:gd name="T72" fmla="*/ 98 w 2296"/>
              <a:gd name="T73" fmla="*/ 1382 h 1469"/>
              <a:gd name="T74" fmla="*/ 196 w 2296"/>
              <a:gd name="T75" fmla="*/ 1425 h 1469"/>
              <a:gd name="T76" fmla="*/ 326 w 2296"/>
              <a:gd name="T77" fmla="*/ 1469 h 1469"/>
              <a:gd name="T78" fmla="*/ 217 w 2296"/>
              <a:gd name="T79" fmla="*/ 1414 h 1469"/>
              <a:gd name="T80" fmla="*/ 147 w 2296"/>
              <a:gd name="T81" fmla="*/ 1360 h 1469"/>
              <a:gd name="T82" fmla="*/ 120 w 2296"/>
              <a:gd name="T83" fmla="*/ 1306 h 1469"/>
              <a:gd name="T84" fmla="*/ 141 w 2296"/>
              <a:gd name="T85" fmla="*/ 1257 h 1469"/>
              <a:gd name="T86" fmla="*/ 212 w 2296"/>
              <a:gd name="T87" fmla="*/ 1208 h 1469"/>
              <a:gd name="T88" fmla="*/ 342 w 2296"/>
              <a:gd name="T89" fmla="*/ 1164 h 1469"/>
              <a:gd name="T90" fmla="*/ 527 w 2296"/>
              <a:gd name="T91" fmla="*/ 1121 h 1469"/>
              <a:gd name="T92" fmla="*/ 771 w 2296"/>
              <a:gd name="T93" fmla="*/ 1088 h 146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296"/>
              <a:gd name="T142" fmla="*/ 0 h 1469"/>
              <a:gd name="T143" fmla="*/ 2296 w 2296"/>
              <a:gd name="T144" fmla="*/ 1469 h 146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296" h="1469">
                <a:moveTo>
                  <a:pt x="771" y="1088"/>
                </a:moveTo>
                <a:lnTo>
                  <a:pt x="982" y="1061"/>
                </a:lnTo>
                <a:lnTo>
                  <a:pt x="1178" y="1034"/>
                </a:lnTo>
                <a:lnTo>
                  <a:pt x="1357" y="1012"/>
                </a:lnTo>
                <a:lnTo>
                  <a:pt x="1520" y="985"/>
                </a:lnTo>
                <a:lnTo>
                  <a:pt x="1666" y="957"/>
                </a:lnTo>
                <a:lnTo>
                  <a:pt x="1796" y="930"/>
                </a:lnTo>
                <a:lnTo>
                  <a:pt x="1916" y="897"/>
                </a:lnTo>
                <a:lnTo>
                  <a:pt x="2013" y="870"/>
                </a:lnTo>
                <a:lnTo>
                  <a:pt x="2100" y="832"/>
                </a:lnTo>
                <a:lnTo>
                  <a:pt x="2171" y="800"/>
                </a:lnTo>
                <a:lnTo>
                  <a:pt x="2220" y="756"/>
                </a:lnTo>
                <a:lnTo>
                  <a:pt x="2263" y="712"/>
                </a:lnTo>
                <a:lnTo>
                  <a:pt x="2285" y="669"/>
                </a:lnTo>
                <a:lnTo>
                  <a:pt x="2296" y="614"/>
                </a:lnTo>
                <a:lnTo>
                  <a:pt x="2290" y="560"/>
                </a:lnTo>
                <a:lnTo>
                  <a:pt x="2269" y="500"/>
                </a:lnTo>
                <a:lnTo>
                  <a:pt x="2241" y="457"/>
                </a:lnTo>
                <a:lnTo>
                  <a:pt x="2198" y="408"/>
                </a:lnTo>
                <a:lnTo>
                  <a:pt x="2144" y="364"/>
                </a:lnTo>
                <a:lnTo>
                  <a:pt x="2079" y="321"/>
                </a:lnTo>
                <a:lnTo>
                  <a:pt x="2008" y="277"/>
                </a:lnTo>
                <a:lnTo>
                  <a:pt x="1927" y="234"/>
                </a:lnTo>
                <a:lnTo>
                  <a:pt x="1769" y="157"/>
                </a:lnTo>
                <a:lnTo>
                  <a:pt x="1688" y="125"/>
                </a:lnTo>
                <a:lnTo>
                  <a:pt x="1612" y="92"/>
                </a:lnTo>
                <a:lnTo>
                  <a:pt x="1536" y="65"/>
                </a:lnTo>
                <a:lnTo>
                  <a:pt x="1476" y="43"/>
                </a:lnTo>
                <a:lnTo>
                  <a:pt x="1422" y="27"/>
                </a:lnTo>
                <a:lnTo>
                  <a:pt x="1384" y="10"/>
                </a:lnTo>
                <a:lnTo>
                  <a:pt x="1357" y="5"/>
                </a:lnTo>
                <a:lnTo>
                  <a:pt x="1346" y="0"/>
                </a:lnTo>
                <a:lnTo>
                  <a:pt x="1498" y="54"/>
                </a:lnTo>
                <a:lnTo>
                  <a:pt x="1655" y="119"/>
                </a:lnTo>
                <a:lnTo>
                  <a:pt x="1807" y="185"/>
                </a:lnTo>
                <a:lnTo>
                  <a:pt x="1948" y="255"/>
                </a:lnTo>
                <a:lnTo>
                  <a:pt x="2013" y="288"/>
                </a:lnTo>
                <a:lnTo>
                  <a:pt x="2068" y="326"/>
                </a:lnTo>
                <a:lnTo>
                  <a:pt x="2122" y="364"/>
                </a:lnTo>
                <a:lnTo>
                  <a:pt x="2171" y="402"/>
                </a:lnTo>
                <a:lnTo>
                  <a:pt x="2209" y="440"/>
                </a:lnTo>
                <a:lnTo>
                  <a:pt x="2236" y="478"/>
                </a:lnTo>
                <a:lnTo>
                  <a:pt x="2252" y="522"/>
                </a:lnTo>
                <a:lnTo>
                  <a:pt x="2263" y="560"/>
                </a:lnTo>
                <a:lnTo>
                  <a:pt x="2258" y="598"/>
                </a:lnTo>
                <a:lnTo>
                  <a:pt x="2241" y="636"/>
                </a:lnTo>
                <a:lnTo>
                  <a:pt x="2214" y="669"/>
                </a:lnTo>
                <a:lnTo>
                  <a:pt x="2171" y="702"/>
                </a:lnTo>
                <a:lnTo>
                  <a:pt x="2122" y="729"/>
                </a:lnTo>
                <a:lnTo>
                  <a:pt x="2062" y="756"/>
                </a:lnTo>
                <a:lnTo>
                  <a:pt x="1997" y="778"/>
                </a:lnTo>
                <a:lnTo>
                  <a:pt x="1921" y="800"/>
                </a:lnTo>
                <a:lnTo>
                  <a:pt x="1834" y="821"/>
                </a:lnTo>
                <a:lnTo>
                  <a:pt x="1748" y="843"/>
                </a:lnTo>
                <a:lnTo>
                  <a:pt x="1552" y="876"/>
                </a:lnTo>
                <a:lnTo>
                  <a:pt x="1351" y="908"/>
                </a:lnTo>
                <a:lnTo>
                  <a:pt x="1134" y="941"/>
                </a:lnTo>
                <a:lnTo>
                  <a:pt x="923" y="968"/>
                </a:lnTo>
                <a:lnTo>
                  <a:pt x="716" y="995"/>
                </a:lnTo>
                <a:lnTo>
                  <a:pt x="521" y="1028"/>
                </a:lnTo>
                <a:lnTo>
                  <a:pt x="434" y="1044"/>
                </a:lnTo>
                <a:lnTo>
                  <a:pt x="353" y="1066"/>
                </a:lnTo>
                <a:lnTo>
                  <a:pt x="277" y="1082"/>
                </a:lnTo>
                <a:lnTo>
                  <a:pt x="206" y="1104"/>
                </a:lnTo>
                <a:lnTo>
                  <a:pt x="147" y="1126"/>
                </a:lnTo>
                <a:lnTo>
                  <a:pt x="92" y="1148"/>
                </a:lnTo>
                <a:lnTo>
                  <a:pt x="54" y="1175"/>
                </a:lnTo>
                <a:lnTo>
                  <a:pt x="22" y="1202"/>
                </a:lnTo>
                <a:lnTo>
                  <a:pt x="6" y="1229"/>
                </a:lnTo>
                <a:lnTo>
                  <a:pt x="0" y="1262"/>
                </a:lnTo>
                <a:lnTo>
                  <a:pt x="11" y="1295"/>
                </a:lnTo>
                <a:lnTo>
                  <a:pt x="27" y="1327"/>
                </a:lnTo>
                <a:lnTo>
                  <a:pt x="54" y="1355"/>
                </a:lnTo>
                <a:lnTo>
                  <a:pt x="98" y="1382"/>
                </a:lnTo>
                <a:lnTo>
                  <a:pt x="141" y="1404"/>
                </a:lnTo>
                <a:lnTo>
                  <a:pt x="196" y="1425"/>
                </a:lnTo>
                <a:lnTo>
                  <a:pt x="261" y="1447"/>
                </a:lnTo>
                <a:lnTo>
                  <a:pt x="326" y="1469"/>
                </a:lnTo>
                <a:lnTo>
                  <a:pt x="266" y="1442"/>
                </a:lnTo>
                <a:lnTo>
                  <a:pt x="217" y="1414"/>
                </a:lnTo>
                <a:lnTo>
                  <a:pt x="174" y="1387"/>
                </a:lnTo>
                <a:lnTo>
                  <a:pt x="147" y="1360"/>
                </a:lnTo>
                <a:lnTo>
                  <a:pt x="125" y="1333"/>
                </a:lnTo>
                <a:lnTo>
                  <a:pt x="120" y="1306"/>
                </a:lnTo>
                <a:lnTo>
                  <a:pt x="125" y="1278"/>
                </a:lnTo>
                <a:lnTo>
                  <a:pt x="141" y="1257"/>
                </a:lnTo>
                <a:lnTo>
                  <a:pt x="174" y="1229"/>
                </a:lnTo>
                <a:lnTo>
                  <a:pt x="212" y="1208"/>
                </a:lnTo>
                <a:lnTo>
                  <a:pt x="272" y="1186"/>
                </a:lnTo>
                <a:lnTo>
                  <a:pt x="342" y="1164"/>
                </a:lnTo>
                <a:lnTo>
                  <a:pt x="423" y="1142"/>
                </a:lnTo>
                <a:lnTo>
                  <a:pt x="527" y="1121"/>
                </a:lnTo>
                <a:lnTo>
                  <a:pt x="641" y="1104"/>
                </a:lnTo>
                <a:lnTo>
                  <a:pt x="771" y="1088"/>
                </a:lnTo>
                <a:close/>
              </a:path>
            </a:pathLst>
          </a:custGeom>
          <a:solidFill>
            <a:srgbClr val="FF9900"/>
          </a:solidFill>
          <a:ln w="9525">
            <a:noFill/>
            <a:round/>
            <a:headEnd/>
            <a:tailEnd/>
          </a:ln>
        </p:spPr>
        <p:txBody>
          <a:bodyPr rot="10800000" vert="eaVert"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999200" y="907824"/>
            <a:ext cx="629503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65750" marR="0" lvl="0" indent="-285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s-EC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En la estrategia “Advocating culture of tolerance”</a:t>
            </a:r>
          </a:p>
          <a:p>
            <a:pPr marL="18000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C" sz="1600" i="1" dirty="0" smtClean="0">
                <a:latin typeface="Bookman Old Style" pitchFamily="18" charset="0"/>
                <a:cs typeface="Times New Roman" pitchFamily="18" charset="0"/>
              </a:rPr>
              <a:t>Programa convencional de relaciones publicas internacionales – Comunicación externa muy relevante</a:t>
            </a:r>
          </a:p>
          <a:p>
            <a:pPr marL="18000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C" sz="1600" dirty="0" smtClean="0">
              <a:latin typeface="Bookman Old Style" pitchFamily="18" charset="0"/>
              <a:cs typeface="Times New Roman" pitchFamily="18" charset="0"/>
            </a:endParaRPr>
          </a:p>
          <a:p>
            <a:pPr marL="465750" marR="0" lvl="0" indent="-285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s-EC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cs typeface="Times New Roman" pitchFamily="18" charset="0"/>
              </a:rPr>
              <a:t>Estrategia</a:t>
            </a:r>
            <a:r>
              <a:rPr kumimoji="0" lang="es-EC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cs typeface="Times New Roman" pitchFamily="18" charset="0"/>
              </a:rPr>
              <a:t> “Creating Global Sustainbility”</a:t>
            </a:r>
          </a:p>
          <a:p>
            <a:pPr marL="18000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C" sz="1600" i="1" baseline="0" dirty="0" smtClean="0">
                <a:latin typeface="Bookman Old Style" pitchFamily="18" charset="0"/>
                <a:cs typeface="Times New Roman" pitchFamily="18" charset="0"/>
              </a:rPr>
              <a:t>Orienta promueve el desarrollo sostenible del entorno – Comunicación interna fundamental</a:t>
            </a:r>
            <a:endParaRPr kumimoji="0" lang="es-EC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Freeform 9"/>
          <p:cNvSpPr>
            <a:spLocks/>
          </p:cNvSpPr>
          <p:nvPr/>
        </p:nvSpPr>
        <p:spPr bwMode="hidden">
          <a:xfrm rot="4241917">
            <a:off x="7563790" y="-126827"/>
            <a:ext cx="1383160" cy="1552345"/>
          </a:xfrm>
          <a:custGeom>
            <a:avLst/>
            <a:gdLst>
              <a:gd name="T0" fmla="*/ 982 w 2296"/>
              <a:gd name="T1" fmla="*/ 1061 h 1469"/>
              <a:gd name="T2" fmla="*/ 1357 w 2296"/>
              <a:gd name="T3" fmla="*/ 1012 h 1469"/>
              <a:gd name="T4" fmla="*/ 1666 w 2296"/>
              <a:gd name="T5" fmla="*/ 957 h 1469"/>
              <a:gd name="T6" fmla="*/ 1916 w 2296"/>
              <a:gd name="T7" fmla="*/ 897 h 1469"/>
              <a:gd name="T8" fmla="*/ 2100 w 2296"/>
              <a:gd name="T9" fmla="*/ 832 h 1469"/>
              <a:gd name="T10" fmla="*/ 2220 w 2296"/>
              <a:gd name="T11" fmla="*/ 756 h 1469"/>
              <a:gd name="T12" fmla="*/ 2285 w 2296"/>
              <a:gd name="T13" fmla="*/ 669 h 1469"/>
              <a:gd name="T14" fmla="*/ 2290 w 2296"/>
              <a:gd name="T15" fmla="*/ 560 h 1469"/>
              <a:gd name="T16" fmla="*/ 2241 w 2296"/>
              <a:gd name="T17" fmla="*/ 457 h 1469"/>
              <a:gd name="T18" fmla="*/ 2144 w 2296"/>
              <a:gd name="T19" fmla="*/ 364 h 1469"/>
              <a:gd name="T20" fmla="*/ 2008 w 2296"/>
              <a:gd name="T21" fmla="*/ 277 h 1469"/>
              <a:gd name="T22" fmla="*/ 1769 w 2296"/>
              <a:gd name="T23" fmla="*/ 157 h 1469"/>
              <a:gd name="T24" fmla="*/ 1612 w 2296"/>
              <a:gd name="T25" fmla="*/ 92 h 1469"/>
              <a:gd name="T26" fmla="*/ 1476 w 2296"/>
              <a:gd name="T27" fmla="*/ 43 h 1469"/>
              <a:gd name="T28" fmla="*/ 1384 w 2296"/>
              <a:gd name="T29" fmla="*/ 10 h 1469"/>
              <a:gd name="T30" fmla="*/ 1346 w 2296"/>
              <a:gd name="T31" fmla="*/ 0 h 1469"/>
              <a:gd name="T32" fmla="*/ 1655 w 2296"/>
              <a:gd name="T33" fmla="*/ 119 h 1469"/>
              <a:gd name="T34" fmla="*/ 1948 w 2296"/>
              <a:gd name="T35" fmla="*/ 255 h 1469"/>
              <a:gd name="T36" fmla="*/ 2068 w 2296"/>
              <a:gd name="T37" fmla="*/ 326 h 1469"/>
              <a:gd name="T38" fmla="*/ 2171 w 2296"/>
              <a:gd name="T39" fmla="*/ 402 h 1469"/>
              <a:gd name="T40" fmla="*/ 2236 w 2296"/>
              <a:gd name="T41" fmla="*/ 478 h 1469"/>
              <a:gd name="T42" fmla="*/ 2263 w 2296"/>
              <a:gd name="T43" fmla="*/ 560 h 1469"/>
              <a:gd name="T44" fmla="*/ 2241 w 2296"/>
              <a:gd name="T45" fmla="*/ 636 h 1469"/>
              <a:gd name="T46" fmla="*/ 2171 w 2296"/>
              <a:gd name="T47" fmla="*/ 702 h 1469"/>
              <a:gd name="T48" fmla="*/ 2062 w 2296"/>
              <a:gd name="T49" fmla="*/ 756 h 1469"/>
              <a:gd name="T50" fmla="*/ 1921 w 2296"/>
              <a:gd name="T51" fmla="*/ 800 h 1469"/>
              <a:gd name="T52" fmla="*/ 1748 w 2296"/>
              <a:gd name="T53" fmla="*/ 843 h 1469"/>
              <a:gd name="T54" fmla="*/ 1351 w 2296"/>
              <a:gd name="T55" fmla="*/ 908 h 1469"/>
              <a:gd name="T56" fmla="*/ 923 w 2296"/>
              <a:gd name="T57" fmla="*/ 968 h 1469"/>
              <a:gd name="T58" fmla="*/ 521 w 2296"/>
              <a:gd name="T59" fmla="*/ 1028 h 1469"/>
              <a:gd name="T60" fmla="*/ 353 w 2296"/>
              <a:gd name="T61" fmla="*/ 1066 h 1469"/>
              <a:gd name="T62" fmla="*/ 206 w 2296"/>
              <a:gd name="T63" fmla="*/ 1104 h 1469"/>
              <a:gd name="T64" fmla="*/ 92 w 2296"/>
              <a:gd name="T65" fmla="*/ 1148 h 1469"/>
              <a:gd name="T66" fmla="*/ 22 w 2296"/>
              <a:gd name="T67" fmla="*/ 1202 h 1469"/>
              <a:gd name="T68" fmla="*/ 0 w 2296"/>
              <a:gd name="T69" fmla="*/ 1262 h 1469"/>
              <a:gd name="T70" fmla="*/ 27 w 2296"/>
              <a:gd name="T71" fmla="*/ 1327 h 1469"/>
              <a:gd name="T72" fmla="*/ 98 w 2296"/>
              <a:gd name="T73" fmla="*/ 1382 h 1469"/>
              <a:gd name="T74" fmla="*/ 196 w 2296"/>
              <a:gd name="T75" fmla="*/ 1425 h 1469"/>
              <a:gd name="T76" fmla="*/ 326 w 2296"/>
              <a:gd name="T77" fmla="*/ 1469 h 1469"/>
              <a:gd name="T78" fmla="*/ 217 w 2296"/>
              <a:gd name="T79" fmla="*/ 1414 h 1469"/>
              <a:gd name="T80" fmla="*/ 147 w 2296"/>
              <a:gd name="T81" fmla="*/ 1360 h 1469"/>
              <a:gd name="T82" fmla="*/ 120 w 2296"/>
              <a:gd name="T83" fmla="*/ 1306 h 1469"/>
              <a:gd name="T84" fmla="*/ 141 w 2296"/>
              <a:gd name="T85" fmla="*/ 1257 h 1469"/>
              <a:gd name="T86" fmla="*/ 212 w 2296"/>
              <a:gd name="T87" fmla="*/ 1208 h 1469"/>
              <a:gd name="T88" fmla="*/ 342 w 2296"/>
              <a:gd name="T89" fmla="*/ 1164 h 1469"/>
              <a:gd name="T90" fmla="*/ 527 w 2296"/>
              <a:gd name="T91" fmla="*/ 1121 h 1469"/>
              <a:gd name="T92" fmla="*/ 771 w 2296"/>
              <a:gd name="T93" fmla="*/ 1088 h 146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296"/>
              <a:gd name="T142" fmla="*/ 0 h 1469"/>
              <a:gd name="T143" fmla="*/ 2296 w 2296"/>
              <a:gd name="T144" fmla="*/ 1469 h 146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296" h="1469">
                <a:moveTo>
                  <a:pt x="771" y="1088"/>
                </a:moveTo>
                <a:lnTo>
                  <a:pt x="982" y="1061"/>
                </a:lnTo>
                <a:lnTo>
                  <a:pt x="1178" y="1034"/>
                </a:lnTo>
                <a:lnTo>
                  <a:pt x="1357" y="1012"/>
                </a:lnTo>
                <a:lnTo>
                  <a:pt x="1520" y="985"/>
                </a:lnTo>
                <a:lnTo>
                  <a:pt x="1666" y="957"/>
                </a:lnTo>
                <a:lnTo>
                  <a:pt x="1796" y="930"/>
                </a:lnTo>
                <a:lnTo>
                  <a:pt x="1916" y="897"/>
                </a:lnTo>
                <a:lnTo>
                  <a:pt x="2013" y="870"/>
                </a:lnTo>
                <a:lnTo>
                  <a:pt x="2100" y="832"/>
                </a:lnTo>
                <a:lnTo>
                  <a:pt x="2171" y="800"/>
                </a:lnTo>
                <a:lnTo>
                  <a:pt x="2220" y="756"/>
                </a:lnTo>
                <a:lnTo>
                  <a:pt x="2263" y="712"/>
                </a:lnTo>
                <a:lnTo>
                  <a:pt x="2285" y="669"/>
                </a:lnTo>
                <a:lnTo>
                  <a:pt x="2296" y="614"/>
                </a:lnTo>
                <a:lnTo>
                  <a:pt x="2290" y="560"/>
                </a:lnTo>
                <a:lnTo>
                  <a:pt x="2269" y="500"/>
                </a:lnTo>
                <a:lnTo>
                  <a:pt x="2241" y="457"/>
                </a:lnTo>
                <a:lnTo>
                  <a:pt x="2198" y="408"/>
                </a:lnTo>
                <a:lnTo>
                  <a:pt x="2144" y="364"/>
                </a:lnTo>
                <a:lnTo>
                  <a:pt x="2079" y="321"/>
                </a:lnTo>
                <a:lnTo>
                  <a:pt x="2008" y="277"/>
                </a:lnTo>
                <a:lnTo>
                  <a:pt x="1927" y="234"/>
                </a:lnTo>
                <a:lnTo>
                  <a:pt x="1769" y="157"/>
                </a:lnTo>
                <a:lnTo>
                  <a:pt x="1688" y="125"/>
                </a:lnTo>
                <a:lnTo>
                  <a:pt x="1612" y="92"/>
                </a:lnTo>
                <a:lnTo>
                  <a:pt x="1536" y="65"/>
                </a:lnTo>
                <a:lnTo>
                  <a:pt x="1476" y="43"/>
                </a:lnTo>
                <a:lnTo>
                  <a:pt x="1422" y="27"/>
                </a:lnTo>
                <a:lnTo>
                  <a:pt x="1384" y="10"/>
                </a:lnTo>
                <a:lnTo>
                  <a:pt x="1357" y="5"/>
                </a:lnTo>
                <a:lnTo>
                  <a:pt x="1346" y="0"/>
                </a:lnTo>
                <a:lnTo>
                  <a:pt x="1498" y="54"/>
                </a:lnTo>
                <a:lnTo>
                  <a:pt x="1655" y="119"/>
                </a:lnTo>
                <a:lnTo>
                  <a:pt x="1807" y="185"/>
                </a:lnTo>
                <a:lnTo>
                  <a:pt x="1948" y="255"/>
                </a:lnTo>
                <a:lnTo>
                  <a:pt x="2013" y="288"/>
                </a:lnTo>
                <a:lnTo>
                  <a:pt x="2068" y="326"/>
                </a:lnTo>
                <a:lnTo>
                  <a:pt x="2122" y="364"/>
                </a:lnTo>
                <a:lnTo>
                  <a:pt x="2171" y="402"/>
                </a:lnTo>
                <a:lnTo>
                  <a:pt x="2209" y="440"/>
                </a:lnTo>
                <a:lnTo>
                  <a:pt x="2236" y="478"/>
                </a:lnTo>
                <a:lnTo>
                  <a:pt x="2252" y="522"/>
                </a:lnTo>
                <a:lnTo>
                  <a:pt x="2263" y="560"/>
                </a:lnTo>
                <a:lnTo>
                  <a:pt x="2258" y="598"/>
                </a:lnTo>
                <a:lnTo>
                  <a:pt x="2241" y="636"/>
                </a:lnTo>
                <a:lnTo>
                  <a:pt x="2214" y="669"/>
                </a:lnTo>
                <a:lnTo>
                  <a:pt x="2171" y="702"/>
                </a:lnTo>
                <a:lnTo>
                  <a:pt x="2122" y="729"/>
                </a:lnTo>
                <a:lnTo>
                  <a:pt x="2062" y="756"/>
                </a:lnTo>
                <a:lnTo>
                  <a:pt x="1997" y="778"/>
                </a:lnTo>
                <a:lnTo>
                  <a:pt x="1921" y="800"/>
                </a:lnTo>
                <a:lnTo>
                  <a:pt x="1834" y="821"/>
                </a:lnTo>
                <a:lnTo>
                  <a:pt x="1748" y="843"/>
                </a:lnTo>
                <a:lnTo>
                  <a:pt x="1552" y="876"/>
                </a:lnTo>
                <a:lnTo>
                  <a:pt x="1351" y="908"/>
                </a:lnTo>
                <a:lnTo>
                  <a:pt x="1134" y="941"/>
                </a:lnTo>
                <a:lnTo>
                  <a:pt x="923" y="968"/>
                </a:lnTo>
                <a:lnTo>
                  <a:pt x="716" y="995"/>
                </a:lnTo>
                <a:lnTo>
                  <a:pt x="521" y="1028"/>
                </a:lnTo>
                <a:lnTo>
                  <a:pt x="434" y="1044"/>
                </a:lnTo>
                <a:lnTo>
                  <a:pt x="353" y="1066"/>
                </a:lnTo>
                <a:lnTo>
                  <a:pt x="277" y="1082"/>
                </a:lnTo>
                <a:lnTo>
                  <a:pt x="206" y="1104"/>
                </a:lnTo>
                <a:lnTo>
                  <a:pt x="147" y="1126"/>
                </a:lnTo>
                <a:lnTo>
                  <a:pt x="92" y="1148"/>
                </a:lnTo>
                <a:lnTo>
                  <a:pt x="54" y="1175"/>
                </a:lnTo>
                <a:lnTo>
                  <a:pt x="22" y="1202"/>
                </a:lnTo>
                <a:lnTo>
                  <a:pt x="6" y="1229"/>
                </a:lnTo>
                <a:lnTo>
                  <a:pt x="0" y="1262"/>
                </a:lnTo>
                <a:lnTo>
                  <a:pt x="11" y="1295"/>
                </a:lnTo>
                <a:lnTo>
                  <a:pt x="27" y="1327"/>
                </a:lnTo>
                <a:lnTo>
                  <a:pt x="54" y="1355"/>
                </a:lnTo>
                <a:lnTo>
                  <a:pt x="98" y="1382"/>
                </a:lnTo>
                <a:lnTo>
                  <a:pt x="141" y="1404"/>
                </a:lnTo>
                <a:lnTo>
                  <a:pt x="196" y="1425"/>
                </a:lnTo>
                <a:lnTo>
                  <a:pt x="261" y="1447"/>
                </a:lnTo>
                <a:lnTo>
                  <a:pt x="326" y="1469"/>
                </a:lnTo>
                <a:lnTo>
                  <a:pt x="266" y="1442"/>
                </a:lnTo>
                <a:lnTo>
                  <a:pt x="217" y="1414"/>
                </a:lnTo>
                <a:lnTo>
                  <a:pt x="174" y="1387"/>
                </a:lnTo>
                <a:lnTo>
                  <a:pt x="147" y="1360"/>
                </a:lnTo>
                <a:lnTo>
                  <a:pt x="125" y="1333"/>
                </a:lnTo>
                <a:lnTo>
                  <a:pt x="120" y="1306"/>
                </a:lnTo>
                <a:lnTo>
                  <a:pt x="125" y="1278"/>
                </a:lnTo>
                <a:lnTo>
                  <a:pt x="141" y="1257"/>
                </a:lnTo>
                <a:lnTo>
                  <a:pt x="174" y="1229"/>
                </a:lnTo>
                <a:lnTo>
                  <a:pt x="212" y="1208"/>
                </a:lnTo>
                <a:lnTo>
                  <a:pt x="272" y="1186"/>
                </a:lnTo>
                <a:lnTo>
                  <a:pt x="342" y="1164"/>
                </a:lnTo>
                <a:lnTo>
                  <a:pt x="423" y="1142"/>
                </a:lnTo>
                <a:lnTo>
                  <a:pt x="527" y="1121"/>
                </a:lnTo>
                <a:lnTo>
                  <a:pt x="641" y="1104"/>
                </a:lnTo>
                <a:lnTo>
                  <a:pt x="771" y="108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50000">
                <a:srgbClr val="006600"/>
              </a:gs>
              <a:gs pos="100000">
                <a:schemeClr val="folHlink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rot="10800000" vert="eaVert"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999200" y="3551242"/>
            <a:ext cx="629503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80000"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EC" sz="16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CONCLUSIÓN:</a:t>
            </a:r>
            <a:r>
              <a:rPr kumimoji="0" lang="es-EC" sz="1600" b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s-EC" sz="16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La comunicación es un componente estratégico relevante, aunque su peso relativo difiera unas estrategias de otras a la hora de intentar solucionar los grandes retos mundiales.</a:t>
            </a:r>
            <a:endParaRPr kumimoji="0" lang="es-EC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magine 12" descr="fondo-trisquel-naranja.jpg"/>
          <p:cNvPicPr>
            <a:picLocks noChangeAspect="1"/>
          </p:cNvPicPr>
          <p:nvPr/>
        </p:nvPicPr>
        <p:blipFill>
          <a:blip r:embed="rId2" cstate="print">
            <a:lum bright="40000"/>
          </a:blip>
          <a:srcRect b="3177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4520" name="Rectangle 8"/>
          <p:cNvSpPr>
            <a:spLocks noChangeArrowheads="1"/>
          </p:cNvSpPr>
          <p:nvPr/>
        </p:nvSpPr>
        <p:spPr bwMode="auto">
          <a:xfrm>
            <a:off x="0" y="5783283"/>
            <a:ext cx="9144000" cy="821687"/>
          </a:xfrm>
          <a:prstGeom prst="rect">
            <a:avLst/>
          </a:prstGeom>
          <a:gradFill rotWithShape="1">
            <a:gsLst>
              <a:gs pos="0">
                <a:srgbClr val="99CC00"/>
              </a:gs>
              <a:gs pos="100000">
                <a:srgbClr val="99CC00">
                  <a:gamma/>
                  <a:shade val="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259694" y="804004"/>
            <a:ext cx="763113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7600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2.- Conflictos normativos a las modernas sociedades pluralistas</a:t>
            </a:r>
          </a:p>
          <a:p>
            <a:pPr marL="57600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C" sz="1600" b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RESPUESTAS ESTRATÉGICAS</a:t>
            </a:r>
            <a:endParaRPr kumimoji="0" lang="es-EC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57600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C" sz="1600" dirty="0" smtClean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57600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C" sz="1600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En la actualidad dos son las causas de esta conflictividad,: el choque de culturas y normas, y la competencia por la economía y el mercado</a:t>
            </a:r>
            <a:endParaRPr kumimoji="0" lang="es-EC" sz="1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" name="Freeform 4"/>
          <p:cNvSpPr>
            <a:spLocks/>
          </p:cNvSpPr>
          <p:nvPr/>
        </p:nvSpPr>
        <p:spPr bwMode="hidden">
          <a:xfrm>
            <a:off x="6899564" y="5320145"/>
            <a:ext cx="1991268" cy="1356077"/>
          </a:xfrm>
          <a:custGeom>
            <a:avLst/>
            <a:gdLst>
              <a:gd name="T0" fmla="*/ 2740 w 2882"/>
              <a:gd name="T1" fmla="*/ 528 h 1671"/>
              <a:gd name="T2" fmla="*/ 2632 w 2882"/>
              <a:gd name="T3" fmla="*/ 484 h 1671"/>
              <a:gd name="T4" fmla="*/ 2480 w 2882"/>
              <a:gd name="T5" fmla="*/ 424 h 1671"/>
              <a:gd name="T6" fmla="*/ 2203 w 2882"/>
              <a:gd name="T7" fmla="*/ 343 h 1671"/>
              <a:gd name="T8" fmla="*/ 1970 w 2882"/>
              <a:gd name="T9" fmla="*/ 277 h 1671"/>
              <a:gd name="T10" fmla="*/ 1807 w 2882"/>
              <a:gd name="T11" fmla="*/ 212 h 1671"/>
              <a:gd name="T12" fmla="*/ 1693 w 2882"/>
              <a:gd name="T13" fmla="*/ 152 h 1671"/>
              <a:gd name="T14" fmla="*/ 1628 w 2882"/>
              <a:gd name="T15" fmla="*/ 103 h 1671"/>
              <a:gd name="T16" fmla="*/ 1590 w 2882"/>
              <a:gd name="T17" fmla="*/ 60 h 1671"/>
              <a:gd name="T18" fmla="*/ 1579 w 2882"/>
              <a:gd name="T19" fmla="*/ 27 h 1671"/>
              <a:gd name="T20" fmla="*/ 1585 w 2882"/>
              <a:gd name="T21" fmla="*/ 0 h 1671"/>
              <a:gd name="T22" fmla="*/ 1557 w 2882"/>
              <a:gd name="T23" fmla="*/ 49 h 1671"/>
              <a:gd name="T24" fmla="*/ 1568 w 2882"/>
              <a:gd name="T25" fmla="*/ 98 h 1671"/>
              <a:gd name="T26" fmla="*/ 1617 w 2882"/>
              <a:gd name="T27" fmla="*/ 141 h 1671"/>
              <a:gd name="T28" fmla="*/ 1688 w 2882"/>
              <a:gd name="T29" fmla="*/ 185 h 1671"/>
              <a:gd name="T30" fmla="*/ 1791 w 2882"/>
              <a:gd name="T31" fmla="*/ 228 h 1671"/>
              <a:gd name="T32" fmla="*/ 2040 w 2882"/>
              <a:gd name="T33" fmla="*/ 310 h 1671"/>
              <a:gd name="T34" fmla="*/ 2285 w 2882"/>
              <a:gd name="T35" fmla="*/ 381 h 1671"/>
              <a:gd name="T36" fmla="*/ 2464 w 2882"/>
              <a:gd name="T37" fmla="*/ 435 h 1671"/>
              <a:gd name="T38" fmla="*/ 2605 w 2882"/>
              <a:gd name="T39" fmla="*/ 484 h 1671"/>
              <a:gd name="T40" fmla="*/ 2708 w 2882"/>
              <a:gd name="T41" fmla="*/ 528 h 1671"/>
              <a:gd name="T42" fmla="*/ 2768 w 2882"/>
              <a:gd name="T43" fmla="*/ 560 h 1671"/>
              <a:gd name="T44" fmla="*/ 2795 w 2882"/>
              <a:gd name="T45" fmla="*/ 593 h 1671"/>
              <a:gd name="T46" fmla="*/ 2795 w 2882"/>
              <a:gd name="T47" fmla="*/ 642 h 1671"/>
              <a:gd name="T48" fmla="*/ 2762 w 2882"/>
              <a:gd name="T49" fmla="*/ 691 h 1671"/>
              <a:gd name="T50" fmla="*/ 2692 w 2882"/>
              <a:gd name="T51" fmla="*/ 735 h 1671"/>
              <a:gd name="T52" fmla="*/ 2589 w 2882"/>
              <a:gd name="T53" fmla="*/ 778 h 1671"/>
              <a:gd name="T54" fmla="*/ 2458 w 2882"/>
              <a:gd name="T55" fmla="*/ 822 h 1671"/>
              <a:gd name="T56" fmla="*/ 2301 w 2882"/>
              <a:gd name="T57" fmla="*/ 865 h 1671"/>
              <a:gd name="T58" fmla="*/ 2030 w 2882"/>
              <a:gd name="T59" fmla="*/ 930 h 1671"/>
              <a:gd name="T60" fmla="*/ 1606 w 2882"/>
              <a:gd name="T61" fmla="*/ 1034 h 1671"/>
              <a:gd name="T62" fmla="*/ 1145 w 2882"/>
              <a:gd name="T63" fmla="*/ 1164 h 1671"/>
              <a:gd name="T64" fmla="*/ 673 w 2882"/>
              <a:gd name="T65" fmla="*/ 1328 h 1671"/>
              <a:gd name="T66" fmla="*/ 217 w 2882"/>
              <a:gd name="T67" fmla="*/ 1545 h 1671"/>
              <a:gd name="T68" fmla="*/ 353 w 2882"/>
              <a:gd name="T69" fmla="*/ 1671 h 1671"/>
              <a:gd name="T70" fmla="*/ 754 w 2882"/>
              <a:gd name="T71" fmla="*/ 1469 h 1671"/>
              <a:gd name="T72" fmla="*/ 1145 w 2882"/>
              <a:gd name="T73" fmla="*/ 1311 h 1671"/>
              <a:gd name="T74" fmla="*/ 1519 w 2882"/>
              <a:gd name="T75" fmla="*/ 1186 h 1671"/>
              <a:gd name="T76" fmla="*/ 1861 w 2882"/>
              <a:gd name="T77" fmla="*/ 1083 h 1671"/>
              <a:gd name="T78" fmla="*/ 2165 w 2882"/>
              <a:gd name="T79" fmla="*/ 1007 h 1671"/>
              <a:gd name="T80" fmla="*/ 2426 w 2882"/>
              <a:gd name="T81" fmla="*/ 947 h 1671"/>
              <a:gd name="T82" fmla="*/ 2626 w 2882"/>
              <a:gd name="T83" fmla="*/ 892 h 1671"/>
              <a:gd name="T84" fmla="*/ 2762 w 2882"/>
              <a:gd name="T85" fmla="*/ 838 h 1671"/>
              <a:gd name="T86" fmla="*/ 2827 w 2882"/>
              <a:gd name="T87" fmla="*/ 794 h 1671"/>
              <a:gd name="T88" fmla="*/ 2865 w 2882"/>
              <a:gd name="T89" fmla="*/ 745 h 1671"/>
              <a:gd name="T90" fmla="*/ 2882 w 2882"/>
              <a:gd name="T91" fmla="*/ 702 h 1671"/>
              <a:gd name="T92" fmla="*/ 2854 w 2882"/>
              <a:gd name="T93" fmla="*/ 620 h 1671"/>
              <a:gd name="T94" fmla="*/ 2800 w 2882"/>
              <a:gd name="T95" fmla="*/ 560 h 1671"/>
              <a:gd name="T96" fmla="*/ 2773 w 2882"/>
              <a:gd name="T97" fmla="*/ 544 h 1671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2882"/>
              <a:gd name="T148" fmla="*/ 0 h 1671"/>
              <a:gd name="T149" fmla="*/ 2882 w 2882"/>
              <a:gd name="T150" fmla="*/ 1671 h 1671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2882" h="1671">
                <a:moveTo>
                  <a:pt x="2773" y="544"/>
                </a:moveTo>
                <a:lnTo>
                  <a:pt x="2740" y="528"/>
                </a:lnTo>
                <a:lnTo>
                  <a:pt x="2692" y="506"/>
                </a:lnTo>
                <a:lnTo>
                  <a:pt x="2632" y="484"/>
                </a:lnTo>
                <a:lnTo>
                  <a:pt x="2561" y="457"/>
                </a:lnTo>
                <a:lnTo>
                  <a:pt x="2480" y="424"/>
                </a:lnTo>
                <a:lnTo>
                  <a:pt x="2388" y="397"/>
                </a:lnTo>
                <a:lnTo>
                  <a:pt x="2203" y="343"/>
                </a:lnTo>
                <a:lnTo>
                  <a:pt x="2078" y="310"/>
                </a:lnTo>
                <a:lnTo>
                  <a:pt x="1970" y="277"/>
                </a:lnTo>
                <a:lnTo>
                  <a:pt x="1878" y="245"/>
                </a:lnTo>
                <a:lnTo>
                  <a:pt x="1807" y="212"/>
                </a:lnTo>
                <a:lnTo>
                  <a:pt x="1742" y="179"/>
                </a:lnTo>
                <a:lnTo>
                  <a:pt x="1693" y="152"/>
                </a:lnTo>
                <a:lnTo>
                  <a:pt x="1655" y="125"/>
                </a:lnTo>
                <a:lnTo>
                  <a:pt x="1628" y="103"/>
                </a:lnTo>
                <a:lnTo>
                  <a:pt x="1606" y="81"/>
                </a:lnTo>
                <a:lnTo>
                  <a:pt x="1590" y="60"/>
                </a:lnTo>
                <a:lnTo>
                  <a:pt x="1585" y="43"/>
                </a:lnTo>
                <a:lnTo>
                  <a:pt x="1579" y="27"/>
                </a:lnTo>
                <a:lnTo>
                  <a:pt x="1585" y="5"/>
                </a:lnTo>
                <a:lnTo>
                  <a:pt x="1585" y="0"/>
                </a:lnTo>
                <a:lnTo>
                  <a:pt x="1568" y="27"/>
                </a:lnTo>
                <a:lnTo>
                  <a:pt x="1557" y="49"/>
                </a:lnTo>
                <a:lnTo>
                  <a:pt x="1557" y="76"/>
                </a:lnTo>
                <a:lnTo>
                  <a:pt x="1568" y="98"/>
                </a:lnTo>
                <a:lnTo>
                  <a:pt x="1590" y="120"/>
                </a:lnTo>
                <a:lnTo>
                  <a:pt x="1617" y="141"/>
                </a:lnTo>
                <a:lnTo>
                  <a:pt x="1650" y="163"/>
                </a:lnTo>
                <a:lnTo>
                  <a:pt x="1688" y="185"/>
                </a:lnTo>
                <a:lnTo>
                  <a:pt x="1737" y="207"/>
                </a:lnTo>
                <a:lnTo>
                  <a:pt x="1791" y="228"/>
                </a:lnTo>
                <a:lnTo>
                  <a:pt x="1905" y="267"/>
                </a:lnTo>
                <a:lnTo>
                  <a:pt x="2040" y="310"/>
                </a:lnTo>
                <a:lnTo>
                  <a:pt x="2182" y="348"/>
                </a:lnTo>
                <a:lnTo>
                  <a:pt x="2285" y="381"/>
                </a:lnTo>
                <a:lnTo>
                  <a:pt x="2382" y="408"/>
                </a:lnTo>
                <a:lnTo>
                  <a:pt x="2464" y="435"/>
                </a:lnTo>
                <a:lnTo>
                  <a:pt x="2540" y="462"/>
                </a:lnTo>
                <a:lnTo>
                  <a:pt x="2605" y="484"/>
                </a:lnTo>
                <a:lnTo>
                  <a:pt x="2659" y="506"/>
                </a:lnTo>
                <a:lnTo>
                  <a:pt x="2708" y="528"/>
                </a:lnTo>
                <a:lnTo>
                  <a:pt x="2740" y="544"/>
                </a:lnTo>
                <a:lnTo>
                  <a:pt x="2768" y="560"/>
                </a:lnTo>
                <a:lnTo>
                  <a:pt x="2784" y="577"/>
                </a:lnTo>
                <a:lnTo>
                  <a:pt x="2795" y="593"/>
                </a:lnTo>
                <a:lnTo>
                  <a:pt x="2800" y="615"/>
                </a:lnTo>
                <a:lnTo>
                  <a:pt x="2795" y="642"/>
                </a:lnTo>
                <a:lnTo>
                  <a:pt x="2784" y="664"/>
                </a:lnTo>
                <a:lnTo>
                  <a:pt x="2762" y="691"/>
                </a:lnTo>
                <a:lnTo>
                  <a:pt x="2730" y="713"/>
                </a:lnTo>
                <a:lnTo>
                  <a:pt x="2692" y="735"/>
                </a:lnTo>
                <a:lnTo>
                  <a:pt x="2643" y="756"/>
                </a:lnTo>
                <a:lnTo>
                  <a:pt x="2589" y="778"/>
                </a:lnTo>
                <a:lnTo>
                  <a:pt x="2529" y="800"/>
                </a:lnTo>
                <a:lnTo>
                  <a:pt x="2458" y="822"/>
                </a:lnTo>
                <a:lnTo>
                  <a:pt x="2382" y="843"/>
                </a:lnTo>
                <a:lnTo>
                  <a:pt x="2301" y="865"/>
                </a:lnTo>
                <a:lnTo>
                  <a:pt x="2214" y="887"/>
                </a:lnTo>
                <a:lnTo>
                  <a:pt x="2030" y="930"/>
                </a:lnTo>
                <a:lnTo>
                  <a:pt x="1823" y="979"/>
                </a:lnTo>
                <a:lnTo>
                  <a:pt x="1606" y="1034"/>
                </a:lnTo>
                <a:lnTo>
                  <a:pt x="1378" y="1094"/>
                </a:lnTo>
                <a:lnTo>
                  <a:pt x="1145" y="1164"/>
                </a:lnTo>
                <a:lnTo>
                  <a:pt x="912" y="1241"/>
                </a:lnTo>
                <a:lnTo>
                  <a:pt x="673" y="1328"/>
                </a:lnTo>
                <a:lnTo>
                  <a:pt x="440" y="1431"/>
                </a:lnTo>
                <a:lnTo>
                  <a:pt x="217" y="1545"/>
                </a:lnTo>
                <a:lnTo>
                  <a:pt x="0" y="1671"/>
                </a:lnTo>
                <a:lnTo>
                  <a:pt x="353" y="1671"/>
                </a:lnTo>
                <a:lnTo>
                  <a:pt x="554" y="1567"/>
                </a:lnTo>
                <a:lnTo>
                  <a:pt x="754" y="1469"/>
                </a:lnTo>
                <a:lnTo>
                  <a:pt x="955" y="1388"/>
                </a:lnTo>
                <a:lnTo>
                  <a:pt x="1145" y="1311"/>
                </a:lnTo>
                <a:lnTo>
                  <a:pt x="1335" y="1241"/>
                </a:lnTo>
                <a:lnTo>
                  <a:pt x="1519" y="1186"/>
                </a:lnTo>
                <a:lnTo>
                  <a:pt x="1693" y="1132"/>
                </a:lnTo>
                <a:lnTo>
                  <a:pt x="1861" y="1083"/>
                </a:lnTo>
                <a:lnTo>
                  <a:pt x="2019" y="1045"/>
                </a:lnTo>
                <a:lnTo>
                  <a:pt x="2165" y="1007"/>
                </a:lnTo>
                <a:lnTo>
                  <a:pt x="2301" y="974"/>
                </a:lnTo>
                <a:lnTo>
                  <a:pt x="2426" y="947"/>
                </a:lnTo>
                <a:lnTo>
                  <a:pt x="2534" y="914"/>
                </a:lnTo>
                <a:lnTo>
                  <a:pt x="2626" y="892"/>
                </a:lnTo>
                <a:lnTo>
                  <a:pt x="2702" y="865"/>
                </a:lnTo>
                <a:lnTo>
                  <a:pt x="2762" y="838"/>
                </a:lnTo>
                <a:lnTo>
                  <a:pt x="2800" y="816"/>
                </a:lnTo>
                <a:lnTo>
                  <a:pt x="2827" y="794"/>
                </a:lnTo>
                <a:lnTo>
                  <a:pt x="2849" y="767"/>
                </a:lnTo>
                <a:lnTo>
                  <a:pt x="2865" y="745"/>
                </a:lnTo>
                <a:lnTo>
                  <a:pt x="2876" y="724"/>
                </a:lnTo>
                <a:lnTo>
                  <a:pt x="2882" y="702"/>
                </a:lnTo>
                <a:lnTo>
                  <a:pt x="2876" y="658"/>
                </a:lnTo>
                <a:lnTo>
                  <a:pt x="2854" y="620"/>
                </a:lnTo>
                <a:lnTo>
                  <a:pt x="2833" y="588"/>
                </a:lnTo>
                <a:lnTo>
                  <a:pt x="2800" y="560"/>
                </a:lnTo>
                <a:lnTo>
                  <a:pt x="2773" y="544"/>
                </a:lnTo>
                <a:close/>
              </a:path>
            </a:pathLst>
          </a:custGeom>
          <a:gradFill rotWithShape="0">
            <a:gsLst>
              <a:gs pos="0">
                <a:srgbClr val="FF9900"/>
              </a:gs>
              <a:gs pos="50000">
                <a:srgbClr val="E3E335"/>
              </a:gs>
              <a:gs pos="100000">
                <a:srgbClr val="FF9900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16" name="Freeform 4"/>
          <p:cNvSpPr>
            <a:spLocks/>
          </p:cNvSpPr>
          <p:nvPr/>
        </p:nvSpPr>
        <p:spPr bwMode="hidden">
          <a:xfrm>
            <a:off x="7457704" y="5213267"/>
            <a:ext cx="1686295" cy="1644733"/>
          </a:xfrm>
          <a:custGeom>
            <a:avLst/>
            <a:gdLst>
              <a:gd name="T0" fmla="*/ 2740 w 2882"/>
              <a:gd name="T1" fmla="*/ 528 h 1671"/>
              <a:gd name="T2" fmla="*/ 2632 w 2882"/>
              <a:gd name="T3" fmla="*/ 484 h 1671"/>
              <a:gd name="T4" fmla="*/ 2480 w 2882"/>
              <a:gd name="T5" fmla="*/ 424 h 1671"/>
              <a:gd name="T6" fmla="*/ 2203 w 2882"/>
              <a:gd name="T7" fmla="*/ 343 h 1671"/>
              <a:gd name="T8" fmla="*/ 1970 w 2882"/>
              <a:gd name="T9" fmla="*/ 277 h 1671"/>
              <a:gd name="T10" fmla="*/ 1807 w 2882"/>
              <a:gd name="T11" fmla="*/ 212 h 1671"/>
              <a:gd name="T12" fmla="*/ 1693 w 2882"/>
              <a:gd name="T13" fmla="*/ 152 h 1671"/>
              <a:gd name="T14" fmla="*/ 1628 w 2882"/>
              <a:gd name="T15" fmla="*/ 103 h 1671"/>
              <a:gd name="T16" fmla="*/ 1590 w 2882"/>
              <a:gd name="T17" fmla="*/ 60 h 1671"/>
              <a:gd name="T18" fmla="*/ 1579 w 2882"/>
              <a:gd name="T19" fmla="*/ 27 h 1671"/>
              <a:gd name="T20" fmla="*/ 1585 w 2882"/>
              <a:gd name="T21" fmla="*/ 0 h 1671"/>
              <a:gd name="T22" fmla="*/ 1557 w 2882"/>
              <a:gd name="T23" fmla="*/ 49 h 1671"/>
              <a:gd name="T24" fmla="*/ 1568 w 2882"/>
              <a:gd name="T25" fmla="*/ 98 h 1671"/>
              <a:gd name="T26" fmla="*/ 1617 w 2882"/>
              <a:gd name="T27" fmla="*/ 141 h 1671"/>
              <a:gd name="T28" fmla="*/ 1688 w 2882"/>
              <a:gd name="T29" fmla="*/ 185 h 1671"/>
              <a:gd name="T30" fmla="*/ 1791 w 2882"/>
              <a:gd name="T31" fmla="*/ 228 h 1671"/>
              <a:gd name="T32" fmla="*/ 2040 w 2882"/>
              <a:gd name="T33" fmla="*/ 310 h 1671"/>
              <a:gd name="T34" fmla="*/ 2285 w 2882"/>
              <a:gd name="T35" fmla="*/ 381 h 1671"/>
              <a:gd name="T36" fmla="*/ 2464 w 2882"/>
              <a:gd name="T37" fmla="*/ 435 h 1671"/>
              <a:gd name="T38" fmla="*/ 2605 w 2882"/>
              <a:gd name="T39" fmla="*/ 484 h 1671"/>
              <a:gd name="T40" fmla="*/ 2708 w 2882"/>
              <a:gd name="T41" fmla="*/ 528 h 1671"/>
              <a:gd name="T42" fmla="*/ 2768 w 2882"/>
              <a:gd name="T43" fmla="*/ 560 h 1671"/>
              <a:gd name="T44" fmla="*/ 2795 w 2882"/>
              <a:gd name="T45" fmla="*/ 593 h 1671"/>
              <a:gd name="T46" fmla="*/ 2795 w 2882"/>
              <a:gd name="T47" fmla="*/ 642 h 1671"/>
              <a:gd name="T48" fmla="*/ 2762 w 2882"/>
              <a:gd name="T49" fmla="*/ 691 h 1671"/>
              <a:gd name="T50" fmla="*/ 2692 w 2882"/>
              <a:gd name="T51" fmla="*/ 735 h 1671"/>
              <a:gd name="T52" fmla="*/ 2589 w 2882"/>
              <a:gd name="T53" fmla="*/ 778 h 1671"/>
              <a:gd name="T54" fmla="*/ 2458 w 2882"/>
              <a:gd name="T55" fmla="*/ 822 h 1671"/>
              <a:gd name="T56" fmla="*/ 2301 w 2882"/>
              <a:gd name="T57" fmla="*/ 865 h 1671"/>
              <a:gd name="T58" fmla="*/ 2030 w 2882"/>
              <a:gd name="T59" fmla="*/ 930 h 1671"/>
              <a:gd name="T60" fmla="*/ 1606 w 2882"/>
              <a:gd name="T61" fmla="*/ 1034 h 1671"/>
              <a:gd name="T62" fmla="*/ 1145 w 2882"/>
              <a:gd name="T63" fmla="*/ 1164 h 1671"/>
              <a:gd name="T64" fmla="*/ 673 w 2882"/>
              <a:gd name="T65" fmla="*/ 1328 h 1671"/>
              <a:gd name="T66" fmla="*/ 217 w 2882"/>
              <a:gd name="T67" fmla="*/ 1545 h 1671"/>
              <a:gd name="T68" fmla="*/ 353 w 2882"/>
              <a:gd name="T69" fmla="*/ 1671 h 1671"/>
              <a:gd name="T70" fmla="*/ 754 w 2882"/>
              <a:gd name="T71" fmla="*/ 1469 h 1671"/>
              <a:gd name="T72" fmla="*/ 1145 w 2882"/>
              <a:gd name="T73" fmla="*/ 1311 h 1671"/>
              <a:gd name="T74" fmla="*/ 1519 w 2882"/>
              <a:gd name="T75" fmla="*/ 1186 h 1671"/>
              <a:gd name="T76" fmla="*/ 1861 w 2882"/>
              <a:gd name="T77" fmla="*/ 1083 h 1671"/>
              <a:gd name="T78" fmla="*/ 2165 w 2882"/>
              <a:gd name="T79" fmla="*/ 1007 h 1671"/>
              <a:gd name="T80" fmla="*/ 2426 w 2882"/>
              <a:gd name="T81" fmla="*/ 947 h 1671"/>
              <a:gd name="T82" fmla="*/ 2626 w 2882"/>
              <a:gd name="T83" fmla="*/ 892 h 1671"/>
              <a:gd name="T84" fmla="*/ 2762 w 2882"/>
              <a:gd name="T85" fmla="*/ 838 h 1671"/>
              <a:gd name="T86" fmla="*/ 2827 w 2882"/>
              <a:gd name="T87" fmla="*/ 794 h 1671"/>
              <a:gd name="T88" fmla="*/ 2865 w 2882"/>
              <a:gd name="T89" fmla="*/ 745 h 1671"/>
              <a:gd name="T90" fmla="*/ 2882 w 2882"/>
              <a:gd name="T91" fmla="*/ 702 h 1671"/>
              <a:gd name="T92" fmla="*/ 2854 w 2882"/>
              <a:gd name="T93" fmla="*/ 620 h 1671"/>
              <a:gd name="T94" fmla="*/ 2800 w 2882"/>
              <a:gd name="T95" fmla="*/ 560 h 1671"/>
              <a:gd name="T96" fmla="*/ 2773 w 2882"/>
              <a:gd name="T97" fmla="*/ 544 h 1671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2882"/>
              <a:gd name="T148" fmla="*/ 0 h 1671"/>
              <a:gd name="T149" fmla="*/ 2882 w 2882"/>
              <a:gd name="T150" fmla="*/ 1671 h 1671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2882" h="1671">
                <a:moveTo>
                  <a:pt x="2773" y="544"/>
                </a:moveTo>
                <a:lnTo>
                  <a:pt x="2740" y="528"/>
                </a:lnTo>
                <a:lnTo>
                  <a:pt x="2692" y="506"/>
                </a:lnTo>
                <a:lnTo>
                  <a:pt x="2632" y="484"/>
                </a:lnTo>
                <a:lnTo>
                  <a:pt x="2561" y="457"/>
                </a:lnTo>
                <a:lnTo>
                  <a:pt x="2480" y="424"/>
                </a:lnTo>
                <a:lnTo>
                  <a:pt x="2388" y="397"/>
                </a:lnTo>
                <a:lnTo>
                  <a:pt x="2203" y="343"/>
                </a:lnTo>
                <a:lnTo>
                  <a:pt x="2078" y="310"/>
                </a:lnTo>
                <a:lnTo>
                  <a:pt x="1970" y="277"/>
                </a:lnTo>
                <a:lnTo>
                  <a:pt x="1878" y="245"/>
                </a:lnTo>
                <a:lnTo>
                  <a:pt x="1807" y="212"/>
                </a:lnTo>
                <a:lnTo>
                  <a:pt x="1742" y="179"/>
                </a:lnTo>
                <a:lnTo>
                  <a:pt x="1693" y="152"/>
                </a:lnTo>
                <a:lnTo>
                  <a:pt x="1655" y="125"/>
                </a:lnTo>
                <a:lnTo>
                  <a:pt x="1628" y="103"/>
                </a:lnTo>
                <a:lnTo>
                  <a:pt x="1606" y="81"/>
                </a:lnTo>
                <a:lnTo>
                  <a:pt x="1590" y="60"/>
                </a:lnTo>
                <a:lnTo>
                  <a:pt x="1585" y="43"/>
                </a:lnTo>
                <a:lnTo>
                  <a:pt x="1579" y="27"/>
                </a:lnTo>
                <a:lnTo>
                  <a:pt x="1585" y="5"/>
                </a:lnTo>
                <a:lnTo>
                  <a:pt x="1585" y="0"/>
                </a:lnTo>
                <a:lnTo>
                  <a:pt x="1568" y="27"/>
                </a:lnTo>
                <a:lnTo>
                  <a:pt x="1557" y="49"/>
                </a:lnTo>
                <a:lnTo>
                  <a:pt x="1557" y="76"/>
                </a:lnTo>
                <a:lnTo>
                  <a:pt x="1568" y="98"/>
                </a:lnTo>
                <a:lnTo>
                  <a:pt x="1590" y="120"/>
                </a:lnTo>
                <a:lnTo>
                  <a:pt x="1617" y="141"/>
                </a:lnTo>
                <a:lnTo>
                  <a:pt x="1650" y="163"/>
                </a:lnTo>
                <a:lnTo>
                  <a:pt x="1688" y="185"/>
                </a:lnTo>
                <a:lnTo>
                  <a:pt x="1737" y="207"/>
                </a:lnTo>
                <a:lnTo>
                  <a:pt x="1791" y="228"/>
                </a:lnTo>
                <a:lnTo>
                  <a:pt x="1905" y="267"/>
                </a:lnTo>
                <a:lnTo>
                  <a:pt x="2040" y="310"/>
                </a:lnTo>
                <a:lnTo>
                  <a:pt x="2182" y="348"/>
                </a:lnTo>
                <a:lnTo>
                  <a:pt x="2285" y="381"/>
                </a:lnTo>
                <a:lnTo>
                  <a:pt x="2382" y="408"/>
                </a:lnTo>
                <a:lnTo>
                  <a:pt x="2464" y="435"/>
                </a:lnTo>
                <a:lnTo>
                  <a:pt x="2540" y="462"/>
                </a:lnTo>
                <a:lnTo>
                  <a:pt x="2605" y="484"/>
                </a:lnTo>
                <a:lnTo>
                  <a:pt x="2659" y="506"/>
                </a:lnTo>
                <a:lnTo>
                  <a:pt x="2708" y="528"/>
                </a:lnTo>
                <a:lnTo>
                  <a:pt x="2740" y="544"/>
                </a:lnTo>
                <a:lnTo>
                  <a:pt x="2768" y="560"/>
                </a:lnTo>
                <a:lnTo>
                  <a:pt x="2784" y="577"/>
                </a:lnTo>
                <a:lnTo>
                  <a:pt x="2795" y="593"/>
                </a:lnTo>
                <a:lnTo>
                  <a:pt x="2800" y="615"/>
                </a:lnTo>
                <a:lnTo>
                  <a:pt x="2795" y="642"/>
                </a:lnTo>
                <a:lnTo>
                  <a:pt x="2784" y="664"/>
                </a:lnTo>
                <a:lnTo>
                  <a:pt x="2762" y="691"/>
                </a:lnTo>
                <a:lnTo>
                  <a:pt x="2730" y="713"/>
                </a:lnTo>
                <a:lnTo>
                  <a:pt x="2692" y="735"/>
                </a:lnTo>
                <a:lnTo>
                  <a:pt x="2643" y="756"/>
                </a:lnTo>
                <a:lnTo>
                  <a:pt x="2589" y="778"/>
                </a:lnTo>
                <a:lnTo>
                  <a:pt x="2529" y="800"/>
                </a:lnTo>
                <a:lnTo>
                  <a:pt x="2458" y="822"/>
                </a:lnTo>
                <a:lnTo>
                  <a:pt x="2382" y="843"/>
                </a:lnTo>
                <a:lnTo>
                  <a:pt x="2301" y="865"/>
                </a:lnTo>
                <a:lnTo>
                  <a:pt x="2214" y="887"/>
                </a:lnTo>
                <a:lnTo>
                  <a:pt x="2030" y="930"/>
                </a:lnTo>
                <a:lnTo>
                  <a:pt x="1823" y="979"/>
                </a:lnTo>
                <a:lnTo>
                  <a:pt x="1606" y="1034"/>
                </a:lnTo>
                <a:lnTo>
                  <a:pt x="1378" y="1094"/>
                </a:lnTo>
                <a:lnTo>
                  <a:pt x="1145" y="1164"/>
                </a:lnTo>
                <a:lnTo>
                  <a:pt x="912" y="1241"/>
                </a:lnTo>
                <a:lnTo>
                  <a:pt x="673" y="1328"/>
                </a:lnTo>
                <a:lnTo>
                  <a:pt x="440" y="1431"/>
                </a:lnTo>
                <a:lnTo>
                  <a:pt x="217" y="1545"/>
                </a:lnTo>
                <a:lnTo>
                  <a:pt x="0" y="1671"/>
                </a:lnTo>
                <a:lnTo>
                  <a:pt x="353" y="1671"/>
                </a:lnTo>
                <a:lnTo>
                  <a:pt x="554" y="1567"/>
                </a:lnTo>
                <a:lnTo>
                  <a:pt x="754" y="1469"/>
                </a:lnTo>
                <a:lnTo>
                  <a:pt x="955" y="1388"/>
                </a:lnTo>
                <a:lnTo>
                  <a:pt x="1145" y="1311"/>
                </a:lnTo>
                <a:lnTo>
                  <a:pt x="1335" y="1241"/>
                </a:lnTo>
                <a:lnTo>
                  <a:pt x="1519" y="1186"/>
                </a:lnTo>
                <a:lnTo>
                  <a:pt x="1693" y="1132"/>
                </a:lnTo>
                <a:lnTo>
                  <a:pt x="1861" y="1083"/>
                </a:lnTo>
                <a:lnTo>
                  <a:pt x="2019" y="1045"/>
                </a:lnTo>
                <a:lnTo>
                  <a:pt x="2165" y="1007"/>
                </a:lnTo>
                <a:lnTo>
                  <a:pt x="2301" y="974"/>
                </a:lnTo>
                <a:lnTo>
                  <a:pt x="2426" y="947"/>
                </a:lnTo>
                <a:lnTo>
                  <a:pt x="2534" y="914"/>
                </a:lnTo>
                <a:lnTo>
                  <a:pt x="2626" y="892"/>
                </a:lnTo>
                <a:lnTo>
                  <a:pt x="2702" y="865"/>
                </a:lnTo>
                <a:lnTo>
                  <a:pt x="2762" y="838"/>
                </a:lnTo>
                <a:lnTo>
                  <a:pt x="2800" y="816"/>
                </a:lnTo>
                <a:lnTo>
                  <a:pt x="2827" y="794"/>
                </a:lnTo>
                <a:lnTo>
                  <a:pt x="2849" y="767"/>
                </a:lnTo>
                <a:lnTo>
                  <a:pt x="2865" y="745"/>
                </a:lnTo>
                <a:lnTo>
                  <a:pt x="2876" y="724"/>
                </a:lnTo>
                <a:lnTo>
                  <a:pt x="2882" y="702"/>
                </a:lnTo>
                <a:lnTo>
                  <a:pt x="2876" y="658"/>
                </a:lnTo>
                <a:lnTo>
                  <a:pt x="2854" y="620"/>
                </a:lnTo>
                <a:lnTo>
                  <a:pt x="2833" y="588"/>
                </a:lnTo>
                <a:lnTo>
                  <a:pt x="2800" y="560"/>
                </a:lnTo>
                <a:lnTo>
                  <a:pt x="2773" y="544"/>
                </a:lnTo>
                <a:close/>
              </a:path>
            </a:pathLst>
          </a:custGeom>
          <a:gradFill rotWithShape="0">
            <a:gsLst>
              <a:gs pos="0">
                <a:srgbClr val="FF9900"/>
              </a:gs>
              <a:gs pos="50000">
                <a:srgbClr val="E3E335"/>
              </a:gs>
              <a:gs pos="100000">
                <a:srgbClr val="FF9900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509146" y="2642088"/>
            <a:ext cx="8381686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CONFLICTOS NORMATIVOS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C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285750" marR="0" lvl="0" indent="-28575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s-EC" sz="1600" dirty="0" smtClean="0">
                <a:latin typeface="Bookman Old Style" pitchFamily="18" charset="0"/>
                <a:cs typeface="Times New Roman" pitchFamily="18" charset="0"/>
              </a:rPr>
              <a:t>Polarizan en torno a las reglas que rigen la vida social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s-EC" sz="16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cs typeface="Times New Roman" pitchFamily="18" charset="0"/>
              </a:rPr>
              <a:t>Representan</a:t>
            </a:r>
            <a:r>
              <a:rPr kumimoji="0" lang="es-EC" sz="1600" b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cs typeface="Times New Roman" pitchFamily="18" charset="0"/>
              </a:rPr>
              <a:t> una amenaza de quiebra de los marcos de convivencia (caso de las migraciones)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s-EC" sz="1600" baseline="0" dirty="0" smtClean="0">
                <a:latin typeface="Bookman Old Style" pitchFamily="18" charset="0"/>
                <a:cs typeface="Times New Roman" pitchFamily="18" charset="0"/>
              </a:rPr>
              <a:t>No son originales, vienen derivados</a:t>
            </a:r>
            <a:endParaRPr kumimoji="0" lang="es-EC" sz="16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Freeform 9"/>
          <p:cNvSpPr>
            <a:spLocks/>
          </p:cNvSpPr>
          <p:nvPr/>
        </p:nvSpPr>
        <p:spPr bwMode="hidden">
          <a:xfrm rot="9876614">
            <a:off x="-24270" y="215249"/>
            <a:ext cx="2621034" cy="2263173"/>
          </a:xfrm>
          <a:custGeom>
            <a:avLst/>
            <a:gdLst>
              <a:gd name="T0" fmla="*/ 982 w 2296"/>
              <a:gd name="T1" fmla="*/ 1061 h 1469"/>
              <a:gd name="T2" fmla="*/ 1357 w 2296"/>
              <a:gd name="T3" fmla="*/ 1012 h 1469"/>
              <a:gd name="T4" fmla="*/ 1666 w 2296"/>
              <a:gd name="T5" fmla="*/ 957 h 1469"/>
              <a:gd name="T6" fmla="*/ 1916 w 2296"/>
              <a:gd name="T7" fmla="*/ 897 h 1469"/>
              <a:gd name="T8" fmla="*/ 2100 w 2296"/>
              <a:gd name="T9" fmla="*/ 832 h 1469"/>
              <a:gd name="T10" fmla="*/ 2220 w 2296"/>
              <a:gd name="T11" fmla="*/ 756 h 1469"/>
              <a:gd name="T12" fmla="*/ 2285 w 2296"/>
              <a:gd name="T13" fmla="*/ 669 h 1469"/>
              <a:gd name="T14" fmla="*/ 2290 w 2296"/>
              <a:gd name="T15" fmla="*/ 560 h 1469"/>
              <a:gd name="T16" fmla="*/ 2241 w 2296"/>
              <a:gd name="T17" fmla="*/ 457 h 1469"/>
              <a:gd name="T18" fmla="*/ 2144 w 2296"/>
              <a:gd name="T19" fmla="*/ 364 h 1469"/>
              <a:gd name="T20" fmla="*/ 2008 w 2296"/>
              <a:gd name="T21" fmla="*/ 277 h 1469"/>
              <a:gd name="T22" fmla="*/ 1769 w 2296"/>
              <a:gd name="T23" fmla="*/ 157 h 1469"/>
              <a:gd name="T24" fmla="*/ 1612 w 2296"/>
              <a:gd name="T25" fmla="*/ 92 h 1469"/>
              <a:gd name="T26" fmla="*/ 1476 w 2296"/>
              <a:gd name="T27" fmla="*/ 43 h 1469"/>
              <a:gd name="T28" fmla="*/ 1384 w 2296"/>
              <a:gd name="T29" fmla="*/ 10 h 1469"/>
              <a:gd name="T30" fmla="*/ 1346 w 2296"/>
              <a:gd name="T31" fmla="*/ 0 h 1469"/>
              <a:gd name="T32" fmla="*/ 1655 w 2296"/>
              <a:gd name="T33" fmla="*/ 119 h 1469"/>
              <a:gd name="T34" fmla="*/ 1948 w 2296"/>
              <a:gd name="T35" fmla="*/ 255 h 1469"/>
              <a:gd name="T36" fmla="*/ 2068 w 2296"/>
              <a:gd name="T37" fmla="*/ 326 h 1469"/>
              <a:gd name="T38" fmla="*/ 2171 w 2296"/>
              <a:gd name="T39" fmla="*/ 402 h 1469"/>
              <a:gd name="T40" fmla="*/ 2236 w 2296"/>
              <a:gd name="T41" fmla="*/ 478 h 1469"/>
              <a:gd name="T42" fmla="*/ 2263 w 2296"/>
              <a:gd name="T43" fmla="*/ 560 h 1469"/>
              <a:gd name="T44" fmla="*/ 2241 w 2296"/>
              <a:gd name="T45" fmla="*/ 636 h 1469"/>
              <a:gd name="T46" fmla="*/ 2171 w 2296"/>
              <a:gd name="T47" fmla="*/ 702 h 1469"/>
              <a:gd name="T48" fmla="*/ 2062 w 2296"/>
              <a:gd name="T49" fmla="*/ 756 h 1469"/>
              <a:gd name="T50" fmla="*/ 1921 w 2296"/>
              <a:gd name="T51" fmla="*/ 800 h 1469"/>
              <a:gd name="T52" fmla="*/ 1748 w 2296"/>
              <a:gd name="T53" fmla="*/ 843 h 1469"/>
              <a:gd name="T54" fmla="*/ 1351 w 2296"/>
              <a:gd name="T55" fmla="*/ 908 h 1469"/>
              <a:gd name="T56" fmla="*/ 923 w 2296"/>
              <a:gd name="T57" fmla="*/ 968 h 1469"/>
              <a:gd name="T58" fmla="*/ 521 w 2296"/>
              <a:gd name="T59" fmla="*/ 1028 h 1469"/>
              <a:gd name="T60" fmla="*/ 353 w 2296"/>
              <a:gd name="T61" fmla="*/ 1066 h 1469"/>
              <a:gd name="T62" fmla="*/ 206 w 2296"/>
              <a:gd name="T63" fmla="*/ 1104 h 1469"/>
              <a:gd name="T64" fmla="*/ 92 w 2296"/>
              <a:gd name="T65" fmla="*/ 1148 h 1469"/>
              <a:gd name="T66" fmla="*/ 22 w 2296"/>
              <a:gd name="T67" fmla="*/ 1202 h 1469"/>
              <a:gd name="T68" fmla="*/ 0 w 2296"/>
              <a:gd name="T69" fmla="*/ 1262 h 1469"/>
              <a:gd name="T70" fmla="*/ 27 w 2296"/>
              <a:gd name="T71" fmla="*/ 1327 h 1469"/>
              <a:gd name="T72" fmla="*/ 98 w 2296"/>
              <a:gd name="T73" fmla="*/ 1382 h 1469"/>
              <a:gd name="T74" fmla="*/ 196 w 2296"/>
              <a:gd name="T75" fmla="*/ 1425 h 1469"/>
              <a:gd name="T76" fmla="*/ 326 w 2296"/>
              <a:gd name="T77" fmla="*/ 1469 h 1469"/>
              <a:gd name="T78" fmla="*/ 217 w 2296"/>
              <a:gd name="T79" fmla="*/ 1414 h 1469"/>
              <a:gd name="T80" fmla="*/ 147 w 2296"/>
              <a:gd name="T81" fmla="*/ 1360 h 1469"/>
              <a:gd name="T82" fmla="*/ 120 w 2296"/>
              <a:gd name="T83" fmla="*/ 1306 h 1469"/>
              <a:gd name="T84" fmla="*/ 141 w 2296"/>
              <a:gd name="T85" fmla="*/ 1257 h 1469"/>
              <a:gd name="T86" fmla="*/ 212 w 2296"/>
              <a:gd name="T87" fmla="*/ 1208 h 1469"/>
              <a:gd name="T88" fmla="*/ 342 w 2296"/>
              <a:gd name="T89" fmla="*/ 1164 h 1469"/>
              <a:gd name="T90" fmla="*/ 527 w 2296"/>
              <a:gd name="T91" fmla="*/ 1121 h 1469"/>
              <a:gd name="T92" fmla="*/ 771 w 2296"/>
              <a:gd name="T93" fmla="*/ 1088 h 146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296"/>
              <a:gd name="T142" fmla="*/ 0 h 1469"/>
              <a:gd name="T143" fmla="*/ 2296 w 2296"/>
              <a:gd name="T144" fmla="*/ 1469 h 146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296" h="1469">
                <a:moveTo>
                  <a:pt x="771" y="1088"/>
                </a:moveTo>
                <a:lnTo>
                  <a:pt x="982" y="1061"/>
                </a:lnTo>
                <a:lnTo>
                  <a:pt x="1178" y="1034"/>
                </a:lnTo>
                <a:lnTo>
                  <a:pt x="1357" y="1012"/>
                </a:lnTo>
                <a:lnTo>
                  <a:pt x="1520" y="985"/>
                </a:lnTo>
                <a:lnTo>
                  <a:pt x="1666" y="957"/>
                </a:lnTo>
                <a:lnTo>
                  <a:pt x="1796" y="930"/>
                </a:lnTo>
                <a:lnTo>
                  <a:pt x="1916" y="897"/>
                </a:lnTo>
                <a:lnTo>
                  <a:pt x="2013" y="870"/>
                </a:lnTo>
                <a:lnTo>
                  <a:pt x="2100" y="832"/>
                </a:lnTo>
                <a:lnTo>
                  <a:pt x="2171" y="800"/>
                </a:lnTo>
                <a:lnTo>
                  <a:pt x="2220" y="756"/>
                </a:lnTo>
                <a:lnTo>
                  <a:pt x="2263" y="712"/>
                </a:lnTo>
                <a:lnTo>
                  <a:pt x="2285" y="669"/>
                </a:lnTo>
                <a:lnTo>
                  <a:pt x="2296" y="614"/>
                </a:lnTo>
                <a:lnTo>
                  <a:pt x="2290" y="560"/>
                </a:lnTo>
                <a:lnTo>
                  <a:pt x="2269" y="500"/>
                </a:lnTo>
                <a:lnTo>
                  <a:pt x="2241" y="457"/>
                </a:lnTo>
                <a:lnTo>
                  <a:pt x="2198" y="408"/>
                </a:lnTo>
                <a:lnTo>
                  <a:pt x="2144" y="364"/>
                </a:lnTo>
                <a:lnTo>
                  <a:pt x="2079" y="321"/>
                </a:lnTo>
                <a:lnTo>
                  <a:pt x="2008" y="277"/>
                </a:lnTo>
                <a:lnTo>
                  <a:pt x="1927" y="234"/>
                </a:lnTo>
                <a:lnTo>
                  <a:pt x="1769" y="157"/>
                </a:lnTo>
                <a:lnTo>
                  <a:pt x="1688" y="125"/>
                </a:lnTo>
                <a:lnTo>
                  <a:pt x="1612" y="92"/>
                </a:lnTo>
                <a:lnTo>
                  <a:pt x="1536" y="65"/>
                </a:lnTo>
                <a:lnTo>
                  <a:pt x="1476" y="43"/>
                </a:lnTo>
                <a:lnTo>
                  <a:pt x="1422" y="27"/>
                </a:lnTo>
                <a:lnTo>
                  <a:pt x="1384" y="10"/>
                </a:lnTo>
                <a:lnTo>
                  <a:pt x="1357" y="5"/>
                </a:lnTo>
                <a:lnTo>
                  <a:pt x="1346" y="0"/>
                </a:lnTo>
                <a:lnTo>
                  <a:pt x="1498" y="54"/>
                </a:lnTo>
                <a:lnTo>
                  <a:pt x="1655" y="119"/>
                </a:lnTo>
                <a:lnTo>
                  <a:pt x="1807" y="185"/>
                </a:lnTo>
                <a:lnTo>
                  <a:pt x="1948" y="255"/>
                </a:lnTo>
                <a:lnTo>
                  <a:pt x="2013" y="288"/>
                </a:lnTo>
                <a:lnTo>
                  <a:pt x="2068" y="326"/>
                </a:lnTo>
                <a:lnTo>
                  <a:pt x="2122" y="364"/>
                </a:lnTo>
                <a:lnTo>
                  <a:pt x="2171" y="402"/>
                </a:lnTo>
                <a:lnTo>
                  <a:pt x="2209" y="440"/>
                </a:lnTo>
                <a:lnTo>
                  <a:pt x="2236" y="478"/>
                </a:lnTo>
                <a:lnTo>
                  <a:pt x="2252" y="522"/>
                </a:lnTo>
                <a:lnTo>
                  <a:pt x="2263" y="560"/>
                </a:lnTo>
                <a:lnTo>
                  <a:pt x="2258" y="598"/>
                </a:lnTo>
                <a:lnTo>
                  <a:pt x="2241" y="636"/>
                </a:lnTo>
                <a:lnTo>
                  <a:pt x="2214" y="669"/>
                </a:lnTo>
                <a:lnTo>
                  <a:pt x="2171" y="702"/>
                </a:lnTo>
                <a:lnTo>
                  <a:pt x="2122" y="729"/>
                </a:lnTo>
                <a:lnTo>
                  <a:pt x="2062" y="756"/>
                </a:lnTo>
                <a:lnTo>
                  <a:pt x="1997" y="778"/>
                </a:lnTo>
                <a:lnTo>
                  <a:pt x="1921" y="800"/>
                </a:lnTo>
                <a:lnTo>
                  <a:pt x="1834" y="821"/>
                </a:lnTo>
                <a:lnTo>
                  <a:pt x="1748" y="843"/>
                </a:lnTo>
                <a:lnTo>
                  <a:pt x="1552" y="876"/>
                </a:lnTo>
                <a:lnTo>
                  <a:pt x="1351" y="908"/>
                </a:lnTo>
                <a:lnTo>
                  <a:pt x="1134" y="941"/>
                </a:lnTo>
                <a:lnTo>
                  <a:pt x="923" y="968"/>
                </a:lnTo>
                <a:lnTo>
                  <a:pt x="716" y="995"/>
                </a:lnTo>
                <a:lnTo>
                  <a:pt x="521" y="1028"/>
                </a:lnTo>
                <a:lnTo>
                  <a:pt x="434" y="1044"/>
                </a:lnTo>
                <a:lnTo>
                  <a:pt x="353" y="1066"/>
                </a:lnTo>
                <a:lnTo>
                  <a:pt x="277" y="1082"/>
                </a:lnTo>
                <a:lnTo>
                  <a:pt x="206" y="1104"/>
                </a:lnTo>
                <a:lnTo>
                  <a:pt x="147" y="1126"/>
                </a:lnTo>
                <a:lnTo>
                  <a:pt x="92" y="1148"/>
                </a:lnTo>
                <a:lnTo>
                  <a:pt x="54" y="1175"/>
                </a:lnTo>
                <a:lnTo>
                  <a:pt x="22" y="1202"/>
                </a:lnTo>
                <a:lnTo>
                  <a:pt x="6" y="1229"/>
                </a:lnTo>
                <a:lnTo>
                  <a:pt x="0" y="1262"/>
                </a:lnTo>
                <a:lnTo>
                  <a:pt x="11" y="1295"/>
                </a:lnTo>
                <a:lnTo>
                  <a:pt x="27" y="1327"/>
                </a:lnTo>
                <a:lnTo>
                  <a:pt x="54" y="1355"/>
                </a:lnTo>
                <a:lnTo>
                  <a:pt x="98" y="1382"/>
                </a:lnTo>
                <a:lnTo>
                  <a:pt x="141" y="1404"/>
                </a:lnTo>
                <a:lnTo>
                  <a:pt x="196" y="1425"/>
                </a:lnTo>
                <a:lnTo>
                  <a:pt x="261" y="1447"/>
                </a:lnTo>
                <a:lnTo>
                  <a:pt x="326" y="1469"/>
                </a:lnTo>
                <a:lnTo>
                  <a:pt x="266" y="1442"/>
                </a:lnTo>
                <a:lnTo>
                  <a:pt x="217" y="1414"/>
                </a:lnTo>
                <a:lnTo>
                  <a:pt x="174" y="1387"/>
                </a:lnTo>
                <a:lnTo>
                  <a:pt x="147" y="1360"/>
                </a:lnTo>
                <a:lnTo>
                  <a:pt x="125" y="1333"/>
                </a:lnTo>
                <a:lnTo>
                  <a:pt x="120" y="1306"/>
                </a:lnTo>
                <a:lnTo>
                  <a:pt x="125" y="1278"/>
                </a:lnTo>
                <a:lnTo>
                  <a:pt x="141" y="1257"/>
                </a:lnTo>
                <a:lnTo>
                  <a:pt x="174" y="1229"/>
                </a:lnTo>
                <a:lnTo>
                  <a:pt x="212" y="1208"/>
                </a:lnTo>
                <a:lnTo>
                  <a:pt x="272" y="1186"/>
                </a:lnTo>
                <a:lnTo>
                  <a:pt x="342" y="1164"/>
                </a:lnTo>
                <a:lnTo>
                  <a:pt x="423" y="1142"/>
                </a:lnTo>
                <a:lnTo>
                  <a:pt x="527" y="1121"/>
                </a:lnTo>
                <a:lnTo>
                  <a:pt x="641" y="1104"/>
                </a:lnTo>
                <a:lnTo>
                  <a:pt x="771" y="108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50000">
                <a:srgbClr val="006600"/>
              </a:gs>
              <a:gs pos="100000">
                <a:schemeClr val="folHlink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rot="10800000"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21" name="Freeform 9"/>
          <p:cNvSpPr>
            <a:spLocks/>
          </p:cNvSpPr>
          <p:nvPr/>
        </p:nvSpPr>
        <p:spPr bwMode="hidden">
          <a:xfrm rot="9876614">
            <a:off x="-7898" y="279459"/>
            <a:ext cx="2278915" cy="1279164"/>
          </a:xfrm>
          <a:custGeom>
            <a:avLst/>
            <a:gdLst>
              <a:gd name="T0" fmla="*/ 982 w 2296"/>
              <a:gd name="T1" fmla="*/ 1061 h 1469"/>
              <a:gd name="T2" fmla="*/ 1357 w 2296"/>
              <a:gd name="T3" fmla="*/ 1012 h 1469"/>
              <a:gd name="T4" fmla="*/ 1666 w 2296"/>
              <a:gd name="T5" fmla="*/ 957 h 1469"/>
              <a:gd name="T6" fmla="*/ 1916 w 2296"/>
              <a:gd name="T7" fmla="*/ 897 h 1469"/>
              <a:gd name="T8" fmla="*/ 2100 w 2296"/>
              <a:gd name="T9" fmla="*/ 832 h 1469"/>
              <a:gd name="T10" fmla="*/ 2220 w 2296"/>
              <a:gd name="T11" fmla="*/ 756 h 1469"/>
              <a:gd name="T12" fmla="*/ 2285 w 2296"/>
              <a:gd name="T13" fmla="*/ 669 h 1469"/>
              <a:gd name="T14" fmla="*/ 2290 w 2296"/>
              <a:gd name="T15" fmla="*/ 560 h 1469"/>
              <a:gd name="T16" fmla="*/ 2241 w 2296"/>
              <a:gd name="T17" fmla="*/ 457 h 1469"/>
              <a:gd name="T18" fmla="*/ 2144 w 2296"/>
              <a:gd name="T19" fmla="*/ 364 h 1469"/>
              <a:gd name="T20" fmla="*/ 2008 w 2296"/>
              <a:gd name="T21" fmla="*/ 277 h 1469"/>
              <a:gd name="T22" fmla="*/ 1769 w 2296"/>
              <a:gd name="T23" fmla="*/ 157 h 1469"/>
              <a:gd name="T24" fmla="*/ 1612 w 2296"/>
              <a:gd name="T25" fmla="*/ 92 h 1469"/>
              <a:gd name="T26" fmla="*/ 1476 w 2296"/>
              <a:gd name="T27" fmla="*/ 43 h 1469"/>
              <a:gd name="T28" fmla="*/ 1384 w 2296"/>
              <a:gd name="T29" fmla="*/ 10 h 1469"/>
              <a:gd name="T30" fmla="*/ 1346 w 2296"/>
              <a:gd name="T31" fmla="*/ 0 h 1469"/>
              <a:gd name="T32" fmla="*/ 1655 w 2296"/>
              <a:gd name="T33" fmla="*/ 119 h 1469"/>
              <a:gd name="T34" fmla="*/ 1948 w 2296"/>
              <a:gd name="T35" fmla="*/ 255 h 1469"/>
              <a:gd name="T36" fmla="*/ 2068 w 2296"/>
              <a:gd name="T37" fmla="*/ 326 h 1469"/>
              <a:gd name="T38" fmla="*/ 2171 w 2296"/>
              <a:gd name="T39" fmla="*/ 402 h 1469"/>
              <a:gd name="T40" fmla="*/ 2236 w 2296"/>
              <a:gd name="T41" fmla="*/ 478 h 1469"/>
              <a:gd name="T42" fmla="*/ 2263 w 2296"/>
              <a:gd name="T43" fmla="*/ 560 h 1469"/>
              <a:gd name="T44" fmla="*/ 2241 w 2296"/>
              <a:gd name="T45" fmla="*/ 636 h 1469"/>
              <a:gd name="T46" fmla="*/ 2171 w 2296"/>
              <a:gd name="T47" fmla="*/ 702 h 1469"/>
              <a:gd name="T48" fmla="*/ 2062 w 2296"/>
              <a:gd name="T49" fmla="*/ 756 h 1469"/>
              <a:gd name="T50" fmla="*/ 1921 w 2296"/>
              <a:gd name="T51" fmla="*/ 800 h 1469"/>
              <a:gd name="T52" fmla="*/ 1748 w 2296"/>
              <a:gd name="T53" fmla="*/ 843 h 1469"/>
              <a:gd name="T54" fmla="*/ 1351 w 2296"/>
              <a:gd name="T55" fmla="*/ 908 h 1469"/>
              <a:gd name="T56" fmla="*/ 923 w 2296"/>
              <a:gd name="T57" fmla="*/ 968 h 1469"/>
              <a:gd name="T58" fmla="*/ 521 w 2296"/>
              <a:gd name="T59" fmla="*/ 1028 h 1469"/>
              <a:gd name="T60" fmla="*/ 353 w 2296"/>
              <a:gd name="T61" fmla="*/ 1066 h 1469"/>
              <a:gd name="T62" fmla="*/ 206 w 2296"/>
              <a:gd name="T63" fmla="*/ 1104 h 1469"/>
              <a:gd name="T64" fmla="*/ 92 w 2296"/>
              <a:gd name="T65" fmla="*/ 1148 h 1469"/>
              <a:gd name="T66" fmla="*/ 22 w 2296"/>
              <a:gd name="T67" fmla="*/ 1202 h 1469"/>
              <a:gd name="T68" fmla="*/ 0 w 2296"/>
              <a:gd name="T69" fmla="*/ 1262 h 1469"/>
              <a:gd name="T70" fmla="*/ 27 w 2296"/>
              <a:gd name="T71" fmla="*/ 1327 h 1469"/>
              <a:gd name="T72" fmla="*/ 98 w 2296"/>
              <a:gd name="T73" fmla="*/ 1382 h 1469"/>
              <a:gd name="T74" fmla="*/ 196 w 2296"/>
              <a:gd name="T75" fmla="*/ 1425 h 1469"/>
              <a:gd name="T76" fmla="*/ 326 w 2296"/>
              <a:gd name="T77" fmla="*/ 1469 h 1469"/>
              <a:gd name="T78" fmla="*/ 217 w 2296"/>
              <a:gd name="T79" fmla="*/ 1414 h 1469"/>
              <a:gd name="T80" fmla="*/ 147 w 2296"/>
              <a:gd name="T81" fmla="*/ 1360 h 1469"/>
              <a:gd name="T82" fmla="*/ 120 w 2296"/>
              <a:gd name="T83" fmla="*/ 1306 h 1469"/>
              <a:gd name="T84" fmla="*/ 141 w 2296"/>
              <a:gd name="T85" fmla="*/ 1257 h 1469"/>
              <a:gd name="T86" fmla="*/ 212 w 2296"/>
              <a:gd name="T87" fmla="*/ 1208 h 1469"/>
              <a:gd name="T88" fmla="*/ 342 w 2296"/>
              <a:gd name="T89" fmla="*/ 1164 h 1469"/>
              <a:gd name="T90" fmla="*/ 527 w 2296"/>
              <a:gd name="T91" fmla="*/ 1121 h 1469"/>
              <a:gd name="T92" fmla="*/ 771 w 2296"/>
              <a:gd name="T93" fmla="*/ 1088 h 146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296"/>
              <a:gd name="T142" fmla="*/ 0 h 1469"/>
              <a:gd name="T143" fmla="*/ 2296 w 2296"/>
              <a:gd name="T144" fmla="*/ 1469 h 146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296" h="1469">
                <a:moveTo>
                  <a:pt x="771" y="1088"/>
                </a:moveTo>
                <a:lnTo>
                  <a:pt x="982" y="1061"/>
                </a:lnTo>
                <a:lnTo>
                  <a:pt x="1178" y="1034"/>
                </a:lnTo>
                <a:lnTo>
                  <a:pt x="1357" y="1012"/>
                </a:lnTo>
                <a:lnTo>
                  <a:pt x="1520" y="985"/>
                </a:lnTo>
                <a:lnTo>
                  <a:pt x="1666" y="957"/>
                </a:lnTo>
                <a:lnTo>
                  <a:pt x="1796" y="930"/>
                </a:lnTo>
                <a:lnTo>
                  <a:pt x="1916" y="897"/>
                </a:lnTo>
                <a:lnTo>
                  <a:pt x="2013" y="870"/>
                </a:lnTo>
                <a:lnTo>
                  <a:pt x="2100" y="832"/>
                </a:lnTo>
                <a:lnTo>
                  <a:pt x="2171" y="800"/>
                </a:lnTo>
                <a:lnTo>
                  <a:pt x="2220" y="756"/>
                </a:lnTo>
                <a:lnTo>
                  <a:pt x="2263" y="712"/>
                </a:lnTo>
                <a:lnTo>
                  <a:pt x="2285" y="669"/>
                </a:lnTo>
                <a:lnTo>
                  <a:pt x="2296" y="614"/>
                </a:lnTo>
                <a:lnTo>
                  <a:pt x="2290" y="560"/>
                </a:lnTo>
                <a:lnTo>
                  <a:pt x="2269" y="500"/>
                </a:lnTo>
                <a:lnTo>
                  <a:pt x="2241" y="457"/>
                </a:lnTo>
                <a:lnTo>
                  <a:pt x="2198" y="408"/>
                </a:lnTo>
                <a:lnTo>
                  <a:pt x="2144" y="364"/>
                </a:lnTo>
                <a:lnTo>
                  <a:pt x="2079" y="321"/>
                </a:lnTo>
                <a:lnTo>
                  <a:pt x="2008" y="277"/>
                </a:lnTo>
                <a:lnTo>
                  <a:pt x="1927" y="234"/>
                </a:lnTo>
                <a:lnTo>
                  <a:pt x="1769" y="157"/>
                </a:lnTo>
                <a:lnTo>
                  <a:pt x="1688" y="125"/>
                </a:lnTo>
                <a:lnTo>
                  <a:pt x="1612" y="92"/>
                </a:lnTo>
                <a:lnTo>
                  <a:pt x="1536" y="65"/>
                </a:lnTo>
                <a:lnTo>
                  <a:pt x="1476" y="43"/>
                </a:lnTo>
                <a:lnTo>
                  <a:pt x="1422" y="27"/>
                </a:lnTo>
                <a:lnTo>
                  <a:pt x="1384" y="10"/>
                </a:lnTo>
                <a:lnTo>
                  <a:pt x="1357" y="5"/>
                </a:lnTo>
                <a:lnTo>
                  <a:pt x="1346" y="0"/>
                </a:lnTo>
                <a:lnTo>
                  <a:pt x="1498" y="54"/>
                </a:lnTo>
                <a:lnTo>
                  <a:pt x="1655" y="119"/>
                </a:lnTo>
                <a:lnTo>
                  <a:pt x="1807" y="185"/>
                </a:lnTo>
                <a:lnTo>
                  <a:pt x="1948" y="255"/>
                </a:lnTo>
                <a:lnTo>
                  <a:pt x="2013" y="288"/>
                </a:lnTo>
                <a:lnTo>
                  <a:pt x="2068" y="326"/>
                </a:lnTo>
                <a:lnTo>
                  <a:pt x="2122" y="364"/>
                </a:lnTo>
                <a:lnTo>
                  <a:pt x="2171" y="402"/>
                </a:lnTo>
                <a:lnTo>
                  <a:pt x="2209" y="440"/>
                </a:lnTo>
                <a:lnTo>
                  <a:pt x="2236" y="478"/>
                </a:lnTo>
                <a:lnTo>
                  <a:pt x="2252" y="522"/>
                </a:lnTo>
                <a:lnTo>
                  <a:pt x="2263" y="560"/>
                </a:lnTo>
                <a:lnTo>
                  <a:pt x="2258" y="598"/>
                </a:lnTo>
                <a:lnTo>
                  <a:pt x="2241" y="636"/>
                </a:lnTo>
                <a:lnTo>
                  <a:pt x="2214" y="669"/>
                </a:lnTo>
                <a:lnTo>
                  <a:pt x="2171" y="702"/>
                </a:lnTo>
                <a:lnTo>
                  <a:pt x="2122" y="729"/>
                </a:lnTo>
                <a:lnTo>
                  <a:pt x="2062" y="756"/>
                </a:lnTo>
                <a:lnTo>
                  <a:pt x="1997" y="778"/>
                </a:lnTo>
                <a:lnTo>
                  <a:pt x="1921" y="800"/>
                </a:lnTo>
                <a:lnTo>
                  <a:pt x="1834" y="821"/>
                </a:lnTo>
                <a:lnTo>
                  <a:pt x="1748" y="843"/>
                </a:lnTo>
                <a:lnTo>
                  <a:pt x="1552" y="876"/>
                </a:lnTo>
                <a:lnTo>
                  <a:pt x="1351" y="908"/>
                </a:lnTo>
                <a:lnTo>
                  <a:pt x="1134" y="941"/>
                </a:lnTo>
                <a:lnTo>
                  <a:pt x="923" y="968"/>
                </a:lnTo>
                <a:lnTo>
                  <a:pt x="716" y="995"/>
                </a:lnTo>
                <a:lnTo>
                  <a:pt x="521" y="1028"/>
                </a:lnTo>
                <a:lnTo>
                  <a:pt x="434" y="1044"/>
                </a:lnTo>
                <a:lnTo>
                  <a:pt x="353" y="1066"/>
                </a:lnTo>
                <a:lnTo>
                  <a:pt x="277" y="1082"/>
                </a:lnTo>
                <a:lnTo>
                  <a:pt x="206" y="1104"/>
                </a:lnTo>
                <a:lnTo>
                  <a:pt x="147" y="1126"/>
                </a:lnTo>
                <a:lnTo>
                  <a:pt x="92" y="1148"/>
                </a:lnTo>
                <a:lnTo>
                  <a:pt x="54" y="1175"/>
                </a:lnTo>
                <a:lnTo>
                  <a:pt x="22" y="1202"/>
                </a:lnTo>
                <a:lnTo>
                  <a:pt x="6" y="1229"/>
                </a:lnTo>
                <a:lnTo>
                  <a:pt x="0" y="1262"/>
                </a:lnTo>
                <a:lnTo>
                  <a:pt x="11" y="1295"/>
                </a:lnTo>
                <a:lnTo>
                  <a:pt x="27" y="1327"/>
                </a:lnTo>
                <a:lnTo>
                  <a:pt x="54" y="1355"/>
                </a:lnTo>
                <a:lnTo>
                  <a:pt x="98" y="1382"/>
                </a:lnTo>
                <a:lnTo>
                  <a:pt x="141" y="1404"/>
                </a:lnTo>
                <a:lnTo>
                  <a:pt x="196" y="1425"/>
                </a:lnTo>
                <a:lnTo>
                  <a:pt x="261" y="1447"/>
                </a:lnTo>
                <a:lnTo>
                  <a:pt x="326" y="1469"/>
                </a:lnTo>
                <a:lnTo>
                  <a:pt x="266" y="1442"/>
                </a:lnTo>
                <a:lnTo>
                  <a:pt x="217" y="1414"/>
                </a:lnTo>
                <a:lnTo>
                  <a:pt x="174" y="1387"/>
                </a:lnTo>
                <a:lnTo>
                  <a:pt x="147" y="1360"/>
                </a:lnTo>
                <a:lnTo>
                  <a:pt x="125" y="1333"/>
                </a:lnTo>
                <a:lnTo>
                  <a:pt x="120" y="1306"/>
                </a:lnTo>
                <a:lnTo>
                  <a:pt x="125" y="1278"/>
                </a:lnTo>
                <a:lnTo>
                  <a:pt x="141" y="1257"/>
                </a:lnTo>
                <a:lnTo>
                  <a:pt x="174" y="1229"/>
                </a:lnTo>
                <a:lnTo>
                  <a:pt x="212" y="1208"/>
                </a:lnTo>
                <a:lnTo>
                  <a:pt x="272" y="1186"/>
                </a:lnTo>
                <a:lnTo>
                  <a:pt x="342" y="1164"/>
                </a:lnTo>
                <a:lnTo>
                  <a:pt x="423" y="1142"/>
                </a:lnTo>
                <a:lnTo>
                  <a:pt x="527" y="1121"/>
                </a:lnTo>
                <a:lnTo>
                  <a:pt x="641" y="1104"/>
                </a:lnTo>
                <a:lnTo>
                  <a:pt x="771" y="1088"/>
                </a:lnTo>
                <a:close/>
              </a:path>
            </a:pathLst>
          </a:custGeom>
          <a:solidFill>
            <a:srgbClr val="FFC000"/>
          </a:solidFill>
          <a:ln w="9525">
            <a:noFill/>
            <a:round/>
            <a:headEnd/>
            <a:tailEnd/>
          </a:ln>
        </p:spPr>
        <p:txBody>
          <a:bodyPr rot="10800000"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204083" y="4914044"/>
            <a:ext cx="8096768" cy="33855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1600" i="1" u="none" strike="noStrike" cap="none" normalizeH="0" dirty="0" smtClean="0"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El primer modelo sería comunicativo y el segundo directivo…hay que combinarlos</a:t>
            </a:r>
            <a:endParaRPr kumimoji="0" lang="es-EC" sz="1600" i="1" u="none" strike="noStrike" cap="none" normalizeH="0" baseline="0" dirty="0" smtClean="0">
              <a:solidFill>
                <a:schemeClr val="tx1"/>
              </a:solidFill>
              <a:effectLst/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39126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 descr="fondo-trisquel-naranja.jpg"/>
          <p:cNvPicPr>
            <a:picLocks noChangeAspect="1"/>
          </p:cNvPicPr>
          <p:nvPr/>
        </p:nvPicPr>
        <p:blipFill>
          <a:blip r:embed="rId2" cstate="print"/>
          <a:srcRect b="3177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Rectangle 29"/>
          <p:cNvSpPr>
            <a:spLocks noChangeArrowheads="1"/>
          </p:cNvSpPr>
          <p:nvPr/>
        </p:nvSpPr>
        <p:spPr bwMode="auto">
          <a:xfrm>
            <a:off x="902525" y="534389"/>
            <a:ext cx="7564582" cy="4940135"/>
          </a:xfrm>
          <a:prstGeom prst="rect">
            <a:avLst/>
          </a:prstGeom>
          <a:gradFill>
            <a:gsLst>
              <a:gs pos="0">
                <a:srgbClr val="FFC000"/>
              </a:gs>
              <a:gs pos="0">
                <a:srgbClr val="FFC000"/>
              </a:gs>
              <a:gs pos="100000">
                <a:schemeClr val="bg1"/>
              </a:gs>
            </a:gsLst>
            <a:path path="rect">
              <a:fillToRect l="100000" t="10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sz="2400">
                <a:latin typeface="Times New Roman" pitchFamily="18" charset="0"/>
              </a:rPr>
              <a:t> </a:t>
            </a:r>
          </a:p>
        </p:txBody>
      </p:sp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0" y="5725659"/>
            <a:ext cx="9144000" cy="865187"/>
          </a:xfrm>
          <a:prstGeom prst="rect">
            <a:avLst/>
          </a:prstGeom>
          <a:gradFill rotWithShape="1">
            <a:gsLst>
              <a:gs pos="0">
                <a:srgbClr val="99CC00"/>
              </a:gs>
              <a:gs pos="100000">
                <a:srgbClr val="99CC00">
                  <a:gamma/>
                  <a:shade val="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6" name="Freeform 4"/>
          <p:cNvSpPr>
            <a:spLocks/>
          </p:cNvSpPr>
          <p:nvPr/>
        </p:nvSpPr>
        <p:spPr bwMode="hidden">
          <a:xfrm>
            <a:off x="3182587" y="5415148"/>
            <a:ext cx="5094514" cy="1442852"/>
          </a:xfrm>
          <a:custGeom>
            <a:avLst/>
            <a:gdLst>
              <a:gd name="T0" fmla="*/ 2740 w 2882"/>
              <a:gd name="T1" fmla="*/ 528 h 1671"/>
              <a:gd name="T2" fmla="*/ 2632 w 2882"/>
              <a:gd name="T3" fmla="*/ 484 h 1671"/>
              <a:gd name="T4" fmla="*/ 2480 w 2882"/>
              <a:gd name="T5" fmla="*/ 424 h 1671"/>
              <a:gd name="T6" fmla="*/ 2203 w 2882"/>
              <a:gd name="T7" fmla="*/ 343 h 1671"/>
              <a:gd name="T8" fmla="*/ 1970 w 2882"/>
              <a:gd name="T9" fmla="*/ 277 h 1671"/>
              <a:gd name="T10" fmla="*/ 1807 w 2882"/>
              <a:gd name="T11" fmla="*/ 212 h 1671"/>
              <a:gd name="T12" fmla="*/ 1693 w 2882"/>
              <a:gd name="T13" fmla="*/ 152 h 1671"/>
              <a:gd name="T14" fmla="*/ 1628 w 2882"/>
              <a:gd name="T15" fmla="*/ 103 h 1671"/>
              <a:gd name="T16" fmla="*/ 1590 w 2882"/>
              <a:gd name="T17" fmla="*/ 60 h 1671"/>
              <a:gd name="T18" fmla="*/ 1579 w 2882"/>
              <a:gd name="T19" fmla="*/ 27 h 1671"/>
              <a:gd name="T20" fmla="*/ 1585 w 2882"/>
              <a:gd name="T21" fmla="*/ 0 h 1671"/>
              <a:gd name="T22" fmla="*/ 1557 w 2882"/>
              <a:gd name="T23" fmla="*/ 49 h 1671"/>
              <a:gd name="T24" fmla="*/ 1568 w 2882"/>
              <a:gd name="T25" fmla="*/ 98 h 1671"/>
              <a:gd name="T26" fmla="*/ 1617 w 2882"/>
              <a:gd name="T27" fmla="*/ 141 h 1671"/>
              <a:gd name="T28" fmla="*/ 1688 w 2882"/>
              <a:gd name="T29" fmla="*/ 185 h 1671"/>
              <a:gd name="T30" fmla="*/ 1791 w 2882"/>
              <a:gd name="T31" fmla="*/ 228 h 1671"/>
              <a:gd name="T32" fmla="*/ 2040 w 2882"/>
              <a:gd name="T33" fmla="*/ 310 h 1671"/>
              <a:gd name="T34" fmla="*/ 2285 w 2882"/>
              <a:gd name="T35" fmla="*/ 381 h 1671"/>
              <a:gd name="T36" fmla="*/ 2464 w 2882"/>
              <a:gd name="T37" fmla="*/ 435 h 1671"/>
              <a:gd name="T38" fmla="*/ 2605 w 2882"/>
              <a:gd name="T39" fmla="*/ 484 h 1671"/>
              <a:gd name="T40" fmla="*/ 2708 w 2882"/>
              <a:gd name="T41" fmla="*/ 528 h 1671"/>
              <a:gd name="T42" fmla="*/ 2768 w 2882"/>
              <a:gd name="T43" fmla="*/ 560 h 1671"/>
              <a:gd name="T44" fmla="*/ 2795 w 2882"/>
              <a:gd name="T45" fmla="*/ 593 h 1671"/>
              <a:gd name="T46" fmla="*/ 2795 w 2882"/>
              <a:gd name="T47" fmla="*/ 642 h 1671"/>
              <a:gd name="T48" fmla="*/ 2762 w 2882"/>
              <a:gd name="T49" fmla="*/ 691 h 1671"/>
              <a:gd name="T50" fmla="*/ 2692 w 2882"/>
              <a:gd name="T51" fmla="*/ 735 h 1671"/>
              <a:gd name="T52" fmla="*/ 2589 w 2882"/>
              <a:gd name="T53" fmla="*/ 778 h 1671"/>
              <a:gd name="T54" fmla="*/ 2458 w 2882"/>
              <a:gd name="T55" fmla="*/ 822 h 1671"/>
              <a:gd name="T56" fmla="*/ 2301 w 2882"/>
              <a:gd name="T57" fmla="*/ 865 h 1671"/>
              <a:gd name="T58" fmla="*/ 2030 w 2882"/>
              <a:gd name="T59" fmla="*/ 930 h 1671"/>
              <a:gd name="T60" fmla="*/ 1606 w 2882"/>
              <a:gd name="T61" fmla="*/ 1034 h 1671"/>
              <a:gd name="T62" fmla="*/ 1145 w 2882"/>
              <a:gd name="T63" fmla="*/ 1164 h 1671"/>
              <a:gd name="T64" fmla="*/ 673 w 2882"/>
              <a:gd name="T65" fmla="*/ 1328 h 1671"/>
              <a:gd name="T66" fmla="*/ 217 w 2882"/>
              <a:gd name="T67" fmla="*/ 1545 h 1671"/>
              <a:gd name="T68" fmla="*/ 353 w 2882"/>
              <a:gd name="T69" fmla="*/ 1671 h 1671"/>
              <a:gd name="T70" fmla="*/ 754 w 2882"/>
              <a:gd name="T71" fmla="*/ 1469 h 1671"/>
              <a:gd name="T72" fmla="*/ 1145 w 2882"/>
              <a:gd name="T73" fmla="*/ 1311 h 1671"/>
              <a:gd name="T74" fmla="*/ 1519 w 2882"/>
              <a:gd name="T75" fmla="*/ 1186 h 1671"/>
              <a:gd name="T76" fmla="*/ 1861 w 2882"/>
              <a:gd name="T77" fmla="*/ 1083 h 1671"/>
              <a:gd name="T78" fmla="*/ 2165 w 2882"/>
              <a:gd name="T79" fmla="*/ 1007 h 1671"/>
              <a:gd name="T80" fmla="*/ 2426 w 2882"/>
              <a:gd name="T81" fmla="*/ 947 h 1671"/>
              <a:gd name="T82" fmla="*/ 2626 w 2882"/>
              <a:gd name="T83" fmla="*/ 892 h 1671"/>
              <a:gd name="T84" fmla="*/ 2762 w 2882"/>
              <a:gd name="T85" fmla="*/ 838 h 1671"/>
              <a:gd name="T86" fmla="*/ 2827 w 2882"/>
              <a:gd name="T87" fmla="*/ 794 h 1671"/>
              <a:gd name="T88" fmla="*/ 2865 w 2882"/>
              <a:gd name="T89" fmla="*/ 745 h 1671"/>
              <a:gd name="T90" fmla="*/ 2882 w 2882"/>
              <a:gd name="T91" fmla="*/ 702 h 1671"/>
              <a:gd name="T92" fmla="*/ 2854 w 2882"/>
              <a:gd name="T93" fmla="*/ 620 h 1671"/>
              <a:gd name="T94" fmla="*/ 2800 w 2882"/>
              <a:gd name="T95" fmla="*/ 560 h 1671"/>
              <a:gd name="T96" fmla="*/ 2773 w 2882"/>
              <a:gd name="T97" fmla="*/ 544 h 1671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2882"/>
              <a:gd name="T148" fmla="*/ 0 h 1671"/>
              <a:gd name="T149" fmla="*/ 2882 w 2882"/>
              <a:gd name="T150" fmla="*/ 1671 h 1671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2882" h="1671">
                <a:moveTo>
                  <a:pt x="2773" y="544"/>
                </a:moveTo>
                <a:lnTo>
                  <a:pt x="2740" y="528"/>
                </a:lnTo>
                <a:lnTo>
                  <a:pt x="2692" y="506"/>
                </a:lnTo>
                <a:lnTo>
                  <a:pt x="2632" y="484"/>
                </a:lnTo>
                <a:lnTo>
                  <a:pt x="2561" y="457"/>
                </a:lnTo>
                <a:lnTo>
                  <a:pt x="2480" y="424"/>
                </a:lnTo>
                <a:lnTo>
                  <a:pt x="2388" y="397"/>
                </a:lnTo>
                <a:lnTo>
                  <a:pt x="2203" y="343"/>
                </a:lnTo>
                <a:lnTo>
                  <a:pt x="2078" y="310"/>
                </a:lnTo>
                <a:lnTo>
                  <a:pt x="1970" y="277"/>
                </a:lnTo>
                <a:lnTo>
                  <a:pt x="1878" y="245"/>
                </a:lnTo>
                <a:lnTo>
                  <a:pt x="1807" y="212"/>
                </a:lnTo>
                <a:lnTo>
                  <a:pt x="1742" y="179"/>
                </a:lnTo>
                <a:lnTo>
                  <a:pt x="1693" y="152"/>
                </a:lnTo>
                <a:lnTo>
                  <a:pt x="1655" y="125"/>
                </a:lnTo>
                <a:lnTo>
                  <a:pt x="1628" y="103"/>
                </a:lnTo>
                <a:lnTo>
                  <a:pt x="1606" y="81"/>
                </a:lnTo>
                <a:lnTo>
                  <a:pt x="1590" y="60"/>
                </a:lnTo>
                <a:lnTo>
                  <a:pt x="1585" y="43"/>
                </a:lnTo>
                <a:lnTo>
                  <a:pt x="1579" y="27"/>
                </a:lnTo>
                <a:lnTo>
                  <a:pt x="1585" y="5"/>
                </a:lnTo>
                <a:lnTo>
                  <a:pt x="1585" y="0"/>
                </a:lnTo>
                <a:lnTo>
                  <a:pt x="1568" y="27"/>
                </a:lnTo>
                <a:lnTo>
                  <a:pt x="1557" y="49"/>
                </a:lnTo>
                <a:lnTo>
                  <a:pt x="1557" y="76"/>
                </a:lnTo>
                <a:lnTo>
                  <a:pt x="1568" y="98"/>
                </a:lnTo>
                <a:lnTo>
                  <a:pt x="1590" y="120"/>
                </a:lnTo>
                <a:lnTo>
                  <a:pt x="1617" y="141"/>
                </a:lnTo>
                <a:lnTo>
                  <a:pt x="1650" y="163"/>
                </a:lnTo>
                <a:lnTo>
                  <a:pt x="1688" y="185"/>
                </a:lnTo>
                <a:lnTo>
                  <a:pt x="1737" y="207"/>
                </a:lnTo>
                <a:lnTo>
                  <a:pt x="1791" y="228"/>
                </a:lnTo>
                <a:lnTo>
                  <a:pt x="1905" y="267"/>
                </a:lnTo>
                <a:lnTo>
                  <a:pt x="2040" y="310"/>
                </a:lnTo>
                <a:lnTo>
                  <a:pt x="2182" y="348"/>
                </a:lnTo>
                <a:lnTo>
                  <a:pt x="2285" y="381"/>
                </a:lnTo>
                <a:lnTo>
                  <a:pt x="2382" y="408"/>
                </a:lnTo>
                <a:lnTo>
                  <a:pt x="2464" y="435"/>
                </a:lnTo>
                <a:lnTo>
                  <a:pt x="2540" y="462"/>
                </a:lnTo>
                <a:lnTo>
                  <a:pt x="2605" y="484"/>
                </a:lnTo>
                <a:lnTo>
                  <a:pt x="2659" y="506"/>
                </a:lnTo>
                <a:lnTo>
                  <a:pt x="2708" y="528"/>
                </a:lnTo>
                <a:lnTo>
                  <a:pt x="2740" y="544"/>
                </a:lnTo>
                <a:lnTo>
                  <a:pt x="2768" y="560"/>
                </a:lnTo>
                <a:lnTo>
                  <a:pt x="2784" y="577"/>
                </a:lnTo>
                <a:lnTo>
                  <a:pt x="2795" y="593"/>
                </a:lnTo>
                <a:lnTo>
                  <a:pt x="2800" y="615"/>
                </a:lnTo>
                <a:lnTo>
                  <a:pt x="2795" y="642"/>
                </a:lnTo>
                <a:lnTo>
                  <a:pt x="2784" y="664"/>
                </a:lnTo>
                <a:lnTo>
                  <a:pt x="2762" y="691"/>
                </a:lnTo>
                <a:lnTo>
                  <a:pt x="2730" y="713"/>
                </a:lnTo>
                <a:lnTo>
                  <a:pt x="2692" y="735"/>
                </a:lnTo>
                <a:lnTo>
                  <a:pt x="2643" y="756"/>
                </a:lnTo>
                <a:lnTo>
                  <a:pt x="2589" y="778"/>
                </a:lnTo>
                <a:lnTo>
                  <a:pt x="2529" y="800"/>
                </a:lnTo>
                <a:lnTo>
                  <a:pt x="2458" y="822"/>
                </a:lnTo>
                <a:lnTo>
                  <a:pt x="2382" y="843"/>
                </a:lnTo>
                <a:lnTo>
                  <a:pt x="2301" y="865"/>
                </a:lnTo>
                <a:lnTo>
                  <a:pt x="2214" y="887"/>
                </a:lnTo>
                <a:lnTo>
                  <a:pt x="2030" y="930"/>
                </a:lnTo>
                <a:lnTo>
                  <a:pt x="1823" y="979"/>
                </a:lnTo>
                <a:lnTo>
                  <a:pt x="1606" y="1034"/>
                </a:lnTo>
                <a:lnTo>
                  <a:pt x="1378" y="1094"/>
                </a:lnTo>
                <a:lnTo>
                  <a:pt x="1145" y="1164"/>
                </a:lnTo>
                <a:lnTo>
                  <a:pt x="912" y="1241"/>
                </a:lnTo>
                <a:lnTo>
                  <a:pt x="673" y="1328"/>
                </a:lnTo>
                <a:lnTo>
                  <a:pt x="440" y="1431"/>
                </a:lnTo>
                <a:lnTo>
                  <a:pt x="217" y="1545"/>
                </a:lnTo>
                <a:lnTo>
                  <a:pt x="0" y="1671"/>
                </a:lnTo>
                <a:lnTo>
                  <a:pt x="353" y="1671"/>
                </a:lnTo>
                <a:lnTo>
                  <a:pt x="554" y="1567"/>
                </a:lnTo>
                <a:lnTo>
                  <a:pt x="754" y="1469"/>
                </a:lnTo>
                <a:lnTo>
                  <a:pt x="955" y="1388"/>
                </a:lnTo>
                <a:lnTo>
                  <a:pt x="1145" y="1311"/>
                </a:lnTo>
                <a:lnTo>
                  <a:pt x="1335" y="1241"/>
                </a:lnTo>
                <a:lnTo>
                  <a:pt x="1519" y="1186"/>
                </a:lnTo>
                <a:lnTo>
                  <a:pt x="1693" y="1132"/>
                </a:lnTo>
                <a:lnTo>
                  <a:pt x="1861" y="1083"/>
                </a:lnTo>
                <a:lnTo>
                  <a:pt x="2019" y="1045"/>
                </a:lnTo>
                <a:lnTo>
                  <a:pt x="2165" y="1007"/>
                </a:lnTo>
                <a:lnTo>
                  <a:pt x="2301" y="974"/>
                </a:lnTo>
                <a:lnTo>
                  <a:pt x="2426" y="947"/>
                </a:lnTo>
                <a:lnTo>
                  <a:pt x="2534" y="914"/>
                </a:lnTo>
                <a:lnTo>
                  <a:pt x="2626" y="892"/>
                </a:lnTo>
                <a:lnTo>
                  <a:pt x="2702" y="865"/>
                </a:lnTo>
                <a:lnTo>
                  <a:pt x="2762" y="838"/>
                </a:lnTo>
                <a:lnTo>
                  <a:pt x="2800" y="816"/>
                </a:lnTo>
                <a:lnTo>
                  <a:pt x="2827" y="794"/>
                </a:lnTo>
                <a:lnTo>
                  <a:pt x="2849" y="767"/>
                </a:lnTo>
                <a:lnTo>
                  <a:pt x="2865" y="745"/>
                </a:lnTo>
                <a:lnTo>
                  <a:pt x="2876" y="724"/>
                </a:lnTo>
                <a:lnTo>
                  <a:pt x="2882" y="702"/>
                </a:lnTo>
                <a:lnTo>
                  <a:pt x="2876" y="658"/>
                </a:lnTo>
                <a:lnTo>
                  <a:pt x="2854" y="620"/>
                </a:lnTo>
                <a:lnTo>
                  <a:pt x="2833" y="588"/>
                </a:lnTo>
                <a:lnTo>
                  <a:pt x="2800" y="560"/>
                </a:lnTo>
                <a:lnTo>
                  <a:pt x="2773" y="544"/>
                </a:lnTo>
                <a:close/>
              </a:path>
            </a:pathLst>
          </a:custGeom>
          <a:gradFill rotWithShape="0">
            <a:gsLst>
              <a:gs pos="0">
                <a:srgbClr val="FF9900"/>
              </a:gs>
              <a:gs pos="50000">
                <a:srgbClr val="E3E335"/>
              </a:gs>
              <a:gs pos="100000">
                <a:srgbClr val="FF9900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21" name="Freeform 9"/>
          <p:cNvSpPr>
            <a:spLocks/>
          </p:cNvSpPr>
          <p:nvPr/>
        </p:nvSpPr>
        <p:spPr bwMode="hidden">
          <a:xfrm rot="9412492">
            <a:off x="174906" y="546423"/>
            <a:ext cx="2112989" cy="5594547"/>
          </a:xfrm>
          <a:custGeom>
            <a:avLst/>
            <a:gdLst>
              <a:gd name="T0" fmla="*/ 982 w 2296"/>
              <a:gd name="T1" fmla="*/ 1061 h 1469"/>
              <a:gd name="T2" fmla="*/ 1357 w 2296"/>
              <a:gd name="T3" fmla="*/ 1012 h 1469"/>
              <a:gd name="T4" fmla="*/ 1666 w 2296"/>
              <a:gd name="T5" fmla="*/ 957 h 1469"/>
              <a:gd name="T6" fmla="*/ 1916 w 2296"/>
              <a:gd name="T7" fmla="*/ 897 h 1469"/>
              <a:gd name="T8" fmla="*/ 2100 w 2296"/>
              <a:gd name="T9" fmla="*/ 832 h 1469"/>
              <a:gd name="T10" fmla="*/ 2220 w 2296"/>
              <a:gd name="T11" fmla="*/ 756 h 1469"/>
              <a:gd name="T12" fmla="*/ 2285 w 2296"/>
              <a:gd name="T13" fmla="*/ 669 h 1469"/>
              <a:gd name="T14" fmla="*/ 2290 w 2296"/>
              <a:gd name="T15" fmla="*/ 560 h 1469"/>
              <a:gd name="T16" fmla="*/ 2241 w 2296"/>
              <a:gd name="T17" fmla="*/ 457 h 1469"/>
              <a:gd name="T18" fmla="*/ 2144 w 2296"/>
              <a:gd name="T19" fmla="*/ 364 h 1469"/>
              <a:gd name="T20" fmla="*/ 2008 w 2296"/>
              <a:gd name="T21" fmla="*/ 277 h 1469"/>
              <a:gd name="T22" fmla="*/ 1769 w 2296"/>
              <a:gd name="T23" fmla="*/ 157 h 1469"/>
              <a:gd name="T24" fmla="*/ 1612 w 2296"/>
              <a:gd name="T25" fmla="*/ 92 h 1469"/>
              <a:gd name="T26" fmla="*/ 1476 w 2296"/>
              <a:gd name="T27" fmla="*/ 43 h 1469"/>
              <a:gd name="T28" fmla="*/ 1384 w 2296"/>
              <a:gd name="T29" fmla="*/ 10 h 1469"/>
              <a:gd name="T30" fmla="*/ 1346 w 2296"/>
              <a:gd name="T31" fmla="*/ 0 h 1469"/>
              <a:gd name="T32" fmla="*/ 1655 w 2296"/>
              <a:gd name="T33" fmla="*/ 119 h 1469"/>
              <a:gd name="T34" fmla="*/ 1948 w 2296"/>
              <a:gd name="T35" fmla="*/ 255 h 1469"/>
              <a:gd name="T36" fmla="*/ 2068 w 2296"/>
              <a:gd name="T37" fmla="*/ 326 h 1469"/>
              <a:gd name="T38" fmla="*/ 2171 w 2296"/>
              <a:gd name="T39" fmla="*/ 402 h 1469"/>
              <a:gd name="T40" fmla="*/ 2236 w 2296"/>
              <a:gd name="T41" fmla="*/ 478 h 1469"/>
              <a:gd name="T42" fmla="*/ 2263 w 2296"/>
              <a:gd name="T43" fmla="*/ 560 h 1469"/>
              <a:gd name="T44" fmla="*/ 2241 w 2296"/>
              <a:gd name="T45" fmla="*/ 636 h 1469"/>
              <a:gd name="T46" fmla="*/ 2171 w 2296"/>
              <a:gd name="T47" fmla="*/ 702 h 1469"/>
              <a:gd name="T48" fmla="*/ 2062 w 2296"/>
              <a:gd name="T49" fmla="*/ 756 h 1469"/>
              <a:gd name="T50" fmla="*/ 1921 w 2296"/>
              <a:gd name="T51" fmla="*/ 800 h 1469"/>
              <a:gd name="T52" fmla="*/ 1748 w 2296"/>
              <a:gd name="T53" fmla="*/ 843 h 1469"/>
              <a:gd name="T54" fmla="*/ 1351 w 2296"/>
              <a:gd name="T55" fmla="*/ 908 h 1469"/>
              <a:gd name="T56" fmla="*/ 923 w 2296"/>
              <a:gd name="T57" fmla="*/ 968 h 1469"/>
              <a:gd name="T58" fmla="*/ 521 w 2296"/>
              <a:gd name="T59" fmla="*/ 1028 h 1469"/>
              <a:gd name="T60" fmla="*/ 353 w 2296"/>
              <a:gd name="T61" fmla="*/ 1066 h 1469"/>
              <a:gd name="T62" fmla="*/ 206 w 2296"/>
              <a:gd name="T63" fmla="*/ 1104 h 1469"/>
              <a:gd name="T64" fmla="*/ 92 w 2296"/>
              <a:gd name="T65" fmla="*/ 1148 h 1469"/>
              <a:gd name="T66" fmla="*/ 22 w 2296"/>
              <a:gd name="T67" fmla="*/ 1202 h 1469"/>
              <a:gd name="T68" fmla="*/ 0 w 2296"/>
              <a:gd name="T69" fmla="*/ 1262 h 1469"/>
              <a:gd name="T70" fmla="*/ 27 w 2296"/>
              <a:gd name="T71" fmla="*/ 1327 h 1469"/>
              <a:gd name="T72" fmla="*/ 98 w 2296"/>
              <a:gd name="T73" fmla="*/ 1382 h 1469"/>
              <a:gd name="T74" fmla="*/ 196 w 2296"/>
              <a:gd name="T75" fmla="*/ 1425 h 1469"/>
              <a:gd name="T76" fmla="*/ 326 w 2296"/>
              <a:gd name="T77" fmla="*/ 1469 h 1469"/>
              <a:gd name="T78" fmla="*/ 217 w 2296"/>
              <a:gd name="T79" fmla="*/ 1414 h 1469"/>
              <a:gd name="T80" fmla="*/ 147 w 2296"/>
              <a:gd name="T81" fmla="*/ 1360 h 1469"/>
              <a:gd name="T82" fmla="*/ 120 w 2296"/>
              <a:gd name="T83" fmla="*/ 1306 h 1469"/>
              <a:gd name="T84" fmla="*/ 141 w 2296"/>
              <a:gd name="T85" fmla="*/ 1257 h 1469"/>
              <a:gd name="T86" fmla="*/ 212 w 2296"/>
              <a:gd name="T87" fmla="*/ 1208 h 1469"/>
              <a:gd name="T88" fmla="*/ 342 w 2296"/>
              <a:gd name="T89" fmla="*/ 1164 h 1469"/>
              <a:gd name="T90" fmla="*/ 527 w 2296"/>
              <a:gd name="T91" fmla="*/ 1121 h 1469"/>
              <a:gd name="T92" fmla="*/ 771 w 2296"/>
              <a:gd name="T93" fmla="*/ 1088 h 146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296"/>
              <a:gd name="T142" fmla="*/ 0 h 1469"/>
              <a:gd name="T143" fmla="*/ 2296 w 2296"/>
              <a:gd name="T144" fmla="*/ 1469 h 146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296" h="1469">
                <a:moveTo>
                  <a:pt x="771" y="1088"/>
                </a:moveTo>
                <a:lnTo>
                  <a:pt x="982" y="1061"/>
                </a:lnTo>
                <a:lnTo>
                  <a:pt x="1178" y="1034"/>
                </a:lnTo>
                <a:lnTo>
                  <a:pt x="1357" y="1012"/>
                </a:lnTo>
                <a:lnTo>
                  <a:pt x="1520" y="985"/>
                </a:lnTo>
                <a:lnTo>
                  <a:pt x="1666" y="957"/>
                </a:lnTo>
                <a:lnTo>
                  <a:pt x="1796" y="930"/>
                </a:lnTo>
                <a:lnTo>
                  <a:pt x="1916" y="897"/>
                </a:lnTo>
                <a:lnTo>
                  <a:pt x="2013" y="870"/>
                </a:lnTo>
                <a:lnTo>
                  <a:pt x="2100" y="832"/>
                </a:lnTo>
                <a:lnTo>
                  <a:pt x="2171" y="800"/>
                </a:lnTo>
                <a:lnTo>
                  <a:pt x="2220" y="756"/>
                </a:lnTo>
                <a:lnTo>
                  <a:pt x="2263" y="712"/>
                </a:lnTo>
                <a:lnTo>
                  <a:pt x="2285" y="669"/>
                </a:lnTo>
                <a:lnTo>
                  <a:pt x="2296" y="614"/>
                </a:lnTo>
                <a:lnTo>
                  <a:pt x="2290" y="560"/>
                </a:lnTo>
                <a:lnTo>
                  <a:pt x="2269" y="500"/>
                </a:lnTo>
                <a:lnTo>
                  <a:pt x="2241" y="457"/>
                </a:lnTo>
                <a:lnTo>
                  <a:pt x="2198" y="408"/>
                </a:lnTo>
                <a:lnTo>
                  <a:pt x="2144" y="364"/>
                </a:lnTo>
                <a:lnTo>
                  <a:pt x="2079" y="321"/>
                </a:lnTo>
                <a:lnTo>
                  <a:pt x="2008" y="277"/>
                </a:lnTo>
                <a:lnTo>
                  <a:pt x="1927" y="234"/>
                </a:lnTo>
                <a:lnTo>
                  <a:pt x="1769" y="157"/>
                </a:lnTo>
                <a:lnTo>
                  <a:pt x="1688" y="125"/>
                </a:lnTo>
                <a:lnTo>
                  <a:pt x="1612" y="92"/>
                </a:lnTo>
                <a:lnTo>
                  <a:pt x="1536" y="65"/>
                </a:lnTo>
                <a:lnTo>
                  <a:pt x="1476" y="43"/>
                </a:lnTo>
                <a:lnTo>
                  <a:pt x="1422" y="27"/>
                </a:lnTo>
                <a:lnTo>
                  <a:pt x="1384" y="10"/>
                </a:lnTo>
                <a:lnTo>
                  <a:pt x="1357" y="5"/>
                </a:lnTo>
                <a:lnTo>
                  <a:pt x="1346" y="0"/>
                </a:lnTo>
                <a:lnTo>
                  <a:pt x="1498" y="54"/>
                </a:lnTo>
                <a:lnTo>
                  <a:pt x="1655" y="119"/>
                </a:lnTo>
                <a:lnTo>
                  <a:pt x="1807" y="185"/>
                </a:lnTo>
                <a:lnTo>
                  <a:pt x="1948" y="255"/>
                </a:lnTo>
                <a:lnTo>
                  <a:pt x="2013" y="288"/>
                </a:lnTo>
                <a:lnTo>
                  <a:pt x="2068" y="326"/>
                </a:lnTo>
                <a:lnTo>
                  <a:pt x="2122" y="364"/>
                </a:lnTo>
                <a:lnTo>
                  <a:pt x="2171" y="402"/>
                </a:lnTo>
                <a:lnTo>
                  <a:pt x="2209" y="440"/>
                </a:lnTo>
                <a:lnTo>
                  <a:pt x="2236" y="478"/>
                </a:lnTo>
                <a:lnTo>
                  <a:pt x="2252" y="522"/>
                </a:lnTo>
                <a:lnTo>
                  <a:pt x="2263" y="560"/>
                </a:lnTo>
                <a:lnTo>
                  <a:pt x="2258" y="598"/>
                </a:lnTo>
                <a:lnTo>
                  <a:pt x="2241" y="636"/>
                </a:lnTo>
                <a:lnTo>
                  <a:pt x="2214" y="669"/>
                </a:lnTo>
                <a:lnTo>
                  <a:pt x="2171" y="702"/>
                </a:lnTo>
                <a:lnTo>
                  <a:pt x="2122" y="729"/>
                </a:lnTo>
                <a:lnTo>
                  <a:pt x="2062" y="756"/>
                </a:lnTo>
                <a:lnTo>
                  <a:pt x="1997" y="778"/>
                </a:lnTo>
                <a:lnTo>
                  <a:pt x="1921" y="800"/>
                </a:lnTo>
                <a:lnTo>
                  <a:pt x="1834" y="821"/>
                </a:lnTo>
                <a:lnTo>
                  <a:pt x="1748" y="843"/>
                </a:lnTo>
                <a:lnTo>
                  <a:pt x="1552" y="876"/>
                </a:lnTo>
                <a:lnTo>
                  <a:pt x="1351" y="908"/>
                </a:lnTo>
                <a:lnTo>
                  <a:pt x="1134" y="941"/>
                </a:lnTo>
                <a:lnTo>
                  <a:pt x="923" y="968"/>
                </a:lnTo>
                <a:lnTo>
                  <a:pt x="716" y="995"/>
                </a:lnTo>
                <a:lnTo>
                  <a:pt x="521" y="1028"/>
                </a:lnTo>
                <a:lnTo>
                  <a:pt x="434" y="1044"/>
                </a:lnTo>
                <a:lnTo>
                  <a:pt x="353" y="1066"/>
                </a:lnTo>
                <a:lnTo>
                  <a:pt x="277" y="1082"/>
                </a:lnTo>
                <a:lnTo>
                  <a:pt x="206" y="1104"/>
                </a:lnTo>
                <a:lnTo>
                  <a:pt x="147" y="1126"/>
                </a:lnTo>
                <a:lnTo>
                  <a:pt x="92" y="1148"/>
                </a:lnTo>
                <a:lnTo>
                  <a:pt x="54" y="1175"/>
                </a:lnTo>
                <a:lnTo>
                  <a:pt x="22" y="1202"/>
                </a:lnTo>
                <a:lnTo>
                  <a:pt x="6" y="1229"/>
                </a:lnTo>
                <a:lnTo>
                  <a:pt x="0" y="1262"/>
                </a:lnTo>
                <a:lnTo>
                  <a:pt x="11" y="1295"/>
                </a:lnTo>
                <a:lnTo>
                  <a:pt x="27" y="1327"/>
                </a:lnTo>
                <a:lnTo>
                  <a:pt x="54" y="1355"/>
                </a:lnTo>
                <a:lnTo>
                  <a:pt x="98" y="1382"/>
                </a:lnTo>
                <a:lnTo>
                  <a:pt x="141" y="1404"/>
                </a:lnTo>
                <a:lnTo>
                  <a:pt x="196" y="1425"/>
                </a:lnTo>
                <a:lnTo>
                  <a:pt x="261" y="1447"/>
                </a:lnTo>
                <a:lnTo>
                  <a:pt x="326" y="1469"/>
                </a:lnTo>
                <a:lnTo>
                  <a:pt x="266" y="1442"/>
                </a:lnTo>
                <a:lnTo>
                  <a:pt x="217" y="1414"/>
                </a:lnTo>
                <a:lnTo>
                  <a:pt x="174" y="1387"/>
                </a:lnTo>
                <a:lnTo>
                  <a:pt x="147" y="1360"/>
                </a:lnTo>
                <a:lnTo>
                  <a:pt x="125" y="1333"/>
                </a:lnTo>
                <a:lnTo>
                  <a:pt x="120" y="1306"/>
                </a:lnTo>
                <a:lnTo>
                  <a:pt x="125" y="1278"/>
                </a:lnTo>
                <a:lnTo>
                  <a:pt x="141" y="1257"/>
                </a:lnTo>
                <a:lnTo>
                  <a:pt x="174" y="1229"/>
                </a:lnTo>
                <a:lnTo>
                  <a:pt x="212" y="1208"/>
                </a:lnTo>
                <a:lnTo>
                  <a:pt x="272" y="1186"/>
                </a:lnTo>
                <a:lnTo>
                  <a:pt x="342" y="1164"/>
                </a:lnTo>
                <a:lnTo>
                  <a:pt x="423" y="1142"/>
                </a:lnTo>
                <a:lnTo>
                  <a:pt x="527" y="1121"/>
                </a:lnTo>
                <a:lnTo>
                  <a:pt x="641" y="1104"/>
                </a:lnTo>
                <a:lnTo>
                  <a:pt x="771" y="108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50000">
                <a:srgbClr val="006600"/>
              </a:gs>
              <a:gs pos="100000">
                <a:schemeClr val="folHlink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rot="10800000"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7" name="Freeform 9"/>
          <p:cNvSpPr>
            <a:spLocks/>
          </p:cNvSpPr>
          <p:nvPr/>
        </p:nvSpPr>
        <p:spPr bwMode="hidden">
          <a:xfrm rot="9876614">
            <a:off x="-30190" y="150925"/>
            <a:ext cx="1985372" cy="3790576"/>
          </a:xfrm>
          <a:custGeom>
            <a:avLst/>
            <a:gdLst>
              <a:gd name="T0" fmla="*/ 982 w 2296"/>
              <a:gd name="T1" fmla="*/ 1061 h 1469"/>
              <a:gd name="T2" fmla="*/ 1357 w 2296"/>
              <a:gd name="T3" fmla="*/ 1012 h 1469"/>
              <a:gd name="T4" fmla="*/ 1666 w 2296"/>
              <a:gd name="T5" fmla="*/ 957 h 1469"/>
              <a:gd name="T6" fmla="*/ 1916 w 2296"/>
              <a:gd name="T7" fmla="*/ 897 h 1469"/>
              <a:gd name="T8" fmla="*/ 2100 w 2296"/>
              <a:gd name="T9" fmla="*/ 832 h 1469"/>
              <a:gd name="T10" fmla="*/ 2220 w 2296"/>
              <a:gd name="T11" fmla="*/ 756 h 1469"/>
              <a:gd name="T12" fmla="*/ 2285 w 2296"/>
              <a:gd name="T13" fmla="*/ 669 h 1469"/>
              <a:gd name="T14" fmla="*/ 2290 w 2296"/>
              <a:gd name="T15" fmla="*/ 560 h 1469"/>
              <a:gd name="T16" fmla="*/ 2241 w 2296"/>
              <a:gd name="T17" fmla="*/ 457 h 1469"/>
              <a:gd name="T18" fmla="*/ 2144 w 2296"/>
              <a:gd name="T19" fmla="*/ 364 h 1469"/>
              <a:gd name="T20" fmla="*/ 2008 w 2296"/>
              <a:gd name="T21" fmla="*/ 277 h 1469"/>
              <a:gd name="T22" fmla="*/ 1769 w 2296"/>
              <a:gd name="T23" fmla="*/ 157 h 1469"/>
              <a:gd name="T24" fmla="*/ 1612 w 2296"/>
              <a:gd name="T25" fmla="*/ 92 h 1469"/>
              <a:gd name="T26" fmla="*/ 1476 w 2296"/>
              <a:gd name="T27" fmla="*/ 43 h 1469"/>
              <a:gd name="T28" fmla="*/ 1384 w 2296"/>
              <a:gd name="T29" fmla="*/ 10 h 1469"/>
              <a:gd name="T30" fmla="*/ 1346 w 2296"/>
              <a:gd name="T31" fmla="*/ 0 h 1469"/>
              <a:gd name="T32" fmla="*/ 1655 w 2296"/>
              <a:gd name="T33" fmla="*/ 119 h 1469"/>
              <a:gd name="T34" fmla="*/ 1948 w 2296"/>
              <a:gd name="T35" fmla="*/ 255 h 1469"/>
              <a:gd name="T36" fmla="*/ 2068 w 2296"/>
              <a:gd name="T37" fmla="*/ 326 h 1469"/>
              <a:gd name="T38" fmla="*/ 2171 w 2296"/>
              <a:gd name="T39" fmla="*/ 402 h 1469"/>
              <a:gd name="T40" fmla="*/ 2236 w 2296"/>
              <a:gd name="T41" fmla="*/ 478 h 1469"/>
              <a:gd name="T42" fmla="*/ 2263 w 2296"/>
              <a:gd name="T43" fmla="*/ 560 h 1469"/>
              <a:gd name="T44" fmla="*/ 2241 w 2296"/>
              <a:gd name="T45" fmla="*/ 636 h 1469"/>
              <a:gd name="T46" fmla="*/ 2171 w 2296"/>
              <a:gd name="T47" fmla="*/ 702 h 1469"/>
              <a:gd name="T48" fmla="*/ 2062 w 2296"/>
              <a:gd name="T49" fmla="*/ 756 h 1469"/>
              <a:gd name="T50" fmla="*/ 1921 w 2296"/>
              <a:gd name="T51" fmla="*/ 800 h 1469"/>
              <a:gd name="T52" fmla="*/ 1748 w 2296"/>
              <a:gd name="T53" fmla="*/ 843 h 1469"/>
              <a:gd name="T54" fmla="*/ 1351 w 2296"/>
              <a:gd name="T55" fmla="*/ 908 h 1469"/>
              <a:gd name="T56" fmla="*/ 923 w 2296"/>
              <a:gd name="T57" fmla="*/ 968 h 1469"/>
              <a:gd name="T58" fmla="*/ 521 w 2296"/>
              <a:gd name="T59" fmla="*/ 1028 h 1469"/>
              <a:gd name="T60" fmla="*/ 353 w 2296"/>
              <a:gd name="T61" fmla="*/ 1066 h 1469"/>
              <a:gd name="T62" fmla="*/ 206 w 2296"/>
              <a:gd name="T63" fmla="*/ 1104 h 1469"/>
              <a:gd name="T64" fmla="*/ 92 w 2296"/>
              <a:gd name="T65" fmla="*/ 1148 h 1469"/>
              <a:gd name="T66" fmla="*/ 22 w 2296"/>
              <a:gd name="T67" fmla="*/ 1202 h 1469"/>
              <a:gd name="T68" fmla="*/ 0 w 2296"/>
              <a:gd name="T69" fmla="*/ 1262 h 1469"/>
              <a:gd name="T70" fmla="*/ 27 w 2296"/>
              <a:gd name="T71" fmla="*/ 1327 h 1469"/>
              <a:gd name="T72" fmla="*/ 98 w 2296"/>
              <a:gd name="T73" fmla="*/ 1382 h 1469"/>
              <a:gd name="T74" fmla="*/ 196 w 2296"/>
              <a:gd name="T75" fmla="*/ 1425 h 1469"/>
              <a:gd name="T76" fmla="*/ 326 w 2296"/>
              <a:gd name="T77" fmla="*/ 1469 h 1469"/>
              <a:gd name="T78" fmla="*/ 217 w 2296"/>
              <a:gd name="T79" fmla="*/ 1414 h 1469"/>
              <a:gd name="T80" fmla="*/ 147 w 2296"/>
              <a:gd name="T81" fmla="*/ 1360 h 1469"/>
              <a:gd name="T82" fmla="*/ 120 w 2296"/>
              <a:gd name="T83" fmla="*/ 1306 h 1469"/>
              <a:gd name="T84" fmla="*/ 141 w 2296"/>
              <a:gd name="T85" fmla="*/ 1257 h 1469"/>
              <a:gd name="T86" fmla="*/ 212 w 2296"/>
              <a:gd name="T87" fmla="*/ 1208 h 1469"/>
              <a:gd name="T88" fmla="*/ 342 w 2296"/>
              <a:gd name="T89" fmla="*/ 1164 h 1469"/>
              <a:gd name="T90" fmla="*/ 527 w 2296"/>
              <a:gd name="T91" fmla="*/ 1121 h 1469"/>
              <a:gd name="T92" fmla="*/ 771 w 2296"/>
              <a:gd name="T93" fmla="*/ 1088 h 146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296"/>
              <a:gd name="T142" fmla="*/ 0 h 1469"/>
              <a:gd name="T143" fmla="*/ 2296 w 2296"/>
              <a:gd name="T144" fmla="*/ 1469 h 146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296" h="1469">
                <a:moveTo>
                  <a:pt x="771" y="1088"/>
                </a:moveTo>
                <a:lnTo>
                  <a:pt x="982" y="1061"/>
                </a:lnTo>
                <a:lnTo>
                  <a:pt x="1178" y="1034"/>
                </a:lnTo>
                <a:lnTo>
                  <a:pt x="1357" y="1012"/>
                </a:lnTo>
                <a:lnTo>
                  <a:pt x="1520" y="985"/>
                </a:lnTo>
                <a:lnTo>
                  <a:pt x="1666" y="957"/>
                </a:lnTo>
                <a:lnTo>
                  <a:pt x="1796" y="930"/>
                </a:lnTo>
                <a:lnTo>
                  <a:pt x="1916" y="897"/>
                </a:lnTo>
                <a:lnTo>
                  <a:pt x="2013" y="870"/>
                </a:lnTo>
                <a:lnTo>
                  <a:pt x="2100" y="832"/>
                </a:lnTo>
                <a:lnTo>
                  <a:pt x="2171" y="800"/>
                </a:lnTo>
                <a:lnTo>
                  <a:pt x="2220" y="756"/>
                </a:lnTo>
                <a:lnTo>
                  <a:pt x="2263" y="712"/>
                </a:lnTo>
                <a:lnTo>
                  <a:pt x="2285" y="669"/>
                </a:lnTo>
                <a:lnTo>
                  <a:pt x="2296" y="614"/>
                </a:lnTo>
                <a:lnTo>
                  <a:pt x="2290" y="560"/>
                </a:lnTo>
                <a:lnTo>
                  <a:pt x="2269" y="500"/>
                </a:lnTo>
                <a:lnTo>
                  <a:pt x="2241" y="457"/>
                </a:lnTo>
                <a:lnTo>
                  <a:pt x="2198" y="408"/>
                </a:lnTo>
                <a:lnTo>
                  <a:pt x="2144" y="364"/>
                </a:lnTo>
                <a:lnTo>
                  <a:pt x="2079" y="321"/>
                </a:lnTo>
                <a:lnTo>
                  <a:pt x="2008" y="277"/>
                </a:lnTo>
                <a:lnTo>
                  <a:pt x="1927" y="234"/>
                </a:lnTo>
                <a:lnTo>
                  <a:pt x="1769" y="157"/>
                </a:lnTo>
                <a:lnTo>
                  <a:pt x="1688" y="125"/>
                </a:lnTo>
                <a:lnTo>
                  <a:pt x="1612" y="92"/>
                </a:lnTo>
                <a:lnTo>
                  <a:pt x="1536" y="65"/>
                </a:lnTo>
                <a:lnTo>
                  <a:pt x="1476" y="43"/>
                </a:lnTo>
                <a:lnTo>
                  <a:pt x="1422" y="27"/>
                </a:lnTo>
                <a:lnTo>
                  <a:pt x="1384" y="10"/>
                </a:lnTo>
                <a:lnTo>
                  <a:pt x="1357" y="5"/>
                </a:lnTo>
                <a:lnTo>
                  <a:pt x="1346" y="0"/>
                </a:lnTo>
                <a:lnTo>
                  <a:pt x="1498" y="54"/>
                </a:lnTo>
                <a:lnTo>
                  <a:pt x="1655" y="119"/>
                </a:lnTo>
                <a:lnTo>
                  <a:pt x="1807" y="185"/>
                </a:lnTo>
                <a:lnTo>
                  <a:pt x="1948" y="255"/>
                </a:lnTo>
                <a:lnTo>
                  <a:pt x="2013" y="288"/>
                </a:lnTo>
                <a:lnTo>
                  <a:pt x="2068" y="326"/>
                </a:lnTo>
                <a:lnTo>
                  <a:pt x="2122" y="364"/>
                </a:lnTo>
                <a:lnTo>
                  <a:pt x="2171" y="402"/>
                </a:lnTo>
                <a:lnTo>
                  <a:pt x="2209" y="440"/>
                </a:lnTo>
                <a:lnTo>
                  <a:pt x="2236" y="478"/>
                </a:lnTo>
                <a:lnTo>
                  <a:pt x="2252" y="522"/>
                </a:lnTo>
                <a:lnTo>
                  <a:pt x="2263" y="560"/>
                </a:lnTo>
                <a:lnTo>
                  <a:pt x="2258" y="598"/>
                </a:lnTo>
                <a:lnTo>
                  <a:pt x="2241" y="636"/>
                </a:lnTo>
                <a:lnTo>
                  <a:pt x="2214" y="669"/>
                </a:lnTo>
                <a:lnTo>
                  <a:pt x="2171" y="702"/>
                </a:lnTo>
                <a:lnTo>
                  <a:pt x="2122" y="729"/>
                </a:lnTo>
                <a:lnTo>
                  <a:pt x="2062" y="756"/>
                </a:lnTo>
                <a:lnTo>
                  <a:pt x="1997" y="778"/>
                </a:lnTo>
                <a:lnTo>
                  <a:pt x="1921" y="800"/>
                </a:lnTo>
                <a:lnTo>
                  <a:pt x="1834" y="821"/>
                </a:lnTo>
                <a:lnTo>
                  <a:pt x="1748" y="843"/>
                </a:lnTo>
                <a:lnTo>
                  <a:pt x="1552" y="876"/>
                </a:lnTo>
                <a:lnTo>
                  <a:pt x="1351" y="908"/>
                </a:lnTo>
                <a:lnTo>
                  <a:pt x="1134" y="941"/>
                </a:lnTo>
                <a:lnTo>
                  <a:pt x="923" y="968"/>
                </a:lnTo>
                <a:lnTo>
                  <a:pt x="716" y="995"/>
                </a:lnTo>
                <a:lnTo>
                  <a:pt x="521" y="1028"/>
                </a:lnTo>
                <a:lnTo>
                  <a:pt x="434" y="1044"/>
                </a:lnTo>
                <a:lnTo>
                  <a:pt x="353" y="1066"/>
                </a:lnTo>
                <a:lnTo>
                  <a:pt x="277" y="1082"/>
                </a:lnTo>
                <a:lnTo>
                  <a:pt x="206" y="1104"/>
                </a:lnTo>
                <a:lnTo>
                  <a:pt x="147" y="1126"/>
                </a:lnTo>
                <a:lnTo>
                  <a:pt x="92" y="1148"/>
                </a:lnTo>
                <a:lnTo>
                  <a:pt x="54" y="1175"/>
                </a:lnTo>
                <a:lnTo>
                  <a:pt x="22" y="1202"/>
                </a:lnTo>
                <a:lnTo>
                  <a:pt x="6" y="1229"/>
                </a:lnTo>
                <a:lnTo>
                  <a:pt x="0" y="1262"/>
                </a:lnTo>
                <a:lnTo>
                  <a:pt x="11" y="1295"/>
                </a:lnTo>
                <a:lnTo>
                  <a:pt x="27" y="1327"/>
                </a:lnTo>
                <a:lnTo>
                  <a:pt x="54" y="1355"/>
                </a:lnTo>
                <a:lnTo>
                  <a:pt x="98" y="1382"/>
                </a:lnTo>
                <a:lnTo>
                  <a:pt x="141" y="1404"/>
                </a:lnTo>
                <a:lnTo>
                  <a:pt x="196" y="1425"/>
                </a:lnTo>
                <a:lnTo>
                  <a:pt x="261" y="1447"/>
                </a:lnTo>
                <a:lnTo>
                  <a:pt x="326" y="1469"/>
                </a:lnTo>
                <a:lnTo>
                  <a:pt x="266" y="1442"/>
                </a:lnTo>
                <a:lnTo>
                  <a:pt x="217" y="1414"/>
                </a:lnTo>
                <a:lnTo>
                  <a:pt x="174" y="1387"/>
                </a:lnTo>
                <a:lnTo>
                  <a:pt x="147" y="1360"/>
                </a:lnTo>
                <a:lnTo>
                  <a:pt x="125" y="1333"/>
                </a:lnTo>
                <a:lnTo>
                  <a:pt x="120" y="1306"/>
                </a:lnTo>
                <a:lnTo>
                  <a:pt x="125" y="1278"/>
                </a:lnTo>
                <a:lnTo>
                  <a:pt x="141" y="1257"/>
                </a:lnTo>
                <a:lnTo>
                  <a:pt x="174" y="1229"/>
                </a:lnTo>
                <a:lnTo>
                  <a:pt x="212" y="1208"/>
                </a:lnTo>
                <a:lnTo>
                  <a:pt x="272" y="1186"/>
                </a:lnTo>
                <a:lnTo>
                  <a:pt x="342" y="1164"/>
                </a:lnTo>
                <a:lnTo>
                  <a:pt x="423" y="1142"/>
                </a:lnTo>
                <a:lnTo>
                  <a:pt x="527" y="1121"/>
                </a:lnTo>
                <a:lnTo>
                  <a:pt x="641" y="1104"/>
                </a:lnTo>
                <a:lnTo>
                  <a:pt x="771" y="1088"/>
                </a:lnTo>
                <a:close/>
              </a:path>
            </a:pathLst>
          </a:custGeom>
          <a:solidFill>
            <a:srgbClr val="FF9933"/>
          </a:solidFill>
          <a:ln w="9525">
            <a:noFill/>
            <a:round/>
            <a:headEnd/>
            <a:tailEnd/>
          </a:ln>
        </p:spPr>
        <p:txBody>
          <a:bodyPr rot="10800000"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1701053" y="663579"/>
            <a:ext cx="63246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C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/>
            <a:r>
              <a:rPr lang="es-EC" sz="1600" b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4.- El modelo comunicativo – sistémico: la acción comunicativa en los sistemas sociales</a:t>
            </a:r>
            <a:endParaRPr lang="es-EC" sz="1600" b="1" dirty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/>
            <a:endParaRPr lang="es-EC" sz="1600" dirty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EC" sz="1600" dirty="0" smtClean="0">
                <a:latin typeface="Bookman Old Style" pitchFamily="18" charset="0"/>
                <a:cs typeface="Times New Roman" pitchFamily="18" charset="0"/>
              </a:rPr>
              <a:t>Comunicación como interacción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EC" sz="1600" i="1" dirty="0" smtClean="0">
                <a:latin typeface="Bookman Old Style" pitchFamily="18" charset="0"/>
                <a:cs typeface="Times New Roman" pitchFamily="18" charset="0"/>
              </a:rPr>
              <a:t>El hombre se comunica con su medio y con los demás, para inicialmente adaptarse y luego transformar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EC" sz="1600" i="1" dirty="0" smtClean="0">
                <a:latin typeface="Bookman Old Style" pitchFamily="18" charset="0"/>
                <a:cs typeface="Times New Roman" pitchFamily="18" charset="0"/>
              </a:rPr>
              <a:t>La comunicación como dinamizadora social y como configuradora de la opinión pública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EC" sz="1600" i="1" dirty="0" smtClean="0">
                <a:latin typeface="Bookman Old Style" pitchFamily="18" charset="0"/>
                <a:cs typeface="Times New Roman" pitchFamily="18" charset="0"/>
              </a:rPr>
              <a:t>La comunicación no es un instrumento, sino elemento constituyente y nutriente de la sociedad y de sus sistemas y productos</a:t>
            </a:r>
            <a:endParaRPr lang="es-EC" sz="1600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l="36228" t="6135" r="38396" b="5630"/>
          <a:stretch/>
        </p:blipFill>
        <p:spPr>
          <a:xfrm rot="16200000">
            <a:off x="4347472" y="1588706"/>
            <a:ext cx="1305186" cy="6051177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 descr="fondo-trisquel-naranja.jpg"/>
          <p:cNvPicPr>
            <a:picLocks noChangeAspect="1"/>
          </p:cNvPicPr>
          <p:nvPr/>
        </p:nvPicPr>
        <p:blipFill>
          <a:blip r:embed="rId2" cstate="print"/>
          <a:srcRect b="3177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Rectangle 29"/>
          <p:cNvSpPr>
            <a:spLocks noChangeArrowheads="1"/>
          </p:cNvSpPr>
          <p:nvPr/>
        </p:nvSpPr>
        <p:spPr bwMode="auto">
          <a:xfrm>
            <a:off x="902525" y="534389"/>
            <a:ext cx="7564582" cy="4940135"/>
          </a:xfrm>
          <a:prstGeom prst="rect">
            <a:avLst/>
          </a:prstGeom>
          <a:gradFill>
            <a:gsLst>
              <a:gs pos="0">
                <a:srgbClr val="FFC000"/>
              </a:gs>
              <a:gs pos="0">
                <a:srgbClr val="FFC000"/>
              </a:gs>
              <a:gs pos="100000">
                <a:schemeClr val="bg1"/>
              </a:gs>
            </a:gsLst>
            <a:path path="rect">
              <a:fillToRect l="100000" t="10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sz="2400">
                <a:latin typeface="Times New Roman" pitchFamily="18" charset="0"/>
              </a:rPr>
              <a:t> </a:t>
            </a:r>
          </a:p>
        </p:txBody>
      </p:sp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0" y="5725659"/>
            <a:ext cx="9144000" cy="865187"/>
          </a:xfrm>
          <a:prstGeom prst="rect">
            <a:avLst/>
          </a:prstGeom>
          <a:gradFill rotWithShape="1">
            <a:gsLst>
              <a:gs pos="0">
                <a:srgbClr val="99CC00"/>
              </a:gs>
              <a:gs pos="100000">
                <a:srgbClr val="99CC00">
                  <a:gamma/>
                  <a:shade val="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6" name="Freeform 4"/>
          <p:cNvSpPr>
            <a:spLocks/>
          </p:cNvSpPr>
          <p:nvPr/>
        </p:nvSpPr>
        <p:spPr bwMode="hidden">
          <a:xfrm>
            <a:off x="3182587" y="5415148"/>
            <a:ext cx="5094514" cy="1442852"/>
          </a:xfrm>
          <a:custGeom>
            <a:avLst/>
            <a:gdLst>
              <a:gd name="T0" fmla="*/ 2740 w 2882"/>
              <a:gd name="T1" fmla="*/ 528 h 1671"/>
              <a:gd name="T2" fmla="*/ 2632 w 2882"/>
              <a:gd name="T3" fmla="*/ 484 h 1671"/>
              <a:gd name="T4" fmla="*/ 2480 w 2882"/>
              <a:gd name="T5" fmla="*/ 424 h 1671"/>
              <a:gd name="T6" fmla="*/ 2203 w 2882"/>
              <a:gd name="T7" fmla="*/ 343 h 1671"/>
              <a:gd name="T8" fmla="*/ 1970 w 2882"/>
              <a:gd name="T9" fmla="*/ 277 h 1671"/>
              <a:gd name="T10" fmla="*/ 1807 w 2882"/>
              <a:gd name="T11" fmla="*/ 212 h 1671"/>
              <a:gd name="T12" fmla="*/ 1693 w 2882"/>
              <a:gd name="T13" fmla="*/ 152 h 1671"/>
              <a:gd name="T14" fmla="*/ 1628 w 2882"/>
              <a:gd name="T15" fmla="*/ 103 h 1671"/>
              <a:gd name="T16" fmla="*/ 1590 w 2882"/>
              <a:gd name="T17" fmla="*/ 60 h 1671"/>
              <a:gd name="T18" fmla="*/ 1579 w 2882"/>
              <a:gd name="T19" fmla="*/ 27 h 1671"/>
              <a:gd name="T20" fmla="*/ 1585 w 2882"/>
              <a:gd name="T21" fmla="*/ 0 h 1671"/>
              <a:gd name="T22" fmla="*/ 1557 w 2882"/>
              <a:gd name="T23" fmla="*/ 49 h 1671"/>
              <a:gd name="T24" fmla="*/ 1568 w 2882"/>
              <a:gd name="T25" fmla="*/ 98 h 1671"/>
              <a:gd name="T26" fmla="*/ 1617 w 2882"/>
              <a:gd name="T27" fmla="*/ 141 h 1671"/>
              <a:gd name="T28" fmla="*/ 1688 w 2882"/>
              <a:gd name="T29" fmla="*/ 185 h 1671"/>
              <a:gd name="T30" fmla="*/ 1791 w 2882"/>
              <a:gd name="T31" fmla="*/ 228 h 1671"/>
              <a:gd name="T32" fmla="*/ 2040 w 2882"/>
              <a:gd name="T33" fmla="*/ 310 h 1671"/>
              <a:gd name="T34" fmla="*/ 2285 w 2882"/>
              <a:gd name="T35" fmla="*/ 381 h 1671"/>
              <a:gd name="T36" fmla="*/ 2464 w 2882"/>
              <a:gd name="T37" fmla="*/ 435 h 1671"/>
              <a:gd name="T38" fmla="*/ 2605 w 2882"/>
              <a:gd name="T39" fmla="*/ 484 h 1671"/>
              <a:gd name="T40" fmla="*/ 2708 w 2882"/>
              <a:gd name="T41" fmla="*/ 528 h 1671"/>
              <a:gd name="T42" fmla="*/ 2768 w 2882"/>
              <a:gd name="T43" fmla="*/ 560 h 1671"/>
              <a:gd name="T44" fmla="*/ 2795 w 2882"/>
              <a:gd name="T45" fmla="*/ 593 h 1671"/>
              <a:gd name="T46" fmla="*/ 2795 w 2882"/>
              <a:gd name="T47" fmla="*/ 642 h 1671"/>
              <a:gd name="T48" fmla="*/ 2762 w 2882"/>
              <a:gd name="T49" fmla="*/ 691 h 1671"/>
              <a:gd name="T50" fmla="*/ 2692 w 2882"/>
              <a:gd name="T51" fmla="*/ 735 h 1671"/>
              <a:gd name="T52" fmla="*/ 2589 w 2882"/>
              <a:gd name="T53" fmla="*/ 778 h 1671"/>
              <a:gd name="T54" fmla="*/ 2458 w 2882"/>
              <a:gd name="T55" fmla="*/ 822 h 1671"/>
              <a:gd name="T56" fmla="*/ 2301 w 2882"/>
              <a:gd name="T57" fmla="*/ 865 h 1671"/>
              <a:gd name="T58" fmla="*/ 2030 w 2882"/>
              <a:gd name="T59" fmla="*/ 930 h 1671"/>
              <a:gd name="T60" fmla="*/ 1606 w 2882"/>
              <a:gd name="T61" fmla="*/ 1034 h 1671"/>
              <a:gd name="T62" fmla="*/ 1145 w 2882"/>
              <a:gd name="T63" fmla="*/ 1164 h 1671"/>
              <a:gd name="T64" fmla="*/ 673 w 2882"/>
              <a:gd name="T65" fmla="*/ 1328 h 1671"/>
              <a:gd name="T66" fmla="*/ 217 w 2882"/>
              <a:gd name="T67" fmla="*/ 1545 h 1671"/>
              <a:gd name="T68" fmla="*/ 353 w 2882"/>
              <a:gd name="T69" fmla="*/ 1671 h 1671"/>
              <a:gd name="T70" fmla="*/ 754 w 2882"/>
              <a:gd name="T71" fmla="*/ 1469 h 1671"/>
              <a:gd name="T72" fmla="*/ 1145 w 2882"/>
              <a:gd name="T73" fmla="*/ 1311 h 1671"/>
              <a:gd name="T74" fmla="*/ 1519 w 2882"/>
              <a:gd name="T75" fmla="*/ 1186 h 1671"/>
              <a:gd name="T76" fmla="*/ 1861 w 2882"/>
              <a:gd name="T77" fmla="*/ 1083 h 1671"/>
              <a:gd name="T78" fmla="*/ 2165 w 2882"/>
              <a:gd name="T79" fmla="*/ 1007 h 1671"/>
              <a:gd name="T80" fmla="*/ 2426 w 2882"/>
              <a:gd name="T81" fmla="*/ 947 h 1671"/>
              <a:gd name="T82" fmla="*/ 2626 w 2882"/>
              <a:gd name="T83" fmla="*/ 892 h 1671"/>
              <a:gd name="T84" fmla="*/ 2762 w 2882"/>
              <a:gd name="T85" fmla="*/ 838 h 1671"/>
              <a:gd name="T86" fmla="*/ 2827 w 2882"/>
              <a:gd name="T87" fmla="*/ 794 h 1671"/>
              <a:gd name="T88" fmla="*/ 2865 w 2882"/>
              <a:gd name="T89" fmla="*/ 745 h 1671"/>
              <a:gd name="T90" fmla="*/ 2882 w 2882"/>
              <a:gd name="T91" fmla="*/ 702 h 1671"/>
              <a:gd name="T92" fmla="*/ 2854 w 2882"/>
              <a:gd name="T93" fmla="*/ 620 h 1671"/>
              <a:gd name="T94" fmla="*/ 2800 w 2882"/>
              <a:gd name="T95" fmla="*/ 560 h 1671"/>
              <a:gd name="T96" fmla="*/ 2773 w 2882"/>
              <a:gd name="T97" fmla="*/ 544 h 1671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2882"/>
              <a:gd name="T148" fmla="*/ 0 h 1671"/>
              <a:gd name="T149" fmla="*/ 2882 w 2882"/>
              <a:gd name="T150" fmla="*/ 1671 h 1671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2882" h="1671">
                <a:moveTo>
                  <a:pt x="2773" y="544"/>
                </a:moveTo>
                <a:lnTo>
                  <a:pt x="2740" y="528"/>
                </a:lnTo>
                <a:lnTo>
                  <a:pt x="2692" y="506"/>
                </a:lnTo>
                <a:lnTo>
                  <a:pt x="2632" y="484"/>
                </a:lnTo>
                <a:lnTo>
                  <a:pt x="2561" y="457"/>
                </a:lnTo>
                <a:lnTo>
                  <a:pt x="2480" y="424"/>
                </a:lnTo>
                <a:lnTo>
                  <a:pt x="2388" y="397"/>
                </a:lnTo>
                <a:lnTo>
                  <a:pt x="2203" y="343"/>
                </a:lnTo>
                <a:lnTo>
                  <a:pt x="2078" y="310"/>
                </a:lnTo>
                <a:lnTo>
                  <a:pt x="1970" y="277"/>
                </a:lnTo>
                <a:lnTo>
                  <a:pt x="1878" y="245"/>
                </a:lnTo>
                <a:lnTo>
                  <a:pt x="1807" y="212"/>
                </a:lnTo>
                <a:lnTo>
                  <a:pt x="1742" y="179"/>
                </a:lnTo>
                <a:lnTo>
                  <a:pt x="1693" y="152"/>
                </a:lnTo>
                <a:lnTo>
                  <a:pt x="1655" y="125"/>
                </a:lnTo>
                <a:lnTo>
                  <a:pt x="1628" y="103"/>
                </a:lnTo>
                <a:lnTo>
                  <a:pt x="1606" y="81"/>
                </a:lnTo>
                <a:lnTo>
                  <a:pt x="1590" y="60"/>
                </a:lnTo>
                <a:lnTo>
                  <a:pt x="1585" y="43"/>
                </a:lnTo>
                <a:lnTo>
                  <a:pt x="1579" y="27"/>
                </a:lnTo>
                <a:lnTo>
                  <a:pt x="1585" y="5"/>
                </a:lnTo>
                <a:lnTo>
                  <a:pt x="1585" y="0"/>
                </a:lnTo>
                <a:lnTo>
                  <a:pt x="1568" y="27"/>
                </a:lnTo>
                <a:lnTo>
                  <a:pt x="1557" y="49"/>
                </a:lnTo>
                <a:lnTo>
                  <a:pt x="1557" y="76"/>
                </a:lnTo>
                <a:lnTo>
                  <a:pt x="1568" y="98"/>
                </a:lnTo>
                <a:lnTo>
                  <a:pt x="1590" y="120"/>
                </a:lnTo>
                <a:lnTo>
                  <a:pt x="1617" y="141"/>
                </a:lnTo>
                <a:lnTo>
                  <a:pt x="1650" y="163"/>
                </a:lnTo>
                <a:lnTo>
                  <a:pt x="1688" y="185"/>
                </a:lnTo>
                <a:lnTo>
                  <a:pt x="1737" y="207"/>
                </a:lnTo>
                <a:lnTo>
                  <a:pt x="1791" y="228"/>
                </a:lnTo>
                <a:lnTo>
                  <a:pt x="1905" y="267"/>
                </a:lnTo>
                <a:lnTo>
                  <a:pt x="2040" y="310"/>
                </a:lnTo>
                <a:lnTo>
                  <a:pt x="2182" y="348"/>
                </a:lnTo>
                <a:lnTo>
                  <a:pt x="2285" y="381"/>
                </a:lnTo>
                <a:lnTo>
                  <a:pt x="2382" y="408"/>
                </a:lnTo>
                <a:lnTo>
                  <a:pt x="2464" y="435"/>
                </a:lnTo>
                <a:lnTo>
                  <a:pt x="2540" y="462"/>
                </a:lnTo>
                <a:lnTo>
                  <a:pt x="2605" y="484"/>
                </a:lnTo>
                <a:lnTo>
                  <a:pt x="2659" y="506"/>
                </a:lnTo>
                <a:lnTo>
                  <a:pt x="2708" y="528"/>
                </a:lnTo>
                <a:lnTo>
                  <a:pt x="2740" y="544"/>
                </a:lnTo>
                <a:lnTo>
                  <a:pt x="2768" y="560"/>
                </a:lnTo>
                <a:lnTo>
                  <a:pt x="2784" y="577"/>
                </a:lnTo>
                <a:lnTo>
                  <a:pt x="2795" y="593"/>
                </a:lnTo>
                <a:lnTo>
                  <a:pt x="2800" y="615"/>
                </a:lnTo>
                <a:lnTo>
                  <a:pt x="2795" y="642"/>
                </a:lnTo>
                <a:lnTo>
                  <a:pt x="2784" y="664"/>
                </a:lnTo>
                <a:lnTo>
                  <a:pt x="2762" y="691"/>
                </a:lnTo>
                <a:lnTo>
                  <a:pt x="2730" y="713"/>
                </a:lnTo>
                <a:lnTo>
                  <a:pt x="2692" y="735"/>
                </a:lnTo>
                <a:lnTo>
                  <a:pt x="2643" y="756"/>
                </a:lnTo>
                <a:lnTo>
                  <a:pt x="2589" y="778"/>
                </a:lnTo>
                <a:lnTo>
                  <a:pt x="2529" y="800"/>
                </a:lnTo>
                <a:lnTo>
                  <a:pt x="2458" y="822"/>
                </a:lnTo>
                <a:lnTo>
                  <a:pt x="2382" y="843"/>
                </a:lnTo>
                <a:lnTo>
                  <a:pt x="2301" y="865"/>
                </a:lnTo>
                <a:lnTo>
                  <a:pt x="2214" y="887"/>
                </a:lnTo>
                <a:lnTo>
                  <a:pt x="2030" y="930"/>
                </a:lnTo>
                <a:lnTo>
                  <a:pt x="1823" y="979"/>
                </a:lnTo>
                <a:lnTo>
                  <a:pt x="1606" y="1034"/>
                </a:lnTo>
                <a:lnTo>
                  <a:pt x="1378" y="1094"/>
                </a:lnTo>
                <a:lnTo>
                  <a:pt x="1145" y="1164"/>
                </a:lnTo>
                <a:lnTo>
                  <a:pt x="912" y="1241"/>
                </a:lnTo>
                <a:lnTo>
                  <a:pt x="673" y="1328"/>
                </a:lnTo>
                <a:lnTo>
                  <a:pt x="440" y="1431"/>
                </a:lnTo>
                <a:lnTo>
                  <a:pt x="217" y="1545"/>
                </a:lnTo>
                <a:lnTo>
                  <a:pt x="0" y="1671"/>
                </a:lnTo>
                <a:lnTo>
                  <a:pt x="353" y="1671"/>
                </a:lnTo>
                <a:lnTo>
                  <a:pt x="554" y="1567"/>
                </a:lnTo>
                <a:lnTo>
                  <a:pt x="754" y="1469"/>
                </a:lnTo>
                <a:lnTo>
                  <a:pt x="955" y="1388"/>
                </a:lnTo>
                <a:lnTo>
                  <a:pt x="1145" y="1311"/>
                </a:lnTo>
                <a:lnTo>
                  <a:pt x="1335" y="1241"/>
                </a:lnTo>
                <a:lnTo>
                  <a:pt x="1519" y="1186"/>
                </a:lnTo>
                <a:lnTo>
                  <a:pt x="1693" y="1132"/>
                </a:lnTo>
                <a:lnTo>
                  <a:pt x="1861" y="1083"/>
                </a:lnTo>
                <a:lnTo>
                  <a:pt x="2019" y="1045"/>
                </a:lnTo>
                <a:lnTo>
                  <a:pt x="2165" y="1007"/>
                </a:lnTo>
                <a:lnTo>
                  <a:pt x="2301" y="974"/>
                </a:lnTo>
                <a:lnTo>
                  <a:pt x="2426" y="947"/>
                </a:lnTo>
                <a:lnTo>
                  <a:pt x="2534" y="914"/>
                </a:lnTo>
                <a:lnTo>
                  <a:pt x="2626" y="892"/>
                </a:lnTo>
                <a:lnTo>
                  <a:pt x="2702" y="865"/>
                </a:lnTo>
                <a:lnTo>
                  <a:pt x="2762" y="838"/>
                </a:lnTo>
                <a:lnTo>
                  <a:pt x="2800" y="816"/>
                </a:lnTo>
                <a:lnTo>
                  <a:pt x="2827" y="794"/>
                </a:lnTo>
                <a:lnTo>
                  <a:pt x="2849" y="767"/>
                </a:lnTo>
                <a:lnTo>
                  <a:pt x="2865" y="745"/>
                </a:lnTo>
                <a:lnTo>
                  <a:pt x="2876" y="724"/>
                </a:lnTo>
                <a:lnTo>
                  <a:pt x="2882" y="702"/>
                </a:lnTo>
                <a:lnTo>
                  <a:pt x="2876" y="658"/>
                </a:lnTo>
                <a:lnTo>
                  <a:pt x="2854" y="620"/>
                </a:lnTo>
                <a:lnTo>
                  <a:pt x="2833" y="588"/>
                </a:lnTo>
                <a:lnTo>
                  <a:pt x="2800" y="560"/>
                </a:lnTo>
                <a:lnTo>
                  <a:pt x="2773" y="544"/>
                </a:lnTo>
                <a:close/>
              </a:path>
            </a:pathLst>
          </a:custGeom>
          <a:gradFill rotWithShape="0">
            <a:gsLst>
              <a:gs pos="0">
                <a:srgbClr val="FF9900"/>
              </a:gs>
              <a:gs pos="50000">
                <a:srgbClr val="E3E335"/>
              </a:gs>
              <a:gs pos="100000">
                <a:srgbClr val="FF9900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21" name="Freeform 9"/>
          <p:cNvSpPr>
            <a:spLocks/>
          </p:cNvSpPr>
          <p:nvPr/>
        </p:nvSpPr>
        <p:spPr bwMode="hidden">
          <a:xfrm rot="9412492">
            <a:off x="174906" y="546423"/>
            <a:ext cx="2112989" cy="5594547"/>
          </a:xfrm>
          <a:custGeom>
            <a:avLst/>
            <a:gdLst>
              <a:gd name="T0" fmla="*/ 982 w 2296"/>
              <a:gd name="T1" fmla="*/ 1061 h 1469"/>
              <a:gd name="T2" fmla="*/ 1357 w 2296"/>
              <a:gd name="T3" fmla="*/ 1012 h 1469"/>
              <a:gd name="T4" fmla="*/ 1666 w 2296"/>
              <a:gd name="T5" fmla="*/ 957 h 1469"/>
              <a:gd name="T6" fmla="*/ 1916 w 2296"/>
              <a:gd name="T7" fmla="*/ 897 h 1469"/>
              <a:gd name="T8" fmla="*/ 2100 w 2296"/>
              <a:gd name="T9" fmla="*/ 832 h 1469"/>
              <a:gd name="T10" fmla="*/ 2220 w 2296"/>
              <a:gd name="T11" fmla="*/ 756 h 1469"/>
              <a:gd name="T12" fmla="*/ 2285 w 2296"/>
              <a:gd name="T13" fmla="*/ 669 h 1469"/>
              <a:gd name="T14" fmla="*/ 2290 w 2296"/>
              <a:gd name="T15" fmla="*/ 560 h 1469"/>
              <a:gd name="T16" fmla="*/ 2241 w 2296"/>
              <a:gd name="T17" fmla="*/ 457 h 1469"/>
              <a:gd name="T18" fmla="*/ 2144 w 2296"/>
              <a:gd name="T19" fmla="*/ 364 h 1469"/>
              <a:gd name="T20" fmla="*/ 2008 w 2296"/>
              <a:gd name="T21" fmla="*/ 277 h 1469"/>
              <a:gd name="T22" fmla="*/ 1769 w 2296"/>
              <a:gd name="T23" fmla="*/ 157 h 1469"/>
              <a:gd name="T24" fmla="*/ 1612 w 2296"/>
              <a:gd name="T25" fmla="*/ 92 h 1469"/>
              <a:gd name="T26" fmla="*/ 1476 w 2296"/>
              <a:gd name="T27" fmla="*/ 43 h 1469"/>
              <a:gd name="T28" fmla="*/ 1384 w 2296"/>
              <a:gd name="T29" fmla="*/ 10 h 1469"/>
              <a:gd name="T30" fmla="*/ 1346 w 2296"/>
              <a:gd name="T31" fmla="*/ 0 h 1469"/>
              <a:gd name="T32" fmla="*/ 1655 w 2296"/>
              <a:gd name="T33" fmla="*/ 119 h 1469"/>
              <a:gd name="T34" fmla="*/ 1948 w 2296"/>
              <a:gd name="T35" fmla="*/ 255 h 1469"/>
              <a:gd name="T36" fmla="*/ 2068 w 2296"/>
              <a:gd name="T37" fmla="*/ 326 h 1469"/>
              <a:gd name="T38" fmla="*/ 2171 w 2296"/>
              <a:gd name="T39" fmla="*/ 402 h 1469"/>
              <a:gd name="T40" fmla="*/ 2236 w 2296"/>
              <a:gd name="T41" fmla="*/ 478 h 1469"/>
              <a:gd name="T42" fmla="*/ 2263 w 2296"/>
              <a:gd name="T43" fmla="*/ 560 h 1469"/>
              <a:gd name="T44" fmla="*/ 2241 w 2296"/>
              <a:gd name="T45" fmla="*/ 636 h 1469"/>
              <a:gd name="T46" fmla="*/ 2171 w 2296"/>
              <a:gd name="T47" fmla="*/ 702 h 1469"/>
              <a:gd name="T48" fmla="*/ 2062 w 2296"/>
              <a:gd name="T49" fmla="*/ 756 h 1469"/>
              <a:gd name="T50" fmla="*/ 1921 w 2296"/>
              <a:gd name="T51" fmla="*/ 800 h 1469"/>
              <a:gd name="T52" fmla="*/ 1748 w 2296"/>
              <a:gd name="T53" fmla="*/ 843 h 1469"/>
              <a:gd name="T54" fmla="*/ 1351 w 2296"/>
              <a:gd name="T55" fmla="*/ 908 h 1469"/>
              <a:gd name="T56" fmla="*/ 923 w 2296"/>
              <a:gd name="T57" fmla="*/ 968 h 1469"/>
              <a:gd name="T58" fmla="*/ 521 w 2296"/>
              <a:gd name="T59" fmla="*/ 1028 h 1469"/>
              <a:gd name="T60" fmla="*/ 353 w 2296"/>
              <a:gd name="T61" fmla="*/ 1066 h 1469"/>
              <a:gd name="T62" fmla="*/ 206 w 2296"/>
              <a:gd name="T63" fmla="*/ 1104 h 1469"/>
              <a:gd name="T64" fmla="*/ 92 w 2296"/>
              <a:gd name="T65" fmla="*/ 1148 h 1469"/>
              <a:gd name="T66" fmla="*/ 22 w 2296"/>
              <a:gd name="T67" fmla="*/ 1202 h 1469"/>
              <a:gd name="T68" fmla="*/ 0 w 2296"/>
              <a:gd name="T69" fmla="*/ 1262 h 1469"/>
              <a:gd name="T70" fmla="*/ 27 w 2296"/>
              <a:gd name="T71" fmla="*/ 1327 h 1469"/>
              <a:gd name="T72" fmla="*/ 98 w 2296"/>
              <a:gd name="T73" fmla="*/ 1382 h 1469"/>
              <a:gd name="T74" fmla="*/ 196 w 2296"/>
              <a:gd name="T75" fmla="*/ 1425 h 1469"/>
              <a:gd name="T76" fmla="*/ 326 w 2296"/>
              <a:gd name="T77" fmla="*/ 1469 h 1469"/>
              <a:gd name="T78" fmla="*/ 217 w 2296"/>
              <a:gd name="T79" fmla="*/ 1414 h 1469"/>
              <a:gd name="T80" fmla="*/ 147 w 2296"/>
              <a:gd name="T81" fmla="*/ 1360 h 1469"/>
              <a:gd name="T82" fmla="*/ 120 w 2296"/>
              <a:gd name="T83" fmla="*/ 1306 h 1469"/>
              <a:gd name="T84" fmla="*/ 141 w 2296"/>
              <a:gd name="T85" fmla="*/ 1257 h 1469"/>
              <a:gd name="T86" fmla="*/ 212 w 2296"/>
              <a:gd name="T87" fmla="*/ 1208 h 1469"/>
              <a:gd name="T88" fmla="*/ 342 w 2296"/>
              <a:gd name="T89" fmla="*/ 1164 h 1469"/>
              <a:gd name="T90" fmla="*/ 527 w 2296"/>
              <a:gd name="T91" fmla="*/ 1121 h 1469"/>
              <a:gd name="T92" fmla="*/ 771 w 2296"/>
              <a:gd name="T93" fmla="*/ 1088 h 146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296"/>
              <a:gd name="T142" fmla="*/ 0 h 1469"/>
              <a:gd name="T143" fmla="*/ 2296 w 2296"/>
              <a:gd name="T144" fmla="*/ 1469 h 146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296" h="1469">
                <a:moveTo>
                  <a:pt x="771" y="1088"/>
                </a:moveTo>
                <a:lnTo>
                  <a:pt x="982" y="1061"/>
                </a:lnTo>
                <a:lnTo>
                  <a:pt x="1178" y="1034"/>
                </a:lnTo>
                <a:lnTo>
                  <a:pt x="1357" y="1012"/>
                </a:lnTo>
                <a:lnTo>
                  <a:pt x="1520" y="985"/>
                </a:lnTo>
                <a:lnTo>
                  <a:pt x="1666" y="957"/>
                </a:lnTo>
                <a:lnTo>
                  <a:pt x="1796" y="930"/>
                </a:lnTo>
                <a:lnTo>
                  <a:pt x="1916" y="897"/>
                </a:lnTo>
                <a:lnTo>
                  <a:pt x="2013" y="870"/>
                </a:lnTo>
                <a:lnTo>
                  <a:pt x="2100" y="832"/>
                </a:lnTo>
                <a:lnTo>
                  <a:pt x="2171" y="800"/>
                </a:lnTo>
                <a:lnTo>
                  <a:pt x="2220" y="756"/>
                </a:lnTo>
                <a:lnTo>
                  <a:pt x="2263" y="712"/>
                </a:lnTo>
                <a:lnTo>
                  <a:pt x="2285" y="669"/>
                </a:lnTo>
                <a:lnTo>
                  <a:pt x="2296" y="614"/>
                </a:lnTo>
                <a:lnTo>
                  <a:pt x="2290" y="560"/>
                </a:lnTo>
                <a:lnTo>
                  <a:pt x="2269" y="500"/>
                </a:lnTo>
                <a:lnTo>
                  <a:pt x="2241" y="457"/>
                </a:lnTo>
                <a:lnTo>
                  <a:pt x="2198" y="408"/>
                </a:lnTo>
                <a:lnTo>
                  <a:pt x="2144" y="364"/>
                </a:lnTo>
                <a:lnTo>
                  <a:pt x="2079" y="321"/>
                </a:lnTo>
                <a:lnTo>
                  <a:pt x="2008" y="277"/>
                </a:lnTo>
                <a:lnTo>
                  <a:pt x="1927" y="234"/>
                </a:lnTo>
                <a:lnTo>
                  <a:pt x="1769" y="157"/>
                </a:lnTo>
                <a:lnTo>
                  <a:pt x="1688" y="125"/>
                </a:lnTo>
                <a:lnTo>
                  <a:pt x="1612" y="92"/>
                </a:lnTo>
                <a:lnTo>
                  <a:pt x="1536" y="65"/>
                </a:lnTo>
                <a:lnTo>
                  <a:pt x="1476" y="43"/>
                </a:lnTo>
                <a:lnTo>
                  <a:pt x="1422" y="27"/>
                </a:lnTo>
                <a:lnTo>
                  <a:pt x="1384" y="10"/>
                </a:lnTo>
                <a:lnTo>
                  <a:pt x="1357" y="5"/>
                </a:lnTo>
                <a:lnTo>
                  <a:pt x="1346" y="0"/>
                </a:lnTo>
                <a:lnTo>
                  <a:pt x="1498" y="54"/>
                </a:lnTo>
                <a:lnTo>
                  <a:pt x="1655" y="119"/>
                </a:lnTo>
                <a:lnTo>
                  <a:pt x="1807" y="185"/>
                </a:lnTo>
                <a:lnTo>
                  <a:pt x="1948" y="255"/>
                </a:lnTo>
                <a:lnTo>
                  <a:pt x="2013" y="288"/>
                </a:lnTo>
                <a:lnTo>
                  <a:pt x="2068" y="326"/>
                </a:lnTo>
                <a:lnTo>
                  <a:pt x="2122" y="364"/>
                </a:lnTo>
                <a:lnTo>
                  <a:pt x="2171" y="402"/>
                </a:lnTo>
                <a:lnTo>
                  <a:pt x="2209" y="440"/>
                </a:lnTo>
                <a:lnTo>
                  <a:pt x="2236" y="478"/>
                </a:lnTo>
                <a:lnTo>
                  <a:pt x="2252" y="522"/>
                </a:lnTo>
                <a:lnTo>
                  <a:pt x="2263" y="560"/>
                </a:lnTo>
                <a:lnTo>
                  <a:pt x="2258" y="598"/>
                </a:lnTo>
                <a:lnTo>
                  <a:pt x="2241" y="636"/>
                </a:lnTo>
                <a:lnTo>
                  <a:pt x="2214" y="669"/>
                </a:lnTo>
                <a:lnTo>
                  <a:pt x="2171" y="702"/>
                </a:lnTo>
                <a:lnTo>
                  <a:pt x="2122" y="729"/>
                </a:lnTo>
                <a:lnTo>
                  <a:pt x="2062" y="756"/>
                </a:lnTo>
                <a:lnTo>
                  <a:pt x="1997" y="778"/>
                </a:lnTo>
                <a:lnTo>
                  <a:pt x="1921" y="800"/>
                </a:lnTo>
                <a:lnTo>
                  <a:pt x="1834" y="821"/>
                </a:lnTo>
                <a:lnTo>
                  <a:pt x="1748" y="843"/>
                </a:lnTo>
                <a:lnTo>
                  <a:pt x="1552" y="876"/>
                </a:lnTo>
                <a:lnTo>
                  <a:pt x="1351" y="908"/>
                </a:lnTo>
                <a:lnTo>
                  <a:pt x="1134" y="941"/>
                </a:lnTo>
                <a:lnTo>
                  <a:pt x="923" y="968"/>
                </a:lnTo>
                <a:lnTo>
                  <a:pt x="716" y="995"/>
                </a:lnTo>
                <a:lnTo>
                  <a:pt x="521" y="1028"/>
                </a:lnTo>
                <a:lnTo>
                  <a:pt x="434" y="1044"/>
                </a:lnTo>
                <a:lnTo>
                  <a:pt x="353" y="1066"/>
                </a:lnTo>
                <a:lnTo>
                  <a:pt x="277" y="1082"/>
                </a:lnTo>
                <a:lnTo>
                  <a:pt x="206" y="1104"/>
                </a:lnTo>
                <a:lnTo>
                  <a:pt x="147" y="1126"/>
                </a:lnTo>
                <a:lnTo>
                  <a:pt x="92" y="1148"/>
                </a:lnTo>
                <a:lnTo>
                  <a:pt x="54" y="1175"/>
                </a:lnTo>
                <a:lnTo>
                  <a:pt x="22" y="1202"/>
                </a:lnTo>
                <a:lnTo>
                  <a:pt x="6" y="1229"/>
                </a:lnTo>
                <a:lnTo>
                  <a:pt x="0" y="1262"/>
                </a:lnTo>
                <a:lnTo>
                  <a:pt x="11" y="1295"/>
                </a:lnTo>
                <a:lnTo>
                  <a:pt x="27" y="1327"/>
                </a:lnTo>
                <a:lnTo>
                  <a:pt x="54" y="1355"/>
                </a:lnTo>
                <a:lnTo>
                  <a:pt x="98" y="1382"/>
                </a:lnTo>
                <a:lnTo>
                  <a:pt x="141" y="1404"/>
                </a:lnTo>
                <a:lnTo>
                  <a:pt x="196" y="1425"/>
                </a:lnTo>
                <a:lnTo>
                  <a:pt x="261" y="1447"/>
                </a:lnTo>
                <a:lnTo>
                  <a:pt x="326" y="1469"/>
                </a:lnTo>
                <a:lnTo>
                  <a:pt x="266" y="1442"/>
                </a:lnTo>
                <a:lnTo>
                  <a:pt x="217" y="1414"/>
                </a:lnTo>
                <a:lnTo>
                  <a:pt x="174" y="1387"/>
                </a:lnTo>
                <a:lnTo>
                  <a:pt x="147" y="1360"/>
                </a:lnTo>
                <a:lnTo>
                  <a:pt x="125" y="1333"/>
                </a:lnTo>
                <a:lnTo>
                  <a:pt x="120" y="1306"/>
                </a:lnTo>
                <a:lnTo>
                  <a:pt x="125" y="1278"/>
                </a:lnTo>
                <a:lnTo>
                  <a:pt x="141" y="1257"/>
                </a:lnTo>
                <a:lnTo>
                  <a:pt x="174" y="1229"/>
                </a:lnTo>
                <a:lnTo>
                  <a:pt x="212" y="1208"/>
                </a:lnTo>
                <a:lnTo>
                  <a:pt x="272" y="1186"/>
                </a:lnTo>
                <a:lnTo>
                  <a:pt x="342" y="1164"/>
                </a:lnTo>
                <a:lnTo>
                  <a:pt x="423" y="1142"/>
                </a:lnTo>
                <a:lnTo>
                  <a:pt x="527" y="1121"/>
                </a:lnTo>
                <a:lnTo>
                  <a:pt x="641" y="1104"/>
                </a:lnTo>
                <a:lnTo>
                  <a:pt x="771" y="108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50000">
                <a:srgbClr val="006600"/>
              </a:gs>
              <a:gs pos="100000">
                <a:schemeClr val="folHlink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rot="10800000"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7" name="Freeform 9"/>
          <p:cNvSpPr>
            <a:spLocks/>
          </p:cNvSpPr>
          <p:nvPr/>
        </p:nvSpPr>
        <p:spPr bwMode="hidden">
          <a:xfrm rot="9876614">
            <a:off x="-30190" y="150925"/>
            <a:ext cx="1985372" cy="3790576"/>
          </a:xfrm>
          <a:custGeom>
            <a:avLst/>
            <a:gdLst>
              <a:gd name="T0" fmla="*/ 982 w 2296"/>
              <a:gd name="T1" fmla="*/ 1061 h 1469"/>
              <a:gd name="T2" fmla="*/ 1357 w 2296"/>
              <a:gd name="T3" fmla="*/ 1012 h 1469"/>
              <a:gd name="T4" fmla="*/ 1666 w 2296"/>
              <a:gd name="T5" fmla="*/ 957 h 1469"/>
              <a:gd name="T6" fmla="*/ 1916 w 2296"/>
              <a:gd name="T7" fmla="*/ 897 h 1469"/>
              <a:gd name="T8" fmla="*/ 2100 w 2296"/>
              <a:gd name="T9" fmla="*/ 832 h 1469"/>
              <a:gd name="T10" fmla="*/ 2220 w 2296"/>
              <a:gd name="T11" fmla="*/ 756 h 1469"/>
              <a:gd name="T12" fmla="*/ 2285 w 2296"/>
              <a:gd name="T13" fmla="*/ 669 h 1469"/>
              <a:gd name="T14" fmla="*/ 2290 w 2296"/>
              <a:gd name="T15" fmla="*/ 560 h 1469"/>
              <a:gd name="T16" fmla="*/ 2241 w 2296"/>
              <a:gd name="T17" fmla="*/ 457 h 1469"/>
              <a:gd name="T18" fmla="*/ 2144 w 2296"/>
              <a:gd name="T19" fmla="*/ 364 h 1469"/>
              <a:gd name="T20" fmla="*/ 2008 w 2296"/>
              <a:gd name="T21" fmla="*/ 277 h 1469"/>
              <a:gd name="T22" fmla="*/ 1769 w 2296"/>
              <a:gd name="T23" fmla="*/ 157 h 1469"/>
              <a:gd name="T24" fmla="*/ 1612 w 2296"/>
              <a:gd name="T25" fmla="*/ 92 h 1469"/>
              <a:gd name="T26" fmla="*/ 1476 w 2296"/>
              <a:gd name="T27" fmla="*/ 43 h 1469"/>
              <a:gd name="T28" fmla="*/ 1384 w 2296"/>
              <a:gd name="T29" fmla="*/ 10 h 1469"/>
              <a:gd name="T30" fmla="*/ 1346 w 2296"/>
              <a:gd name="T31" fmla="*/ 0 h 1469"/>
              <a:gd name="T32" fmla="*/ 1655 w 2296"/>
              <a:gd name="T33" fmla="*/ 119 h 1469"/>
              <a:gd name="T34" fmla="*/ 1948 w 2296"/>
              <a:gd name="T35" fmla="*/ 255 h 1469"/>
              <a:gd name="T36" fmla="*/ 2068 w 2296"/>
              <a:gd name="T37" fmla="*/ 326 h 1469"/>
              <a:gd name="T38" fmla="*/ 2171 w 2296"/>
              <a:gd name="T39" fmla="*/ 402 h 1469"/>
              <a:gd name="T40" fmla="*/ 2236 w 2296"/>
              <a:gd name="T41" fmla="*/ 478 h 1469"/>
              <a:gd name="T42" fmla="*/ 2263 w 2296"/>
              <a:gd name="T43" fmla="*/ 560 h 1469"/>
              <a:gd name="T44" fmla="*/ 2241 w 2296"/>
              <a:gd name="T45" fmla="*/ 636 h 1469"/>
              <a:gd name="T46" fmla="*/ 2171 w 2296"/>
              <a:gd name="T47" fmla="*/ 702 h 1469"/>
              <a:gd name="T48" fmla="*/ 2062 w 2296"/>
              <a:gd name="T49" fmla="*/ 756 h 1469"/>
              <a:gd name="T50" fmla="*/ 1921 w 2296"/>
              <a:gd name="T51" fmla="*/ 800 h 1469"/>
              <a:gd name="T52" fmla="*/ 1748 w 2296"/>
              <a:gd name="T53" fmla="*/ 843 h 1469"/>
              <a:gd name="T54" fmla="*/ 1351 w 2296"/>
              <a:gd name="T55" fmla="*/ 908 h 1469"/>
              <a:gd name="T56" fmla="*/ 923 w 2296"/>
              <a:gd name="T57" fmla="*/ 968 h 1469"/>
              <a:gd name="T58" fmla="*/ 521 w 2296"/>
              <a:gd name="T59" fmla="*/ 1028 h 1469"/>
              <a:gd name="T60" fmla="*/ 353 w 2296"/>
              <a:gd name="T61" fmla="*/ 1066 h 1469"/>
              <a:gd name="T62" fmla="*/ 206 w 2296"/>
              <a:gd name="T63" fmla="*/ 1104 h 1469"/>
              <a:gd name="T64" fmla="*/ 92 w 2296"/>
              <a:gd name="T65" fmla="*/ 1148 h 1469"/>
              <a:gd name="T66" fmla="*/ 22 w 2296"/>
              <a:gd name="T67" fmla="*/ 1202 h 1469"/>
              <a:gd name="T68" fmla="*/ 0 w 2296"/>
              <a:gd name="T69" fmla="*/ 1262 h 1469"/>
              <a:gd name="T70" fmla="*/ 27 w 2296"/>
              <a:gd name="T71" fmla="*/ 1327 h 1469"/>
              <a:gd name="T72" fmla="*/ 98 w 2296"/>
              <a:gd name="T73" fmla="*/ 1382 h 1469"/>
              <a:gd name="T74" fmla="*/ 196 w 2296"/>
              <a:gd name="T75" fmla="*/ 1425 h 1469"/>
              <a:gd name="T76" fmla="*/ 326 w 2296"/>
              <a:gd name="T77" fmla="*/ 1469 h 1469"/>
              <a:gd name="T78" fmla="*/ 217 w 2296"/>
              <a:gd name="T79" fmla="*/ 1414 h 1469"/>
              <a:gd name="T80" fmla="*/ 147 w 2296"/>
              <a:gd name="T81" fmla="*/ 1360 h 1469"/>
              <a:gd name="T82" fmla="*/ 120 w 2296"/>
              <a:gd name="T83" fmla="*/ 1306 h 1469"/>
              <a:gd name="T84" fmla="*/ 141 w 2296"/>
              <a:gd name="T85" fmla="*/ 1257 h 1469"/>
              <a:gd name="T86" fmla="*/ 212 w 2296"/>
              <a:gd name="T87" fmla="*/ 1208 h 1469"/>
              <a:gd name="T88" fmla="*/ 342 w 2296"/>
              <a:gd name="T89" fmla="*/ 1164 h 1469"/>
              <a:gd name="T90" fmla="*/ 527 w 2296"/>
              <a:gd name="T91" fmla="*/ 1121 h 1469"/>
              <a:gd name="T92" fmla="*/ 771 w 2296"/>
              <a:gd name="T93" fmla="*/ 1088 h 146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296"/>
              <a:gd name="T142" fmla="*/ 0 h 1469"/>
              <a:gd name="T143" fmla="*/ 2296 w 2296"/>
              <a:gd name="T144" fmla="*/ 1469 h 146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296" h="1469">
                <a:moveTo>
                  <a:pt x="771" y="1088"/>
                </a:moveTo>
                <a:lnTo>
                  <a:pt x="982" y="1061"/>
                </a:lnTo>
                <a:lnTo>
                  <a:pt x="1178" y="1034"/>
                </a:lnTo>
                <a:lnTo>
                  <a:pt x="1357" y="1012"/>
                </a:lnTo>
                <a:lnTo>
                  <a:pt x="1520" y="985"/>
                </a:lnTo>
                <a:lnTo>
                  <a:pt x="1666" y="957"/>
                </a:lnTo>
                <a:lnTo>
                  <a:pt x="1796" y="930"/>
                </a:lnTo>
                <a:lnTo>
                  <a:pt x="1916" y="897"/>
                </a:lnTo>
                <a:lnTo>
                  <a:pt x="2013" y="870"/>
                </a:lnTo>
                <a:lnTo>
                  <a:pt x="2100" y="832"/>
                </a:lnTo>
                <a:lnTo>
                  <a:pt x="2171" y="800"/>
                </a:lnTo>
                <a:lnTo>
                  <a:pt x="2220" y="756"/>
                </a:lnTo>
                <a:lnTo>
                  <a:pt x="2263" y="712"/>
                </a:lnTo>
                <a:lnTo>
                  <a:pt x="2285" y="669"/>
                </a:lnTo>
                <a:lnTo>
                  <a:pt x="2296" y="614"/>
                </a:lnTo>
                <a:lnTo>
                  <a:pt x="2290" y="560"/>
                </a:lnTo>
                <a:lnTo>
                  <a:pt x="2269" y="500"/>
                </a:lnTo>
                <a:lnTo>
                  <a:pt x="2241" y="457"/>
                </a:lnTo>
                <a:lnTo>
                  <a:pt x="2198" y="408"/>
                </a:lnTo>
                <a:lnTo>
                  <a:pt x="2144" y="364"/>
                </a:lnTo>
                <a:lnTo>
                  <a:pt x="2079" y="321"/>
                </a:lnTo>
                <a:lnTo>
                  <a:pt x="2008" y="277"/>
                </a:lnTo>
                <a:lnTo>
                  <a:pt x="1927" y="234"/>
                </a:lnTo>
                <a:lnTo>
                  <a:pt x="1769" y="157"/>
                </a:lnTo>
                <a:lnTo>
                  <a:pt x="1688" y="125"/>
                </a:lnTo>
                <a:lnTo>
                  <a:pt x="1612" y="92"/>
                </a:lnTo>
                <a:lnTo>
                  <a:pt x="1536" y="65"/>
                </a:lnTo>
                <a:lnTo>
                  <a:pt x="1476" y="43"/>
                </a:lnTo>
                <a:lnTo>
                  <a:pt x="1422" y="27"/>
                </a:lnTo>
                <a:lnTo>
                  <a:pt x="1384" y="10"/>
                </a:lnTo>
                <a:lnTo>
                  <a:pt x="1357" y="5"/>
                </a:lnTo>
                <a:lnTo>
                  <a:pt x="1346" y="0"/>
                </a:lnTo>
                <a:lnTo>
                  <a:pt x="1498" y="54"/>
                </a:lnTo>
                <a:lnTo>
                  <a:pt x="1655" y="119"/>
                </a:lnTo>
                <a:lnTo>
                  <a:pt x="1807" y="185"/>
                </a:lnTo>
                <a:lnTo>
                  <a:pt x="1948" y="255"/>
                </a:lnTo>
                <a:lnTo>
                  <a:pt x="2013" y="288"/>
                </a:lnTo>
                <a:lnTo>
                  <a:pt x="2068" y="326"/>
                </a:lnTo>
                <a:lnTo>
                  <a:pt x="2122" y="364"/>
                </a:lnTo>
                <a:lnTo>
                  <a:pt x="2171" y="402"/>
                </a:lnTo>
                <a:lnTo>
                  <a:pt x="2209" y="440"/>
                </a:lnTo>
                <a:lnTo>
                  <a:pt x="2236" y="478"/>
                </a:lnTo>
                <a:lnTo>
                  <a:pt x="2252" y="522"/>
                </a:lnTo>
                <a:lnTo>
                  <a:pt x="2263" y="560"/>
                </a:lnTo>
                <a:lnTo>
                  <a:pt x="2258" y="598"/>
                </a:lnTo>
                <a:lnTo>
                  <a:pt x="2241" y="636"/>
                </a:lnTo>
                <a:lnTo>
                  <a:pt x="2214" y="669"/>
                </a:lnTo>
                <a:lnTo>
                  <a:pt x="2171" y="702"/>
                </a:lnTo>
                <a:lnTo>
                  <a:pt x="2122" y="729"/>
                </a:lnTo>
                <a:lnTo>
                  <a:pt x="2062" y="756"/>
                </a:lnTo>
                <a:lnTo>
                  <a:pt x="1997" y="778"/>
                </a:lnTo>
                <a:lnTo>
                  <a:pt x="1921" y="800"/>
                </a:lnTo>
                <a:lnTo>
                  <a:pt x="1834" y="821"/>
                </a:lnTo>
                <a:lnTo>
                  <a:pt x="1748" y="843"/>
                </a:lnTo>
                <a:lnTo>
                  <a:pt x="1552" y="876"/>
                </a:lnTo>
                <a:lnTo>
                  <a:pt x="1351" y="908"/>
                </a:lnTo>
                <a:lnTo>
                  <a:pt x="1134" y="941"/>
                </a:lnTo>
                <a:lnTo>
                  <a:pt x="923" y="968"/>
                </a:lnTo>
                <a:lnTo>
                  <a:pt x="716" y="995"/>
                </a:lnTo>
                <a:lnTo>
                  <a:pt x="521" y="1028"/>
                </a:lnTo>
                <a:lnTo>
                  <a:pt x="434" y="1044"/>
                </a:lnTo>
                <a:lnTo>
                  <a:pt x="353" y="1066"/>
                </a:lnTo>
                <a:lnTo>
                  <a:pt x="277" y="1082"/>
                </a:lnTo>
                <a:lnTo>
                  <a:pt x="206" y="1104"/>
                </a:lnTo>
                <a:lnTo>
                  <a:pt x="147" y="1126"/>
                </a:lnTo>
                <a:lnTo>
                  <a:pt x="92" y="1148"/>
                </a:lnTo>
                <a:lnTo>
                  <a:pt x="54" y="1175"/>
                </a:lnTo>
                <a:lnTo>
                  <a:pt x="22" y="1202"/>
                </a:lnTo>
                <a:lnTo>
                  <a:pt x="6" y="1229"/>
                </a:lnTo>
                <a:lnTo>
                  <a:pt x="0" y="1262"/>
                </a:lnTo>
                <a:lnTo>
                  <a:pt x="11" y="1295"/>
                </a:lnTo>
                <a:lnTo>
                  <a:pt x="27" y="1327"/>
                </a:lnTo>
                <a:lnTo>
                  <a:pt x="54" y="1355"/>
                </a:lnTo>
                <a:lnTo>
                  <a:pt x="98" y="1382"/>
                </a:lnTo>
                <a:lnTo>
                  <a:pt x="141" y="1404"/>
                </a:lnTo>
                <a:lnTo>
                  <a:pt x="196" y="1425"/>
                </a:lnTo>
                <a:lnTo>
                  <a:pt x="261" y="1447"/>
                </a:lnTo>
                <a:lnTo>
                  <a:pt x="326" y="1469"/>
                </a:lnTo>
                <a:lnTo>
                  <a:pt x="266" y="1442"/>
                </a:lnTo>
                <a:lnTo>
                  <a:pt x="217" y="1414"/>
                </a:lnTo>
                <a:lnTo>
                  <a:pt x="174" y="1387"/>
                </a:lnTo>
                <a:lnTo>
                  <a:pt x="147" y="1360"/>
                </a:lnTo>
                <a:lnTo>
                  <a:pt x="125" y="1333"/>
                </a:lnTo>
                <a:lnTo>
                  <a:pt x="120" y="1306"/>
                </a:lnTo>
                <a:lnTo>
                  <a:pt x="125" y="1278"/>
                </a:lnTo>
                <a:lnTo>
                  <a:pt x="141" y="1257"/>
                </a:lnTo>
                <a:lnTo>
                  <a:pt x="174" y="1229"/>
                </a:lnTo>
                <a:lnTo>
                  <a:pt x="212" y="1208"/>
                </a:lnTo>
                <a:lnTo>
                  <a:pt x="272" y="1186"/>
                </a:lnTo>
                <a:lnTo>
                  <a:pt x="342" y="1164"/>
                </a:lnTo>
                <a:lnTo>
                  <a:pt x="423" y="1142"/>
                </a:lnTo>
                <a:lnTo>
                  <a:pt x="527" y="1121"/>
                </a:lnTo>
                <a:lnTo>
                  <a:pt x="641" y="1104"/>
                </a:lnTo>
                <a:lnTo>
                  <a:pt x="771" y="1088"/>
                </a:lnTo>
                <a:close/>
              </a:path>
            </a:pathLst>
          </a:custGeom>
          <a:solidFill>
            <a:srgbClr val="FF9933"/>
          </a:solidFill>
          <a:ln w="9525">
            <a:noFill/>
            <a:round/>
            <a:headEnd/>
            <a:tailEnd/>
          </a:ln>
        </p:spPr>
        <p:txBody>
          <a:bodyPr rot="10800000"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1519518" y="962140"/>
            <a:ext cx="6717242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/>
            <a:r>
              <a:rPr lang="es-EC" sz="1600" b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La función constituyente: Los Sistemas Sociales</a:t>
            </a:r>
            <a:endParaRPr lang="es-EC" sz="1600" b="1" dirty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/>
            <a:endParaRPr lang="es-EC" sz="1600" dirty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EC" sz="1600" dirty="0" smtClean="0">
                <a:latin typeface="Bookman Old Style" pitchFamily="18" charset="0"/>
                <a:cs typeface="Times New Roman" pitchFamily="18" charset="0"/>
              </a:rPr>
              <a:t>Los sociólogos suelen acudir a una teoría de sistemas- ya familiar para el lector y utilizan la expresión “sistema social” para describir las organizaciones sociales en términos dinámicos. Se refiere a la interacción de pluralidad de individuos en una situación común</a:t>
            </a:r>
          </a:p>
          <a:p>
            <a:pPr lvl="0" algn="just"/>
            <a:endParaRPr lang="es-EC" sz="1600" dirty="0" smtClean="0">
              <a:latin typeface="Bookman Old Style" pitchFamily="18" charset="0"/>
              <a:cs typeface="Times New Roman" pitchFamily="18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EC" sz="1600" i="1" dirty="0" smtClean="0">
                <a:latin typeface="Bookman Old Style" pitchFamily="18" charset="0"/>
                <a:cs typeface="Times New Roman" pitchFamily="18" charset="0"/>
              </a:rPr>
              <a:t>Un sistema social, consiste en una pluralidad de actores individuales que interactúan con los demás en una situación que tienen por lo menos un aspecto físico- ambiental, actores que están motivados en términos de la  tendencia a la optimización de la gratificación y cuya relación con sus situaciones, incluyendo a los demás, se define y mediatiza en términos de un sistema de símbolos estructurados y compartidos culturalmente (Parsons, 1951)</a:t>
            </a:r>
          </a:p>
        </p:txBody>
      </p:sp>
    </p:spTree>
    <p:extLst>
      <p:ext uri="{BB962C8B-B14F-4D97-AF65-F5344CB8AC3E}">
        <p14:creationId xmlns:p14="http://schemas.microsoft.com/office/powerpoint/2010/main" val="118259542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 descr="fondo-trisquel-naranja.jpg"/>
          <p:cNvPicPr>
            <a:picLocks noChangeAspect="1"/>
          </p:cNvPicPr>
          <p:nvPr/>
        </p:nvPicPr>
        <p:blipFill>
          <a:blip r:embed="rId2" cstate="print"/>
          <a:srcRect b="3177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Rectangle 29"/>
          <p:cNvSpPr>
            <a:spLocks noChangeArrowheads="1"/>
          </p:cNvSpPr>
          <p:nvPr/>
        </p:nvSpPr>
        <p:spPr bwMode="auto">
          <a:xfrm>
            <a:off x="902525" y="534389"/>
            <a:ext cx="7564582" cy="4940135"/>
          </a:xfrm>
          <a:prstGeom prst="rect">
            <a:avLst/>
          </a:prstGeom>
          <a:gradFill>
            <a:gsLst>
              <a:gs pos="0">
                <a:srgbClr val="FFC000"/>
              </a:gs>
              <a:gs pos="0">
                <a:srgbClr val="FFC000"/>
              </a:gs>
              <a:gs pos="100000">
                <a:schemeClr val="bg1"/>
              </a:gs>
            </a:gsLst>
            <a:path path="rect">
              <a:fillToRect l="100000" t="10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sz="2400">
                <a:latin typeface="Times New Roman" pitchFamily="18" charset="0"/>
              </a:rPr>
              <a:t> </a:t>
            </a:r>
          </a:p>
        </p:txBody>
      </p:sp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0" y="5725659"/>
            <a:ext cx="9144000" cy="865187"/>
          </a:xfrm>
          <a:prstGeom prst="rect">
            <a:avLst/>
          </a:prstGeom>
          <a:gradFill rotWithShape="1">
            <a:gsLst>
              <a:gs pos="0">
                <a:srgbClr val="99CC00"/>
              </a:gs>
              <a:gs pos="100000">
                <a:srgbClr val="99CC00">
                  <a:gamma/>
                  <a:shade val="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6" name="Freeform 4"/>
          <p:cNvSpPr>
            <a:spLocks/>
          </p:cNvSpPr>
          <p:nvPr/>
        </p:nvSpPr>
        <p:spPr bwMode="hidden">
          <a:xfrm>
            <a:off x="3182587" y="5415148"/>
            <a:ext cx="5094514" cy="1442852"/>
          </a:xfrm>
          <a:custGeom>
            <a:avLst/>
            <a:gdLst>
              <a:gd name="T0" fmla="*/ 2740 w 2882"/>
              <a:gd name="T1" fmla="*/ 528 h 1671"/>
              <a:gd name="T2" fmla="*/ 2632 w 2882"/>
              <a:gd name="T3" fmla="*/ 484 h 1671"/>
              <a:gd name="T4" fmla="*/ 2480 w 2882"/>
              <a:gd name="T5" fmla="*/ 424 h 1671"/>
              <a:gd name="T6" fmla="*/ 2203 w 2882"/>
              <a:gd name="T7" fmla="*/ 343 h 1671"/>
              <a:gd name="T8" fmla="*/ 1970 w 2882"/>
              <a:gd name="T9" fmla="*/ 277 h 1671"/>
              <a:gd name="T10" fmla="*/ 1807 w 2882"/>
              <a:gd name="T11" fmla="*/ 212 h 1671"/>
              <a:gd name="T12" fmla="*/ 1693 w 2882"/>
              <a:gd name="T13" fmla="*/ 152 h 1671"/>
              <a:gd name="T14" fmla="*/ 1628 w 2882"/>
              <a:gd name="T15" fmla="*/ 103 h 1671"/>
              <a:gd name="T16" fmla="*/ 1590 w 2882"/>
              <a:gd name="T17" fmla="*/ 60 h 1671"/>
              <a:gd name="T18" fmla="*/ 1579 w 2882"/>
              <a:gd name="T19" fmla="*/ 27 h 1671"/>
              <a:gd name="T20" fmla="*/ 1585 w 2882"/>
              <a:gd name="T21" fmla="*/ 0 h 1671"/>
              <a:gd name="T22" fmla="*/ 1557 w 2882"/>
              <a:gd name="T23" fmla="*/ 49 h 1671"/>
              <a:gd name="T24" fmla="*/ 1568 w 2882"/>
              <a:gd name="T25" fmla="*/ 98 h 1671"/>
              <a:gd name="T26" fmla="*/ 1617 w 2882"/>
              <a:gd name="T27" fmla="*/ 141 h 1671"/>
              <a:gd name="T28" fmla="*/ 1688 w 2882"/>
              <a:gd name="T29" fmla="*/ 185 h 1671"/>
              <a:gd name="T30" fmla="*/ 1791 w 2882"/>
              <a:gd name="T31" fmla="*/ 228 h 1671"/>
              <a:gd name="T32" fmla="*/ 2040 w 2882"/>
              <a:gd name="T33" fmla="*/ 310 h 1671"/>
              <a:gd name="T34" fmla="*/ 2285 w 2882"/>
              <a:gd name="T35" fmla="*/ 381 h 1671"/>
              <a:gd name="T36" fmla="*/ 2464 w 2882"/>
              <a:gd name="T37" fmla="*/ 435 h 1671"/>
              <a:gd name="T38" fmla="*/ 2605 w 2882"/>
              <a:gd name="T39" fmla="*/ 484 h 1671"/>
              <a:gd name="T40" fmla="*/ 2708 w 2882"/>
              <a:gd name="T41" fmla="*/ 528 h 1671"/>
              <a:gd name="T42" fmla="*/ 2768 w 2882"/>
              <a:gd name="T43" fmla="*/ 560 h 1671"/>
              <a:gd name="T44" fmla="*/ 2795 w 2882"/>
              <a:gd name="T45" fmla="*/ 593 h 1671"/>
              <a:gd name="T46" fmla="*/ 2795 w 2882"/>
              <a:gd name="T47" fmla="*/ 642 h 1671"/>
              <a:gd name="T48" fmla="*/ 2762 w 2882"/>
              <a:gd name="T49" fmla="*/ 691 h 1671"/>
              <a:gd name="T50" fmla="*/ 2692 w 2882"/>
              <a:gd name="T51" fmla="*/ 735 h 1671"/>
              <a:gd name="T52" fmla="*/ 2589 w 2882"/>
              <a:gd name="T53" fmla="*/ 778 h 1671"/>
              <a:gd name="T54" fmla="*/ 2458 w 2882"/>
              <a:gd name="T55" fmla="*/ 822 h 1671"/>
              <a:gd name="T56" fmla="*/ 2301 w 2882"/>
              <a:gd name="T57" fmla="*/ 865 h 1671"/>
              <a:gd name="T58" fmla="*/ 2030 w 2882"/>
              <a:gd name="T59" fmla="*/ 930 h 1671"/>
              <a:gd name="T60" fmla="*/ 1606 w 2882"/>
              <a:gd name="T61" fmla="*/ 1034 h 1671"/>
              <a:gd name="T62" fmla="*/ 1145 w 2882"/>
              <a:gd name="T63" fmla="*/ 1164 h 1671"/>
              <a:gd name="T64" fmla="*/ 673 w 2882"/>
              <a:gd name="T65" fmla="*/ 1328 h 1671"/>
              <a:gd name="T66" fmla="*/ 217 w 2882"/>
              <a:gd name="T67" fmla="*/ 1545 h 1671"/>
              <a:gd name="T68" fmla="*/ 353 w 2882"/>
              <a:gd name="T69" fmla="*/ 1671 h 1671"/>
              <a:gd name="T70" fmla="*/ 754 w 2882"/>
              <a:gd name="T71" fmla="*/ 1469 h 1671"/>
              <a:gd name="T72" fmla="*/ 1145 w 2882"/>
              <a:gd name="T73" fmla="*/ 1311 h 1671"/>
              <a:gd name="T74" fmla="*/ 1519 w 2882"/>
              <a:gd name="T75" fmla="*/ 1186 h 1671"/>
              <a:gd name="T76" fmla="*/ 1861 w 2882"/>
              <a:gd name="T77" fmla="*/ 1083 h 1671"/>
              <a:gd name="T78" fmla="*/ 2165 w 2882"/>
              <a:gd name="T79" fmla="*/ 1007 h 1671"/>
              <a:gd name="T80" fmla="*/ 2426 w 2882"/>
              <a:gd name="T81" fmla="*/ 947 h 1671"/>
              <a:gd name="T82" fmla="*/ 2626 w 2882"/>
              <a:gd name="T83" fmla="*/ 892 h 1671"/>
              <a:gd name="T84" fmla="*/ 2762 w 2882"/>
              <a:gd name="T85" fmla="*/ 838 h 1671"/>
              <a:gd name="T86" fmla="*/ 2827 w 2882"/>
              <a:gd name="T87" fmla="*/ 794 h 1671"/>
              <a:gd name="T88" fmla="*/ 2865 w 2882"/>
              <a:gd name="T89" fmla="*/ 745 h 1671"/>
              <a:gd name="T90" fmla="*/ 2882 w 2882"/>
              <a:gd name="T91" fmla="*/ 702 h 1671"/>
              <a:gd name="T92" fmla="*/ 2854 w 2882"/>
              <a:gd name="T93" fmla="*/ 620 h 1671"/>
              <a:gd name="T94" fmla="*/ 2800 w 2882"/>
              <a:gd name="T95" fmla="*/ 560 h 1671"/>
              <a:gd name="T96" fmla="*/ 2773 w 2882"/>
              <a:gd name="T97" fmla="*/ 544 h 1671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2882"/>
              <a:gd name="T148" fmla="*/ 0 h 1671"/>
              <a:gd name="T149" fmla="*/ 2882 w 2882"/>
              <a:gd name="T150" fmla="*/ 1671 h 1671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2882" h="1671">
                <a:moveTo>
                  <a:pt x="2773" y="544"/>
                </a:moveTo>
                <a:lnTo>
                  <a:pt x="2740" y="528"/>
                </a:lnTo>
                <a:lnTo>
                  <a:pt x="2692" y="506"/>
                </a:lnTo>
                <a:lnTo>
                  <a:pt x="2632" y="484"/>
                </a:lnTo>
                <a:lnTo>
                  <a:pt x="2561" y="457"/>
                </a:lnTo>
                <a:lnTo>
                  <a:pt x="2480" y="424"/>
                </a:lnTo>
                <a:lnTo>
                  <a:pt x="2388" y="397"/>
                </a:lnTo>
                <a:lnTo>
                  <a:pt x="2203" y="343"/>
                </a:lnTo>
                <a:lnTo>
                  <a:pt x="2078" y="310"/>
                </a:lnTo>
                <a:lnTo>
                  <a:pt x="1970" y="277"/>
                </a:lnTo>
                <a:lnTo>
                  <a:pt x="1878" y="245"/>
                </a:lnTo>
                <a:lnTo>
                  <a:pt x="1807" y="212"/>
                </a:lnTo>
                <a:lnTo>
                  <a:pt x="1742" y="179"/>
                </a:lnTo>
                <a:lnTo>
                  <a:pt x="1693" y="152"/>
                </a:lnTo>
                <a:lnTo>
                  <a:pt x="1655" y="125"/>
                </a:lnTo>
                <a:lnTo>
                  <a:pt x="1628" y="103"/>
                </a:lnTo>
                <a:lnTo>
                  <a:pt x="1606" y="81"/>
                </a:lnTo>
                <a:lnTo>
                  <a:pt x="1590" y="60"/>
                </a:lnTo>
                <a:lnTo>
                  <a:pt x="1585" y="43"/>
                </a:lnTo>
                <a:lnTo>
                  <a:pt x="1579" y="27"/>
                </a:lnTo>
                <a:lnTo>
                  <a:pt x="1585" y="5"/>
                </a:lnTo>
                <a:lnTo>
                  <a:pt x="1585" y="0"/>
                </a:lnTo>
                <a:lnTo>
                  <a:pt x="1568" y="27"/>
                </a:lnTo>
                <a:lnTo>
                  <a:pt x="1557" y="49"/>
                </a:lnTo>
                <a:lnTo>
                  <a:pt x="1557" y="76"/>
                </a:lnTo>
                <a:lnTo>
                  <a:pt x="1568" y="98"/>
                </a:lnTo>
                <a:lnTo>
                  <a:pt x="1590" y="120"/>
                </a:lnTo>
                <a:lnTo>
                  <a:pt x="1617" y="141"/>
                </a:lnTo>
                <a:lnTo>
                  <a:pt x="1650" y="163"/>
                </a:lnTo>
                <a:lnTo>
                  <a:pt x="1688" y="185"/>
                </a:lnTo>
                <a:lnTo>
                  <a:pt x="1737" y="207"/>
                </a:lnTo>
                <a:lnTo>
                  <a:pt x="1791" y="228"/>
                </a:lnTo>
                <a:lnTo>
                  <a:pt x="1905" y="267"/>
                </a:lnTo>
                <a:lnTo>
                  <a:pt x="2040" y="310"/>
                </a:lnTo>
                <a:lnTo>
                  <a:pt x="2182" y="348"/>
                </a:lnTo>
                <a:lnTo>
                  <a:pt x="2285" y="381"/>
                </a:lnTo>
                <a:lnTo>
                  <a:pt x="2382" y="408"/>
                </a:lnTo>
                <a:lnTo>
                  <a:pt x="2464" y="435"/>
                </a:lnTo>
                <a:lnTo>
                  <a:pt x="2540" y="462"/>
                </a:lnTo>
                <a:lnTo>
                  <a:pt x="2605" y="484"/>
                </a:lnTo>
                <a:lnTo>
                  <a:pt x="2659" y="506"/>
                </a:lnTo>
                <a:lnTo>
                  <a:pt x="2708" y="528"/>
                </a:lnTo>
                <a:lnTo>
                  <a:pt x="2740" y="544"/>
                </a:lnTo>
                <a:lnTo>
                  <a:pt x="2768" y="560"/>
                </a:lnTo>
                <a:lnTo>
                  <a:pt x="2784" y="577"/>
                </a:lnTo>
                <a:lnTo>
                  <a:pt x="2795" y="593"/>
                </a:lnTo>
                <a:lnTo>
                  <a:pt x="2800" y="615"/>
                </a:lnTo>
                <a:lnTo>
                  <a:pt x="2795" y="642"/>
                </a:lnTo>
                <a:lnTo>
                  <a:pt x="2784" y="664"/>
                </a:lnTo>
                <a:lnTo>
                  <a:pt x="2762" y="691"/>
                </a:lnTo>
                <a:lnTo>
                  <a:pt x="2730" y="713"/>
                </a:lnTo>
                <a:lnTo>
                  <a:pt x="2692" y="735"/>
                </a:lnTo>
                <a:lnTo>
                  <a:pt x="2643" y="756"/>
                </a:lnTo>
                <a:lnTo>
                  <a:pt x="2589" y="778"/>
                </a:lnTo>
                <a:lnTo>
                  <a:pt x="2529" y="800"/>
                </a:lnTo>
                <a:lnTo>
                  <a:pt x="2458" y="822"/>
                </a:lnTo>
                <a:lnTo>
                  <a:pt x="2382" y="843"/>
                </a:lnTo>
                <a:lnTo>
                  <a:pt x="2301" y="865"/>
                </a:lnTo>
                <a:lnTo>
                  <a:pt x="2214" y="887"/>
                </a:lnTo>
                <a:lnTo>
                  <a:pt x="2030" y="930"/>
                </a:lnTo>
                <a:lnTo>
                  <a:pt x="1823" y="979"/>
                </a:lnTo>
                <a:lnTo>
                  <a:pt x="1606" y="1034"/>
                </a:lnTo>
                <a:lnTo>
                  <a:pt x="1378" y="1094"/>
                </a:lnTo>
                <a:lnTo>
                  <a:pt x="1145" y="1164"/>
                </a:lnTo>
                <a:lnTo>
                  <a:pt x="912" y="1241"/>
                </a:lnTo>
                <a:lnTo>
                  <a:pt x="673" y="1328"/>
                </a:lnTo>
                <a:lnTo>
                  <a:pt x="440" y="1431"/>
                </a:lnTo>
                <a:lnTo>
                  <a:pt x="217" y="1545"/>
                </a:lnTo>
                <a:lnTo>
                  <a:pt x="0" y="1671"/>
                </a:lnTo>
                <a:lnTo>
                  <a:pt x="353" y="1671"/>
                </a:lnTo>
                <a:lnTo>
                  <a:pt x="554" y="1567"/>
                </a:lnTo>
                <a:lnTo>
                  <a:pt x="754" y="1469"/>
                </a:lnTo>
                <a:lnTo>
                  <a:pt x="955" y="1388"/>
                </a:lnTo>
                <a:lnTo>
                  <a:pt x="1145" y="1311"/>
                </a:lnTo>
                <a:lnTo>
                  <a:pt x="1335" y="1241"/>
                </a:lnTo>
                <a:lnTo>
                  <a:pt x="1519" y="1186"/>
                </a:lnTo>
                <a:lnTo>
                  <a:pt x="1693" y="1132"/>
                </a:lnTo>
                <a:lnTo>
                  <a:pt x="1861" y="1083"/>
                </a:lnTo>
                <a:lnTo>
                  <a:pt x="2019" y="1045"/>
                </a:lnTo>
                <a:lnTo>
                  <a:pt x="2165" y="1007"/>
                </a:lnTo>
                <a:lnTo>
                  <a:pt x="2301" y="974"/>
                </a:lnTo>
                <a:lnTo>
                  <a:pt x="2426" y="947"/>
                </a:lnTo>
                <a:lnTo>
                  <a:pt x="2534" y="914"/>
                </a:lnTo>
                <a:lnTo>
                  <a:pt x="2626" y="892"/>
                </a:lnTo>
                <a:lnTo>
                  <a:pt x="2702" y="865"/>
                </a:lnTo>
                <a:lnTo>
                  <a:pt x="2762" y="838"/>
                </a:lnTo>
                <a:lnTo>
                  <a:pt x="2800" y="816"/>
                </a:lnTo>
                <a:lnTo>
                  <a:pt x="2827" y="794"/>
                </a:lnTo>
                <a:lnTo>
                  <a:pt x="2849" y="767"/>
                </a:lnTo>
                <a:lnTo>
                  <a:pt x="2865" y="745"/>
                </a:lnTo>
                <a:lnTo>
                  <a:pt x="2876" y="724"/>
                </a:lnTo>
                <a:lnTo>
                  <a:pt x="2882" y="702"/>
                </a:lnTo>
                <a:lnTo>
                  <a:pt x="2876" y="658"/>
                </a:lnTo>
                <a:lnTo>
                  <a:pt x="2854" y="620"/>
                </a:lnTo>
                <a:lnTo>
                  <a:pt x="2833" y="588"/>
                </a:lnTo>
                <a:lnTo>
                  <a:pt x="2800" y="560"/>
                </a:lnTo>
                <a:lnTo>
                  <a:pt x="2773" y="544"/>
                </a:lnTo>
                <a:close/>
              </a:path>
            </a:pathLst>
          </a:custGeom>
          <a:gradFill rotWithShape="0">
            <a:gsLst>
              <a:gs pos="0">
                <a:srgbClr val="FF9900"/>
              </a:gs>
              <a:gs pos="50000">
                <a:srgbClr val="E3E335"/>
              </a:gs>
              <a:gs pos="100000">
                <a:srgbClr val="FF9900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21" name="Freeform 9"/>
          <p:cNvSpPr>
            <a:spLocks/>
          </p:cNvSpPr>
          <p:nvPr/>
        </p:nvSpPr>
        <p:spPr bwMode="hidden">
          <a:xfrm rot="9412492">
            <a:off x="174906" y="546423"/>
            <a:ext cx="2112989" cy="5594547"/>
          </a:xfrm>
          <a:custGeom>
            <a:avLst/>
            <a:gdLst>
              <a:gd name="T0" fmla="*/ 982 w 2296"/>
              <a:gd name="T1" fmla="*/ 1061 h 1469"/>
              <a:gd name="T2" fmla="*/ 1357 w 2296"/>
              <a:gd name="T3" fmla="*/ 1012 h 1469"/>
              <a:gd name="T4" fmla="*/ 1666 w 2296"/>
              <a:gd name="T5" fmla="*/ 957 h 1469"/>
              <a:gd name="T6" fmla="*/ 1916 w 2296"/>
              <a:gd name="T7" fmla="*/ 897 h 1469"/>
              <a:gd name="T8" fmla="*/ 2100 w 2296"/>
              <a:gd name="T9" fmla="*/ 832 h 1469"/>
              <a:gd name="T10" fmla="*/ 2220 w 2296"/>
              <a:gd name="T11" fmla="*/ 756 h 1469"/>
              <a:gd name="T12" fmla="*/ 2285 w 2296"/>
              <a:gd name="T13" fmla="*/ 669 h 1469"/>
              <a:gd name="T14" fmla="*/ 2290 w 2296"/>
              <a:gd name="T15" fmla="*/ 560 h 1469"/>
              <a:gd name="T16" fmla="*/ 2241 w 2296"/>
              <a:gd name="T17" fmla="*/ 457 h 1469"/>
              <a:gd name="T18" fmla="*/ 2144 w 2296"/>
              <a:gd name="T19" fmla="*/ 364 h 1469"/>
              <a:gd name="T20" fmla="*/ 2008 w 2296"/>
              <a:gd name="T21" fmla="*/ 277 h 1469"/>
              <a:gd name="T22" fmla="*/ 1769 w 2296"/>
              <a:gd name="T23" fmla="*/ 157 h 1469"/>
              <a:gd name="T24" fmla="*/ 1612 w 2296"/>
              <a:gd name="T25" fmla="*/ 92 h 1469"/>
              <a:gd name="T26" fmla="*/ 1476 w 2296"/>
              <a:gd name="T27" fmla="*/ 43 h 1469"/>
              <a:gd name="T28" fmla="*/ 1384 w 2296"/>
              <a:gd name="T29" fmla="*/ 10 h 1469"/>
              <a:gd name="T30" fmla="*/ 1346 w 2296"/>
              <a:gd name="T31" fmla="*/ 0 h 1469"/>
              <a:gd name="T32" fmla="*/ 1655 w 2296"/>
              <a:gd name="T33" fmla="*/ 119 h 1469"/>
              <a:gd name="T34" fmla="*/ 1948 w 2296"/>
              <a:gd name="T35" fmla="*/ 255 h 1469"/>
              <a:gd name="T36" fmla="*/ 2068 w 2296"/>
              <a:gd name="T37" fmla="*/ 326 h 1469"/>
              <a:gd name="T38" fmla="*/ 2171 w 2296"/>
              <a:gd name="T39" fmla="*/ 402 h 1469"/>
              <a:gd name="T40" fmla="*/ 2236 w 2296"/>
              <a:gd name="T41" fmla="*/ 478 h 1469"/>
              <a:gd name="T42" fmla="*/ 2263 w 2296"/>
              <a:gd name="T43" fmla="*/ 560 h 1469"/>
              <a:gd name="T44" fmla="*/ 2241 w 2296"/>
              <a:gd name="T45" fmla="*/ 636 h 1469"/>
              <a:gd name="T46" fmla="*/ 2171 w 2296"/>
              <a:gd name="T47" fmla="*/ 702 h 1469"/>
              <a:gd name="T48" fmla="*/ 2062 w 2296"/>
              <a:gd name="T49" fmla="*/ 756 h 1469"/>
              <a:gd name="T50" fmla="*/ 1921 w 2296"/>
              <a:gd name="T51" fmla="*/ 800 h 1469"/>
              <a:gd name="T52" fmla="*/ 1748 w 2296"/>
              <a:gd name="T53" fmla="*/ 843 h 1469"/>
              <a:gd name="T54" fmla="*/ 1351 w 2296"/>
              <a:gd name="T55" fmla="*/ 908 h 1469"/>
              <a:gd name="T56" fmla="*/ 923 w 2296"/>
              <a:gd name="T57" fmla="*/ 968 h 1469"/>
              <a:gd name="T58" fmla="*/ 521 w 2296"/>
              <a:gd name="T59" fmla="*/ 1028 h 1469"/>
              <a:gd name="T60" fmla="*/ 353 w 2296"/>
              <a:gd name="T61" fmla="*/ 1066 h 1469"/>
              <a:gd name="T62" fmla="*/ 206 w 2296"/>
              <a:gd name="T63" fmla="*/ 1104 h 1469"/>
              <a:gd name="T64" fmla="*/ 92 w 2296"/>
              <a:gd name="T65" fmla="*/ 1148 h 1469"/>
              <a:gd name="T66" fmla="*/ 22 w 2296"/>
              <a:gd name="T67" fmla="*/ 1202 h 1469"/>
              <a:gd name="T68" fmla="*/ 0 w 2296"/>
              <a:gd name="T69" fmla="*/ 1262 h 1469"/>
              <a:gd name="T70" fmla="*/ 27 w 2296"/>
              <a:gd name="T71" fmla="*/ 1327 h 1469"/>
              <a:gd name="T72" fmla="*/ 98 w 2296"/>
              <a:gd name="T73" fmla="*/ 1382 h 1469"/>
              <a:gd name="T74" fmla="*/ 196 w 2296"/>
              <a:gd name="T75" fmla="*/ 1425 h 1469"/>
              <a:gd name="T76" fmla="*/ 326 w 2296"/>
              <a:gd name="T77" fmla="*/ 1469 h 1469"/>
              <a:gd name="T78" fmla="*/ 217 w 2296"/>
              <a:gd name="T79" fmla="*/ 1414 h 1469"/>
              <a:gd name="T80" fmla="*/ 147 w 2296"/>
              <a:gd name="T81" fmla="*/ 1360 h 1469"/>
              <a:gd name="T82" fmla="*/ 120 w 2296"/>
              <a:gd name="T83" fmla="*/ 1306 h 1469"/>
              <a:gd name="T84" fmla="*/ 141 w 2296"/>
              <a:gd name="T85" fmla="*/ 1257 h 1469"/>
              <a:gd name="T86" fmla="*/ 212 w 2296"/>
              <a:gd name="T87" fmla="*/ 1208 h 1469"/>
              <a:gd name="T88" fmla="*/ 342 w 2296"/>
              <a:gd name="T89" fmla="*/ 1164 h 1469"/>
              <a:gd name="T90" fmla="*/ 527 w 2296"/>
              <a:gd name="T91" fmla="*/ 1121 h 1469"/>
              <a:gd name="T92" fmla="*/ 771 w 2296"/>
              <a:gd name="T93" fmla="*/ 1088 h 146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296"/>
              <a:gd name="T142" fmla="*/ 0 h 1469"/>
              <a:gd name="T143" fmla="*/ 2296 w 2296"/>
              <a:gd name="T144" fmla="*/ 1469 h 146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296" h="1469">
                <a:moveTo>
                  <a:pt x="771" y="1088"/>
                </a:moveTo>
                <a:lnTo>
                  <a:pt x="982" y="1061"/>
                </a:lnTo>
                <a:lnTo>
                  <a:pt x="1178" y="1034"/>
                </a:lnTo>
                <a:lnTo>
                  <a:pt x="1357" y="1012"/>
                </a:lnTo>
                <a:lnTo>
                  <a:pt x="1520" y="985"/>
                </a:lnTo>
                <a:lnTo>
                  <a:pt x="1666" y="957"/>
                </a:lnTo>
                <a:lnTo>
                  <a:pt x="1796" y="930"/>
                </a:lnTo>
                <a:lnTo>
                  <a:pt x="1916" y="897"/>
                </a:lnTo>
                <a:lnTo>
                  <a:pt x="2013" y="870"/>
                </a:lnTo>
                <a:lnTo>
                  <a:pt x="2100" y="832"/>
                </a:lnTo>
                <a:lnTo>
                  <a:pt x="2171" y="800"/>
                </a:lnTo>
                <a:lnTo>
                  <a:pt x="2220" y="756"/>
                </a:lnTo>
                <a:lnTo>
                  <a:pt x="2263" y="712"/>
                </a:lnTo>
                <a:lnTo>
                  <a:pt x="2285" y="669"/>
                </a:lnTo>
                <a:lnTo>
                  <a:pt x="2296" y="614"/>
                </a:lnTo>
                <a:lnTo>
                  <a:pt x="2290" y="560"/>
                </a:lnTo>
                <a:lnTo>
                  <a:pt x="2269" y="500"/>
                </a:lnTo>
                <a:lnTo>
                  <a:pt x="2241" y="457"/>
                </a:lnTo>
                <a:lnTo>
                  <a:pt x="2198" y="408"/>
                </a:lnTo>
                <a:lnTo>
                  <a:pt x="2144" y="364"/>
                </a:lnTo>
                <a:lnTo>
                  <a:pt x="2079" y="321"/>
                </a:lnTo>
                <a:lnTo>
                  <a:pt x="2008" y="277"/>
                </a:lnTo>
                <a:lnTo>
                  <a:pt x="1927" y="234"/>
                </a:lnTo>
                <a:lnTo>
                  <a:pt x="1769" y="157"/>
                </a:lnTo>
                <a:lnTo>
                  <a:pt x="1688" y="125"/>
                </a:lnTo>
                <a:lnTo>
                  <a:pt x="1612" y="92"/>
                </a:lnTo>
                <a:lnTo>
                  <a:pt x="1536" y="65"/>
                </a:lnTo>
                <a:lnTo>
                  <a:pt x="1476" y="43"/>
                </a:lnTo>
                <a:lnTo>
                  <a:pt x="1422" y="27"/>
                </a:lnTo>
                <a:lnTo>
                  <a:pt x="1384" y="10"/>
                </a:lnTo>
                <a:lnTo>
                  <a:pt x="1357" y="5"/>
                </a:lnTo>
                <a:lnTo>
                  <a:pt x="1346" y="0"/>
                </a:lnTo>
                <a:lnTo>
                  <a:pt x="1498" y="54"/>
                </a:lnTo>
                <a:lnTo>
                  <a:pt x="1655" y="119"/>
                </a:lnTo>
                <a:lnTo>
                  <a:pt x="1807" y="185"/>
                </a:lnTo>
                <a:lnTo>
                  <a:pt x="1948" y="255"/>
                </a:lnTo>
                <a:lnTo>
                  <a:pt x="2013" y="288"/>
                </a:lnTo>
                <a:lnTo>
                  <a:pt x="2068" y="326"/>
                </a:lnTo>
                <a:lnTo>
                  <a:pt x="2122" y="364"/>
                </a:lnTo>
                <a:lnTo>
                  <a:pt x="2171" y="402"/>
                </a:lnTo>
                <a:lnTo>
                  <a:pt x="2209" y="440"/>
                </a:lnTo>
                <a:lnTo>
                  <a:pt x="2236" y="478"/>
                </a:lnTo>
                <a:lnTo>
                  <a:pt x="2252" y="522"/>
                </a:lnTo>
                <a:lnTo>
                  <a:pt x="2263" y="560"/>
                </a:lnTo>
                <a:lnTo>
                  <a:pt x="2258" y="598"/>
                </a:lnTo>
                <a:lnTo>
                  <a:pt x="2241" y="636"/>
                </a:lnTo>
                <a:lnTo>
                  <a:pt x="2214" y="669"/>
                </a:lnTo>
                <a:lnTo>
                  <a:pt x="2171" y="702"/>
                </a:lnTo>
                <a:lnTo>
                  <a:pt x="2122" y="729"/>
                </a:lnTo>
                <a:lnTo>
                  <a:pt x="2062" y="756"/>
                </a:lnTo>
                <a:lnTo>
                  <a:pt x="1997" y="778"/>
                </a:lnTo>
                <a:lnTo>
                  <a:pt x="1921" y="800"/>
                </a:lnTo>
                <a:lnTo>
                  <a:pt x="1834" y="821"/>
                </a:lnTo>
                <a:lnTo>
                  <a:pt x="1748" y="843"/>
                </a:lnTo>
                <a:lnTo>
                  <a:pt x="1552" y="876"/>
                </a:lnTo>
                <a:lnTo>
                  <a:pt x="1351" y="908"/>
                </a:lnTo>
                <a:lnTo>
                  <a:pt x="1134" y="941"/>
                </a:lnTo>
                <a:lnTo>
                  <a:pt x="923" y="968"/>
                </a:lnTo>
                <a:lnTo>
                  <a:pt x="716" y="995"/>
                </a:lnTo>
                <a:lnTo>
                  <a:pt x="521" y="1028"/>
                </a:lnTo>
                <a:lnTo>
                  <a:pt x="434" y="1044"/>
                </a:lnTo>
                <a:lnTo>
                  <a:pt x="353" y="1066"/>
                </a:lnTo>
                <a:lnTo>
                  <a:pt x="277" y="1082"/>
                </a:lnTo>
                <a:lnTo>
                  <a:pt x="206" y="1104"/>
                </a:lnTo>
                <a:lnTo>
                  <a:pt x="147" y="1126"/>
                </a:lnTo>
                <a:lnTo>
                  <a:pt x="92" y="1148"/>
                </a:lnTo>
                <a:lnTo>
                  <a:pt x="54" y="1175"/>
                </a:lnTo>
                <a:lnTo>
                  <a:pt x="22" y="1202"/>
                </a:lnTo>
                <a:lnTo>
                  <a:pt x="6" y="1229"/>
                </a:lnTo>
                <a:lnTo>
                  <a:pt x="0" y="1262"/>
                </a:lnTo>
                <a:lnTo>
                  <a:pt x="11" y="1295"/>
                </a:lnTo>
                <a:lnTo>
                  <a:pt x="27" y="1327"/>
                </a:lnTo>
                <a:lnTo>
                  <a:pt x="54" y="1355"/>
                </a:lnTo>
                <a:lnTo>
                  <a:pt x="98" y="1382"/>
                </a:lnTo>
                <a:lnTo>
                  <a:pt x="141" y="1404"/>
                </a:lnTo>
                <a:lnTo>
                  <a:pt x="196" y="1425"/>
                </a:lnTo>
                <a:lnTo>
                  <a:pt x="261" y="1447"/>
                </a:lnTo>
                <a:lnTo>
                  <a:pt x="326" y="1469"/>
                </a:lnTo>
                <a:lnTo>
                  <a:pt x="266" y="1442"/>
                </a:lnTo>
                <a:lnTo>
                  <a:pt x="217" y="1414"/>
                </a:lnTo>
                <a:lnTo>
                  <a:pt x="174" y="1387"/>
                </a:lnTo>
                <a:lnTo>
                  <a:pt x="147" y="1360"/>
                </a:lnTo>
                <a:lnTo>
                  <a:pt x="125" y="1333"/>
                </a:lnTo>
                <a:lnTo>
                  <a:pt x="120" y="1306"/>
                </a:lnTo>
                <a:lnTo>
                  <a:pt x="125" y="1278"/>
                </a:lnTo>
                <a:lnTo>
                  <a:pt x="141" y="1257"/>
                </a:lnTo>
                <a:lnTo>
                  <a:pt x="174" y="1229"/>
                </a:lnTo>
                <a:lnTo>
                  <a:pt x="212" y="1208"/>
                </a:lnTo>
                <a:lnTo>
                  <a:pt x="272" y="1186"/>
                </a:lnTo>
                <a:lnTo>
                  <a:pt x="342" y="1164"/>
                </a:lnTo>
                <a:lnTo>
                  <a:pt x="423" y="1142"/>
                </a:lnTo>
                <a:lnTo>
                  <a:pt x="527" y="1121"/>
                </a:lnTo>
                <a:lnTo>
                  <a:pt x="641" y="1104"/>
                </a:lnTo>
                <a:lnTo>
                  <a:pt x="771" y="108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50000">
                <a:srgbClr val="006600"/>
              </a:gs>
              <a:gs pos="100000">
                <a:schemeClr val="folHlink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rot="10800000"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7" name="Freeform 9"/>
          <p:cNvSpPr>
            <a:spLocks/>
          </p:cNvSpPr>
          <p:nvPr/>
        </p:nvSpPr>
        <p:spPr bwMode="hidden">
          <a:xfrm rot="9876614">
            <a:off x="-30190" y="150925"/>
            <a:ext cx="1985372" cy="3790576"/>
          </a:xfrm>
          <a:custGeom>
            <a:avLst/>
            <a:gdLst>
              <a:gd name="T0" fmla="*/ 982 w 2296"/>
              <a:gd name="T1" fmla="*/ 1061 h 1469"/>
              <a:gd name="T2" fmla="*/ 1357 w 2296"/>
              <a:gd name="T3" fmla="*/ 1012 h 1469"/>
              <a:gd name="T4" fmla="*/ 1666 w 2296"/>
              <a:gd name="T5" fmla="*/ 957 h 1469"/>
              <a:gd name="T6" fmla="*/ 1916 w 2296"/>
              <a:gd name="T7" fmla="*/ 897 h 1469"/>
              <a:gd name="T8" fmla="*/ 2100 w 2296"/>
              <a:gd name="T9" fmla="*/ 832 h 1469"/>
              <a:gd name="T10" fmla="*/ 2220 w 2296"/>
              <a:gd name="T11" fmla="*/ 756 h 1469"/>
              <a:gd name="T12" fmla="*/ 2285 w 2296"/>
              <a:gd name="T13" fmla="*/ 669 h 1469"/>
              <a:gd name="T14" fmla="*/ 2290 w 2296"/>
              <a:gd name="T15" fmla="*/ 560 h 1469"/>
              <a:gd name="T16" fmla="*/ 2241 w 2296"/>
              <a:gd name="T17" fmla="*/ 457 h 1469"/>
              <a:gd name="T18" fmla="*/ 2144 w 2296"/>
              <a:gd name="T19" fmla="*/ 364 h 1469"/>
              <a:gd name="T20" fmla="*/ 2008 w 2296"/>
              <a:gd name="T21" fmla="*/ 277 h 1469"/>
              <a:gd name="T22" fmla="*/ 1769 w 2296"/>
              <a:gd name="T23" fmla="*/ 157 h 1469"/>
              <a:gd name="T24" fmla="*/ 1612 w 2296"/>
              <a:gd name="T25" fmla="*/ 92 h 1469"/>
              <a:gd name="T26" fmla="*/ 1476 w 2296"/>
              <a:gd name="T27" fmla="*/ 43 h 1469"/>
              <a:gd name="T28" fmla="*/ 1384 w 2296"/>
              <a:gd name="T29" fmla="*/ 10 h 1469"/>
              <a:gd name="T30" fmla="*/ 1346 w 2296"/>
              <a:gd name="T31" fmla="*/ 0 h 1469"/>
              <a:gd name="T32" fmla="*/ 1655 w 2296"/>
              <a:gd name="T33" fmla="*/ 119 h 1469"/>
              <a:gd name="T34" fmla="*/ 1948 w 2296"/>
              <a:gd name="T35" fmla="*/ 255 h 1469"/>
              <a:gd name="T36" fmla="*/ 2068 w 2296"/>
              <a:gd name="T37" fmla="*/ 326 h 1469"/>
              <a:gd name="T38" fmla="*/ 2171 w 2296"/>
              <a:gd name="T39" fmla="*/ 402 h 1469"/>
              <a:gd name="T40" fmla="*/ 2236 w 2296"/>
              <a:gd name="T41" fmla="*/ 478 h 1469"/>
              <a:gd name="T42" fmla="*/ 2263 w 2296"/>
              <a:gd name="T43" fmla="*/ 560 h 1469"/>
              <a:gd name="T44" fmla="*/ 2241 w 2296"/>
              <a:gd name="T45" fmla="*/ 636 h 1469"/>
              <a:gd name="T46" fmla="*/ 2171 w 2296"/>
              <a:gd name="T47" fmla="*/ 702 h 1469"/>
              <a:gd name="T48" fmla="*/ 2062 w 2296"/>
              <a:gd name="T49" fmla="*/ 756 h 1469"/>
              <a:gd name="T50" fmla="*/ 1921 w 2296"/>
              <a:gd name="T51" fmla="*/ 800 h 1469"/>
              <a:gd name="T52" fmla="*/ 1748 w 2296"/>
              <a:gd name="T53" fmla="*/ 843 h 1469"/>
              <a:gd name="T54" fmla="*/ 1351 w 2296"/>
              <a:gd name="T55" fmla="*/ 908 h 1469"/>
              <a:gd name="T56" fmla="*/ 923 w 2296"/>
              <a:gd name="T57" fmla="*/ 968 h 1469"/>
              <a:gd name="T58" fmla="*/ 521 w 2296"/>
              <a:gd name="T59" fmla="*/ 1028 h 1469"/>
              <a:gd name="T60" fmla="*/ 353 w 2296"/>
              <a:gd name="T61" fmla="*/ 1066 h 1469"/>
              <a:gd name="T62" fmla="*/ 206 w 2296"/>
              <a:gd name="T63" fmla="*/ 1104 h 1469"/>
              <a:gd name="T64" fmla="*/ 92 w 2296"/>
              <a:gd name="T65" fmla="*/ 1148 h 1469"/>
              <a:gd name="T66" fmla="*/ 22 w 2296"/>
              <a:gd name="T67" fmla="*/ 1202 h 1469"/>
              <a:gd name="T68" fmla="*/ 0 w 2296"/>
              <a:gd name="T69" fmla="*/ 1262 h 1469"/>
              <a:gd name="T70" fmla="*/ 27 w 2296"/>
              <a:gd name="T71" fmla="*/ 1327 h 1469"/>
              <a:gd name="T72" fmla="*/ 98 w 2296"/>
              <a:gd name="T73" fmla="*/ 1382 h 1469"/>
              <a:gd name="T74" fmla="*/ 196 w 2296"/>
              <a:gd name="T75" fmla="*/ 1425 h 1469"/>
              <a:gd name="T76" fmla="*/ 326 w 2296"/>
              <a:gd name="T77" fmla="*/ 1469 h 1469"/>
              <a:gd name="T78" fmla="*/ 217 w 2296"/>
              <a:gd name="T79" fmla="*/ 1414 h 1469"/>
              <a:gd name="T80" fmla="*/ 147 w 2296"/>
              <a:gd name="T81" fmla="*/ 1360 h 1469"/>
              <a:gd name="T82" fmla="*/ 120 w 2296"/>
              <a:gd name="T83" fmla="*/ 1306 h 1469"/>
              <a:gd name="T84" fmla="*/ 141 w 2296"/>
              <a:gd name="T85" fmla="*/ 1257 h 1469"/>
              <a:gd name="T86" fmla="*/ 212 w 2296"/>
              <a:gd name="T87" fmla="*/ 1208 h 1469"/>
              <a:gd name="T88" fmla="*/ 342 w 2296"/>
              <a:gd name="T89" fmla="*/ 1164 h 1469"/>
              <a:gd name="T90" fmla="*/ 527 w 2296"/>
              <a:gd name="T91" fmla="*/ 1121 h 1469"/>
              <a:gd name="T92" fmla="*/ 771 w 2296"/>
              <a:gd name="T93" fmla="*/ 1088 h 146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296"/>
              <a:gd name="T142" fmla="*/ 0 h 1469"/>
              <a:gd name="T143" fmla="*/ 2296 w 2296"/>
              <a:gd name="T144" fmla="*/ 1469 h 146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296" h="1469">
                <a:moveTo>
                  <a:pt x="771" y="1088"/>
                </a:moveTo>
                <a:lnTo>
                  <a:pt x="982" y="1061"/>
                </a:lnTo>
                <a:lnTo>
                  <a:pt x="1178" y="1034"/>
                </a:lnTo>
                <a:lnTo>
                  <a:pt x="1357" y="1012"/>
                </a:lnTo>
                <a:lnTo>
                  <a:pt x="1520" y="985"/>
                </a:lnTo>
                <a:lnTo>
                  <a:pt x="1666" y="957"/>
                </a:lnTo>
                <a:lnTo>
                  <a:pt x="1796" y="930"/>
                </a:lnTo>
                <a:lnTo>
                  <a:pt x="1916" y="897"/>
                </a:lnTo>
                <a:lnTo>
                  <a:pt x="2013" y="870"/>
                </a:lnTo>
                <a:lnTo>
                  <a:pt x="2100" y="832"/>
                </a:lnTo>
                <a:lnTo>
                  <a:pt x="2171" y="800"/>
                </a:lnTo>
                <a:lnTo>
                  <a:pt x="2220" y="756"/>
                </a:lnTo>
                <a:lnTo>
                  <a:pt x="2263" y="712"/>
                </a:lnTo>
                <a:lnTo>
                  <a:pt x="2285" y="669"/>
                </a:lnTo>
                <a:lnTo>
                  <a:pt x="2296" y="614"/>
                </a:lnTo>
                <a:lnTo>
                  <a:pt x="2290" y="560"/>
                </a:lnTo>
                <a:lnTo>
                  <a:pt x="2269" y="500"/>
                </a:lnTo>
                <a:lnTo>
                  <a:pt x="2241" y="457"/>
                </a:lnTo>
                <a:lnTo>
                  <a:pt x="2198" y="408"/>
                </a:lnTo>
                <a:lnTo>
                  <a:pt x="2144" y="364"/>
                </a:lnTo>
                <a:lnTo>
                  <a:pt x="2079" y="321"/>
                </a:lnTo>
                <a:lnTo>
                  <a:pt x="2008" y="277"/>
                </a:lnTo>
                <a:lnTo>
                  <a:pt x="1927" y="234"/>
                </a:lnTo>
                <a:lnTo>
                  <a:pt x="1769" y="157"/>
                </a:lnTo>
                <a:lnTo>
                  <a:pt x="1688" y="125"/>
                </a:lnTo>
                <a:lnTo>
                  <a:pt x="1612" y="92"/>
                </a:lnTo>
                <a:lnTo>
                  <a:pt x="1536" y="65"/>
                </a:lnTo>
                <a:lnTo>
                  <a:pt x="1476" y="43"/>
                </a:lnTo>
                <a:lnTo>
                  <a:pt x="1422" y="27"/>
                </a:lnTo>
                <a:lnTo>
                  <a:pt x="1384" y="10"/>
                </a:lnTo>
                <a:lnTo>
                  <a:pt x="1357" y="5"/>
                </a:lnTo>
                <a:lnTo>
                  <a:pt x="1346" y="0"/>
                </a:lnTo>
                <a:lnTo>
                  <a:pt x="1498" y="54"/>
                </a:lnTo>
                <a:lnTo>
                  <a:pt x="1655" y="119"/>
                </a:lnTo>
                <a:lnTo>
                  <a:pt x="1807" y="185"/>
                </a:lnTo>
                <a:lnTo>
                  <a:pt x="1948" y="255"/>
                </a:lnTo>
                <a:lnTo>
                  <a:pt x="2013" y="288"/>
                </a:lnTo>
                <a:lnTo>
                  <a:pt x="2068" y="326"/>
                </a:lnTo>
                <a:lnTo>
                  <a:pt x="2122" y="364"/>
                </a:lnTo>
                <a:lnTo>
                  <a:pt x="2171" y="402"/>
                </a:lnTo>
                <a:lnTo>
                  <a:pt x="2209" y="440"/>
                </a:lnTo>
                <a:lnTo>
                  <a:pt x="2236" y="478"/>
                </a:lnTo>
                <a:lnTo>
                  <a:pt x="2252" y="522"/>
                </a:lnTo>
                <a:lnTo>
                  <a:pt x="2263" y="560"/>
                </a:lnTo>
                <a:lnTo>
                  <a:pt x="2258" y="598"/>
                </a:lnTo>
                <a:lnTo>
                  <a:pt x="2241" y="636"/>
                </a:lnTo>
                <a:lnTo>
                  <a:pt x="2214" y="669"/>
                </a:lnTo>
                <a:lnTo>
                  <a:pt x="2171" y="702"/>
                </a:lnTo>
                <a:lnTo>
                  <a:pt x="2122" y="729"/>
                </a:lnTo>
                <a:lnTo>
                  <a:pt x="2062" y="756"/>
                </a:lnTo>
                <a:lnTo>
                  <a:pt x="1997" y="778"/>
                </a:lnTo>
                <a:lnTo>
                  <a:pt x="1921" y="800"/>
                </a:lnTo>
                <a:lnTo>
                  <a:pt x="1834" y="821"/>
                </a:lnTo>
                <a:lnTo>
                  <a:pt x="1748" y="843"/>
                </a:lnTo>
                <a:lnTo>
                  <a:pt x="1552" y="876"/>
                </a:lnTo>
                <a:lnTo>
                  <a:pt x="1351" y="908"/>
                </a:lnTo>
                <a:lnTo>
                  <a:pt x="1134" y="941"/>
                </a:lnTo>
                <a:lnTo>
                  <a:pt x="923" y="968"/>
                </a:lnTo>
                <a:lnTo>
                  <a:pt x="716" y="995"/>
                </a:lnTo>
                <a:lnTo>
                  <a:pt x="521" y="1028"/>
                </a:lnTo>
                <a:lnTo>
                  <a:pt x="434" y="1044"/>
                </a:lnTo>
                <a:lnTo>
                  <a:pt x="353" y="1066"/>
                </a:lnTo>
                <a:lnTo>
                  <a:pt x="277" y="1082"/>
                </a:lnTo>
                <a:lnTo>
                  <a:pt x="206" y="1104"/>
                </a:lnTo>
                <a:lnTo>
                  <a:pt x="147" y="1126"/>
                </a:lnTo>
                <a:lnTo>
                  <a:pt x="92" y="1148"/>
                </a:lnTo>
                <a:lnTo>
                  <a:pt x="54" y="1175"/>
                </a:lnTo>
                <a:lnTo>
                  <a:pt x="22" y="1202"/>
                </a:lnTo>
                <a:lnTo>
                  <a:pt x="6" y="1229"/>
                </a:lnTo>
                <a:lnTo>
                  <a:pt x="0" y="1262"/>
                </a:lnTo>
                <a:lnTo>
                  <a:pt x="11" y="1295"/>
                </a:lnTo>
                <a:lnTo>
                  <a:pt x="27" y="1327"/>
                </a:lnTo>
                <a:lnTo>
                  <a:pt x="54" y="1355"/>
                </a:lnTo>
                <a:lnTo>
                  <a:pt x="98" y="1382"/>
                </a:lnTo>
                <a:lnTo>
                  <a:pt x="141" y="1404"/>
                </a:lnTo>
                <a:lnTo>
                  <a:pt x="196" y="1425"/>
                </a:lnTo>
                <a:lnTo>
                  <a:pt x="261" y="1447"/>
                </a:lnTo>
                <a:lnTo>
                  <a:pt x="326" y="1469"/>
                </a:lnTo>
                <a:lnTo>
                  <a:pt x="266" y="1442"/>
                </a:lnTo>
                <a:lnTo>
                  <a:pt x="217" y="1414"/>
                </a:lnTo>
                <a:lnTo>
                  <a:pt x="174" y="1387"/>
                </a:lnTo>
                <a:lnTo>
                  <a:pt x="147" y="1360"/>
                </a:lnTo>
                <a:lnTo>
                  <a:pt x="125" y="1333"/>
                </a:lnTo>
                <a:lnTo>
                  <a:pt x="120" y="1306"/>
                </a:lnTo>
                <a:lnTo>
                  <a:pt x="125" y="1278"/>
                </a:lnTo>
                <a:lnTo>
                  <a:pt x="141" y="1257"/>
                </a:lnTo>
                <a:lnTo>
                  <a:pt x="174" y="1229"/>
                </a:lnTo>
                <a:lnTo>
                  <a:pt x="212" y="1208"/>
                </a:lnTo>
                <a:lnTo>
                  <a:pt x="272" y="1186"/>
                </a:lnTo>
                <a:lnTo>
                  <a:pt x="342" y="1164"/>
                </a:lnTo>
                <a:lnTo>
                  <a:pt x="423" y="1142"/>
                </a:lnTo>
                <a:lnTo>
                  <a:pt x="527" y="1121"/>
                </a:lnTo>
                <a:lnTo>
                  <a:pt x="641" y="1104"/>
                </a:lnTo>
                <a:lnTo>
                  <a:pt x="771" y="1088"/>
                </a:lnTo>
                <a:close/>
              </a:path>
            </a:pathLst>
          </a:custGeom>
          <a:solidFill>
            <a:srgbClr val="FF9933"/>
          </a:solidFill>
          <a:ln w="9525">
            <a:noFill/>
            <a:round/>
            <a:headEnd/>
            <a:tailEnd/>
          </a:ln>
        </p:spPr>
        <p:txBody>
          <a:bodyPr rot="10800000"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1519518" y="962144"/>
            <a:ext cx="6717242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/>
            <a:r>
              <a:rPr lang="es-EC" sz="1600" b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La función constituyente: Los Sistemas Sociales</a:t>
            </a:r>
            <a:endParaRPr lang="es-EC" sz="1600" b="1" dirty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/>
            <a:endParaRPr lang="es-EC" sz="1600" dirty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EC" sz="1600" dirty="0" smtClean="0">
                <a:latin typeface="Bookman Old Style" pitchFamily="18" charset="0"/>
                <a:cs typeface="Times New Roman" pitchFamily="18" charset="0"/>
              </a:rPr>
              <a:t>La comunicación es el dispositivo fundamental de la configuración y de la dinámica evolutiva de los sistemas sociales (Luhmann 1979). Sobre esta idea de que los  “sistemas sociales siempre se forman a través de la comunicación”, se habría de construir la tesis, una sociedad que se auto configura- elaborando un patrón regulador- al llevar un doble proceso: diferenciación e identidad.</a:t>
            </a:r>
          </a:p>
          <a:p>
            <a:pPr lvl="0" algn="just"/>
            <a:endParaRPr lang="es-EC" sz="1600" dirty="0" smtClean="0">
              <a:latin typeface="Bookman Old Style" pitchFamily="18" charset="0"/>
              <a:cs typeface="Times New Roman" pitchFamily="18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EC" sz="1600" i="1" dirty="0" smtClean="0">
                <a:latin typeface="Bookman Old Style" pitchFamily="18" charset="0"/>
                <a:cs typeface="Times New Roman" pitchFamily="18" charset="0"/>
              </a:rPr>
              <a:t>El modelo tiene la virtud de refrescarnos algunas ideas que ya han sido dichas pero que siempre conviene recordar:</a:t>
            </a:r>
          </a:p>
          <a:p>
            <a:pPr marL="742950" lvl="1" indent="-285750" algn="just">
              <a:buFont typeface="Wingdings 2" panose="05020102010507070707" pitchFamily="18" charset="2"/>
              <a:buChar char=""/>
            </a:pPr>
            <a:r>
              <a:rPr lang="es-EC" sz="1600" i="1" dirty="0" smtClean="0">
                <a:latin typeface="Bookman Old Style" pitchFamily="18" charset="0"/>
                <a:cs typeface="Times New Roman" pitchFamily="18" charset="0"/>
              </a:rPr>
              <a:t>La comunicación invitro no existe</a:t>
            </a:r>
          </a:p>
          <a:p>
            <a:pPr marL="742950" lvl="1" indent="-285750" algn="just">
              <a:buFont typeface="Wingdings 2" panose="05020102010507070707" pitchFamily="18" charset="2"/>
              <a:buChar char=""/>
            </a:pPr>
            <a:r>
              <a:rPr lang="es-EC" sz="1600" i="1" dirty="0" smtClean="0">
                <a:latin typeface="Bookman Old Style" pitchFamily="18" charset="0"/>
                <a:cs typeface="Times New Roman" pitchFamily="18" charset="0"/>
              </a:rPr>
              <a:t>Aunque los sistemas sociales son configurados por la comunicación, este proceso no ocurre en forma lineal, sino a través de múltiples retroalimentaciones.</a:t>
            </a:r>
          </a:p>
        </p:txBody>
      </p:sp>
    </p:spTree>
    <p:extLst>
      <p:ext uri="{BB962C8B-B14F-4D97-AF65-F5344CB8AC3E}">
        <p14:creationId xmlns:p14="http://schemas.microsoft.com/office/powerpoint/2010/main" val="215506735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magine 12" descr="fondo-trisquel-naranja.jpg"/>
          <p:cNvPicPr>
            <a:picLocks noChangeAspect="1"/>
          </p:cNvPicPr>
          <p:nvPr/>
        </p:nvPicPr>
        <p:blipFill>
          <a:blip r:embed="rId2" cstate="print">
            <a:lum bright="40000"/>
          </a:blip>
          <a:srcRect b="3177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4520" name="Rectangle 8"/>
          <p:cNvSpPr>
            <a:spLocks noChangeArrowheads="1"/>
          </p:cNvSpPr>
          <p:nvPr/>
        </p:nvSpPr>
        <p:spPr bwMode="auto">
          <a:xfrm>
            <a:off x="0" y="5783283"/>
            <a:ext cx="9144000" cy="821687"/>
          </a:xfrm>
          <a:prstGeom prst="rect">
            <a:avLst/>
          </a:prstGeom>
          <a:gradFill rotWithShape="1">
            <a:gsLst>
              <a:gs pos="0">
                <a:srgbClr val="99CC00"/>
              </a:gs>
              <a:gs pos="100000">
                <a:srgbClr val="99CC00">
                  <a:gamma/>
                  <a:shade val="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" name="Freeform 4"/>
          <p:cNvSpPr>
            <a:spLocks/>
          </p:cNvSpPr>
          <p:nvPr/>
        </p:nvSpPr>
        <p:spPr bwMode="hidden">
          <a:xfrm>
            <a:off x="6899564" y="5320145"/>
            <a:ext cx="1991268" cy="1356077"/>
          </a:xfrm>
          <a:custGeom>
            <a:avLst/>
            <a:gdLst>
              <a:gd name="T0" fmla="*/ 2740 w 2882"/>
              <a:gd name="T1" fmla="*/ 528 h 1671"/>
              <a:gd name="T2" fmla="*/ 2632 w 2882"/>
              <a:gd name="T3" fmla="*/ 484 h 1671"/>
              <a:gd name="T4" fmla="*/ 2480 w 2882"/>
              <a:gd name="T5" fmla="*/ 424 h 1671"/>
              <a:gd name="T6" fmla="*/ 2203 w 2882"/>
              <a:gd name="T7" fmla="*/ 343 h 1671"/>
              <a:gd name="T8" fmla="*/ 1970 w 2882"/>
              <a:gd name="T9" fmla="*/ 277 h 1671"/>
              <a:gd name="T10" fmla="*/ 1807 w 2882"/>
              <a:gd name="T11" fmla="*/ 212 h 1671"/>
              <a:gd name="T12" fmla="*/ 1693 w 2882"/>
              <a:gd name="T13" fmla="*/ 152 h 1671"/>
              <a:gd name="T14" fmla="*/ 1628 w 2882"/>
              <a:gd name="T15" fmla="*/ 103 h 1671"/>
              <a:gd name="T16" fmla="*/ 1590 w 2882"/>
              <a:gd name="T17" fmla="*/ 60 h 1671"/>
              <a:gd name="T18" fmla="*/ 1579 w 2882"/>
              <a:gd name="T19" fmla="*/ 27 h 1671"/>
              <a:gd name="T20" fmla="*/ 1585 w 2882"/>
              <a:gd name="T21" fmla="*/ 0 h 1671"/>
              <a:gd name="T22" fmla="*/ 1557 w 2882"/>
              <a:gd name="T23" fmla="*/ 49 h 1671"/>
              <a:gd name="T24" fmla="*/ 1568 w 2882"/>
              <a:gd name="T25" fmla="*/ 98 h 1671"/>
              <a:gd name="T26" fmla="*/ 1617 w 2882"/>
              <a:gd name="T27" fmla="*/ 141 h 1671"/>
              <a:gd name="T28" fmla="*/ 1688 w 2882"/>
              <a:gd name="T29" fmla="*/ 185 h 1671"/>
              <a:gd name="T30" fmla="*/ 1791 w 2882"/>
              <a:gd name="T31" fmla="*/ 228 h 1671"/>
              <a:gd name="T32" fmla="*/ 2040 w 2882"/>
              <a:gd name="T33" fmla="*/ 310 h 1671"/>
              <a:gd name="T34" fmla="*/ 2285 w 2882"/>
              <a:gd name="T35" fmla="*/ 381 h 1671"/>
              <a:gd name="T36" fmla="*/ 2464 w 2882"/>
              <a:gd name="T37" fmla="*/ 435 h 1671"/>
              <a:gd name="T38" fmla="*/ 2605 w 2882"/>
              <a:gd name="T39" fmla="*/ 484 h 1671"/>
              <a:gd name="T40" fmla="*/ 2708 w 2882"/>
              <a:gd name="T41" fmla="*/ 528 h 1671"/>
              <a:gd name="T42" fmla="*/ 2768 w 2882"/>
              <a:gd name="T43" fmla="*/ 560 h 1671"/>
              <a:gd name="T44" fmla="*/ 2795 w 2882"/>
              <a:gd name="T45" fmla="*/ 593 h 1671"/>
              <a:gd name="T46" fmla="*/ 2795 w 2882"/>
              <a:gd name="T47" fmla="*/ 642 h 1671"/>
              <a:gd name="T48" fmla="*/ 2762 w 2882"/>
              <a:gd name="T49" fmla="*/ 691 h 1671"/>
              <a:gd name="T50" fmla="*/ 2692 w 2882"/>
              <a:gd name="T51" fmla="*/ 735 h 1671"/>
              <a:gd name="T52" fmla="*/ 2589 w 2882"/>
              <a:gd name="T53" fmla="*/ 778 h 1671"/>
              <a:gd name="T54" fmla="*/ 2458 w 2882"/>
              <a:gd name="T55" fmla="*/ 822 h 1671"/>
              <a:gd name="T56" fmla="*/ 2301 w 2882"/>
              <a:gd name="T57" fmla="*/ 865 h 1671"/>
              <a:gd name="T58" fmla="*/ 2030 w 2882"/>
              <a:gd name="T59" fmla="*/ 930 h 1671"/>
              <a:gd name="T60" fmla="*/ 1606 w 2882"/>
              <a:gd name="T61" fmla="*/ 1034 h 1671"/>
              <a:gd name="T62" fmla="*/ 1145 w 2882"/>
              <a:gd name="T63" fmla="*/ 1164 h 1671"/>
              <a:gd name="T64" fmla="*/ 673 w 2882"/>
              <a:gd name="T65" fmla="*/ 1328 h 1671"/>
              <a:gd name="T66" fmla="*/ 217 w 2882"/>
              <a:gd name="T67" fmla="*/ 1545 h 1671"/>
              <a:gd name="T68" fmla="*/ 353 w 2882"/>
              <a:gd name="T69" fmla="*/ 1671 h 1671"/>
              <a:gd name="T70" fmla="*/ 754 w 2882"/>
              <a:gd name="T71" fmla="*/ 1469 h 1671"/>
              <a:gd name="T72" fmla="*/ 1145 w 2882"/>
              <a:gd name="T73" fmla="*/ 1311 h 1671"/>
              <a:gd name="T74" fmla="*/ 1519 w 2882"/>
              <a:gd name="T75" fmla="*/ 1186 h 1671"/>
              <a:gd name="T76" fmla="*/ 1861 w 2882"/>
              <a:gd name="T77" fmla="*/ 1083 h 1671"/>
              <a:gd name="T78" fmla="*/ 2165 w 2882"/>
              <a:gd name="T79" fmla="*/ 1007 h 1671"/>
              <a:gd name="T80" fmla="*/ 2426 w 2882"/>
              <a:gd name="T81" fmla="*/ 947 h 1671"/>
              <a:gd name="T82" fmla="*/ 2626 w 2882"/>
              <a:gd name="T83" fmla="*/ 892 h 1671"/>
              <a:gd name="T84" fmla="*/ 2762 w 2882"/>
              <a:gd name="T85" fmla="*/ 838 h 1671"/>
              <a:gd name="T86" fmla="*/ 2827 w 2882"/>
              <a:gd name="T87" fmla="*/ 794 h 1671"/>
              <a:gd name="T88" fmla="*/ 2865 w 2882"/>
              <a:gd name="T89" fmla="*/ 745 h 1671"/>
              <a:gd name="T90" fmla="*/ 2882 w 2882"/>
              <a:gd name="T91" fmla="*/ 702 h 1671"/>
              <a:gd name="T92" fmla="*/ 2854 w 2882"/>
              <a:gd name="T93" fmla="*/ 620 h 1671"/>
              <a:gd name="T94" fmla="*/ 2800 w 2882"/>
              <a:gd name="T95" fmla="*/ 560 h 1671"/>
              <a:gd name="T96" fmla="*/ 2773 w 2882"/>
              <a:gd name="T97" fmla="*/ 544 h 1671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2882"/>
              <a:gd name="T148" fmla="*/ 0 h 1671"/>
              <a:gd name="T149" fmla="*/ 2882 w 2882"/>
              <a:gd name="T150" fmla="*/ 1671 h 1671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2882" h="1671">
                <a:moveTo>
                  <a:pt x="2773" y="544"/>
                </a:moveTo>
                <a:lnTo>
                  <a:pt x="2740" y="528"/>
                </a:lnTo>
                <a:lnTo>
                  <a:pt x="2692" y="506"/>
                </a:lnTo>
                <a:lnTo>
                  <a:pt x="2632" y="484"/>
                </a:lnTo>
                <a:lnTo>
                  <a:pt x="2561" y="457"/>
                </a:lnTo>
                <a:lnTo>
                  <a:pt x="2480" y="424"/>
                </a:lnTo>
                <a:lnTo>
                  <a:pt x="2388" y="397"/>
                </a:lnTo>
                <a:lnTo>
                  <a:pt x="2203" y="343"/>
                </a:lnTo>
                <a:lnTo>
                  <a:pt x="2078" y="310"/>
                </a:lnTo>
                <a:lnTo>
                  <a:pt x="1970" y="277"/>
                </a:lnTo>
                <a:lnTo>
                  <a:pt x="1878" y="245"/>
                </a:lnTo>
                <a:lnTo>
                  <a:pt x="1807" y="212"/>
                </a:lnTo>
                <a:lnTo>
                  <a:pt x="1742" y="179"/>
                </a:lnTo>
                <a:lnTo>
                  <a:pt x="1693" y="152"/>
                </a:lnTo>
                <a:lnTo>
                  <a:pt x="1655" y="125"/>
                </a:lnTo>
                <a:lnTo>
                  <a:pt x="1628" y="103"/>
                </a:lnTo>
                <a:lnTo>
                  <a:pt x="1606" y="81"/>
                </a:lnTo>
                <a:lnTo>
                  <a:pt x="1590" y="60"/>
                </a:lnTo>
                <a:lnTo>
                  <a:pt x="1585" y="43"/>
                </a:lnTo>
                <a:lnTo>
                  <a:pt x="1579" y="27"/>
                </a:lnTo>
                <a:lnTo>
                  <a:pt x="1585" y="5"/>
                </a:lnTo>
                <a:lnTo>
                  <a:pt x="1585" y="0"/>
                </a:lnTo>
                <a:lnTo>
                  <a:pt x="1568" y="27"/>
                </a:lnTo>
                <a:lnTo>
                  <a:pt x="1557" y="49"/>
                </a:lnTo>
                <a:lnTo>
                  <a:pt x="1557" y="76"/>
                </a:lnTo>
                <a:lnTo>
                  <a:pt x="1568" y="98"/>
                </a:lnTo>
                <a:lnTo>
                  <a:pt x="1590" y="120"/>
                </a:lnTo>
                <a:lnTo>
                  <a:pt x="1617" y="141"/>
                </a:lnTo>
                <a:lnTo>
                  <a:pt x="1650" y="163"/>
                </a:lnTo>
                <a:lnTo>
                  <a:pt x="1688" y="185"/>
                </a:lnTo>
                <a:lnTo>
                  <a:pt x="1737" y="207"/>
                </a:lnTo>
                <a:lnTo>
                  <a:pt x="1791" y="228"/>
                </a:lnTo>
                <a:lnTo>
                  <a:pt x="1905" y="267"/>
                </a:lnTo>
                <a:lnTo>
                  <a:pt x="2040" y="310"/>
                </a:lnTo>
                <a:lnTo>
                  <a:pt x="2182" y="348"/>
                </a:lnTo>
                <a:lnTo>
                  <a:pt x="2285" y="381"/>
                </a:lnTo>
                <a:lnTo>
                  <a:pt x="2382" y="408"/>
                </a:lnTo>
                <a:lnTo>
                  <a:pt x="2464" y="435"/>
                </a:lnTo>
                <a:lnTo>
                  <a:pt x="2540" y="462"/>
                </a:lnTo>
                <a:lnTo>
                  <a:pt x="2605" y="484"/>
                </a:lnTo>
                <a:lnTo>
                  <a:pt x="2659" y="506"/>
                </a:lnTo>
                <a:lnTo>
                  <a:pt x="2708" y="528"/>
                </a:lnTo>
                <a:lnTo>
                  <a:pt x="2740" y="544"/>
                </a:lnTo>
                <a:lnTo>
                  <a:pt x="2768" y="560"/>
                </a:lnTo>
                <a:lnTo>
                  <a:pt x="2784" y="577"/>
                </a:lnTo>
                <a:lnTo>
                  <a:pt x="2795" y="593"/>
                </a:lnTo>
                <a:lnTo>
                  <a:pt x="2800" y="615"/>
                </a:lnTo>
                <a:lnTo>
                  <a:pt x="2795" y="642"/>
                </a:lnTo>
                <a:lnTo>
                  <a:pt x="2784" y="664"/>
                </a:lnTo>
                <a:lnTo>
                  <a:pt x="2762" y="691"/>
                </a:lnTo>
                <a:lnTo>
                  <a:pt x="2730" y="713"/>
                </a:lnTo>
                <a:lnTo>
                  <a:pt x="2692" y="735"/>
                </a:lnTo>
                <a:lnTo>
                  <a:pt x="2643" y="756"/>
                </a:lnTo>
                <a:lnTo>
                  <a:pt x="2589" y="778"/>
                </a:lnTo>
                <a:lnTo>
                  <a:pt x="2529" y="800"/>
                </a:lnTo>
                <a:lnTo>
                  <a:pt x="2458" y="822"/>
                </a:lnTo>
                <a:lnTo>
                  <a:pt x="2382" y="843"/>
                </a:lnTo>
                <a:lnTo>
                  <a:pt x="2301" y="865"/>
                </a:lnTo>
                <a:lnTo>
                  <a:pt x="2214" y="887"/>
                </a:lnTo>
                <a:lnTo>
                  <a:pt x="2030" y="930"/>
                </a:lnTo>
                <a:lnTo>
                  <a:pt x="1823" y="979"/>
                </a:lnTo>
                <a:lnTo>
                  <a:pt x="1606" y="1034"/>
                </a:lnTo>
                <a:lnTo>
                  <a:pt x="1378" y="1094"/>
                </a:lnTo>
                <a:lnTo>
                  <a:pt x="1145" y="1164"/>
                </a:lnTo>
                <a:lnTo>
                  <a:pt x="912" y="1241"/>
                </a:lnTo>
                <a:lnTo>
                  <a:pt x="673" y="1328"/>
                </a:lnTo>
                <a:lnTo>
                  <a:pt x="440" y="1431"/>
                </a:lnTo>
                <a:lnTo>
                  <a:pt x="217" y="1545"/>
                </a:lnTo>
                <a:lnTo>
                  <a:pt x="0" y="1671"/>
                </a:lnTo>
                <a:lnTo>
                  <a:pt x="353" y="1671"/>
                </a:lnTo>
                <a:lnTo>
                  <a:pt x="554" y="1567"/>
                </a:lnTo>
                <a:lnTo>
                  <a:pt x="754" y="1469"/>
                </a:lnTo>
                <a:lnTo>
                  <a:pt x="955" y="1388"/>
                </a:lnTo>
                <a:lnTo>
                  <a:pt x="1145" y="1311"/>
                </a:lnTo>
                <a:lnTo>
                  <a:pt x="1335" y="1241"/>
                </a:lnTo>
                <a:lnTo>
                  <a:pt x="1519" y="1186"/>
                </a:lnTo>
                <a:lnTo>
                  <a:pt x="1693" y="1132"/>
                </a:lnTo>
                <a:lnTo>
                  <a:pt x="1861" y="1083"/>
                </a:lnTo>
                <a:lnTo>
                  <a:pt x="2019" y="1045"/>
                </a:lnTo>
                <a:lnTo>
                  <a:pt x="2165" y="1007"/>
                </a:lnTo>
                <a:lnTo>
                  <a:pt x="2301" y="974"/>
                </a:lnTo>
                <a:lnTo>
                  <a:pt x="2426" y="947"/>
                </a:lnTo>
                <a:lnTo>
                  <a:pt x="2534" y="914"/>
                </a:lnTo>
                <a:lnTo>
                  <a:pt x="2626" y="892"/>
                </a:lnTo>
                <a:lnTo>
                  <a:pt x="2702" y="865"/>
                </a:lnTo>
                <a:lnTo>
                  <a:pt x="2762" y="838"/>
                </a:lnTo>
                <a:lnTo>
                  <a:pt x="2800" y="816"/>
                </a:lnTo>
                <a:lnTo>
                  <a:pt x="2827" y="794"/>
                </a:lnTo>
                <a:lnTo>
                  <a:pt x="2849" y="767"/>
                </a:lnTo>
                <a:lnTo>
                  <a:pt x="2865" y="745"/>
                </a:lnTo>
                <a:lnTo>
                  <a:pt x="2876" y="724"/>
                </a:lnTo>
                <a:lnTo>
                  <a:pt x="2882" y="702"/>
                </a:lnTo>
                <a:lnTo>
                  <a:pt x="2876" y="658"/>
                </a:lnTo>
                <a:lnTo>
                  <a:pt x="2854" y="620"/>
                </a:lnTo>
                <a:lnTo>
                  <a:pt x="2833" y="588"/>
                </a:lnTo>
                <a:lnTo>
                  <a:pt x="2800" y="560"/>
                </a:lnTo>
                <a:lnTo>
                  <a:pt x="2773" y="544"/>
                </a:lnTo>
                <a:close/>
              </a:path>
            </a:pathLst>
          </a:custGeom>
          <a:gradFill rotWithShape="0">
            <a:gsLst>
              <a:gs pos="0">
                <a:srgbClr val="FF9900"/>
              </a:gs>
              <a:gs pos="50000">
                <a:srgbClr val="E3E335"/>
              </a:gs>
              <a:gs pos="100000">
                <a:srgbClr val="FF9900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16" name="Freeform 4"/>
          <p:cNvSpPr>
            <a:spLocks/>
          </p:cNvSpPr>
          <p:nvPr/>
        </p:nvSpPr>
        <p:spPr bwMode="hidden">
          <a:xfrm>
            <a:off x="7457704" y="5213267"/>
            <a:ext cx="1686295" cy="1644733"/>
          </a:xfrm>
          <a:custGeom>
            <a:avLst/>
            <a:gdLst>
              <a:gd name="T0" fmla="*/ 2740 w 2882"/>
              <a:gd name="T1" fmla="*/ 528 h 1671"/>
              <a:gd name="T2" fmla="*/ 2632 w 2882"/>
              <a:gd name="T3" fmla="*/ 484 h 1671"/>
              <a:gd name="T4" fmla="*/ 2480 w 2882"/>
              <a:gd name="T5" fmla="*/ 424 h 1671"/>
              <a:gd name="T6" fmla="*/ 2203 w 2882"/>
              <a:gd name="T7" fmla="*/ 343 h 1671"/>
              <a:gd name="T8" fmla="*/ 1970 w 2882"/>
              <a:gd name="T9" fmla="*/ 277 h 1671"/>
              <a:gd name="T10" fmla="*/ 1807 w 2882"/>
              <a:gd name="T11" fmla="*/ 212 h 1671"/>
              <a:gd name="T12" fmla="*/ 1693 w 2882"/>
              <a:gd name="T13" fmla="*/ 152 h 1671"/>
              <a:gd name="T14" fmla="*/ 1628 w 2882"/>
              <a:gd name="T15" fmla="*/ 103 h 1671"/>
              <a:gd name="T16" fmla="*/ 1590 w 2882"/>
              <a:gd name="T17" fmla="*/ 60 h 1671"/>
              <a:gd name="T18" fmla="*/ 1579 w 2882"/>
              <a:gd name="T19" fmla="*/ 27 h 1671"/>
              <a:gd name="T20" fmla="*/ 1585 w 2882"/>
              <a:gd name="T21" fmla="*/ 0 h 1671"/>
              <a:gd name="T22" fmla="*/ 1557 w 2882"/>
              <a:gd name="T23" fmla="*/ 49 h 1671"/>
              <a:gd name="T24" fmla="*/ 1568 w 2882"/>
              <a:gd name="T25" fmla="*/ 98 h 1671"/>
              <a:gd name="T26" fmla="*/ 1617 w 2882"/>
              <a:gd name="T27" fmla="*/ 141 h 1671"/>
              <a:gd name="T28" fmla="*/ 1688 w 2882"/>
              <a:gd name="T29" fmla="*/ 185 h 1671"/>
              <a:gd name="T30" fmla="*/ 1791 w 2882"/>
              <a:gd name="T31" fmla="*/ 228 h 1671"/>
              <a:gd name="T32" fmla="*/ 2040 w 2882"/>
              <a:gd name="T33" fmla="*/ 310 h 1671"/>
              <a:gd name="T34" fmla="*/ 2285 w 2882"/>
              <a:gd name="T35" fmla="*/ 381 h 1671"/>
              <a:gd name="T36" fmla="*/ 2464 w 2882"/>
              <a:gd name="T37" fmla="*/ 435 h 1671"/>
              <a:gd name="T38" fmla="*/ 2605 w 2882"/>
              <a:gd name="T39" fmla="*/ 484 h 1671"/>
              <a:gd name="T40" fmla="*/ 2708 w 2882"/>
              <a:gd name="T41" fmla="*/ 528 h 1671"/>
              <a:gd name="T42" fmla="*/ 2768 w 2882"/>
              <a:gd name="T43" fmla="*/ 560 h 1671"/>
              <a:gd name="T44" fmla="*/ 2795 w 2882"/>
              <a:gd name="T45" fmla="*/ 593 h 1671"/>
              <a:gd name="T46" fmla="*/ 2795 w 2882"/>
              <a:gd name="T47" fmla="*/ 642 h 1671"/>
              <a:gd name="T48" fmla="*/ 2762 w 2882"/>
              <a:gd name="T49" fmla="*/ 691 h 1671"/>
              <a:gd name="T50" fmla="*/ 2692 w 2882"/>
              <a:gd name="T51" fmla="*/ 735 h 1671"/>
              <a:gd name="T52" fmla="*/ 2589 w 2882"/>
              <a:gd name="T53" fmla="*/ 778 h 1671"/>
              <a:gd name="T54" fmla="*/ 2458 w 2882"/>
              <a:gd name="T55" fmla="*/ 822 h 1671"/>
              <a:gd name="T56" fmla="*/ 2301 w 2882"/>
              <a:gd name="T57" fmla="*/ 865 h 1671"/>
              <a:gd name="T58" fmla="*/ 2030 w 2882"/>
              <a:gd name="T59" fmla="*/ 930 h 1671"/>
              <a:gd name="T60" fmla="*/ 1606 w 2882"/>
              <a:gd name="T61" fmla="*/ 1034 h 1671"/>
              <a:gd name="T62" fmla="*/ 1145 w 2882"/>
              <a:gd name="T63" fmla="*/ 1164 h 1671"/>
              <a:gd name="T64" fmla="*/ 673 w 2882"/>
              <a:gd name="T65" fmla="*/ 1328 h 1671"/>
              <a:gd name="T66" fmla="*/ 217 w 2882"/>
              <a:gd name="T67" fmla="*/ 1545 h 1671"/>
              <a:gd name="T68" fmla="*/ 353 w 2882"/>
              <a:gd name="T69" fmla="*/ 1671 h 1671"/>
              <a:gd name="T70" fmla="*/ 754 w 2882"/>
              <a:gd name="T71" fmla="*/ 1469 h 1671"/>
              <a:gd name="T72" fmla="*/ 1145 w 2882"/>
              <a:gd name="T73" fmla="*/ 1311 h 1671"/>
              <a:gd name="T74" fmla="*/ 1519 w 2882"/>
              <a:gd name="T75" fmla="*/ 1186 h 1671"/>
              <a:gd name="T76" fmla="*/ 1861 w 2882"/>
              <a:gd name="T77" fmla="*/ 1083 h 1671"/>
              <a:gd name="T78" fmla="*/ 2165 w 2882"/>
              <a:gd name="T79" fmla="*/ 1007 h 1671"/>
              <a:gd name="T80" fmla="*/ 2426 w 2882"/>
              <a:gd name="T81" fmla="*/ 947 h 1671"/>
              <a:gd name="T82" fmla="*/ 2626 w 2882"/>
              <a:gd name="T83" fmla="*/ 892 h 1671"/>
              <a:gd name="T84" fmla="*/ 2762 w 2882"/>
              <a:gd name="T85" fmla="*/ 838 h 1671"/>
              <a:gd name="T86" fmla="*/ 2827 w 2882"/>
              <a:gd name="T87" fmla="*/ 794 h 1671"/>
              <a:gd name="T88" fmla="*/ 2865 w 2882"/>
              <a:gd name="T89" fmla="*/ 745 h 1671"/>
              <a:gd name="T90" fmla="*/ 2882 w 2882"/>
              <a:gd name="T91" fmla="*/ 702 h 1671"/>
              <a:gd name="T92" fmla="*/ 2854 w 2882"/>
              <a:gd name="T93" fmla="*/ 620 h 1671"/>
              <a:gd name="T94" fmla="*/ 2800 w 2882"/>
              <a:gd name="T95" fmla="*/ 560 h 1671"/>
              <a:gd name="T96" fmla="*/ 2773 w 2882"/>
              <a:gd name="T97" fmla="*/ 544 h 1671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2882"/>
              <a:gd name="T148" fmla="*/ 0 h 1671"/>
              <a:gd name="T149" fmla="*/ 2882 w 2882"/>
              <a:gd name="T150" fmla="*/ 1671 h 1671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2882" h="1671">
                <a:moveTo>
                  <a:pt x="2773" y="544"/>
                </a:moveTo>
                <a:lnTo>
                  <a:pt x="2740" y="528"/>
                </a:lnTo>
                <a:lnTo>
                  <a:pt x="2692" y="506"/>
                </a:lnTo>
                <a:lnTo>
                  <a:pt x="2632" y="484"/>
                </a:lnTo>
                <a:lnTo>
                  <a:pt x="2561" y="457"/>
                </a:lnTo>
                <a:lnTo>
                  <a:pt x="2480" y="424"/>
                </a:lnTo>
                <a:lnTo>
                  <a:pt x="2388" y="397"/>
                </a:lnTo>
                <a:lnTo>
                  <a:pt x="2203" y="343"/>
                </a:lnTo>
                <a:lnTo>
                  <a:pt x="2078" y="310"/>
                </a:lnTo>
                <a:lnTo>
                  <a:pt x="1970" y="277"/>
                </a:lnTo>
                <a:lnTo>
                  <a:pt x="1878" y="245"/>
                </a:lnTo>
                <a:lnTo>
                  <a:pt x="1807" y="212"/>
                </a:lnTo>
                <a:lnTo>
                  <a:pt x="1742" y="179"/>
                </a:lnTo>
                <a:lnTo>
                  <a:pt x="1693" y="152"/>
                </a:lnTo>
                <a:lnTo>
                  <a:pt x="1655" y="125"/>
                </a:lnTo>
                <a:lnTo>
                  <a:pt x="1628" y="103"/>
                </a:lnTo>
                <a:lnTo>
                  <a:pt x="1606" y="81"/>
                </a:lnTo>
                <a:lnTo>
                  <a:pt x="1590" y="60"/>
                </a:lnTo>
                <a:lnTo>
                  <a:pt x="1585" y="43"/>
                </a:lnTo>
                <a:lnTo>
                  <a:pt x="1579" y="27"/>
                </a:lnTo>
                <a:lnTo>
                  <a:pt x="1585" y="5"/>
                </a:lnTo>
                <a:lnTo>
                  <a:pt x="1585" y="0"/>
                </a:lnTo>
                <a:lnTo>
                  <a:pt x="1568" y="27"/>
                </a:lnTo>
                <a:lnTo>
                  <a:pt x="1557" y="49"/>
                </a:lnTo>
                <a:lnTo>
                  <a:pt x="1557" y="76"/>
                </a:lnTo>
                <a:lnTo>
                  <a:pt x="1568" y="98"/>
                </a:lnTo>
                <a:lnTo>
                  <a:pt x="1590" y="120"/>
                </a:lnTo>
                <a:lnTo>
                  <a:pt x="1617" y="141"/>
                </a:lnTo>
                <a:lnTo>
                  <a:pt x="1650" y="163"/>
                </a:lnTo>
                <a:lnTo>
                  <a:pt x="1688" y="185"/>
                </a:lnTo>
                <a:lnTo>
                  <a:pt x="1737" y="207"/>
                </a:lnTo>
                <a:lnTo>
                  <a:pt x="1791" y="228"/>
                </a:lnTo>
                <a:lnTo>
                  <a:pt x="1905" y="267"/>
                </a:lnTo>
                <a:lnTo>
                  <a:pt x="2040" y="310"/>
                </a:lnTo>
                <a:lnTo>
                  <a:pt x="2182" y="348"/>
                </a:lnTo>
                <a:lnTo>
                  <a:pt x="2285" y="381"/>
                </a:lnTo>
                <a:lnTo>
                  <a:pt x="2382" y="408"/>
                </a:lnTo>
                <a:lnTo>
                  <a:pt x="2464" y="435"/>
                </a:lnTo>
                <a:lnTo>
                  <a:pt x="2540" y="462"/>
                </a:lnTo>
                <a:lnTo>
                  <a:pt x="2605" y="484"/>
                </a:lnTo>
                <a:lnTo>
                  <a:pt x="2659" y="506"/>
                </a:lnTo>
                <a:lnTo>
                  <a:pt x="2708" y="528"/>
                </a:lnTo>
                <a:lnTo>
                  <a:pt x="2740" y="544"/>
                </a:lnTo>
                <a:lnTo>
                  <a:pt x="2768" y="560"/>
                </a:lnTo>
                <a:lnTo>
                  <a:pt x="2784" y="577"/>
                </a:lnTo>
                <a:lnTo>
                  <a:pt x="2795" y="593"/>
                </a:lnTo>
                <a:lnTo>
                  <a:pt x="2800" y="615"/>
                </a:lnTo>
                <a:lnTo>
                  <a:pt x="2795" y="642"/>
                </a:lnTo>
                <a:lnTo>
                  <a:pt x="2784" y="664"/>
                </a:lnTo>
                <a:lnTo>
                  <a:pt x="2762" y="691"/>
                </a:lnTo>
                <a:lnTo>
                  <a:pt x="2730" y="713"/>
                </a:lnTo>
                <a:lnTo>
                  <a:pt x="2692" y="735"/>
                </a:lnTo>
                <a:lnTo>
                  <a:pt x="2643" y="756"/>
                </a:lnTo>
                <a:lnTo>
                  <a:pt x="2589" y="778"/>
                </a:lnTo>
                <a:lnTo>
                  <a:pt x="2529" y="800"/>
                </a:lnTo>
                <a:lnTo>
                  <a:pt x="2458" y="822"/>
                </a:lnTo>
                <a:lnTo>
                  <a:pt x="2382" y="843"/>
                </a:lnTo>
                <a:lnTo>
                  <a:pt x="2301" y="865"/>
                </a:lnTo>
                <a:lnTo>
                  <a:pt x="2214" y="887"/>
                </a:lnTo>
                <a:lnTo>
                  <a:pt x="2030" y="930"/>
                </a:lnTo>
                <a:lnTo>
                  <a:pt x="1823" y="979"/>
                </a:lnTo>
                <a:lnTo>
                  <a:pt x="1606" y="1034"/>
                </a:lnTo>
                <a:lnTo>
                  <a:pt x="1378" y="1094"/>
                </a:lnTo>
                <a:lnTo>
                  <a:pt x="1145" y="1164"/>
                </a:lnTo>
                <a:lnTo>
                  <a:pt x="912" y="1241"/>
                </a:lnTo>
                <a:lnTo>
                  <a:pt x="673" y="1328"/>
                </a:lnTo>
                <a:lnTo>
                  <a:pt x="440" y="1431"/>
                </a:lnTo>
                <a:lnTo>
                  <a:pt x="217" y="1545"/>
                </a:lnTo>
                <a:lnTo>
                  <a:pt x="0" y="1671"/>
                </a:lnTo>
                <a:lnTo>
                  <a:pt x="353" y="1671"/>
                </a:lnTo>
                <a:lnTo>
                  <a:pt x="554" y="1567"/>
                </a:lnTo>
                <a:lnTo>
                  <a:pt x="754" y="1469"/>
                </a:lnTo>
                <a:lnTo>
                  <a:pt x="955" y="1388"/>
                </a:lnTo>
                <a:lnTo>
                  <a:pt x="1145" y="1311"/>
                </a:lnTo>
                <a:lnTo>
                  <a:pt x="1335" y="1241"/>
                </a:lnTo>
                <a:lnTo>
                  <a:pt x="1519" y="1186"/>
                </a:lnTo>
                <a:lnTo>
                  <a:pt x="1693" y="1132"/>
                </a:lnTo>
                <a:lnTo>
                  <a:pt x="1861" y="1083"/>
                </a:lnTo>
                <a:lnTo>
                  <a:pt x="2019" y="1045"/>
                </a:lnTo>
                <a:lnTo>
                  <a:pt x="2165" y="1007"/>
                </a:lnTo>
                <a:lnTo>
                  <a:pt x="2301" y="974"/>
                </a:lnTo>
                <a:lnTo>
                  <a:pt x="2426" y="947"/>
                </a:lnTo>
                <a:lnTo>
                  <a:pt x="2534" y="914"/>
                </a:lnTo>
                <a:lnTo>
                  <a:pt x="2626" y="892"/>
                </a:lnTo>
                <a:lnTo>
                  <a:pt x="2702" y="865"/>
                </a:lnTo>
                <a:lnTo>
                  <a:pt x="2762" y="838"/>
                </a:lnTo>
                <a:lnTo>
                  <a:pt x="2800" y="816"/>
                </a:lnTo>
                <a:lnTo>
                  <a:pt x="2827" y="794"/>
                </a:lnTo>
                <a:lnTo>
                  <a:pt x="2849" y="767"/>
                </a:lnTo>
                <a:lnTo>
                  <a:pt x="2865" y="745"/>
                </a:lnTo>
                <a:lnTo>
                  <a:pt x="2876" y="724"/>
                </a:lnTo>
                <a:lnTo>
                  <a:pt x="2882" y="702"/>
                </a:lnTo>
                <a:lnTo>
                  <a:pt x="2876" y="658"/>
                </a:lnTo>
                <a:lnTo>
                  <a:pt x="2854" y="620"/>
                </a:lnTo>
                <a:lnTo>
                  <a:pt x="2833" y="588"/>
                </a:lnTo>
                <a:lnTo>
                  <a:pt x="2800" y="560"/>
                </a:lnTo>
                <a:lnTo>
                  <a:pt x="2773" y="544"/>
                </a:lnTo>
                <a:close/>
              </a:path>
            </a:pathLst>
          </a:custGeom>
          <a:gradFill rotWithShape="0">
            <a:gsLst>
              <a:gs pos="0">
                <a:srgbClr val="FF9900"/>
              </a:gs>
              <a:gs pos="50000">
                <a:srgbClr val="E3E335"/>
              </a:gs>
              <a:gs pos="100000">
                <a:srgbClr val="FF9900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3" name="Freeform 9"/>
          <p:cNvSpPr>
            <a:spLocks/>
          </p:cNvSpPr>
          <p:nvPr/>
        </p:nvSpPr>
        <p:spPr bwMode="hidden">
          <a:xfrm rot="9876614">
            <a:off x="-24270" y="215249"/>
            <a:ext cx="2621034" cy="2263173"/>
          </a:xfrm>
          <a:custGeom>
            <a:avLst/>
            <a:gdLst>
              <a:gd name="T0" fmla="*/ 982 w 2296"/>
              <a:gd name="T1" fmla="*/ 1061 h 1469"/>
              <a:gd name="T2" fmla="*/ 1357 w 2296"/>
              <a:gd name="T3" fmla="*/ 1012 h 1469"/>
              <a:gd name="T4" fmla="*/ 1666 w 2296"/>
              <a:gd name="T5" fmla="*/ 957 h 1469"/>
              <a:gd name="T6" fmla="*/ 1916 w 2296"/>
              <a:gd name="T7" fmla="*/ 897 h 1469"/>
              <a:gd name="T8" fmla="*/ 2100 w 2296"/>
              <a:gd name="T9" fmla="*/ 832 h 1469"/>
              <a:gd name="T10" fmla="*/ 2220 w 2296"/>
              <a:gd name="T11" fmla="*/ 756 h 1469"/>
              <a:gd name="T12" fmla="*/ 2285 w 2296"/>
              <a:gd name="T13" fmla="*/ 669 h 1469"/>
              <a:gd name="T14" fmla="*/ 2290 w 2296"/>
              <a:gd name="T15" fmla="*/ 560 h 1469"/>
              <a:gd name="T16" fmla="*/ 2241 w 2296"/>
              <a:gd name="T17" fmla="*/ 457 h 1469"/>
              <a:gd name="T18" fmla="*/ 2144 w 2296"/>
              <a:gd name="T19" fmla="*/ 364 h 1469"/>
              <a:gd name="T20" fmla="*/ 2008 w 2296"/>
              <a:gd name="T21" fmla="*/ 277 h 1469"/>
              <a:gd name="T22" fmla="*/ 1769 w 2296"/>
              <a:gd name="T23" fmla="*/ 157 h 1469"/>
              <a:gd name="T24" fmla="*/ 1612 w 2296"/>
              <a:gd name="T25" fmla="*/ 92 h 1469"/>
              <a:gd name="T26" fmla="*/ 1476 w 2296"/>
              <a:gd name="T27" fmla="*/ 43 h 1469"/>
              <a:gd name="T28" fmla="*/ 1384 w 2296"/>
              <a:gd name="T29" fmla="*/ 10 h 1469"/>
              <a:gd name="T30" fmla="*/ 1346 w 2296"/>
              <a:gd name="T31" fmla="*/ 0 h 1469"/>
              <a:gd name="T32" fmla="*/ 1655 w 2296"/>
              <a:gd name="T33" fmla="*/ 119 h 1469"/>
              <a:gd name="T34" fmla="*/ 1948 w 2296"/>
              <a:gd name="T35" fmla="*/ 255 h 1469"/>
              <a:gd name="T36" fmla="*/ 2068 w 2296"/>
              <a:gd name="T37" fmla="*/ 326 h 1469"/>
              <a:gd name="T38" fmla="*/ 2171 w 2296"/>
              <a:gd name="T39" fmla="*/ 402 h 1469"/>
              <a:gd name="T40" fmla="*/ 2236 w 2296"/>
              <a:gd name="T41" fmla="*/ 478 h 1469"/>
              <a:gd name="T42" fmla="*/ 2263 w 2296"/>
              <a:gd name="T43" fmla="*/ 560 h 1469"/>
              <a:gd name="T44" fmla="*/ 2241 w 2296"/>
              <a:gd name="T45" fmla="*/ 636 h 1469"/>
              <a:gd name="T46" fmla="*/ 2171 w 2296"/>
              <a:gd name="T47" fmla="*/ 702 h 1469"/>
              <a:gd name="T48" fmla="*/ 2062 w 2296"/>
              <a:gd name="T49" fmla="*/ 756 h 1469"/>
              <a:gd name="T50" fmla="*/ 1921 w 2296"/>
              <a:gd name="T51" fmla="*/ 800 h 1469"/>
              <a:gd name="T52" fmla="*/ 1748 w 2296"/>
              <a:gd name="T53" fmla="*/ 843 h 1469"/>
              <a:gd name="T54" fmla="*/ 1351 w 2296"/>
              <a:gd name="T55" fmla="*/ 908 h 1469"/>
              <a:gd name="T56" fmla="*/ 923 w 2296"/>
              <a:gd name="T57" fmla="*/ 968 h 1469"/>
              <a:gd name="T58" fmla="*/ 521 w 2296"/>
              <a:gd name="T59" fmla="*/ 1028 h 1469"/>
              <a:gd name="T60" fmla="*/ 353 w 2296"/>
              <a:gd name="T61" fmla="*/ 1066 h 1469"/>
              <a:gd name="T62" fmla="*/ 206 w 2296"/>
              <a:gd name="T63" fmla="*/ 1104 h 1469"/>
              <a:gd name="T64" fmla="*/ 92 w 2296"/>
              <a:gd name="T65" fmla="*/ 1148 h 1469"/>
              <a:gd name="T66" fmla="*/ 22 w 2296"/>
              <a:gd name="T67" fmla="*/ 1202 h 1469"/>
              <a:gd name="T68" fmla="*/ 0 w 2296"/>
              <a:gd name="T69" fmla="*/ 1262 h 1469"/>
              <a:gd name="T70" fmla="*/ 27 w 2296"/>
              <a:gd name="T71" fmla="*/ 1327 h 1469"/>
              <a:gd name="T72" fmla="*/ 98 w 2296"/>
              <a:gd name="T73" fmla="*/ 1382 h 1469"/>
              <a:gd name="T74" fmla="*/ 196 w 2296"/>
              <a:gd name="T75" fmla="*/ 1425 h 1469"/>
              <a:gd name="T76" fmla="*/ 326 w 2296"/>
              <a:gd name="T77" fmla="*/ 1469 h 1469"/>
              <a:gd name="T78" fmla="*/ 217 w 2296"/>
              <a:gd name="T79" fmla="*/ 1414 h 1469"/>
              <a:gd name="T80" fmla="*/ 147 w 2296"/>
              <a:gd name="T81" fmla="*/ 1360 h 1469"/>
              <a:gd name="T82" fmla="*/ 120 w 2296"/>
              <a:gd name="T83" fmla="*/ 1306 h 1469"/>
              <a:gd name="T84" fmla="*/ 141 w 2296"/>
              <a:gd name="T85" fmla="*/ 1257 h 1469"/>
              <a:gd name="T86" fmla="*/ 212 w 2296"/>
              <a:gd name="T87" fmla="*/ 1208 h 1469"/>
              <a:gd name="T88" fmla="*/ 342 w 2296"/>
              <a:gd name="T89" fmla="*/ 1164 h 1469"/>
              <a:gd name="T90" fmla="*/ 527 w 2296"/>
              <a:gd name="T91" fmla="*/ 1121 h 1469"/>
              <a:gd name="T92" fmla="*/ 771 w 2296"/>
              <a:gd name="T93" fmla="*/ 1088 h 146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296"/>
              <a:gd name="T142" fmla="*/ 0 h 1469"/>
              <a:gd name="T143" fmla="*/ 2296 w 2296"/>
              <a:gd name="T144" fmla="*/ 1469 h 146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296" h="1469">
                <a:moveTo>
                  <a:pt x="771" y="1088"/>
                </a:moveTo>
                <a:lnTo>
                  <a:pt x="982" y="1061"/>
                </a:lnTo>
                <a:lnTo>
                  <a:pt x="1178" y="1034"/>
                </a:lnTo>
                <a:lnTo>
                  <a:pt x="1357" y="1012"/>
                </a:lnTo>
                <a:lnTo>
                  <a:pt x="1520" y="985"/>
                </a:lnTo>
                <a:lnTo>
                  <a:pt x="1666" y="957"/>
                </a:lnTo>
                <a:lnTo>
                  <a:pt x="1796" y="930"/>
                </a:lnTo>
                <a:lnTo>
                  <a:pt x="1916" y="897"/>
                </a:lnTo>
                <a:lnTo>
                  <a:pt x="2013" y="870"/>
                </a:lnTo>
                <a:lnTo>
                  <a:pt x="2100" y="832"/>
                </a:lnTo>
                <a:lnTo>
                  <a:pt x="2171" y="800"/>
                </a:lnTo>
                <a:lnTo>
                  <a:pt x="2220" y="756"/>
                </a:lnTo>
                <a:lnTo>
                  <a:pt x="2263" y="712"/>
                </a:lnTo>
                <a:lnTo>
                  <a:pt x="2285" y="669"/>
                </a:lnTo>
                <a:lnTo>
                  <a:pt x="2296" y="614"/>
                </a:lnTo>
                <a:lnTo>
                  <a:pt x="2290" y="560"/>
                </a:lnTo>
                <a:lnTo>
                  <a:pt x="2269" y="500"/>
                </a:lnTo>
                <a:lnTo>
                  <a:pt x="2241" y="457"/>
                </a:lnTo>
                <a:lnTo>
                  <a:pt x="2198" y="408"/>
                </a:lnTo>
                <a:lnTo>
                  <a:pt x="2144" y="364"/>
                </a:lnTo>
                <a:lnTo>
                  <a:pt x="2079" y="321"/>
                </a:lnTo>
                <a:lnTo>
                  <a:pt x="2008" y="277"/>
                </a:lnTo>
                <a:lnTo>
                  <a:pt x="1927" y="234"/>
                </a:lnTo>
                <a:lnTo>
                  <a:pt x="1769" y="157"/>
                </a:lnTo>
                <a:lnTo>
                  <a:pt x="1688" y="125"/>
                </a:lnTo>
                <a:lnTo>
                  <a:pt x="1612" y="92"/>
                </a:lnTo>
                <a:lnTo>
                  <a:pt x="1536" y="65"/>
                </a:lnTo>
                <a:lnTo>
                  <a:pt x="1476" y="43"/>
                </a:lnTo>
                <a:lnTo>
                  <a:pt x="1422" y="27"/>
                </a:lnTo>
                <a:lnTo>
                  <a:pt x="1384" y="10"/>
                </a:lnTo>
                <a:lnTo>
                  <a:pt x="1357" y="5"/>
                </a:lnTo>
                <a:lnTo>
                  <a:pt x="1346" y="0"/>
                </a:lnTo>
                <a:lnTo>
                  <a:pt x="1498" y="54"/>
                </a:lnTo>
                <a:lnTo>
                  <a:pt x="1655" y="119"/>
                </a:lnTo>
                <a:lnTo>
                  <a:pt x="1807" y="185"/>
                </a:lnTo>
                <a:lnTo>
                  <a:pt x="1948" y="255"/>
                </a:lnTo>
                <a:lnTo>
                  <a:pt x="2013" y="288"/>
                </a:lnTo>
                <a:lnTo>
                  <a:pt x="2068" y="326"/>
                </a:lnTo>
                <a:lnTo>
                  <a:pt x="2122" y="364"/>
                </a:lnTo>
                <a:lnTo>
                  <a:pt x="2171" y="402"/>
                </a:lnTo>
                <a:lnTo>
                  <a:pt x="2209" y="440"/>
                </a:lnTo>
                <a:lnTo>
                  <a:pt x="2236" y="478"/>
                </a:lnTo>
                <a:lnTo>
                  <a:pt x="2252" y="522"/>
                </a:lnTo>
                <a:lnTo>
                  <a:pt x="2263" y="560"/>
                </a:lnTo>
                <a:lnTo>
                  <a:pt x="2258" y="598"/>
                </a:lnTo>
                <a:lnTo>
                  <a:pt x="2241" y="636"/>
                </a:lnTo>
                <a:lnTo>
                  <a:pt x="2214" y="669"/>
                </a:lnTo>
                <a:lnTo>
                  <a:pt x="2171" y="702"/>
                </a:lnTo>
                <a:lnTo>
                  <a:pt x="2122" y="729"/>
                </a:lnTo>
                <a:lnTo>
                  <a:pt x="2062" y="756"/>
                </a:lnTo>
                <a:lnTo>
                  <a:pt x="1997" y="778"/>
                </a:lnTo>
                <a:lnTo>
                  <a:pt x="1921" y="800"/>
                </a:lnTo>
                <a:lnTo>
                  <a:pt x="1834" y="821"/>
                </a:lnTo>
                <a:lnTo>
                  <a:pt x="1748" y="843"/>
                </a:lnTo>
                <a:lnTo>
                  <a:pt x="1552" y="876"/>
                </a:lnTo>
                <a:lnTo>
                  <a:pt x="1351" y="908"/>
                </a:lnTo>
                <a:lnTo>
                  <a:pt x="1134" y="941"/>
                </a:lnTo>
                <a:lnTo>
                  <a:pt x="923" y="968"/>
                </a:lnTo>
                <a:lnTo>
                  <a:pt x="716" y="995"/>
                </a:lnTo>
                <a:lnTo>
                  <a:pt x="521" y="1028"/>
                </a:lnTo>
                <a:lnTo>
                  <a:pt x="434" y="1044"/>
                </a:lnTo>
                <a:lnTo>
                  <a:pt x="353" y="1066"/>
                </a:lnTo>
                <a:lnTo>
                  <a:pt x="277" y="1082"/>
                </a:lnTo>
                <a:lnTo>
                  <a:pt x="206" y="1104"/>
                </a:lnTo>
                <a:lnTo>
                  <a:pt x="147" y="1126"/>
                </a:lnTo>
                <a:lnTo>
                  <a:pt x="92" y="1148"/>
                </a:lnTo>
                <a:lnTo>
                  <a:pt x="54" y="1175"/>
                </a:lnTo>
                <a:lnTo>
                  <a:pt x="22" y="1202"/>
                </a:lnTo>
                <a:lnTo>
                  <a:pt x="6" y="1229"/>
                </a:lnTo>
                <a:lnTo>
                  <a:pt x="0" y="1262"/>
                </a:lnTo>
                <a:lnTo>
                  <a:pt x="11" y="1295"/>
                </a:lnTo>
                <a:lnTo>
                  <a:pt x="27" y="1327"/>
                </a:lnTo>
                <a:lnTo>
                  <a:pt x="54" y="1355"/>
                </a:lnTo>
                <a:lnTo>
                  <a:pt x="98" y="1382"/>
                </a:lnTo>
                <a:lnTo>
                  <a:pt x="141" y="1404"/>
                </a:lnTo>
                <a:lnTo>
                  <a:pt x="196" y="1425"/>
                </a:lnTo>
                <a:lnTo>
                  <a:pt x="261" y="1447"/>
                </a:lnTo>
                <a:lnTo>
                  <a:pt x="326" y="1469"/>
                </a:lnTo>
                <a:lnTo>
                  <a:pt x="266" y="1442"/>
                </a:lnTo>
                <a:lnTo>
                  <a:pt x="217" y="1414"/>
                </a:lnTo>
                <a:lnTo>
                  <a:pt x="174" y="1387"/>
                </a:lnTo>
                <a:lnTo>
                  <a:pt x="147" y="1360"/>
                </a:lnTo>
                <a:lnTo>
                  <a:pt x="125" y="1333"/>
                </a:lnTo>
                <a:lnTo>
                  <a:pt x="120" y="1306"/>
                </a:lnTo>
                <a:lnTo>
                  <a:pt x="125" y="1278"/>
                </a:lnTo>
                <a:lnTo>
                  <a:pt x="141" y="1257"/>
                </a:lnTo>
                <a:lnTo>
                  <a:pt x="174" y="1229"/>
                </a:lnTo>
                <a:lnTo>
                  <a:pt x="212" y="1208"/>
                </a:lnTo>
                <a:lnTo>
                  <a:pt x="272" y="1186"/>
                </a:lnTo>
                <a:lnTo>
                  <a:pt x="342" y="1164"/>
                </a:lnTo>
                <a:lnTo>
                  <a:pt x="423" y="1142"/>
                </a:lnTo>
                <a:lnTo>
                  <a:pt x="527" y="1121"/>
                </a:lnTo>
                <a:lnTo>
                  <a:pt x="641" y="1104"/>
                </a:lnTo>
                <a:lnTo>
                  <a:pt x="771" y="108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50000">
                <a:srgbClr val="006600"/>
              </a:gs>
              <a:gs pos="100000">
                <a:schemeClr val="folHlink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rot="10800000"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21" name="Freeform 9"/>
          <p:cNvSpPr>
            <a:spLocks/>
          </p:cNvSpPr>
          <p:nvPr/>
        </p:nvSpPr>
        <p:spPr bwMode="hidden">
          <a:xfrm rot="9876614">
            <a:off x="-7898" y="279459"/>
            <a:ext cx="2278915" cy="1279164"/>
          </a:xfrm>
          <a:custGeom>
            <a:avLst/>
            <a:gdLst>
              <a:gd name="T0" fmla="*/ 982 w 2296"/>
              <a:gd name="T1" fmla="*/ 1061 h 1469"/>
              <a:gd name="T2" fmla="*/ 1357 w 2296"/>
              <a:gd name="T3" fmla="*/ 1012 h 1469"/>
              <a:gd name="T4" fmla="*/ 1666 w 2296"/>
              <a:gd name="T5" fmla="*/ 957 h 1469"/>
              <a:gd name="T6" fmla="*/ 1916 w 2296"/>
              <a:gd name="T7" fmla="*/ 897 h 1469"/>
              <a:gd name="T8" fmla="*/ 2100 w 2296"/>
              <a:gd name="T9" fmla="*/ 832 h 1469"/>
              <a:gd name="T10" fmla="*/ 2220 w 2296"/>
              <a:gd name="T11" fmla="*/ 756 h 1469"/>
              <a:gd name="T12" fmla="*/ 2285 w 2296"/>
              <a:gd name="T13" fmla="*/ 669 h 1469"/>
              <a:gd name="T14" fmla="*/ 2290 w 2296"/>
              <a:gd name="T15" fmla="*/ 560 h 1469"/>
              <a:gd name="T16" fmla="*/ 2241 w 2296"/>
              <a:gd name="T17" fmla="*/ 457 h 1469"/>
              <a:gd name="T18" fmla="*/ 2144 w 2296"/>
              <a:gd name="T19" fmla="*/ 364 h 1469"/>
              <a:gd name="T20" fmla="*/ 2008 w 2296"/>
              <a:gd name="T21" fmla="*/ 277 h 1469"/>
              <a:gd name="T22" fmla="*/ 1769 w 2296"/>
              <a:gd name="T23" fmla="*/ 157 h 1469"/>
              <a:gd name="T24" fmla="*/ 1612 w 2296"/>
              <a:gd name="T25" fmla="*/ 92 h 1469"/>
              <a:gd name="T26" fmla="*/ 1476 w 2296"/>
              <a:gd name="T27" fmla="*/ 43 h 1469"/>
              <a:gd name="T28" fmla="*/ 1384 w 2296"/>
              <a:gd name="T29" fmla="*/ 10 h 1469"/>
              <a:gd name="T30" fmla="*/ 1346 w 2296"/>
              <a:gd name="T31" fmla="*/ 0 h 1469"/>
              <a:gd name="T32" fmla="*/ 1655 w 2296"/>
              <a:gd name="T33" fmla="*/ 119 h 1469"/>
              <a:gd name="T34" fmla="*/ 1948 w 2296"/>
              <a:gd name="T35" fmla="*/ 255 h 1469"/>
              <a:gd name="T36" fmla="*/ 2068 w 2296"/>
              <a:gd name="T37" fmla="*/ 326 h 1469"/>
              <a:gd name="T38" fmla="*/ 2171 w 2296"/>
              <a:gd name="T39" fmla="*/ 402 h 1469"/>
              <a:gd name="T40" fmla="*/ 2236 w 2296"/>
              <a:gd name="T41" fmla="*/ 478 h 1469"/>
              <a:gd name="T42" fmla="*/ 2263 w 2296"/>
              <a:gd name="T43" fmla="*/ 560 h 1469"/>
              <a:gd name="T44" fmla="*/ 2241 w 2296"/>
              <a:gd name="T45" fmla="*/ 636 h 1469"/>
              <a:gd name="T46" fmla="*/ 2171 w 2296"/>
              <a:gd name="T47" fmla="*/ 702 h 1469"/>
              <a:gd name="T48" fmla="*/ 2062 w 2296"/>
              <a:gd name="T49" fmla="*/ 756 h 1469"/>
              <a:gd name="T50" fmla="*/ 1921 w 2296"/>
              <a:gd name="T51" fmla="*/ 800 h 1469"/>
              <a:gd name="T52" fmla="*/ 1748 w 2296"/>
              <a:gd name="T53" fmla="*/ 843 h 1469"/>
              <a:gd name="T54" fmla="*/ 1351 w 2296"/>
              <a:gd name="T55" fmla="*/ 908 h 1469"/>
              <a:gd name="T56" fmla="*/ 923 w 2296"/>
              <a:gd name="T57" fmla="*/ 968 h 1469"/>
              <a:gd name="T58" fmla="*/ 521 w 2296"/>
              <a:gd name="T59" fmla="*/ 1028 h 1469"/>
              <a:gd name="T60" fmla="*/ 353 w 2296"/>
              <a:gd name="T61" fmla="*/ 1066 h 1469"/>
              <a:gd name="T62" fmla="*/ 206 w 2296"/>
              <a:gd name="T63" fmla="*/ 1104 h 1469"/>
              <a:gd name="T64" fmla="*/ 92 w 2296"/>
              <a:gd name="T65" fmla="*/ 1148 h 1469"/>
              <a:gd name="T66" fmla="*/ 22 w 2296"/>
              <a:gd name="T67" fmla="*/ 1202 h 1469"/>
              <a:gd name="T68" fmla="*/ 0 w 2296"/>
              <a:gd name="T69" fmla="*/ 1262 h 1469"/>
              <a:gd name="T70" fmla="*/ 27 w 2296"/>
              <a:gd name="T71" fmla="*/ 1327 h 1469"/>
              <a:gd name="T72" fmla="*/ 98 w 2296"/>
              <a:gd name="T73" fmla="*/ 1382 h 1469"/>
              <a:gd name="T74" fmla="*/ 196 w 2296"/>
              <a:gd name="T75" fmla="*/ 1425 h 1469"/>
              <a:gd name="T76" fmla="*/ 326 w 2296"/>
              <a:gd name="T77" fmla="*/ 1469 h 1469"/>
              <a:gd name="T78" fmla="*/ 217 w 2296"/>
              <a:gd name="T79" fmla="*/ 1414 h 1469"/>
              <a:gd name="T80" fmla="*/ 147 w 2296"/>
              <a:gd name="T81" fmla="*/ 1360 h 1469"/>
              <a:gd name="T82" fmla="*/ 120 w 2296"/>
              <a:gd name="T83" fmla="*/ 1306 h 1469"/>
              <a:gd name="T84" fmla="*/ 141 w 2296"/>
              <a:gd name="T85" fmla="*/ 1257 h 1469"/>
              <a:gd name="T86" fmla="*/ 212 w 2296"/>
              <a:gd name="T87" fmla="*/ 1208 h 1469"/>
              <a:gd name="T88" fmla="*/ 342 w 2296"/>
              <a:gd name="T89" fmla="*/ 1164 h 1469"/>
              <a:gd name="T90" fmla="*/ 527 w 2296"/>
              <a:gd name="T91" fmla="*/ 1121 h 1469"/>
              <a:gd name="T92" fmla="*/ 771 w 2296"/>
              <a:gd name="T93" fmla="*/ 1088 h 146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296"/>
              <a:gd name="T142" fmla="*/ 0 h 1469"/>
              <a:gd name="T143" fmla="*/ 2296 w 2296"/>
              <a:gd name="T144" fmla="*/ 1469 h 146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296" h="1469">
                <a:moveTo>
                  <a:pt x="771" y="1088"/>
                </a:moveTo>
                <a:lnTo>
                  <a:pt x="982" y="1061"/>
                </a:lnTo>
                <a:lnTo>
                  <a:pt x="1178" y="1034"/>
                </a:lnTo>
                <a:lnTo>
                  <a:pt x="1357" y="1012"/>
                </a:lnTo>
                <a:lnTo>
                  <a:pt x="1520" y="985"/>
                </a:lnTo>
                <a:lnTo>
                  <a:pt x="1666" y="957"/>
                </a:lnTo>
                <a:lnTo>
                  <a:pt x="1796" y="930"/>
                </a:lnTo>
                <a:lnTo>
                  <a:pt x="1916" y="897"/>
                </a:lnTo>
                <a:lnTo>
                  <a:pt x="2013" y="870"/>
                </a:lnTo>
                <a:lnTo>
                  <a:pt x="2100" y="832"/>
                </a:lnTo>
                <a:lnTo>
                  <a:pt x="2171" y="800"/>
                </a:lnTo>
                <a:lnTo>
                  <a:pt x="2220" y="756"/>
                </a:lnTo>
                <a:lnTo>
                  <a:pt x="2263" y="712"/>
                </a:lnTo>
                <a:lnTo>
                  <a:pt x="2285" y="669"/>
                </a:lnTo>
                <a:lnTo>
                  <a:pt x="2296" y="614"/>
                </a:lnTo>
                <a:lnTo>
                  <a:pt x="2290" y="560"/>
                </a:lnTo>
                <a:lnTo>
                  <a:pt x="2269" y="500"/>
                </a:lnTo>
                <a:lnTo>
                  <a:pt x="2241" y="457"/>
                </a:lnTo>
                <a:lnTo>
                  <a:pt x="2198" y="408"/>
                </a:lnTo>
                <a:lnTo>
                  <a:pt x="2144" y="364"/>
                </a:lnTo>
                <a:lnTo>
                  <a:pt x="2079" y="321"/>
                </a:lnTo>
                <a:lnTo>
                  <a:pt x="2008" y="277"/>
                </a:lnTo>
                <a:lnTo>
                  <a:pt x="1927" y="234"/>
                </a:lnTo>
                <a:lnTo>
                  <a:pt x="1769" y="157"/>
                </a:lnTo>
                <a:lnTo>
                  <a:pt x="1688" y="125"/>
                </a:lnTo>
                <a:lnTo>
                  <a:pt x="1612" y="92"/>
                </a:lnTo>
                <a:lnTo>
                  <a:pt x="1536" y="65"/>
                </a:lnTo>
                <a:lnTo>
                  <a:pt x="1476" y="43"/>
                </a:lnTo>
                <a:lnTo>
                  <a:pt x="1422" y="27"/>
                </a:lnTo>
                <a:lnTo>
                  <a:pt x="1384" y="10"/>
                </a:lnTo>
                <a:lnTo>
                  <a:pt x="1357" y="5"/>
                </a:lnTo>
                <a:lnTo>
                  <a:pt x="1346" y="0"/>
                </a:lnTo>
                <a:lnTo>
                  <a:pt x="1498" y="54"/>
                </a:lnTo>
                <a:lnTo>
                  <a:pt x="1655" y="119"/>
                </a:lnTo>
                <a:lnTo>
                  <a:pt x="1807" y="185"/>
                </a:lnTo>
                <a:lnTo>
                  <a:pt x="1948" y="255"/>
                </a:lnTo>
                <a:lnTo>
                  <a:pt x="2013" y="288"/>
                </a:lnTo>
                <a:lnTo>
                  <a:pt x="2068" y="326"/>
                </a:lnTo>
                <a:lnTo>
                  <a:pt x="2122" y="364"/>
                </a:lnTo>
                <a:lnTo>
                  <a:pt x="2171" y="402"/>
                </a:lnTo>
                <a:lnTo>
                  <a:pt x="2209" y="440"/>
                </a:lnTo>
                <a:lnTo>
                  <a:pt x="2236" y="478"/>
                </a:lnTo>
                <a:lnTo>
                  <a:pt x="2252" y="522"/>
                </a:lnTo>
                <a:lnTo>
                  <a:pt x="2263" y="560"/>
                </a:lnTo>
                <a:lnTo>
                  <a:pt x="2258" y="598"/>
                </a:lnTo>
                <a:lnTo>
                  <a:pt x="2241" y="636"/>
                </a:lnTo>
                <a:lnTo>
                  <a:pt x="2214" y="669"/>
                </a:lnTo>
                <a:lnTo>
                  <a:pt x="2171" y="702"/>
                </a:lnTo>
                <a:lnTo>
                  <a:pt x="2122" y="729"/>
                </a:lnTo>
                <a:lnTo>
                  <a:pt x="2062" y="756"/>
                </a:lnTo>
                <a:lnTo>
                  <a:pt x="1997" y="778"/>
                </a:lnTo>
                <a:lnTo>
                  <a:pt x="1921" y="800"/>
                </a:lnTo>
                <a:lnTo>
                  <a:pt x="1834" y="821"/>
                </a:lnTo>
                <a:lnTo>
                  <a:pt x="1748" y="843"/>
                </a:lnTo>
                <a:lnTo>
                  <a:pt x="1552" y="876"/>
                </a:lnTo>
                <a:lnTo>
                  <a:pt x="1351" y="908"/>
                </a:lnTo>
                <a:lnTo>
                  <a:pt x="1134" y="941"/>
                </a:lnTo>
                <a:lnTo>
                  <a:pt x="923" y="968"/>
                </a:lnTo>
                <a:lnTo>
                  <a:pt x="716" y="995"/>
                </a:lnTo>
                <a:lnTo>
                  <a:pt x="521" y="1028"/>
                </a:lnTo>
                <a:lnTo>
                  <a:pt x="434" y="1044"/>
                </a:lnTo>
                <a:lnTo>
                  <a:pt x="353" y="1066"/>
                </a:lnTo>
                <a:lnTo>
                  <a:pt x="277" y="1082"/>
                </a:lnTo>
                <a:lnTo>
                  <a:pt x="206" y="1104"/>
                </a:lnTo>
                <a:lnTo>
                  <a:pt x="147" y="1126"/>
                </a:lnTo>
                <a:lnTo>
                  <a:pt x="92" y="1148"/>
                </a:lnTo>
                <a:lnTo>
                  <a:pt x="54" y="1175"/>
                </a:lnTo>
                <a:lnTo>
                  <a:pt x="22" y="1202"/>
                </a:lnTo>
                <a:lnTo>
                  <a:pt x="6" y="1229"/>
                </a:lnTo>
                <a:lnTo>
                  <a:pt x="0" y="1262"/>
                </a:lnTo>
                <a:lnTo>
                  <a:pt x="11" y="1295"/>
                </a:lnTo>
                <a:lnTo>
                  <a:pt x="27" y="1327"/>
                </a:lnTo>
                <a:lnTo>
                  <a:pt x="54" y="1355"/>
                </a:lnTo>
                <a:lnTo>
                  <a:pt x="98" y="1382"/>
                </a:lnTo>
                <a:lnTo>
                  <a:pt x="141" y="1404"/>
                </a:lnTo>
                <a:lnTo>
                  <a:pt x="196" y="1425"/>
                </a:lnTo>
                <a:lnTo>
                  <a:pt x="261" y="1447"/>
                </a:lnTo>
                <a:lnTo>
                  <a:pt x="326" y="1469"/>
                </a:lnTo>
                <a:lnTo>
                  <a:pt x="266" y="1442"/>
                </a:lnTo>
                <a:lnTo>
                  <a:pt x="217" y="1414"/>
                </a:lnTo>
                <a:lnTo>
                  <a:pt x="174" y="1387"/>
                </a:lnTo>
                <a:lnTo>
                  <a:pt x="147" y="1360"/>
                </a:lnTo>
                <a:lnTo>
                  <a:pt x="125" y="1333"/>
                </a:lnTo>
                <a:lnTo>
                  <a:pt x="120" y="1306"/>
                </a:lnTo>
                <a:lnTo>
                  <a:pt x="125" y="1278"/>
                </a:lnTo>
                <a:lnTo>
                  <a:pt x="141" y="1257"/>
                </a:lnTo>
                <a:lnTo>
                  <a:pt x="174" y="1229"/>
                </a:lnTo>
                <a:lnTo>
                  <a:pt x="212" y="1208"/>
                </a:lnTo>
                <a:lnTo>
                  <a:pt x="272" y="1186"/>
                </a:lnTo>
                <a:lnTo>
                  <a:pt x="342" y="1164"/>
                </a:lnTo>
                <a:lnTo>
                  <a:pt x="423" y="1142"/>
                </a:lnTo>
                <a:lnTo>
                  <a:pt x="527" y="1121"/>
                </a:lnTo>
                <a:lnTo>
                  <a:pt x="641" y="1104"/>
                </a:lnTo>
                <a:lnTo>
                  <a:pt x="771" y="1088"/>
                </a:lnTo>
                <a:close/>
              </a:path>
            </a:pathLst>
          </a:custGeom>
          <a:solidFill>
            <a:srgbClr val="FFC000"/>
          </a:solidFill>
          <a:ln w="9525">
            <a:noFill/>
            <a:round/>
            <a:headEnd/>
            <a:tailEnd/>
          </a:ln>
        </p:spPr>
        <p:txBody>
          <a:bodyPr rot="10800000"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13187" t="9346" r="11520" b="9281"/>
          <a:stretch/>
        </p:blipFill>
        <p:spPr>
          <a:xfrm>
            <a:off x="2536671" y="217784"/>
            <a:ext cx="6354161" cy="5150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45952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magine 12" descr="fondo-trisquel-naranja.jpg"/>
          <p:cNvPicPr>
            <a:picLocks noChangeAspect="1"/>
          </p:cNvPicPr>
          <p:nvPr/>
        </p:nvPicPr>
        <p:blipFill>
          <a:blip r:embed="rId2" cstate="print">
            <a:lum bright="40000"/>
          </a:blip>
          <a:srcRect b="3177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4520" name="Rectangle 8"/>
          <p:cNvSpPr>
            <a:spLocks noChangeArrowheads="1"/>
          </p:cNvSpPr>
          <p:nvPr/>
        </p:nvSpPr>
        <p:spPr bwMode="auto">
          <a:xfrm>
            <a:off x="0" y="5783283"/>
            <a:ext cx="9144000" cy="821687"/>
          </a:xfrm>
          <a:prstGeom prst="rect">
            <a:avLst/>
          </a:prstGeom>
          <a:gradFill rotWithShape="1">
            <a:gsLst>
              <a:gs pos="0">
                <a:srgbClr val="99CC00"/>
              </a:gs>
              <a:gs pos="100000">
                <a:srgbClr val="99CC00">
                  <a:gamma/>
                  <a:shade val="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196788" y="1057650"/>
            <a:ext cx="747656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C" sz="1600" i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En este modelo sistémico- comunicativo, la comunicación es el proceso que pone en marcha esta creación colectiva llamada organización y que produce los significados convocantes e integradores, aquellos que tejen el corazón ideológico de la organización. Para ser más precisos, la comunicación cumple cuatro funciones:</a:t>
            </a:r>
            <a:endParaRPr kumimoji="0" lang="es-EC" sz="16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" name="Freeform 4"/>
          <p:cNvSpPr>
            <a:spLocks/>
          </p:cNvSpPr>
          <p:nvPr/>
        </p:nvSpPr>
        <p:spPr bwMode="hidden">
          <a:xfrm>
            <a:off x="6899564" y="5320145"/>
            <a:ext cx="1991268" cy="1356077"/>
          </a:xfrm>
          <a:custGeom>
            <a:avLst/>
            <a:gdLst>
              <a:gd name="T0" fmla="*/ 2740 w 2882"/>
              <a:gd name="T1" fmla="*/ 528 h 1671"/>
              <a:gd name="T2" fmla="*/ 2632 w 2882"/>
              <a:gd name="T3" fmla="*/ 484 h 1671"/>
              <a:gd name="T4" fmla="*/ 2480 w 2882"/>
              <a:gd name="T5" fmla="*/ 424 h 1671"/>
              <a:gd name="T6" fmla="*/ 2203 w 2882"/>
              <a:gd name="T7" fmla="*/ 343 h 1671"/>
              <a:gd name="T8" fmla="*/ 1970 w 2882"/>
              <a:gd name="T9" fmla="*/ 277 h 1671"/>
              <a:gd name="T10" fmla="*/ 1807 w 2882"/>
              <a:gd name="T11" fmla="*/ 212 h 1671"/>
              <a:gd name="T12" fmla="*/ 1693 w 2882"/>
              <a:gd name="T13" fmla="*/ 152 h 1671"/>
              <a:gd name="T14" fmla="*/ 1628 w 2882"/>
              <a:gd name="T15" fmla="*/ 103 h 1671"/>
              <a:gd name="T16" fmla="*/ 1590 w 2882"/>
              <a:gd name="T17" fmla="*/ 60 h 1671"/>
              <a:gd name="T18" fmla="*/ 1579 w 2882"/>
              <a:gd name="T19" fmla="*/ 27 h 1671"/>
              <a:gd name="T20" fmla="*/ 1585 w 2882"/>
              <a:gd name="T21" fmla="*/ 0 h 1671"/>
              <a:gd name="T22" fmla="*/ 1557 w 2882"/>
              <a:gd name="T23" fmla="*/ 49 h 1671"/>
              <a:gd name="T24" fmla="*/ 1568 w 2882"/>
              <a:gd name="T25" fmla="*/ 98 h 1671"/>
              <a:gd name="T26" fmla="*/ 1617 w 2882"/>
              <a:gd name="T27" fmla="*/ 141 h 1671"/>
              <a:gd name="T28" fmla="*/ 1688 w 2882"/>
              <a:gd name="T29" fmla="*/ 185 h 1671"/>
              <a:gd name="T30" fmla="*/ 1791 w 2882"/>
              <a:gd name="T31" fmla="*/ 228 h 1671"/>
              <a:gd name="T32" fmla="*/ 2040 w 2882"/>
              <a:gd name="T33" fmla="*/ 310 h 1671"/>
              <a:gd name="T34" fmla="*/ 2285 w 2882"/>
              <a:gd name="T35" fmla="*/ 381 h 1671"/>
              <a:gd name="T36" fmla="*/ 2464 w 2882"/>
              <a:gd name="T37" fmla="*/ 435 h 1671"/>
              <a:gd name="T38" fmla="*/ 2605 w 2882"/>
              <a:gd name="T39" fmla="*/ 484 h 1671"/>
              <a:gd name="T40" fmla="*/ 2708 w 2882"/>
              <a:gd name="T41" fmla="*/ 528 h 1671"/>
              <a:gd name="T42" fmla="*/ 2768 w 2882"/>
              <a:gd name="T43" fmla="*/ 560 h 1671"/>
              <a:gd name="T44" fmla="*/ 2795 w 2882"/>
              <a:gd name="T45" fmla="*/ 593 h 1671"/>
              <a:gd name="T46" fmla="*/ 2795 w 2882"/>
              <a:gd name="T47" fmla="*/ 642 h 1671"/>
              <a:gd name="T48" fmla="*/ 2762 w 2882"/>
              <a:gd name="T49" fmla="*/ 691 h 1671"/>
              <a:gd name="T50" fmla="*/ 2692 w 2882"/>
              <a:gd name="T51" fmla="*/ 735 h 1671"/>
              <a:gd name="T52" fmla="*/ 2589 w 2882"/>
              <a:gd name="T53" fmla="*/ 778 h 1671"/>
              <a:gd name="T54" fmla="*/ 2458 w 2882"/>
              <a:gd name="T55" fmla="*/ 822 h 1671"/>
              <a:gd name="T56" fmla="*/ 2301 w 2882"/>
              <a:gd name="T57" fmla="*/ 865 h 1671"/>
              <a:gd name="T58" fmla="*/ 2030 w 2882"/>
              <a:gd name="T59" fmla="*/ 930 h 1671"/>
              <a:gd name="T60" fmla="*/ 1606 w 2882"/>
              <a:gd name="T61" fmla="*/ 1034 h 1671"/>
              <a:gd name="T62" fmla="*/ 1145 w 2882"/>
              <a:gd name="T63" fmla="*/ 1164 h 1671"/>
              <a:gd name="T64" fmla="*/ 673 w 2882"/>
              <a:gd name="T65" fmla="*/ 1328 h 1671"/>
              <a:gd name="T66" fmla="*/ 217 w 2882"/>
              <a:gd name="T67" fmla="*/ 1545 h 1671"/>
              <a:gd name="T68" fmla="*/ 353 w 2882"/>
              <a:gd name="T69" fmla="*/ 1671 h 1671"/>
              <a:gd name="T70" fmla="*/ 754 w 2882"/>
              <a:gd name="T71" fmla="*/ 1469 h 1671"/>
              <a:gd name="T72" fmla="*/ 1145 w 2882"/>
              <a:gd name="T73" fmla="*/ 1311 h 1671"/>
              <a:gd name="T74" fmla="*/ 1519 w 2882"/>
              <a:gd name="T75" fmla="*/ 1186 h 1671"/>
              <a:gd name="T76" fmla="*/ 1861 w 2882"/>
              <a:gd name="T77" fmla="*/ 1083 h 1671"/>
              <a:gd name="T78" fmla="*/ 2165 w 2882"/>
              <a:gd name="T79" fmla="*/ 1007 h 1671"/>
              <a:gd name="T80" fmla="*/ 2426 w 2882"/>
              <a:gd name="T81" fmla="*/ 947 h 1671"/>
              <a:gd name="T82" fmla="*/ 2626 w 2882"/>
              <a:gd name="T83" fmla="*/ 892 h 1671"/>
              <a:gd name="T84" fmla="*/ 2762 w 2882"/>
              <a:gd name="T85" fmla="*/ 838 h 1671"/>
              <a:gd name="T86" fmla="*/ 2827 w 2882"/>
              <a:gd name="T87" fmla="*/ 794 h 1671"/>
              <a:gd name="T88" fmla="*/ 2865 w 2882"/>
              <a:gd name="T89" fmla="*/ 745 h 1671"/>
              <a:gd name="T90" fmla="*/ 2882 w 2882"/>
              <a:gd name="T91" fmla="*/ 702 h 1671"/>
              <a:gd name="T92" fmla="*/ 2854 w 2882"/>
              <a:gd name="T93" fmla="*/ 620 h 1671"/>
              <a:gd name="T94" fmla="*/ 2800 w 2882"/>
              <a:gd name="T95" fmla="*/ 560 h 1671"/>
              <a:gd name="T96" fmla="*/ 2773 w 2882"/>
              <a:gd name="T97" fmla="*/ 544 h 1671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2882"/>
              <a:gd name="T148" fmla="*/ 0 h 1671"/>
              <a:gd name="T149" fmla="*/ 2882 w 2882"/>
              <a:gd name="T150" fmla="*/ 1671 h 1671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2882" h="1671">
                <a:moveTo>
                  <a:pt x="2773" y="544"/>
                </a:moveTo>
                <a:lnTo>
                  <a:pt x="2740" y="528"/>
                </a:lnTo>
                <a:lnTo>
                  <a:pt x="2692" y="506"/>
                </a:lnTo>
                <a:lnTo>
                  <a:pt x="2632" y="484"/>
                </a:lnTo>
                <a:lnTo>
                  <a:pt x="2561" y="457"/>
                </a:lnTo>
                <a:lnTo>
                  <a:pt x="2480" y="424"/>
                </a:lnTo>
                <a:lnTo>
                  <a:pt x="2388" y="397"/>
                </a:lnTo>
                <a:lnTo>
                  <a:pt x="2203" y="343"/>
                </a:lnTo>
                <a:lnTo>
                  <a:pt x="2078" y="310"/>
                </a:lnTo>
                <a:lnTo>
                  <a:pt x="1970" y="277"/>
                </a:lnTo>
                <a:lnTo>
                  <a:pt x="1878" y="245"/>
                </a:lnTo>
                <a:lnTo>
                  <a:pt x="1807" y="212"/>
                </a:lnTo>
                <a:lnTo>
                  <a:pt x="1742" y="179"/>
                </a:lnTo>
                <a:lnTo>
                  <a:pt x="1693" y="152"/>
                </a:lnTo>
                <a:lnTo>
                  <a:pt x="1655" y="125"/>
                </a:lnTo>
                <a:lnTo>
                  <a:pt x="1628" y="103"/>
                </a:lnTo>
                <a:lnTo>
                  <a:pt x="1606" y="81"/>
                </a:lnTo>
                <a:lnTo>
                  <a:pt x="1590" y="60"/>
                </a:lnTo>
                <a:lnTo>
                  <a:pt x="1585" y="43"/>
                </a:lnTo>
                <a:lnTo>
                  <a:pt x="1579" y="27"/>
                </a:lnTo>
                <a:lnTo>
                  <a:pt x="1585" y="5"/>
                </a:lnTo>
                <a:lnTo>
                  <a:pt x="1585" y="0"/>
                </a:lnTo>
                <a:lnTo>
                  <a:pt x="1568" y="27"/>
                </a:lnTo>
                <a:lnTo>
                  <a:pt x="1557" y="49"/>
                </a:lnTo>
                <a:lnTo>
                  <a:pt x="1557" y="76"/>
                </a:lnTo>
                <a:lnTo>
                  <a:pt x="1568" y="98"/>
                </a:lnTo>
                <a:lnTo>
                  <a:pt x="1590" y="120"/>
                </a:lnTo>
                <a:lnTo>
                  <a:pt x="1617" y="141"/>
                </a:lnTo>
                <a:lnTo>
                  <a:pt x="1650" y="163"/>
                </a:lnTo>
                <a:lnTo>
                  <a:pt x="1688" y="185"/>
                </a:lnTo>
                <a:lnTo>
                  <a:pt x="1737" y="207"/>
                </a:lnTo>
                <a:lnTo>
                  <a:pt x="1791" y="228"/>
                </a:lnTo>
                <a:lnTo>
                  <a:pt x="1905" y="267"/>
                </a:lnTo>
                <a:lnTo>
                  <a:pt x="2040" y="310"/>
                </a:lnTo>
                <a:lnTo>
                  <a:pt x="2182" y="348"/>
                </a:lnTo>
                <a:lnTo>
                  <a:pt x="2285" y="381"/>
                </a:lnTo>
                <a:lnTo>
                  <a:pt x="2382" y="408"/>
                </a:lnTo>
                <a:lnTo>
                  <a:pt x="2464" y="435"/>
                </a:lnTo>
                <a:lnTo>
                  <a:pt x="2540" y="462"/>
                </a:lnTo>
                <a:lnTo>
                  <a:pt x="2605" y="484"/>
                </a:lnTo>
                <a:lnTo>
                  <a:pt x="2659" y="506"/>
                </a:lnTo>
                <a:lnTo>
                  <a:pt x="2708" y="528"/>
                </a:lnTo>
                <a:lnTo>
                  <a:pt x="2740" y="544"/>
                </a:lnTo>
                <a:lnTo>
                  <a:pt x="2768" y="560"/>
                </a:lnTo>
                <a:lnTo>
                  <a:pt x="2784" y="577"/>
                </a:lnTo>
                <a:lnTo>
                  <a:pt x="2795" y="593"/>
                </a:lnTo>
                <a:lnTo>
                  <a:pt x="2800" y="615"/>
                </a:lnTo>
                <a:lnTo>
                  <a:pt x="2795" y="642"/>
                </a:lnTo>
                <a:lnTo>
                  <a:pt x="2784" y="664"/>
                </a:lnTo>
                <a:lnTo>
                  <a:pt x="2762" y="691"/>
                </a:lnTo>
                <a:lnTo>
                  <a:pt x="2730" y="713"/>
                </a:lnTo>
                <a:lnTo>
                  <a:pt x="2692" y="735"/>
                </a:lnTo>
                <a:lnTo>
                  <a:pt x="2643" y="756"/>
                </a:lnTo>
                <a:lnTo>
                  <a:pt x="2589" y="778"/>
                </a:lnTo>
                <a:lnTo>
                  <a:pt x="2529" y="800"/>
                </a:lnTo>
                <a:lnTo>
                  <a:pt x="2458" y="822"/>
                </a:lnTo>
                <a:lnTo>
                  <a:pt x="2382" y="843"/>
                </a:lnTo>
                <a:lnTo>
                  <a:pt x="2301" y="865"/>
                </a:lnTo>
                <a:lnTo>
                  <a:pt x="2214" y="887"/>
                </a:lnTo>
                <a:lnTo>
                  <a:pt x="2030" y="930"/>
                </a:lnTo>
                <a:lnTo>
                  <a:pt x="1823" y="979"/>
                </a:lnTo>
                <a:lnTo>
                  <a:pt x="1606" y="1034"/>
                </a:lnTo>
                <a:lnTo>
                  <a:pt x="1378" y="1094"/>
                </a:lnTo>
                <a:lnTo>
                  <a:pt x="1145" y="1164"/>
                </a:lnTo>
                <a:lnTo>
                  <a:pt x="912" y="1241"/>
                </a:lnTo>
                <a:lnTo>
                  <a:pt x="673" y="1328"/>
                </a:lnTo>
                <a:lnTo>
                  <a:pt x="440" y="1431"/>
                </a:lnTo>
                <a:lnTo>
                  <a:pt x="217" y="1545"/>
                </a:lnTo>
                <a:lnTo>
                  <a:pt x="0" y="1671"/>
                </a:lnTo>
                <a:lnTo>
                  <a:pt x="353" y="1671"/>
                </a:lnTo>
                <a:lnTo>
                  <a:pt x="554" y="1567"/>
                </a:lnTo>
                <a:lnTo>
                  <a:pt x="754" y="1469"/>
                </a:lnTo>
                <a:lnTo>
                  <a:pt x="955" y="1388"/>
                </a:lnTo>
                <a:lnTo>
                  <a:pt x="1145" y="1311"/>
                </a:lnTo>
                <a:lnTo>
                  <a:pt x="1335" y="1241"/>
                </a:lnTo>
                <a:lnTo>
                  <a:pt x="1519" y="1186"/>
                </a:lnTo>
                <a:lnTo>
                  <a:pt x="1693" y="1132"/>
                </a:lnTo>
                <a:lnTo>
                  <a:pt x="1861" y="1083"/>
                </a:lnTo>
                <a:lnTo>
                  <a:pt x="2019" y="1045"/>
                </a:lnTo>
                <a:lnTo>
                  <a:pt x="2165" y="1007"/>
                </a:lnTo>
                <a:lnTo>
                  <a:pt x="2301" y="974"/>
                </a:lnTo>
                <a:lnTo>
                  <a:pt x="2426" y="947"/>
                </a:lnTo>
                <a:lnTo>
                  <a:pt x="2534" y="914"/>
                </a:lnTo>
                <a:lnTo>
                  <a:pt x="2626" y="892"/>
                </a:lnTo>
                <a:lnTo>
                  <a:pt x="2702" y="865"/>
                </a:lnTo>
                <a:lnTo>
                  <a:pt x="2762" y="838"/>
                </a:lnTo>
                <a:lnTo>
                  <a:pt x="2800" y="816"/>
                </a:lnTo>
                <a:lnTo>
                  <a:pt x="2827" y="794"/>
                </a:lnTo>
                <a:lnTo>
                  <a:pt x="2849" y="767"/>
                </a:lnTo>
                <a:lnTo>
                  <a:pt x="2865" y="745"/>
                </a:lnTo>
                <a:lnTo>
                  <a:pt x="2876" y="724"/>
                </a:lnTo>
                <a:lnTo>
                  <a:pt x="2882" y="702"/>
                </a:lnTo>
                <a:lnTo>
                  <a:pt x="2876" y="658"/>
                </a:lnTo>
                <a:lnTo>
                  <a:pt x="2854" y="620"/>
                </a:lnTo>
                <a:lnTo>
                  <a:pt x="2833" y="588"/>
                </a:lnTo>
                <a:lnTo>
                  <a:pt x="2800" y="560"/>
                </a:lnTo>
                <a:lnTo>
                  <a:pt x="2773" y="544"/>
                </a:lnTo>
                <a:close/>
              </a:path>
            </a:pathLst>
          </a:custGeom>
          <a:gradFill rotWithShape="0">
            <a:gsLst>
              <a:gs pos="0">
                <a:srgbClr val="FF9900"/>
              </a:gs>
              <a:gs pos="50000">
                <a:srgbClr val="E3E335"/>
              </a:gs>
              <a:gs pos="100000">
                <a:srgbClr val="FF9900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16" name="Freeform 4"/>
          <p:cNvSpPr>
            <a:spLocks/>
          </p:cNvSpPr>
          <p:nvPr/>
        </p:nvSpPr>
        <p:spPr bwMode="hidden">
          <a:xfrm>
            <a:off x="7457704" y="5213267"/>
            <a:ext cx="1686295" cy="1644733"/>
          </a:xfrm>
          <a:custGeom>
            <a:avLst/>
            <a:gdLst>
              <a:gd name="T0" fmla="*/ 2740 w 2882"/>
              <a:gd name="T1" fmla="*/ 528 h 1671"/>
              <a:gd name="T2" fmla="*/ 2632 w 2882"/>
              <a:gd name="T3" fmla="*/ 484 h 1671"/>
              <a:gd name="T4" fmla="*/ 2480 w 2882"/>
              <a:gd name="T5" fmla="*/ 424 h 1671"/>
              <a:gd name="T6" fmla="*/ 2203 w 2882"/>
              <a:gd name="T7" fmla="*/ 343 h 1671"/>
              <a:gd name="T8" fmla="*/ 1970 w 2882"/>
              <a:gd name="T9" fmla="*/ 277 h 1671"/>
              <a:gd name="T10" fmla="*/ 1807 w 2882"/>
              <a:gd name="T11" fmla="*/ 212 h 1671"/>
              <a:gd name="T12" fmla="*/ 1693 w 2882"/>
              <a:gd name="T13" fmla="*/ 152 h 1671"/>
              <a:gd name="T14" fmla="*/ 1628 w 2882"/>
              <a:gd name="T15" fmla="*/ 103 h 1671"/>
              <a:gd name="T16" fmla="*/ 1590 w 2882"/>
              <a:gd name="T17" fmla="*/ 60 h 1671"/>
              <a:gd name="T18" fmla="*/ 1579 w 2882"/>
              <a:gd name="T19" fmla="*/ 27 h 1671"/>
              <a:gd name="T20" fmla="*/ 1585 w 2882"/>
              <a:gd name="T21" fmla="*/ 0 h 1671"/>
              <a:gd name="T22" fmla="*/ 1557 w 2882"/>
              <a:gd name="T23" fmla="*/ 49 h 1671"/>
              <a:gd name="T24" fmla="*/ 1568 w 2882"/>
              <a:gd name="T25" fmla="*/ 98 h 1671"/>
              <a:gd name="T26" fmla="*/ 1617 w 2882"/>
              <a:gd name="T27" fmla="*/ 141 h 1671"/>
              <a:gd name="T28" fmla="*/ 1688 w 2882"/>
              <a:gd name="T29" fmla="*/ 185 h 1671"/>
              <a:gd name="T30" fmla="*/ 1791 w 2882"/>
              <a:gd name="T31" fmla="*/ 228 h 1671"/>
              <a:gd name="T32" fmla="*/ 2040 w 2882"/>
              <a:gd name="T33" fmla="*/ 310 h 1671"/>
              <a:gd name="T34" fmla="*/ 2285 w 2882"/>
              <a:gd name="T35" fmla="*/ 381 h 1671"/>
              <a:gd name="T36" fmla="*/ 2464 w 2882"/>
              <a:gd name="T37" fmla="*/ 435 h 1671"/>
              <a:gd name="T38" fmla="*/ 2605 w 2882"/>
              <a:gd name="T39" fmla="*/ 484 h 1671"/>
              <a:gd name="T40" fmla="*/ 2708 w 2882"/>
              <a:gd name="T41" fmla="*/ 528 h 1671"/>
              <a:gd name="T42" fmla="*/ 2768 w 2882"/>
              <a:gd name="T43" fmla="*/ 560 h 1671"/>
              <a:gd name="T44" fmla="*/ 2795 w 2882"/>
              <a:gd name="T45" fmla="*/ 593 h 1671"/>
              <a:gd name="T46" fmla="*/ 2795 w 2882"/>
              <a:gd name="T47" fmla="*/ 642 h 1671"/>
              <a:gd name="T48" fmla="*/ 2762 w 2882"/>
              <a:gd name="T49" fmla="*/ 691 h 1671"/>
              <a:gd name="T50" fmla="*/ 2692 w 2882"/>
              <a:gd name="T51" fmla="*/ 735 h 1671"/>
              <a:gd name="T52" fmla="*/ 2589 w 2882"/>
              <a:gd name="T53" fmla="*/ 778 h 1671"/>
              <a:gd name="T54" fmla="*/ 2458 w 2882"/>
              <a:gd name="T55" fmla="*/ 822 h 1671"/>
              <a:gd name="T56" fmla="*/ 2301 w 2882"/>
              <a:gd name="T57" fmla="*/ 865 h 1671"/>
              <a:gd name="T58" fmla="*/ 2030 w 2882"/>
              <a:gd name="T59" fmla="*/ 930 h 1671"/>
              <a:gd name="T60" fmla="*/ 1606 w 2882"/>
              <a:gd name="T61" fmla="*/ 1034 h 1671"/>
              <a:gd name="T62" fmla="*/ 1145 w 2882"/>
              <a:gd name="T63" fmla="*/ 1164 h 1671"/>
              <a:gd name="T64" fmla="*/ 673 w 2882"/>
              <a:gd name="T65" fmla="*/ 1328 h 1671"/>
              <a:gd name="T66" fmla="*/ 217 w 2882"/>
              <a:gd name="T67" fmla="*/ 1545 h 1671"/>
              <a:gd name="T68" fmla="*/ 353 w 2882"/>
              <a:gd name="T69" fmla="*/ 1671 h 1671"/>
              <a:gd name="T70" fmla="*/ 754 w 2882"/>
              <a:gd name="T71" fmla="*/ 1469 h 1671"/>
              <a:gd name="T72" fmla="*/ 1145 w 2882"/>
              <a:gd name="T73" fmla="*/ 1311 h 1671"/>
              <a:gd name="T74" fmla="*/ 1519 w 2882"/>
              <a:gd name="T75" fmla="*/ 1186 h 1671"/>
              <a:gd name="T76" fmla="*/ 1861 w 2882"/>
              <a:gd name="T77" fmla="*/ 1083 h 1671"/>
              <a:gd name="T78" fmla="*/ 2165 w 2882"/>
              <a:gd name="T79" fmla="*/ 1007 h 1671"/>
              <a:gd name="T80" fmla="*/ 2426 w 2882"/>
              <a:gd name="T81" fmla="*/ 947 h 1671"/>
              <a:gd name="T82" fmla="*/ 2626 w 2882"/>
              <a:gd name="T83" fmla="*/ 892 h 1671"/>
              <a:gd name="T84" fmla="*/ 2762 w 2882"/>
              <a:gd name="T85" fmla="*/ 838 h 1671"/>
              <a:gd name="T86" fmla="*/ 2827 w 2882"/>
              <a:gd name="T87" fmla="*/ 794 h 1671"/>
              <a:gd name="T88" fmla="*/ 2865 w 2882"/>
              <a:gd name="T89" fmla="*/ 745 h 1671"/>
              <a:gd name="T90" fmla="*/ 2882 w 2882"/>
              <a:gd name="T91" fmla="*/ 702 h 1671"/>
              <a:gd name="T92" fmla="*/ 2854 w 2882"/>
              <a:gd name="T93" fmla="*/ 620 h 1671"/>
              <a:gd name="T94" fmla="*/ 2800 w 2882"/>
              <a:gd name="T95" fmla="*/ 560 h 1671"/>
              <a:gd name="T96" fmla="*/ 2773 w 2882"/>
              <a:gd name="T97" fmla="*/ 544 h 1671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2882"/>
              <a:gd name="T148" fmla="*/ 0 h 1671"/>
              <a:gd name="T149" fmla="*/ 2882 w 2882"/>
              <a:gd name="T150" fmla="*/ 1671 h 1671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2882" h="1671">
                <a:moveTo>
                  <a:pt x="2773" y="544"/>
                </a:moveTo>
                <a:lnTo>
                  <a:pt x="2740" y="528"/>
                </a:lnTo>
                <a:lnTo>
                  <a:pt x="2692" y="506"/>
                </a:lnTo>
                <a:lnTo>
                  <a:pt x="2632" y="484"/>
                </a:lnTo>
                <a:lnTo>
                  <a:pt x="2561" y="457"/>
                </a:lnTo>
                <a:lnTo>
                  <a:pt x="2480" y="424"/>
                </a:lnTo>
                <a:lnTo>
                  <a:pt x="2388" y="397"/>
                </a:lnTo>
                <a:lnTo>
                  <a:pt x="2203" y="343"/>
                </a:lnTo>
                <a:lnTo>
                  <a:pt x="2078" y="310"/>
                </a:lnTo>
                <a:lnTo>
                  <a:pt x="1970" y="277"/>
                </a:lnTo>
                <a:lnTo>
                  <a:pt x="1878" y="245"/>
                </a:lnTo>
                <a:lnTo>
                  <a:pt x="1807" y="212"/>
                </a:lnTo>
                <a:lnTo>
                  <a:pt x="1742" y="179"/>
                </a:lnTo>
                <a:lnTo>
                  <a:pt x="1693" y="152"/>
                </a:lnTo>
                <a:lnTo>
                  <a:pt x="1655" y="125"/>
                </a:lnTo>
                <a:lnTo>
                  <a:pt x="1628" y="103"/>
                </a:lnTo>
                <a:lnTo>
                  <a:pt x="1606" y="81"/>
                </a:lnTo>
                <a:lnTo>
                  <a:pt x="1590" y="60"/>
                </a:lnTo>
                <a:lnTo>
                  <a:pt x="1585" y="43"/>
                </a:lnTo>
                <a:lnTo>
                  <a:pt x="1579" y="27"/>
                </a:lnTo>
                <a:lnTo>
                  <a:pt x="1585" y="5"/>
                </a:lnTo>
                <a:lnTo>
                  <a:pt x="1585" y="0"/>
                </a:lnTo>
                <a:lnTo>
                  <a:pt x="1568" y="27"/>
                </a:lnTo>
                <a:lnTo>
                  <a:pt x="1557" y="49"/>
                </a:lnTo>
                <a:lnTo>
                  <a:pt x="1557" y="76"/>
                </a:lnTo>
                <a:lnTo>
                  <a:pt x="1568" y="98"/>
                </a:lnTo>
                <a:lnTo>
                  <a:pt x="1590" y="120"/>
                </a:lnTo>
                <a:lnTo>
                  <a:pt x="1617" y="141"/>
                </a:lnTo>
                <a:lnTo>
                  <a:pt x="1650" y="163"/>
                </a:lnTo>
                <a:lnTo>
                  <a:pt x="1688" y="185"/>
                </a:lnTo>
                <a:lnTo>
                  <a:pt x="1737" y="207"/>
                </a:lnTo>
                <a:lnTo>
                  <a:pt x="1791" y="228"/>
                </a:lnTo>
                <a:lnTo>
                  <a:pt x="1905" y="267"/>
                </a:lnTo>
                <a:lnTo>
                  <a:pt x="2040" y="310"/>
                </a:lnTo>
                <a:lnTo>
                  <a:pt x="2182" y="348"/>
                </a:lnTo>
                <a:lnTo>
                  <a:pt x="2285" y="381"/>
                </a:lnTo>
                <a:lnTo>
                  <a:pt x="2382" y="408"/>
                </a:lnTo>
                <a:lnTo>
                  <a:pt x="2464" y="435"/>
                </a:lnTo>
                <a:lnTo>
                  <a:pt x="2540" y="462"/>
                </a:lnTo>
                <a:lnTo>
                  <a:pt x="2605" y="484"/>
                </a:lnTo>
                <a:lnTo>
                  <a:pt x="2659" y="506"/>
                </a:lnTo>
                <a:lnTo>
                  <a:pt x="2708" y="528"/>
                </a:lnTo>
                <a:lnTo>
                  <a:pt x="2740" y="544"/>
                </a:lnTo>
                <a:lnTo>
                  <a:pt x="2768" y="560"/>
                </a:lnTo>
                <a:lnTo>
                  <a:pt x="2784" y="577"/>
                </a:lnTo>
                <a:lnTo>
                  <a:pt x="2795" y="593"/>
                </a:lnTo>
                <a:lnTo>
                  <a:pt x="2800" y="615"/>
                </a:lnTo>
                <a:lnTo>
                  <a:pt x="2795" y="642"/>
                </a:lnTo>
                <a:lnTo>
                  <a:pt x="2784" y="664"/>
                </a:lnTo>
                <a:lnTo>
                  <a:pt x="2762" y="691"/>
                </a:lnTo>
                <a:lnTo>
                  <a:pt x="2730" y="713"/>
                </a:lnTo>
                <a:lnTo>
                  <a:pt x="2692" y="735"/>
                </a:lnTo>
                <a:lnTo>
                  <a:pt x="2643" y="756"/>
                </a:lnTo>
                <a:lnTo>
                  <a:pt x="2589" y="778"/>
                </a:lnTo>
                <a:lnTo>
                  <a:pt x="2529" y="800"/>
                </a:lnTo>
                <a:lnTo>
                  <a:pt x="2458" y="822"/>
                </a:lnTo>
                <a:lnTo>
                  <a:pt x="2382" y="843"/>
                </a:lnTo>
                <a:lnTo>
                  <a:pt x="2301" y="865"/>
                </a:lnTo>
                <a:lnTo>
                  <a:pt x="2214" y="887"/>
                </a:lnTo>
                <a:lnTo>
                  <a:pt x="2030" y="930"/>
                </a:lnTo>
                <a:lnTo>
                  <a:pt x="1823" y="979"/>
                </a:lnTo>
                <a:lnTo>
                  <a:pt x="1606" y="1034"/>
                </a:lnTo>
                <a:lnTo>
                  <a:pt x="1378" y="1094"/>
                </a:lnTo>
                <a:lnTo>
                  <a:pt x="1145" y="1164"/>
                </a:lnTo>
                <a:lnTo>
                  <a:pt x="912" y="1241"/>
                </a:lnTo>
                <a:lnTo>
                  <a:pt x="673" y="1328"/>
                </a:lnTo>
                <a:lnTo>
                  <a:pt x="440" y="1431"/>
                </a:lnTo>
                <a:lnTo>
                  <a:pt x="217" y="1545"/>
                </a:lnTo>
                <a:lnTo>
                  <a:pt x="0" y="1671"/>
                </a:lnTo>
                <a:lnTo>
                  <a:pt x="353" y="1671"/>
                </a:lnTo>
                <a:lnTo>
                  <a:pt x="554" y="1567"/>
                </a:lnTo>
                <a:lnTo>
                  <a:pt x="754" y="1469"/>
                </a:lnTo>
                <a:lnTo>
                  <a:pt x="955" y="1388"/>
                </a:lnTo>
                <a:lnTo>
                  <a:pt x="1145" y="1311"/>
                </a:lnTo>
                <a:lnTo>
                  <a:pt x="1335" y="1241"/>
                </a:lnTo>
                <a:lnTo>
                  <a:pt x="1519" y="1186"/>
                </a:lnTo>
                <a:lnTo>
                  <a:pt x="1693" y="1132"/>
                </a:lnTo>
                <a:lnTo>
                  <a:pt x="1861" y="1083"/>
                </a:lnTo>
                <a:lnTo>
                  <a:pt x="2019" y="1045"/>
                </a:lnTo>
                <a:lnTo>
                  <a:pt x="2165" y="1007"/>
                </a:lnTo>
                <a:lnTo>
                  <a:pt x="2301" y="974"/>
                </a:lnTo>
                <a:lnTo>
                  <a:pt x="2426" y="947"/>
                </a:lnTo>
                <a:lnTo>
                  <a:pt x="2534" y="914"/>
                </a:lnTo>
                <a:lnTo>
                  <a:pt x="2626" y="892"/>
                </a:lnTo>
                <a:lnTo>
                  <a:pt x="2702" y="865"/>
                </a:lnTo>
                <a:lnTo>
                  <a:pt x="2762" y="838"/>
                </a:lnTo>
                <a:lnTo>
                  <a:pt x="2800" y="816"/>
                </a:lnTo>
                <a:lnTo>
                  <a:pt x="2827" y="794"/>
                </a:lnTo>
                <a:lnTo>
                  <a:pt x="2849" y="767"/>
                </a:lnTo>
                <a:lnTo>
                  <a:pt x="2865" y="745"/>
                </a:lnTo>
                <a:lnTo>
                  <a:pt x="2876" y="724"/>
                </a:lnTo>
                <a:lnTo>
                  <a:pt x="2882" y="702"/>
                </a:lnTo>
                <a:lnTo>
                  <a:pt x="2876" y="658"/>
                </a:lnTo>
                <a:lnTo>
                  <a:pt x="2854" y="620"/>
                </a:lnTo>
                <a:lnTo>
                  <a:pt x="2833" y="588"/>
                </a:lnTo>
                <a:lnTo>
                  <a:pt x="2800" y="560"/>
                </a:lnTo>
                <a:lnTo>
                  <a:pt x="2773" y="544"/>
                </a:lnTo>
                <a:close/>
              </a:path>
            </a:pathLst>
          </a:custGeom>
          <a:gradFill rotWithShape="0">
            <a:gsLst>
              <a:gs pos="0">
                <a:srgbClr val="FF9900"/>
              </a:gs>
              <a:gs pos="50000">
                <a:srgbClr val="E3E335"/>
              </a:gs>
              <a:gs pos="100000">
                <a:srgbClr val="FF9900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3" name="Freeform 9"/>
          <p:cNvSpPr>
            <a:spLocks/>
          </p:cNvSpPr>
          <p:nvPr/>
        </p:nvSpPr>
        <p:spPr bwMode="hidden">
          <a:xfrm rot="9876614">
            <a:off x="-24270" y="215249"/>
            <a:ext cx="2621034" cy="2263173"/>
          </a:xfrm>
          <a:custGeom>
            <a:avLst/>
            <a:gdLst>
              <a:gd name="T0" fmla="*/ 982 w 2296"/>
              <a:gd name="T1" fmla="*/ 1061 h 1469"/>
              <a:gd name="T2" fmla="*/ 1357 w 2296"/>
              <a:gd name="T3" fmla="*/ 1012 h 1469"/>
              <a:gd name="T4" fmla="*/ 1666 w 2296"/>
              <a:gd name="T5" fmla="*/ 957 h 1469"/>
              <a:gd name="T6" fmla="*/ 1916 w 2296"/>
              <a:gd name="T7" fmla="*/ 897 h 1469"/>
              <a:gd name="T8" fmla="*/ 2100 w 2296"/>
              <a:gd name="T9" fmla="*/ 832 h 1469"/>
              <a:gd name="T10" fmla="*/ 2220 w 2296"/>
              <a:gd name="T11" fmla="*/ 756 h 1469"/>
              <a:gd name="T12" fmla="*/ 2285 w 2296"/>
              <a:gd name="T13" fmla="*/ 669 h 1469"/>
              <a:gd name="T14" fmla="*/ 2290 w 2296"/>
              <a:gd name="T15" fmla="*/ 560 h 1469"/>
              <a:gd name="T16" fmla="*/ 2241 w 2296"/>
              <a:gd name="T17" fmla="*/ 457 h 1469"/>
              <a:gd name="T18" fmla="*/ 2144 w 2296"/>
              <a:gd name="T19" fmla="*/ 364 h 1469"/>
              <a:gd name="T20" fmla="*/ 2008 w 2296"/>
              <a:gd name="T21" fmla="*/ 277 h 1469"/>
              <a:gd name="T22" fmla="*/ 1769 w 2296"/>
              <a:gd name="T23" fmla="*/ 157 h 1469"/>
              <a:gd name="T24" fmla="*/ 1612 w 2296"/>
              <a:gd name="T25" fmla="*/ 92 h 1469"/>
              <a:gd name="T26" fmla="*/ 1476 w 2296"/>
              <a:gd name="T27" fmla="*/ 43 h 1469"/>
              <a:gd name="T28" fmla="*/ 1384 w 2296"/>
              <a:gd name="T29" fmla="*/ 10 h 1469"/>
              <a:gd name="T30" fmla="*/ 1346 w 2296"/>
              <a:gd name="T31" fmla="*/ 0 h 1469"/>
              <a:gd name="T32" fmla="*/ 1655 w 2296"/>
              <a:gd name="T33" fmla="*/ 119 h 1469"/>
              <a:gd name="T34" fmla="*/ 1948 w 2296"/>
              <a:gd name="T35" fmla="*/ 255 h 1469"/>
              <a:gd name="T36" fmla="*/ 2068 w 2296"/>
              <a:gd name="T37" fmla="*/ 326 h 1469"/>
              <a:gd name="T38" fmla="*/ 2171 w 2296"/>
              <a:gd name="T39" fmla="*/ 402 h 1469"/>
              <a:gd name="T40" fmla="*/ 2236 w 2296"/>
              <a:gd name="T41" fmla="*/ 478 h 1469"/>
              <a:gd name="T42" fmla="*/ 2263 w 2296"/>
              <a:gd name="T43" fmla="*/ 560 h 1469"/>
              <a:gd name="T44" fmla="*/ 2241 w 2296"/>
              <a:gd name="T45" fmla="*/ 636 h 1469"/>
              <a:gd name="T46" fmla="*/ 2171 w 2296"/>
              <a:gd name="T47" fmla="*/ 702 h 1469"/>
              <a:gd name="T48" fmla="*/ 2062 w 2296"/>
              <a:gd name="T49" fmla="*/ 756 h 1469"/>
              <a:gd name="T50" fmla="*/ 1921 w 2296"/>
              <a:gd name="T51" fmla="*/ 800 h 1469"/>
              <a:gd name="T52" fmla="*/ 1748 w 2296"/>
              <a:gd name="T53" fmla="*/ 843 h 1469"/>
              <a:gd name="T54" fmla="*/ 1351 w 2296"/>
              <a:gd name="T55" fmla="*/ 908 h 1469"/>
              <a:gd name="T56" fmla="*/ 923 w 2296"/>
              <a:gd name="T57" fmla="*/ 968 h 1469"/>
              <a:gd name="T58" fmla="*/ 521 w 2296"/>
              <a:gd name="T59" fmla="*/ 1028 h 1469"/>
              <a:gd name="T60" fmla="*/ 353 w 2296"/>
              <a:gd name="T61" fmla="*/ 1066 h 1469"/>
              <a:gd name="T62" fmla="*/ 206 w 2296"/>
              <a:gd name="T63" fmla="*/ 1104 h 1469"/>
              <a:gd name="T64" fmla="*/ 92 w 2296"/>
              <a:gd name="T65" fmla="*/ 1148 h 1469"/>
              <a:gd name="T66" fmla="*/ 22 w 2296"/>
              <a:gd name="T67" fmla="*/ 1202 h 1469"/>
              <a:gd name="T68" fmla="*/ 0 w 2296"/>
              <a:gd name="T69" fmla="*/ 1262 h 1469"/>
              <a:gd name="T70" fmla="*/ 27 w 2296"/>
              <a:gd name="T71" fmla="*/ 1327 h 1469"/>
              <a:gd name="T72" fmla="*/ 98 w 2296"/>
              <a:gd name="T73" fmla="*/ 1382 h 1469"/>
              <a:gd name="T74" fmla="*/ 196 w 2296"/>
              <a:gd name="T75" fmla="*/ 1425 h 1469"/>
              <a:gd name="T76" fmla="*/ 326 w 2296"/>
              <a:gd name="T77" fmla="*/ 1469 h 1469"/>
              <a:gd name="T78" fmla="*/ 217 w 2296"/>
              <a:gd name="T79" fmla="*/ 1414 h 1469"/>
              <a:gd name="T80" fmla="*/ 147 w 2296"/>
              <a:gd name="T81" fmla="*/ 1360 h 1469"/>
              <a:gd name="T82" fmla="*/ 120 w 2296"/>
              <a:gd name="T83" fmla="*/ 1306 h 1469"/>
              <a:gd name="T84" fmla="*/ 141 w 2296"/>
              <a:gd name="T85" fmla="*/ 1257 h 1469"/>
              <a:gd name="T86" fmla="*/ 212 w 2296"/>
              <a:gd name="T87" fmla="*/ 1208 h 1469"/>
              <a:gd name="T88" fmla="*/ 342 w 2296"/>
              <a:gd name="T89" fmla="*/ 1164 h 1469"/>
              <a:gd name="T90" fmla="*/ 527 w 2296"/>
              <a:gd name="T91" fmla="*/ 1121 h 1469"/>
              <a:gd name="T92" fmla="*/ 771 w 2296"/>
              <a:gd name="T93" fmla="*/ 1088 h 146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296"/>
              <a:gd name="T142" fmla="*/ 0 h 1469"/>
              <a:gd name="T143" fmla="*/ 2296 w 2296"/>
              <a:gd name="T144" fmla="*/ 1469 h 146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296" h="1469">
                <a:moveTo>
                  <a:pt x="771" y="1088"/>
                </a:moveTo>
                <a:lnTo>
                  <a:pt x="982" y="1061"/>
                </a:lnTo>
                <a:lnTo>
                  <a:pt x="1178" y="1034"/>
                </a:lnTo>
                <a:lnTo>
                  <a:pt x="1357" y="1012"/>
                </a:lnTo>
                <a:lnTo>
                  <a:pt x="1520" y="985"/>
                </a:lnTo>
                <a:lnTo>
                  <a:pt x="1666" y="957"/>
                </a:lnTo>
                <a:lnTo>
                  <a:pt x="1796" y="930"/>
                </a:lnTo>
                <a:lnTo>
                  <a:pt x="1916" y="897"/>
                </a:lnTo>
                <a:lnTo>
                  <a:pt x="2013" y="870"/>
                </a:lnTo>
                <a:lnTo>
                  <a:pt x="2100" y="832"/>
                </a:lnTo>
                <a:lnTo>
                  <a:pt x="2171" y="800"/>
                </a:lnTo>
                <a:lnTo>
                  <a:pt x="2220" y="756"/>
                </a:lnTo>
                <a:lnTo>
                  <a:pt x="2263" y="712"/>
                </a:lnTo>
                <a:lnTo>
                  <a:pt x="2285" y="669"/>
                </a:lnTo>
                <a:lnTo>
                  <a:pt x="2296" y="614"/>
                </a:lnTo>
                <a:lnTo>
                  <a:pt x="2290" y="560"/>
                </a:lnTo>
                <a:lnTo>
                  <a:pt x="2269" y="500"/>
                </a:lnTo>
                <a:lnTo>
                  <a:pt x="2241" y="457"/>
                </a:lnTo>
                <a:lnTo>
                  <a:pt x="2198" y="408"/>
                </a:lnTo>
                <a:lnTo>
                  <a:pt x="2144" y="364"/>
                </a:lnTo>
                <a:lnTo>
                  <a:pt x="2079" y="321"/>
                </a:lnTo>
                <a:lnTo>
                  <a:pt x="2008" y="277"/>
                </a:lnTo>
                <a:lnTo>
                  <a:pt x="1927" y="234"/>
                </a:lnTo>
                <a:lnTo>
                  <a:pt x="1769" y="157"/>
                </a:lnTo>
                <a:lnTo>
                  <a:pt x="1688" y="125"/>
                </a:lnTo>
                <a:lnTo>
                  <a:pt x="1612" y="92"/>
                </a:lnTo>
                <a:lnTo>
                  <a:pt x="1536" y="65"/>
                </a:lnTo>
                <a:lnTo>
                  <a:pt x="1476" y="43"/>
                </a:lnTo>
                <a:lnTo>
                  <a:pt x="1422" y="27"/>
                </a:lnTo>
                <a:lnTo>
                  <a:pt x="1384" y="10"/>
                </a:lnTo>
                <a:lnTo>
                  <a:pt x="1357" y="5"/>
                </a:lnTo>
                <a:lnTo>
                  <a:pt x="1346" y="0"/>
                </a:lnTo>
                <a:lnTo>
                  <a:pt x="1498" y="54"/>
                </a:lnTo>
                <a:lnTo>
                  <a:pt x="1655" y="119"/>
                </a:lnTo>
                <a:lnTo>
                  <a:pt x="1807" y="185"/>
                </a:lnTo>
                <a:lnTo>
                  <a:pt x="1948" y="255"/>
                </a:lnTo>
                <a:lnTo>
                  <a:pt x="2013" y="288"/>
                </a:lnTo>
                <a:lnTo>
                  <a:pt x="2068" y="326"/>
                </a:lnTo>
                <a:lnTo>
                  <a:pt x="2122" y="364"/>
                </a:lnTo>
                <a:lnTo>
                  <a:pt x="2171" y="402"/>
                </a:lnTo>
                <a:lnTo>
                  <a:pt x="2209" y="440"/>
                </a:lnTo>
                <a:lnTo>
                  <a:pt x="2236" y="478"/>
                </a:lnTo>
                <a:lnTo>
                  <a:pt x="2252" y="522"/>
                </a:lnTo>
                <a:lnTo>
                  <a:pt x="2263" y="560"/>
                </a:lnTo>
                <a:lnTo>
                  <a:pt x="2258" y="598"/>
                </a:lnTo>
                <a:lnTo>
                  <a:pt x="2241" y="636"/>
                </a:lnTo>
                <a:lnTo>
                  <a:pt x="2214" y="669"/>
                </a:lnTo>
                <a:lnTo>
                  <a:pt x="2171" y="702"/>
                </a:lnTo>
                <a:lnTo>
                  <a:pt x="2122" y="729"/>
                </a:lnTo>
                <a:lnTo>
                  <a:pt x="2062" y="756"/>
                </a:lnTo>
                <a:lnTo>
                  <a:pt x="1997" y="778"/>
                </a:lnTo>
                <a:lnTo>
                  <a:pt x="1921" y="800"/>
                </a:lnTo>
                <a:lnTo>
                  <a:pt x="1834" y="821"/>
                </a:lnTo>
                <a:lnTo>
                  <a:pt x="1748" y="843"/>
                </a:lnTo>
                <a:lnTo>
                  <a:pt x="1552" y="876"/>
                </a:lnTo>
                <a:lnTo>
                  <a:pt x="1351" y="908"/>
                </a:lnTo>
                <a:lnTo>
                  <a:pt x="1134" y="941"/>
                </a:lnTo>
                <a:lnTo>
                  <a:pt x="923" y="968"/>
                </a:lnTo>
                <a:lnTo>
                  <a:pt x="716" y="995"/>
                </a:lnTo>
                <a:lnTo>
                  <a:pt x="521" y="1028"/>
                </a:lnTo>
                <a:lnTo>
                  <a:pt x="434" y="1044"/>
                </a:lnTo>
                <a:lnTo>
                  <a:pt x="353" y="1066"/>
                </a:lnTo>
                <a:lnTo>
                  <a:pt x="277" y="1082"/>
                </a:lnTo>
                <a:lnTo>
                  <a:pt x="206" y="1104"/>
                </a:lnTo>
                <a:lnTo>
                  <a:pt x="147" y="1126"/>
                </a:lnTo>
                <a:lnTo>
                  <a:pt x="92" y="1148"/>
                </a:lnTo>
                <a:lnTo>
                  <a:pt x="54" y="1175"/>
                </a:lnTo>
                <a:lnTo>
                  <a:pt x="22" y="1202"/>
                </a:lnTo>
                <a:lnTo>
                  <a:pt x="6" y="1229"/>
                </a:lnTo>
                <a:lnTo>
                  <a:pt x="0" y="1262"/>
                </a:lnTo>
                <a:lnTo>
                  <a:pt x="11" y="1295"/>
                </a:lnTo>
                <a:lnTo>
                  <a:pt x="27" y="1327"/>
                </a:lnTo>
                <a:lnTo>
                  <a:pt x="54" y="1355"/>
                </a:lnTo>
                <a:lnTo>
                  <a:pt x="98" y="1382"/>
                </a:lnTo>
                <a:lnTo>
                  <a:pt x="141" y="1404"/>
                </a:lnTo>
                <a:lnTo>
                  <a:pt x="196" y="1425"/>
                </a:lnTo>
                <a:lnTo>
                  <a:pt x="261" y="1447"/>
                </a:lnTo>
                <a:lnTo>
                  <a:pt x="326" y="1469"/>
                </a:lnTo>
                <a:lnTo>
                  <a:pt x="266" y="1442"/>
                </a:lnTo>
                <a:lnTo>
                  <a:pt x="217" y="1414"/>
                </a:lnTo>
                <a:lnTo>
                  <a:pt x="174" y="1387"/>
                </a:lnTo>
                <a:lnTo>
                  <a:pt x="147" y="1360"/>
                </a:lnTo>
                <a:lnTo>
                  <a:pt x="125" y="1333"/>
                </a:lnTo>
                <a:lnTo>
                  <a:pt x="120" y="1306"/>
                </a:lnTo>
                <a:lnTo>
                  <a:pt x="125" y="1278"/>
                </a:lnTo>
                <a:lnTo>
                  <a:pt x="141" y="1257"/>
                </a:lnTo>
                <a:lnTo>
                  <a:pt x="174" y="1229"/>
                </a:lnTo>
                <a:lnTo>
                  <a:pt x="212" y="1208"/>
                </a:lnTo>
                <a:lnTo>
                  <a:pt x="272" y="1186"/>
                </a:lnTo>
                <a:lnTo>
                  <a:pt x="342" y="1164"/>
                </a:lnTo>
                <a:lnTo>
                  <a:pt x="423" y="1142"/>
                </a:lnTo>
                <a:lnTo>
                  <a:pt x="527" y="1121"/>
                </a:lnTo>
                <a:lnTo>
                  <a:pt x="641" y="1104"/>
                </a:lnTo>
                <a:lnTo>
                  <a:pt x="771" y="108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50000">
                <a:srgbClr val="006600"/>
              </a:gs>
              <a:gs pos="100000">
                <a:schemeClr val="folHlink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rot="10800000"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21" name="Freeform 9"/>
          <p:cNvSpPr>
            <a:spLocks/>
          </p:cNvSpPr>
          <p:nvPr/>
        </p:nvSpPr>
        <p:spPr bwMode="hidden">
          <a:xfrm rot="9876614">
            <a:off x="-7898" y="279459"/>
            <a:ext cx="2278915" cy="1279164"/>
          </a:xfrm>
          <a:custGeom>
            <a:avLst/>
            <a:gdLst>
              <a:gd name="T0" fmla="*/ 982 w 2296"/>
              <a:gd name="T1" fmla="*/ 1061 h 1469"/>
              <a:gd name="T2" fmla="*/ 1357 w 2296"/>
              <a:gd name="T3" fmla="*/ 1012 h 1469"/>
              <a:gd name="T4" fmla="*/ 1666 w 2296"/>
              <a:gd name="T5" fmla="*/ 957 h 1469"/>
              <a:gd name="T6" fmla="*/ 1916 w 2296"/>
              <a:gd name="T7" fmla="*/ 897 h 1469"/>
              <a:gd name="T8" fmla="*/ 2100 w 2296"/>
              <a:gd name="T9" fmla="*/ 832 h 1469"/>
              <a:gd name="T10" fmla="*/ 2220 w 2296"/>
              <a:gd name="T11" fmla="*/ 756 h 1469"/>
              <a:gd name="T12" fmla="*/ 2285 w 2296"/>
              <a:gd name="T13" fmla="*/ 669 h 1469"/>
              <a:gd name="T14" fmla="*/ 2290 w 2296"/>
              <a:gd name="T15" fmla="*/ 560 h 1469"/>
              <a:gd name="T16" fmla="*/ 2241 w 2296"/>
              <a:gd name="T17" fmla="*/ 457 h 1469"/>
              <a:gd name="T18" fmla="*/ 2144 w 2296"/>
              <a:gd name="T19" fmla="*/ 364 h 1469"/>
              <a:gd name="T20" fmla="*/ 2008 w 2296"/>
              <a:gd name="T21" fmla="*/ 277 h 1469"/>
              <a:gd name="T22" fmla="*/ 1769 w 2296"/>
              <a:gd name="T23" fmla="*/ 157 h 1469"/>
              <a:gd name="T24" fmla="*/ 1612 w 2296"/>
              <a:gd name="T25" fmla="*/ 92 h 1469"/>
              <a:gd name="T26" fmla="*/ 1476 w 2296"/>
              <a:gd name="T27" fmla="*/ 43 h 1469"/>
              <a:gd name="T28" fmla="*/ 1384 w 2296"/>
              <a:gd name="T29" fmla="*/ 10 h 1469"/>
              <a:gd name="T30" fmla="*/ 1346 w 2296"/>
              <a:gd name="T31" fmla="*/ 0 h 1469"/>
              <a:gd name="T32" fmla="*/ 1655 w 2296"/>
              <a:gd name="T33" fmla="*/ 119 h 1469"/>
              <a:gd name="T34" fmla="*/ 1948 w 2296"/>
              <a:gd name="T35" fmla="*/ 255 h 1469"/>
              <a:gd name="T36" fmla="*/ 2068 w 2296"/>
              <a:gd name="T37" fmla="*/ 326 h 1469"/>
              <a:gd name="T38" fmla="*/ 2171 w 2296"/>
              <a:gd name="T39" fmla="*/ 402 h 1469"/>
              <a:gd name="T40" fmla="*/ 2236 w 2296"/>
              <a:gd name="T41" fmla="*/ 478 h 1469"/>
              <a:gd name="T42" fmla="*/ 2263 w 2296"/>
              <a:gd name="T43" fmla="*/ 560 h 1469"/>
              <a:gd name="T44" fmla="*/ 2241 w 2296"/>
              <a:gd name="T45" fmla="*/ 636 h 1469"/>
              <a:gd name="T46" fmla="*/ 2171 w 2296"/>
              <a:gd name="T47" fmla="*/ 702 h 1469"/>
              <a:gd name="T48" fmla="*/ 2062 w 2296"/>
              <a:gd name="T49" fmla="*/ 756 h 1469"/>
              <a:gd name="T50" fmla="*/ 1921 w 2296"/>
              <a:gd name="T51" fmla="*/ 800 h 1469"/>
              <a:gd name="T52" fmla="*/ 1748 w 2296"/>
              <a:gd name="T53" fmla="*/ 843 h 1469"/>
              <a:gd name="T54" fmla="*/ 1351 w 2296"/>
              <a:gd name="T55" fmla="*/ 908 h 1469"/>
              <a:gd name="T56" fmla="*/ 923 w 2296"/>
              <a:gd name="T57" fmla="*/ 968 h 1469"/>
              <a:gd name="T58" fmla="*/ 521 w 2296"/>
              <a:gd name="T59" fmla="*/ 1028 h 1469"/>
              <a:gd name="T60" fmla="*/ 353 w 2296"/>
              <a:gd name="T61" fmla="*/ 1066 h 1469"/>
              <a:gd name="T62" fmla="*/ 206 w 2296"/>
              <a:gd name="T63" fmla="*/ 1104 h 1469"/>
              <a:gd name="T64" fmla="*/ 92 w 2296"/>
              <a:gd name="T65" fmla="*/ 1148 h 1469"/>
              <a:gd name="T66" fmla="*/ 22 w 2296"/>
              <a:gd name="T67" fmla="*/ 1202 h 1469"/>
              <a:gd name="T68" fmla="*/ 0 w 2296"/>
              <a:gd name="T69" fmla="*/ 1262 h 1469"/>
              <a:gd name="T70" fmla="*/ 27 w 2296"/>
              <a:gd name="T71" fmla="*/ 1327 h 1469"/>
              <a:gd name="T72" fmla="*/ 98 w 2296"/>
              <a:gd name="T73" fmla="*/ 1382 h 1469"/>
              <a:gd name="T74" fmla="*/ 196 w 2296"/>
              <a:gd name="T75" fmla="*/ 1425 h 1469"/>
              <a:gd name="T76" fmla="*/ 326 w 2296"/>
              <a:gd name="T77" fmla="*/ 1469 h 1469"/>
              <a:gd name="T78" fmla="*/ 217 w 2296"/>
              <a:gd name="T79" fmla="*/ 1414 h 1469"/>
              <a:gd name="T80" fmla="*/ 147 w 2296"/>
              <a:gd name="T81" fmla="*/ 1360 h 1469"/>
              <a:gd name="T82" fmla="*/ 120 w 2296"/>
              <a:gd name="T83" fmla="*/ 1306 h 1469"/>
              <a:gd name="T84" fmla="*/ 141 w 2296"/>
              <a:gd name="T85" fmla="*/ 1257 h 1469"/>
              <a:gd name="T86" fmla="*/ 212 w 2296"/>
              <a:gd name="T87" fmla="*/ 1208 h 1469"/>
              <a:gd name="T88" fmla="*/ 342 w 2296"/>
              <a:gd name="T89" fmla="*/ 1164 h 1469"/>
              <a:gd name="T90" fmla="*/ 527 w 2296"/>
              <a:gd name="T91" fmla="*/ 1121 h 1469"/>
              <a:gd name="T92" fmla="*/ 771 w 2296"/>
              <a:gd name="T93" fmla="*/ 1088 h 146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296"/>
              <a:gd name="T142" fmla="*/ 0 h 1469"/>
              <a:gd name="T143" fmla="*/ 2296 w 2296"/>
              <a:gd name="T144" fmla="*/ 1469 h 146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296" h="1469">
                <a:moveTo>
                  <a:pt x="771" y="1088"/>
                </a:moveTo>
                <a:lnTo>
                  <a:pt x="982" y="1061"/>
                </a:lnTo>
                <a:lnTo>
                  <a:pt x="1178" y="1034"/>
                </a:lnTo>
                <a:lnTo>
                  <a:pt x="1357" y="1012"/>
                </a:lnTo>
                <a:lnTo>
                  <a:pt x="1520" y="985"/>
                </a:lnTo>
                <a:lnTo>
                  <a:pt x="1666" y="957"/>
                </a:lnTo>
                <a:lnTo>
                  <a:pt x="1796" y="930"/>
                </a:lnTo>
                <a:lnTo>
                  <a:pt x="1916" y="897"/>
                </a:lnTo>
                <a:lnTo>
                  <a:pt x="2013" y="870"/>
                </a:lnTo>
                <a:lnTo>
                  <a:pt x="2100" y="832"/>
                </a:lnTo>
                <a:lnTo>
                  <a:pt x="2171" y="800"/>
                </a:lnTo>
                <a:lnTo>
                  <a:pt x="2220" y="756"/>
                </a:lnTo>
                <a:lnTo>
                  <a:pt x="2263" y="712"/>
                </a:lnTo>
                <a:lnTo>
                  <a:pt x="2285" y="669"/>
                </a:lnTo>
                <a:lnTo>
                  <a:pt x="2296" y="614"/>
                </a:lnTo>
                <a:lnTo>
                  <a:pt x="2290" y="560"/>
                </a:lnTo>
                <a:lnTo>
                  <a:pt x="2269" y="500"/>
                </a:lnTo>
                <a:lnTo>
                  <a:pt x="2241" y="457"/>
                </a:lnTo>
                <a:lnTo>
                  <a:pt x="2198" y="408"/>
                </a:lnTo>
                <a:lnTo>
                  <a:pt x="2144" y="364"/>
                </a:lnTo>
                <a:lnTo>
                  <a:pt x="2079" y="321"/>
                </a:lnTo>
                <a:lnTo>
                  <a:pt x="2008" y="277"/>
                </a:lnTo>
                <a:lnTo>
                  <a:pt x="1927" y="234"/>
                </a:lnTo>
                <a:lnTo>
                  <a:pt x="1769" y="157"/>
                </a:lnTo>
                <a:lnTo>
                  <a:pt x="1688" y="125"/>
                </a:lnTo>
                <a:lnTo>
                  <a:pt x="1612" y="92"/>
                </a:lnTo>
                <a:lnTo>
                  <a:pt x="1536" y="65"/>
                </a:lnTo>
                <a:lnTo>
                  <a:pt x="1476" y="43"/>
                </a:lnTo>
                <a:lnTo>
                  <a:pt x="1422" y="27"/>
                </a:lnTo>
                <a:lnTo>
                  <a:pt x="1384" y="10"/>
                </a:lnTo>
                <a:lnTo>
                  <a:pt x="1357" y="5"/>
                </a:lnTo>
                <a:lnTo>
                  <a:pt x="1346" y="0"/>
                </a:lnTo>
                <a:lnTo>
                  <a:pt x="1498" y="54"/>
                </a:lnTo>
                <a:lnTo>
                  <a:pt x="1655" y="119"/>
                </a:lnTo>
                <a:lnTo>
                  <a:pt x="1807" y="185"/>
                </a:lnTo>
                <a:lnTo>
                  <a:pt x="1948" y="255"/>
                </a:lnTo>
                <a:lnTo>
                  <a:pt x="2013" y="288"/>
                </a:lnTo>
                <a:lnTo>
                  <a:pt x="2068" y="326"/>
                </a:lnTo>
                <a:lnTo>
                  <a:pt x="2122" y="364"/>
                </a:lnTo>
                <a:lnTo>
                  <a:pt x="2171" y="402"/>
                </a:lnTo>
                <a:lnTo>
                  <a:pt x="2209" y="440"/>
                </a:lnTo>
                <a:lnTo>
                  <a:pt x="2236" y="478"/>
                </a:lnTo>
                <a:lnTo>
                  <a:pt x="2252" y="522"/>
                </a:lnTo>
                <a:lnTo>
                  <a:pt x="2263" y="560"/>
                </a:lnTo>
                <a:lnTo>
                  <a:pt x="2258" y="598"/>
                </a:lnTo>
                <a:lnTo>
                  <a:pt x="2241" y="636"/>
                </a:lnTo>
                <a:lnTo>
                  <a:pt x="2214" y="669"/>
                </a:lnTo>
                <a:lnTo>
                  <a:pt x="2171" y="702"/>
                </a:lnTo>
                <a:lnTo>
                  <a:pt x="2122" y="729"/>
                </a:lnTo>
                <a:lnTo>
                  <a:pt x="2062" y="756"/>
                </a:lnTo>
                <a:lnTo>
                  <a:pt x="1997" y="778"/>
                </a:lnTo>
                <a:lnTo>
                  <a:pt x="1921" y="800"/>
                </a:lnTo>
                <a:lnTo>
                  <a:pt x="1834" y="821"/>
                </a:lnTo>
                <a:lnTo>
                  <a:pt x="1748" y="843"/>
                </a:lnTo>
                <a:lnTo>
                  <a:pt x="1552" y="876"/>
                </a:lnTo>
                <a:lnTo>
                  <a:pt x="1351" y="908"/>
                </a:lnTo>
                <a:lnTo>
                  <a:pt x="1134" y="941"/>
                </a:lnTo>
                <a:lnTo>
                  <a:pt x="923" y="968"/>
                </a:lnTo>
                <a:lnTo>
                  <a:pt x="716" y="995"/>
                </a:lnTo>
                <a:lnTo>
                  <a:pt x="521" y="1028"/>
                </a:lnTo>
                <a:lnTo>
                  <a:pt x="434" y="1044"/>
                </a:lnTo>
                <a:lnTo>
                  <a:pt x="353" y="1066"/>
                </a:lnTo>
                <a:lnTo>
                  <a:pt x="277" y="1082"/>
                </a:lnTo>
                <a:lnTo>
                  <a:pt x="206" y="1104"/>
                </a:lnTo>
                <a:lnTo>
                  <a:pt x="147" y="1126"/>
                </a:lnTo>
                <a:lnTo>
                  <a:pt x="92" y="1148"/>
                </a:lnTo>
                <a:lnTo>
                  <a:pt x="54" y="1175"/>
                </a:lnTo>
                <a:lnTo>
                  <a:pt x="22" y="1202"/>
                </a:lnTo>
                <a:lnTo>
                  <a:pt x="6" y="1229"/>
                </a:lnTo>
                <a:lnTo>
                  <a:pt x="0" y="1262"/>
                </a:lnTo>
                <a:lnTo>
                  <a:pt x="11" y="1295"/>
                </a:lnTo>
                <a:lnTo>
                  <a:pt x="27" y="1327"/>
                </a:lnTo>
                <a:lnTo>
                  <a:pt x="54" y="1355"/>
                </a:lnTo>
                <a:lnTo>
                  <a:pt x="98" y="1382"/>
                </a:lnTo>
                <a:lnTo>
                  <a:pt x="141" y="1404"/>
                </a:lnTo>
                <a:lnTo>
                  <a:pt x="196" y="1425"/>
                </a:lnTo>
                <a:lnTo>
                  <a:pt x="261" y="1447"/>
                </a:lnTo>
                <a:lnTo>
                  <a:pt x="326" y="1469"/>
                </a:lnTo>
                <a:lnTo>
                  <a:pt x="266" y="1442"/>
                </a:lnTo>
                <a:lnTo>
                  <a:pt x="217" y="1414"/>
                </a:lnTo>
                <a:lnTo>
                  <a:pt x="174" y="1387"/>
                </a:lnTo>
                <a:lnTo>
                  <a:pt x="147" y="1360"/>
                </a:lnTo>
                <a:lnTo>
                  <a:pt x="125" y="1333"/>
                </a:lnTo>
                <a:lnTo>
                  <a:pt x="120" y="1306"/>
                </a:lnTo>
                <a:lnTo>
                  <a:pt x="125" y="1278"/>
                </a:lnTo>
                <a:lnTo>
                  <a:pt x="141" y="1257"/>
                </a:lnTo>
                <a:lnTo>
                  <a:pt x="174" y="1229"/>
                </a:lnTo>
                <a:lnTo>
                  <a:pt x="212" y="1208"/>
                </a:lnTo>
                <a:lnTo>
                  <a:pt x="272" y="1186"/>
                </a:lnTo>
                <a:lnTo>
                  <a:pt x="342" y="1164"/>
                </a:lnTo>
                <a:lnTo>
                  <a:pt x="423" y="1142"/>
                </a:lnTo>
                <a:lnTo>
                  <a:pt x="527" y="1121"/>
                </a:lnTo>
                <a:lnTo>
                  <a:pt x="641" y="1104"/>
                </a:lnTo>
                <a:lnTo>
                  <a:pt x="771" y="1088"/>
                </a:lnTo>
                <a:close/>
              </a:path>
            </a:pathLst>
          </a:custGeom>
          <a:solidFill>
            <a:srgbClr val="FFC000"/>
          </a:solidFill>
          <a:ln w="9525">
            <a:noFill/>
            <a:round/>
            <a:headEnd/>
            <a:tailEnd/>
          </a:ln>
        </p:spPr>
        <p:txBody>
          <a:bodyPr rot="10800000"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1478401866"/>
              </p:ext>
            </p:extLst>
          </p:nvPr>
        </p:nvGraphicFramePr>
        <p:xfrm>
          <a:off x="1062318" y="2408101"/>
          <a:ext cx="7463116" cy="31934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9172949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 descr="fondo-trisquel-naranja.jpg"/>
          <p:cNvPicPr>
            <a:picLocks noChangeAspect="1"/>
          </p:cNvPicPr>
          <p:nvPr/>
        </p:nvPicPr>
        <p:blipFill>
          <a:blip r:embed="rId2" cstate="print"/>
          <a:srcRect b="3177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0" y="5997039"/>
            <a:ext cx="9144000" cy="688809"/>
          </a:xfrm>
          <a:prstGeom prst="rect">
            <a:avLst/>
          </a:prstGeom>
          <a:gradFill rotWithShape="1">
            <a:gsLst>
              <a:gs pos="0">
                <a:srgbClr val="99CC00"/>
              </a:gs>
              <a:gs pos="100000">
                <a:srgbClr val="99CC00">
                  <a:gamma/>
                  <a:shade val="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6631" name="Rectangle 15"/>
          <p:cNvSpPr>
            <a:spLocks noChangeArrowheads="1"/>
          </p:cNvSpPr>
          <p:nvPr/>
        </p:nvSpPr>
        <p:spPr bwMode="auto">
          <a:xfrm rot="21039552">
            <a:off x="323246" y="603450"/>
            <a:ext cx="7813477" cy="4621476"/>
          </a:xfrm>
          <a:prstGeom prst="rect">
            <a:avLst/>
          </a:prstGeom>
          <a:gradFill rotWithShape="1">
            <a:gsLst>
              <a:gs pos="0">
                <a:schemeClr val="bg1">
                  <a:alpha val="29999"/>
                </a:schemeClr>
              </a:gs>
              <a:gs pos="100000">
                <a:schemeClr val="bg1">
                  <a:alpha val="32001"/>
                </a:schemeClr>
              </a:gs>
            </a:gsLst>
            <a:lin ang="5400000" scaled="1"/>
          </a:gra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pPr lvl="0" algn="ctr"/>
            <a:endParaRPr lang="it-IT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626" name="Rectangle 9"/>
          <p:cNvSpPr>
            <a:spLocks noChangeArrowheads="1"/>
          </p:cNvSpPr>
          <p:nvPr/>
        </p:nvSpPr>
        <p:spPr bwMode="auto">
          <a:xfrm>
            <a:off x="451262" y="391886"/>
            <a:ext cx="8146473" cy="5438898"/>
          </a:xfrm>
          <a:prstGeom prst="rect">
            <a:avLst/>
          </a:prstGeom>
          <a:gradFill rotWithShape="0">
            <a:gsLst>
              <a:gs pos="0">
                <a:srgbClr val="FFFF99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 sz="2400" dirty="0">
              <a:latin typeface="Times New Roman" pitchFamily="18" charset="0"/>
            </a:endParaRPr>
          </a:p>
        </p:txBody>
      </p:sp>
      <p:sp>
        <p:nvSpPr>
          <p:cNvPr id="21" name="Freeform 9"/>
          <p:cNvSpPr>
            <a:spLocks/>
          </p:cNvSpPr>
          <p:nvPr/>
        </p:nvSpPr>
        <p:spPr bwMode="hidden">
          <a:xfrm rot="3516069">
            <a:off x="7955871" y="-65232"/>
            <a:ext cx="1283488" cy="1108995"/>
          </a:xfrm>
          <a:custGeom>
            <a:avLst/>
            <a:gdLst>
              <a:gd name="T0" fmla="*/ 982 w 2296"/>
              <a:gd name="T1" fmla="*/ 1061 h 1469"/>
              <a:gd name="T2" fmla="*/ 1357 w 2296"/>
              <a:gd name="T3" fmla="*/ 1012 h 1469"/>
              <a:gd name="T4" fmla="*/ 1666 w 2296"/>
              <a:gd name="T5" fmla="*/ 957 h 1469"/>
              <a:gd name="T6" fmla="*/ 1916 w 2296"/>
              <a:gd name="T7" fmla="*/ 897 h 1469"/>
              <a:gd name="T8" fmla="*/ 2100 w 2296"/>
              <a:gd name="T9" fmla="*/ 832 h 1469"/>
              <a:gd name="T10" fmla="*/ 2220 w 2296"/>
              <a:gd name="T11" fmla="*/ 756 h 1469"/>
              <a:gd name="T12" fmla="*/ 2285 w 2296"/>
              <a:gd name="T13" fmla="*/ 669 h 1469"/>
              <a:gd name="T14" fmla="*/ 2290 w 2296"/>
              <a:gd name="T15" fmla="*/ 560 h 1469"/>
              <a:gd name="T16" fmla="*/ 2241 w 2296"/>
              <a:gd name="T17" fmla="*/ 457 h 1469"/>
              <a:gd name="T18" fmla="*/ 2144 w 2296"/>
              <a:gd name="T19" fmla="*/ 364 h 1469"/>
              <a:gd name="T20" fmla="*/ 2008 w 2296"/>
              <a:gd name="T21" fmla="*/ 277 h 1469"/>
              <a:gd name="T22" fmla="*/ 1769 w 2296"/>
              <a:gd name="T23" fmla="*/ 157 h 1469"/>
              <a:gd name="T24" fmla="*/ 1612 w 2296"/>
              <a:gd name="T25" fmla="*/ 92 h 1469"/>
              <a:gd name="T26" fmla="*/ 1476 w 2296"/>
              <a:gd name="T27" fmla="*/ 43 h 1469"/>
              <a:gd name="T28" fmla="*/ 1384 w 2296"/>
              <a:gd name="T29" fmla="*/ 10 h 1469"/>
              <a:gd name="T30" fmla="*/ 1346 w 2296"/>
              <a:gd name="T31" fmla="*/ 0 h 1469"/>
              <a:gd name="T32" fmla="*/ 1655 w 2296"/>
              <a:gd name="T33" fmla="*/ 119 h 1469"/>
              <a:gd name="T34" fmla="*/ 1948 w 2296"/>
              <a:gd name="T35" fmla="*/ 255 h 1469"/>
              <a:gd name="T36" fmla="*/ 2068 w 2296"/>
              <a:gd name="T37" fmla="*/ 326 h 1469"/>
              <a:gd name="T38" fmla="*/ 2171 w 2296"/>
              <a:gd name="T39" fmla="*/ 402 h 1469"/>
              <a:gd name="T40" fmla="*/ 2236 w 2296"/>
              <a:gd name="T41" fmla="*/ 478 h 1469"/>
              <a:gd name="T42" fmla="*/ 2263 w 2296"/>
              <a:gd name="T43" fmla="*/ 560 h 1469"/>
              <a:gd name="T44" fmla="*/ 2241 w 2296"/>
              <a:gd name="T45" fmla="*/ 636 h 1469"/>
              <a:gd name="T46" fmla="*/ 2171 w 2296"/>
              <a:gd name="T47" fmla="*/ 702 h 1469"/>
              <a:gd name="T48" fmla="*/ 2062 w 2296"/>
              <a:gd name="T49" fmla="*/ 756 h 1469"/>
              <a:gd name="T50" fmla="*/ 1921 w 2296"/>
              <a:gd name="T51" fmla="*/ 800 h 1469"/>
              <a:gd name="T52" fmla="*/ 1748 w 2296"/>
              <a:gd name="T53" fmla="*/ 843 h 1469"/>
              <a:gd name="T54" fmla="*/ 1351 w 2296"/>
              <a:gd name="T55" fmla="*/ 908 h 1469"/>
              <a:gd name="T56" fmla="*/ 923 w 2296"/>
              <a:gd name="T57" fmla="*/ 968 h 1469"/>
              <a:gd name="T58" fmla="*/ 521 w 2296"/>
              <a:gd name="T59" fmla="*/ 1028 h 1469"/>
              <a:gd name="T60" fmla="*/ 353 w 2296"/>
              <a:gd name="T61" fmla="*/ 1066 h 1469"/>
              <a:gd name="T62" fmla="*/ 206 w 2296"/>
              <a:gd name="T63" fmla="*/ 1104 h 1469"/>
              <a:gd name="T64" fmla="*/ 92 w 2296"/>
              <a:gd name="T65" fmla="*/ 1148 h 1469"/>
              <a:gd name="T66" fmla="*/ 22 w 2296"/>
              <a:gd name="T67" fmla="*/ 1202 h 1469"/>
              <a:gd name="T68" fmla="*/ 0 w 2296"/>
              <a:gd name="T69" fmla="*/ 1262 h 1469"/>
              <a:gd name="T70" fmla="*/ 27 w 2296"/>
              <a:gd name="T71" fmla="*/ 1327 h 1469"/>
              <a:gd name="T72" fmla="*/ 98 w 2296"/>
              <a:gd name="T73" fmla="*/ 1382 h 1469"/>
              <a:gd name="T74" fmla="*/ 196 w 2296"/>
              <a:gd name="T75" fmla="*/ 1425 h 1469"/>
              <a:gd name="T76" fmla="*/ 326 w 2296"/>
              <a:gd name="T77" fmla="*/ 1469 h 1469"/>
              <a:gd name="T78" fmla="*/ 217 w 2296"/>
              <a:gd name="T79" fmla="*/ 1414 h 1469"/>
              <a:gd name="T80" fmla="*/ 147 w 2296"/>
              <a:gd name="T81" fmla="*/ 1360 h 1469"/>
              <a:gd name="T82" fmla="*/ 120 w 2296"/>
              <a:gd name="T83" fmla="*/ 1306 h 1469"/>
              <a:gd name="T84" fmla="*/ 141 w 2296"/>
              <a:gd name="T85" fmla="*/ 1257 h 1469"/>
              <a:gd name="T86" fmla="*/ 212 w 2296"/>
              <a:gd name="T87" fmla="*/ 1208 h 1469"/>
              <a:gd name="T88" fmla="*/ 342 w 2296"/>
              <a:gd name="T89" fmla="*/ 1164 h 1469"/>
              <a:gd name="T90" fmla="*/ 527 w 2296"/>
              <a:gd name="T91" fmla="*/ 1121 h 1469"/>
              <a:gd name="T92" fmla="*/ 771 w 2296"/>
              <a:gd name="T93" fmla="*/ 1088 h 146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296"/>
              <a:gd name="T142" fmla="*/ 0 h 1469"/>
              <a:gd name="T143" fmla="*/ 2296 w 2296"/>
              <a:gd name="T144" fmla="*/ 1469 h 146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296" h="1469">
                <a:moveTo>
                  <a:pt x="771" y="1088"/>
                </a:moveTo>
                <a:lnTo>
                  <a:pt x="982" y="1061"/>
                </a:lnTo>
                <a:lnTo>
                  <a:pt x="1178" y="1034"/>
                </a:lnTo>
                <a:lnTo>
                  <a:pt x="1357" y="1012"/>
                </a:lnTo>
                <a:lnTo>
                  <a:pt x="1520" y="985"/>
                </a:lnTo>
                <a:lnTo>
                  <a:pt x="1666" y="957"/>
                </a:lnTo>
                <a:lnTo>
                  <a:pt x="1796" y="930"/>
                </a:lnTo>
                <a:lnTo>
                  <a:pt x="1916" y="897"/>
                </a:lnTo>
                <a:lnTo>
                  <a:pt x="2013" y="870"/>
                </a:lnTo>
                <a:lnTo>
                  <a:pt x="2100" y="832"/>
                </a:lnTo>
                <a:lnTo>
                  <a:pt x="2171" y="800"/>
                </a:lnTo>
                <a:lnTo>
                  <a:pt x="2220" y="756"/>
                </a:lnTo>
                <a:lnTo>
                  <a:pt x="2263" y="712"/>
                </a:lnTo>
                <a:lnTo>
                  <a:pt x="2285" y="669"/>
                </a:lnTo>
                <a:lnTo>
                  <a:pt x="2296" y="614"/>
                </a:lnTo>
                <a:lnTo>
                  <a:pt x="2290" y="560"/>
                </a:lnTo>
                <a:lnTo>
                  <a:pt x="2269" y="500"/>
                </a:lnTo>
                <a:lnTo>
                  <a:pt x="2241" y="457"/>
                </a:lnTo>
                <a:lnTo>
                  <a:pt x="2198" y="408"/>
                </a:lnTo>
                <a:lnTo>
                  <a:pt x="2144" y="364"/>
                </a:lnTo>
                <a:lnTo>
                  <a:pt x="2079" y="321"/>
                </a:lnTo>
                <a:lnTo>
                  <a:pt x="2008" y="277"/>
                </a:lnTo>
                <a:lnTo>
                  <a:pt x="1927" y="234"/>
                </a:lnTo>
                <a:lnTo>
                  <a:pt x="1769" y="157"/>
                </a:lnTo>
                <a:lnTo>
                  <a:pt x="1688" y="125"/>
                </a:lnTo>
                <a:lnTo>
                  <a:pt x="1612" y="92"/>
                </a:lnTo>
                <a:lnTo>
                  <a:pt x="1536" y="65"/>
                </a:lnTo>
                <a:lnTo>
                  <a:pt x="1476" y="43"/>
                </a:lnTo>
                <a:lnTo>
                  <a:pt x="1422" y="27"/>
                </a:lnTo>
                <a:lnTo>
                  <a:pt x="1384" y="10"/>
                </a:lnTo>
                <a:lnTo>
                  <a:pt x="1357" y="5"/>
                </a:lnTo>
                <a:lnTo>
                  <a:pt x="1346" y="0"/>
                </a:lnTo>
                <a:lnTo>
                  <a:pt x="1498" y="54"/>
                </a:lnTo>
                <a:lnTo>
                  <a:pt x="1655" y="119"/>
                </a:lnTo>
                <a:lnTo>
                  <a:pt x="1807" y="185"/>
                </a:lnTo>
                <a:lnTo>
                  <a:pt x="1948" y="255"/>
                </a:lnTo>
                <a:lnTo>
                  <a:pt x="2013" y="288"/>
                </a:lnTo>
                <a:lnTo>
                  <a:pt x="2068" y="326"/>
                </a:lnTo>
                <a:lnTo>
                  <a:pt x="2122" y="364"/>
                </a:lnTo>
                <a:lnTo>
                  <a:pt x="2171" y="402"/>
                </a:lnTo>
                <a:lnTo>
                  <a:pt x="2209" y="440"/>
                </a:lnTo>
                <a:lnTo>
                  <a:pt x="2236" y="478"/>
                </a:lnTo>
                <a:lnTo>
                  <a:pt x="2252" y="522"/>
                </a:lnTo>
                <a:lnTo>
                  <a:pt x="2263" y="560"/>
                </a:lnTo>
                <a:lnTo>
                  <a:pt x="2258" y="598"/>
                </a:lnTo>
                <a:lnTo>
                  <a:pt x="2241" y="636"/>
                </a:lnTo>
                <a:lnTo>
                  <a:pt x="2214" y="669"/>
                </a:lnTo>
                <a:lnTo>
                  <a:pt x="2171" y="702"/>
                </a:lnTo>
                <a:lnTo>
                  <a:pt x="2122" y="729"/>
                </a:lnTo>
                <a:lnTo>
                  <a:pt x="2062" y="756"/>
                </a:lnTo>
                <a:lnTo>
                  <a:pt x="1997" y="778"/>
                </a:lnTo>
                <a:lnTo>
                  <a:pt x="1921" y="800"/>
                </a:lnTo>
                <a:lnTo>
                  <a:pt x="1834" y="821"/>
                </a:lnTo>
                <a:lnTo>
                  <a:pt x="1748" y="843"/>
                </a:lnTo>
                <a:lnTo>
                  <a:pt x="1552" y="876"/>
                </a:lnTo>
                <a:lnTo>
                  <a:pt x="1351" y="908"/>
                </a:lnTo>
                <a:lnTo>
                  <a:pt x="1134" y="941"/>
                </a:lnTo>
                <a:lnTo>
                  <a:pt x="923" y="968"/>
                </a:lnTo>
                <a:lnTo>
                  <a:pt x="716" y="995"/>
                </a:lnTo>
                <a:lnTo>
                  <a:pt x="521" y="1028"/>
                </a:lnTo>
                <a:lnTo>
                  <a:pt x="434" y="1044"/>
                </a:lnTo>
                <a:lnTo>
                  <a:pt x="353" y="1066"/>
                </a:lnTo>
                <a:lnTo>
                  <a:pt x="277" y="1082"/>
                </a:lnTo>
                <a:lnTo>
                  <a:pt x="206" y="1104"/>
                </a:lnTo>
                <a:lnTo>
                  <a:pt x="147" y="1126"/>
                </a:lnTo>
                <a:lnTo>
                  <a:pt x="92" y="1148"/>
                </a:lnTo>
                <a:lnTo>
                  <a:pt x="54" y="1175"/>
                </a:lnTo>
                <a:lnTo>
                  <a:pt x="22" y="1202"/>
                </a:lnTo>
                <a:lnTo>
                  <a:pt x="6" y="1229"/>
                </a:lnTo>
                <a:lnTo>
                  <a:pt x="0" y="1262"/>
                </a:lnTo>
                <a:lnTo>
                  <a:pt x="11" y="1295"/>
                </a:lnTo>
                <a:lnTo>
                  <a:pt x="27" y="1327"/>
                </a:lnTo>
                <a:lnTo>
                  <a:pt x="54" y="1355"/>
                </a:lnTo>
                <a:lnTo>
                  <a:pt x="98" y="1382"/>
                </a:lnTo>
                <a:lnTo>
                  <a:pt x="141" y="1404"/>
                </a:lnTo>
                <a:lnTo>
                  <a:pt x="196" y="1425"/>
                </a:lnTo>
                <a:lnTo>
                  <a:pt x="261" y="1447"/>
                </a:lnTo>
                <a:lnTo>
                  <a:pt x="326" y="1469"/>
                </a:lnTo>
                <a:lnTo>
                  <a:pt x="266" y="1442"/>
                </a:lnTo>
                <a:lnTo>
                  <a:pt x="217" y="1414"/>
                </a:lnTo>
                <a:lnTo>
                  <a:pt x="174" y="1387"/>
                </a:lnTo>
                <a:lnTo>
                  <a:pt x="147" y="1360"/>
                </a:lnTo>
                <a:lnTo>
                  <a:pt x="125" y="1333"/>
                </a:lnTo>
                <a:lnTo>
                  <a:pt x="120" y="1306"/>
                </a:lnTo>
                <a:lnTo>
                  <a:pt x="125" y="1278"/>
                </a:lnTo>
                <a:lnTo>
                  <a:pt x="141" y="1257"/>
                </a:lnTo>
                <a:lnTo>
                  <a:pt x="174" y="1229"/>
                </a:lnTo>
                <a:lnTo>
                  <a:pt x="212" y="1208"/>
                </a:lnTo>
                <a:lnTo>
                  <a:pt x="272" y="1186"/>
                </a:lnTo>
                <a:lnTo>
                  <a:pt x="342" y="1164"/>
                </a:lnTo>
                <a:lnTo>
                  <a:pt x="423" y="1142"/>
                </a:lnTo>
                <a:lnTo>
                  <a:pt x="527" y="1121"/>
                </a:lnTo>
                <a:lnTo>
                  <a:pt x="641" y="1104"/>
                </a:lnTo>
                <a:lnTo>
                  <a:pt x="771" y="108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50000">
                <a:srgbClr val="006600"/>
              </a:gs>
              <a:gs pos="100000">
                <a:schemeClr val="folHlink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rot="10800000"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16" name="Freeform 4"/>
          <p:cNvSpPr>
            <a:spLocks/>
          </p:cNvSpPr>
          <p:nvPr/>
        </p:nvSpPr>
        <p:spPr bwMode="hidden">
          <a:xfrm>
            <a:off x="6662057" y="5605153"/>
            <a:ext cx="2125683" cy="1252846"/>
          </a:xfrm>
          <a:custGeom>
            <a:avLst/>
            <a:gdLst>
              <a:gd name="T0" fmla="*/ 2740 w 2882"/>
              <a:gd name="T1" fmla="*/ 528 h 1671"/>
              <a:gd name="T2" fmla="*/ 2632 w 2882"/>
              <a:gd name="T3" fmla="*/ 484 h 1671"/>
              <a:gd name="T4" fmla="*/ 2480 w 2882"/>
              <a:gd name="T5" fmla="*/ 424 h 1671"/>
              <a:gd name="T6" fmla="*/ 2203 w 2882"/>
              <a:gd name="T7" fmla="*/ 343 h 1671"/>
              <a:gd name="T8" fmla="*/ 1970 w 2882"/>
              <a:gd name="T9" fmla="*/ 277 h 1671"/>
              <a:gd name="T10" fmla="*/ 1807 w 2882"/>
              <a:gd name="T11" fmla="*/ 212 h 1671"/>
              <a:gd name="T12" fmla="*/ 1693 w 2882"/>
              <a:gd name="T13" fmla="*/ 152 h 1671"/>
              <a:gd name="T14" fmla="*/ 1628 w 2882"/>
              <a:gd name="T15" fmla="*/ 103 h 1671"/>
              <a:gd name="T16" fmla="*/ 1590 w 2882"/>
              <a:gd name="T17" fmla="*/ 60 h 1671"/>
              <a:gd name="T18" fmla="*/ 1579 w 2882"/>
              <a:gd name="T19" fmla="*/ 27 h 1671"/>
              <a:gd name="T20" fmla="*/ 1585 w 2882"/>
              <a:gd name="T21" fmla="*/ 0 h 1671"/>
              <a:gd name="T22" fmla="*/ 1557 w 2882"/>
              <a:gd name="T23" fmla="*/ 49 h 1671"/>
              <a:gd name="T24" fmla="*/ 1568 w 2882"/>
              <a:gd name="T25" fmla="*/ 98 h 1671"/>
              <a:gd name="T26" fmla="*/ 1617 w 2882"/>
              <a:gd name="T27" fmla="*/ 141 h 1671"/>
              <a:gd name="T28" fmla="*/ 1688 w 2882"/>
              <a:gd name="T29" fmla="*/ 185 h 1671"/>
              <a:gd name="T30" fmla="*/ 1791 w 2882"/>
              <a:gd name="T31" fmla="*/ 228 h 1671"/>
              <a:gd name="T32" fmla="*/ 2040 w 2882"/>
              <a:gd name="T33" fmla="*/ 310 h 1671"/>
              <a:gd name="T34" fmla="*/ 2285 w 2882"/>
              <a:gd name="T35" fmla="*/ 381 h 1671"/>
              <a:gd name="T36" fmla="*/ 2464 w 2882"/>
              <a:gd name="T37" fmla="*/ 435 h 1671"/>
              <a:gd name="T38" fmla="*/ 2605 w 2882"/>
              <a:gd name="T39" fmla="*/ 484 h 1671"/>
              <a:gd name="T40" fmla="*/ 2708 w 2882"/>
              <a:gd name="T41" fmla="*/ 528 h 1671"/>
              <a:gd name="T42" fmla="*/ 2768 w 2882"/>
              <a:gd name="T43" fmla="*/ 560 h 1671"/>
              <a:gd name="T44" fmla="*/ 2795 w 2882"/>
              <a:gd name="T45" fmla="*/ 593 h 1671"/>
              <a:gd name="T46" fmla="*/ 2795 w 2882"/>
              <a:gd name="T47" fmla="*/ 642 h 1671"/>
              <a:gd name="T48" fmla="*/ 2762 w 2882"/>
              <a:gd name="T49" fmla="*/ 691 h 1671"/>
              <a:gd name="T50" fmla="*/ 2692 w 2882"/>
              <a:gd name="T51" fmla="*/ 735 h 1671"/>
              <a:gd name="T52" fmla="*/ 2589 w 2882"/>
              <a:gd name="T53" fmla="*/ 778 h 1671"/>
              <a:gd name="T54" fmla="*/ 2458 w 2882"/>
              <a:gd name="T55" fmla="*/ 822 h 1671"/>
              <a:gd name="T56" fmla="*/ 2301 w 2882"/>
              <a:gd name="T57" fmla="*/ 865 h 1671"/>
              <a:gd name="T58" fmla="*/ 2030 w 2882"/>
              <a:gd name="T59" fmla="*/ 930 h 1671"/>
              <a:gd name="T60" fmla="*/ 1606 w 2882"/>
              <a:gd name="T61" fmla="*/ 1034 h 1671"/>
              <a:gd name="T62" fmla="*/ 1145 w 2882"/>
              <a:gd name="T63" fmla="*/ 1164 h 1671"/>
              <a:gd name="T64" fmla="*/ 673 w 2882"/>
              <a:gd name="T65" fmla="*/ 1328 h 1671"/>
              <a:gd name="T66" fmla="*/ 217 w 2882"/>
              <a:gd name="T67" fmla="*/ 1545 h 1671"/>
              <a:gd name="T68" fmla="*/ 353 w 2882"/>
              <a:gd name="T69" fmla="*/ 1671 h 1671"/>
              <a:gd name="T70" fmla="*/ 754 w 2882"/>
              <a:gd name="T71" fmla="*/ 1469 h 1671"/>
              <a:gd name="T72" fmla="*/ 1145 w 2882"/>
              <a:gd name="T73" fmla="*/ 1311 h 1671"/>
              <a:gd name="T74" fmla="*/ 1519 w 2882"/>
              <a:gd name="T75" fmla="*/ 1186 h 1671"/>
              <a:gd name="T76" fmla="*/ 1861 w 2882"/>
              <a:gd name="T77" fmla="*/ 1083 h 1671"/>
              <a:gd name="T78" fmla="*/ 2165 w 2882"/>
              <a:gd name="T79" fmla="*/ 1007 h 1671"/>
              <a:gd name="T80" fmla="*/ 2426 w 2882"/>
              <a:gd name="T81" fmla="*/ 947 h 1671"/>
              <a:gd name="T82" fmla="*/ 2626 w 2882"/>
              <a:gd name="T83" fmla="*/ 892 h 1671"/>
              <a:gd name="T84" fmla="*/ 2762 w 2882"/>
              <a:gd name="T85" fmla="*/ 838 h 1671"/>
              <a:gd name="T86" fmla="*/ 2827 w 2882"/>
              <a:gd name="T87" fmla="*/ 794 h 1671"/>
              <a:gd name="T88" fmla="*/ 2865 w 2882"/>
              <a:gd name="T89" fmla="*/ 745 h 1671"/>
              <a:gd name="T90" fmla="*/ 2882 w 2882"/>
              <a:gd name="T91" fmla="*/ 702 h 1671"/>
              <a:gd name="T92" fmla="*/ 2854 w 2882"/>
              <a:gd name="T93" fmla="*/ 620 h 1671"/>
              <a:gd name="T94" fmla="*/ 2800 w 2882"/>
              <a:gd name="T95" fmla="*/ 560 h 1671"/>
              <a:gd name="T96" fmla="*/ 2773 w 2882"/>
              <a:gd name="T97" fmla="*/ 544 h 1671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2882"/>
              <a:gd name="T148" fmla="*/ 0 h 1671"/>
              <a:gd name="T149" fmla="*/ 2882 w 2882"/>
              <a:gd name="T150" fmla="*/ 1671 h 1671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2882" h="1671">
                <a:moveTo>
                  <a:pt x="2773" y="544"/>
                </a:moveTo>
                <a:lnTo>
                  <a:pt x="2740" y="528"/>
                </a:lnTo>
                <a:lnTo>
                  <a:pt x="2692" y="506"/>
                </a:lnTo>
                <a:lnTo>
                  <a:pt x="2632" y="484"/>
                </a:lnTo>
                <a:lnTo>
                  <a:pt x="2561" y="457"/>
                </a:lnTo>
                <a:lnTo>
                  <a:pt x="2480" y="424"/>
                </a:lnTo>
                <a:lnTo>
                  <a:pt x="2388" y="397"/>
                </a:lnTo>
                <a:lnTo>
                  <a:pt x="2203" y="343"/>
                </a:lnTo>
                <a:lnTo>
                  <a:pt x="2078" y="310"/>
                </a:lnTo>
                <a:lnTo>
                  <a:pt x="1970" y="277"/>
                </a:lnTo>
                <a:lnTo>
                  <a:pt x="1878" y="245"/>
                </a:lnTo>
                <a:lnTo>
                  <a:pt x="1807" y="212"/>
                </a:lnTo>
                <a:lnTo>
                  <a:pt x="1742" y="179"/>
                </a:lnTo>
                <a:lnTo>
                  <a:pt x="1693" y="152"/>
                </a:lnTo>
                <a:lnTo>
                  <a:pt x="1655" y="125"/>
                </a:lnTo>
                <a:lnTo>
                  <a:pt x="1628" y="103"/>
                </a:lnTo>
                <a:lnTo>
                  <a:pt x="1606" y="81"/>
                </a:lnTo>
                <a:lnTo>
                  <a:pt x="1590" y="60"/>
                </a:lnTo>
                <a:lnTo>
                  <a:pt x="1585" y="43"/>
                </a:lnTo>
                <a:lnTo>
                  <a:pt x="1579" y="27"/>
                </a:lnTo>
                <a:lnTo>
                  <a:pt x="1585" y="5"/>
                </a:lnTo>
                <a:lnTo>
                  <a:pt x="1585" y="0"/>
                </a:lnTo>
                <a:lnTo>
                  <a:pt x="1568" y="27"/>
                </a:lnTo>
                <a:lnTo>
                  <a:pt x="1557" y="49"/>
                </a:lnTo>
                <a:lnTo>
                  <a:pt x="1557" y="76"/>
                </a:lnTo>
                <a:lnTo>
                  <a:pt x="1568" y="98"/>
                </a:lnTo>
                <a:lnTo>
                  <a:pt x="1590" y="120"/>
                </a:lnTo>
                <a:lnTo>
                  <a:pt x="1617" y="141"/>
                </a:lnTo>
                <a:lnTo>
                  <a:pt x="1650" y="163"/>
                </a:lnTo>
                <a:lnTo>
                  <a:pt x="1688" y="185"/>
                </a:lnTo>
                <a:lnTo>
                  <a:pt x="1737" y="207"/>
                </a:lnTo>
                <a:lnTo>
                  <a:pt x="1791" y="228"/>
                </a:lnTo>
                <a:lnTo>
                  <a:pt x="1905" y="267"/>
                </a:lnTo>
                <a:lnTo>
                  <a:pt x="2040" y="310"/>
                </a:lnTo>
                <a:lnTo>
                  <a:pt x="2182" y="348"/>
                </a:lnTo>
                <a:lnTo>
                  <a:pt x="2285" y="381"/>
                </a:lnTo>
                <a:lnTo>
                  <a:pt x="2382" y="408"/>
                </a:lnTo>
                <a:lnTo>
                  <a:pt x="2464" y="435"/>
                </a:lnTo>
                <a:lnTo>
                  <a:pt x="2540" y="462"/>
                </a:lnTo>
                <a:lnTo>
                  <a:pt x="2605" y="484"/>
                </a:lnTo>
                <a:lnTo>
                  <a:pt x="2659" y="506"/>
                </a:lnTo>
                <a:lnTo>
                  <a:pt x="2708" y="528"/>
                </a:lnTo>
                <a:lnTo>
                  <a:pt x="2740" y="544"/>
                </a:lnTo>
                <a:lnTo>
                  <a:pt x="2768" y="560"/>
                </a:lnTo>
                <a:lnTo>
                  <a:pt x="2784" y="577"/>
                </a:lnTo>
                <a:lnTo>
                  <a:pt x="2795" y="593"/>
                </a:lnTo>
                <a:lnTo>
                  <a:pt x="2800" y="615"/>
                </a:lnTo>
                <a:lnTo>
                  <a:pt x="2795" y="642"/>
                </a:lnTo>
                <a:lnTo>
                  <a:pt x="2784" y="664"/>
                </a:lnTo>
                <a:lnTo>
                  <a:pt x="2762" y="691"/>
                </a:lnTo>
                <a:lnTo>
                  <a:pt x="2730" y="713"/>
                </a:lnTo>
                <a:lnTo>
                  <a:pt x="2692" y="735"/>
                </a:lnTo>
                <a:lnTo>
                  <a:pt x="2643" y="756"/>
                </a:lnTo>
                <a:lnTo>
                  <a:pt x="2589" y="778"/>
                </a:lnTo>
                <a:lnTo>
                  <a:pt x="2529" y="800"/>
                </a:lnTo>
                <a:lnTo>
                  <a:pt x="2458" y="822"/>
                </a:lnTo>
                <a:lnTo>
                  <a:pt x="2382" y="843"/>
                </a:lnTo>
                <a:lnTo>
                  <a:pt x="2301" y="865"/>
                </a:lnTo>
                <a:lnTo>
                  <a:pt x="2214" y="887"/>
                </a:lnTo>
                <a:lnTo>
                  <a:pt x="2030" y="930"/>
                </a:lnTo>
                <a:lnTo>
                  <a:pt x="1823" y="979"/>
                </a:lnTo>
                <a:lnTo>
                  <a:pt x="1606" y="1034"/>
                </a:lnTo>
                <a:lnTo>
                  <a:pt x="1378" y="1094"/>
                </a:lnTo>
                <a:lnTo>
                  <a:pt x="1145" y="1164"/>
                </a:lnTo>
                <a:lnTo>
                  <a:pt x="912" y="1241"/>
                </a:lnTo>
                <a:lnTo>
                  <a:pt x="673" y="1328"/>
                </a:lnTo>
                <a:lnTo>
                  <a:pt x="440" y="1431"/>
                </a:lnTo>
                <a:lnTo>
                  <a:pt x="217" y="1545"/>
                </a:lnTo>
                <a:lnTo>
                  <a:pt x="0" y="1671"/>
                </a:lnTo>
                <a:lnTo>
                  <a:pt x="353" y="1671"/>
                </a:lnTo>
                <a:lnTo>
                  <a:pt x="554" y="1567"/>
                </a:lnTo>
                <a:lnTo>
                  <a:pt x="754" y="1469"/>
                </a:lnTo>
                <a:lnTo>
                  <a:pt x="955" y="1388"/>
                </a:lnTo>
                <a:lnTo>
                  <a:pt x="1145" y="1311"/>
                </a:lnTo>
                <a:lnTo>
                  <a:pt x="1335" y="1241"/>
                </a:lnTo>
                <a:lnTo>
                  <a:pt x="1519" y="1186"/>
                </a:lnTo>
                <a:lnTo>
                  <a:pt x="1693" y="1132"/>
                </a:lnTo>
                <a:lnTo>
                  <a:pt x="1861" y="1083"/>
                </a:lnTo>
                <a:lnTo>
                  <a:pt x="2019" y="1045"/>
                </a:lnTo>
                <a:lnTo>
                  <a:pt x="2165" y="1007"/>
                </a:lnTo>
                <a:lnTo>
                  <a:pt x="2301" y="974"/>
                </a:lnTo>
                <a:lnTo>
                  <a:pt x="2426" y="947"/>
                </a:lnTo>
                <a:lnTo>
                  <a:pt x="2534" y="914"/>
                </a:lnTo>
                <a:lnTo>
                  <a:pt x="2626" y="892"/>
                </a:lnTo>
                <a:lnTo>
                  <a:pt x="2702" y="865"/>
                </a:lnTo>
                <a:lnTo>
                  <a:pt x="2762" y="838"/>
                </a:lnTo>
                <a:lnTo>
                  <a:pt x="2800" y="816"/>
                </a:lnTo>
                <a:lnTo>
                  <a:pt x="2827" y="794"/>
                </a:lnTo>
                <a:lnTo>
                  <a:pt x="2849" y="767"/>
                </a:lnTo>
                <a:lnTo>
                  <a:pt x="2865" y="745"/>
                </a:lnTo>
                <a:lnTo>
                  <a:pt x="2876" y="724"/>
                </a:lnTo>
                <a:lnTo>
                  <a:pt x="2882" y="702"/>
                </a:lnTo>
                <a:lnTo>
                  <a:pt x="2876" y="658"/>
                </a:lnTo>
                <a:lnTo>
                  <a:pt x="2854" y="620"/>
                </a:lnTo>
                <a:lnTo>
                  <a:pt x="2833" y="588"/>
                </a:lnTo>
                <a:lnTo>
                  <a:pt x="2800" y="560"/>
                </a:lnTo>
                <a:lnTo>
                  <a:pt x="2773" y="544"/>
                </a:lnTo>
                <a:close/>
              </a:path>
            </a:pathLst>
          </a:custGeom>
          <a:gradFill rotWithShape="0">
            <a:gsLst>
              <a:gs pos="0">
                <a:srgbClr val="FF9900"/>
              </a:gs>
              <a:gs pos="50000">
                <a:srgbClr val="E3E335"/>
              </a:gs>
              <a:gs pos="100000">
                <a:srgbClr val="FF9900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564777" y="433234"/>
            <a:ext cx="7692938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es-EC" sz="1600" b="1" dirty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5.- El modelo directivo: El management narrativo</a:t>
            </a:r>
          </a:p>
          <a:p>
            <a:pPr lvl="0" algn="ctr"/>
            <a:endParaRPr lang="es-EC" sz="1600" b="1" dirty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s-EC" sz="1600" i="1" dirty="0">
                <a:latin typeface="Bookman Old Style" pitchFamily="18" charset="0"/>
                <a:cs typeface="Times New Roman" pitchFamily="18" charset="0"/>
              </a:rPr>
              <a:t>¿Nos ofrece el management algún modelo adecuado para administrar y gestionar el poder de la comunicación?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es-EC" sz="1600" i="1" dirty="0">
                <a:latin typeface="Bookman Old Style" pitchFamily="18" charset="0"/>
                <a:cs typeface="Times New Roman" pitchFamily="18" charset="0"/>
              </a:rPr>
              <a:t>¿Que lugar ocupa la comunicación en dichos modelos?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es-EC" sz="1600" i="1" dirty="0">
                <a:latin typeface="Bookman Old Style" pitchFamily="18" charset="0"/>
                <a:cs typeface="Times New Roman" pitchFamily="18" charset="0"/>
              </a:rPr>
              <a:t>Cómo se gestionaría?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C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Freeform 9"/>
          <p:cNvSpPr>
            <a:spLocks/>
          </p:cNvSpPr>
          <p:nvPr/>
        </p:nvSpPr>
        <p:spPr bwMode="hidden">
          <a:xfrm rot="4492690">
            <a:off x="7772969" y="-26465"/>
            <a:ext cx="1495818" cy="1468865"/>
          </a:xfrm>
          <a:custGeom>
            <a:avLst/>
            <a:gdLst>
              <a:gd name="T0" fmla="*/ 982 w 2296"/>
              <a:gd name="T1" fmla="*/ 1061 h 1469"/>
              <a:gd name="T2" fmla="*/ 1357 w 2296"/>
              <a:gd name="T3" fmla="*/ 1012 h 1469"/>
              <a:gd name="T4" fmla="*/ 1666 w 2296"/>
              <a:gd name="T5" fmla="*/ 957 h 1469"/>
              <a:gd name="T6" fmla="*/ 1916 w 2296"/>
              <a:gd name="T7" fmla="*/ 897 h 1469"/>
              <a:gd name="T8" fmla="*/ 2100 w 2296"/>
              <a:gd name="T9" fmla="*/ 832 h 1469"/>
              <a:gd name="T10" fmla="*/ 2220 w 2296"/>
              <a:gd name="T11" fmla="*/ 756 h 1469"/>
              <a:gd name="T12" fmla="*/ 2285 w 2296"/>
              <a:gd name="T13" fmla="*/ 669 h 1469"/>
              <a:gd name="T14" fmla="*/ 2290 w 2296"/>
              <a:gd name="T15" fmla="*/ 560 h 1469"/>
              <a:gd name="T16" fmla="*/ 2241 w 2296"/>
              <a:gd name="T17" fmla="*/ 457 h 1469"/>
              <a:gd name="T18" fmla="*/ 2144 w 2296"/>
              <a:gd name="T19" fmla="*/ 364 h 1469"/>
              <a:gd name="T20" fmla="*/ 2008 w 2296"/>
              <a:gd name="T21" fmla="*/ 277 h 1469"/>
              <a:gd name="T22" fmla="*/ 1769 w 2296"/>
              <a:gd name="T23" fmla="*/ 157 h 1469"/>
              <a:gd name="T24" fmla="*/ 1612 w 2296"/>
              <a:gd name="T25" fmla="*/ 92 h 1469"/>
              <a:gd name="T26" fmla="*/ 1476 w 2296"/>
              <a:gd name="T27" fmla="*/ 43 h 1469"/>
              <a:gd name="T28" fmla="*/ 1384 w 2296"/>
              <a:gd name="T29" fmla="*/ 10 h 1469"/>
              <a:gd name="T30" fmla="*/ 1346 w 2296"/>
              <a:gd name="T31" fmla="*/ 0 h 1469"/>
              <a:gd name="T32" fmla="*/ 1655 w 2296"/>
              <a:gd name="T33" fmla="*/ 119 h 1469"/>
              <a:gd name="T34" fmla="*/ 1948 w 2296"/>
              <a:gd name="T35" fmla="*/ 255 h 1469"/>
              <a:gd name="T36" fmla="*/ 2068 w 2296"/>
              <a:gd name="T37" fmla="*/ 326 h 1469"/>
              <a:gd name="T38" fmla="*/ 2171 w 2296"/>
              <a:gd name="T39" fmla="*/ 402 h 1469"/>
              <a:gd name="T40" fmla="*/ 2236 w 2296"/>
              <a:gd name="T41" fmla="*/ 478 h 1469"/>
              <a:gd name="T42" fmla="*/ 2263 w 2296"/>
              <a:gd name="T43" fmla="*/ 560 h 1469"/>
              <a:gd name="T44" fmla="*/ 2241 w 2296"/>
              <a:gd name="T45" fmla="*/ 636 h 1469"/>
              <a:gd name="T46" fmla="*/ 2171 w 2296"/>
              <a:gd name="T47" fmla="*/ 702 h 1469"/>
              <a:gd name="T48" fmla="*/ 2062 w 2296"/>
              <a:gd name="T49" fmla="*/ 756 h 1469"/>
              <a:gd name="T50" fmla="*/ 1921 w 2296"/>
              <a:gd name="T51" fmla="*/ 800 h 1469"/>
              <a:gd name="T52" fmla="*/ 1748 w 2296"/>
              <a:gd name="T53" fmla="*/ 843 h 1469"/>
              <a:gd name="T54" fmla="*/ 1351 w 2296"/>
              <a:gd name="T55" fmla="*/ 908 h 1469"/>
              <a:gd name="T56" fmla="*/ 923 w 2296"/>
              <a:gd name="T57" fmla="*/ 968 h 1469"/>
              <a:gd name="T58" fmla="*/ 521 w 2296"/>
              <a:gd name="T59" fmla="*/ 1028 h 1469"/>
              <a:gd name="T60" fmla="*/ 353 w 2296"/>
              <a:gd name="T61" fmla="*/ 1066 h 1469"/>
              <a:gd name="T62" fmla="*/ 206 w 2296"/>
              <a:gd name="T63" fmla="*/ 1104 h 1469"/>
              <a:gd name="T64" fmla="*/ 92 w 2296"/>
              <a:gd name="T65" fmla="*/ 1148 h 1469"/>
              <a:gd name="T66" fmla="*/ 22 w 2296"/>
              <a:gd name="T67" fmla="*/ 1202 h 1469"/>
              <a:gd name="T68" fmla="*/ 0 w 2296"/>
              <a:gd name="T69" fmla="*/ 1262 h 1469"/>
              <a:gd name="T70" fmla="*/ 27 w 2296"/>
              <a:gd name="T71" fmla="*/ 1327 h 1469"/>
              <a:gd name="T72" fmla="*/ 98 w 2296"/>
              <a:gd name="T73" fmla="*/ 1382 h 1469"/>
              <a:gd name="T74" fmla="*/ 196 w 2296"/>
              <a:gd name="T75" fmla="*/ 1425 h 1469"/>
              <a:gd name="T76" fmla="*/ 326 w 2296"/>
              <a:gd name="T77" fmla="*/ 1469 h 1469"/>
              <a:gd name="T78" fmla="*/ 217 w 2296"/>
              <a:gd name="T79" fmla="*/ 1414 h 1469"/>
              <a:gd name="T80" fmla="*/ 147 w 2296"/>
              <a:gd name="T81" fmla="*/ 1360 h 1469"/>
              <a:gd name="T82" fmla="*/ 120 w 2296"/>
              <a:gd name="T83" fmla="*/ 1306 h 1469"/>
              <a:gd name="T84" fmla="*/ 141 w 2296"/>
              <a:gd name="T85" fmla="*/ 1257 h 1469"/>
              <a:gd name="T86" fmla="*/ 212 w 2296"/>
              <a:gd name="T87" fmla="*/ 1208 h 1469"/>
              <a:gd name="T88" fmla="*/ 342 w 2296"/>
              <a:gd name="T89" fmla="*/ 1164 h 1469"/>
              <a:gd name="T90" fmla="*/ 527 w 2296"/>
              <a:gd name="T91" fmla="*/ 1121 h 1469"/>
              <a:gd name="T92" fmla="*/ 771 w 2296"/>
              <a:gd name="T93" fmla="*/ 1088 h 146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296"/>
              <a:gd name="T142" fmla="*/ 0 h 1469"/>
              <a:gd name="T143" fmla="*/ 2296 w 2296"/>
              <a:gd name="T144" fmla="*/ 1469 h 146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296" h="1469">
                <a:moveTo>
                  <a:pt x="771" y="1088"/>
                </a:moveTo>
                <a:lnTo>
                  <a:pt x="982" y="1061"/>
                </a:lnTo>
                <a:lnTo>
                  <a:pt x="1178" y="1034"/>
                </a:lnTo>
                <a:lnTo>
                  <a:pt x="1357" y="1012"/>
                </a:lnTo>
                <a:lnTo>
                  <a:pt x="1520" y="985"/>
                </a:lnTo>
                <a:lnTo>
                  <a:pt x="1666" y="957"/>
                </a:lnTo>
                <a:lnTo>
                  <a:pt x="1796" y="930"/>
                </a:lnTo>
                <a:lnTo>
                  <a:pt x="1916" y="897"/>
                </a:lnTo>
                <a:lnTo>
                  <a:pt x="2013" y="870"/>
                </a:lnTo>
                <a:lnTo>
                  <a:pt x="2100" y="832"/>
                </a:lnTo>
                <a:lnTo>
                  <a:pt x="2171" y="800"/>
                </a:lnTo>
                <a:lnTo>
                  <a:pt x="2220" y="756"/>
                </a:lnTo>
                <a:lnTo>
                  <a:pt x="2263" y="712"/>
                </a:lnTo>
                <a:lnTo>
                  <a:pt x="2285" y="669"/>
                </a:lnTo>
                <a:lnTo>
                  <a:pt x="2296" y="614"/>
                </a:lnTo>
                <a:lnTo>
                  <a:pt x="2290" y="560"/>
                </a:lnTo>
                <a:lnTo>
                  <a:pt x="2269" y="500"/>
                </a:lnTo>
                <a:lnTo>
                  <a:pt x="2241" y="457"/>
                </a:lnTo>
                <a:lnTo>
                  <a:pt x="2198" y="408"/>
                </a:lnTo>
                <a:lnTo>
                  <a:pt x="2144" y="364"/>
                </a:lnTo>
                <a:lnTo>
                  <a:pt x="2079" y="321"/>
                </a:lnTo>
                <a:lnTo>
                  <a:pt x="2008" y="277"/>
                </a:lnTo>
                <a:lnTo>
                  <a:pt x="1927" y="234"/>
                </a:lnTo>
                <a:lnTo>
                  <a:pt x="1769" y="157"/>
                </a:lnTo>
                <a:lnTo>
                  <a:pt x="1688" y="125"/>
                </a:lnTo>
                <a:lnTo>
                  <a:pt x="1612" y="92"/>
                </a:lnTo>
                <a:lnTo>
                  <a:pt x="1536" y="65"/>
                </a:lnTo>
                <a:lnTo>
                  <a:pt x="1476" y="43"/>
                </a:lnTo>
                <a:lnTo>
                  <a:pt x="1422" y="27"/>
                </a:lnTo>
                <a:lnTo>
                  <a:pt x="1384" y="10"/>
                </a:lnTo>
                <a:lnTo>
                  <a:pt x="1357" y="5"/>
                </a:lnTo>
                <a:lnTo>
                  <a:pt x="1346" y="0"/>
                </a:lnTo>
                <a:lnTo>
                  <a:pt x="1498" y="54"/>
                </a:lnTo>
                <a:lnTo>
                  <a:pt x="1655" y="119"/>
                </a:lnTo>
                <a:lnTo>
                  <a:pt x="1807" y="185"/>
                </a:lnTo>
                <a:lnTo>
                  <a:pt x="1948" y="255"/>
                </a:lnTo>
                <a:lnTo>
                  <a:pt x="2013" y="288"/>
                </a:lnTo>
                <a:lnTo>
                  <a:pt x="2068" y="326"/>
                </a:lnTo>
                <a:lnTo>
                  <a:pt x="2122" y="364"/>
                </a:lnTo>
                <a:lnTo>
                  <a:pt x="2171" y="402"/>
                </a:lnTo>
                <a:lnTo>
                  <a:pt x="2209" y="440"/>
                </a:lnTo>
                <a:lnTo>
                  <a:pt x="2236" y="478"/>
                </a:lnTo>
                <a:lnTo>
                  <a:pt x="2252" y="522"/>
                </a:lnTo>
                <a:lnTo>
                  <a:pt x="2263" y="560"/>
                </a:lnTo>
                <a:lnTo>
                  <a:pt x="2258" y="598"/>
                </a:lnTo>
                <a:lnTo>
                  <a:pt x="2241" y="636"/>
                </a:lnTo>
                <a:lnTo>
                  <a:pt x="2214" y="669"/>
                </a:lnTo>
                <a:lnTo>
                  <a:pt x="2171" y="702"/>
                </a:lnTo>
                <a:lnTo>
                  <a:pt x="2122" y="729"/>
                </a:lnTo>
                <a:lnTo>
                  <a:pt x="2062" y="756"/>
                </a:lnTo>
                <a:lnTo>
                  <a:pt x="1997" y="778"/>
                </a:lnTo>
                <a:lnTo>
                  <a:pt x="1921" y="800"/>
                </a:lnTo>
                <a:lnTo>
                  <a:pt x="1834" y="821"/>
                </a:lnTo>
                <a:lnTo>
                  <a:pt x="1748" y="843"/>
                </a:lnTo>
                <a:lnTo>
                  <a:pt x="1552" y="876"/>
                </a:lnTo>
                <a:lnTo>
                  <a:pt x="1351" y="908"/>
                </a:lnTo>
                <a:lnTo>
                  <a:pt x="1134" y="941"/>
                </a:lnTo>
                <a:lnTo>
                  <a:pt x="923" y="968"/>
                </a:lnTo>
                <a:lnTo>
                  <a:pt x="716" y="995"/>
                </a:lnTo>
                <a:lnTo>
                  <a:pt x="521" y="1028"/>
                </a:lnTo>
                <a:lnTo>
                  <a:pt x="434" y="1044"/>
                </a:lnTo>
                <a:lnTo>
                  <a:pt x="353" y="1066"/>
                </a:lnTo>
                <a:lnTo>
                  <a:pt x="277" y="1082"/>
                </a:lnTo>
                <a:lnTo>
                  <a:pt x="206" y="1104"/>
                </a:lnTo>
                <a:lnTo>
                  <a:pt x="147" y="1126"/>
                </a:lnTo>
                <a:lnTo>
                  <a:pt x="92" y="1148"/>
                </a:lnTo>
                <a:lnTo>
                  <a:pt x="54" y="1175"/>
                </a:lnTo>
                <a:lnTo>
                  <a:pt x="22" y="1202"/>
                </a:lnTo>
                <a:lnTo>
                  <a:pt x="6" y="1229"/>
                </a:lnTo>
                <a:lnTo>
                  <a:pt x="0" y="1262"/>
                </a:lnTo>
                <a:lnTo>
                  <a:pt x="11" y="1295"/>
                </a:lnTo>
                <a:lnTo>
                  <a:pt x="27" y="1327"/>
                </a:lnTo>
                <a:lnTo>
                  <a:pt x="54" y="1355"/>
                </a:lnTo>
                <a:lnTo>
                  <a:pt x="98" y="1382"/>
                </a:lnTo>
                <a:lnTo>
                  <a:pt x="141" y="1404"/>
                </a:lnTo>
                <a:lnTo>
                  <a:pt x="196" y="1425"/>
                </a:lnTo>
                <a:lnTo>
                  <a:pt x="261" y="1447"/>
                </a:lnTo>
                <a:lnTo>
                  <a:pt x="326" y="1469"/>
                </a:lnTo>
                <a:lnTo>
                  <a:pt x="266" y="1442"/>
                </a:lnTo>
                <a:lnTo>
                  <a:pt x="217" y="1414"/>
                </a:lnTo>
                <a:lnTo>
                  <a:pt x="174" y="1387"/>
                </a:lnTo>
                <a:lnTo>
                  <a:pt x="147" y="1360"/>
                </a:lnTo>
                <a:lnTo>
                  <a:pt x="125" y="1333"/>
                </a:lnTo>
                <a:lnTo>
                  <a:pt x="120" y="1306"/>
                </a:lnTo>
                <a:lnTo>
                  <a:pt x="125" y="1278"/>
                </a:lnTo>
                <a:lnTo>
                  <a:pt x="141" y="1257"/>
                </a:lnTo>
                <a:lnTo>
                  <a:pt x="174" y="1229"/>
                </a:lnTo>
                <a:lnTo>
                  <a:pt x="212" y="1208"/>
                </a:lnTo>
                <a:lnTo>
                  <a:pt x="272" y="1186"/>
                </a:lnTo>
                <a:lnTo>
                  <a:pt x="342" y="1164"/>
                </a:lnTo>
                <a:lnTo>
                  <a:pt x="423" y="1142"/>
                </a:lnTo>
                <a:lnTo>
                  <a:pt x="527" y="1121"/>
                </a:lnTo>
                <a:lnTo>
                  <a:pt x="641" y="1104"/>
                </a:lnTo>
                <a:lnTo>
                  <a:pt x="771" y="1088"/>
                </a:lnTo>
                <a:close/>
              </a:path>
            </a:pathLst>
          </a:custGeom>
          <a:solidFill>
            <a:srgbClr val="FF9900"/>
          </a:solidFill>
          <a:ln w="9525">
            <a:noFill/>
            <a:round/>
            <a:headEnd/>
            <a:tailEnd/>
          </a:ln>
        </p:spPr>
        <p:txBody>
          <a:bodyPr rot="10800000"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3"/>
          <a:srcRect l="11569" t="2680" r="6961" b="4771"/>
          <a:stretch/>
        </p:blipFill>
        <p:spPr>
          <a:xfrm>
            <a:off x="4631551" y="1910812"/>
            <a:ext cx="3803751" cy="324074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/>
          <a:srcRect l="12157" t="8758" r="6225" b="9085"/>
          <a:stretch/>
        </p:blipFill>
        <p:spPr>
          <a:xfrm>
            <a:off x="613696" y="2742194"/>
            <a:ext cx="3792224" cy="2862959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 descr="fondo-trisquel-naranja.jpg"/>
          <p:cNvPicPr>
            <a:picLocks noChangeAspect="1"/>
          </p:cNvPicPr>
          <p:nvPr/>
        </p:nvPicPr>
        <p:blipFill>
          <a:blip r:embed="rId2" cstate="print"/>
          <a:srcRect b="3177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0" y="5997039"/>
            <a:ext cx="9144000" cy="688809"/>
          </a:xfrm>
          <a:prstGeom prst="rect">
            <a:avLst/>
          </a:prstGeom>
          <a:gradFill rotWithShape="1">
            <a:gsLst>
              <a:gs pos="0">
                <a:srgbClr val="99CC00"/>
              </a:gs>
              <a:gs pos="100000">
                <a:srgbClr val="99CC00">
                  <a:gamma/>
                  <a:shade val="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6631" name="Rectangle 15"/>
          <p:cNvSpPr>
            <a:spLocks noChangeArrowheads="1"/>
          </p:cNvSpPr>
          <p:nvPr/>
        </p:nvSpPr>
        <p:spPr bwMode="auto">
          <a:xfrm rot="21039552">
            <a:off x="323246" y="603450"/>
            <a:ext cx="7813477" cy="4621476"/>
          </a:xfrm>
          <a:prstGeom prst="rect">
            <a:avLst/>
          </a:prstGeom>
          <a:gradFill rotWithShape="1">
            <a:gsLst>
              <a:gs pos="0">
                <a:schemeClr val="bg1">
                  <a:alpha val="29999"/>
                </a:schemeClr>
              </a:gs>
              <a:gs pos="100000">
                <a:schemeClr val="bg1">
                  <a:alpha val="32001"/>
                </a:schemeClr>
              </a:gs>
            </a:gsLst>
            <a:lin ang="5400000" scaled="1"/>
          </a:gra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pPr lvl="0" algn="ctr"/>
            <a:endParaRPr lang="it-IT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626" name="Rectangle 9"/>
          <p:cNvSpPr>
            <a:spLocks noChangeArrowheads="1"/>
          </p:cNvSpPr>
          <p:nvPr/>
        </p:nvSpPr>
        <p:spPr bwMode="auto">
          <a:xfrm>
            <a:off x="451262" y="391886"/>
            <a:ext cx="8146473" cy="5438898"/>
          </a:xfrm>
          <a:prstGeom prst="rect">
            <a:avLst/>
          </a:prstGeom>
          <a:gradFill rotWithShape="0">
            <a:gsLst>
              <a:gs pos="0">
                <a:srgbClr val="FFFF99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 sz="2400" dirty="0">
              <a:latin typeface="Times New Roman" pitchFamily="18" charset="0"/>
            </a:endParaRPr>
          </a:p>
        </p:txBody>
      </p:sp>
      <p:sp>
        <p:nvSpPr>
          <p:cNvPr id="21" name="Freeform 9"/>
          <p:cNvSpPr>
            <a:spLocks/>
          </p:cNvSpPr>
          <p:nvPr/>
        </p:nvSpPr>
        <p:spPr bwMode="hidden">
          <a:xfrm rot="3516069">
            <a:off x="7955871" y="-65232"/>
            <a:ext cx="1283488" cy="1108995"/>
          </a:xfrm>
          <a:custGeom>
            <a:avLst/>
            <a:gdLst>
              <a:gd name="T0" fmla="*/ 982 w 2296"/>
              <a:gd name="T1" fmla="*/ 1061 h 1469"/>
              <a:gd name="T2" fmla="*/ 1357 w 2296"/>
              <a:gd name="T3" fmla="*/ 1012 h 1469"/>
              <a:gd name="T4" fmla="*/ 1666 w 2296"/>
              <a:gd name="T5" fmla="*/ 957 h 1469"/>
              <a:gd name="T6" fmla="*/ 1916 w 2296"/>
              <a:gd name="T7" fmla="*/ 897 h 1469"/>
              <a:gd name="T8" fmla="*/ 2100 w 2296"/>
              <a:gd name="T9" fmla="*/ 832 h 1469"/>
              <a:gd name="T10" fmla="*/ 2220 w 2296"/>
              <a:gd name="T11" fmla="*/ 756 h 1469"/>
              <a:gd name="T12" fmla="*/ 2285 w 2296"/>
              <a:gd name="T13" fmla="*/ 669 h 1469"/>
              <a:gd name="T14" fmla="*/ 2290 w 2296"/>
              <a:gd name="T15" fmla="*/ 560 h 1469"/>
              <a:gd name="T16" fmla="*/ 2241 w 2296"/>
              <a:gd name="T17" fmla="*/ 457 h 1469"/>
              <a:gd name="T18" fmla="*/ 2144 w 2296"/>
              <a:gd name="T19" fmla="*/ 364 h 1469"/>
              <a:gd name="T20" fmla="*/ 2008 w 2296"/>
              <a:gd name="T21" fmla="*/ 277 h 1469"/>
              <a:gd name="T22" fmla="*/ 1769 w 2296"/>
              <a:gd name="T23" fmla="*/ 157 h 1469"/>
              <a:gd name="T24" fmla="*/ 1612 w 2296"/>
              <a:gd name="T25" fmla="*/ 92 h 1469"/>
              <a:gd name="T26" fmla="*/ 1476 w 2296"/>
              <a:gd name="T27" fmla="*/ 43 h 1469"/>
              <a:gd name="T28" fmla="*/ 1384 w 2296"/>
              <a:gd name="T29" fmla="*/ 10 h 1469"/>
              <a:gd name="T30" fmla="*/ 1346 w 2296"/>
              <a:gd name="T31" fmla="*/ 0 h 1469"/>
              <a:gd name="T32" fmla="*/ 1655 w 2296"/>
              <a:gd name="T33" fmla="*/ 119 h 1469"/>
              <a:gd name="T34" fmla="*/ 1948 w 2296"/>
              <a:gd name="T35" fmla="*/ 255 h 1469"/>
              <a:gd name="T36" fmla="*/ 2068 w 2296"/>
              <a:gd name="T37" fmla="*/ 326 h 1469"/>
              <a:gd name="T38" fmla="*/ 2171 w 2296"/>
              <a:gd name="T39" fmla="*/ 402 h 1469"/>
              <a:gd name="T40" fmla="*/ 2236 w 2296"/>
              <a:gd name="T41" fmla="*/ 478 h 1469"/>
              <a:gd name="T42" fmla="*/ 2263 w 2296"/>
              <a:gd name="T43" fmla="*/ 560 h 1469"/>
              <a:gd name="T44" fmla="*/ 2241 w 2296"/>
              <a:gd name="T45" fmla="*/ 636 h 1469"/>
              <a:gd name="T46" fmla="*/ 2171 w 2296"/>
              <a:gd name="T47" fmla="*/ 702 h 1469"/>
              <a:gd name="T48" fmla="*/ 2062 w 2296"/>
              <a:gd name="T49" fmla="*/ 756 h 1469"/>
              <a:gd name="T50" fmla="*/ 1921 w 2296"/>
              <a:gd name="T51" fmla="*/ 800 h 1469"/>
              <a:gd name="T52" fmla="*/ 1748 w 2296"/>
              <a:gd name="T53" fmla="*/ 843 h 1469"/>
              <a:gd name="T54" fmla="*/ 1351 w 2296"/>
              <a:gd name="T55" fmla="*/ 908 h 1469"/>
              <a:gd name="T56" fmla="*/ 923 w 2296"/>
              <a:gd name="T57" fmla="*/ 968 h 1469"/>
              <a:gd name="T58" fmla="*/ 521 w 2296"/>
              <a:gd name="T59" fmla="*/ 1028 h 1469"/>
              <a:gd name="T60" fmla="*/ 353 w 2296"/>
              <a:gd name="T61" fmla="*/ 1066 h 1469"/>
              <a:gd name="T62" fmla="*/ 206 w 2296"/>
              <a:gd name="T63" fmla="*/ 1104 h 1469"/>
              <a:gd name="T64" fmla="*/ 92 w 2296"/>
              <a:gd name="T65" fmla="*/ 1148 h 1469"/>
              <a:gd name="T66" fmla="*/ 22 w 2296"/>
              <a:gd name="T67" fmla="*/ 1202 h 1469"/>
              <a:gd name="T68" fmla="*/ 0 w 2296"/>
              <a:gd name="T69" fmla="*/ 1262 h 1469"/>
              <a:gd name="T70" fmla="*/ 27 w 2296"/>
              <a:gd name="T71" fmla="*/ 1327 h 1469"/>
              <a:gd name="T72" fmla="*/ 98 w 2296"/>
              <a:gd name="T73" fmla="*/ 1382 h 1469"/>
              <a:gd name="T74" fmla="*/ 196 w 2296"/>
              <a:gd name="T75" fmla="*/ 1425 h 1469"/>
              <a:gd name="T76" fmla="*/ 326 w 2296"/>
              <a:gd name="T77" fmla="*/ 1469 h 1469"/>
              <a:gd name="T78" fmla="*/ 217 w 2296"/>
              <a:gd name="T79" fmla="*/ 1414 h 1469"/>
              <a:gd name="T80" fmla="*/ 147 w 2296"/>
              <a:gd name="T81" fmla="*/ 1360 h 1469"/>
              <a:gd name="T82" fmla="*/ 120 w 2296"/>
              <a:gd name="T83" fmla="*/ 1306 h 1469"/>
              <a:gd name="T84" fmla="*/ 141 w 2296"/>
              <a:gd name="T85" fmla="*/ 1257 h 1469"/>
              <a:gd name="T86" fmla="*/ 212 w 2296"/>
              <a:gd name="T87" fmla="*/ 1208 h 1469"/>
              <a:gd name="T88" fmla="*/ 342 w 2296"/>
              <a:gd name="T89" fmla="*/ 1164 h 1469"/>
              <a:gd name="T90" fmla="*/ 527 w 2296"/>
              <a:gd name="T91" fmla="*/ 1121 h 1469"/>
              <a:gd name="T92" fmla="*/ 771 w 2296"/>
              <a:gd name="T93" fmla="*/ 1088 h 146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296"/>
              <a:gd name="T142" fmla="*/ 0 h 1469"/>
              <a:gd name="T143" fmla="*/ 2296 w 2296"/>
              <a:gd name="T144" fmla="*/ 1469 h 146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296" h="1469">
                <a:moveTo>
                  <a:pt x="771" y="1088"/>
                </a:moveTo>
                <a:lnTo>
                  <a:pt x="982" y="1061"/>
                </a:lnTo>
                <a:lnTo>
                  <a:pt x="1178" y="1034"/>
                </a:lnTo>
                <a:lnTo>
                  <a:pt x="1357" y="1012"/>
                </a:lnTo>
                <a:lnTo>
                  <a:pt x="1520" y="985"/>
                </a:lnTo>
                <a:lnTo>
                  <a:pt x="1666" y="957"/>
                </a:lnTo>
                <a:lnTo>
                  <a:pt x="1796" y="930"/>
                </a:lnTo>
                <a:lnTo>
                  <a:pt x="1916" y="897"/>
                </a:lnTo>
                <a:lnTo>
                  <a:pt x="2013" y="870"/>
                </a:lnTo>
                <a:lnTo>
                  <a:pt x="2100" y="832"/>
                </a:lnTo>
                <a:lnTo>
                  <a:pt x="2171" y="800"/>
                </a:lnTo>
                <a:lnTo>
                  <a:pt x="2220" y="756"/>
                </a:lnTo>
                <a:lnTo>
                  <a:pt x="2263" y="712"/>
                </a:lnTo>
                <a:lnTo>
                  <a:pt x="2285" y="669"/>
                </a:lnTo>
                <a:lnTo>
                  <a:pt x="2296" y="614"/>
                </a:lnTo>
                <a:lnTo>
                  <a:pt x="2290" y="560"/>
                </a:lnTo>
                <a:lnTo>
                  <a:pt x="2269" y="500"/>
                </a:lnTo>
                <a:lnTo>
                  <a:pt x="2241" y="457"/>
                </a:lnTo>
                <a:lnTo>
                  <a:pt x="2198" y="408"/>
                </a:lnTo>
                <a:lnTo>
                  <a:pt x="2144" y="364"/>
                </a:lnTo>
                <a:lnTo>
                  <a:pt x="2079" y="321"/>
                </a:lnTo>
                <a:lnTo>
                  <a:pt x="2008" y="277"/>
                </a:lnTo>
                <a:lnTo>
                  <a:pt x="1927" y="234"/>
                </a:lnTo>
                <a:lnTo>
                  <a:pt x="1769" y="157"/>
                </a:lnTo>
                <a:lnTo>
                  <a:pt x="1688" y="125"/>
                </a:lnTo>
                <a:lnTo>
                  <a:pt x="1612" y="92"/>
                </a:lnTo>
                <a:lnTo>
                  <a:pt x="1536" y="65"/>
                </a:lnTo>
                <a:lnTo>
                  <a:pt x="1476" y="43"/>
                </a:lnTo>
                <a:lnTo>
                  <a:pt x="1422" y="27"/>
                </a:lnTo>
                <a:lnTo>
                  <a:pt x="1384" y="10"/>
                </a:lnTo>
                <a:lnTo>
                  <a:pt x="1357" y="5"/>
                </a:lnTo>
                <a:lnTo>
                  <a:pt x="1346" y="0"/>
                </a:lnTo>
                <a:lnTo>
                  <a:pt x="1498" y="54"/>
                </a:lnTo>
                <a:lnTo>
                  <a:pt x="1655" y="119"/>
                </a:lnTo>
                <a:lnTo>
                  <a:pt x="1807" y="185"/>
                </a:lnTo>
                <a:lnTo>
                  <a:pt x="1948" y="255"/>
                </a:lnTo>
                <a:lnTo>
                  <a:pt x="2013" y="288"/>
                </a:lnTo>
                <a:lnTo>
                  <a:pt x="2068" y="326"/>
                </a:lnTo>
                <a:lnTo>
                  <a:pt x="2122" y="364"/>
                </a:lnTo>
                <a:lnTo>
                  <a:pt x="2171" y="402"/>
                </a:lnTo>
                <a:lnTo>
                  <a:pt x="2209" y="440"/>
                </a:lnTo>
                <a:lnTo>
                  <a:pt x="2236" y="478"/>
                </a:lnTo>
                <a:lnTo>
                  <a:pt x="2252" y="522"/>
                </a:lnTo>
                <a:lnTo>
                  <a:pt x="2263" y="560"/>
                </a:lnTo>
                <a:lnTo>
                  <a:pt x="2258" y="598"/>
                </a:lnTo>
                <a:lnTo>
                  <a:pt x="2241" y="636"/>
                </a:lnTo>
                <a:lnTo>
                  <a:pt x="2214" y="669"/>
                </a:lnTo>
                <a:lnTo>
                  <a:pt x="2171" y="702"/>
                </a:lnTo>
                <a:lnTo>
                  <a:pt x="2122" y="729"/>
                </a:lnTo>
                <a:lnTo>
                  <a:pt x="2062" y="756"/>
                </a:lnTo>
                <a:lnTo>
                  <a:pt x="1997" y="778"/>
                </a:lnTo>
                <a:lnTo>
                  <a:pt x="1921" y="800"/>
                </a:lnTo>
                <a:lnTo>
                  <a:pt x="1834" y="821"/>
                </a:lnTo>
                <a:lnTo>
                  <a:pt x="1748" y="843"/>
                </a:lnTo>
                <a:lnTo>
                  <a:pt x="1552" y="876"/>
                </a:lnTo>
                <a:lnTo>
                  <a:pt x="1351" y="908"/>
                </a:lnTo>
                <a:lnTo>
                  <a:pt x="1134" y="941"/>
                </a:lnTo>
                <a:lnTo>
                  <a:pt x="923" y="968"/>
                </a:lnTo>
                <a:lnTo>
                  <a:pt x="716" y="995"/>
                </a:lnTo>
                <a:lnTo>
                  <a:pt x="521" y="1028"/>
                </a:lnTo>
                <a:lnTo>
                  <a:pt x="434" y="1044"/>
                </a:lnTo>
                <a:lnTo>
                  <a:pt x="353" y="1066"/>
                </a:lnTo>
                <a:lnTo>
                  <a:pt x="277" y="1082"/>
                </a:lnTo>
                <a:lnTo>
                  <a:pt x="206" y="1104"/>
                </a:lnTo>
                <a:lnTo>
                  <a:pt x="147" y="1126"/>
                </a:lnTo>
                <a:lnTo>
                  <a:pt x="92" y="1148"/>
                </a:lnTo>
                <a:lnTo>
                  <a:pt x="54" y="1175"/>
                </a:lnTo>
                <a:lnTo>
                  <a:pt x="22" y="1202"/>
                </a:lnTo>
                <a:lnTo>
                  <a:pt x="6" y="1229"/>
                </a:lnTo>
                <a:lnTo>
                  <a:pt x="0" y="1262"/>
                </a:lnTo>
                <a:lnTo>
                  <a:pt x="11" y="1295"/>
                </a:lnTo>
                <a:lnTo>
                  <a:pt x="27" y="1327"/>
                </a:lnTo>
                <a:lnTo>
                  <a:pt x="54" y="1355"/>
                </a:lnTo>
                <a:lnTo>
                  <a:pt x="98" y="1382"/>
                </a:lnTo>
                <a:lnTo>
                  <a:pt x="141" y="1404"/>
                </a:lnTo>
                <a:lnTo>
                  <a:pt x="196" y="1425"/>
                </a:lnTo>
                <a:lnTo>
                  <a:pt x="261" y="1447"/>
                </a:lnTo>
                <a:lnTo>
                  <a:pt x="326" y="1469"/>
                </a:lnTo>
                <a:lnTo>
                  <a:pt x="266" y="1442"/>
                </a:lnTo>
                <a:lnTo>
                  <a:pt x="217" y="1414"/>
                </a:lnTo>
                <a:lnTo>
                  <a:pt x="174" y="1387"/>
                </a:lnTo>
                <a:lnTo>
                  <a:pt x="147" y="1360"/>
                </a:lnTo>
                <a:lnTo>
                  <a:pt x="125" y="1333"/>
                </a:lnTo>
                <a:lnTo>
                  <a:pt x="120" y="1306"/>
                </a:lnTo>
                <a:lnTo>
                  <a:pt x="125" y="1278"/>
                </a:lnTo>
                <a:lnTo>
                  <a:pt x="141" y="1257"/>
                </a:lnTo>
                <a:lnTo>
                  <a:pt x="174" y="1229"/>
                </a:lnTo>
                <a:lnTo>
                  <a:pt x="212" y="1208"/>
                </a:lnTo>
                <a:lnTo>
                  <a:pt x="272" y="1186"/>
                </a:lnTo>
                <a:lnTo>
                  <a:pt x="342" y="1164"/>
                </a:lnTo>
                <a:lnTo>
                  <a:pt x="423" y="1142"/>
                </a:lnTo>
                <a:lnTo>
                  <a:pt x="527" y="1121"/>
                </a:lnTo>
                <a:lnTo>
                  <a:pt x="641" y="1104"/>
                </a:lnTo>
                <a:lnTo>
                  <a:pt x="771" y="108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50000">
                <a:srgbClr val="006600"/>
              </a:gs>
              <a:gs pos="100000">
                <a:schemeClr val="folHlink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rot="10800000"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16" name="Freeform 4"/>
          <p:cNvSpPr>
            <a:spLocks/>
          </p:cNvSpPr>
          <p:nvPr/>
        </p:nvSpPr>
        <p:spPr bwMode="hidden">
          <a:xfrm>
            <a:off x="6662057" y="5605153"/>
            <a:ext cx="2125683" cy="1252846"/>
          </a:xfrm>
          <a:custGeom>
            <a:avLst/>
            <a:gdLst>
              <a:gd name="T0" fmla="*/ 2740 w 2882"/>
              <a:gd name="T1" fmla="*/ 528 h 1671"/>
              <a:gd name="T2" fmla="*/ 2632 w 2882"/>
              <a:gd name="T3" fmla="*/ 484 h 1671"/>
              <a:gd name="T4" fmla="*/ 2480 w 2882"/>
              <a:gd name="T5" fmla="*/ 424 h 1671"/>
              <a:gd name="T6" fmla="*/ 2203 w 2882"/>
              <a:gd name="T7" fmla="*/ 343 h 1671"/>
              <a:gd name="T8" fmla="*/ 1970 w 2882"/>
              <a:gd name="T9" fmla="*/ 277 h 1671"/>
              <a:gd name="T10" fmla="*/ 1807 w 2882"/>
              <a:gd name="T11" fmla="*/ 212 h 1671"/>
              <a:gd name="T12" fmla="*/ 1693 w 2882"/>
              <a:gd name="T13" fmla="*/ 152 h 1671"/>
              <a:gd name="T14" fmla="*/ 1628 w 2882"/>
              <a:gd name="T15" fmla="*/ 103 h 1671"/>
              <a:gd name="T16" fmla="*/ 1590 w 2882"/>
              <a:gd name="T17" fmla="*/ 60 h 1671"/>
              <a:gd name="T18" fmla="*/ 1579 w 2882"/>
              <a:gd name="T19" fmla="*/ 27 h 1671"/>
              <a:gd name="T20" fmla="*/ 1585 w 2882"/>
              <a:gd name="T21" fmla="*/ 0 h 1671"/>
              <a:gd name="T22" fmla="*/ 1557 w 2882"/>
              <a:gd name="T23" fmla="*/ 49 h 1671"/>
              <a:gd name="T24" fmla="*/ 1568 w 2882"/>
              <a:gd name="T25" fmla="*/ 98 h 1671"/>
              <a:gd name="T26" fmla="*/ 1617 w 2882"/>
              <a:gd name="T27" fmla="*/ 141 h 1671"/>
              <a:gd name="T28" fmla="*/ 1688 w 2882"/>
              <a:gd name="T29" fmla="*/ 185 h 1671"/>
              <a:gd name="T30" fmla="*/ 1791 w 2882"/>
              <a:gd name="T31" fmla="*/ 228 h 1671"/>
              <a:gd name="T32" fmla="*/ 2040 w 2882"/>
              <a:gd name="T33" fmla="*/ 310 h 1671"/>
              <a:gd name="T34" fmla="*/ 2285 w 2882"/>
              <a:gd name="T35" fmla="*/ 381 h 1671"/>
              <a:gd name="T36" fmla="*/ 2464 w 2882"/>
              <a:gd name="T37" fmla="*/ 435 h 1671"/>
              <a:gd name="T38" fmla="*/ 2605 w 2882"/>
              <a:gd name="T39" fmla="*/ 484 h 1671"/>
              <a:gd name="T40" fmla="*/ 2708 w 2882"/>
              <a:gd name="T41" fmla="*/ 528 h 1671"/>
              <a:gd name="T42" fmla="*/ 2768 w 2882"/>
              <a:gd name="T43" fmla="*/ 560 h 1671"/>
              <a:gd name="T44" fmla="*/ 2795 w 2882"/>
              <a:gd name="T45" fmla="*/ 593 h 1671"/>
              <a:gd name="T46" fmla="*/ 2795 w 2882"/>
              <a:gd name="T47" fmla="*/ 642 h 1671"/>
              <a:gd name="T48" fmla="*/ 2762 w 2882"/>
              <a:gd name="T49" fmla="*/ 691 h 1671"/>
              <a:gd name="T50" fmla="*/ 2692 w 2882"/>
              <a:gd name="T51" fmla="*/ 735 h 1671"/>
              <a:gd name="T52" fmla="*/ 2589 w 2882"/>
              <a:gd name="T53" fmla="*/ 778 h 1671"/>
              <a:gd name="T54" fmla="*/ 2458 w 2882"/>
              <a:gd name="T55" fmla="*/ 822 h 1671"/>
              <a:gd name="T56" fmla="*/ 2301 w 2882"/>
              <a:gd name="T57" fmla="*/ 865 h 1671"/>
              <a:gd name="T58" fmla="*/ 2030 w 2882"/>
              <a:gd name="T59" fmla="*/ 930 h 1671"/>
              <a:gd name="T60" fmla="*/ 1606 w 2882"/>
              <a:gd name="T61" fmla="*/ 1034 h 1671"/>
              <a:gd name="T62" fmla="*/ 1145 w 2882"/>
              <a:gd name="T63" fmla="*/ 1164 h 1671"/>
              <a:gd name="T64" fmla="*/ 673 w 2882"/>
              <a:gd name="T65" fmla="*/ 1328 h 1671"/>
              <a:gd name="T66" fmla="*/ 217 w 2882"/>
              <a:gd name="T67" fmla="*/ 1545 h 1671"/>
              <a:gd name="T68" fmla="*/ 353 w 2882"/>
              <a:gd name="T69" fmla="*/ 1671 h 1671"/>
              <a:gd name="T70" fmla="*/ 754 w 2882"/>
              <a:gd name="T71" fmla="*/ 1469 h 1671"/>
              <a:gd name="T72" fmla="*/ 1145 w 2882"/>
              <a:gd name="T73" fmla="*/ 1311 h 1671"/>
              <a:gd name="T74" fmla="*/ 1519 w 2882"/>
              <a:gd name="T75" fmla="*/ 1186 h 1671"/>
              <a:gd name="T76" fmla="*/ 1861 w 2882"/>
              <a:gd name="T77" fmla="*/ 1083 h 1671"/>
              <a:gd name="T78" fmla="*/ 2165 w 2882"/>
              <a:gd name="T79" fmla="*/ 1007 h 1671"/>
              <a:gd name="T80" fmla="*/ 2426 w 2882"/>
              <a:gd name="T81" fmla="*/ 947 h 1671"/>
              <a:gd name="T82" fmla="*/ 2626 w 2882"/>
              <a:gd name="T83" fmla="*/ 892 h 1671"/>
              <a:gd name="T84" fmla="*/ 2762 w 2882"/>
              <a:gd name="T85" fmla="*/ 838 h 1671"/>
              <a:gd name="T86" fmla="*/ 2827 w 2882"/>
              <a:gd name="T87" fmla="*/ 794 h 1671"/>
              <a:gd name="T88" fmla="*/ 2865 w 2882"/>
              <a:gd name="T89" fmla="*/ 745 h 1671"/>
              <a:gd name="T90" fmla="*/ 2882 w 2882"/>
              <a:gd name="T91" fmla="*/ 702 h 1671"/>
              <a:gd name="T92" fmla="*/ 2854 w 2882"/>
              <a:gd name="T93" fmla="*/ 620 h 1671"/>
              <a:gd name="T94" fmla="*/ 2800 w 2882"/>
              <a:gd name="T95" fmla="*/ 560 h 1671"/>
              <a:gd name="T96" fmla="*/ 2773 w 2882"/>
              <a:gd name="T97" fmla="*/ 544 h 1671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2882"/>
              <a:gd name="T148" fmla="*/ 0 h 1671"/>
              <a:gd name="T149" fmla="*/ 2882 w 2882"/>
              <a:gd name="T150" fmla="*/ 1671 h 1671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2882" h="1671">
                <a:moveTo>
                  <a:pt x="2773" y="544"/>
                </a:moveTo>
                <a:lnTo>
                  <a:pt x="2740" y="528"/>
                </a:lnTo>
                <a:lnTo>
                  <a:pt x="2692" y="506"/>
                </a:lnTo>
                <a:lnTo>
                  <a:pt x="2632" y="484"/>
                </a:lnTo>
                <a:lnTo>
                  <a:pt x="2561" y="457"/>
                </a:lnTo>
                <a:lnTo>
                  <a:pt x="2480" y="424"/>
                </a:lnTo>
                <a:lnTo>
                  <a:pt x="2388" y="397"/>
                </a:lnTo>
                <a:lnTo>
                  <a:pt x="2203" y="343"/>
                </a:lnTo>
                <a:lnTo>
                  <a:pt x="2078" y="310"/>
                </a:lnTo>
                <a:lnTo>
                  <a:pt x="1970" y="277"/>
                </a:lnTo>
                <a:lnTo>
                  <a:pt x="1878" y="245"/>
                </a:lnTo>
                <a:lnTo>
                  <a:pt x="1807" y="212"/>
                </a:lnTo>
                <a:lnTo>
                  <a:pt x="1742" y="179"/>
                </a:lnTo>
                <a:lnTo>
                  <a:pt x="1693" y="152"/>
                </a:lnTo>
                <a:lnTo>
                  <a:pt x="1655" y="125"/>
                </a:lnTo>
                <a:lnTo>
                  <a:pt x="1628" y="103"/>
                </a:lnTo>
                <a:lnTo>
                  <a:pt x="1606" y="81"/>
                </a:lnTo>
                <a:lnTo>
                  <a:pt x="1590" y="60"/>
                </a:lnTo>
                <a:lnTo>
                  <a:pt x="1585" y="43"/>
                </a:lnTo>
                <a:lnTo>
                  <a:pt x="1579" y="27"/>
                </a:lnTo>
                <a:lnTo>
                  <a:pt x="1585" y="5"/>
                </a:lnTo>
                <a:lnTo>
                  <a:pt x="1585" y="0"/>
                </a:lnTo>
                <a:lnTo>
                  <a:pt x="1568" y="27"/>
                </a:lnTo>
                <a:lnTo>
                  <a:pt x="1557" y="49"/>
                </a:lnTo>
                <a:lnTo>
                  <a:pt x="1557" y="76"/>
                </a:lnTo>
                <a:lnTo>
                  <a:pt x="1568" y="98"/>
                </a:lnTo>
                <a:lnTo>
                  <a:pt x="1590" y="120"/>
                </a:lnTo>
                <a:lnTo>
                  <a:pt x="1617" y="141"/>
                </a:lnTo>
                <a:lnTo>
                  <a:pt x="1650" y="163"/>
                </a:lnTo>
                <a:lnTo>
                  <a:pt x="1688" y="185"/>
                </a:lnTo>
                <a:lnTo>
                  <a:pt x="1737" y="207"/>
                </a:lnTo>
                <a:lnTo>
                  <a:pt x="1791" y="228"/>
                </a:lnTo>
                <a:lnTo>
                  <a:pt x="1905" y="267"/>
                </a:lnTo>
                <a:lnTo>
                  <a:pt x="2040" y="310"/>
                </a:lnTo>
                <a:lnTo>
                  <a:pt x="2182" y="348"/>
                </a:lnTo>
                <a:lnTo>
                  <a:pt x="2285" y="381"/>
                </a:lnTo>
                <a:lnTo>
                  <a:pt x="2382" y="408"/>
                </a:lnTo>
                <a:lnTo>
                  <a:pt x="2464" y="435"/>
                </a:lnTo>
                <a:lnTo>
                  <a:pt x="2540" y="462"/>
                </a:lnTo>
                <a:lnTo>
                  <a:pt x="2605" y="484"/>
                </a:lnTo>
                <a:lnTo>
                  <a:pt x="2659" y="506"/>
                </a:lnTo>
                <a:lnTo>
                  <a:pt x="2708" y="528"/>
                </a:lnTo>
                <a:lnTo>
                  <a:pt x="2740" y="544"/>
                </a:lnTo>
                <a:lnTo>
                  <a:pt x="2768" y="560"/>
                </a:lnTo>
                <a:lnTo>
                  <a:pt x="2784" y="577"/>
                </a:lnTo>
                <a:lnTo>
                  <a:pt x="2795" y="593"/>
                </a:lnTo>
                <a:lnTo>
                  <a:pt x="2800" y="615"/>
                </a:lnTo>
                <a:lnTo>
                  <a:pt x="2795" y="642"/>
                </a:lnTo>
                <a:lnTo>
                  <a:pt x="2784" y="664"/>
                </a:lnTo>
                <a:lnTo>
                  <a:pt x="2762" y="691"/>
                </a:lnTo>
                <a:lnTo>
                  <a:pt x="2730" y="713"/>
                </a:lnTo>
                <a:lnTo>
                  <a:pt x="2692" y="735"/>
                </a:lnTo>
                <a:lnTo>
                  <a:pt x="2643" y="756"/>
                </a:lnTo>
                <a:lnTo>
                  <a:pt x="2589" y="778"/>
                </a:lnTo>
                <a:lnTo>
                  <a:pt x="2529" y="800"/>
                </a:lnTo>
                <a:lnTo>
                  <a:pt x="2458" y="822"/>
                </a:lnTo>
                <a:lnTo>
                  <a:pt x="2382" y="843"/>
                </a:lnTo>
                <a:lnTo>
                  <a:pt x="2301" y="865"/>
                </a:lnTo>
                <a:lnTo>
                  <a:pt x="2214" y="887"/>
                </a:lnTo>
                <a:lnTo>
                  <a:pt x="2030" y="930"/>
                </a:lnTo>
                <a:lnTo>
                  <a:pt x="1823" y="979"/>
                </a:lnTo>
                <a:lnTo>
                  <a:pt x="1606" y="1034"/>
                </a:lnTo>
                <a:lnTo>
                  <a:pt x="1378" y="1094"/>
                </a:lnTo>
                <a:lnTo>
                  <a:pt x="1145" y="1164"/>
                </a:lnTo>
                <a:lnTo>
                  <a:pt x="912" y="1241"/>
                </a:lnTo>
                <a:lnTo>
                  <a:pt x="673" y="1328"/>
                </a:lnTo>
                <a:lnTo>
                  <a:pt x="440" y="1431"/>
                </a:lnTo>
                <a:lnTo>
                  <a:pt x="217" y="1545"/>
                </a:lnTo>
                <a:lnTo>
                  <a:pt x="0" y="1671"/>
                </a:lnTo>
                <a:lnTo>
                  <a:pt x="353" y="1671"/>
                </a:lnTo>
                <a:lnTo>
                  <a:pt x="554" y="1567"/>
                </a:lnTo>
                <a:lnTo>
                  <a:pt x="754" y="1469"/>
                </a:lnTo>
                <a:lnTo>
                  <a:pt x="955" y="1388"/>
                </a:lnTo>
                <a:lnTo>
                  <a:pt x="1145" y="1311"/>
                </a:lnTo>
                <a:lnTo>
                  <a:pt x="1335" y="1241"/>
                </a:lnTo>
                <a:lnTo>
                  <a:pt x="1519" y="1186"/>
                </a:lnTo>
                <a:lnTo>
                  <a:pt x="1693" y="1132"/>
                </a:lnTo>
                <a:lnTo>
                  <a:pt x="1861" y="1083"/>
                </a:lnTo>
                <a:lnTo>
                  <a:pt x="2019" y="1045"/>
                </a:lnTo>
                <a:lnTo>
                  <a:pt x="2165" y="1007"/>
                </a:lnTo>
                <a:lnTo>
                  <a:pt x="2301" y="974"/>
                </a:lnTo>
                <a:lnTo>
                  <a:pt x="2426" y="947"/>
                </a:lnTo>
                <a:lnTo>
                  <a:pt x="2534" y="914"/>
                </a:lnTo>
                <a:lnTo>
                  <a:pt x="2626" y="892"/>
                </a:lnTo>
                <a:lnTo>
                  <a:pt x="2702" y="865"/>
                </a:lnTo>
                <a:lnTo>
                  <a:pt x="2762" y="838"/>
                </a:lnTo>
                <a:lnTo>
                  <a:pt x="2800" y="816"/>
                </a:lnTo>
                <a:lnTo>
                  <a:pt x="2827" y="794"/>
                </a:lnTo>
                <a:lnTo>
                  <a:pt x="2849" y="767"/>
                </a:lnTo>
                <a:lnTo>
                  <a:pt x="2865" y="745"/>
                </a:lnTo>
                <a:lnTo>
                  <a:pt x="2876" y="724"/>
                </a:lnTo>
                <a:lnTo>
                  <a:pt x="2882" y="702"/>
                </a:lnTo>
                <a:lnTo>
                  <a:pt x="2876" y="658"/>
                </a:lnTo>
                <a:lnTo>
                  <a:pt x="2854" y="620"/>
                </a:lnTo>
                <a:lnTo>
                  <a:pt x="2833" y="588"/>
                </a:lnTo>
                <a:lnTo>
                  <a:pt x="2800" y="560"/>
                </a:lnTo>
                <a:lnTo>
                  <a:pt x="2773" y="544"/>
                </a:lnTo>
                <a:close/>
              </a:path>
            </a:pathLst>
          </a:custGeom>
          <a:gradFill rotWithShape="0">
            <a:gsLst>
              <a:gs pos="0">
                <a:srgbClr val="FF9900"/>
              </a:gs>
              <a:gs pos="50000">
                <a:srgbClr val="E3E335"/>
              </a:gs>
              <a:gs pos="100000">
                <a:srgbClr val="FF9900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578222" y="764876"/>
            <a:ext cx="7692938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s-EC" sz="1600" b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EL MAGNAGEMENT NARRATIVO</a:t>
            </a:r>
            <a:endParaRPr lang="es-EC" sz="1600" b="1" dirty="0" smtClean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algn="just" eaLnBrk="0" hangingPunct="0"/>
            <a:endParaRPr lang="es-EC" sz="1600" dirty="0" smtClean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285750" indent="-285750" algn="just" eaLnBrk="0" hangingPunct="0">
              <a:buFont typeface="Arial" panose="020B0604020202020204" pitchFamily="34" charset="0"/>
              <a:buChar char="•"/>
            </a:pPr>
            <a:r>
              <a:rPr lang="es-EC" sz="1600" i="1" dirty="0" smtClean="0">
                <a:latin typeface="Bookman Old Style" pitchFamily="18" charset="0"/>
                <a:cs typeface="Times New Roman" pitchFamily="18" charset="0"/>
              </a:rPr>
              <a:t>ENPOWERMENT- Suficiente para tomar aquellas iniciativas que ahora exige demandas del entorno (clientes, ciudadanos…)</a:t>
            </a:r>
          </a:p>
          <a:p>
            <a:pPr marL="285750" indent="-285750" algn="just" eaLnBrk="0" hangingPunct="0">
              <a:buFont typeface="Arial" panose="020B0604020202020204" pitchFamily="34" charset="0"/>
              <a:buChar char="•"/>
            </a:pPr>
            <a:r>
              <a:rPr kumimoji="0" lang="es-EC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La idea rectora es una nueva aproximación para los directivos de la empresa</a:t>
            </a:r>
          </a:p>
          <a:p>
            <a:pPr marL="285750" indent="-285750" algn="just" eaLnBrk="0" hangingPunct="0">
              <a:buFont typeface="Arial" panose="020B0604020202020204" pitchFamily="34" charset="0"/>
              <a:buChar char="•"/>
            </a:pPr>
            <a:r>
              <a:rPr lang="es-EC" sz="1600" i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Un movimiento de recuperación de lo cualitativo que se vuelve más reflexivo y autocrítico.</a:t>
            </a:r>
            <a:endParaRPr kumimoji="0" lang="es-EC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C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Freeform 9"/>
          <p:cNvSpPr>
            <a:spLocks/>
          </p:cNvSpPr>
          <p:nvPr/>
        </p:nvSpPr>
        <p:spPr bwMode="hidden">
          <a:xfrm rot="4492690">
            <a:off x="7772969" y="-26465"/>
            <a:ext cx="1495818" cy="1468865"/>
          </a:xfrm>
          <a:custGeom>
            <a:avLst/>
            <a:gdLst>
              <a:gd name="T0" fmla="*/ 982 w 2296"/>
              <a:gd name="T1" fmla="*/ 1061 h 1469"/>
              <a:gd name="T2" fmla="*/ 1357 w 2296"/>
              <a:gd name="T3" fmla="*/ 1012 h 1469"/>
              <a:gd name="T4" fmla="*/ 1666 w 2296"/>
              <a:gd name="T5" fmla="*/ 957 h 1469"/>
              <a:gd name="T6" fmla="*/ 1916 w 2296"/>
              <a:gd name="T7" fmla="*/ 897 h 1469"/>
              <a:gd name="T8" fmla="*/ 2100 w 2296"/>
              <a:gd name="T9" fmla="*/ 832 h 1469"/>
              <a:gd name="T10" fmla="*/ 2220 w 2296"/>
              <a:gd name="T11" fmla="*/ 756 h 1469"/>
              <a:gd name="T12" fmla="*/ 2285 w 2296"/>
              <a:gd name="T13" fmla="*/ 669 h 1469"/>
              <a:gd name="T14" fmla="*/ 2290 w 2296"/>
              <a:gd name="T15" fmla="*/ 560 h 1469"/>
              <a:gd name="T16" fmla="*/ 2241 w 2296"/>
              <a:gd name="T17" fmla="*/ 457 h 1469"/>
              <a:gd name="T18" fmla="*/ 2144 w 2296"/>
              <a:gd name="T19" fmla="*/ 364 h 1469"/>
              <a:gd name="T20" fmla="*/ 2008 w 2296"/>
              <a:gd name="T21" fmla="*/ 277 h 1469"/>
              <a:gd name="T22" fmla="*/ 1769 w 2296"/>
              <a:gd name="T23" fmla="*/ 157 h 1469"/>
              <a:gd name="T24" fmla="*/ 1612 w 2296"/>
              <a:gd name="T25" fmla="*/ 92 h 1469"/>
              <a:gd name="T26" fmla="*/ 1476 w 2296"/>
              <a:gd name="T27" fmla="*/ 43 h 1469"/>
              <a:gd name="T28" fmla="*/ 1384 w 2296"/>
              <a:gd name="T29" fmla="*/ 10 h 1469"/>
              <a:gd name="T30" fmla="*/ 1346 w 2296"/>
              <a:gd name="T31" fmla="*/ 0 h 1469"/>
              <a:gd name="T32" fmla="*/ 1655 w 2296"/>
              <a:gd name="T33" fmla="*/ 119 h 1469"/>
              <a:gd name="T34" fmla="*/ 1948 w 2296"/>
              <a:gd name="T35" fmla="*/ 255 h 1469"/>
              <a:gd name="T36" fmla="*/ 2068 w 2296"/>
              <a:gd name="T37" fmla="*/ 326 h 1469"/>
              <a:gd name="T38" fmla="*/ 2171 w 2296"/>
              <a:gd name="T39" fmla="*/ 402 h 1469"/>
              <a:gd name="T40" fmla="*/ 2236 w 2296"/>
              <a:gd name="T41" fmla="*/ 478 h 1469"/>
              <a:gd name="T42" fmla="*/ 2263 w 2296"/>
              <a:gd name="T43" fmla="*/ 560 h 1469"/>
              <a:gd name="T44" fmla="*/ 2241 w 2296"/>
              <a:gd name="T45" fmla="*/ 636 h 1469"/>
              <a:gd name="T46" fmla="*/ 2171 w 2296"/>
              <a:gd name="T47" fmla="*/ 702 h 1469"/>
              <a:gd name="T48" fmla="*/ 2062 w 2296"/>
              <a:gd name="T49" fmla="*/ 756 h 1469"/>
              <a:gd name="T50" fmla="*/ 1921 w 2296"/>
              <a:gd name="T51" fmla="*/ 800 h 1469"/>
              <a:gd name="T52" fmla="*/ 1748 w 2296"/>
              <a:gd name="T53" fmla="*/ 843 h 1469"/>
              <a:gd name="T54" fmla="*/ 1351 w 2296"/>
              <a:gd name="T55" fmla="*/ 908 h 1469"/>
              <a:gd name="T56" fmla="*/ 923 w 2296"/>
              <a:gd name="T57" fmla="*/ 968 h 1469"/>
              <a:gd name="T58" fmla="*/ 521 w 2296"/>
              <a:gd name="T59" fmla="*/ 1028 h 1469"/>
              <a:gd name="T60" fmla="*/ 353 w 2296"/>
              <a:gd name="T61" fmla="*/ 1066 h 1469"/>
              <a:gd name="T62" fmla="*/ 206 w 2296"/>
              <a:gd name="T63" fmla="*/ 1104 h 1469"/>
              <a:gd name="T64" fmla="*/ 92 w 2296"/>
              <a:gd name="T65" fmla="*/ 1148 h 1469"/>
              <a:gd name="T66" fmla="*/ 22 w 2296"/>
              <a:gd name="T67" fmla="*/ 1202 h 1469"/>
              <a:gd name="T68" fmla="*/ 0 w 2296"/>
              <a:gd name="T69" fmla="*/ 1262 h 1469"/>
              <a:gd name="T70" fmla="*/ 27 w 2296"/>
              <a:gd name="T71" fmla="*/ 1327 h 1469"/>
              <a:gd name="T72" fmla="*/ 98 w 2296"/>
              <a:gd name="T73" fmla="*/ 1382 h 1469"/>
              <a:gd name="T74" fmla="*/ 196 w 2296"/>
              <a:gd name="T75" fmla="*/ 1425 h 1469"/>
              <a:gd name="T76" fmla="*/ 326 w 2296"/>
              <a:gd name="T77" fmla="*/ 1469 h 1469"/>
              <a:gd name="T78" fmla="*/ 217 w 2296"/>
              <a:gd name="T79" fmla="*/ 1414 h 1469"/>
              <a:gd name="T80" fmla="*/ 147 w 2296"/>
              <a:gd name="T81" fmla="*/ 1360 h 1469"/>
              <a:gd name="T82" fmla="*/ 120 w 2296"/>
              <a:gd name="T83" fmla="*/ 1306 h 1469"/>
              <a:gd name="T84" fmla="*/ 141 w 2296"/>
              <a:gd name="T85" fmla="*/ 1257 h 1469"/>
              <a:gd name="T86" fmla="*/ 212 w 2296"/>
              <a:gd name="T87" fmla="*/ 1208 h 1469"/>
              <a:gd name="T88" fmla="*/ 342 w 2296"/>
              <a:gd name="T89" fmla="*/ 1164 h 1469"/>
              <a:gd name="T90" fmla="*/ 527 w 2296"/>
              <a:gd name="T91" fmla="*/ 1121 h 1469"/>
              <a:gd name="T92" fmla="*/ 771 w 2296"/>
              <a:gd name="T93" fmla="*/ 1088 h 146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296"/>
              <a:gd name="T142" fmla="*/ 0 h 1469"/>
              <a:gd name="T143" fmla="*/ 2296 w 2296"/>
              <a:gd name="T144" fmla="*/ 1469 h 146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296" h="1469">
                <a:moveTo>
                  <a:pt x="771" y="1088"/>
                </a:moveTo>
                <a:lnTo>
                  <a:pt x="982" y="1061"/>
                </a:lnTo>
                <a:lnTo>
                  <a:pt x="1178" y="1034"/>
                </a:lnTo>
                <a:lnTo>
                  <a:pt x="1357" y="1012"/>
                </a:lnTo>
                <a:lnTo>
                  <a:pt x="1520" y="985"/>
                </a:lnTo>
                <a:lnTo>
                  <a:pt x="1666" y="957"/>
                </a:lnTo>
                <a:lnTo>
                  <a:pt x="1796" y="930"/>
                </a:lnTo>
                <a:lnTo>
                  <a:pt x="1916" y="897"/>
                </a:lnTo>
                <a:lnTo>
                  <a:pt x="2013" y="870"/>
                </a:lnTo>
                <a:lnTo>
                  <a:pt x="2100" y="832"/>
                </a:lnTo>
                <a:lnTo>
                  <a:pt x="2171" y="800"/>
                </a:lnTo>
                <a:lnTo>
                  <a:pt x="2220" y="756"/>
                </a:lnTo>
                <a:lnTo>
                  <a:pt x="2263" y="712"/>
                </a:lnTo>
                <a:lnTo>
                  <a:pt x="2285" y="669"/>
                </a:lnTo>
                <a:lnTo>
                  <a:pt x="2296" y="614"/>
                </a:lnTo>
                <a:lnTo>
                  <a:pt x="2290" y="560"/>
                </a:lnTo>
                <a:lnTo>
                  <a:pt x="2269" y="500"/>
                </a:lnTo>
                <a:lnTo>
                  <a:pt x="2241" y="457"/>
                </a:lnTo>
                <a:lnTo>
                  <a:pt x="2198" y="408"/>
                </a:lnTo>
                <a:lnTo>
                  <a:pt x="2144" y="364"/>
                </a:lnTo>
                <a:lnTo>
                  <a:pt x="2079" y="321"/>
                </a:lnTo>
                <a:lnTo>
                  <a:pt x="2008" y="277"/>
                </a:lnTo>
                <a:lnTo>
                  <a:pt x="1927" y="234"/>
                </a:lnTo>
                <a:lnTo>
                  <a:pt x="1769" y="157"/>
                </a:lnTo>
                <a:lnTo>
                  <a:pt x="1688" y="125"/>
                </a:lnTo>
                <a:lnTo>
                  <a:pt x="1612" y="92"/>
                </a:lnTo>
                <a:lnTo>
                  <a:pt x="1536" y="65"/>
                </a:lnTo>
                <a:lnTo>
                  <a:pt x="1476" y="43"/>
                </a:lnTo>
                <a:lnTo>
                  <a:pt x="1422" y="27"/>
                </a:lnTo>
                <a:lnTo>
                  <a:pt x="1384" y="10"/>
                </a:lnTo>
                <a:lnTo>
                  <a:pt x="1357" y="5"/>
                </a:lnTo>
                <a:lnTo>
                  <a:pt x="1346" y="0"/>
                </a:lnTo>
                <a:lnTo>
                  <a:pt x="1498" y="54"/>
                </a:lnTo>
                <a:lnTo>
                  <a:pt x="1655" y="119"/>
                </a:lnTo>
                <a:lnTo>
                  <a:pt x="1807" y="185"/>
                </a:lnTo>
                <a:lnTo>
                  <a:pt x="1948" y="255"/>
                </a:lnTo>
                <a:lnTo>
                  <a:pt x="2013" y="288"/>
                </a:lnTo>
                <a:lnTo>
                  <a:pt x="2068" y="326"/>
                </a:lnTo>
                <a:lnTo>
                  <a:pt x="2122" y="364"/>
                </a:lnTo>
                <a:lnTo>
                  <a:pt x="2171" y="402"/>
                </a:lnTo>
                <a:lnTo>
                  <a:pt x="2209" y="440"/>
                </a:lnTo>
                <a:lnTo>
                  <a:pt x="2236" y="478"/>
                </a:lnTo>
                <a:lnTo>
                  <a:pt x="2252" y="522"/>
                </a:lnTo>
                <a:lnTo>
                  <a:pt x="2263" y="560"/>
                </a:lnTo>
                <a:lnTo>
                  <a:pt x="2258" y="598"/>
                </a:lnTo>
                <a:lnTo>
                  <a:pt x="2241" y="636"/>
                </a:lnTo>
                <a:lnTo>
                  <a:pt x="2214" y="669"/>
                </a:lnTo>
                <a:lnTo>
                  <a:pt x="2171" y="702"/>
                </a:lnTo>
                <a:lnTo>
                  <a:pt x="2122" y="729"/>
                </a:lnTo>
                <a:lnTo>
                  <a:pt x="2062" y="756"/>
                </a:lnTo>
                <a:lnTo>
                  <a:pt x="1997" y="778"/>
                </a:lnTo>
                <a:lnTo>
                  <a:pt x="1921" y="800"/>
                </a:lnTo>
                <a:lnTo>
                  <a:pt x="1834" y="821"/>
                </a:lnTo>
                <a:lnTo>
                  <a:pt x="1748" y="843"/>
                </a:lnTo>
                <a:lnTo>
                  <a:pt x="1552" y="876"/>
                </a:lnTo>
                <a:lnTo>
                  <a:pt x="1351" y="908"/>
                </a:lnTo>
                <a:lnTo>
                  <a:pt x="1134" y="941"/>
                </a:lnTo>
                <a:lnTo>
                  <a:pt x="923" y="968"/>
                </a:lnTo>
                <a:lnTo>
                  <a:pt x="716" y="995"/>
                </a:lnTo>
                <a:lnTo>
                  <a:pt x="521" y="1028"/>
                </a:lnTo>
                <a:lnTo>
                  <a:pt x="434" y="1044"/>
                </a:lnTo>
                <a:lnTo>
                  <a:pt x="353" y="1066"/>
                </a:lnTo>
                <a:lnTo>
                  <a:pt x="277" y="1082"/>
                </a:lnTo>
                <a:lnTo>
                  <a:pt x="206" y="1104"/>
                </a:lnTo>
                <a:lnTo>
                  <a:pt x="147" y="1126"/>
                </a:lnTo>
                <a:lnTo>
                  <a:pt x="92" y="1148"/>
                </a:lnTo>
                <a:lnTo>
                  <a:pt x="54" y="1175"/>
                </a:lnTo>
                <a:lnTo>
                  <a:pt x="22" y="1202"/>
                </a:lnTo>
                <a:lnTo>
                  <a:pt x="6" y="1229"/>
                </a:lnTo>
                <a:lnTo>
                  <a:pt x="0" y="1262"/>
                </a:lnTo>
                <a:lnTo>
                  <a:pt x="11" y="1295"/>
                </a:lnTo>
                <a:lnTo>
                  <a:pt x="27" y="1327"/>
                </a:lnTo>
                <a:lnTo>
                  <a:pt x="54" y="1355"/>
                </a:lnTo>
                <a:lnTo>
                  <a:pt x="98" y="1382"/>
                </a:lnTo>
                <a:lnTo>
                  <a:pt x="141" y="1404"/>
                </a:lnTo>
                <a:lnTo>
                  <a:pt x="196" y="1425"/>
                </a:lnTo>
                <a:lnTo>
                  <a:pt x="261" y="1447"/>
                </a:lnTo>
                <a:lnTo>
                  <a:pt x="326" y="1469"/>
                </a:lnTo>
                <a:lnTo>
                  <a:pt x="266" y="1442"/>
                </a:lnTo>
                <a:lnTo>
                  <a:pt x="217" y="1414"/>
                </a:lnTo>
                <a:lnTo>
                  <a:pt x="174" y="1387"/>
                </a:lnTo>
                <a:lnTo>
                  <a:pt x="147" y="1360"/>
                </a:lnTo>
                <a:lnTo>
                  <a:pt x="125" y="1333"/>
                </a:lnTo>
                <a:lnTo>
                  <a:pt x="120" y="1306"/>
                </a:lnTo>
                <a:lnTo>
                  <a:pt x="125" y="1278"/>
                </a:lnTo>
                <a:lnTo>
                  <a:pt x="141" y="1257"/>
                </a:lnTo>
                <a:lnTo>
                  <a:pt x="174" y="1229"/>
                </a:lnTo>
                <a:lnTo>
                  <a:pt x="212" y="1208"/>
                </a:lnTo>
                <a:lnTo>
                  <a:pt x="272" y="1186"/>
                </a:lnTo>
                <a:lnTo>
                  <a:pt x="342" y="1164"/>
                </a:lnTo>
                <a:lnTo>
                  <a:pt x="423" y="1142"/>
                </a:lnTo>
                <a:lnTo>
                  <a:pt x="527" y="1121"/>
                </a:lnTo>
                <a:lnTo>
                  <a:pt x="641" y="1104"/>
                </a:lnTo>
                <a:lnTo>
                  <a:pt x="771" y="1088"/>
                </a:lnTo>
                <a:close/>
              </a:path>
            </a:pathLst>
          </a:custGeom>
          <a:solidFill>
            <a:srgbClr val="FF9900"/>
          </a:solidFill>
          <a:ln w="9525">
            <a:noFill/>
            <a:round/>
            <a:headEnd/>
            <a:tailEnd/>
          </a:ln>
        </p:spPr>
        <p:txBody>
          <a:bodyPr rot="10800000"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578222" y="3055460"/>
            <a:ext cx="7881746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s-EC" sz="1600" b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EN QUÉ MEDIDA NOS AFECTA</a:t>
            </a:r>
            <a:endParaRPr lang="es-EC" sz="1600" b="1" dirty="0" smtClean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algn="just" eaLnBrk="0" hangingPunct="0"/>
            <a:endParaRPr lang="es-EC" sz="1600" dirty="0" smtClean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285750" indent="-285750" algn="just" eaLnBrk="0" hangingPunct="0">
              <a:buFont typeface="Arial" panose="020B0604020202020204" pitchFamily="34" charset="0"/>
              <a:buChar char="•"/>
            </a:pPr>
            <a:r>
              <a:rPr lang="es-EC" sz="1600" i="1" dirty="0" smtClean="0">
                <a:latin typeface="Bookman Old Style" pitchFamily="18" charset="0"/>
                <a:cs typeface="Times New Roman" pitchFamily="18" charset="0"/>
              </a:rPr>
              <a:t>El hecho de que la racionalidad no explicase al ser humano como tal, y ni siquiera gran parte de su conducta, no se consideró relevante, lo relevante era poder dar resultados</a:t>
            </a:r>
          </a:p>
          <a:p>
            <a:pPr marL="285750" indent="-285750" algn="just" eaLnBrk="0" hangingPunct="0">
              <a:buFont typeface="Arial" panose="020B0604020202020204" pitchFamily="34" charset="0"/>
              <a:buChar char="•"/>
            </a:pPr>
            <a:r>
              <a:rPr kumimoji="0" lang="es-EC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La</a:t>
            </a:r>
            <a:r>
              <a:rPr kumimoji="0" lang="es-EC" sz="16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teoría estratégica actual, secuestrada por las escuelas de negocios y sofocada por la tendencia dogmática hacia una sistemática matematización de la economía…</a:t>
            </a:r>
            <a:endParaRPr kumimoji="0" lang="es-EC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C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05134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 descr="fondo-trisquel-naranja.jpg"/>
          <p:cNvPicPr>
            <a:picLocks noChangeAspect="1"/>
          </p:cNvPicPr>
          <p:nvPr/>
        </p:nvPicPr>
        <p:blipFill>
          <a:blip r:embed="rId2" cstate="print"/>
          <a:srcRect b="3177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0" y="5997039"/>
            <a:ext cx="9144000" cy="688809"/>
          </a:xfrm>
          <a:prstGeom prst="rect">
            <a:avLst/>
          </a:prstGeom>
          <a:gradFill rotWithShape="1">
            <a:gsLst>
              <a:gs pos="0">
                <a:srgbClr val="99CC00"/>
              </a:gs>
              <a:gs pos="100000">
                <a:srgbClr val="99CC00">
                  <a:gamma/>
                  <a:shade val="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6631" name="Rectangle 15"/>
          <p:cNvSpPr>
            <a:spLocks noChangeArrowheads="1"/>
          </p:cNvSpPr>
          <p:nvPr/>
        </p:nvSpPr>
        <p:spPr bwMode="auto">
          <a:xfrm rot="21039552">
            <a:off x="323246" y="603450"/>
            <a:ext cx="7813477" cy="4621476"/>
          </a:xfrm>
          <a:prstGeom prst="rect">
            <a:avLst/>
          </a:prstGeom>
          <a:gradFill rotWithShape="1">
            <a:gsLst>
              <a:gs pos="0">
                <a:schemeClr val="bg1">
                  <a:alpha val="29999"/>
                </a:schemeClr>
              </a:gs>
              <a:gs pos="100000">
                <a:schemeClr val="bg1">
                  <a:alpha val="32001"/>
                </a:schemeClr>
              </a:gs>
            </a:gsLst>
            <a:lin ang="5400000" scaled="1"/>
          </a:gra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pPr lvl="0" algn="ctr"/>
            <a:endParaRPr lang="it-IT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626" name="Rectangle 9"/>
          <p:cNvSpPr>
            <a:spLocks noChangeArrowheads="1"/>
          </p:cNvSpPr>
          <p:nvPr/>
        </p:nvSpPr>
        <p:spPr bwMode="auto">
          <a:xfrm>
            <a:off x="451262" y="391886"/>
            <a:ext cx="8146473" cy="5438898"/>
          </a:xfrm>
          <a:prstGeom prst="rect">
            <a:avLst/>
          </a:prstGeom>
          <a:gradFill rotWithShape="0">
            <a:gsLst>
              <a:gs pos="0">
                <a:srgbClr val="FFFF99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 sz="2400" dirty="0">
              <a:latin typeface="Times New Roman" pitchFamily="18" charset="0"/>
            </a:endParaRPr>
          </a:p>
        </p:txBody>
      </p:sp>
      <p:sp>
        <p:nvSpPr>
          <p:cNvPr id="21" name="Freeform 9"/>
          <p:cNvSpPr>
            <a:spLocks/>
          </p:cNvSpPr>
          <p:nvPr/>
        </p:nvSpPr>
        <p:spPr bwMode="hidden">
          <a:xfrm rot="3516069">
            <a:off x="7955871" y="-65232"/>
            <a:ext cx="1283488" cy="1108995"/>
          </a:xfrm>
          <a:custGeom>
            <a:avLst/>
            <a:gdLst>
              <a:gd name="T0" fmla="*/ 982 w 2296"/>
              <a:gd name="T1" fmla="*/ 1061 h 1469"/>
              <a:gd name="T2" fmla="*/ 1357 w 2296"/>
              <a:gd name="T3" fmla="*/ 1012 h 1469"/>
              <a:gd name="T4" fmla="*/ 1666 w 2296"/>
              <a:gd name="T5" fmla="*/ 957 h 1469"/>
              <a:gd name="T6" fmla="*/ 1916 w 2296"/>
              <a:gd name="T7" fmla="*/ 897 h 1469"/>
              <a:gd name="T8" fmla="*/ 2100 w 2296"/>
              <a:gd name="T9" fmla="*/ 832 h 1469"/>
              <a:gd name="T10" fmla="*/ 2220 w 2296"/>
              <a:gd name="T11" fmla="*/ 756 h 1469"/>
              <a:gd name="T12" fmla="*/ 2285 w 2296"/>
              <a:gd name="T13" fmla="*/ 669 h 1469"/>
              <a:gd name="T14" fmla="*/ 2290 w 2296"/>
              <a:gd name="T15" fmla="*/ 560 h 1469"/>
              <a:gd name="T16" fmla="*/ 2241 w 2296"/>
              <a:gd name="T17" fmla="*/ 457 h 1469"/>
              <a:gd name="T18" fmla="*/ 2144 w 2296"/>
              <a:gd name="T19" fmla="*/ 364 h 1469"/>
              <a:gd name="T20" fmla="*/ 2008 w 2296"/>
              <a:gd name="T21" fmla="*/ 277 h 1469"/>
              <a:gd name="T22" fmla="*/ 1769 w 2296"/>
              <a:gd name="T23" fmla="*/ 157 h 1469"/>
              <a:gd name="T24" fmla="*/ 1612 w 2296"/>
              <a:gd name="T25" fmla="*/ 92 h 1469"/>
              <a:gd name="T26" fmla="*/ 1476 w 2296"/>
              <a:gd name="T27" fmla="*/ 43 h 1469"/>
              <a:gd name="T28" fmla="*/ 1384 w 2296"/>
              <a:gd name="T29" fmla="*/ 10 h 1469"/>
              <a:gd name="T30" fmla="*/ 1346 w 2296"/>
              <a:gd name="T31" fmla="*/ 0 h 1469"/>
              <a:gd name="T32" fmla="*/ 1655 w 2296"/>
              <a:gd name="T33" fmla="*/ 119 h 1469"/>
              <a:gd name="T34" fmla="*/ 1948 w 2296"/>
              <a:gd name="T35" fmla="*/ 255 h 1469"/>
              <a:gd name="T36" fmla="*/ 2068 w 2296"/>
              <a:gd name="T37" fmla="*/ 326 h 1469"/>
              <a:gd name="T38" fmla="*/ 2171 w 2296"/>
              <a:gd name="T39" fmla="*/ 402 h 1469"/>
              <a:gd name="T40" fmla="*/ 2236 w 2296"/>
              <a:gd name="T41" fmla="*/ 478 h 1469"/>
              <a:gd name="T42" fmla="*/ 2263 w 2296"/>
              <a:gd name="T43" fmla="*/ 560 h 1469"/>
              <a:gd name="T44" fmla="*/ 2241 w 2296"/>
              <a:gd name="T45" fmla="*/ 636 h 1469"/>
              <a:gd name="T46" fmla="*/ 2171 w 2296"/>
              <a:gd name="T47" fmla="*/ 702 h 1469"/>
              <a:gd name="T48" fmla="*/ 2062 w 2296"/>
              <a:gd name="T49" fmla="*/ 756 h 1469"/>
              <a:gd name="T50" fmla="*/ 1921 w 2296"/>
              <a:gd name="T51" fmla="*/ 800 h 1469"/>
              <a:gd name="T52" fmla="*/ 1748 w 2296"/>
              <a:gd name="T53" fmla="*/ 843 h 1469"/>
              <a:gd name="T54" fmla="*/ 1351 w 2296"/>
              <a:gd name="T55" fmla="*/ 908 h 1469"/>
              <a:gd name="T56" fmla="*/ 923 w 2296"/>
              <a:gd name="T57" fmla="*/ 968 h 1469"/>
              <a:gd name="T58" fmla="*/ 521 w 2296"/>
              <a:gd name="T59" fmla="*/ 1028 h 1469"/>
              <a:gd name="T60" fmla="*/ 353 w 2296"/>
              <a:gd name="T61" fmla="*/ 1066 h 1469"/>
              <a:gd name="T62" fmla="*/ 206 w 2296"/>
              <a:gd name="T63" fmla="*/ 1104 h 1469"/>
              <a:gd name="T64" fmla="*/ 92 w 2296"/>
              <a:gd name="T65" fmla="*/ 1148 h 1469"/>
              <a:gd name="T66" fmla="*/ 22 w 2296"/>
              <a:gd name="T67" fmla="*/ 1202 h 1469"/>
              <a:gd name="T68" fmla="*/ 0 w 2296"/>
              <a:gd name="T69" fmla="*/ 1262 h 1469"/>
              <a:gd name="T70" fmla="*/ 27 w 2296"/>
              <a:gd name="T71" fmla="*/ 1327 h 1469"/>
              <a:gd name="T72" fmla="*/ 98 w 2296"/>
              <a:gd name="T73" fmla="*/ 1382 h 1469"/>
              <a:gd name="T74" fmla="*/ 196 w 2296"/>
              <a:gd name="T75" fmla="*/ 1425 h 1469"/>
              <a:gd name="T76" fmla="*/ 326 w 2296"/>
              <a:gd name="T77" fmla="*/ 1469 h 1469"/>
              <a:gd name="T78" fmla="*/ 217 w 2296"/>
              <a:gd name="T79" fmla="*/ 1414 h 1469"/>
              <a:gd name="T80" fmla="*/ 147 w 2296"/>
              <a:gd name="T81" fmla="*/ 1360 h 1469"/>
              <a:gd name="T82" fmla="*/ 120 w 2296"/>
              <a:gd name="T83" fmla="*/ 1306 h 1469"/>
              <a:gd name="T84" fmla="*/ 141 w 2296"/>
              <a:gd name="T85" fmla="*/ 1257 h 1469"/>
              <a:gd name="T86" fmla="*/ 212 w 2296"/>
              <a:gd name="T87" fmla="*/ 1208 h 1469"/>
              <a:gd name="T88" fmla="*/ 342 w 2296"/>
              <a:gd name="T89" fmla="*/ 1164 h 1469"/>
              <a:gd name="T90" fmla="*/ 527 w 2296"/>
              <a:gd name="T91" fmla="*/ 1121 h 1469"/>
              <a:gd name="T92" fmla="*/ 771 w 2296"/>
              <a:gd name="T93" fmla="*/ 1088 h 146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296"/>
              <a:gd name="T142" fmla="*/ 0 h 1469"/>
              <a:gd name="T143" fmla="*/ 2296 w 2296"/>
              <a:gd name="T144" fmla="*/ 1469 h 146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296" h="1469">
                <a:moveTo>
                  <a:pt x="771" y="1088"/>
                </a:moveTo>
                <a:lnTo>
                  <a:pt x="982" y="1061"/>
                </a:lnTo>
                <a:lnTo>
                  <a:pt x="1178" y="1034"/>
                </a:lnTo>
                <a:lnTo>
                  <a:pt x="1357" y="1012"/>
                </a:lnTo>
                <a:lnTo>
                  <a:pt x="1520" y="985"/>
                </a:lnTo>
                <a:lnTo>
                  <a:pt x="1666" y="957"/>
                </a:lnTo>
                <a:lnTo>
                  <a:pt x="1796" y="930"/>
                </a:lnTo>
                <a:lnTo>
                  <a:pt x="1916" y="897"/>
                </a:lnTo>
                <a:lnTo>
                  <a:pt x="2013" y="870"/>
                </a:lnTo>
                <a:lnTo>
                  <a:pt x="2100" y="832"/>
                </a:lnTo>
                <a:lnTo>
                  <a:pt x="2171" y="800"/>
                </a:lnTo>
                <a:lnTo>
                  <a:pt x="2220" y="756"/>
                </a:lnTo>
                <a:lnTo>
                  <a:pt x="2263" y="712"/>
                </a:lnTo>
                <a:lnTo>
                  <a:pt x="2285" y="669"/>
                </a:lnTo>
                <a:lnTo>
                  <a:pt x="2296" y="614"/>
                </a:lnTo>
                <a:lnTo>
                  <a:pt x="2290" y="560"/>
                </a:lnTo>
                <a:lnTo>
                  <a:pt x="2269" y="500"/>
                </a:lnTo>
                <a:lnTo>
                  <a:pt x="2241" y="457"/>
                </a:lnTo>
                <a:lnTo>
                  <a:pt x="2198" y="408"/>
                </a:lnTo>
                <a:lnTo>
                  <a:pt x="2144" y="364"/>
                </a:lnTo>
                <a:lnTo>
                  <a:pt x="2079" y="321"/>
                </a:lnTo>
                <a:lnTo>
                  <a:pt x="2008" y="277"/>
                </a:lnTo>
                <a:lnTo>
                  <a:pt x="1927" y="234"/>
                </a:lnTo>
                <a:lnTo>
                  <a:pt x="1769" y="157"/>
                </a:lnTo>
                <a:lnTo>
                  <a:pt x="1688" y="125"/>
                </a:lnTo>
                <a:lnTo>
                  <a:pt x="1612" y="92"/>
                </a:lnTo>
                <a:lnTo>
                  <a:pt x="1536" y="65"/>
                </a:lnTo>
                <a:lnTo>
                  <a:pt x="1476" y="43"/>
                </a:lnTo>
                <a:lnTo>
                  <a:pt x="1422" y="27"/>
                </a:lnTo>
                <a:lnTo>
                  <a:pt x="1384" y="10"/>
                </a:lnTo>
                <a:lnTo>
                  <a:pt x="1357" y="5"/>
                </a:lnTo>
                <a:lnTo>
                  <a:pt x="1346" y="0"/>
                </a:lnTo>
                <a:lnTo>
                  <a:pt x="1498" y="54"/>
                </a:lnTo>
                <a:lnTo>
                  <a:pt x="1655" y="119"/>
                </a:lnTo>
                <a:lnTo>
                  <a:pt x="1807" y="185"/>
                </a:lnTo>
                <a:lnTo>
                  <a:pt x="1948" y="255"/>
                </a:lnTo>
                <a:lnTo>
                  <a:pt x="2013" y="288"/>
                </a:lnTo>
                <a:lnTo>
                  <a:pt x="2068" y="326"/>
                </a:lnTo>
                <a:lnTo>
                  <a:pt x="2122" y="364"/>
                </a:lnTo>
                <a:lnTo>
                  <a:pt x="2171" y="402"/>
                </a:lnTo>
                <a:lnTo>
                  <a:pt x="2209" y="440"/>
                </a:lnTo>
                <a:lnTo>
                  <a:pt x="2236" y="478"/>
                </a:lnTo>
                <a:lnTo>
                  <a:pt x="2252" y="522"/>
                </a:lnTo>
                <a:lnTo>
                  <a:pt x="2263" y="560"/>
                </a:lnTo>
                <a:lnTo>
                  <a:pt x="2258" y="598"/>
                </a:lnTo>
                <a:lnTo>
                  <a:pt x="2241" y="636"/>
                </a:lnTo>
                <a:lnTo>
                  <a:pt x="2214" y="669"/>
                </a:lnTo>
                <a:lnTo>
                  <a:pt x="2171" y="702"/>
                </a:lnTo>
                <a:lnTo>
                  <a:pt x="2122" y="729"/>
                </a:lnTo>
                <a:lnTo>
                  <a:pt x="2062" y="756"/>
                </a:lnTo>
                <a:lnTo>
                  <a:pt x="1997" y="778"/>
                </a:lnTo>
                <a:lnTo>
                  <a:pt x="1921" y="800"/>
                </a:lnTo>
                <a:lnTo>
                  <a:pt x="1834" y="821"/>
                </a:lnTo>
                <a:lnTo>
                  <a:pt x="1748" y="843"/>
                </a:lnTo>
                <a:lnTo>
                  <a:pt x="1552" y="876"/>
                </a:lnTo>
                <a:lnTo>
                  <a:pt x="1351" y="908"/>
                </a:lnTo>
                <a:lnTo>
                  <a:pt x="1134" y="941"/>
                </a:lnTo>
                <a:lnTo>
                  <a:pt x="923" y="968"/>
                </a:lnTo>
                <a:lnTo>
                  <a:pt x="716" y="995"/>
                </a:lnTo>
                <a:lnTo>
                  <a:pt x="521" y="1028"/>
                </a:lnTo>
                <a:lnTo>
                  <a:pt x="434" y="1044"/>
                </a:lnTo>
                <a:lnTo>
                  <a:pt x="353" y="1066"/>
                </a:lnTo>
                <a:lnTo>
                  <a:pt x="277" y="1082"/>
                </a:lnTo>
                <a:lnTo>
                  <a:pt x="206" y="1104"/>
                </a:lnTo>
                <a:lnTo>
                  <a:pt x="147" y="1126"/>
                </a:lnTo>
                <a:lnTo>
                  <a:pt x="92" y="1148"/>
                </a:lnTo>
                <a:lnTo>
                  <a:pt x="54" y="1175"/>
                </a:lnTo>
                <a:lnTo>
                  <a:pt x="22" y="1202"/>
                </a:lnTo>
                <a:lnTo>
                  <a:pt x="6" y="1229"/>
                </a:lnTo>
                <a:lnTo>
                  <a:pt x="0" y="1262"/>
                </a:lnTo>
                <a:lnTo>
                  <a:pt x="11" y="1295"/>
                </a:lnTo>
                <a:lnTo>
                  <a:pt x="27" y="1327"/>
                </a:lnTo>
                <a:lnTo>
                  <a:pt x="54" y="1355"/>
                </a:lnTo>
                <a:lnTo>
                  <a:pt x="98" y="1382"/>
                </a:lnTo>
                <a:lnTo>
                  <a:pt x="141" y="1404"/>
                </a:lnTo>
                <a:lnTo>
                  <a:pt x="196" y="1425"/>
                </a:lnTo>
                <a:lnTo>
                  <a:pt x="261" y="1447"/>
                </a:lnTo>
                <a:lnTo>
                  <a:pt x="326" y="1469"/>
                </a:lnTo>
                <a:lnTo>
                  <a:pt x="266" y="1442"/>
                </a:lnTo>
                <a:lnTo>
                  <a:pt x="217" y="1414"/>
                </a:lnTo>
                <a:lnTo>
                  <a:pt x="174" y="1387"/>
                </a:lnTo>
                <a:lnTo>
                  <a:pt x="147" y="1360"/>
                </a:lnTo>
                <a:lnTo>
                  <a:pt x="125" y="1333"/>
                </a:lnTo>
                <a:lnTo>
                  <a:pt x="120" y="1306"/>
                </a:lnTo>
                <a:lnTo>
                  <a:pt x="125" y="1278"/>
                </a:lnTo>
                <a:lnTo>
                  <a:pt x="141" y="1257"/>
                </a:lnTo>
                <a:lnTo>
                  <a:pt x="174" y="1229"/>
                </a:lnTo>
                <a:lnTo>
                  <a:pt x="212" y="1208"/>
                </a:lnTo>
                <a:lnTo>
                  <a:pt x="272" y="1186"/>
                </a:lnTo>
                <a:lnTo>
                  <a:pt x="342" y="1164"/>
                </a:lnTo>
                <a:lnTo>
                  <a:pt x="423" y="1142"/>
                </a:lnTo>
                <a:lnTo>
                  <a:pt x="527" y="1121"/>
                </a:lnTo>
                <a:lnTo>
                  <a:pt x="641" y="1104"/>
                </a:lnTo>
                <a:lnTo>
                  <a:pt x="771" y="108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50000">
                <a:srgbClr val="006600"/>
              </a:gs>
              <a:gs pos="100000">
                <a:schemeClr val="folHlink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rot="10800000"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16" name="Freeform 4"/>
          <p:cNvSpPr>
            <a:spLocks/>
          </p:cNvSpPr>
          <p:nvPr/>
        </p:nvSpPr>
        <p:spPr bwMode="hidden">
          <a:xfrm>
            <a:off x="6662057" y="5605153"/>
            <a:ext cx="2125683" cy="1252846"/>
          </a:xfrm>
          <a:custGeom>
            <a:avLst/>
            <a:gdLst>
              <a:gd name="T0" fmla="*/ 2740 w 2882"/>
              <a:gd name="T1" fmla="*/ 528 h 1671"/>
              <a:gd name="T2" fmla="*/ 2632 w 2882"/>
              <a:gd name="T3" fmla="*/ 484 h 1671"/>
              <a:gd name="T4" fmla="*/ 2480 w 2882"/>
              <a:gd name="T5" fmla="*/ 424 h 1671"/>
              <a:gd name="T6" fmla="*/ 2203 w 2882"/>
              <a:gd name="T7" fmla="*/ 343 h 1671"/>
              <a:gd name="T8" fmla="*/ 1970 w 2882"/>
              <a:gd name="T9" fmla="*/ 277 h 1671"/>
              <a:gd name="T10" fmla="*/ 1807 w 2882"/>
              <a:gd name="T11" fmla="*/ 212 h 1671"/>
              <a:gd name="T12" fmla="*/ 1693 w 2882"/>
              <a:gd name="T13" fmla="*/ 152 h 1671"/>
              <a:gd name="T14" fmla="*/ 1628 w 2882"/>
              <a:gd name="T15" fmla="*/ 103 h 1671"/>
              <a:gd name="T16" fmla="*/ 1590 w 2882"/>
              <a:gd name="T17" fmla="*/ 60 h 1671"/>
              <a:gd name="T18" fmla="*/ 1579 w 2882"/>
              <a:gd name="T19" fmla="*/ 27 h 1671"/>
              <a:gd name="T20" fmla="*/ 1585 w 2882"/>
              <a:gd name="T21" fmla="*/ 0 h 1671"/>
              <a:gd name="T22" fmla="*/ 1557 w 2882"/>
              <a:gd name="T23" fmla="*/ 49 h 1671"/>
              <a:gd name="T24" fmla="*/ 1568 w 2882"/>
              <a:gd name="T25" fmla="*/ 98 h 1671"/>
              <a:gd name="T26" fmla="*/ 1617 w 2882"/>
              <a:gd name="T27" fmla="*/ 141 h 1671"/>
              <a:gd name="T28" fmla="*/ 1688 w 2882"/>
              <a:gd name="T29" fmla="*/ 185 h 1671"/>
              <a:gd name="T30" fmla="*/ 1791 w 2882"/>
              <a:gd name="T31" fmla="*/ 228 h 1671"/>
              <a:gd name="T32" fmla="*/ 2040 w 2882"/>
              <a:gd name="T33" fmla="*/ 310 h 1671"/>
              <a:gd name="T34" fmla="*/ 2285 w 2882"/>
              <a:gd name="T35" fmla="*/ 381 h 1671"/>
              <a:gd name="T36" fmla="*/ 2464 w 2882"/>
              <a:gd name="T37" fmla="*/ 435 h 1671"/>
              <a:gd name="T38" fmla="*/ 2605 w 2882"/>
              <a:gd name="T39" fmla="*/ 484 h 1671"/>
              <a:gd name="T40" fmla="*/ 2708 w 2882"/>
              <a:gd name="T41" fmla="*/ 528 h 1671"/>
              <a:gd name="T42" fmla="*/ 2768 w 2882"/>
              <a:gd name="T43" fmla="*/ 560 h 1671"/>
              <a:gd name="T44" fmla="*/ 2795 w 2882"/>
              <a:gd name="T45" fmla="*/ 593 h 1671"/>
              <a:gd name="T46" fmla="*/ 2795 w 2882"/>
              <a:gd name="T47" fmla="*/ 642 h 1671"/>
              <a:gd name="T48" fmla="*/ 2762 w 2882"/>
              <a:gd name="T49" fmla="*/ 691 h 1671"/>
              <a:gd name="T50" fmla="*/ 2692 w 2882"/>
              <a:gd name="T51" fmla="*/ 735 h 1671"/>
              <a:gd name="T52" fmla="*/ 2589 w 2882"/>
              <a:gd name="T53" fmla="*/ 778 h 1671"/>
              <a:gd name="T54" fmla="*/ 2458 w 2882"/>
              <a:gd name="T55" fmla="*/ 822 h 1671"/>
              <a:gd name="T56" fmla="*/ 2301 w 2882"/>
              <a:gd name="T57" fmla="*/ 865 h 1671"/>
              <a:gd name="T58" fmla="*/ 2030 w 2882"/>
              <a:gd name="T59" fmla="*/ 930 h 1671"/>
              <a:gd name="T60" fmla="*/ 1606 w 2882"/>
              <a:gd name="T61" fmla="*/ 1034 h 1671"/>
              <a:gd name="T62" fmla="*/ 1145 w 2882"/>
              <a:gd name="T63" fmla="*/ 1164 h 1671"/>
              <a:gd name="T64" fmla="*/ 673 w 2882"/>
              <a:gd name="T65" fmla="*/ 1328 h 1671"/>
              <a:gd name="T66" fmla="*/ 217 w 2882"/>
              <a:gd name="T67" fmla="*/ 1545 h 1671"/>
              <a:gd name="T68" fmla="*/ 353 w 2882"/>
              <a:gd name="T69" fmla="*/ 1671 h 1671"/>
              <a:gd name="T70" fmla="*/ 754 w 2882"/>
              <a:gd name="T71" fmla="*/ 1469 h 1671"/>
              <a:gd name="T72" fmla="*/ 1145 w 2882"/>
              <a:gd name="T73" fmla="*/ 1311 h 1671"/>
              <a:gd name="T74" fmla="*/ 1519 w 2882"/>
              <a:gd name="T75" fmla="*/ 1186 h 1671"/>
              <a:gd name="T76" fmla="*/ 1861 w 2882"/>
              <a:gd name="T77" fmla="*/ 1083 h 1671"/>
              <a:gd name="T78" fmla="*/ 2165 w 2882"/>
              <a:gd name="T79" fmla="*/ 1007 h 1671"/>
              <a:gd name="T80" fmla="*/ 2426 w 2882"/>
              <a:gd name="T81" fmla="*/ 947 h 1671"/>
              <a:gd name="T82" fmla="*/ 2626 w 2882"/>
              <a:gd name="T83" fmla="*/ 892 h 1671"/>
              <a:gd name="T84" fmla="*/ 2762 w 2882"/>
              <a:gd name="T85" fmla="*/ 838 h 1671"/>
              <a:gd name="T86" fmla="*/ 2827 w 2882"/>
              <a:gd name="T87" fmla="*/ 794 h 1671"/>
              <a:gd name="T88" fmla="*/ 2865 w 2882"/>
              <a:gd name="T89" fmla="*/ 745 h 1671"/>
              <a:gd name="T90" fmla="*/ 2882 w 2882"/>
              <a:gd name="T91" fmla="*/ 702 h 1671"/>
              <a:gd name="T92" fmla="*/ 2854 w 2882"/>
              <a:gd name="T93" fmla="*/ 620 h 1671"/>
              <a:gd name="T94" fmla="*/ 2800 w 2882"/>
              <a:gd name="T95" fmla="*/ 560 h 1671"/>
              <a:gd name="T96" fmla="*/ 2773 w 2882"/>
              <a:gd name="T97" fmla="*/ 544 h 1671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2882"/>
              <a:gd name="T148" fmla="*/ 0 h 1671"/>
              <a:gd name="T149" fmla="*/ 2882 w 2882"/>
              <a:gd name="T150" fmla="*/ 1671 h 1671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2882" h="1671">
                <a:moveTo>
                  <a:pt x="2773" y="544"/>
                </a:moveTo>
                <a:lnTo>
                  <a:pt x="2740" y="528"/>
                </a:lnTo>
                <a:lnTo>
                  <a:pt x="2692" y="506"/>
                </a:lnTo>
                <a:lnTo>
                  <a:pt x="2632" y="484"/>
                </a:lnTo>
                <a:lnTo>
                  <a:pt x="2561" y="457"/>
                </a:lnTo>
                <a:lnTo>
                  <a:pt x="2480" y="424"/>
                </a:lnTo>
                <a:lnTo>
                  <a:pt x="2388" y="397"/>
                </a:lnTo>
                <a:lnTo>
                  <a:pt x="2203" y="343"/>
                </a:lnTo>
                <a:lnTo>
                  <a:pt x="2078" y="310"/>
                </a:lnTo>
                <a:lnTo>
                  <a:pt x="1970" y="277"/>
                </a:lnTo>
                <a:lnTo>
                  <a:pt x="1878" y="245"/>
                </a:lnTo>
                <a:lnTo>
                  <a:pt x="1807" y="212"/>
                </a:lnTo>
                <a:lnTo>
                  <a:pt x="1742" y="179"/>
                </a:lnTo>
                <a:lnTo>
                  <a:pt x="1693" y="152"/>
                </a:lnTo>
                <a:lnTo>
                  <a:pt x="1655" y="125"/>
                </a:lnTo>
                <a:lnTo>
                  <a:pt x="1628" y="103"/>
                </a:lnTo>
                <a:lnTo>
                  <a:pt x="1606" y="81"/>
                </a:lnTo>
                <a:lnTo>
                  <a:pt x="1590" y="60"/>
                </a:lnTo>
                <a:lnTo>
                  <a:pt x="1585" y="43"/>
                </a:lnTo>
                <a:lnTo>
                  <a:pt x="1579" y="27"/>
                </a:lnTo>
                <a:lnTo>
                  <a:pt x="1585" y="5"/>
                </a:lnTo>
                <a:lnTo>
                  <a:pt x="1585" y="0"/>
                </a:lnTo>
                <a:lnTo>
                  <a:pt x="1568" y="27"/>
                </a:lnTo>
                <a:lnTo>
                  <a:pt x="1557" y="49"/>
                </a:lnTo>
                <a:lnTo>
                  <a:pt x="1557" y="76"/>
                </a:lnTo>
                <a:lnTo>
                  <a:pt x="1568" y="98"/>
                </a:lnTo>
                <a:lnTo>
                  <a:pt x="1590" y="120"/>
                </a:lnTo>
                <a:lnTo>
                  <a:pt x="1617" y="141"/>
                </a:lnTo>
                <a:lnTo>
                  <a:pt x="1650" y="163"/>
                </a:lnTo>
                <a:lnTo>
                  <a:pt x="1688" y="185"/>
                </a:lnTo>
                <a:lnTo>
                  <a:pt x="1737" y="207"/>
                </a:lnTo>
                <a:lnTo>
                  <a:pt x="1791" y="228"/>
                </a:lnTo>
                <a:lnTo>
                  <a:pt x="1905" y="267"/>
                </a:lnTo>
                <a:lnTo>
                  <a:pt x="2040" y="310"/>
                </a:lnTo>
                <a:lnTo>
                  <a:pt x="2182" y="348"/>
                </a:lnTo>
                <a:lnTo>
                  <a:pt x="2285" y="381"/>
                </a:lnTo>
                <a:lnTo>
                  <a:pt x="2382" y="408"/>
                </a:lnTo>
                <a:lnTo>
                  <a:pt x="2464" y="435"/>
                </a:lnTo>
                <a:lnTo>
                  <a:pt x="2540" y="462"/>
                </a:lnTo>
                <a:lnTo>
                  <a:pt x="2605" y="484"/>
                </a:lnTo>
                <a:lnTo>
                  <a:pt x="2659" y="506"/>
                </a:lnTo>
                <a:lnTo>
                  <a:pt x="2708" y="528"/>
                </a:lnTo>
                <a:lnTo>
                  <a:pt x="2740" y="544"/>
                </a:lnTo>
                <a:lnTo>
                  <a:pt x="2768" y="560"/>
                </a:lnTo>
                <a:lnTo>
                  <a:pt x="2784" y="577"/>
                </a:lnTo>
                <a:lnTo>
                  <a:pt x="2795" y="593"/>
                </a:lnTo>
                <a:lnTo>
                  <a:pt x="2800" y="615"/>
                </a:lnTo>
                <a:lnTo>
                  <a:pt x="2795" y="642"/>
                </a:lnTo>
                <a:lnTo>
                  <a:pt x="2784" y="664"/>
                </a:lnTo>
                <a:lnTo>
                  <a:pt x="2762" y="691"/>
                </a:lnTo>
                <a:lnTo>
                  <a:pt x="2730" y="713"/>
                </a:lnTo>
                <a:lnTo>
                  <a:pt x="2692" y="735"/>
                </a:lnTo>
                <a:lnTo>
                  <a:pt x="2643" y="756"/>
                </a:lnTo>
                <a:lnTo>
                  <a:pt x="2589" y="778"/>
                </a:lnTo>
                <a:lnTo>
                  <a:pt x="2529" y="800"/>
                </a:lnTo>
                <a:lnTo>
                  <a:pt x="2458" y="822"/>
                </a:lnTo>
                <a:lnTo>
                  <a:pt x="2382" y="843"/>
                </a:lnTo>
                <a:lnTo>
                  <a:pt x="2301" y="865"/>
                </a:lnTo>
                <a:lnTo>
                  <a:pt x="2214" y="887"/>
                </a:lnTo>
                <a:lnTo>
                  <a:pt x="2030" y="930"/>
                </a:lnTo>
                <a:lnTo>
                  <a:pt x="1823" y="979"/>
                </a:lnTo>
                <a:lnTo>
                  <a:pt x="1606" y="1034"/>
                </a:lnTo>
                <a:lnTo>
                  <a:pt x="1378" y="1094"/>
                </a:lnTo>
                <a:lnTo>
                  <a:pt x="1145" y="1164"/>
                </a:lnTo>
                <a:lnTo>
                  <a:pt x="912" y="1241"/>
                </a:lnTo>
                <a:lnTo>
                  <a:pt x="673" y="1328"/>
                </a:lnTo>
                <a:lnTo>
                  <a:pt x="440" y="1431"/>
                </a:lnTo>
                <a:lnTo>
                  <a:pt x="217" y="1545"/>
                </a:lnTo>
                <a:lnTo>
                  <a:pt x="0" y="1671"/>
                </a:lnTo>
                <a:lnTo>
                  <a:pt x="353" y="1671"/>
                </a:lnTo>
                <a:lnTo>
                  <a:pt x="554" y="1567"/>
                </a:lnTo>
                <a:lnTo>
                  <a:pt x="754" y="1469"/>
                </a:lnTo>
                <a:lnTo>
                  <a:pt x="955" y="1388"/>
                </a:lnTo>
                <a:lnTo>
                  <a:pt x="1145" y="1311"/>
                </a:lnTo>
                <a:lnTo>
                  <a:pt x="1335" y="1241"/>
                </a:lnTo>
                <a:lnTo>
                  <a:pt x="1519" y="1186"/>
                </a:lnTo>
                <a:lnTo>
                  <a:pt x="1693" y="1132"/>
                </a:lnTo>
                <a:lnTo>
                  <a:pt x="1861" y="1083"/>
                </a:lnTo>
                <a:lnTo>
                  <a:pt x="2019" y="1045"/>
                </a:lnTo>
                <a:lnTo>
                  <a:pt x="2165" y="1007"/>
                </a:lnTo>
                <a:lnTo>
                  <a:pt x="2301" y="974"/>
                </a:lnTo>
                <a:lnTo>
                  <a:pt x="2426" y="947"/>
                </a:lnTo>
                <a:lnTo>
                  <a:pt x="2534" y="914"/>
                </a:lnTo>
                <a:lnTo>
                  <a:pt x="2626" y="892"/>
                </a:lnTo>
                <a:lnTo>
                  <a:pt x="2702" y="865"/>
                </a:lnTo>
                <a:lnTo>
                  <a:pt x="2762" y="838"/>
                </a:lnTo>
                <a:lnTo>
                  <a:pt x="2800" y="816"/>
                </a:lnTo>
                <a:lnTo>
                  <a:pt x="2827" y="794"/>
                </a:lnTo>
                <a:lnTo>
                  <a:pt x="2849" y="767"/>
                </a:lnTo>
                <a:lnTo>
                  <a:pt x="2865" y="745"/>
                </a:lnTo>
                <a:lnTo>
                  <a:pt x="2876" y="724"/>
                </a:lnTo>
                <a:lnTo>
                  <a:pt x="2882" y="702"/>
                </a:lnTo>
                <a:lnTo>
                  <a:pt x="2876" y="658"/>
                </a:lnTo>
                <a:lnTo>
                  <a:pt x="2854" y="620"/>
                </a:lnTo>
                <a:lnTo>
                  <a:pt x="2833" y="588"/>
                </a:lnTo>
                <a:lnTo>
                  <a:pt x="2800" y="560"/>
                </a:lnTo>
                <a:lnTo>
                  <a:pt x="2773" y="544"/>
                </a:lnTo>
                <a:close/>
              </a:path>
            </a:pathLst>
          </a:custGeom>
          <a:gradFill rotWithShape="0">
            <a:gsLst>
              <a:gs pos="0">
                <a:srgbClr val="FF9900"/>
              </a:gs>
              <a:gs pos="50000">
                <a:srgbClr val="E3E335"/>
              </a:gs>
              <a:gs pos="100000">
                <a:srgbClr val="FF9900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672626" y="580285"/>
            <a:ext cx="7692938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s-EC" sz="1600" b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COMPLEMENTARIEDAD POR DEFICIENCIA</a:t>
            </a:r>
            <a:endParaRPr lang="es-EC" sz="1600" b="1" dirty="0" smtClean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algn="just" eaLnBrk="0" hangingPunct="0"/>
            <a:endParaRPr lang="es-EC" sz="1600" dirty="0" smtClean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285750" indent="-285750" algn="just" eaLnBrk="0" hangingPunct="0">
              <a:buFont typeface="Arial" panose="020B0604020202020204" pitchFamily="34" charset="0"/>
              <a:buChar char="•"/>
            </a:pPr>
            <a:r>
              <a:rPr lang="es-EC" sz="1600" i="1" dirty="0" smtClean="0">
                <a:latin typeface="Bookman Old Style" pitchFamily="18" charset="0"/>
                <a:cs typeface="Times New Roman" pitchFamily="18" charset="0"/>
              </a:rPr>
              <a:t>No pretende sustituir la teoría matemática de la estrategia por una nueva teoría estratégica</a:t>
            </a:r>
          </a:p>
          <a:p>
            <a:pPr marL="285750" indent="-285750" algn="just" eaLnBrk="0" hangingPunct="0">
              <a:buFont typeface="Arial" panose="020B0604020202020204" pitchFamily="34" charset="0"/>
              <a:buChar char="•"/>
            </a:pPr>
            <a:r>
              <a:rPr kumimoji="0" lang="es-EC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El principio de complementariedad</a:t>
            </a:r>
            <a:r>
              <a:rPr kumimoji="0" lang="es-EC" sz="16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por deficiencia encaja perfectamente, resuelve el falso debate cuantitativo- cualitativo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C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Freeform 9"/>
          <p:cNvSpPr>
            <a:spLocks/>
          </p:cNvSpPr>
          <p:nvPr/>
        </p:nvSpPr>
        <p:spPr bwMode="hidden">
          <a:xfrm rot="4492690">
            <a:off x="7772969" y="-26465"/>
            <a:ext cx="1495818" cy="1468865"/>
          </a:xfrm>
          <a:custGeom>
            <a:avLst/>
            <a:gdLst>
              <a:gd name="T0" fmla="*/ 982 w 2296"/>
              <a:gd name="T1" fmla="*/ 1061 h 1469"/>
              <a:gd name="T2" fmla="*/ 1357 w 2296"/>
              <a:gd name="T3" fmla="*/ 1012 h 1469"/>
              <a:gd name="T4" fmla="*/ 1666 w 2296"/>
              <a:gd name="T5" fmla="*/ 957 h 1469"/>
              <a:gd name="T6" fmla="*/ 1916 w 2296"/>
              <a:gd name="T7" fmla="*/ 897 h 1469"/>
              <a:gd name="T8" fmla="*/ 2100 w 2296"/>
              <a:gd name="T9" fmla="*/ 832 h 1469"/>
              <a:gd name="T10" fmla="*/ 2220 w 2296"/>
              <a:gd name="T11" fmla="*/ 756 h 1469"/>
              <a:gd name="T12" fmla="*/ 2285 w 2296"/>
              <a:gd name="T13" fmla="*/ 669 h 1469"/>
              <a:gd name="T14" fmla="*/ 2290 w 2296"/>
              <a:gd name="T15" fmla="*/ 560 h 1469"/>
              <a:gd name="T16" fmla="*/ 2241 w 2296"/>
              <a:gd name="T17" fmla="*/ 457 h 1469"/>
              <a:gd name="T18" fmla="*/ 2144 w 2296"/>
              <a:gd name="T19" fmla="*/ 364 h 1469"/>
              <a:gd name="T20" fmla="*/ 2008 w 2296"/>
              <a:gd name="T21" fmla="*/ 277 h 1469"/>
              <a:gd name="T22" fmla="*/ 1769 w 2296"/>
              <a:gd name="T23" fmla="*/ 157 h 1469"/>
              <a:gd name="T24" fmla="*/ 1612 w 2296"/>
              <a:gd name="T25" fmla="*/ 92 h 1469"/>
              <a:gd name="T26" fmla="*/ 1476 w 2296"/>
              <a:gd name="T27" fmla="*/ 43 h 1469"/>
              <a:gd name="T28" fmla="*/ 1384 w 2296"/>
              <a:gd name="T29" fmla="*/ 10 h 1469"/>
              <a:gd name="T30" fmla="*/ 1346 w 2296"/>
              <a:gd name="T31" fmla="*/ 0 h 1469"/>
              <a:gd name="T32" fmla="*/ 1655 w 2296"/>
              <a:gd name="T33" fmla="*/ 119 h 1469"/>
              <a:gd name="T34" fmla="*/ 1948 w 2296"/>
              <a:gd name="T35" fmla="*/ 255 h 1469"/>
              <a:gd name="T36" fmla="*/ 2068 w 2296"/>
              <a:gd name="T37" fmla="*/ 326 h 1469"/>
              <a:gd name="T38" fmla="*/ 2171 w 2296"/>
              <a:gd name="T39" fmla="*/ 402 h 1469"/>
              <a:gd name="T40" fmla="*/ 2236 w 2296"/>
              <a:gd name="T41" fmla="*/ 478 h 1469"/>
              <a:gd name="T42" fmla="*/ 2263 w 2296"/>
              <a:gd name="T43" fmla="*/ 560 h 1469"/>
              <a:gd name="T44" fmla="*/ 2241 w 2296"/>
              <a:gd name="T45" fmla="*/ 636 h 1469"/>
              <a:gd name="T46" fmla="*/ 2171 w 2296"/>
              <a:gd name="T47" fmla="*/ 702 h 1469"/>
              <a:gd name="T48" fmla="*/ 2062 w 2296"/>
              <a:gd name="T49" fmla="*/ 756 h 1469"/>
              <a:gd name="T50" fmla="*/ 1921 w 2296"/>
              <a:gd name="T51" fmla="*/ 800 h 1469"/>
              <a:gd name="T52" fmla="*/ 1748 w 2296"/>
              <a:gd name="T53" fmla="*/ 843 h 1469"/>
              <a:gd name="T54" fmla="*/ 1351 w 2296"/>
              <a:gd name="T55" fmla="*/ 908 h 1469"/>
              <a:gd name="T56" fmla="*/ 923 w 2296"/>
              <a:gd name="T57" fmla="*/ 968 h 1469"/>
              <a:gd name="T58" fmla="*/ 521 w 2296"/>
              <a:gd name="T59" fmla="*/ 1028 h 1469"/>
              <a:gd name="T60" fmla="*/ 353 w 2296"/>
              <a:gd name="T61" fmla="*/ 1066 h 1469"/>
              <a:gd name="T62" fmla="*/ 206 w 2296"/>
              <a:gd name="T63" fmla="*/ 1104 h 1469"/>
              <a:gd name="T64" fmla="*/ 92 w 2296"/>
              <a:gd name="T65" fmla="*/ 1148 h 1469"/>
              <a:gd name="T66" fmla="*/ 22 w 2296"/>
              <a:gd name="T67" fmla="*/ 1202 h 1469"/>
              <a:gd name="T68" fmla="*/ 0 w 2296"/>
              <a:gd name="T69" fmla="*/ 1262 h 1469"/>
              <a:gd name="T70" fmla="*/ 27 w 2296"/>
              <a:gd name="T71" fmla="*/ 1327 h 1469"/>
              <a:gd name="T72" fmla="*/ 98 w 2296"/>
              <a:gd name="T73" fmla="*/ 1382 h 1469"/>
              <a:gd name="T74" fmla="*/ 196 w 2296"/>
              <a:gd name="T75" fmla="*/ 1425 h 1469"/>
              <a:gd name="T76" fmla="*/ 326 w 2296"/>
              <a:gd name="T77" fmla="*/ 1469 h 1469"/>
              <a:gd name="T78" fmla="*/ 217 w 2296"/>
              <a:gd name="T79" fmla="*/ 1414 h 1469"/>
              <a:gd name="T80" fmla="*/ 147 w 2296"/>
              <a:gd name="T81" fmla="*/ 1360 h 1469"/>
              <a:gd name="T82" fmla="*/ 120 w 2296"/>
              <a:gd name="T83" fmla="*/ 1306 h 1469"/>
              <a:gd name="T84" fmla="*/ 141 w 2296"/>
              <a:gd name="T85" fmla="*/ 1257 h 1469"/>
              <a:gd name="T86" fmla="*/ 212 w 2296"/>
              <a:gd name="T87" fmla="*/ 1208 h 1469"/>
              <a:gd name="T88" fmla="*/ 342 w 2296"/>
              <a:gd name="T89" fmla="*/ 1164 h 1469"/>
              <a:gd name="T90" fmla="*/ 527 w 2296"/>
              <a:gd name="T91" fmla="*/ 1121 h 1469"/>
              <a:gd name="T92" fmla="*/ 771 w 2296"/>
              <a:gd name="T93" fmla="*/ 1088 h 146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296"/>
              <a:gd name="T142" fmla="*/ 0 h 1469"/>
              <a:gd name="T143" fmla="*/ 2296 w 2296"/>
              <a:gd name="T144" fmla="*/ 1469 h 146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296" h="1469">
                <a:moveTo>
                  <a:pt x="771" y="1088"/>
                </a:moveTo>
                <a:lnTo>
                  <a:pt x="982" y="1061"/>
                </a:lnTo>
                <a:lnTo>
                  <a:pt x="1178" y="1034"/>
                </a:lnTo>
                <a:lnTo>
                  <a:pt x="1357" y="1012"/>
                </a:lnTo>
                <a:lnTo>
                  <a:pt x="1520" y="985"/>
                </a:lnTo>
                <a:lnTo>
                  <a:pt x="1666" y="957"/>
                </a:lnTo>
                <a:lnTo>
                  <a:pt x="1796" y="930"/>
                </a:lnTo>
                <a:lnTo>
                  <a:pt x="1916" y="897"/>
                </a:lnTo>
                <a:lnTo>
                  <a:pt x="2013" y="870"/>
                </a:lnTo>
                <a:lnTo>
                  <a:pt x="2100" y="832"/>
                </a:lnTo>
                <a:lnTo>
                  <a:pt x="2171" y="800"/>
                </a:lnTo>
                <a:lnTo>
                  <a:pt x="2220" y="756"/>
                </a:lnTo>
                <a:lnTo>
                  <a:pt x="2263" y="712"/>
                </a:lnTo>
                <a:lnTo>
                  <a:pt x="2285" y="669"/>
                </a:lnTo>
                <a:lnTo>
                  <a:pt x="2296" y="614"/>
                </a:lnTo>
                <a:lnTo>
                  <a:pt x="2290" y="560"/>
                </a:lnTo>
                <a:lnTo>
                  <a:pt x="2269" y="500"/>
                </a:lnTo>
                <a:lnTo>
                  <a:pt x="2241" y="457"/>
                </a:lnTo>
                <a:lnTo>
                  <a:pt x="2198" y="408"/>
                </a:lnTo>
                <a:lnTo>
                  <a:pt x="2144" y="364"/>
                </a:lnTo>
                <a:lnTo>
                  <a:pt x="2079" y="321"/>
                </a:lnTo>
                <a:lnTo>
                  <a:pt x="2008" y="277"/>
                </a:lnTo>
                <a:lnTo>
                  <a:pt x="1927" y="234"/>
                </a:lnTo>
                <a:lnTo>
                  <a:pt x="1769" y="157"/>
                </a:lnTo>
                <a:lnTo>
                  <a:pt x="1688" y="125"/>
                </a:lnTo>
                <a:lnTo>
                  <a:pt x="1612" y="92"/>
                </a:lnTo>
                <a:lnTo>
                  <a:pt x="1536" y="65"/>
                </a:lnTo>
                <a:lnTo>
                  <a:pt x="1476" y="43"/>
                </a:lnTo>
                <a:lnTo>
                  <a:pt x="1422" y="27"/>
                </a:lnTo>
                <a:lnTo>
                  <a:pt x="1384" y="10"/>
                </a:lnTo>
                <a:lnTo>
                  <a:pt x="1357" y="5"/>
                </a:lnTo>
                <a:lnTo>
                  <a:pt x="1346" y="0"/>
                </a:lnTo>
                <a:lnTo>
                  <a:pt x="1498" y="54"/>
                </a:lnTo>
                <a:lnTo>
                  <a:pt x="1655" y="119"/>
                </a:lnTo>
                <a:lnTo>
                  <a:pt x="1807" y="185"/>
                </a:lnTo>
                <a:lnTo>
                  <a:pt x="1948" y="255"/>
                </a:lnTo>
                <a:lnTo>
                  <a:pt x="2013" y="288"/>
                </a:lnTo>
                <a:lnTo>
                  <a:pt x="2068" y="326"/>
                </a:lnTo>
                <a:lnTo>
                  <a:pt x="2122" y="364"/>
                </a:lnTo>
                <a:lnTo>
                  <a:pt x="2171" y="402"/>
                </a:lnTo>
                <a:lnTo>
                  <a:pt x="2209" y="440"/>
                </a:lnTo>
                <a:lnTo>
                  <a:pt x="2236" y="478"/>
                </a:lnTo>
                <a:lnTo>
                  <a:pt x="2252" y="522"/>
                </a:lnTo>
                <a:lnTo>
                  <a:pt x="2263" y="560"/>
                </a:lnTo>
                <a:lnTo>
                  <a:pt x="2258" y="598"/>
                </a:lnTo>
                <a:lnTo>
                  <a:pt x="2241" y="636"/>
                </a:lnTo>
                <a:lnTo>
                  <a:pt x="2214" y="669"/>
                </a:lnTo>
                <a:lnTo>
                  <a:pt x="2171" y="702"/>
                </a:lnTo>
                <a:lnTo>
                  <a:pt x="2122" y="729"/>
                </a:lnTo>
                <a:lnTo>
                  <a:pt x="2062" y="756"/>
                </a:lnTo>
                <a:lnTo>
                  <a:pt x="1997" y="778"/>
                </a:lnTo>
                <a:lnTo>
                  <a:pt x="1921" y="800"/>
                </a:lnTo>
                <a:lnTo>
                  <a:pt x="1834" y="821"/>
                </a:lnTo>
                <a:lnTo>
                  <a:pt x="1748" y="843"/>
                </a:lnTo>
                <a:lnTo>
                  <a:pt x="1552" y="876"/>
                </a:lnTo>
                <a:lnTo>
                  <a:pt x="1351" y="908"/>
                </a:lnTo>
                <a:lnTo>
                  <a:pt x="1134" y="941"/>
                </a:lnTo>
                <a:lnTo>
                  <a:pt x="923" y="968"/>
                </a:lnTo>
                <a:lnTo>
                  <a:pt x="716" y="995"/>
                </a:lnTo>
                <a:lnTo>
                  <a:pt x="521" y="1028"/>
                </a:lnTo>
                <a:lnTo>
                  <a:pt x="434" y="1044"/>
                </a:lnTo>
                <a:lnTo>
                  <a:pt x="353" y="1066"/>
                </a:lnTo>
                <a:lnTo>
                  <a:pt x="277" y="1082"/>
                </a:lnTo>
                <a:lnTo>
                  <a:pt x="206" y="1104"/>
                </a:lnTo>
                <a:lnTo>
                  <a:pt x="147" y="1126"/>
                </a:lnTo>
                <a:lnTo>
                  <a:pt x="92" y="1148"/>
                </a:lnTo>
                <a:lnTo>
                  <a:pt x="54" y="1175"/>
                </a:lnTo>
                <a:lnTo>
                  <a:pt x="22" y="1202"/>
                </a:lnTo>
                <a:lnTo>
                  <a:pt x="6" y="1229"/>
                </a:lnTo>
                <a:lnTo>
                  <a:pt x="0" y="1262"/>
                </a:lnTo>
                <a:lnTo>
                  <a:pt x="11" y="1295"/>
                </a:lnTo>
                <a:lnTo>
                  <a:pt x="27" y="1327"/>
                </a:lnTo>
                <a:lnTo>
                  <a:pt x="54" y="1355"/>
                </a:lnTo>
                <a:lnTo>
                  <a:pt x="98" y="1382"/>
                </a:lnTo>
                <a:lnTo>
                  <a:pt x="141" y="1404"/>
                </a:lnTo>
                <a:lnTo>
                  <a:pt x="196" y="1425"/>
                </a:lnTo>
                <a:lnTo>
                  <a:pt x="261" y="1447"/>
                </a:lnTo>
                <a:lnTo>
                  <a:pt x="326" y="1469"/>
                </a:lnTo>
                <a:lnTo>
                  <a:pt x="266" y="1442"/>
                </a:lnTo>
                <a:lnTo>
                  <a:pt x="217" y="1414"/>
                </a:lnTo>
                <a:lnTo>
                  <a:pt x="174" y="1387"/>
                </a:lnTo>
                <a:lnTo>
                  <a:pt x="147" y="1360"/>
                </a:lnTo>
                <a:lnTo>
                  <a:pt x="125" y="1333"/>
                </a:lnTo>
                <a:lnTo>
                  <a:pt x="120" y="1306"/>
                </a:lnTo>
                <a:lnTo>
                  <a:pt x="125" y="1278"/>
                </a:lnTo>
                <a:lnTo>
                  <a:pt x="141" y="1257"/>
                </a:lnTo>
                <a:lnTo>
                  <a:pt x="174" y="1229"/>
                </a:lnTo>
                <a:lnTo>
                  <a:pt x="212" y="1208"/>
                </a:lnTo>
                <a:lnTo>
                  <a:pt x="272" y="1186"/>
                </a:lnTo>
                <a:lnTo>
                  <a:pt x="342" y="1164"/>
                </a:lnTo>
                <a:lnTo>
                  <a:pt x="423" y="1142"/>
                </a:lnTo>
                <a:lnTo>
                  <a:pt x="527" y="1121"/>
                </a:lnTo>
                <a:lnTo>
                  <a:pt x="641" y="1104"/>
                </a:lnTo>
                <a:lnTo>
                  <a:pt x="771" y="1088"/>
                </a:lnTo>
                <a:close/>
              </a:path>
            </a:pathLst>
          </a:custGeom>
          <a:solidFill>
            <a:srgbClr val="FF9900"/>
          </a:solidFill>
          <a:ln w="9525">
            <a:noFill/>
            <a:round/>
            <a:headEnd/>
            <a:tailEnd/>
          </a:ln>
        </p:spPr>
        <p:txBody>
          <a:bodyPr rot="10800000"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603930" y="2348536"/>
            <a:ext cx="788174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s-EC" sz="1600" b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¿HACIA UNA SEGUNDA TEORÍA ESTRATÉGICA?</a:t>
            </a:r>
          </a:p>
          <a:p>
            <a:pPr algn="just" eaLnBrk="0" hangingPunct="0"/>
            <a:endParaRPr lang="es-EC" sz="1600" dirty="0" smtClean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285750" indent="-285750" algn="just" eaLnBrk="0" hangingPunct="0">
              <a:buFont typeface="Arial" panose="020B0604020202020204" pitchFamily="34" charset="0"/>
              <a:buChar char="•"/>
            </a:pPr>
            <a:r>
              <a:rPr lang="es-EC" sz="1600" i="1" dirty="0" smtClean="0">
                <a:latin typeface="Bookman Old Style" pitchFamily="18" charset="0"/>
                <a:cs typeface="Times New Roman" pitchFamily="18" charset="0"/>
              </a:rPr>
              <a:t>Aspiraría a orientar la toma más narrativa de decisiones en la vida cotidiana (lo que también la limitaría)</a:t>
            </a:r>
            <a:endParaRPr kumimoji="0" lang="es-EC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C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673226" y="3880992"/>
            <a:ext cx="7881746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s-EC" sz="1600" b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UNA TEORÍA MENOS RACIONAL Y, EN CAMBIO, </a:t>
            </a:r>
          </a:p>
          <a:p>
            <a:pPr algn="ctr" eaLnBrk="0" hangingPunct="0"/>
            <a:r>
              <a:rPr lang="es-EC" sz="1600" b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MÁS HERMENÉUTICA Y RELACIONAL</a:t>
            </a:r>
          </a:p>
          <a:p>
            <a:pPr algn="just" eaLnBrk="0" hangingPunct="0"/>
            <a:endParaRPr lang="es-EC" sz="1600" dirty="0" smtClean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285750" indent="-285750" algn="just" eaLnBrk="0" hangingPunct="0">
              <a:buFont typeface="Arial" panose="020B0604020202020204" pitchFamily="34" charset="0"/>
              <a:buChar char="•"/>
            </a:pPr>
            <a:r>
              <a:rPr lang="es-EC" sz="1600" i="1" dirty="0" smtClean="0">
                <a:latin typeface="Bookman Old Style" pitchFamily="18" charset="0"/>
                <a:cs typeface="Times New Roman" pitchFamily="18" charset="0"/>
              </a:rPr>
              <a:t>Concepción Neumanniana de la incertidumbre</a:t>
            </a:r>
          </a:p>
          <a:p>
            <a:pPr marL="285750" indent="-285750" algn="just" eaLnBrk="0" hangingPunct="0">
              <a:buFont typeface="Arial" panose="020B0604020202020204" pitchFamily="34" charset="0"/>
              <a:buChar char="•"/>
            </a:pPr>
            <a:r>
              <a:rPr kumimoji="0" lang="es-EC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Carácter normativo de teoría: la estrategia no es disciplina descriptiva sino prescriptiva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C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32976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fondo-trisquel-naranja.jpg"/>
          <p:cNvPicPr>
            <a:picLocks noChangeAspect="1"/>
          </p:cNvPicPr>
          <p:nvPr/>
        </p:nvPicPr>
        <p:blipFill>
          <a:blip r:embed="rId2" cstate="print"/>
          <a:srcRect b="3177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0" y="6080166"/>
            <a:ext cx="9144000" cy="620692"/>
          </a:xfrm>
          <a:prstGeom prst="rect">
            <a:avLst/>
          </a:prstGeom>
          <a:gradFill rotWithShape="1">
            <a:gsLst>
              <a:gs pos="0">
                <a:srgbClr val="99CC00"/>
              </a:gs>
              <a:gs pos="100000">
                <a:srgbClr val="99CC00">
                  <a:gamma/>
                  <a:shade val="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it-IT" sz="1800"/>
          </a:p>
        </p:txBody>
      </p:sp>
      <p:sp>
        <p:nvSpPr>
          <p:cNvPr id="24580" name="Rectangle 15"/>
          <p:cNvSpPr>
            <a:spLocks noChangeArrowheads="1"/>
          </p:cNvSpPr>
          <p:nvPr/>
        </p:nvSpPr>
        <p:spPr bwMode="auto">
          <a:xfrm>
            <a:off x="285008" y="225631"/>
            <a:ext cx="8502731" cy="5700156"/>
          </a:xfrm>
          <a:prstGeom prst="rect">
            <a:avLst/>
          </a:prstGeom>
          <a:gradFill flip="none" rotWithShape="1">
            <a:gsLst>
              <a:gs pos="0">
                <a:srgbClr val="FBEAC7"/>
              </a:gs>
              <a:gs pos="17999">
                <a:srgbClr val="FFFFCC"/>
              </a:gs>
              <a:gs pos="36000">
                <a:schemeClr val="bg1"/>
              </a:gs>
              <a:gs pos="61000">
                <a:srgbClr val="FFFFCC"/>
              </a:gs>
              <a:gs pos="82001">
                <a:srgbClr val="FBD49C"/>
              </a:gs>
              <a:gs pos="100000">
                <a:srgbClr val="FEE7F2"/>
              </a:gs>
            </a:gsLst>
            <a:lin ang="2700000" scaled="1"/>
            <a:tileRect/>
          </a:gra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sz="2400" b="1" u="sng">
                <a:solidFill>
                  <a:schemeClr val="tx2"/>
                </a:solidFill>
                <a:latin typeface="Arial Narrow" pitchFamily="34" charset="0"/>
              </a:rPr>
              <a:t/>
            </a:r>
            <a:br>
              <a:rPr lang="it-IT" sz="2400" b="1" u="sng">
                <a:solidFill>
                  <a:schemeClr val="tx2"/>
                </a:solidFill>
                <a:latin typeface="Arial Narrow" pitchFamily="34" charset="0"/>
              </a:rPr>
            </a:br>
            <a:endParaRPr lang="it-IT" sz="3600"/>
          </a:p>
        </p:txBody>
      </p:sp>
      <p:sp>
        <p:nvSpPr>
          <p:cNvPr id="21" name="Freeform 9"/>
          <p:cNvSpPr>
            <a:spLocks/>
          </p:cNvSpPr>
          <p:nvPr/>
        </p:nvSpPr>
        <p:spPr bwMode="hidden">
          <a:xfrm rot="9390579">
            <a:off x="239589" y="5438105"/>
            <a:ext cx="1763320" cy="1568786"/>
          </a:xfrm>
          <a:custGeom>
            <a:avLst/>
            <a:gdLst>
              <a:gd name="T0" fmla="*/ 982 w 2296"/>
              <a:gd name="T1" fmla="*/ 1061 h 1469"/>
              <a:gd name="T2" fmla="*/ 1357 w 2296"/>
              <a:gd name="T3" fmla="*/ 1012 h 1469"/>
              <a:gd name="T4" fmla="*/ 1666 w 2296"/>
              <a:gd name="T5" fmla="*/ 957 h 1469"/>
              <a:gd name="T6" fmla="*/ 1916 w 2296"/>
              <a:gd name="T7" fmla="*/ 897 h 1469"/>
              <a:gd name="T8" fmla="*/ 2100 w 2296"/>
              <a:gd name="T9" fmla="*/ 832 h 1469"/>
              <a:gd name="T10" fmla="*/ 2220 w 2296"/>
              <a:gd name="T11" fmla="*/ 756 h 1469"/>
              <a:gd name="T12" fmla="*/ 2285 w 2296"/>
              <a:gd name="T13" fmla="*/ 669 h 1469"/>
              <a:gd name="T14" fmla="*/ 2290 w 2296"/>
              <a:gd name="T15" fmla="*/ 560 h 1469"/>
              <a:gd name="T16" fmla="*/ 2241 w 2296"/>
              <a:gd name="T17" fmla="*/ 457 h 1469"/>
              <a:gd name="T18" fmla="*/ 2144 w 2296"/>
              <a:gd name="T19" fmla="*/ 364 h 1469"/>
              <a:gd name="T20" fmla="*/ 2008 w 2296"/>
              <a:gd name="T21" fmla="*/ 277 h 1469"/>
              <a:gd name="T22" fmla="*/ 1769 w 2296"/>
              <a:gd name="T23" fmla="*/ 157 h 1469"/>
              <a:gd name="T24" fmla="*/ 1612 w 2296"/>
              <a:gd name="T25" fmla="*/ 92 h 1469"/>
              <a:gd name="T26" fmla="*/ 1476 w 2296"/>
              <a:gd name="T27" fmla="*/ 43 h 1469"/>
              <a:gd name="T28" fmla="*/ 1384 w 2296"/>
              <a:gd name="T29" fmla="*/ 10 h 1469"/>
              <a:gd name="T30" fmla="*/ 1346 w 2296"/>
              <a:gd name="T31" fmla="*/ 0 h 1469"/>
              <a:gd name="T32" fmla="*/ 1655 w 2296"/>
              <a:gd name="T33" fmla="*/ 119 h 1469"/>
              <a:gd name="T34" fmla="*/ 1948 w 2296"/>
              <a:gd name="T35" fmla="*/ 255 h 1469"/>
              <a:gd name="T36" fmla="*/ 2068 w 2296"/>
              <a:gd name="T37" fmla="*/ 326 h 1469"/>
              <a:gd name="T38" fmla="*/ 2171 w 2296"/>
              <a:gd name="T39" fmla="*/ 402 h 1469"/>
              <a:gd name="T40" fmla="*/ 2236 w 2296"/>
              <a:gd name="T41" fmla="*/ 478 h 1469"/>
              <a:gd name="T42" fmla="*/ 2263 w 2296"/>
              <a:gd name="T43" fmla="*/ 560 h 1469"/>
              <a:gd name="T44" fmla="*/ 2241 w 2296"/>
              <a:gd name="T45" fmla="*/ 636 h 1469"/>
              <a:gd name="T46" fmla="*/ 2171 w 2296"/>
              <a:gd name="T47" fmla="*/ 702 h 1469"/>
              <a:gd name="T48" fmla="*/ 2062 w 2296"/>
              <a:gd name="T49" fmla="*/ 756 h 1469"/>
              <a:gd name="T50" fmla="*/ 1921 w 2296"/>
              <a:gd name="T51" fmla="*/ 800 h 1469"/>
              <a:gd name="T52" fmla="*/ 1748 w 2296"/>
              <a:gd name="T53" fmla="*/ 843 h 1469"/>
              <a:gd name="T54" fmla="*/ 1351 w 2296"/>
              <a:gd name="T55" fmla="*/ 908 h 1469"/>
              <a:gd name="T56" fmla="*/ 923 w 2296"/>
              <a:gd name="T57" fmla="*/ 968 h 1469"/>
              <a:gd name="T58" fmla="*/ 521 w 2296"/>
              <a:gd name="T59" fmla="*/ 1028 h 1469"/>
              <a:gd name="T60" fmla="*/ 353 w 2296"/>
              <a:gd name="T61" fmla="*/ 1066 h 1469"/>
              <a:gd name="T62" fmla="*/ 206 w 2296"/>
              <a:gd name="T63" fmla="*/ 1104 h 1469"/>
              <a:gd name="T64" fmla="*/ 92 w 2296"/>
              <a:gd name="T65" fmla="*/ 1148 h 1469"/>
              <a:gd name="T66" fmla="*/ 22 w 2296"/>
              <a:gd name="T67" fmla="*/ 1202 h 1469"/>
              <a:gd name="T68" fmla="*/ 0 w 2296"/>
              <a:gd name="T69" fmla="*/ 1262 h 1469"/>
              <a:gd name="T70" fmla="*/ 27 w 2296"/>
              <a:gd name="T71" fmla="*/ 1327 h 1469"/>
              <a:gd name="T72" fmla="*/ 98 w 2296"/>
              <a:gd name="T73" fmla="*/ 1382 h 1469"/>
              <a:gd name="T74" fmla="*/ 196 w 2296"/>
              <a:gd name="T75" fmla="*/ 1425 h 1469"/>
              <a:gd name="T76" fmla="*/ 326 w 2296"/>
              <a:gd name="T77" fmla="*/ 1469 h 1469"/>
              <a:gd name="T78" fmla="*/ 217 w 2296"/>
              <a:gd name="T79" fmla="*/ 1414 h 1469"/>
              <a:gd name="T80" fmla="*/ 147 w 2296"/>
              <a:gd name="T81" fmla="*/ 1360 h 1469"/>
              <a:gd name="T82" fmla="*/ 120 w 2296"/>
              <a:gd name="T83" fmla="*/ 1306 h 1469"/>
              <a:gd name="T84" fmla="*/ 141 w 2296"/>
              <a:gd name="T85" fmla="*/ 1257 h 1469"/>
              <a:gd name="T86" fmla="*/ 212 w 2296"/>
              <a:gd name="T87" fmla="*/ 1208 h 1469"/>
              <a:gd name="T88" fmla="*/ 342 w 2296"/>
              <a:gd name="T89" fmla="*/ 1164 h 1469"/>
              <a:gd name="T90" fmla="*/ 527 w 2296"/>
              <a:gd name="T91" fmla="*/ 1121 h 1469"/>
              <a:gd name="T92" fmla="*/ 771 w 2296"/>
              <a:gd name="T93" fmla="*/ 1088 h 146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296"/>
              <a:gd name="T142" fmla="*/ 0 h 1469"/>
              <a:gd name="T143" fmla="*/ 2296 w 2296"/>
              <a:gd name="T144" fmla="*/ 1469 h 146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296" h="1469">
                <a:moveTo>
                  <a:pt x="771" y="1088"/>
                </a:moveTo>
                <a:lnTo>
                  <a:pt x="982" y="1061"/>
                </a:lnTo>
                <a:lnTo>
                  <a:pt x="1178" y="1034"/>
                </a:lnTo>
                <a:lnTo>
                  <a:pt x="1357" y="1012"/>
                </a:lnTo>
                <a:lnTo>
                  <a:pt x="1520" y="985"/>
                </a:lnTo>
                <a:lnTo>
                  <a:pt x="1666" y="957"/>
                </a:lnTo>
                <a:lnTo>
                  <a:pt x="1796" y="930"/>
                </a:lnTo>
                <a:lnTo>
                  <a:pt x="1916" y="897"/>
                </a:lnTo>
                <a:lnTo>
                  <a:pt x="2013" y="870"/>
                </a:lnTo>
                <a:lnTo>
                  <a:pt x="2100" y="832"/>
                </a:lnTo>
                <a:lnTo>
                  <a:pt x="2171" y="800"/>
                </a:lnTo>
                <a:lnTo>
                  <a:pt x="2220" y="756"/>
                </a:lnTo>
                <a:lnTo>
                  <a:pt x="2263" y="712"/>
                </a:lnTo>
                <a:lnTo>
                  <a:pt x="2285" y="669"/>
                </a:lnTo>
                <a:lnTo>
                  <a:pt x="2296" y="614"/>
                </a:lnTo>
                <a:lnTo>
                  <a:pt x="2290" y="560"/>
                </a:lnTo>
                <a:lnTo>
                  <a:pt x="2269" y="500"/>
                </a:lnTo>
                <a:lnTo>
                  <a:pt x="2241" y="457"/>
                </a:lnTo>
                <a:lnTo>
                  <a:pt x="2198" y="408"/>
                </a:lnTo>
                <a:lnTo>
                  <a:pt x="2144" y="364"/>
                </a:lnTo>
                <a:lnTo>
                  <a:pt x="2079" y="321"/>
                </a:lnTo>
                <a:lnTo>
                  <a:pt x="2008" y="277"/>
                </a:lnTo>
                <a:lnTo>
                  <a:pt x="1927" y="234"/>
                </a:lnTo>
                <a:lnTo>
                  <a:pt x="1769" y="157"/>
                </a:lnTo>
                <a:lnTo>
                  <a:pt x="1688" y="125"/>
                </a:lnTo>
                <a:lnTo>
                  <a:pt x="1612" y="92"/>
                </a:lnTo>
                <a:lnTo>
                  <a:pt x="1536" y="65"/>
                </a:lnTo>
                <a:lnTo>
                  <a:pt x="1476" y="43"/>
                </a:lnTo>
                <a:lnTo>
                  <a:pt x="1422" y="27"/>
                </a:lnTo>
                <a:lnTo>
                  <a:pt x="1384" y="10"/>
                </a:lnTo>
                <a:lnTo>
                  <a:pt x="1357" y="5"/>
                </a:lnTo>
                <a:lnTo>
                  <a:pt x="1346" y="0"/>
                </a:lnTo>
                <a:lnTo>
                  <a:pt x="1498" y="54"/>
                </a:lnTo>
                <a:lnTo>
                  <a:pt x="1655" y="119"/>
                </a:lnTo>
                <a:lnTo>
                  <a:pt x="1807" y="185"/>
                </a:lnTo>
                <a:lnTo>
                  <a:pt x="1948" y="255"/>
                </a:lnTo>
                <a:lnTo>
                  <a:pt x="2013" y="288"/>
                </a:lnTo>
                <a:lnTo>
                  <a:pt x="2068" y="326"/>
                </a:lnTo>
                <a:lnTo>
                  <a:pt x="2122" y="364"/>
                </a:lnTo>
                <a:lnTo>
                  <a:pt x="2171" y="402"/>
                </a:lnTo>
                <a:lnTo>
                  <a:pt x="2209" y="440"/>
                </a:lnTo>
                <a:lnTo>
                  <a:pt x="2236" y="478"/>
                </a:lnTo>
                <a:lnTo>
                  <a:pt x="2252" y="522"/>
                </a:lnTo>
                <a:lnTo>
                  <a:pt x="2263" y="560"/>
                </a:lnTo>
                <a:lnTo>
                  <a:pt x="2258" y="598"/>
                </a:lnTo>
                <a:lnTo>
                  <a:pt x="2241" y="636"/>
                </a:lnTo>
                <a:lnTo>
                  <a:pt x="2214" y="669"/>
                </a:lnTo>
                <a:lnTo>
                  <a:pt x="2171" y="702"/>
                </a:lnTo>
                <a:lnTo>
                  <a:pt x="2122" y="729"/>
                </a:lnTo>
                <a:lnTo>
                  <a:pt x="2062" y="756"/>
                </a:lnTo>
                <a:lnTo>
                  <a:pt x="1997" y="778"/>
                </a:lnTo>
                <a:lnTo>
                  <a:pt x="1921" y="800"/>
                </a:lnTo>
                <a:lnTo>
                  <a:pt x="1834" y="821"/>
                </a:lnTo>
                <a:lnTo>
                  <a:pt x="1748" y="843"/>
                </a:lnTo>
                <a:lnTo>
                  <a:pt x="1552" y="876"/>
                </a:lnTo>
                <a:lnTo>
                  <a:pt x="1351" y="908"/>
                </a:lnTo>
                <a:lnTo>
                  <a:pt x="1134" y="941"/>
                </a:lnTo>
                <a:lnTo>
                  <a:pt x="923" y="968"/>
                </a:lnTo>
                <a:lnTo>
                  <a:pt x="716" y="995"/>
                </a:lnTo>
                <a:lnTo>
                  <a:pt x="521" y="1028"/>
                </a:lnTo>
                <a:lnTo>
                  <a:pt x="434" y="1044"/>
                </a:lnTo>
                <a:lnTo>
                  <a:pt x="353" y="1066"/>
                </a:lnTo>
                <a:lnTo>
                  <a:pt x="277" y="1082"/>
                </a:lnTo>
                <a:lnTo>
                  <a:pt x="206" y="1104"/>
                </a:lnTo>
                <a:lnTo>
                  <a:pt x="147" y="1126"/>
                </a:lnTo>
                <a:lnTo>
                  <a:pt x="92" y="1148"/>
                </a:lnTo>
                <a:lnTo>
                  <a:pt x="54" y="1175"/>
                </a:lnTo>
                <a:lnTo>
                  <a:pt x="22" y="1202"/>
                </a:lnTo>
                <a:lnTo>
                  <a:pt x="6" y="1229"/>
                </a:lnTo>
                <a:lnTo>
                  <a:pt x="0" y="1262"/>
                </a:lnTo>
                <a:lnTo>
                  <a:pt x="11" y="1295"/>
                </a:lnTo>
                <a:lnTo>
                  <a:pt x="27" y="1327"/>
                </a:lnTo>
                <a:lnTo>
                  <a:pt x="54" y="1355"/>
                </a:lnTo>
                <a:lnTo>
                  <a:pt x="98" y="1382"/>
                </a:lnTo>
                <a:lnTo>
                  <a:pt x="141" y="1404"/>
                </a:lnTo>
                <a:lnTo>
                  <a:pt x="196" y="1425"/>
                </a:lnTo>
                <a:lnTo>
                  <a:pt x="261" y="1447"/>
                </a:lnTo>
                <a:lnTo>
                  <a:pt x="326" y="1469"/>
                </a:lnTo>
                <a:lnTo>
                  <a:pt x="266" y="1442"/>
                </a:lnTo>
                <a:lnTo>
                  <a:pt x="217" y="1414"/>
                </a:lnTo>
                <a:lnTo>
                  <a:pt x="174" y="1387"/>
                </a:lnTo>
                <a:lnTo>
                  <a:pt x="147" y="1360"/>
                </a:lnTo>
                <a:lnTo>
                  <a:pt x="125" y="1333"/>
                </a:lnTo>
                <a:lnTo>
                  <a:pt x="120" y="1306"/>
                </a:lnTo>
                <a:lnTo>
                  <a:pt x="125" y="1278"/>
                </a:lnTo>
                <a:lnTo>
                  <a:pt x="141" y="1257"/>
                </a:lnTo>
                <a:lnTo>
                  <a:pt x="174" y="1229"/>
                </a:lnTo>
                <a:lnTo>
                  <a:pt x="212" y="1208"/>
                </a:lnTo>
                <a:lnTo>
                  <a:pt x="272" y="1186"/>
                </a:lnTo>
                <a:lnTo>
                  <a:pt x="342" y="1164"/>
                </a:lnTo>
                <a:lnTo>
                  <a:pt x="423" y="1142"/>
                </a:lnTo>
                <a:lnTo>
                  <a:pt x="527" y="1121"/>
                </a:lnTo>
                <a:lnTo>
                  <a:pt x="641" y="1104"/>
                </a:lnTo>
                <a:lnTo>
                  <a:pt x="771" y="108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50000">
                <a:srgbClr val="006600"/>
              </a:gs>
              <a:gs pos="100000">
                <a:schemeClr val="folHlink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rot="10800000"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2" name="Freeform 9"/>
          <p:cNvSpPr>
            <a:spLocks/>
          </p:cNvSpPr>
          <p:nvPr/>
        </p:nvSpPr>
        <p:spPr bwMode="hidden">
          <a:xfrm rot="10064022">
            <a:off x="159575" y="5289818"/>
            <a:ext cx="1678758" cy="1682592"/>
          </a:xfrm>
          <a:custGeom>
            <a:avLst/>
            <a:gdLst>
              <a:gd name="T0" fmla="*/ 982 w 2296"/>
              <a:gd name="T1" fmla="*/ 1061 h 1469"/>
              <a:gd name="T2" fmla="*/ 1357 w 2296"/>
              <a:gd name="T3" fmla="*/ 1012 h 1469"/>
              <a:gd name="T4" fmla="*/ 1666 w 2296"/>
              <a:gd name="T5" fmla="*/ 957 h 1469"/>
              <a:gd name="T6" fmla="*/ 1916 w 2296"/>
              <a:gd name="T7" fmla="*/ 897 h 1469"/>
              <a:gd name="T8" fmla="*/ 2100 w 2296"/>
              <a:gd name="T9" fmla="*/ 832 h 1469"/>
              <a:gd name="T10" fmla="*/ 2220 w 2296"/>
              <a:gd name="T11" fmla="*/ 756 h 1469"/>
              <a:gd name="T12" fmla="*/ 2285 w 2296"/>
              <a:gd name="T13" fmla="*/ 669 h 1469"/>
              <a:gd name="T14" fmla="*/ 2290 w 2296"/>
              <a:gd name="T15" fmla="*/ 560 h 1469"/>
              <a:gd name="T16" fmla="*/ 2241 w 2296"/>
              <a:gd name="T17" fmla="*/ 457 h 1469"/>
              <a:gd name="T18" fmla="*/ 2144 w 2296"/>
              <a:gd name="T19" fmla="*/ 364 h 1469"/>
              <a:gd name="T20" fmla="*/ 2008 w 2296"/>
              <a:gd name="T21" fmla="*/ 277 h 1469"/>
              <a:gd name="T22" fmla="*/ 1769 w 2296"/>
              <a:gd name="T23" fmla="*/ 157 h 1469"/>
              <a:gd name="T24" fmla="*/ 1612 w 2296"/>
              <a:gd name="T25" fmla="*/ 92 h 1469"/>
              <a:gd name="T26" fmla="*/ 1476 w 2296"/>
              <a:gd name="T27" fmla="*/ 43 h 1469"/>
              <a:gd name="T28" fmla="*/ 1384 w 2296"/>
              <a:gd name="T29" fmla="*/ 10 h 1469"/>
              <a:gd name="T30" fmla="*/ 1346 w 2296"/>
              <a:gd name="T31" fmla="*/ 0 h 1469"/>
              <a:gd name="T32" fmla="*/ 1655 w 2296"/>
              <a:gd name="T33" fmla="*/ 119 h 1469"/>
              <a:gd name="T34" fmla="*/ 1948 w 2296"/>
              <a:gd name="T35" fmla="*/ 255 h 1469"/>
              <a:gd name="T36" fmla="*/ 2068 w 2296"/>
              <a:gd name="T37" fmla="*/ 326 h 1469"/>
              <a:gd name="T38" fmla="*/ 2171 w 2296"/>
              <a:gd name="T39" fmla="*/ 402 h 1469"/>
              <a:gd name="T40" fmla="*/ 2236 w 2296"/>
              <a:gd name="T41" fmla="*/ 478 h 1469"/>
              <a:gd name="T42" fmla="*/ 2263 w 2296"/>
              <a:gd name="T43" fmla="*/ 560 h 1469"/>
              <a:gd name="T44" fmla="*/ 2241 w 2296"/>
              <a:gd name="T45" fmla="*/ 636 h 1469"/>
              <a:gd name="T46" fmla="*/ 2171 w 2296"/>
              <a:gd name="T47" fmla="*/ 702 h 1469"/>
              <a:gd name="T48" fmla="*/ 2062 w 2296"/>
              <a:gd name="T49" fmla="*/ 756 h 1469"/>
              <a:gd name="T50" fmla="*/ 1921 w 2296"/>
              <a:gd name="T51" fmla="*/ 800 h 1469"/>
              <a:gd name="T52" fmla="*/ 1748 w 2296"/>
              <a:gd name="T53" fmla="*/ 843 h 1469"/>
              <a:gd name="T54" fmla="*/ 1351 w 2296"/>
              <a:gd name="T55" fmla="*/ 908 h 1469"/>
              <a:gd name="T56" fmla="*/ 923 w 2296"/>
              <a:gd name="T57" fmla="*/ 968 h 1469"/>
              <a:gd name="T58" fmla="*/ 521 w 2296"/>
              <a:gd name="T59" fmla="*/ 1028 h 1469"/>
              <a:gd name="T60" fmla="*/ 353 w 2296"/>
              <a:gd name="T61" fmla="*/ 1066 h 1469"/>
              <a:gd name="T62" fmla="*/ 206 w 2296"/>
              <a:gd name="T63" fmla="*/ 1104 h 1469"/>
              <a:gd name="T64" fmla="*/ 92 w 2296"/>
              <a:gd name="T65" fmla="*/ 1148 h 1469"/>
              <a:gd name="T66" fmla="*/ 22 w 2296"/>
              <a:gd name="T67" fmla="*/ 1202 h 1469"/>
              <a:gd name="T68" fmla="*/ 0 w 2296"/>
              <a:gd name="T69" fmla="*/ 1262 h 1469"/>
              <a:gd name="T70" fmla="*/ 27 w 2296"/>
              <a:gd name="T71" fmla="*/ 1327 h 1469"/>
              <a:gd name="T72" fmla="*/ 98 w 2296"/>
              <a:gd name="T73" fmla="*/ 1382 h 1469"/>
              <a:gd name="T74" fmla="*/ 196 w 2296"/>
              <a:gd name="T75" fmla="*/ 1425 h 1469"/>
              <a:gd name="T76" fmla="*/ 326 w 2296"/>
              <a:gd name="T77" fmla="*/ 1469 h 1469"/>
              <a:gd name="T78" fmla="*/ 217 w 2296"/>
              <a:gd name="T79" fmla="*/ 1414 h 1469"/>
              <a:gd name="T80" fmla="*/ 147 w 2296"/>
              <a:gd name="T81" fmla="*/ 1360 h 1469"/>
              <a:gd name="T82" fmla="*/ 120 w 2296"/>
              <a:gd name="T83" fmla="*/ 1306 h 1469"/>
              <a:gd name="T84" fmla="*/ 141 w 2296"/>
              <a:gd name="T85" fmla="*/ 1257 h 1469"/>
              <a:gd name="T86" fmla="*/ 212 w 2296"/>
              <a:gd name="T87" fmla="*/ 1208 h 1469"/>
              <a:gd name="T88" fmla="*/ 342 w 2296"/>
              <a:gd name="T89" fmla="*/ 1164 h 1469"/>
              <a:gd name="T90" fmla="*/ 527 w 2296"/>
              <a:gd name="T91" fmla="*/ 1121 h 1469"/>
              <a:gd name="T92" fmla="*/ 771 w 2296"/>
              <a:gd name="T93" fmla="*/ 1088 h 146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296"/>
              <a:gd name="T142" fmla="*/ 0 h 1469"/>
              <a:gd name="T143" fmla="*/ 2296 w 2296"/>
              <a:gd name="T144" fmla="*/ 1469 h 146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296" h="1469">
                <a:moveTo>
                  <a:pt x="771" y="1088"/>
                </a:moveTo>
                <a:lnTo>
                  <a:pt x="982" y="1061"/>
                </a:lnTo>
                <a:lnTo>
                  <a:pt x="1178" y="1034"/>
                </a:lnTo>
                <a:lnTo>
                  <a:pt x="1357" y="1012"/>
                </a:lnTo>
                <a:lnTo>
                  <a:pt x="1520" y="985"/>
                </a:lnTo>
                <a:lnTo>
                  <a:pt x="1666" y="957"/>
                </a:lnTo>
                <a:lnTo>
                  <a:pt x="1796" y="930"/>
                </a:lnTo>
                <a:lnTo>
                  <a:pt x="1916" y="897"/>
                </a:lnTo>
                <a:lnTo>
                  <a:pt x="2013" y="870"/>
                </a:lnTo>
                <a:lnTo>
                  <a:pt x="2100" y="832"/>
                </a:lnTo>
                <a:lnTo>
                  <a:pt x="2171" y="800"/>
                </a:lnTo>
                <a:lnTo>
                  <a:pt x="2220" y="756"/>
                </a:lnTo>
                <a:lnTo>
                  <a:pt x="2263" y="712"/>
                </a:lnTo>
                <a:lnTo>
                  <a:pt x="2285" y="669"/>
                </a:lnTo>
                <a:lnTo>
                  <a:pt x="2296" y="614"/>
                </a:lnTo>
                <a:lnTo>
                  <a:pt x="2290" y="560"/>
                </a:lnTo>
                <a:lnTo>
                  <a:pt x="2269" y="500"/>
                </a:lnTo>
                <a:lnTo>
                  <a:pt x="2241" y="457"/>
                </a:lnTo>
                <a:lnTo>
                  <a:pt x="2198" y="408"/>
                </a:lnTo>
                <a:lnTo>
                  <a:pt x="2144" y="364"/>
                </a:lnTo>
                <a:lnTo>
                  <a:pt x="2079" y="321"/>
                </a:lnTo>
                <a:lnTo>
                  <a:pt x="2008" y="277"/>
                </a:lnTo>
                <a:lnTo>
                  <a:pt x="1927" y="234"/>
                </a:lnTo>
                <a:lnTo>
                  <a:pt x="1769" y="157"/>
                </a:lnTo>
                <a:lnTo>
                  <a:pt x="1688" y="125"/>
                </a:lnTo>
                <a:lnTo>
                  <a:pt x="1612" y="92"/>
                </a:lnTo>
                <a:lnTo>
                  <a:pt x="1536" y="65"/>
                </a:lnTo>
                <a:lnTo>
                  <a:pt x="1476" y="43"/>
                </a:lnTo>
                <a:lnTo>
                  <a:pt x="1422" y="27"/>
                </a:lnTo>
                <a:lnTo>
                  <a:pt x="1384" y="10"/>
                </a:lnTo>
                <a:lnTo>
                  <a:pt x="1357" y="5"/>
                </a:lnTo>
                <a:lnTo>
                  <a:pt x="1346" y="0"/>
                </a:lnTo>
                <a:lnTo>
                  <a:pt x="1498" y="54"/>
                </a:lnTo>
                <a:lnTo>
                  <a:pt x="1655" y="119"/>
                </a:lnTo>
                <a:lnTo>
                  <a:pt x="1807" y="185"/>
                </a:lnTo>
                <a:lnTo>
                  <a:pt x="1948" y="255"/>
                </a:lnTo>
                <a:lnTo>
                  <a:pt x="2013" y="288"/>
                </a:lnTo>
                <a:lnTo>
                  <a:pt x="2068" y="326"/>
                </a:lnTo>
                <a:lnTo>
                  <a:pt x="2122" y="364"/>
                </a:lnTo>
                <a:lnTo>
                  <a:pt x="2171" y="402"/>
                </a:lnTo>
                <a:lnTo>
                  <a:pt x="2209" y="440"/>
                </a:lnTo>
                <a:lnTo>
                  <a:pt x="2236" y="478"/>
                </a:lnTo>
                <a:lnTo>
                  <a:pt x="2252" y="522"/>
                </a:lnTo>
                <a:lnTo>
                  <a:pt x="2263" y="560"/>
                </a:lnTo>
                <a:lnTo>
                  <a:pt x="2258" y="598"/>
                </a:lnTo>
                <a:lnTo>
                  <a:pt x="2241" y="636"/>
                </a:lnTo>
                <a:lnTo>
                  <a:pt x="2214" y="669"/>
                </a:lnTo>
                <a:lnTo>
                  <a:pt x="2171" y="702"/>
                </a:lnTo>
                <a:lnTo>
                  <a:pt x="2122" y="729"/>
                </a:lnTo>
                <a:lnTo>
                  <a:pt x="2062" y="756"/>
                </a:lnTo>
                <a:lnTo>
                  <a:pt x="1997" y="778"/>
                </a:lnTo>
                <a:lnTo>
                  <a:pt x="1921" y="800"/>
                </a:lnTo>
                <a:lnTo>
                  <a:pt x="1834" y="821"/>
                </a:lnTo>
                <a:lnTo>
                  <a:pt x="1748" y="843"/>
                </a:lnTo>
                <a:lnTo>
                  <a:pt x="1552" y="876"/>
                </a:lnTo>
                <a:lnTo>
                  <a:pt x="1351" y="908"/>
                </a:lnTo>
                <a:lnTo>
                  <a:pt x="1134" y="941"/>
                </a:lnTo>
                <a:lnTo>
                  <a:pt x="923" y="968"/>
                </a:lnTo>
                <a:lnTo>
                  <a:pt x="716" y="995"/>
                </a:lnTo>
                <a:lnTo>
                  <a:pt x="521" y="1028"/>
                </a:lnTo>
                <a:lnTo>
                  <a:pt x="434" y="1044"/>
                </a:lnTo>
                <a:lnTo>
                  <a:pt x="353" y="1066"/>
                </a:lnTo>
                <a:lnTo>
                  <a:pt x="277" y="1082"/>
                </a:lnTo>
                <a:lnTo>
                  <a:pt x="206" y="1104"/>
                </a:lnTo>
                <a:lnTo>
                  <a:pt x="147" y="1126"/>
                </a:lnTo>
                <a:lnTo>
                  <a:pt x="92" y="1148"/>
                </a:lnTo>
                <a:lnTo>
                  <a:pt x="54" y="1175"/>
                </a:lnTo>
                <a:lnTo>
                  <a:pt x="22" y="1202"/>
                </a:lnTo>
                <a:lnTo>
                  <a:pt x="6" y="1229"/>
                </a:lnTo>
                <a:lnTo>
                  <a:pt x="0" y="1262"/>
                </a:lnTo>
                <a:lnTo>
                  <a:pt x="11" y="1295"/>
                </a:lnTo>
                <a:lnTo>
                  <a:pt x="27" y="1327"/>
                </a:lnTo>
                <a:lnTo>
                  <a:pt x="54" y="1355"/>
                </a:lnTo>
                <a:lnTo>
                  <a:pt x="98" y="1382"/>
                </a:lnTo>
                <a:lnTo>
                  <a:pt x="141" y="1404"/>
                </a:lnTo>
                <a:lnTo>
                  <a:pt x="196" y="1425"/>
                </a:lnTo>
                <a:lnTo>
                  <a:pt x="261" y="1447"/>
                </a:lnTo>
                <a:lnTo>
                  <a:pt x="326" y="1469"/>
                </a:lnTo>
                <a:lnTo>
                  <a:pt x="266" y="1442"/>
                </a:lnTo>
                <a:lnTo>
                  <a:pt x="217" y="1414"/>
                </a:lnTo>
                <a:lnTo>
                  <a:pt x="174" y="1387"/>
                </a:lnTo>
                <a:lnTo>
                  <a:pt x="147" y="1360"/>
                </a:lnTo>
                <a:lnTo>
                  <a:pt x="125" y="1333"/>
                </a:lnTo>
                <a:lnTo>
                  <a:pt x="120" y="1306"/>
                </a:lnTo>
                <a:lnTo>
                  <a:pt x="125" y="1278"/>
                </a:lnTo>
                <a:lnTo>
                  <a:pt x="141" y="1257"/>
                </a:lnTo>
                <a:lnTo>
                  <a:pt x="174" y="1229"/>
                </a:lnTo>
                <a:lnTo>
                  <a:pt x="212" y="1208"/>
                </a:lnTo>
                <a:lnTo>
                  <a:pt x="272" y="1186"/>
                </a:lnTo>
                <a:lnTo>
                  <a:pt x="342" y="1164"/>
                </a:lnTo>
                <a:lnTo>
                  <a:pt x="423" y="1142"/>
                </a:lnTo>
                <a:lnTo>
                  <a:pt x="527" y="1121"/>
                </a:lnTo>
                <a:lnTo>
                  <a:pt x="641" y="1104"/>
                </a:lnTo>
                <a:lnTo>
                  <a:pt x="771" y="1088"/>
                </a:lnTo>
                <a:close/>
              </a:path>
            </a:pathLst>
          </a:custGeom>
          <a:gradFill rotWithShape="1">
            <a:gsLst>
              <a:gs pos="0">
                <a:srgbClr val="FF9900"/>
              </a:gs>
              <a:gs pos="50000">
                <a:srgbClr val="FFFF00"/>
              </a:gs>
              <a:gs pos="100000">
                <a:srgbClr val="FF9900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rot="10800000"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583200" y="485136"/>
            <a:ext cx="790634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s-EC" sz="1600" b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APROXIMACIONES DE LA TEORÍA ESTRATÉGICA CLÁSICA </a:t>
            </a:r>
          </a:p>
          <a:p>
            <a:pPr algn="ctr" eaLnBrk="0" hangingPunct="0"/>
            <a:r>
              <a:rPr lang="es-EC" sz="1600" b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EN CINCO ASPECTOS CRUCIALES:</a:t>
            </a: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434104" y="1104135"/>
            <a:ext cx="8204538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800100" lvl="1" indent="-342900" algn="just" eaLnBrk="0" hangingPunct="0">
              <a:buFont typeface="+mj-lt"/>
              <a:buAutoNum type="arabicPeriod"/>
            </a:pPr>
            <a:r>
              <a:rPr lang="es-EC" sz="1600" i="1" dirty="0" smtClean="0">
                <a:latin typeface="Bookman Old Style" pitchFamily="18" charset="0"/>
                <a:cs typeface="Times New Roman" pitchFamily="18" charset="0"/>
              </a:rPr>
              <a:t>La clave, recuperar al ser humano- complejidad de problemas/oportunidades a los que enfrentarse…la belleza del reto no debe ocultarnos la dificultad de la tarea</a:t>
            </a:r>
          </a:p>
          <a:p>
            <a:pPr marL="800100" lvl="1" indent="-342900" algn="just" eaLnBrk="0" hangingPunct="0">
              <a:buFont typeface="+mj-lt"/>
              <a:buAutoNum type="arabicPeriod"/>
            </a:pPr>
            <a:r>
              <a:rPr lang="es-EC" sz="1600" i="1" dirty="0" smtClean="0">
                <a:latin typeface="Bookman Old Style" pitchFamily="18" charset="0"/>
                <a:cs typeface="Times New Roman" pitchFamily="18" charset="0"/>
              </a:rPr>
              <a:t>El nuevo modelo de hombre –jugador pone en primer plano los procesos cognitivos y los valorativos, lo que desplaza el interés de la información, la estrategia deja de ser únicamente un juego de intereses, creencias y deseos confrontados para convertirse también en juego de percepciones valoradas</a:t>
            </a:r>
          </a:p>
          <a:p>
            <a:pPr marL="800100" lvl="1" indent="-342900" algn="just" eaLnBrk="0" hangingPunct="0">
              <a:buFont typeface="+mj-lt"/>
              <a:buAutoNum type="arabicPeriod"/>
            </a:pPr>
            <a:r>
              <a:rPr lang="es-EC" sz="1600" i="1" dirty="0" smtClean="0">
                <a:latin typeface="Bookman Old Style" pitchFamily="18" charset="0"/>
                <a:cs typeface="Times New Roman" pitchFamily="18" charset="0"/>
              </a:rPr>
              <a:t>Responde a la concepción Kantiana, en la medida en que entendemos que las decisiones se adoptan por sujetos agenciales a partir de estados mentales intencionales y que se generan a partir de conocimientos y de valores</a:t>
            </a:r>
          </a:p>
          <a:p>
            <a:pPr marL="800100" lvl="1" indent="-342900" algn="just" eaLnBrk="0" hangingPunct="0">
              <a:buFont typeface="+mj-lt"/>
              <a:buAutoNum type="arabicPeriod"/>
            </a:pPr>
            <a:r>
              <a:rPr lang="es-EC" sz="1600" i="1" dirty="0" smtClean="0">
                <a:latin typeface="Bookman Old Style" pitchFamily="18" charset="0"/>
                <a:cs typeface="Times New Roman" pitchFamily="18" charset="0"/>
              </a:rPr>
              <a:t>Distintas disciplinas que ya habían sido incorporadas en la teoría de juegos, es necesario dejarse  constreñir con algoritmos – recuperación de lo cualitativo</a:t>
            </a:r>
          </a:p>
          <a:p>
            <a:pPr marL="800100" lvl="1" indent="-342900" algn="just" eaLnBrk="0" hangingPunct="0">
              <a:buFont typeface="+mj-lt"/>
              <a:buAutoNum type="arabicPeriod"/>
            </a:pPr>
            <a:r>
              <a:rPr lang="es-EC" sz="1600" i="1" dirty="0" smtClean="0">
                <a:latin typeface="Bookman Old Style" pitchFamily="18" charset="0"/>
                <a:cs typeface="Times New Roman" pitchFamily="18" charset="0"/>
              </a:rPr>
              <a:t>Aspira a aportar:</a:t>
            </a:r>
          </a:p>
          <a:p>
            <a:pPr marL="1257300" lvl="2" indent="-342900" algn="just" eaLnBrk="0" hangingPunct="0">
              <a:buFont typeface="+mj-lt"/>
              <a:buAutoNum type="alphaLcPeriod"/>
            </a:pPr>
            <a:r>
              <a:rPr lang="es-EC" sz="1600" i="1" dirty="0" smtClean="0">
                <a:latin typeface="Bookman Old Style" pitchFamily="18" charset="0"/>
                <a:cs typeface="Times New Roman" pitchFamily="18" charset="0"/>
              </a:rPr>
              <a:t>Reglas hermenéuticas – reductoras de incertidumbres</a:t>
            </a:r>
          </a:p>
          <a:p>
            <a:pPr marL="1257300" lvl="2" indent="-342900" algn="just" eaLnBrk="0" hangingPunct="0">
              <a:buFont typeface="+mj-lt"/>
              <a:buAutoNum type="alphaLcPeriod"/>
            </a:pPr>
            <a:r>
              <a:rPr lang="es-EC" sz="1600" i="1" dirty="0" smtClean="0">
                <a:latin typeface="Bookman Old Style" pitchFamily="18" charset="0"/>
                <a:cs typeface="Times New Roman" pitchFamily="18" charset="0"/>
              </a:rPr>
              <a:t>Reglas de decisión – no necesariamente exactas</a:t>
            </a:r>
          </a:p>
        </p:txBody>
      </p:sp>
    </p:spTree>
    <p:extLst>
      <p:ext uri="{BB962C8B-B14F-4D97-AF65-F5344CB8AC3E}">
        <p14:creationId xmlns:p14="http://schemas.microsoft.com/office/powerpoint/2010/main" val="35799423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magine 11" descr="fondo-trisquel-naranja.jpg"/>
          <p:cNvPicPr>
            <a:picLocks noChangeAspect="1"/>
          </p:cNvPicPr>
          <p:nvPr/>
        </p:nvPicPr>
        <p:blipFill>
          <a:blip r:embed="rId3" cstate="print"/>
          <a:srcRect b="3177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2535" name="Rectangle 3"/>
          <p:cNvSpPr>
            <a:spLocks noChangeArrowheads="1"/>
          </p:cNvSpPr>
          <p:nvPr/>
        </p:nvSpPr>
        <p:spPr bwMode="auto">
          <a:xfrm rot="5400000">
            <a:off x="2508313" y="-1768724"/>
            <a:ext cx="4019797" cy="8471647"/>
          </a:xfrm>
          <a:prstGeom prst="rect">
            <a:avLst/>
          </a:prstGeom>
          <a:gradFill flip="none" rotWithShape="1">
            <a:gsLst>
              <a:gs pos="12000">
                <a:srgbClr val="FFFFCC"/>
              </a:gs>
              <a:gs pos="100000">
                <a:srgbClr val="FF9933"/>
              </a:gs>
              <a:gs pos="69000">
                <a:srgbClr val="FFFFCC"/>
              </a:gs>
              <a:gs pos="0">
                <a:srgbClr val="FFFFCC"/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vert="eaVert" wrap="none" anchor="ctr"/>
          <a:lstStyle/>
          <a:p>
            <a:endParaRPr lang="it-IT" sz="2400">
              <a:latin typeface="Times New Roman" pitchFamily="18" charset="0"/>
            </a:endParaRP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0" y="5747657"/>
            <a:ext cx="9144000" cy="775071"/>
          </a:xfrm>
          <a:prstGeom prst="rect">
            <a:avLst/>
          </a:prstGeom>
          <a:gradFill rotWithShape="1">
            <a:gsLst>
              <a:gs pos="0">
                <a:srgbClr val="99CC00"/>
              </a:gs>
              <a:gs pos="100000">
                <a:srgbClr val="99CC00">
                  <a:gamma/>
                  <a:shade val="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it-IT" sz="1800"/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718457" y="796259"/>
            <a:ext cx="7920317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Dentro de la aproximación cualitativa</a:t>
            </a:r>
            <a:endParaRPr kumimoji="0" lang="es-EC" sz="160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C" sz="160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457200" marR="0" lvl="0" indent="-4572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</a:pPr>
            <a:r>
              <a:rPr lang="es-EC" sz="1600" i="1" baseline="0" dirty="0" smtClean="0">
                <a:latin typeface="Bookman Old Style" pitchFamily="18" charset="0"/>
                <a:cs typeface="Times New Roman" pitchFamily="18" charset="0"/>
              </a:rPr>
              <a:t>Entendemos que es posible conciliar el paradigma lógico- analítico de la teoría de juegos con el modelo bio-antro-</a:t>
            </a:r>
            <a:r>
              <a:rPr lang="es-EC" sz="1600" i="1" baseline="0" dirty="0" err="1" smtClean="0">
                <a:latin typeface="Bookman Old Style" pitchFamily="18" charset="0"/>
                <a:cs typeface="Times New Roman" pitchFamily="18" charset="0"/>
              </a:rPr>
              <a:t>psico</a:t>
            </a:r>
            <a:r>
              <a:rPr lang="es-EC" sz="1600" i="1" baseline="0" dirty="0" smtClean="0">
                <a:latin typeface="Bookman Old Style" pitchFamily="18" charset="0"/>
                <a:cs typeface="Times New Roman" pitchFamily="18" charset="0"/>
              </a:rPr>
              <a:t>-sociocultural del hombre</a:t>
            </a:r>
          </a:p>
          <a:p>
            <a:pPr marL="457200" marR="0" lvl="0" indent="-4572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</a:pPr>
            <a:r>
              <a:rPr kumimoji="0" lang="es-EC" sz="160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cs typeface="Times New Roman" pitchFamily="18" charset="0"/>
              </a:rPr>
              <a:t>Falta, sin embargo construir un modelo directivo que sepa conjugar y compatibilizar percepciones, valores, culturas y diferencias</a:t>
            </a:r>
          </a:p>
          <a:p>
            <a:pPr marL="457200" marR="0" lvl="0" indent="-4572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</a:pPr>
            <a:r>
              <a:rPr lang="es-EC" sz="1600" i="1" baseline="0" dirty="0" smtClean="0">
                <a:latin typeface="Bookman Old Style" pitchFamily="18" charset="0"/>
                <a:cs typeface="Times New Roman" pitchFamily="18" charset="0"/>
              </a:rPr>
              <a:t>Dentro de ese modelo y todavía a nivel de hipótesis, la comunicación emerge como el</a:t>
            </a:r>
            <a:r>
              <a:rPr lang="es-EC" sz="1600" i="1" dirty="0" smtClean="0">
                <a:latin typeface="Bookman Old Style" pitchFamily="18" charset="0"/>
                <a:cs typeface="Times New Roman" pitchFamily="18" charset="0"/>
              </a:rPr>
              <a:t> proceso estratégico capaz de articular interna y externamente dichos componentes y generar consensos</a:t>
            </a:r>
            <a:endParaRPr kumimoji="0" lang="es-EC" sz="16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Freeform 4"/>
          <p:cNvSpPr>
            <a:spLocks/>
          </p:cNvSpPr>
          <p:nvPr/>
        </p:nvSpPr>
        <p:spPr bwMode="hidden">
          <a:xfrm>
            <a:off x="4049487" y="4013860"/>
            <a:ext cx="3491344" cy="2844140"/>
          </a:xfrm>
          <a:custGeom>
            <a:avLst/>
            <a:gdLst>
              <a:gd name="T0" fmla="*/ 2740 w 2882"/>
              <a:gd name="T1" fmla="*/ 528 h 1671"/>
              <a:gd name="T2" fmla="*/ 2632 w 2882"/>
              <a:gd name="T3" fmla="*/ 484 h 1671"/>
              <a:gd name="T4" fmla="*/ 2480 w 2882"/>
              <a:gd name="T5" fmla="*/ 424 h 1671"/>
              <a:gd name="T6" fmla="*/ 2203 w 2882"/>
              <a:gd name="T7" fmla="*/ 343 h 1671"/>
              <a:gd name="T8" fmla="*/ 1970 w 2882"/>
              <a:gd name="T9" fmla="*/ 277 h 1671"/>
              <a:gd name="T10" fmla="*/ 1807 w 2882"/>
              <a:gd name="T11" fmla="*/ 212 h 1671"/>
              <a:gd name="T12" fmla="*/ 1693 w 2882"/>
              <a:gd name="T13" fmla="*/ 152 h 1671"/>
              <a:gd name="T14" fmla="*/ 1628 w 2882"/>
              <a:gd name="T15" fmla="*/ 103 h 1671"/>
              <a:gd name="T16" fmla="*/ 1590 w 2882"/>
              <a:gd name="T17" fmla="*/ 60 h 1671"/>
              <a:gd name="T18" fmla="*/ 1579 w 2882"/>
              <a:gd name="T19" fmla="*/ 27 h 1671"/>
              <a:gd name="T20" fmla="*/ 1585 w 2882"/>
              <a:gd name="T21" fmla="*/ 0 h 1671"/>
              <a:gd name="T22" fmla="*/ 1557 w 2882"/>
              <a:gd name="T23" fmla="*/ 49 h 1671"/>
              <a:gd name="T24" fmla="*/ 1568 w 2882"/>
              <a:gd name="T25" fmla="*/ 98 h 1671"/>
              <a:gd name="T26" fmla="*/ 1617 w 2882"/>
              <a:gd name="T27" fmla="*/ 141 h 1671"/>
              <a:gd name="T28" fmla="*/ 1688 w 2882"/>
              <a:gd name="T29" fmla="*/ 185 h 1671"/>
              <a:gd name="T30" fmla="*/ 1791 w 2882"/>
              <a:gd name="T31" fmla="*/ 228 h 1671"/>
              <a:gd name="T32" fmla="*/ 2040 w 2882"/>
              <a:gd name="T33" fmla="*/ 310 h 1671"/>
              <a:gd name="T34" fmla="*/ 2285 w 2882"/>
              <a:gd name="T35" fmla="*/ 381 h 1671"/>
              <a:gd name="T36" fmla="*/ 2464 w 2882"/>
              <a:gd name="T37" fmla="*/ 435 h 1671"/>
              <a:gd name="T38" fmla="*/ 2605 w 2882"/>
              <a:gd name="T39" fmla="*/ 484 h 1671"/>
              <a:gd name="T40" fmla="*/ 2708 w 2882"/>
              <a:gd name="T41" fmla="*/ 528 h 1671"/>
              <a:gd name="T42" fmla="*/ 2768 w 2882"/>
              <a:gd name="T43" fmla="*/ 560 h 1671"/>
              <a:gd name="T44" fmla="*/ 2795 w 2882"/>
              <a:gd name="T45" fmla="*/ 593 h 1671"/>
              <a:gd name="T46" fmla="*/ 2795 w 2882"/>
              <a:gd name="T47" fmla="*/ 642 h 1671"/>
              <a:gd name="T48" fmla="*/ 2762 w 2882"/>
              <a:gd name="T49" fmla="*/ 691 h 1671"/>
              <a:gd name="T50" fmla="*/ 2692 w 2882"/>
              <a:gd name="T51" fmla="*/ 735 h 1671"/>
              <a:gd name="T52" fmla="*/ 2589 w 2882"/>
              <a:gd name="T53" fmla="*/ 778 h 1671"/>
              <a:gd name="T54" fmla="*/ 2458 w 2882"/>
              <a:gd name="T55" fmla="*/ 822 h 1671"/>
              <a:gd name="T56" fmla="*/ 2301 w 2882"/>
              <a:gd name="T57" fmla="*/ 865 h 1671"/>
              <a:gd name="T58" fmla="*/ 2030 w 2882"/>
              <a:gd name="T59" fmla="*/ 930 h 1671"/>
              <a:gd name="T60" fmla="*/ 1606 w 2882"/>
              <a:gd name="T61" fmla="*/ 1034 h 1671"/>
              <a:gd name="T62" fmla="*/ 1145 w 2882"/>
              <a:gd name="T63" fmla="*/ 1164 h 1671"/>
              <a:gd name="T64" fmla="*/ 673 w 2882"/>
              <a:gd name="T65" fmla="*/ 1328 h 1671"/>
              <a:gd name="T66" fmla="*/ 217 w 2882"/>
              <a:gd name="T67" fmla="*/ 1545 h 1671"/>
              <a:gd name="T68" fmla="*/ 353 w 2882"/>
              <a:gd name="T69" fmla="*/ 1671 h 1671"/>
              <a:gd name="T70" fmla="*/ 754 w 2882"/>
              <a:gd name="T71" fmla="*/ 1469 h 1671"/>
              <a:gd name="T72" fmla="*/ 1145 w 2882"/>
              <a:gd name="T73" fmla="*/ 1311 h 1671"/>
              <a:gd name="T74" fmla="*/ 1519 w 2882"/>
              <a:gd name="T75" fmla="*/ 1186 h 1671"/>
              <a:gd name="T76" fmla="*/ 1861 w 2882"/>
              <a:gd name="T77" fmla="*/ 1083 h 1671"/>
              <a:gd name="T78" fmla="*/ 2165 w 2882"/>
              <a:gd name="T79" fmla="*/ 1007 h 1671"/>
              <a:gd name="T80" fmla="*/ 2426 w 2882"/>
              <a:gd name="T81" fmla="*/ 947 h 1671"/>
              <a:gd name="T82" fmla="*/ 2626 w 2882"/>
              <a:gd name="T83" fmla="*/ 892 h 1671"/>
              <a:gd name="T84" fmla="*/ 2762 w 2882"/>
              <a:gd name="T85" fmla="*/ 838 h 1671"/>
              <a:gd name="T86" fmla="*/ 2827 w 2882"/>
              <a:gd name="T87" fmla="*/ 794 h 1671"/>
              <a:gd name="T88" fmla="*/ 2865 w 2882"/>
              <a:gd name="T89" fmla="*/ 745 h 1671"/>
              <a:gd name="T90" fmla="*/ 2882 w 2882"/>
              <a:gd name="T91" fmla="*/ 702 h 1671"/>
              <a:gd name="T92" fmla="*/ 2854 w 2882"/>
              <a:gd name="T93" fmla="*/ 620 h 1671"/>
              <a:gd name="T94" fmla="*/ 2800 w 2882"/>
              <a:gd name="T95" fmla="*/ 560 h 1671"/>
              <a:gd name="T96" fmla="*/ 2773 w 2882"/>
              <a:gd name="T97" fmla="*/ 544 h 1671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2882"/>
              <a:gd name="T148" fmla="*/ 0 h 1671"/>
              <a:gd name="T149" fmla="*/ 2882 w 2882"/>
              <a:gd name="T150" fmla="*/ 1671 h 1671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2882" h="1671">
                <a:moveTo>
                  <a:pt x="2773" y="544"/>
                </a:moveTo>
                <a:lnTo>
                  <a:pt x="2740" y="528"/>
                </a:lnTo>
                <a:lnTo>
                  <a:pt x="2692" y="506"/>
                </a:lnTo>
                <a:lnTo>
                  <a:pt x="2632" y="484"/>
                </a:lnTo>
                <a:lnTo>
                  <a:pt x="2561" y="457"/>
                </a:lnTo>
                <a:lnTo>
                  <a:pt x="2480" y="424"/>
                </a:lnTo>
                <a:lnTo>
                  <a:pt x="2388" y="397"/>
                </a:lnTo>
                <a:lnTo>
                  <a:pt x="2203" y="343"/>
                </a:lnTo>
                <a:lnTo>
                  <a:pt x="2078" y="310"/>
                </a:lnTo>
                <a:lnTo>
                  <a:pt x="1970" y="277"/>
                </a:lnTo>
                <a:lnTo>
                  <a:pt x="1878" y="245"/>
                </a:lnTo>
                <a:lnTo>
                  <a:pt x="1807" y="212"/>
                </a:lnTo>
                <a:lnTo>
                  <a:pt x="1742" y="179"/>
                </a:lnTo>
                <a:lnTo>
                  <a:pt x="1693" y="152"/>
                </a:lnTo>
                <a:lnTo>
                  <a:pt x="1655" y="125"/>
                </a:lnTo>
                <a:lnTo>
                  <a:pt x="1628" y="103"/>
                </a:lnTo>
                <a:lnTo>
                  <a:pt x="1606" y="81"/>
                </a:lnTo>
                <a:lnTo>
                  <a:pt x="1590" y="60"/>
                </a:lnTo>
                <a:lnTo>
                  <a:pt x="1585" y="43"/>
                </a:lnTo>
                <a:lnTo>
                  <a:pt x="1579" y="27"/>
                </a:lnTo>
                <a:lnTo>
                  <a:pt x="1585" y="5"/>
                </a:lnTo>
                <a:lnTo>
                  <a:pt x="1585" y="0"/>
                </a:lnTo>
                <a:lnTo>
                  <a:pt x="1568" y="27"/>
                </a:lnTo>
                <a:lnTo>
                  <a:pt x="1557" y="49"/>
                </a:lnTo>
                <a:lnTo>
                  <a:pt x="1557" y="76"/>
                </a:lnTo>
                <a:lnTo>
                  <a:pt x="1568" y="98"/>
                </a:lnTo>
                <a:lnTo>
                  <a:pt x="1590" y="120"/>
                </a:lnTo>
                <a:lnTo>
                  <a:pt x="1617" y="141"/>
                </a:lnTo>
                <a:lnTo>
                  <a:pt x="1650" y="163"/>
                </a:lnTo>
                <a:lnTo>
                  <a:pt x="1688" y="185"/>
                </a:lnTo>
                <a:lnTo>
                  <a:pt x="1737" y="207"/>
                </a:lnTo>
                <a:lnTo>
                  <a:pt x="1791" y="228"/>
                </a:lnTo>
                <a:lnTo>
                  <a:pt x="1905" y="267"/>
                </a:lnTo>
                <a:lnTo>
                  <a:pt x="2040" y="310"/>
                </a:lnTo>
                <a:lnTo>
                  <a:pt x="2182" y="348"/>
                </a:lnTo>
                <a:lnTo>
                  <a:pt x="2285" y="381"/>
                </a:lnTo>
                <a:lnTo>
                  <a:pt x="2382" y="408"/>
                </a:lnTo>
                <a:lnTo>
                  <a:pt x="2464" y="435"/>
                </a:lnTo>
                <a:lnTo>
                  <a:pt x="2540" y="462"/>
                </a:lnTo>
                <a:lnTo>
                  <a:pt x="2605" y="484"/>
                </a:lnTo>
                <a:lnTo>
                  <a:pt x="2659" y="506"/>
                </a:lnTo>
                <a:lnTo>
                  <a:pt x="2708" y="528"/>
                </a:lnTo>
                <a:lnTo>
                  <a:pt x="2740" y="544"/>
                </a:lnTo>
                <a:lnTo>
                  <a:pt x="2768" y="560"/>
                </a:lnTo>
                <a:lnTo>
                  <a:pt x="2784" y="577"/>
                </a:lnTo>
                <a:lnTo>
                  <a:pt x="2795" y="593"/>
                </a:lnTo>
                <a:lnTo>
                  <a:pt x="2800" y="615"/>
                </a:lnTo>
                <a:lnTo>
                  <a:pt x="2795" y="642"/>
                </a:lnTo>
                <a:lnTo>
                  <a:pt x="2784" y="664"/>
                </a:lnTo>
                <a:lnTo>
                  <a:pt x="2762" y="691"/>
                </a:lnTo>
                <a:lnTo>
                  <a:pt x="2730" y="713"/>
                </a:lnTo>
                <a:lnTo>
                  <a:pt x="2692" y="735"/>
                </a:lnTo>
                <a:lnTo>
                  <a:pt x="2643" y="756"/>
                </a:lnTo>
                <a:lnTo>
                  <a:pt x="2589" y="778"/>
                </a:lnTo>
                <a:lnTo>
                  <a:pt x="2529" y="800"/>
                </a:lnTo>
                <a:lnTo>
                  <a:pt x="2458" y="822"/>
                </a:lnTo>
                <a:lnTo>
                  <a:pt x="2382" y="843"/>
                </a:lnTo>
                <a:lnTo>
                  <a:pt x="2301" y="865"/>
                </a:lnTo>
                <a:lnTo>
                  <a:pt x="2214" y="887"/>
                </a:lnTo>
                <a:lnTo>
                  <a:pt x="2030" y="930"/>
                </a:lnTo>
                <a:lnTo>
                  <a:pt x="1823" y="979"/>
                </a:lnTo>
                <a:lnTo>
                  <a:pt x="1606" y="1034"/>
                </a:lnTo>
                <a:lnTo>
                  <a:pt x="1378" y="1094"/>
                </a:lnTo>
                <a:lnTo>
                  <a:pt x="1145" y="1164"/>
                </a:lnTo>
                <a:lnTo>
                  <a:pt x="912" y="1241"/>
                </a:lnTo>
                <a:lnTo>
                  <a:pt x="673" y="1328"/>
                </a:lnTo>
                <a:lnTo>
                  <a:pt x="440" y="1431"/>
                </a:lnTo>
                <a:lnTo>
                  <a:pt x="217" y="1545"/>
                </a:lnTo>
                <a:lnTo>
                  <a:pt x="0" y="1671"/>
                </a:lnTo>
                <a:lnTo>
                  <a:pt x="353" y="1671"/>
                </a:lnTo>
                <a:lnTo>
                  <a:pt x="554" y="1567"/>
                </a:lnTo>
                <a:lnTo>
                  <a:pt x="754" y="1469"/>
                </a:lnTo>
                <a:lnTo>
                  <a:pt x="955" y="1388"/>
                </a:lnTo>
                <a:lnTo>
                  <a:pt x="1145" y="1311"/>
                </a:lnTo>
                <a:lnTo>
                  <a:pt x="1335" y="1241"/>
                </a:lnTo>
                <a:lnTo>
                  <a:pt x="1519" y="1186"/>
                </a:lnTo>
                <a:lnTo>
                  <a:pt x="1693" y="1132"/>
                </a:lnTo>
                <a:lnTo>
                  <a:pt x="1861" y="1083"/>
                </a:lnTo>
                <a:lnTo>
                  <a:pt x="2019" y="1045"/>
                </a:lnTo>
                <a:lnTo>
                  <a:pt x="2165" y="1007"/>
                </a:lnTo>
                <a:lnTo>
                  <a:pt x="2301" y="974"/>
                </a:lnTo>
                <a:lnTo>
                  <a:pt x="2426" y="947"/>
                </a:lnTo>
                <a:lnTo>
                  <a:pt x="2534" y="914"/>
                </a:lnTo>
                <a:lnTo>
                  <a:pt x="2626" y="892"/>
                </a:lnTo>
                <a:lnTo>
                  <a:pt x="2702" y="865"/>
                </a:lnTo>
                <a:lnTo>
                  <a:pt x="2762" y="838"/>
                </a:lnTo>
                <a:lnTo>
                  <a:pt x="2800" y="816"/>
                </a:lnTo>
                <a:lnTo>
                  <a:pt x="2827" y="794"/>
                </a:lnTo>
                <a:lnTo>
                  <a:pt x="2849" y="767"/>
                </a:lnTo>
                <a:lnTo>
                  <a:pt x="2865" y="745"/>
                </a:lnTo>
                <a:lnTo>
                  <a:pt x="2876" y="724"/>
                </a:lnTo>
                <a:lnTo>
                  <a:pt x="2882" y="702"/>
                </a:lnTo>
                <a:lnTo>
                  <a:pt x="2876" y="658"/>
                </a:lnTo>
                <a:lnTo>
                  <a:pt x="2854" y="620"/>
                </a:lnTo>
                <a:lnTo>
                  <a:pt x="2833" y="588"/>
                </a:lnTo>
                <a:lnTo>
                  <a:pt x="2800" y="560"/>
                </a:lnTo>
                <a:lnTo>
                  <a:pt x="2773" y="544"/>
                </a:lnTo>
                <a:close/>
              </a:path>
            </a:pathLst>
          </a:custGeom>
          <a:gradFill rotWithShape="0">
            <a:gsLst>
              <a:gs pos="0">
                <a:srgbClr val="FF9900"/>
              </a:gs>
              <a:gs pos="50000">
                <a:srgbClr val="E3E335"/>
              </a:gs>
              <a:gs pos="100000">
                <a:srgbClr val="FF9900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10" name="Freeform 4"/>
          <p:cNvSpPr>
            <a:spLocks/>
          </p:cNvSpPr>
          <p:nvPr/>
        </p:nvSpPr>
        <p:spPr bwMode="hidden">
          <a:xfrm>
            <a:off x="4999512" y="3966358"/>
            <a:ext cx="3289465" cy="2891642"/>
          </a:xfrm>
          <a:custGeom>
            <a:avLst/>
            <a:gdLst>
              <a:gd name="T0" fmla="*/ 2740 w 2882"/>
              <a:gd name="T1" fmla="*/ 528 h 1671"/>
              <a:gd name="T2" fmla="*/ 2632 w 2882"/>
              <a:gd name="T3" fmla="*/ 484 h 1671"/>
              <a:gd name="T4" fmla="*/ 2480 w 2882"/>
              <a:gd name="T5" fmla="*/ 424 h 1671"/>
              <a:gd name="T6" fmla="*/ 2203 w 2882"/>
              <a:gd name="T7" fmla="*/ 343 h 1671"/>
              <a:gd name="T8" fmla="*/ 1970 w 2882"/>
              <a:gd name="T9" fmla="*/ 277 h 1671"/>
              <a:gd name="T10" fmla="*/ 1807 w 2882"/>
              <a:gd name="T11" fmla="*/ 212 h 1671"/>
              <a:gd name="T12" fmla="*/ 1693 w 2882"/>
              <a:gd name="T13" fmla="*/ 152 h 1671"/>
              <a:gd name="T14" fmla="*/ 1628 w 2882"/>
              <a:gd name="T15" fmla="*/ 103 h 1671"/>
              <a:gd name="T16" fmla="*/ 1590 w 2882"/>
              <a:gd name="T17" fmla="*/ 60 h 1671"/>
              <a:gd name="T18" fmla="*/ 1579 w 2882"/>
              <a:gd name="T19" fmla="*/ 27 h 1671"/>
              <a:gd name="T20" fmla="*/ 1585 w 2882"/>
              <a:gd name="T21" fmla="*/ 0 h 1671"/>
              <a:gd name="T22" fmla="*/ 1557 w 2882"/>
              <a:gd name="T23" fmla="*/ 49 h 1671"/>
              <a:gd name="T24" fmla="*/ 1568 w 2882"/>
              <a:gd name="T25" fmla="*/ 98 h 1671"/>
              <a:gd name="T26" fmla="*/ 1617 w 2882"/>
              <a:gd name="T27" fmla="*/ 141 h 1671"/>
              <a:gd name="T28" fmla="*/ 1688 w 2882"/>
              <a:gd name="T29" fmla="*/ 185 h 1671"/>
              <a:gd name="T30" fmla="*/ 1791 w 2882"/>
              <a:gd name="T31" fmla="*/ 228 h 1671"/>
              <a:gd name="T32" fmla="*/ 2040 w 2882"/>
              <a:gd name="T33" fmla="*/ 310 h 1671"/>
              <a:gd name="T34" fmla="*/ 2285 w 2882"/>
              <a:gd name="T35" fmla="*/ 381 h 1671"/>
              <a:gd name="T36" fmla="*/ 2464 w 2882"/>
              <a:gd name="T37" fmla="*/ 435 h 1671"/>
              <a:gd name="T38" fmla="*/ 2605 w 2882"/>
              <a:gd name="T39" fmla="*/ 484 h 1671"/>
              <a:gd name="T40" fmla="*/ 2708 w 2882"/>
              <a:gd name="T41" fmla="*/ 528 h 1671"/>
              <a:gd name="T42" fmla="*/ 2768 w 2882"/>
              <a:gd name="T43" fmla="*/ 560 h 1671"/>
              <a:gd name="T44" fmla="*/ 2795 w 2882"/>
              <a:gd name="T45" fmla="*/ 593 h 1671"/>
              <a:gd name="T46" fmla="*/ 2795 w 2882"/>
              <a:gd name="T47" fmla="*/ 642 h 1671"/>
              <a:gd name="T48" fmla="*/ 2762 w 2882"/>
              <a:gd name="T49" fmla="*/ 691 h 1671"/>
              <a:gd name="T50" fmla="*/ 2692 w 2882"/>
              <a:gd name="T51" fmla="*/ 735 h 1671"/>
              <a:gd name="T52" fmla="*/ 2589 w 2882"/>
              <a:gd name="T53" fmla="*/ 778 h 1671"/>
              <a:gd name="T54" fmla="*/ 2458 w 2882"/>
              <a:gd name="T55" fmla="*/ 822 h 1671"/>
              <a:gd name="T56" fmla="*/ 2301 w 2882"/>
              <a:gd name="T57" fmla="*/ 865 h 1671"/>
              <a:gd name="T58" fmla="*/ 2030 w 2882"/>
              <a:gd name="T59" fmla="*/ 930 h 1671"/>
              <a:gd name="T60" fmla="*/ 1606 w 2882"/>
              <a:gd name="T61" fmla="*/ 1034 h 1671"/>
              <a:gd name="T62" fmla="*/ 1145 w 2882"/>
              <a:gd name="T63" fmla="*/ 1164 h 1671"/>
              <a:gd name="T64" fmla="*/ 673 w 2882"/>
              <a:gd name="T65" fmla="*/ 1328 h 1671"/>
              <a:gd name="T66" fmla="*/ 217 w 2882"/>
              <a:gd name="T67" fmla="*/ 1545 h 1671"/>
              <a:gd name="T68" fmla="*/ 353 w 2882"/>
              <a:gd name="T69" fmla="*/ 1671 h 1671"/>
              <a:gd name="T70" fmla="*/ 754 w 2882"/>
              <a:gd name="T71" fmla="*/ 1469 h 1671"/>
              <a:gd name="T72" fmla="*/ 1145 w 2882"/>
              <a:gd name="T73" fmla="*/ 1311 h 1671"/>
              <a:gd name="T74" fmla="*/ 1519 w 2882"/>
              <a:gd name="T75" fmla="*/ 1186 h 1671"/>
              <a:gd name="T76" fmla="*/ 1861 w 2882"/>
              <a:gd name="T77" fmla="*/ 1083 h 1671"/>
              <a:gd name="T78" fmla="*/ 2165 w 2882"/>
              <a:gd name="T79" fmla="*/ 1007 h 1671"/>
              <a:gd name="T80" fmla="*/ 2426 w 2882"/>
              <a:gd name="T81" fmla="*/ 947 h 1671"/>
              <a:gd name="T82" fmla="*/ 2626 w 2882"/>
              <a:gd name="T83" fmla="*/ 892 h 1671"/>
              <a:gd name="T84" fmla="*/ 2762 w 2882"/>
              <a:gd name="T85" fmla="*/ 838 h 1671"/>
              <a:gd name="T86" fmla="*/ 2827 w 2882"/>
              <a:gd name="T87" fmla="*/ 794 h 1671"/>
              <a:gd name="T88" fmla="*/ 2865 w 2882"/>
              <a:gd name="T89" fmla="*/ 745 h 1671"/>
              <a:gd name="T90" fmla="*/ 2882 w 2882"/>
              <a:gd name="T91" fmla="*/ 702 h 1671"/>
              <a:gd name="T92" fmla="*/ 2854 w 2882"/>
              <a:gd name="T93" fmla="*/ 620 h 1671"/>
              <a:gd name="T94" fmla="*/ 2800 w 2882"/>
              <a:gd name="T95" fmla="*/ 560 h 1671"/>
              <a:gd name="T96" fmla="*/ 2773 w 2882"/>
              <a:gd name="T97" fmla="*/ 544 h 1671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2882"/>
              <a:gd name="T148" fmla="*/ 0 h 1671"/>
              <a:gd name="T149" fmla="*/ 2882 w 2882"/>
              <a:gd name="T150" fmla="*/ 1671 h 1671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2882" h="1671">
                <a:moveTo>
                  <a:pt x="2773" y="544"/>
                </a:moveTo>
                <a:lnTo>
                  <a:pt x="2740" y="528"/>
                </a:lnTo>
                <a:lnTo>
                  <a:pt x="2692" y="506"/>
                </a:lnTo>
                <a:lnTo>
                  <a:pt x="2632" y="484"/>
                </a:lnTo>
                <a:lnTo>
                  <a:pt x="2561" y="457"/>
                </a:lnTo>
                <a:lnTo>
                  <a:pt x="2480" y="424"/>
                </a:lnTo>
                <a:lnTo>
                  <a:pt x="2388" y="397"/>
                </a:lnTo>
                <a:lnTo>
                  <a:pt x="2203" y="343"/>
                </a:lnTo>
                <a:lnTo>
                  <a:pt x="2078" y="310"/>
                </a:lnTo>
                <a:lnTo>
                  <a:pt x="1970" y="277"/>
                </a:lnTo>
                <a:lnTo>
                  <a:pt x="1878" y="245"/>
                </a:lnTo>
                <a:lnTo>
                  <a:pt x="1807" y="212"/>
                </a:lnTo>
                <a:lnTo>
                  <a:pt x="1742" y="179"/>
                </a:lnTo>
                <a:lnTo>
                  <a:pt x="1693" y="152"/>
                </a:lnTo>
                <a:lnTo>
                  <a:pt x="1655" y="125"/>
                </a:lnTo>
                <a:lnTo>
                  <a:pt x="1628" y="103"/>
                </a:lnTo>
                <a:lnTo>
                  <a:pt x="1606" y="81"/>
                </a:lnTo>
                <a:lnTo>
                  <a:pt x="1590" y="60"/>
                </a:lnTo>
                <a:lnTo>
                  <a:pt x="1585" y="43"/>
                </a:lnTo>
                <a:lnTo>
                  <a:pt x="1579" y="27"/>
                </a:lnTo>
                <a:lnTo>
                  <a:pt x="1585" y="5"/>
                </a:lnTo>
                <a:lnTo>
                  <a:pt x="1585" y="0"/>
                </a:lnTo>
                <a:lnTo>
                  <a:pt x="1568" y="27"/>
                </a:lnTo>
                <a:lnTo>
                  <a:pt x="1557" y="49"/>
                </a:lnTo>
                <a:lnTo>
                  <a:pt x="1557" y="76"/>
                </a:lnTo>
                <a:lnTo>
                  <a:pt x="1568" y="98"/>
                </a:lnTo>
                <a:lnTo>
                  <a:pt x="1590" y="120"/>
                </a:lnTo>
                <a:lnTo>
                  <a:pt x="1617" y="141"/>
                </a:lnTo>
                <a:lnTo>
                  <a:pt x="1650" y="163"/>
                </a:lnTo>
                <a:lnTo>
                  <a:pt x="1688" y="185"/>
                </a:lnTo>
                <a:lnTo>
                  <a:pt x="1737" y="207"/>
                </a:lnTo>
                <a:lnTo>
                  <a:pt x="1791" y="228"/>
                </a:lnTo>
                <a:lnTo>
                  <a:pt x="1905" y="267"/>
                </a:lnTo>
                <a:lnTo>
                  <a:pt x="2040" y="310"/>
                </a:lnTo>
                <a:lnTo>
                  <a:pt x="2182" y="348"/>
                </a:lnTo>
                <a:lnTo>
                  <a:pt x="2285" y="381"/>
                </a:lnTo>
                <a:lnTo>
                  <a:pt x="2382" y="408"/>
                </a:lnTo>
                <a:lnTo>
                  <a:pt x="2464" y="435"/>
                </a:lnTo>
                <a:lnTo>
                  <a:pt x="2540" y="462"/>
                </a:lnTo>
                <a:lnTo>
                  <a:pt x="2605" y="484"/>
                </a:lnTo>
                <a:lnTo>
                  <a:pt x="2659" y="506"/>
                </a:lnTo>
                <a:lnTo>
                  <a:pt x="2708" y="528"/>
                </a:lnTo>
                <a:lnTo>
                  <a:pt x="2740" y="544"/>
                </a:lnTo>
                <a:lnTo>
                  <a:pt x="2768" y="560"/>
                </a:lnTo>
                <a:lnTo>
                  <a:pt x="2784" y="577"/>
                </a:lnTo>
                <a:lnTo>
                  <a:pt x="2795" y="593"/>
                </a:lnTo>
                <a:lnTo>
                  <a:pt x="2800" y="615"/>
                </a:lnTo>
                <a:lnTo>
                  <a:pt x="2795" y="642"/>
                </a:lnTo>
                <a:lnTo>
                  <a:pt x="2784" y="664"/>
                </a:lnTo>
                <a:lnTo>
                  <a:pt x="2762" y="691"/>
                </a:lnTo>
                <a:lnTo>
                  <a:pt x="2730" y="713"/>
                </a:lnTo>
                <a:lnTo>
                  <a:pt x="2692" y="735"/>
                </a:lnTo>
                <a:lnTo>
                  <a:pt x="2643" y="756"/>
                </a:lnTo>
                <a:lnTo>
                  <a:pt x="2589" y="778"/>
                </a:lnTo>
                <a:lnTo>
                  <a:pt x="2529" y="800"/>
                </a:lnTo>
                <a:lnTo>
                  <a:pt x="2458" y="822"/>
                </a:lnTo>
                <a:lnTo>
                  <a:pt x="2382" y="843"/>
                </a:lnTo>
                <a:lnTo>
                  <a:pt x="2301" y="865"/>
                </a:lnTo>
                <a:lnTo>
                  <a:pt x="2214" y="887"/>
                </a:lnTo>
                <a:lnTo>
                  <a:pt x="2030" y="930"/>
                </a:lnTo>
                <a:lnTo>
                  <a:pt x="1823" y="979"/>
                </a:lnTo>
                <a:lnTo>
                  <a:pt x="1606" y="1034"/>
                </a:lnTo>
                <a:lnTo>
                  <a:pt x="1378" y="1094"/>
                </a:lnTo>
                <a:lnTo>
                  <a:pt x="1145" y="1164"/>
                </a:lnTo>
                <a:lnTo>
                  <a:pt x="912" y="1241"/>
                </a:lnTo>
                <a:lnTo>
                  <a:pt x="673" y="1328"/>
                </a:lnTo>
                <a:lnTo>
                  <a:pt x="440" y="1431"/>
                </a:lnTo>
                <a:lnTo>
                  <a:pt x="217" y="1545"/>
                </a:lnTo>
                <a:lnTo>
                  <a:pt x="0" y="1671"/>
                </a:lnTo>
                <a:lnTo>
                  <a:pt x="353" y="1671"/>
                </a:lnTo>
                <a:lnTo>
                  <a:pt x="554" y="1567"/>
                </a:lnTo>
                <a:lnTo>
                  <a:pt x="754" y="1469"/>
                </a:lnTo>
                <a:lnTo>
                  <a:pt x="955" y="1388"/>
                </a:lnTo>
                <a:lnTo>
                  <a:pt x="1145" y="1311"/>
                </a:lnTo>
                <a:lnTo>
                  <a:pt x="1335" y="1241"/>
                </a:lnTo>
                <a:lnTo>
                  <a:pt x="1519" y="1186"/>
                </a:lnTo>
                <a:lnTo>
                  <a:pt x="1693" y="1132"/>
                </a:lnTo>
                <a:lnTo>
                  <a:pt x="1861" y="1083"/>
                </a:lnTo>
                <a:lnTo>
                  <a:pt x="2019" y="1045"/>
                </a:lnTo>
                <a:lnTo>
                  <a:pt x="2165" y="1007"/>
                </a:lnTo>
                <a:lnTo>
                  <a:pt x="2301" y="974"/>
                </a:lnTo>
                <a:lnTo>
                  <a:pt x="2426" y="947"/>
                </a:lnTo>
                <a:lnTo>
                  <a:pt x="2534" y="914"/>
                </a:lnTo>
                <a:lnTo>
                  <a:pt x="2626" y="892"/>
                </a:lnTo>
                <a:lnTo>
                  <a:pt x="2702" y="865"/>
                </a:lnTo>
                <a:lnTo>
                  <a:pt x="2762" y="838"/>
                </a:lnTo>
                <a:lnTo>
                  <a:pt x="2800" y="816"/>
                </a:lnTo>
                <a:lnTo>
                  <a:pt x="2827" y="794"/>
                </a:lnTo>
                <a:lnTo>
                  <a:pt x="2849" y="767"/>
                </a:lnTo>
                <a:lnTo>
                  <a:pt x="2865" y="745"/>
                </a:lnTo>
                <a:lnTo>
                  <a:pt x="2876" y="724"/>
                </a:lnTo>
                <a:lnTo>
                  <a:pt x="2882" y="702"/>
                </a:lnTo>
                <a:lnTo>
                  <a:pt x="2876" y="658"/>
                </a:lnTo>
                <a:lnTo>
                  <a:pt x="2854" y="620"/>
                </a:lnTo>
                <a:lnTo>
                  <a:pt x="2833" y="588"/>
                </a:lnTo>
                <a:lnTo>
                  <a:pt x="2800" y="560"/>
                </a:lnTo>
                <a:lnTo>
                  <a:pt x="2773" y="544"/>
                </a:lnTo>
                <a:close/>
              </a:path>
            </a:pathLst>
          </a:custGeom>
          <a:solidFill>
            <a:srgbClr val="FFFF9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13" name="Freeform 9"/>
          <p:cNvSpPr>
            <a:spLocks/>
          </p:cNvSpPr>
          <p:nvPr/>
        </p:nvSpPr>
        <p:spPr bwMode="hidden">
          <a:xfrm rot="20590565">
            <a:off x="193403" y="3477457"/>
            <a:ext cx="1050108" cy="2200961"/>
          </a:xfrm>
          <a:custGeom>
            <a:avLst/>
            <a:gdLst>
              <a:gd name="T0" fmla="*/ 982 w 2296"/>
              <a:gd name="T1" fmla="*/ 1061 h 1469"/>
              <a:gd name="T2" fmla="*/ 1357 w 2296"/>
              <a:gd name="T3" fmla="*/ 1012 h 1469"/>
              <a:gd name="T4" fmla="*/ 1666 w 2296"/>
              <a:gd name="T5" fmla="*/ 957 h 1469"/>
              <a:gd name="T6" fmla="*/ 1916 w 2296"/>
              <a:gd name="T7" fmla="*/ 897 h 1469"/>
              <a:gd name="T8" fmla="*/ 2100 w 2296"/>
              <a:gd name="T9" fmla="*/ 832 h 1469"/>
              <a:gd name="T10" fmla="*/ 2220 w 2296"/>
              <a:gd name="T11" fmla="*/ 756 h 1469"/>
              <a:gd name="T12" fmla="*/ 2285 w 2296"/>
              <a:gd name="T13" fmla="*/ 669 h 1469"/>
              <a:gd name="T14" fmla="*/ 2290 w 2296"/>
              <a:gd name="T15" fmla="*/ 560 h 1469"/>
              <a:gd name="T16" fmla="*/ 2241 w 2296"/>
              <a:gd name="T17" fmla="*/ 457 h 1469"/>
              <a:gd name="T18" fmla="*/ 2144 w 2296"/>
              <a:gd name="T19" fmla="*/ 364 h 1469"/>
              <a:gd name="T20" fmla="*/ 2008 w 2296"/>
              <a:gd name="T21" fmla="*/ 277 h 1469"/>
              <a:gd name="T22" fmla="*/ 1769 w 2296"/>
              <a:gd name="T23" fmla="*/ 157 h 1469"/>
              <a:gd name="T24" fmla="*/ 1612 w 2296"/>
              <a:gd name="T25" fmla="*/ 92 h 1469"/>
              <a:gd name="T26" fmla="*/ 1476 w 2296"/>
              <a:gd name="T27" fmla="*/ 43 h 1469"/>
              <a:gd name="T28" fmla="*/ 1384 w 2296"/>
              <a:gd name="T29" fmla="*/ 10 h 1469"/>
              <a:gd name="T30" fmla="*/ 1346 w 2296"/>
              <a:gd name="T31" fmla="*/ 0 h 1469"/>
              <a:gd name="T32" fmla="*/ 1655 w 2296"/>
              <a:gd name="T33" fmla="*/ 119 h 1469"/>
              <a:gd name="T34" fmla="*/ 1948 w 2296"/>
              <a:gd name="T35" fmla="*/ 255 h 1469"/>
              <a:gd name="T36" fmla="*/ 2068 w 2296"/>
              <a:gd name="T37" fmla="*/ 326 h 1469"/>
              <a:gd name="T38" fmla="*/ 2171 w 2296"/>
              <a:gd name="T39" fmla="*/ 402 h 1469"/>
              <a:gd name="T40" fmla="*/ 2236 w 2296"/>
              <a:gd name="T41" fmla="*/ 478 h 1469"/>
              <a:gd name="T42" fmla="*/ 2263 w 2296"/>
              <a:gd name="T43" fmla="*/ 560 h 1469"/>
              <a:gd name="T44" fmla="*/ 2241 w 2296"/>
              <a:gd name="T45" fmla="*/ 636 h 1469"/>
              <a:gd name="T46" fmla="*/ 2171 w 2296"/>
              <a:gd name="T47" fmla="*/ 702 h 1469"/>
              <a:gd name="T48" fmla="*/ 2062 w 2296"/>
              <a:gd name="T49" fmla="*/ 756 h 1469"/>
              <a:gd name="T50" fmla="*/ 1921 w 2296"/>
              <a:gd name="T51" fmla="*/ 800 h 1469"/>
              <a:gd name="T52" fmla="*/ 1748 w 2296"/>
              <a:gd name="T53" fmla="*/ 843 h 1469"/>
              <a:gd name="T54" fmla="*/ 1351 w 2296"/>
              <a:gd name="T55" fmla="*/ 908 h 1469"/>
              <a:gd name="T56" fmla="*/ 923 w 2296"/>
              <a:gd name="T57" fmla="*/ 968 h 1469"/>
              <a:gd name="T58" fmla="*/ 521 w 2296"/>
              <a:gd name="T59" fmla="*/ 1028 h 1469"/>
              <a:gd name="T60" fmla="*/ 353 w 2296"/>
              <a:gd name="T61" fmla="*/ 1066 h 1469"/>
              <a:gd name="T62" fmla="*/ 206 w 2296"/>
              <a:gd name="T63" fmla="*/ 1104 h 1469"/>
              <a:gd name="T64" fmla="*/ 92 w 2296"/>
              <a:gd name="T65" fmla="*/ 1148 h 1469"/>
              <a:gd name="T66" fmla="*/ 22 w 2296"/>
              <a:gd name="T67" fmla="*/ 1202 h 1469"/>
              <a:gd name="T68" fmla="*/ 0 w 2296"/>
              <a:gd name="T69" fmla="*/ 1262 h 1469"/>
              <a:gd name="T70" fmla="*/ 27 w 2296"/>
              <a:gd name="T71" fmla="*/ 1327 h 1469"/>
              <a:gd name="T72" fmla="*/ 98 w 2296"/>
              <a:gd name="T73" fmla="*/ 1382 h 1469"/>
              <a:gd name="T74" fmla="*/ 196 w 2296"/>
              <a:gd name="T75" fmla="*/ 1425 h 1469"/>
              <a:gd name="T76" fmla="*/ 326 w 2296"/>
              <a:gd name="T77" fmla="*/ 1469 h 1469"/>
              <a:gd name="T78" fmla="*/ 217 w 2296"/>
              <a:gd name="T79" fmla="*/ 1414 h 1469"/>
              <a:gd name="T80" fmla="*/ 147 w 2296"/>
              <a:gd name="T81" fmla="*/ 1360 h 1469"/>
              <a:gd name="T82" fmla="*/ 120 w 2296"/>
              <a:gd name="T83" fmla="*/ 1306 h 1469"/>
              <a:gd name="T84" fmla="*/ 141 w 2296"/>
              <a:gd name="T85" fmla="*/ 1257 h 1469"/>
              <a:gd name="T86" fmla="*/ 212 w 2296"/>
              <a:gd name="T87" fmla="*/ 1208 h 1469"/>
              <a:gd name="T88" fmla="*/ 342 w 2296"/>
              <a:gd name="T89" fmla="*/ 1164 h 1469"/>
              <a:gd name="T90" fmla="*/ 527 w 2296"/>
              <a:gd name="T91" fmla="*/ 1121 h 1469"/>
              <a:gd name="T92" fmla="*/ 771 w 2296"/>
              <a:gd name="T93" fmla="*/ 1088 h 146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296"/>
              <a:gd name="T142" fmla="*/ 0 h 1469"/>
              <a:gd name="T143" fmla="*/ 2296 w 2296"/>
              <a:gd name="T144" fmla="*/ 1469 h 146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296" h="1469">
                <a:moveTo>
                  <a:pt x="771" y="1088"/>
                </a:moveTo>
                <a:lnTo>
                  <a:pt x="982" y="1061"/>
                </a:lnTo>
                <a:lnTo>
                  <a:pt x="1178" y="1034"/>
                </a:lnTo>
                <a:lnTo>
                  <a:pt x="1357" y="1012"/>
                </a:lnTo>
                <a:lnTo>
                  <a:pt x="1520" y="985"/>
                </a:lnTo>
                <a:lnTo>
                  <a:pt x="1666" y="957"/>
                </a:lnTo>
                <a:lnTo>
                  <a:pt x="1796" y="930"/>
                </a:lnTo>
                <a:lnTo>
                  <a:pt x="1916" y="897"/>
                </a:lnTo>
                <a:lnTo>
                  <a:pt x="2013" y="870"/>
                </a:lnTo>
                <a:lnTo>
                  <a:pt x="2100" y="832"/>
                </a:lnTo>
                <a:lnTo>
                  <a:pt x="2171" y="800"/>
                </a:lnTo>
                <a:lnTo>
                  <a:pt x="2220" y="756"/>
                </a:lnTo>
                <a:lnTo>
                  <a:pt x="2263" y="712"/>
                </a:lnTo>
                <a:lnTo>
                  <a:pt x="2285" y="669"/>
                </a:lnTo>
                <a:lnTo>
                  <a:pt x="2296" y="614"/>
                </a:lnTo>
                <a:lnTo>
                  <a:pt x="2290" y="560"/>
                </a:lnTo>
                <a:lnTo>
                  <a:pt x="2269" y="500"/>
                </a:lnTo>
                <a:lnTo>
                  <a:pt x="2241" y="457"/>
                </a:lnTo>
                <a:lnTo>
                  <a:pt x="2198" y="408"/>
                </a:lnTo>
                <a:lnTo>
                  <a:pt x="2144" y="364"/>
                </a:lnTo>
                <a:lnTo>
                  <a:pt x="2079" y="321"/>
                </a:lnTo>
                <a:lnTo>
                  <a:pt x="2008" y="277"/>
                </a:lnTo>
                <a:lnTo>
                  <a:pt x="1927" y="234"/>
                </a:lnTo>
                <a:lnTo>
                  <a:pt x="1769" y="157"/>
                </a:lnTo>
                <a:lnTo>
                  <a:pt x="1688" y="125"/>
                </a:lnTo>
                <a:lnTo>
                  <a:pt x="1612" y="92"/>
                </a:lnTo>
                <a:lnTo>
                  <a:pt x="1536" y="65"/>
                </a:lnTo>
                <a:lnTo>
                  <a:pt x="1476" y="43"/>
                </a:lnTo>
                <a:lnTo>
                  <a:pt x="1422" y="27"/>
                </a:lnTo>
                <a:lnTo>
                  <a:pt x="1384" y="10"/>
                </a:lnTo>
                <a:lnTo>
                  <a:pt x="1357" y="5"/>
                </a:lnTo>
                <a:lnTo>
                  <a:pt x="1346" y="0"/>
                </a:lnTo>
                <a:lnTo>
                  <a:pt x="1498" y="54"/>
                </a:lnTo>
                <a:lnTo>
                  <a:pt x="1655" y="119"/>
                </a:lnTo>
                <a:lnTo>
                  <a:pt x="1807" y="185"/>
                </a:lnTo>
                <a:lnTo>
                  <a:pt x="1948" y="255"/>
                </a:lnTo>
                <a:lnTo>
                  <a:pt x="2013" y="288"/>
                </a:lnTo>
                <a:lnTo>
                  <a:pt x="2068" y="326"/>
                </a:lnTo>
                <a:lnTo>
                  <a:pt x="2122" y="364"/>
                </a:lnTo>
                <a:lnTo>
                  <a:pt x="2171" y="402"/>
                </a:lnTo>
                <a:lnTo>
                  <a:pt x="2209" y="440"/>
                </a:lnTo>
                <a:lnTo>
                  <a:pt x="2236" y="478"/>
                </a:lnTo>
                <a:lnTo>
                  <a:pt x="2252" y="522"/>
                </a:lnTo>
                <a:lnTo>
                  <a:pt x="2263" y="560"/>
                </a:lnTo>
                <a:lnTo>
                  <a:pt x="2258" y="598"/>
                </a:lnTo>
                <a:lnTo>
                  <a:pt x="2241" y="636"/>
                </a:lnTo>
                <a:lnTo>
                  <a:pt x="2214" y="669"/>
                </a:lnTo>
                <a:lnTo>
                  <a:pt x="2171" y="702"/>
                </a:lnTo>
                <a:lnTo>
                  <a:pt x="2122" y="729"/>
                </a:lnTo>
                <a:lnTo>
                  <a:pt x="2062" y="756"/>
                </a:lnTo>
                <a:lnTo>
                  <a:pt x="1997" y="778"/>
                </a:lnTo>
                <a:lnTo>
                  <a:pt x="1921" y="800"/>
                </a:lnTo>
                <a:lnTo>
                  <a:pt x="1834" y="821"/>
                </a:lnTo>
                <a:lnTo>
                  <a:pt x="1748" y="843"/>
                </a:lnTo>
                <a:lnTo>
                  <a:pt x="1552" y="876"/>
                </a:lnTo>
                <a:lnTo>
                  <a:pt x="1351" y="908"/>
                </a:lnTo>
                <a:lnTo>
                  <a:pt x="1134" y="941"/>
                </a:lnTo>
                <a:lnTo>
                  <a:pt x="923" y="968"/>
                </a:lnTo>
                <a:lnTo>
                  <a:pt x="716" y="995"/>
                </a:lnTo>
                <a:lnTo>
                  <a:pt x="521" y="1028"/>
                </a:lnTo>
                <a:lnTo>
                  <a:pt x="434" y="1044"/>
                </a:lnTo>
                <a:lnTo>
                  <a:pt x="353" y="1066"/>
                </a:lnTo>
                <a:lnTo>
                  <a:pt x="277" y="1082"/>
                </a:lnTo>
                <a:lnTo>
                  <a:pt x="206" y="1104"/>
                </a:lnTo>
                <a:lnTo>
                  <a:pt x="147" y="1126"/>
                </a:lnTo>
                <a:lnTo>
                  <a:pt x="92" y="1148"/>
                </a:lnTo>
                <a:lnTo>
                  <a:pt x="54" y="1175"/>
                </a:lnTo>
                <a:lnTo>
                  <a:pt x="22" y="1202"/>
                </a:lnTo>
                <a:lnTo>
                  <a:pt x="6" y="1229"/>
                </a:lnTo>
                <a:lnTo>
                  <a:pt x="0" y="1262"/>
                </a:lnTo>
                <a:lnTo>
                  <a:pt x="11" y="1295"/>
                </a:lnTo>
                <a:lnTo>
                  <a:pt x="27" y="1327"/>
                </a:lnTo>
                <a:lnTo>
                  <a:pt x="54" y="1355"/>
                </a:lnTo>
                <a:lnTo>
                  <a:pt x="98" y="1382"/>
                </a:lnTo>
                <a:lnTo>
                  <a:pt x="141" y="1404"/>
                </a:lnTo>
                <a:lnTo>
                  <a:pt x="196" y="1425"/>
                </a:lnTo>
                <a:lnTo>
                  <a:pt x="261" y="1447"/>
                </a:lnTo>
                <a:lnTo>
                  <a:pt x="326" y="1469"/>
                </a:lnTo>
                <a:lnTo>
                  <a:pt x="266" y="1442"/>
                </a:lnTo>
                <a:lnTo>
                  <a:pt x="217" y="1414"/>
                </a:lnTo>
                <a:lnTo>
                  <a:pt x="174" y="1387"/>
                </a:lnTo>
                <a:lnTo>
                  <a:pt x="147" y="1360"/>
                </a:lnTo>
                <a:lnTo>
                  <a:pt x="125" y="1333"/>
                </a:lnTo>
                <a:lnTo>
                  <a:pt x="120" y="1306"/>
                </a:lnTo>
                <a:lnTo>
                  <a:pt x="125" y="1278"/>
                </a:lnTo>
                <a:lnTo>
                  <a:pt x="141" y="1257"/>
                </a:lnTo>
                <a:lnTo>
                  <a:pt x="174" y="1229"/>
                </a:lnTo>
                <a:lnTo>
                  <a:pt x="212" y="1208"/>
                </a:lnTo>
                <a:lnTo>
                  <a:pt x="272" y="1186"/>
                </a:lnTo>
                <a:lnTo>
                  <a:pt x="342" y="1164"/>
                </a:lnTo>
                <a:lnTo>
                  <a:pt x="423" y="1142"/>
                </a:lnTo>
                <a:lnTo>
                  <a:pt x="527" y="1121"/>
                </a:lnTo>
                <a:lnTo>
                  <a:pt x="641" y="1104"/>
                </a:lnTo>
                <a:lnTo>
                  <a:pt x="771" y="108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50000">
                <a:srgbClr val="006600"/>
              </a:gs>
              <a:gs pos="100000">
                <a:schemeClr val="folHlink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rot="10800000"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15" name="Freeform 9"/>
          <p:cNvSpPr>
            <a:spLocks/>
          </p:cNvSpPr>
          <p:nvPr/>
        </p:nvSpPr>
        <p:spPr bwMode="hidden">
          <a:xfrm rot="19793918">
            <a:off x="292427" y="3497325"/>
            <a:ext cx="1362699" cy="2161223"/>
          </a:xfrm>
          <a:custGeom>
            <a:avLst/>
            <a:gdLst>
              <a:gd name="T0" fmla="*/ 982 w 2296"/>
              <a:gd name="T1" fmla="*/ 1061 h 1469"/>
              <a:gd name="T2" fmla="*/ 1357 w 2296"/>
              <a:gd name="T3" fmla="*/ 1012 h 1469"/>
              <a:gd name="T4" fmla="*/ 1666 w 2296"/>
              <a:gd name="T5" fmla="*/ 957 h 1469"/>
              <a:gd name="T6" fmla="*/ 1916 w 2296"/>
              <a:gd name="T7" fmla="*/ 897 h 1469"/>
              <a:gd name="T8" fmla="*/ 2100 w 2296"/>
              <a:gd name="T9" fmla="*/ 832 h 1469"/>
              <a:gd name="T10" fmla="*/ 2220 w 2296"/>
              <a:gd name="T11" fmla="*/ 756 h 1469"/>
              <a:gd name="T12" fmla="*/ 2285 w 2296"/>
              <a:gd name="T13" fmla="*/ 669 h 1469"/>
              <a:gd name="T14" fmla="*/ 2290 w 2296"/>
              <a:gd name="T15" fmla="*/ 560 h 1469"/>
              <a:gd name="T16" fmla="*/ 2241 w 2296"/>
              <a:gd name="T17" fmla="*/ 457 h 1469"/>
              <a:gd name="T18" fmla="*/ 2144 w 2296"/>
              <a:gd name="T19" fmla="*/ 364 h 1469"/>
              <a:gd name="T20" fmla="*/ 2008 w 2296"/>
              <a:gd name="T21" fmla="*/ 277 h 1469"/>
              <a:gd name="T22" fmla="*/ 1769 w 2296"/>
              <a:gd name="T23" fmla="*/ 157 h 1469"/>
              <a:gd name="T24" fmla="*/ 1612 w 2296"/>
              <a:gd name="T25" fmla="*/ 92 h 1469"/>
              <a:gd name="T26" fmla="*/ 1476 w 2296"/>
              <a:gd name="T27" fmla="*/ 43 h 1469"/>
              <a:gd name="T28" fmla="*/ 1384 w 2296"/>
              <a:gd name="T29" fmla="*/ 10 h 1469"/>
              <a:gd name="T30" fmla="*/ 1346 w 2296"/>
              <a:gd name="T31" fmla="*/ 0 h 1469"/>
              <a:gd name="T32" fmla="*/ 1655 w 2296"/>
              <a:gd name="T33" fmla="*/ 119 h 1469"/>
              <a:gd name="T34" fmla="*/ 1948 w 2296"/>
              <a:gd name="T35" fmla="*/ 255 h 1469"/>
              <a:gd name="T36" fmla="*/ 2068 w 2296"/>
              <a:gd name="T37" fmla="*/ 326 h 1469"/>
              <a:gd name="T38" fmla="*/ 2171 w 2296"/>
              <a:gd name="T39" fmla="*/ 402 h 1469"/>
              <a:gd name="T40" fmla="*/ 2236 w 2296"/>
              <a:gd name="T41" fmla="*/ 478 h 1469"/>
              <a:gd name="T42" fmla="*/ 2263 w 2296"/>
              <a:gd name="T43" fmla="*/ 560 h 1469"/>
              <a:gd name="T44" fmla="*/ 2241 w 2296"/>
              <a:gd name="T45" fmla="*/ 636 h 1469"/>
              <a:gd name="T46" fmla="*/ 2171 w 2296"/>
              <a:gd name="T47" fmla="*/ 702 h 1469"/>
              <a:gd name="T48" fmla="*/ 2062 w 2296"/>
              <a:gd name="T49" fmla="*/ 756 h 1469"/>
              <a:gd name="T50" fmla="*/ 1921 w 2296"/>
              <a:gd name="T51" fmla="*/ 800 h 1469"/>
              <a:gd name="T52" fmla="*/ 1748 w 2296"/>
              <a:gd name="T53" fmla="*/ 843 h 1469"/>
              <a:gd name="T54" fmla="*/ 1351 w 2296"/>
              <a:gd name="T55" fmla="*/ 908 h 1469"/>
              <a:gd name="T56" fmla="*/ 923 w 2296"/>
              <a:gd name="T57" fmla="*/ 968 h 1469"/>
              <a:gd name="T58" fmla="*/ 521 w 2296"/>
              <a:gd name="T59" fmla="*/ 1028 h 1469"/>
              <a:gd name="T60" fmla="*/ 353 w 2296"/>
              <a:gd name="T61" fmla="*/ 1066 h 1469"/>
              <a:gd name="T62" fmla="*/ 206 w 2296"/>
              <a:gd name="T63" fmla="*/ 1104 h 1469"/>
              <a:gd name="T64" fmla="*/ 92 w 2296"/>
              <a:gd name="T65" fmla="*/ 1148 h 1469"/>
              <a:gd name="T66" fmla="*/ 22 w 2296"/>
              <a:gd name="T67" fmla="*/ 1202 h 1469"/>
              <a:gd name="T68" fmla="*/ 0 w 2296"/>
              <a:gd name="T69" fmla="*/ 1262 h 1469"/>
              <a:gd name="T70" fmla="*/ 27 w 2296"/>
              <a:gd name="T71" fmla="*/ 1327 h 1469"/>
              <a:gd name="T72" fmla="*/ 98 w 2296"/>
              <a:gd name="T73" fmla="*/ 1382 h 1469"/>
              <a:gd name="T74" fmla="*/ 196 w 2296"/>
              <a:gd name="T75" fmla="*/ 1425 h 1469"/>
              <a:gd name="T76" fmla="*/ 326 w 2296"/>
              <a:gd name="T77" fmla="*/ 1469 h 1469"/>
              <a:gd name="T78" fmla="*/ 217 w 2296"/>
              <a:gd name="T79" fmla="*/ 1414 h 1469"/>
              <a:gd name="T80" fmla="*/ 147 w 2296"/>
              <a:gd name="T81" fmla="*/ 1360 h 1469"/>
              <a:gd name="T82" fmla="*/ 120 w 2296"/>
              <a:gd name="T83" fmla="*/ 1306 h 1469"/>
              <a:gd name="T84" fmla="*/ 141 w 2296"/>
              <a:gd name="T85" fmla="*/ 1257 h 1469"/>
              <a:gd name="T86" fmla="*/ 212 w 2296"/>
              <a:gd name="T87" fmla="*/ 1208 h 1469"/>
              <a:gd name="T88" fmla="*/ 342 w 2296"/>
              <a:gd name="T89" fmla="*/ 1164 h 1469"/>
              <a:gd name="T90" fmla="*/ 527 w 2296"/>
              <a:gd name="T91" fmla="*/ 1121 h 1469"/>
              <a:gd name="T92" fmla="*/ 771 w 2296"/>
              <a:gd name="T93" fmla="*/ 1088 h 146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296"/>
              <a:gd name="T142" fmla="*/ 0 h 1469"/>
              <a:gd name="T143" fmla="*/ 2296 w 2296"/>
              <a:gd name="T144" fmla="*/ 1469 h 146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296" h="1469">
                <a:moveTo>
                  <a:pt x="771" y="1088"/>
                </a:moveTo>
                <a:lnTo>
                  <a:pt x="982" y="1061"/>
                </a:lnTo>
                <a:lnTo>
                  <a:pt x="1178" y="1034"/>
                </a:lnTo>
                <a:lnTo>
                  <a:pt x="1357" y="1012"/>
                </a:lnTo>
                <a:lnTo>
                  <a:pt x="1520" y="985"/>
                </a:lnTo>
                <a:lnTo>
                  <a:pt x="1666" y="957"/>
                </a:lnTo>
                <a:lnTo>
                  <a:pt x="1796" y="930"/>
                </a:lnTo>
                <a:lnTo>
                  <a:pt x="1916" y="897"/>
                </a:lnTo>
                <a:lnTo>
                  <a:pt x="2013" y="870"/>
                </a:lnTo>
                <a:lnTo>
                  <a:pt x="2100" y="832"/>
                </a:lnTo>
                <a:lnTo>
                  <a:pt x="2171" y="800"/>
                </a:lnTo>
                <a:lnTo>
                  <a:pt x="2220" y="756"/>
                </a:lnTo>
                <a:lnTo>
                  <a:pt x="2263" y="712"/>
                </a:lnTo>
                <a:lnTo>
                  <a:pt x="2285" y="669"/>
                </a:lnTo>
                <a:lnTo>
                  <a:pt x="2296" y="614"/>
                </a:lnTo>
                <a:lnTo>
                  <a:pt x="2290" y="560"/>
                </a:lnTo>
                <a:lnTo>
                  <a:pt x="2269" y="500"/>
                </a:lnTo>
                <a:lnTo>
                  <a:pt x="2241" y="457"/>
                </a:lnTo>
                <a:lnTo>
                  <a:pt x="2198" y="408"/>
                </a:lnTo>
                <a:lnTo>
                  <a:pt x="2144" y="364"/>
                </a:lnTo>
                <a:lnTo>
                  <a:pt x="2079" y="321"/>
                </a:lnTo>
                <a:lnTo>
                  <a:pt x="2008" y="277"/>
                </a:lnTo>
                <a:lnTo>
                  <a:pt x="1927" y="234"/>
                </a:lnTo>
                <a:lnTo>
                  <a:pt x="1769" y="157"/>
                </a:lnTo>
                <a:lnTo>
                  <a:pt x="1688" y="125"/>
                </a:lnTo>
                <a:lnTo>
                  <a:pt x="1612" y="92"/>
                </a:lnTo>
                <a:lnTo>
                  <a:pt x="1536" y="65"/>
                </a:lnTo>
                <a:lnTo>
                  <a:pt x="1476" y="43"/>
                </a:lnTo>
                <a:lnTo>
                  <a:pt x="1422" y="27"/>
                </a:lnTo>
                <a:lnTo>
                  <a:pt x="1384" y="10"/>
                </a:lnTo>
                <a:lnTo>
                  <a:pt x="1357" y="5"/>
                </a:lnTo>
                <a:lnTo>
                  <a:pt x="1346" y="0"/>
                </a:lnTo>
                <a:lnTo>
                  <a:pt x="1498" y="54"/>
                </a:lnTo>
                <a:lnTo>
                  <a:pt x="1655" y="119"/>
                </a:lnTo>
                <a:lnTo>
                  <a:pt x="1807" y="185"/>
                </a:lnTo>
                <a:lnTo>
                  <a:pt x="1948" y="255"/>
                </a:lnTo>
                <a:lnTo>
                  <a:pt x="2013" y="288"/>
                </a:lnTo>
                <a:lnTo>
                  <a:pt x="2068" y="326"/>
                </a:lnTo>
                <a:lnTo>
                  <a:pt x="2122" y="364"/>
                </a:lnTo>
                <a:lnTo>
                  <a:pt x="2171" y="402"/>
                </a:lnTo>
                <a:lnTo>
                  <a:pt x="2209" y="440"/>
                </a:lnTo>
                <a:lnTo>
                  <a:pt x="2236" y="478"/>
                </a:lnTo>
                <a:lnTo>
                  <a:pt x="2252" y="522"/>
                </a:lnTo>
                <a:lnTo>
                  <a:pt x="2263" y="560"/>
                </a:lnTo>
                <a:lnTo>
                  <a:pt x="2258" y="598"/>
                </a:lnTo>
                <a:lnTo>
                  <a:pt x="2241" y="636"/>
                </a:lnTo>
                <a:lnTo>
                  <a:pt x="2214" y="669"/>
                </a:lnTo>
                <a:lnTo>
                  <a:pt x="2171" y="702"/>
                </a:lnTo>
                <a:lnTo>
                  <a:pt x="2122" y="729"/>
                </a:lnTo>
                <a:lnTo>
                  <a:pt x="2062" y="756"/>
                </a:lnTo>
                <a:lnTo>
                  <a:pt x="1997" y="778"/>
                </a:lnTo>
                <a:lnTo>
                  <a:pt x="1921" y="800"/>
                </a:lnTo>
                <a:lnTo>
                  <a:pt x="1834" y="821"/>
                </a:lnTo>
                <a:lnTo>
                  <a:pt x="1748" y="843"/>
                </a:lnTo>
                <a:lnTo>
                  <a:pt x="1552" y="876"/>
                </a:lnTo>
                <a:lnTo>
                  <a:pt x="1351" y="908"/>
                </a:lnTo>
                <a:lnTo>
                  <a:pt x="1134" y="941"/>
                </a:lnTo>
                <a:lnTo>
                  <a:pt x="923" y="968"/>
                </a:lnTo>
                <a:lnTo>
                  <a:pt x="716" y="995"/>
                </a:lnTo>
                <a:lnTo>
                  <a:pt x="521" y="1028"/>
                </a:lnTo>
                <a:lnTo>
                  <a:pt x="434" y="1044"/>
                </a:lnTo>
                <a:lnTo>
                  <a:pt x="353" y="1066"/>
                </a:lnTo>
                <a:lnTo>
                  <a:pt x="277" y="1082"/>
                </a:lnTo>
                <a:lnTo>
                  <a:pt x="206" y="1104"/>
                </a:lnTo>
                <a:lnTo>
                  <a:pt x="147" y="1126"/>
                </a:lnTo>
                <a:lnTo>
                  <a:pt x="92" y="1148"/>
                </a:lnTo>
                <a:lnTo>
                  <a:pt x="54" y="1175"/>
                </a:lnTo>
                <a:lnTo>
                  <a:pt x="22" y="1202"/>
                </a:lnTo>
                <a:lnTo>
                  <a:pt x="6" y="1229"/>
                </a:lnTo>
                <a:lnTo>
                  <a:pt x="0" y="1262"/>
                </a:lnTo>
                <a:lnTo>
                  <a:pt x="11" y="1295"/>
                </a:lnTo>
                <a:lnTo>
                  <a:pt x="27" y="1327"/>
                </a:lnTo>
                <a:lnTo>
                  <a:pt x="54" y="1355"/>
                </a:lnTo>
                <a:lnTo>
                  <a:pt x="98" y="1382"/>
                </a:lnTo>
                <a:lnTo>
                  <a:pt x="141" y="1404"/>
                </a:lnTo>
                <a:lnTo>
                  <a:pt x="196" y="1425"/>
                </a:lnTo>
                <a:lnTo>
                  <a:pt x="261" y="1447"/>
                </a:lnTo>
                <a:lnTo>
                  <a:pt x="326" y="1469"/>
                </a:lnTo>
                <a:lnTo>
                  <a:pt x="266" y="1442"/>
                </a:lnTo>
                <a:lnTo>
                  <a:pt x="217" y="1414"/>
                </a:lnTo>
                <a:lnTo>
                  <a:pt x="174" y="1387"/>
                </a:lnTo>
                <a:lnTo>
                  <a:pt x="147" y="1360"/>
                </a:lnTo>
                <a:lnTo>
                  <a:pt x="125" y="1333"/>
                </a:lnTo>
                <a:lnTo>
                  <a:pt x="120" y="1306"/>
                </a:lnTo>
                <a:lnTo>
                  <a:pt x="125" y="1278"/>
                </a:lnTo>
                <a:lnTo>
                  <a:pt x="141" y="1257"/>
                </a:lnTo>
                <a:lnTo>
                  <a:pt x="174" y="1229"/>
                </a:lnTo>
                <a:lnTo>
                  <a:pt x="212" y="1208"/>
                </a:lnTo>
                <a:lnTo>
                  <a:pt x="272" y="1186"/>
                </a:lnTo>
                <a:lnTo>
                  <a:pt x="342" y="1164"/>
                </a:lnTo>
                <a:lnTo>
                  <a:pt x="423" y="1142"/>
                </a:lnTo>
                <a:lnTo>
                  <a:pt x="527" y="1121"/>
                </a:lnTo>
                <a:lnTo>
                  <a:pt x="641" y="1104"/>
                </a:lnTo>
                <a:lnTo>
                  <a:pt x="771" y="1088"/>
                </a:lnTo>
                <a:close/>
              </a:path>
            </a:pathLst>
          </a:custGeom>
          <a:solidFill>
            <a:srgbClr val="FFFF99"/>
          </a:solidFill>
          <a:ln w="9525">
            <a:noFill/>
            <a:round/>
            <a:headEnd/>
            <a:tailEnd/>
          </a:ln>
        </p:spPr>
        <p:txBody>
          <a:bodyPr rot="10800000"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 descr="fondo-trisquel-naranja.jpg"/>
          <p:cNvPicPr>
            <a:picLocks noChangeAspect="1"/>
          </p:cNvPicPr>
          <p:nvPr/>
        </p:nvPicPr>
        <p:blipFill>
          <a:blip r:embed="rId2" cstate="print"/>
          <a:srcRect b="3177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8675" name="Rectangle 15"/>
          <p:cNvSpPr>
            <a:spLocks noChangeArrowheads="1"/>
          </p:cNvSpPr>
          <p:nvPr/>
        </p:nvSpPr>
        <p:spPr bwMode="auto">
          <a:xfrm rot="20891584">
            <a:off x="568288" y="711917"/>
            <a:ext cx="7516373" cy="4822954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29999"/>
                </a:schemeClr>
              </a:gs>
              <a:gs pos="100000">
                <a:schemeClr val="bg1">
                  <a:alpha val="32001"/>
                </a:schemeClr>
              </a:gs>
            </a:gsLst>
            <a:path path="rect">
              <a:fillToRect l="100000" t="100000"/>
            </a:path>
            <a:tileRect r="-100000" b="-100000"/>
          </a:gra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sz="2400" b="1" u="sng">
                <a:solidFill>
                  <a:schemeClr val="tx2"/>
                </a:solidFill>
                <a:latin typeface="Arial Narrow" pitchFamily="34" charset="0"/>
              </a:rPr>
              <a:t/>
            </a:r>
            <a:br>
              <a:rPr lang="it-IT" sz="2400" b="1" u="sng">
                <a:solidFill>
                  <a:schemeClr val="tx2"/>
                </a:solidFill>
                <a:latin typeface="Arial Narrow" pitchFamily="34" charset="0"/>
              </a:rPr>
            </a:br>
            <a:endParaRPr lang="it-IT" sz="3600"/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0" y="5759532"/>
            <a:ext cx="9144000" cy="762392"/>
          </a:xfrm>
          <a:prstGeom prst="rect">
            <a:avLst/>
          </a:prstGeom>
          <a:gradFill rotWithShape="1">
            <a:gsLst>
              <a:gs pos="0">
                <a:srgbClr val="99CC00"/>
              </a:gs>
              <a:gs pos="100000">
                <a:srgbClr val="99CC00">
                  <a:gamma/>
                  <a:shade val="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it-IT" sz="1800"/>
          </a:p>
        </p:txBody>
      </p:sp>
      <p:sp>
        <p:nvSpPr>
          <p:cNvPr id="21" name="Freeform 9"/>
          <p:cNvSpPr>
            <a:spLocks/>
          </p:cNvSpPr>
          <p:nvPr/>
        </p:nvSpPr>
        <p:spPr bwMode="hidden">
          <a:xfrm rot="21027170">
            <a:off x="6158688" y="3941527"/>
            <a:ext cx="2588437" cy="2989714"/>
          </a:xfrm>
          <a:custGeom>
            <a:avLst/>
            <a:gdLst>
              <a:gd name="T0" fmla="*/ 982 w 2296"/>
              <a:gd name="T1" fmla="*/ 1061 h 1469"/>
              <a:gd name="T2" fmla="*/ 1357 w 2296"/>
              <a:gd name="T3" fmla="*/ 1012 h 1469"/>
              <a:gd name="T4" fmla="*/ 1666 w 2296"/>
              <a:gd name="T5" fmla="*/ 957 h 1469"/>
              <a:gd name="T6" fmla="*/ 1916 w 2296"/>
              <a:gd name="T7" fmla="*/ 897 h 1469"/>
              <a:gd name="T8" fmla="*/ 2100 w 2296"/>
              <a:gd name="T9" fmla="*/ 832 h 1469"/>
              <a:gd name="T10" fmla="*/ 2220 w 2296"/>
              <a:gd name="T11" fmla="*/ 756 h 1469"/>
              <a:gd name="T12" fmla="*/ 2285 w 2296"/>
              <a:gd name="T13" fmla="*/ 669 h 1469"/>
              <a:gd name="T14" fmla="*/ 2290 w 2296"/>
              <a:gd name="T15" fmla="*/ 560 h 1469"/>
              <a:gd name="T16" fmla="*/ 2241 w 2296"/>
              <a:gd name="T17" fmla="*/ 457 h 1469"/>
              <a:gd name="T18" fmla="*/ 2144 w 2296"/>
              <a:gd name="T19" fmla="*/ 364 h 1469"/>
              <a:gd name="T20" fmla="*/ 2008 w 2296"/>
              <a:gd name="T21" fmla="*/ 277 h 1469"/>
              <a:gd name="T22" fmla="*/ 1769 w 2296"/>
              <a:gd name="T23" fmla="*/ 157 h 1469"/>
              <a:gd name="T24" fmla="*/ 1612 w 2296"/>
              <a:gd name="T25" fmla="*/ 92 h 1469"/>
              <a:gd name="T26" fmla="*/ 1476 w 2296"/>
              <a:gd name="T27" fmla="*/ 43 h 1469"/>
              <a:gd name="T28" fmla="*/ 1384 w 2296"/>
              <a:gd name="T29" fmla="*/ 10 h 1469"/>
              <a:gd name="T30" fmla="*/ 1346 w 2296"/>
              <a:gd name="T31" fmla="*/ 0 h 1469"/>
              <a:gd name="T32" fmla="*/ 1655 w 2296"/>
              <a:gd name="T33" fmla="*/ 119 h 1469"/>
              <a:gd name="T34" fmla="*/ 1948 w 2296"/>
              <a:gd name="T35" fmla="*/ 255 h 1469"/>
              <a:gd name="T36" fmla="*/ 2068 w 2296"/>
              <a:gd name="T37" fmla="*/ 326 h 1469"/>
              <a:gd name="T38" fmla="*/ 2171 w 2296"/>
              <a:gd name="T39" fmla="*/ 402 h 1469"/>
              <a:gd name="T40" fmla="*/ 2236 w 2296"/>
              <a:gd name="T41" fmla="*/ 478 h 1469"/>
              <a:gd name="T42" fmla="*/ 2263 w 2296"/>
              <a:gd name="T43" fmla="*/ 560 h 1469"/>
              <a:gd name="T44" fmla="*/ 2241 w 2296"/>
              <a:gd name="T45" fmla="*/ 636 h 1469"/>
              <a:gd name="T46" fmla="*/ 2171 w 2296"/>
              <a:gd name="T47" fmla="*/ 702 h 1469"/>
              <a:gd name="T48" fmla="*/ 2062 w 2296"/>
              <a:gd name="T49" fmla="*/ 756 h 1469"/>
              <a:gd name="T50" fmla="*/ 1921 w 2296"/>
              <a:gd name="T51" fmla="*/ 800 h 1469"/>
              <a:gd name="T52" fmla="*/ 1748 w 2296"/>
              <a:gd name="T53" fmla="*/ 843 h 1469"/>
              <a:gd name="T54" fmla="*/ 1351 w 2296"/>
              <a:gd name="T55" fmla="*/ 908 h 1469"/>
              <a:gd name="T56" fmla="*/ 923 w 2296"/>
              <a:gd name="T57" fmla="*/ 968 h 1469"/>
              <a:gd name="T58" fmla="*/ 521 w 2296"/>
              <a:gd name="T59" fmla="*/ 1028 h 1469"/>
              <a:gd name="T60" fmla="*/ 353 w 2296"/>
              <a:gd name="T61" fmla="*/ 1066 h 1469"/>
              <a:gd name="T62" fmla="*/ 206 w 2296"/>
              <a:gd name="T63" fmla="*/ 1104 h 1469"/>
              <a:gd name="T64" fmla="*/ 92 w 2296"/>
              <a:gd name="T65" fmla="*/ 1148 h 1469"/>
              <a:gd name="T66" fmla="*/ 22 w 2296"/>
              <a:gd name="T67" fmla="*/ 1202 h 1469"/>
              <a:gd name="T68" fmla="*/ 0 w 2296"/>
              <a:gd name="T69" fmla="*/ 1262 h 1469"/>
              <a:gd name="T70" fmla="*/ 27 w 2296"/>
              <a:gd name="T71" fmla="*/ 1327 h 1469"/>
              <a:gd name="T72" fmla="*/ 98 w 2296"/>
              <a:gd name="T73" fmla="*/ 1382 h 1469"/>
              <a:gd name="T74" fmla="*/ 196 w 2296"/>
              <a:gd name="T75" fmla="*/ 1425 h 1469"/>
              <a:gd name="T76" fmla="*/ 326 w 2296"/>
              <a:gd name="T77" fmla="*/ 1469 h 1469"/>
              <a:gd name="T78" fmla="*/ 217 w 2296"/>
              <a:gd name="T79" fmla="*/ 1414 h 1469"/>
              <a:gd name="T80" fmla="*/ 147 w 2296"/>
              <a:gd name="T81" fmla="*/ 1360 h 1469"/>
              <a:gd name="T82" fmla="*/ 120 w 2296"/>
              <a:gd name="T83" fmla="*/ 1306 h 1469"/>
              <a:gd name="T84" fmla="*/ 141 w 2296"/>
              <a:gd name="T85" fmla="*/ 1257 h 1469"/>
              <a:gd name="T86" fmla="*/ 212 w 2296"/>
              <a:gd name="T87" fmla="*/ 1208 h 1469"/>
              <a:gd name="T88" fmla="*/ 342 w 2296"/>
              <a:gd name="T89" fmla="*/ 1164 h 1469"/>
              <a:gd name="T90" fmla="*/ 527 w 2296"/>
              <a:gd name="T91" fmla="*/ 1121 h 1469"/>
              <a:gd name="T92" fmla="*/ 771 w 2296"/>
              <a:gd name="T93" fmla="*/ 1088 h 146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296"/>
              <a:gd name="T142" fmla="*/ 0 h 1469"/>
              <a:gd name="T143" fmla="*/ 2296 w 2296"/>
              <a:gd name="T144" fmla="*/ 1469 h 146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296" h="1469">
                <a:moveTo>
                  <a:pt x="771" y="1088"/>
                </a:moveTo>
                <a:lnTo>
                  <a:pt x="982" y="1061"/>
                </a:lnTo>
                <a:lnTo>
                  <a:pt x="1178" y="1034"/>
                </a:lnTo>
                <a:lnTo>
                  <a:pt x="1357" y="1012"/>
                </a:lnTo>
                <a:lnTo>
                  <a:pt x="1520" y="985"/>
                </a:lnTo>
                <a:lnTo>
                  <a:pt x="1666" y="957"/>
                </a:lnTo>
                <a:lnTo>
                  <a:pt x="1796" y="930"/>
                </a:lnTo>
                <a:lnTo>
                  <a:pt x="1916" y="897"/>
                </a:lnTo>
                <a:lnTo>
                  <a:pt x="2013" y="870"/>
                </a:lnTo>
                <a:lnTo>
                  <a:pt x="2100" y="832"/>
                </a:lnTo>
                <a:lnTo>
                  <a:pt x="2171" y="800"/>
                </a:lnTo>
                <a:lnTo>
                  <a:pt x="2220" y="756"/>
                </a:lnTo>
                <a:lnTo>
                  <a:pt x="2263" y="712"/>
                </a:lnTo>
                <a:lnTo>
                  <a:pt x="2285" y="669"/>
                </a:lnTo>
                <a:lnTo>
                  <a:pt x="2296" y="614"/>
                </a:lnTo>
                <a:lnTo>
                  <a:pt x="2290" y="560"/>
                </a:lnTo>
                <a:lnTo>
                  <a:pt x="2269" y="500"/>
                </a:lnTo>
                <a:lnTo>
                  <a:pt x="2241" y="457"/>
                </a:lnTo>
                <a:lnTo>
                  <a:pt x="2198" y="408"/>
                </a:lnTo>
                <a:lnTo>
                  <a:pt x="2144" y="364"/>
                </a:lnTo>
                <a:lnTo>
                  <a:pt x="2079" y="321"/>
                </a:lnTo>
                <a:lnTo>
                  <a:pt x="2008" y="277"/>
                </a:lnTo>
                <a:lnTo>
                  <a:pt x="1927" y="234"/>
                </a:lnTo>
                <a:lnTo>
                  <a:pt x="1769" y="157"/>
                </a:lnTo>
                <a:lnTo>
                  <a:pt x="1688" y="125"/>
                </a:lnTo>
                <a:lnTo>
                  <a:pt x="1612" y="92"/>
                </a:lnTo>
                <a:lnTo>
                  <a:pt x="1536" y="65"/>
                </a:lnTo>
                <a:lnTo>
                  <a:pt x="1476" y="43"/>
                </a:lnTo>
                <a:lnTo>
                  <a:pt x="1422" y="27"/>
                </a:lnTo>
                <a:lnTo>
                  <a:pt x="1384" y="10"/>
                </a:lnTo>
                <a:lnTo>
                  <a:pt x="1357" y="5"/>
                </a:lnTo>
                <a:lnTo>
                  <a:pt x="1346" y="0"/>
                </a:lnTo>
                <a:lnTo>
                  <a:pt x="1498" y="54"/>
                </a:lnTo>
                <a:lnTo>
                  <a:pt x="1655" y="119"/>
                </a:lnTo>
                <a:lnTo>
                  <a:pt x="1807" y="185"/>
                </a:lnTo>
                <a:lnTo>
                  <a:pt x="1948" y="255"/>
                </a:lnTo>
                <a:lnTo>
                  <a:pt x="2013" y="288"/>
                </a:lnTo>
                <a:lnTo>
                  <a:pt x="2068" y="326"/>
                </a:lnTo>
                <a:lnTo>
                  <a:pt x="2122" y="364"/>
                </a:lnTo>
                <a:lnTo>
                  <a:pt x="2171" y="402"/>
                </a:lnTo>
                <a:lnTo>
                  <a:pt x="2209" y="440"/>
                </a:lnTo>
                <a:lnTo>
                  <a:pt x="2236" y="478"/>
                </a:lnTo>
                <a:lnTo>
                  <a:pt x="2252" y="522"/>
                </a:lnTo>
                <a:lnTo>
                  <a:pt x="2263" y="560"/>
                </a:lnTo>
                <a:lnTo>
                  <a:pt x="2258" y="598"/>
                </a:lnTo>
                <a:lnTo>
                  <a:pt x="2241" y="636"/>
                </a:lnTo>
                <a:lnTo>
                  <a:pt x="2214" y="669"/>
                </a:lnTo>
                <a:lnTo>
                  <a:pt x="2171" y="702"/>
                </a:lnTo>
                <a:lnTo>
                  <a:pt x="2122" y="729"/>
                </a:lnTo>
                <a:lnTo>
                  <a:pt x="2062" y="756"/>
                </a:lnTo>
                <a:lnTo>
                  <a:pt x="1997" y="778"/>
                </a:lnTo>
                <a:lnTo>
                  <a:pt x="1921" y="800"/>
                </a:lnTo>
                <a:lnTo>
                  <a:pt x="1834" y="821"/>
                </a:lnTo>
                <a:lnTo>
                  <a:pt x="1748" y="843"/>
                </a:lnTo>
                <a:lnTo>
                  <a:pt x="1552" y="876"/>
                </a:lnTo>
                <a:lnTo>
                  <a:pt x="1351" y="908"/>
                </a:lnTo>
                <a:lnTo>
                  <a:pt x="1134" y="941"/>
                </a:lnTo>
                <a:lnTo>
                  <a:pt x="923" y="968"/>
                </a:lnTo>
                <a:lnTo>
                  <a:pt x="716" y="995"/>
                </a:lnTo>
                <a:lnTo>
                  <a:pt x="521" y="1028"/>
                </a:lnTo>
                <a:lnTo>
                  <a:pt x="434" y="1044"/>
                </a:lnTo>
                <a:lnTo>
                  <a:pt x="353" y="1066"/>
                </a:lnTo>
                <a:lnTo>
                  <a:pt x="277" y="1082"/>
                </a:lnTo>
                <a:lnTo>
                  <a:pt x="206" y="1104"/>
                </a:lnTo>
                <a:lnTo>
                  <a:pt x="147" y="1126"/>
                </a:lnTo>
                <a:lnTo>
                  <a:pt x="92" y="1148"/>
                </a:lnTo>
                <a:lnTo>
                  <a:pt x="54" y="1175"/>
                </a:lnTo>
                <a:lnTo>
                  <a:pt x="22" y="1202"/>
                </a:lnTo>
                <a:lnTo>
                  <a:pt x="6" y="1229"/>
                </a:lnTo>
                <a:lnTo>
                  <a:pt x="0" y="1262"/>
                </a:lnTo>
                <a:lnTo>
                  <a:pt x="11" y="1295"/>
                </a:lnTo>
                <a:lnTo>
                  <a:pt x="27" y="1327"/>
                </a:lnTo>
                <a:lnTo>
                  <a:pt x="54" y="1355"/>
                </a:lnTo>
                <a:lnTo>
                  <a:pt x="98" y="1382"/>
                </a:lnTo>
                <a:lnTo>
                  <a:pt x="141" y="1404"/>
                </a:lnTo>
                <a:lnTo>
                  <a:pt x="196" y="1425"/>
                </a:lnTo>
                <a:lnTo>
                  <a:pt x="261" y="1447"/>
                </a:lnTo>
                <a:lnTo>
                  <a:pt x="326" y="1469"/>
                </a:lnTo>
                <a:lnTo>
                  <a:pt x="266" y="1442"/>
                </a:lnTo>
                <a:lnTo>
                  <a:pt x="217" y="1414"/>
                </a:lnTo>
                <a:lnTo>
                  <a:pt x="174" y="1387"/>
                </a:lnTo>
                <a:lnTo>
                  <a:pt x="147" y="1360"/>
                </a:lnTo>
                <a:lnTo>
                  <a:pt x="125" y="1333"/>
                </a:lnTo>
                <a:lnTo>
                  <a:pt x="120" y="1306"/>
                </a:lnTo>
                <a:lnTo>
                  <a:pt x="125" y="1278"/>
                </a:lnTo>
                <a:lnTo>
                  <a:pt x="141" y="1257"/>
                </a:lnTo>
                <a:lnTo>
                  <a:pt x="174" y="1229"/>
                </a:lnTo>
                <a:lnTo>
                  <a:pt x="212" y="1208"/>
                </a:lnTo>
                <a:lnTo>
                  <a:pt x="272" y="1186"/>
                </a:lnTo>
                <a:lnTo>
                  <a:pt x="342" y="1164"/>
                </a:lnTo>
                <a:lnTo>
                  <a:pt x="423" y="1142"/>
                </a:lnTo>
                <a:lnTo>
                  <a:pt x="527" y="1121"/>
                </a:lnTo>
                <a:lnTo>
                  <a:pt x="641" y="1104"/>
                </a:lnTo>
                <a:lnTo>
                  <a:pt x="771" y="1088"/>
                </a:lnTo>
                <a:close/>
              </a:path>
            </a:pathLst>
          </a:custGeom>
          <a:solidFill>
            <a:srgbClr val="FFFF99"/>
          </a:solidFill>
          <a:ln w="9525">
            <a:noFill/>
            <a:round/>
            <a:headEnd/>
            <a:tailEnd/>
          </a:ln>
        </p:spPr>
        <p:txBody>
          <a:bodyPr rot="10800000"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2" name="Freeform 9"/>
          <p:cNvSpPr>
            <a:spLocks/>
          </p:cNvSpPr>
          <p:nvPr/>
        </p:nvSpPr>
        <p:spPr bwMode="hidden">
          <a:xfrm rot="3629955">
            <a:off x="7321375" y="56150"/>
            <a:ext cx="2124075" cy="1773238"/>
          </a:xfrm>
          <a:custGeom>
            <a:avLst/>
            <a:gdLst>
              <a:gd name="T0" fmla="*/ 982 w 2296"/>
              <a:gd name="T1" fmla="*/ 1061 h 1469"/>
              <a:gd name="T2" fmla="*/ 1357 w 2296"/>
              <a:gd name="T3" fmla="*/ 1012 h 1469"/>
              <a:gd name="T4" fmla="*/ 1666 w 2296"/>
              <a:gd name="T5" fmla="*/ 957 h 1469"/>
              <a:gd name="T6" fmla="*/ 1916 w 2296"/>
              <a:gd name="T7" fmla="*/ 897 h 1469"/>
              <a:gd name="T8" fmla="*/ 2100 w 2296"/>
              <a:gd name="T9" fmla="*/ 832 h 1469"/>
              <a:gd name="T10" fmla="*/ 2220 w 2296"/>
              <a:gd name="T11" fmla="*/ 756 h 1469"/>
              <a:gd name="T12" fmla="*/ 2285 w 2296"/>
              <a:gd name="T13" fmla="*/ 669 h 1469"/>
              <a:gd name="T14" fmla="*/ 2290 w 2296"/>
              <a:gd name="T15" fmla="*/ 560 h 1469"/>
              <a:gd name="T16" fmla="*/ 2241 w 2296"/>
              <a:gd name="T17" fmla="*/ 457 h 1469"/>
              <a:gd name="T18" fmla="*/ 2144 w 2296"/>
              <a:gd name="T19" fmla="*/ 364 h 1469"/>
              <a:gd name="T20" fmla="*/ 2008 w 2296"/>
              <a:gd name="T21" fmla="*/ 277 h 1469"/>
              <a:gd name="T22" fmla="*/ 1769 w 2296"/>
              <a:gd name="T23" fmla="*/ 157 h 1469"/>
              <a:gd name="T24" fmla="*/ 1612 w 2296"/>
              <a:gd name="T25" fmla="*/ 92 h 1469"/>
              <a:gd name="T26" fmla="*/ 1476 w 2296"/>
              <a:gd name="T27" fmla="*/ 43 h 1469"/>
              <a:gd name="T28" fmla="*/ 1384 w 2296"/>
              <a:gd name="T29" fmla="*/ 10 h 1469"/>
              <a:gd name="T30" fmla="*/ 1346 w 2296"/>
              <a:gd name="T31" fmla="*/ 0 h 1469"/>
              <a:gd name="T32" fmla="*/ 1655 w 2296"/>
              <a:gd name="T33" fmla="*/ 119 h 1469"/>
              <a:gd name="T34" fmla="*/ 1948 w 2296"/>
              <a:gd name="T35" fmla="*/ 255 h 1469"/>
              <a:gd name="T36" fmla="*/ 2068 w 2296"/>
              <a:gd name="T37" fmla="*/ 326 h 1469"/>
              <a:gd name="T38" fmla="*/ 2171 w 2296"/>
              <a:gd name="T39" fmla="*/ 402 h 1469"/>
              <a:gd name="T40" fmla="*/ 2236 w 2296"/>
              <a:gd name="T41" fmla="*/ 478 h 1469"/>
              <a:gd name="T42" fmla="*/ 2263 w 2296"/>
              <a:gd name="T43" fmla="*/ 560 h 1469"/>
              <a:gd name="T44" fmla="*/ 2241 w 2296"/>
              <a:gd name="T45" fmla="*/ 636 h 1469"/>
              <a:gd name="T46" fmla="*/ 2171 w 2296"/>
              <a:gd name="T47" fmla="*/ 702 h 1469"/>
              <a:gd name="T48" fmla="*/ 2062 w 2296"/>
              <a:gd name="T49" fmla="*/ 756 h 1469"/>
              <a:gd name="T50" fmla="*/ 1921 w 2296"/>
              <a:gd name="T51" fmla="*/ 800 h 1469"/>
              <a:gd name="T52" fmla="*/ 1748 w 2296"/>
              <a:gd name="T53" fmla="*/ 843 h 1469"/>
              <a:gd name="T54" fmla="*/ 1351 w 2296"/>
              <a:gd name="T55" fmla="*/ 908 h 1469"/>
              <a:gd name="T56" fmla="*/ 923 w 2296"/>
              <a:gd name="T57" fmla="*/ 968 h 1469"/>
              <a:gd name="T58" fmla="*/ 521 w 2296"/>
              <a:gd name="T59" fmla="*/ 1028 h 1469"/>
              <a:gd name="T60" fmla="*/ 353 w 2296"/>
              <a:gd name="T61" fmla="*/ 1066 h 1469"/>
              <a:gd name="T62" fmla="*/ 206 w 2296"/>
              <a:gd name="T63" fmla="*/ 1104 h 1469"/>
              <a:gd name="T64" fmla="*/ 92 w 2296"/>
              <a:gd name="T65" fmla="*/ 1148 h 1469"/>
              <a:gd name="T66" fmla="*/ 22 w 2296"/>
              <a:gd name="T67" fmla="*/ 1202 h 1469"/>
              <a:gd name="T68" fmla="*/ 0 w 2296"/>
              <a:gd name="T69" fmla="*/ 1262 h 1469"/>
              <a:gd name="T70" fmla="*/ 27 w 2296"/>
              <a:gd name="T71" fmla="*/ 1327 h 1469"/>
              <a:gd name="T72" fmla="*/ 98 w 2296"/>
              <a:gd name="T73" fmla="*/ 1382 h 1469"/>
              <a:gd name="T74" fmla="*/ 196 w 2296"/>
              <a:gd name="T75" fmla="*/ 1425 h 1469"/>
              <a:gd name="T76" fmla="*/ 326 w 2296"/>
              <a:gd name="T77" fmla="*/ 1469 h 1469"/>
              <a:gd name="T78" fmla="*/ 217 w 2296"/>
              <a:gd name="T79" fmla="*/ 1414 h 1469"/>
              <a:gd name="T80" fmla="*/ 147 w 2296"/>
              <a:gd name="T81" fmla="*/ 1360 h 1469"/>
              <a:gd name="T82" fmla="*/ 120 w 2296"/>
              <a:gd name="T83" fmla="*/ 1306 h 1469"/>
              <a:gd name="T84" fmla="*/ 141 w 2296"/>
              <a:gd name="T85" fmla="*/ 1257 h 1469"/>
              <a:gd name="T86" fmla="*/ 212 w 2296"/>
              <a:gd name="T87" fmla="*/ 1208 h 1469"/>
              <a:gd name="T88" fmla="*/ 342 w 2296"/>
              <a:gd name="T89" fmla="*/ 1164 h 1469"/>
              <a:gd name="T90" fmla="*/ 527 w 2296"/>
              <a:gd name="T91" fmla="*/ 1121 h 1469"/>
              <a:gd name="T92" fmla="*/ 771 w 2296"/>
              <a:gd name="T93" fmla="*/ 1088 h 146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296"/>
              <a:gd name="T142" fmla="*/ 0 h 1469"/>
              <a:gd name="T143" fmla="*/ 2296 w 2296"/>
              <a:gd name="T144" fmla="*/ 1469 h 146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296" h="1469">
                <a:moveTo>
                  <a:pt x="771" y="1088"/>
                </a:moveTo>
                <a:lnTo>
                  <a:pt x="982" y="1061"/>
                </a:lnTo>
                <a:lnTo>
                  <a:pt x="1178" y="1034"/>
                </a:lnTo>
                <a:lnTo>
                  <a:pt x="1357" y="1012"/>
                </a:lnTo>
                <a:lnTo>
                  <a:pt x="1520" y="985"/>
                </a:lnTo>
                <a:lnTo>
                  <a:pt x="1666" y="957"/>
                </a:lnTo>
                <a:lnTo>
                  <a:pt x="1796" y="930"/>
                </a:lnTo>
                <a:lnTo>
                  <a:pt x="1916" y="897"/>
                </a:lnTo>
                <a:lnTo>
                  <a:pt x="2013" y="870"/>
                </a:lnTo>
                <a:lnTo>
                  <a:pt x="2100" y="832"/>
                </a:lnTo>
                <a:lnTo>
                  <a:pt x="2171" y="800"/>
                </a:lnTo>
                <a:lnTo>
                  <a:pt x="2220" y="756"/>
                </a:lnTo>
                <a:lnTo>
                  <a:pt x="2263" y="712"/>
                </a:lnTo>
                <a:lnTo>
                  <a:pt x="2285" y="669"/>
                </a:lnTo>
                <a:lnTo>
                  <a:pt x="2296" y="614"/>
                </a:lnTo>
                <a:lnTo>
                  <a:pt x="2290" y="560"/>
                </a:lnTo>
                <a:lnTo>
                  <a:pt x="2269" y="500"/>
                </a:lnTo>
                <a:lnTo>
                  <a:pt x="2241" y="457"/>
                </a:lnTo>
                <a:lnTo>
                  <a:pt x="2198" y="408"/>
                </a:lnTo>
                <a:lnTo>
                  <a:pt x="2144" y="364"/>
                </a:lnTo>
                <a:lnTo>
                  <a:pt x="2079" y="321"/>
                </a:lnTo>
                <a:lnTo>
                  <a:pt x="2008" y="277"/>
                </a:lnTo>
                <a:lnTo>
                  <a:pt x="1927" y="234"/>
                </a:lnTo>
                <a:lnTo>
                  <a:pt x="1769" y="157"/>
                </a:lnTo>
                <a:lnTo>
                  <a:pt x="1688" y="125"/>
                </a:lnTo>
                <a:lnTo>
                  <a:pt x="1612" y="92"/>
                </a:lnTo>
                <a:lnTo>
                  <a:pt x="1536" y="65"/>
                </a:lnTo>
                <a:lnTo>
                  <a:pt x="1476" y="43"/>
                </a:lnTo>
                <a:lnTo>
                  <a:pt x="1422" y="27"/>
                </a:lnTo>
                <a:lnTo>
                  <a:pt x="1384" y="10"/>
                </a:lnTo>
                <a:lnTo>
                  <a:pt x="1357" y="5"/>
                </a:lnTo>
                <a:lnTo>
                  <a:pt x="1346" y="0"/>
                </a:lnTo>
                <a:lnTo>
                  <a:pt x="1498" y="54"/>
                </a:lnTo>
                <a:lnTo>
                  <a:pt x="1655" y="119"/>
                </a:lnTo>
                <a:lnTo>
                  <a:pt x="1807" y="185"/>
                </a:lnTo>
                <a:lnTo>
                  <a:pt x="1948" y="255"/>
                </a:lnTo>
                <a:lnTo>
                  <a:pt x="2013" y="288"/>
                </a:lnTo>
                <a:lnTo>
                  <a:pt x="2068" y="326"/>
                </a:lnTo>
                <a:lnTo>
                  <a:pt x="2122" y="364"/>
                </a:lnTo>
                <a:lnTo>
                  <a:pt x="2171" y="402"/>
                </a:lnTo>
                <a:lnTo>
                  <a:pt x="2209" y="440"/>
                </a:lnTo>
                <a:lnTo>
                  <a:pt x="2236" y="478"/>
                </a:lnTo>
                <a:lnTo>
                  <a:pt x="2252" y="522"/>
                </a:lnTo>
                <a:lnTo>
                  <a:pt x="2263" y="560"/>
                </a:lnTo>
                <a:lnTo>
                  <a:pt x="2258" y="598"/>
                </a:lnTo>
                <a:lnTo>
                  <a:pt x="2241" y="636"/>
                </a:lnTo>
                <a:lnTo>
                  <a:pt x="2214" y="669"/>
                </a:lnTo>
                <a:lnTo>
                  <a:pt x="2171" y="702"/>
                </a:lnTo>
                <a:lnTo>
                  <a:pt x="2122" y="729"/>
                </a:lnTo>
                <a:lnTo>
                  <a:pt x="2062" y="756"/>
                </a:lnTo>
                <a:lnTo>
                  <a:pt x="1997" y="778"/>
                </a:lnTo>
                <a:lnTo>
                  <a:pt x="1921" y="800"/>
                </a:lnTo>
                <a:lnTo>
                  <a:pt x="1834" y="821"/>
                </a:lnTo>
                <a:lnTo>
                  <a:pt x="1748" y="843"/>
                </a:lnTo>
                <a:lnTo>
                  <a:pt x="1552" y="876"/>
                </a:lnTo>
                <a:lnTo>
                  <a:pt x="1351" y="908"/>
                </a:lnTo>
                <a:lnTo>
                  <a:pt x="1134" y="941"/>
                </a:lnTo>
                <a:lnTo>
                  <a:pt x="923" y="968"/>
                </a:lnTo>
                <a:lnTo>
                  <a:pt x="716" y="995"/>
                </a:lnTo>
                <a:lnTo>
                  <a:pt x="521" y="1028"/>
                </a:lnTo>
                <a:lnTo>
                  <a:pt x="434" y="1044"/>
                </a:lnTo>
                <a:lnTo>
                  <a:pt x="353" y="1066"/>
                </a:lnTo>
                <a:lnTo>
                  <a:pt x="277" y="1082"/>
                </a:lnTo>
                <a:lnTo>
                  <a:pt x="206" y="1104"/>
                </a:lnTo>
                <a:lnTo>
                  <a:pt x="147" y="1126"/>
                </a:lnTo>
                <a:lnTo>
                  <a:pt x="92" y="1148"/>
                </a:lnTo>
                <a:lnTo>
                  <a:pt x="54" y="1175"/>
                </a:lnTo>
                <a:lnTo>
                  <a:pt x="22" y="1202"/>
                </a:lnTo>
                <a:lnTo>
                  <a:pt x="6" y="1229"/>
                </a:lnTo>
                <a:lnTo>
                  <a:pt x="0" y="1262"/>
                </a:lnTo>
                <a:lnTo>
                  <a:pt x="11" y="1295"/>
                </a:lnTo>
                <a:lnTo>
                  <a:pt x="27" y="1327"/>
                </a:lnTo>
                <a:lnTo>
                  <a:pt x="54" y="1355"/>
                </a:lnTo>
                <a:lnTo>
                  <a:pt x="98" y="1382"/>
                </a:lnTo>
                <a:lnTo>
                  <a:pt x="141" y="1404"/>
                </a:lnTo>
                <a:lnTo>
                  <a:pt x="196" y="1425"/>
                </a:lnTo>
                <a:lnTo>
                  <a:pt x="261" y="1447"/>
                </a:lnTo>
                <a:lnTo>
                  <a:pt x="326" y="1469"/>
                </a:lnTo>
                <a:lnTo>
                  <a:pt x="266" y="1442"/>
                </a:lnTo>
                <a:lnTo>
                  <a:pt x="217" y="1414"/>
                </a:lnTo>
                <a:lnTo>
                  <a:pt x="174" y="1387"/>
                </a:lnTo>
                <a:lnTo>
                  <a:pt x="147" y="1360"/>
                </a:lnTo>
                <a:lnTo>
                  <a:pt x="125" y="1333"/>
                </a:lnTo>
                <a:lnTo>
                  <a:pt x="120" y="1306"/>
                </a:lnTo>
                <a:lnTo>
                  <a:pt x="125" y="1278"/>
                </a:lnTo>
                <a:lnTo>
                  <a:pt x="141" y="1257"/>
                </a:lnTo>
                <a:lnTo>
                  <a:pt x="174" y="1229"/>
                </a:lnTo>
                <a:lnTo>
                  <a:pt x="212" y="1208"/>
                </a:lnTo>
                <a:lnTo>
                  <a:pt x="272" y="1186"/>
                </a:lnTo>
                <a:lnTo>
                  <a:pt x="342" y="1164"/>
                </a:lnTo>
                <a:lnTo>
                  <a:pt x="423" y="1142"/>
                </a:lnTo>
                <a:lnTo>
                  <a:pt x="527" y="1121"/>
                </a:lnTo>
                <a:lnTo>
                  <a:pt x="641" y="1104"/>
                </a:lnTo>
                <a:lnTo>
                  <a:pt x="771" y="108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50000">
                <a:srgbClr val="006600"/>
              </a:gs>
              <a:gs pos="100000">
                <a:schemeClr val="folHlink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rot="10800000" vert="eaVert"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hidden">
          <a:xfrm rot="21027170">
            <a:off x="6692600" y="4388227"/>
            <a:ext cx="2430475" cy="2576021"/>
          </a:xfrm>
          <a:custGeom>
            <a:avLst/>
            <a:gdLst>
              <a:gd name="T0" fmla="*/ 982 w 2296"/>
              <a:gd name="T1" fmla="*/ 1061 h 1469"/>
              <a:gd name="T2" fmla="*/ 1357 w 2296"/>
              <a:gd name="T3" fmla="*/ 1012 h 1469"/>
              <a:gd name="T4" fmla="*/ 1666 w 2296"/>
              <a:gd name="T5" fmla="*/ 957 h 1469"/>
              <a:gd name="T6" fmla="*/ 1916 w 2296"/>
              <a:gd name="T7" fmla="*/ 897 h 1469"/>
              <a:gd name="T8" fmla="*/ 2100 w 2296"/>
              <a:gd name="T9" fmla="*/ 832 h 1469"/>
              <a:gd name="T10" fmla="*/ 2220 w 2296"/>
              <a:gd name="T11" fmla="*/ 756 h 1469"/>
              <a:gd name="T12" fmla="*/ 2285 w 2296"/>
              <a:gd name="T13" fmla="*/ 669 h 1469"/>
              <a:gd name="T14" fmla="*/ 2290 w 2296"/>
              <a:gd name="T15" fmla="*/ 560 h 1469"/>
              <a:gd name="T16" fmla="*/ 2241 w 2296"/>
              <a:gd name="T17" fmla="*/ 457 h 1469"/>
              <a:gd name="T18" fmla="*/ 2144 w 2296"/>
              <a:gd name="T19" fmla="*/ 364 h 1469"/>
              <a:gd name="T20" fmla="*/ 2008 w 2296"/>
              <a:gd name="T21" fmla="*/ 277 h 1469"/>
              <a:gd name="T22" fmla="*/ 1769 w 2296"/>
              <a:gd name="T23" fmla="*/ 157 h 1469"/>
              <a:gd name="T24" fmla="*/ 1612 w 2296"/>
              <a:gd name="T25" fmla="*/ 92 h 1469"/>
              <a:gd name="T26" fmla="*/ 1476 w 2296"/>
              <a:gd name="T27" fmla="*/ 43 h 1469"/>
              <a:gd name="T28" fmla="*/ 1384 w 2296"/>
              <a:gd name="T29" fmla="*/ 10 h 1469"/>
              <a:gd name="T30" fmla="*/ 1346 w 2296"/>
              <a:gd name="T31" fmla="*/ 0 h 1469"/>
              <a:gd name="T32" fmla="*/ 1655 w 2296"/>
              <a:gd name="T33" fmla="*/ 119 h 1469"/>
              <a:gd name="T34" fmla="*/ 1948 w 2296"/>
              <a:gd name="T35" fmla="*/ 255 h 1469"/>
              <a:gd name="T36" fmla="*/ 2068 w 2296"/>
              <a:gd name="T37" fmla="*/ 326 h 1469"/>
              <a:gd name="T38" fmla="*/ 2171 w 2296"/>
              <a:gd name="T39" fmla="*/ 402 h 1469"/>
              <a:gd name="T40" fmla="*/ 2236 w 2296"/>
              <a:gd name="T41" fmla="*/ 478 h 1469"/>
              <a:gd name="T42" fmla="*/ 2263 w 2296"/>
              <a:gd name="T43" fmla="*/ 560 h 1469"/>
              <a:gd name="T44" fmla="*/ 2241 w 2296"/>
              <a:gd name="T45" fmla="*/ 636 h 1469"/>
              <a:gd name="T46" fmla="*/ 2171 w 2296"/>
              <a:gd name="T47" fmla="*/ 702 h 1469"/>
              <a:gd name="T48" fmla="*/ 2062 w 2296"/>
              <a:gd name="T49" fmla="*/ 756 h 1469"/>
              <a:gd name="T50" fmla="*/ 1921 w 2296"/>
              <a:gd name="T51" fmla="*/ 800 h 1469"/>
              <a:gd name="T52" fmla="*/ 1748 w 2296"/>
              <a:gd name="T53" fmla="*/ 843 h 1469"/>
              <a:gd name="T54" fmla="*/ 1351 w 2296"/>
              <a:gd name="T55" fmla="*/ 908 h 1469"/>
              <a:gd name="T56" fmla="*/ 923 w 2296"/>
              <a:gd name="T57" fmla="*/ 968 h 1469"/>
              <a:gd name="T58" fmla="*/ 521 w 2296"/>
              <a:gd name="T59" fmla="*/ 1028 h 1469"/>
              <a:gd name="T60" fmla="*/ 353 w 2296"/>
              <a:gd name="T61" fmla="*/ 1066 h 1469"/>
              <a:gd name="T62" fmla="*/ 206 w 2296"/>
              <a:gd name="T63" fmla="*/ 1104 h 1469"/>
              <a:gd name="T64" fmla="*/ 92 w 2296"/>
              <a:gd name="T65" fmla="*/ 1148 h 1469"/>
              <a:gd name="T66" fmla="*/ 22 w 2296"/>
              <a:gd name="T67" fmla="*/ 1202 h 1469"/>
              <a:gd name="T68" fmla="*/ 0 w 2296"/>
              <a:gd name="T69" fmla="*/ 1262 h 1469"/>
              <a:gd name="T70" fmla="*/ 27 w 2296"/>
              <a:gd name="T71" fmla="*/ 1327 h 1469"/>
              <a:gd name="T72" fmla="*/ 98 w 2296"/>
              <a:gd name="T73" fmla="*/ 1382 h 1469"/>
              <a:gd name="T74" fmla="*/ 196 w 2296"/>
              <a:gd name="T75" fmla="*/ 1425 h 1469"/>
              <a:gd name="T76" fmla="*/ 326 w 2296"/>
              <a:gd name="T77" fmla="*/ 1469 h 1469"/>
              <a:gd name="T78" fmla="*/ 217 w 2296"/>
              <a:gd name="T79" fmla="*/ 1414 h 1469"/>
              <a:gd name="T80" fmla="*/ 147 w 2296"/>
              <a:gd name="T81" fmla="*/ 1360 h 1469"/>
              <a:gd name="T82" fmla="*/ 120 w 2296"/>
              <a:gd name="T83" fmla="*/ 1306 h 1469"/>
              <a:gd name="T84" fmla="*/ 141 w 2296"/>
              <a:gd name="T85" fmla="*/ 1257 h 1469"/>
              <a:gd name="T86" fmla="*/ 212 w 2296"/>
              <a:gd name="T87" fmla="*/ 1208 h 1469"/>
              <a:gd name="T88" fmla="*/ 342 w 2296"/>
              <a:gd name="T89" fmla="*/ 1164 h 1469"/>
              <a:gd name="T90" fmla="*/ 527 w 2296"/>
              <a:gd name="T91" fmla="*/ 1121 h 1469"/>
              <a:gd name="T92" fmla="*/ 771 w 2296"/>
              <a:gd name="T93" fmla="*/ 1088 h 146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296"/>
              <a:gd name="T142" fmla="*/ 0 h 1469"/>
              <a:gd name="T143" fmla="*/ 2296 w 2296"/>
              <a:gd name="T144" fmla="*/ 1469 h 146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296" h="1469">
                <a:moveTo>
                  <a:pt x="771" y="1088"/>
                </a:moveTo>
                <a:lnTo>
                  <a:pt x="982" y="1061"/>
                </a:lnTo>
                <a:lnTo>
                  <a:pt x="1178" y="1034"/>
                </a:lnTo>
                <a:lnTo>
                  <a:pt x="1357" y="1012"/>
                </a:lnTo>
                <a:lnTo>
                  <a:pt x="1520" y="985"/>
                </a:lnTo>
                <a:lnTo>
                  <a:pt x="1666" y="957"/>
                </a:lnTo>
                <a:lnTo>
                  <a:pt x="1796" y="930"/>
                </a:lnTo>
                <a:lnTo>
                  <a:pt x="1916" y="897"/>
                </a:lnTo>
                <a:lnTo>
                  <a:pt x="2013" y="870"/>
                </a:lnTo>
                <a:lnTo>
                  <a:pt x="2100" y="832"/>
                </a:lnTo>
                <a:lnTo>
                  <a:pt x="2171" y="800"/>
                </a:lnTo>
                <a:lnTo>
                  <a:pt x="2220" y="756"/>
                </a:lnTo>
                <a:lnTo>
                  <a:pt x="2263" y="712"/>
                </a:lnTo>
                <a:lnTo>
                  <a:pt x="2285" y="669"/>
                </a:lnTo>
                <a:lnTo>
                  <a:pt x="2296" y="614"/>
                </a:lnTo>
                <a:lnTo>
                  <a:pt x="2290" y="560"/>
                </a:lnTo>
                <a:lnTo>
                  <a:pt x="2269" y="500"/>
                </a:lnTo>
                <a:lnTo>
                  <a:pt x="2241" y="457"/>
                </a:lnTo>
                <a:lnTo>
                  <a:pt x="2198" y="408"/>
                </a:lnTo>
                <a:lnTo>
                  <a:pt x="2144" y="364"/>
                </a:lnTo>
                <a:lnTo>
                  <a:pt x="2079" y="321"/>
                </a:lnTo>
                <a:lnTo>
                  <a:pt x="2008" y="277"/>
                </a:lnTo>
                <a:lnTo>
                  <a:pt x="1927" y="234"/>
                </a:lnTo>
                <a:lnTo>
                  <a:pt x="1769" y="157"/>
                </a:lnTo>
                <a:lnTo>
                  <a:pt x="1688" y="125"/>
                </a:lnTo>
                <a:lnTo>
                  <a:pt x="1612" y="92"/>
                </a:lnTo>
                <a:lnTo>
                  <a:pt x="1536" y="65"/>
                </a:lnTo>
                <a:lnTo>
                  <a:pt x="1476" y="43"/>
                </a:lnTo>
                <a:lnTo>
                  <a:pt x="1422" y="27"/>
                </a:lnTo>
                <a:lnTo>
                  <a:pt x="1384" y="10"/>
                </a:lnTo>
                <a:lnTo>
                  <a:pt x="1357" y="5"/>
                </a:lnTo>
                <a:lnTo>
                  <a:pt x="1346" y="0"/>
                </a:lnTo>
                <a:lnTo>
                  <a:pt x="1498" y="54"/>
                </a:lnTo>
                <a:lnTo>
                  <a:pt x="1655" y="119"/>
                </a:lnTo>
                <a:lnTo>
                  <a:pt x="1807" y="185"/>
                </a:lnTo>
                <a:lnTo>
                  <a:pt x="1948" y="255"/>
                </a:lnTo>
                <a:lnTo>
                  <a:pt x="2013" y="288"/>
                </a:lnTo>
                <a:lnTo>
                  <a:pt x="2068" y="326"/>
                </a:lnTo>
                <a:lnTo>
                  <a:pt x="2122" y="364"/>
                </a:lnTo>
                <a:lnTo>
                  <a:pt x="2171" y="402"/>
                </a:lnTo>
                <a:lnTo>
                  <a:pt x="2209" y="440"/>
                </a:lnTo>
                <a:lnTo>
                  <a:pt x="2236" y="478"/>
                </a:lnTo>
                <a:lnTo>
                  <a:pt x="2252" y="522"/>
                </a:lnTo>
                <a:lnTo>
                  <a:pt x="2263" y="560"/>
                </a:lnTo>
                <a:lnTo>
                  <a:pt x="2258" y="598"/>
                </a:lnTo>
                <a:lnTo>
                  <a:pt x="2241" y="636"/>
                </a:lnTo>
                <a:lnTo>
                  <a:pt x="2214" y="669"/>
                </a:lnTo>
                <a:lnTo>
                  <a:pt x="2171" y="702"/>
                </a:lnTo>
                <a:lnTo>
                  <a:pt x="2122" y="729"/>
                </a:lnTo>
                <a:lnTo>
                  <a:pt x="2062" y="756"/>
                </a:lnTo>
                <a:lnTo>
                  <a:pt x="1997" y="778"/>
                </a:lnTo>
                <a:lnTo>
                  <a:pt x="1921" y="800"/>
                </a:lnTo>
                <a:lnTo>
                  <a:pt x="1834" y="821"/>
                </a:lnTo>
                <a:lnTo>
                  <a:pt x="1748" y="843"/>
                </a:lnTo>
                <a:lnTo>
                  <a:pt x="1552" y="876"/>
                </a:lnTo>
                <a:lnTo>
                  <a:pt x="1351" y="908"/>
                </a:lnTo>
                <a:lnTo>
                  <a:pt x="1134" y="941"/>
                </a:lnTo>
                <a:lnTo>
                  <a:pt x="923" y="968"/>
                </a:lnTo>
                <a:lnTo>
                  <a:pt x="716" y="995"/>
                </a:lnTo>
                <a:lnTo>
                  <a:pt x="521" y="1028"/>
                </a:lnTo>
                <a:lnTo>
                  <a:pt x="434" y="1044"/>
                </a:lnTo>
                <a:lnTo>
                  <a:pt x="353" y="1066"/>
                </a:lnTo>
                <a:lnTo>
                  <a:pt x="277" y="1082"/>
                </a:lnTo>
                <a:lnTo>
                  <a:pt x="206" y="1104"/>
                </a:lnTo>
                <a:lnTo>
                  <a:pt x="147" y="1126"/>
                </a:lnTo>
                <a:lnTo>
                  <a:pt x="92" y="1148"/>
                </a:lnTo>
                <a:lnTo>
                  <a:pt x="54" y="1175"/>
                </a:lnTo>
                <a:lnTo>
                  <a:pt x="22" y="1202"/>
                </a:lnTo>
                <a:lnTo>
                  <a:pt x="6" y="1229"/>
                </a:lnTo>
                <a:lnTo>
                  <a:pt x="0" y="1262"/>
                </a:lnTo>
                <a:lnTo>
                  <a:pt x="11" y="1295"/>
                </a:lnTo>
                <a:lnTo>
                  <a:pt x="27" y="1327"/>
                </a:lnTo>
                <a:lnTo>
                  <a:pt x="54" y="1355"/>
                </a:lnTo>
                <a:lnTo>
                  <a:pt x="98" y="1382"/>
                </a:lnTo>
                <a:lnTo>
                  <a:pt x="141" y="1404"/>
                </a:lnTo>
                <a:lnTo>
                  <a:pt x="196" y="1425"/>
                </a:lnTo>
                <a:lnTo>
                  <a:pt x="261" y="1447"/>
                </a:lnTo>
                <a:lnTo>
                  <a:pt x="326" y="1469"/>
                </a:lnTo>
                <a:lnTo>
                  <a:pt x="266" y="1442"/>
                </a:lnTo>
                <a:lnTo>
                  <a:pt x="217" y="1414"/>
                </a:lnTo>
                <a:lnTo>
                  <a:pt x="174" y="1387"/>
                </a:lnTo>
                <a:lnTo>
                  <a:pt x="147" y="1360"/>
                </a:lnTo>
                <a:lnTo>
                  <a:pt x="125" y="1333"/>
                </a:lnTo>
                <a:lnTo>
                  <a:pt x="120" y="1306"/>
                </a:lnTo>
                <a:lnTo>
                  <a:pt x="125" y="1278"/>
                </a:lnTo>
                <a:lnTo>
                  <a:pt x="141" y="1257"/>
                </a:lnTo>
                <a:lnTo>
                  <a:pt x="174" y="1229"/>
                </a:lnTo>
                <a:lnTo>
                  <a:pt x="212" y="1208"/>
                </a:lnTo>
                <a:lnTo>
                  <a:pt x="272" y="1186"/>
                </a:lnTo>
                <a:lnTo>
                  <a:pt x="342" y="1164"/>
                </a:lnTo>
                <a:lnTo>
                  <a:pt x="423" y="1142"/>
                </a:lnTo>
                <a:lnTo>
                  <a:pt x="527" y="1121"/>
                </a:lnTo>
                <a:lnTo>
                  <a:pt x="641" y="1104"/>
                </a:lnTo>
                <a:lnTo>
                  <a:pt x="771" y="1088"/>
                </a:lnTo>
                <a:close/>
              </a:path>
            </a:pathLst>
          </a:custGeom>
          <a:solidFill>
            <a:srgbClr val="006600"/>
          </a:solidFill>
          <a:ln w="9525">
            <a:noFill/>
            <a:round/>
            <a:headEnd/>
            <a:tailEnd/>
          </a:ln>
        </p:spPr>
        <p:txBody>
          <a:bodyPr rot="10800000"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28678" name="Rectangle 2"/>
          <p:cNvSpPr>
            <a:spLocks noChangeArrowheads="1"/>
          </p:cNvSpPr>
          <p:nvPr/>
        </p:nvSpPr>
        <p:spPr bwMode="auto">
          <a:xfrm>
            <a:off x="522515" y="664064"/>
            <a:ext cx="7635834" cy="4898586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0">
                <a:schemeClr val="bg1"/>
              </a:gs>
              <a:gs pos="0">
                <a:srgbClr val="FF6600"/>
              </a:gs>
              <a:gs pos="0">
                <a:srgbClr val="FFFFCC"/>
              </a:gs>
              <a:gs pos="78000">
                <a:srgbClr val="FFFF99"/>
              </a:gs>
              <a:gs pos="100000">
                <a:srgbClr val="FFC000"/>
              </a:gs>
            </a:gsLst>
            <a:lin ang="81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EC" sz="2400" dirty="0" smtClean="0">
                <a:latin typeface="Times New Roman" pitchFamily="18" charset="0"/>
              </a:rPr>
              <a:t> </a:t>
            </a:r>
            <a:endParaRPr lang="es-EC" sz="2400" dirty="0">
              <a:latin typeface="Times New Roman" pitchFamily="18" charset="0"/>
            </a:endParaRPr>
          </a:p>
        </p:txBody>
      </p: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1058476" y="1565606"/>
            <a:ext cx="656391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EL FUTURO SIGUE AHÍ…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C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C" sz="1600" i="1" dirty="0" smtClean="0">
                <a:latin typeface="Bookman Old Style" pitchFamily="18" charset="0"/>
                <a:cs typeface="Times New Roman" pitchFamily="18" charset="0"/>
              </a:rPr>
              <a:t>El juego de escribir “no siempre consiste en sentirse seguro an</a:t>
            </a:r>
            <a:r>
              <a:rPr lang="es-EC" sz="1600" i="1" dirty="0" smtClean="0">
                <a:latin typeface="Bookman Old Style" pitchFamily="18" charset="0"/>
                <a:cs typeface="Times New Roman" pitchFamily="18" charset="0"/>
              </a:rPr>
              <a:t>te la aprobación y en dudar ante la desaprobación. A veces hay que hacer lo contrario: desconfiar en la aprobación y encontrar en la desaprobación, la confirmación de las intuiciones propias”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16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cs typeface="Times New Roman" pitchFamily="18" charset="0"/>
              </a:rPr>
              <a:t>Umberto</a:t>
            </a:r>
            <a:r>
              <a:rPr kumimoji="0" lang="es-EC" sz="16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cs typeface="Times New Roman" pitchFamily="18" charset="0"/>
              </a:rPr>
              <a:t> Eco</a:t>
            </a:r>
            <a:endParaRPr kumimoji="0" lang="es-EC" sz="1600" b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269" y="4070812"/>
            <a:ext cx="1978608" cy="149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28517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 descr="fondo-trisquel-naranja.jpg"/>
          <p:cNvPicPr>
            <a:picLocks noChangeAspect="1"/>
          </p:cNvPicPr>
          <p:nvPr/>
        </p:nvPicPr>
        <p:blipFill>
          <a:blip r:embed="rId2" cstate="print"/>
          <a:srcRect b="3177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8675" name="Rectangle 15"/>
          <p:cNvSpPr>
            <a:spLocks noChangeArrowheads="1"/>
          </p:cNvSpPr>
          <p:nvPr/>
        </p:nvSpPr>
        <p:spPr bwMode="auto">
          <a:xfrm rot="20891584">
            <a:off x="568288" y="711917"/>
            <a:ext cx="7516373" cy="4822954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29999"/>
                </a:schemeClr>
              </a:gs>
              <a:gs pos="100000">
                <a:schemeClr val="bg1">
                  <a:alpha val="32001"/>
                </a:schemeClr>
              </a:gs>
            </a:gsLst>
            <a:path path="rect">
              <a:fillToRect l="100000" t="100000"/>
            </a:path>
            <a:tileRect r="-100000" b="-100000"/>
          </a:gra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sz="2400" b="1" u="sng">
                <a:solidFill>
                  <a:schemeClr val="tx2"/>
                </a:solidFill>
                <a:latin typeface="Arial Narrow" pitchFamily="34" charset="0"/>
              </a:rPr>
              <a:t/>
            </a:r>
            <a:br>
              <a:rPr lang="it-IT" sz="2400" b="1" u="sng">
                <a:solidFill>
                  <a:schemeClr val="tx2"/>
                </a:solidFill>
                <a:latin typeface="Arial Narrow" pitchFamily="34" charset="0"/>
              </a:rPr>
            </a:br>
            <a:endParaRPr lang="it-IT" sz="3600"/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0" y="5759532"/>
            <a:ext cx="9144000" cy="762392"/>
          </a:xfrm>
          <a:prstGeom prst="rect">
            <a:avLst/>
          </a:prstGeom>
          <a:gradFill rotWithShape="1">
            <a:gsLst>
              <a:gs pos="0">
                <a:srgbClr val="99CC00"/>
              </a:gs>
              <a:gs pos="100000">
                <a:srgbClr val="99CC00">
                  <a:gamma/>
                  <a:shade val="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it-IT" sz="1800"/>
          </a:p>
        </p:txBody>
      </p:sp>
      <p:sp>
        <p:nvSpPr>
          <p:cNvPr id="21" name="Freeform 9"/>
          <p:cNvSpPr>
            <a:spLocks/>
          </p:cNvSpPr>
          <p:nvPr/>
        </p:nvSpPr>
        <p:spPr bwMode="hidden">
          <a:xfrm rot="21027170">
            <a:off x="6158688" y="3941527"/>
            <a:ext cx="2588437" cy="2989714"/>
          </a:xfrm>
          <a:custGeom>
            <a:avLst/>
            <a:gdLst>
              <a:gd name="T0" fmla="*/ 982 w 2296"/>
              <a:gd name="T1" fmla="*/ 1061 h 1469"/>
              <a:gd name="T2" fmla="*/ 1357 w 2296"/>
              <a:gd name="T3" fmla="*/ 1012 h 1469"/>
              <a:gd name="T4" fmla="*/ 1666 w 2296"/>
              <a:gd name="T5" fmla="*/ 957 h 1469"/>
              <a:gd name="T6" fmla="*/ 1916 w 2296"/>
              <a:gd name="T7" fmla="*/ 897 h 1469"/>
              <a:gd name="T8" fmla="*/ 2100 w 2296"/>
              <a:gd name="T9" fmla="*/ 832 h 1469"/>
              <a:gd name="T10" fmla="*/ 2220 w 2296"/>
              <a:gd name="T11" fmla="*/ 756 h 1469"/>
              <a:gd name="T12" fmla="*/ 2285 w 2296"/>
              <a:gd name="T13" fmla="*/ 669 h 1469"/>
              <a:gd name="T14" fmla="*/ 2290 w 2296"/>
              <a:gd name="T15" fmla="*/ 560 h 1469"/>
              <a:gd name="T16" fmla="*/ 2241 w 2296"/>
              <a:gd name="T17" fmla="*/ 457 h 1469"/>
              <a:gd name="T18" fmla="*/ 2144 w 2296"/>
              <a:gd name="T19" fmla="*/ 364 h 1469"/>
              <a:gd name="T20" fmla="*/ 2008 w 2296"/>
              <a:gd name="T21" fmla="*/ 277 h 1469"/>
              <a:gd name="T22" fmla="*/ 1769 w 2296"/>
              <a:gd name="T23" fmla="*/ 157 h 1469"/>
              <a:gd name="T24" fmla="*/ 1612 w 2296"/>
              <a:gd name="T25" fmla="*/ 92 h 1469"/>
              <a:gd name="T26" fmla="*/ 1476 w 2296"/>
              <a:gd name="T27" fmla="*/ 43 h 1469"/>
              <a:gd name="T28" fmla="*/ 1384 w 2296"/>
              <a:gd name="T29" fmla="*/ 10 h 1469"/>
              <a:gd name="T30" fmla="*/ 1346 w 2296"/>
              <a:gd name="T31" fmla="*/ 0 h 1469"/>
              <a:gd name="T32" fmla="*/ 1655 w 2296"/>
              <a:gd name="T33" fmla="*/ 119 h 1469"/>
              <a:gd name="T34" fmla="*/ 1948 w 2296"/>
              <a:gd name="T35" fmla="*/ 255 h 1469"/>
              <a:gd name="T36" fmla="*/ 2068 w 2296"/>
              <a:gd name="T37" fmla="*/ 326 h 1469"/>
              <a:gd name="T38" fmla="*/ 2171 w 2296"/>
              <a:gd name="T39" fmla="*/ 402 h 1469"/>
              <a:gd name="T40" fmla="*/ 2236 w 2296"/>
              <a:gd name="T41" fmla="*/ 478 h 1469"/>
              <a:gd name="T42" fmla="*/ 2263 w 2296"/>
              <a:gd name="T43" fmla="*/ 560 h 1469"/>
              <a:gd name="T44" fmla="*/ 2241 w 2296"/>
              <a:gd name="T45" fmla="*/ 636 h 1469"/>
              <a:gd name="T46" fmla="*/ 2171 w 2296"/>
              <a:gd name="T47" fmla="*/ 702 h 1469"/>
              <a:gd name="T48" fmla="*/ 2062 w 2296"/>
              <a:gd name="T49" fmla="*/ 756 h 1469"/>
              <a:gd name="T50" fmla="*/ 1921 w 2296"/>
              <a:gd name="T51" fmla="*/ 800 h 1469"/>
              <a:gd name="T52" fmla="*/ 1748 w 2296"/>
              <a:gd name="T53" fmla="*/ 843 h 1469"/>
              <a:gd name="T54" fmla="*/ 1351 w 2296"/>
              <a:gd name="T55" fmla="*/ 908 h 1469"/>
              <a:gd name="T56" fmla="*/ 923 w 2296"/>
              <a:gd name="T57" fmla="*/ 968 h 1469"/>
              <a:gd name="T58" fmla="*/ 521 w 2296"/>
              <a:gd name="T59" fmla="*/ 1028 h 1469"/>
              <a:gd name="T60" fmla="*/ 353 w 2296"/>
              <a:gd name="T61" fmla="*/ 1066 h 1469"/>
              <a:gd name="T62" fmla="*/ 206 w 2296"/>
              <a:gd name="T63" fmla="*/ 1104 h 1469"/>
              <a:gd name="T64" fmla="*/ 92 w 2296"/>
              <a:gd name="T65" fmla="*/ 1148 h 1469"/>
              <a:gd name="T66" fmla="*/ 22 w 2296"/>
              <a:gd name="T67" fmla="*/ 1202 h 1469"/>
              <a:gd name="T68" fmla="*/ 0 w 2296"/>
              <a:gd name="T69" fmla="*/ 1262 h 1469"/>
              <a:gd name="T70" fmla="*/ 27 w 2296"/>
              <a:gd name="T71" fmla="*/ 1327 h 1469"/>
              <a:gd name="T72" fmla="*/ 98 w 2296"/>
              <a:gd name="T73" fmla="*/ 1382 h 1469"/>
              <a:gd name="T74" fmla="*/ 196 w 2296"/>
              <a:gd name="T75" fmla="*/ 1425 h 1469"/>
              <a:gd name="T76" fmla="*/ 326 w 2296"/>
              <a:gd name="T77" fmla="*/ 1469 h 1469"/>
              <a:gd name="T78" fmla="*/ 217 w 2296"/>
              <a:gd name="T79" fmla="*/ 1414 h 1469"/>
              <a:gd name="T80" fmla="*/ 147 w 2296"/>
              <a:gd name="T81" fmla="*/ 1360 h 1469"/>
              <a:gd name="T82" fmla="*/ 120 w 2296"/>
              <a:gd name="T83" fmla="*/ 1306 h 1469"/>
              <a:gd name="T84" fmla="*/ 141 w 2296"/>
              <a:gd name="T85" fmla="*/ 1257 h 1469"/>
              <a:gd name="T86" fmla="*/ 212 w 2296"/>
              <a:gd name="T87" fmla="*/ 1208 h 1469"/>
              <a:gd name="T88" fmla="*/ 342 w 2296"/>
              <a:gd name="T89" fmla="*/ 1164 h 1469"/>
              <a:gd name="T90" fmla="*/ 527 w 2296"/>
              <a:gd name="T91" fmla="*/ 1121 h 1469"/>
              <a:gd name="T92" fmla="*/ 771 w 2296"/>
              <a:gd name="T93" fmla="*/ 1088 h 146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296"/>
              <a:gd name="T142" fmla="*/ 0 h 1469"/>
              <a:gd name="T143" fmla="*/ 2296 w 2296"/>
              <a:gd name="T144" fmla="*/ 1469 h 146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296" h="1469">
                <a:moveTo>
                  <a:pt x="771" y="1088"/>
                </a:moveTo>
                <a:lnTo>
                  <a:pt x="982" y="1061"/>
                </a:lnTo>
                <a:lnTo>
                  <a:pt x="1178" y="1034"/>
                </a:lnTo>
                <a:lnTo>
                  <a:pt x="1357" y="1012"/>
                </a:lnTo>
                <a:lnTo>
                  <a:pt x="1520" y="985"/>
                </a:lnTo>
                <a:lnTo>
                  <a:pt x="1666" y="957"/>
                </a:lnTo>
                <a:lnTo>
                  <a:pt x="1796" y="930"/>
                </a:lnTo>
                <a:lnTo>
                  <a:pt x="1916" y="897"/>
                </a:lnTo>
                <a:lnTo>
                  <a:pt x="2013" y="870"/>
                </a:lnTo>
                <a:lnTo>
                  <a:pt x="2100" y="832"/>
                </a:lnTo>
                <a:lnTo>
                  <a:pt x="2171" y="800"/>
                </a:lnTo>
                <a:lnTo>
                  <a:pt x="2220" y="756"/>
                </a:lnTo>
                <a:lnTo>
                  <a:pt x="2263" y="712"/>
                </a:lnTo>
                <a:lnTo>
                  <a:pt x="2285" y="669"/>
                </a:lnTo>
                <a:lnTo>
                  <a:pt x="2296" y="614"/>
                </a:lnTo>
                <a:lnTo>
                  <a:pt x="2290" y="560"/>
                </a:lnTo>
                <a:lnTo>
                  <a:pt x="2269" y="500"/>
                </a:lnTo>
                <a:lnTo>
                  <a:pt x="2241" y="457"/>
                </a:lnTo>
                <a:lnTo>
                  <a:pt x="2198" y="408"/>
                </a:lnTo>
                <a:lnTo>
                  <a:pt x="2144" y="364"/>
                </a:lnTo>
                <a:lnTo>
                  <a:pt x="2079" y="321"/>
                </a:lnTo>
                <a:lnTo>
                  <a:pt x="2008" y="277"/>
                </a:lnTo>
                <a:lnTo>
                  <a:pt x="1927" y="234"/>
                </a:lnTo>
                <a:lnTo>
                  <a:pt x="1769" y="157"/>
                </a:lnTo>
                <a:lnTo>
                  <a:pt x="1688" y="125"/>
                </a:lnTo>
                <a:lnTo>
                  <a:pt x="1612" y="92"/>
                </a:lnTo>
                <a:lnTo>
                  <a:pt x="1536" y="65"/>
                </a:lnTo>
                <a:lnTo>
                  <a:pt x="1476" y="43"/>
                </a:lnTo>
                <a:lnTo>
                  <a:pt x="1422" y="27"/>
                </a:lnTo>
                <a:lnTo>
                  <a:pt x="1384" y="10"/>
                </a:lnTo>
                <a:lnTo>
                  <a:pt x="1357" y="5"/>
                </a:lnTo>
                <a:lnTo>
                  <a:pt x="1346" y="0"/>
                </a:lnTo>
                <a:lnTo>
                  <a:pt x="1498" y="54"/>
                </a:lnTo>
                <a:lnTo>
                  <a:pt x="1655" y="119"/>
                </a:lnTo>
                <a:lnTo>
                  <a:pt x="1807" y="185"/>
                </a:lnTo>
                <a:lnTo>
                  <a:pt x="1948" y="255"/>
                </a:lnTo>
                <a:lnTo>
                  <a:pt x="2013" y="288"/>
                </a:lnTo>
                <a:lnTo>
                  <a:pt x="2068" y="326"/>
                </a:lnTo>
                <a:lnTo>
                  <a:pt x="2122" y="364"/>
                </a:lnTo>
                <a:lnTo>
                  <a:pt x="2171" y="402"/>
                </a:lnTo>
                <a:lnTo>
                  <a:pt x="2209" y="440"/>
                </a:lnTo>
                <a:lnTo>
                  <a:pt x="2236" y="478"/>
                </a:lnTo>
                <a:lnTo>
                  <a:pt x="2252" y="522"/>
                </a:lnTo>
                <a:lnTo>
                  <a:pt x="2263" y="560"/>
                </a:lnTo>
                <a:lnTo>
                  <a:pt x="2258" y="598"/>
                </a:lnTo>
                <a:lnTo>
                  <a:pt x="2241" y="636"/>
                </a:lnTo>
                <a:lnTo>
                  <a:pt x="2214" y="669"/>
                </a:lnTo>
                <a:lnTo>
                  <a:pt x="2171" y="702"/>
                </a:lnTo>
                <a:lnTo>
                  <a:pt x="2122" y="729"/>
                </a:lnTo>
                <a:lnTo>
                  <a:pt x="2062" y="756"/>
                </a:lnTo>
                <a:lnTo>
                  <a:pt x="1997" y="778"/>
                </a:lnTo>
                <a:lnTo>
                  <a:pt x="1921" y="800"/>
                </a:lnTo>
                <a:lnTo>
                  <a:pt x="1834" y="821"/>
                </a:lnTo>
                <a:lnTo>
                  <a:pt x="1748" y="843"/>
                </a:lnTo>
                <a:lnTo>
                  <a:pt x="1552" y="876"/>
                </a:lnTo>
                <a:lnTo>
                  <a:pt x="1351" y="908"/>
                </a:lnTo>
                <a:lnTo>
                  <a:pt x="1134" y="941"/>
                </a:lnTo>
                <a:lnTo>
                  <a:pt x="923" y="968"/>
                </a:lnTo>
                <a:lnTo>
                  <a:pt x="716" y="995"/>
                </a:lnTo>
                <a:lnTo>
                  <a:pt x="521" y="1028"/>
                </a:lnTo>
                <a:lnTo>
                  <a:pt x="434" y="1044"/>
                </a:lnTo>
                <a:lnTo>
                  <a:pt x="353" y="1066"/>
                </a:lnTo>
                <a:lnTo>
                  <a:pt x="277" y="1082"/>
                </a:lnTo>
                <a:lnTo>
                  <a:pt x="206" y="1104"/>
                </a:lnTo>
                <a:lnTo>
                  <a:pt x="147" y="1126"/>
                </a:lnTo>
                <a:lnTo>
                  <a:pt x="92" y="1148"/>
                </a:lnTo>
                <a:lnTo>
                  <a:pt x="54" y="1175"/>
                </a:lnTo>
                <a:lnTo>
                  <a:pt x="22" y="1202"/>
                </a:lnTo>
                <a:lnTo>
                  <a:pt x="6" y="1229"/>
                </a:lnTo>
                <a:lnTo>
                  <a:pt x="0" y="1262"/>
                </a:lnTo>
                <a:lnTo>
                  <a:pt x="11" y="1295"/>
                </a:lnTo>
                <a:lnTo>
                  <a:pt x="27" y="1327"/>
                </a:lnTo>
                <a:lnTo>
                  <a:pt x="54" y="1355"/>
                </a:lnTo>
                <a:lnTo>
                  <a:pt x="98" y="1382"/>
                </a:lnTo>
                <a:lnTo>
                  <a:pt x="141" y="1404"/>
                </a:lnTo>
                <a:lnTo>
                  <a:pt x="196" y="1425"/>
                </a:lnTo>
                <a:lnTo>
                  <a:pt x="261" y="1447"/>
                </a:lnTo>
                <a:lnTo>
                  <a:pt x="326" y="1469"/>
                </a:lnTo>
                <a:lnTo>
                  <a:pt x="266" y="1442"/>
                </a:lnTo>
                <a:lnTo>
                  <a:pt x="217" y="1414"/>
                </a:lnTo>
                <a:lnTo>
                  <a:pt x="174" y="1387"/>
                </a:lnTo>
                <a:lnTo>
                  <a:pt x="147" y="1360"/>
                </a:lnTo>
                <a:lnTo>
                  <a:pt x="125" y="1333"/>
                </a:lnTo>
                <a:lnTo>
                  <a:pt x="120" y="1306"/>
                </a:lnTo>
                <a:lnTo>
                  <a:pt x="125" y="1278"/>
                </a:lnTo>
                <a:lnTo>
                  <a:pt x="141" y="1257"/>
                </a:lnTo>
                <a:lnTo>
                  <a:pt x="174" y="1229"/>
                </a:lnTo>
                <a:lnTo>
                  <a:pt x="212" y="1208"/>
                </a:lnTo>
                <a:lnTo>
                  <a:pt x="272" y="1186"/>
                </a:lnTo>
                <a:lnTo>
                  <a:pt x="342" y="1164"/>
                </a:lnTo>
                <a:lnTo>
                  <a:pt x="423" y="1142"/>
                </a:lnTo>
                <a:lnTo>
                  <a:pt x="527" y="1121"/>
                </a:lnTo>
                <a:lnTo>
                  <a:pt x="641" y="1104"/>
                </a:lnTo>
                <a:lnTo>
                  <a:pt x="771" y="1088"/>
                </a:lnTo>
                <a:close/>
              </a:path>
            </a:pathLst>
          </a:custGeom>
          <a:solidFill>
            <a:srgbClr val="FFFF99"/>
          </a:solidFill>
          <a:ln w="9525">
            <a:noFill/>
            <a:round/>
            <a:headEnd/>
            <a:tailEnd/>
          </a:ln>
        </p:spPr>
        <p:txBody>
          <a:bodyPr rot="10800000"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2" name="Freeform 9"/>
          <p:cNvSpPr>
            <a:spLocks/>
          </p:cNvSpPr>
          <p:nvPr/>
        </p:nvSpPr>
        <p:spPr bwMode="hidden">
          <a:xfrm rot="3629955">
            <a:off x="7321375" y="56150"/>
            <a:ext cx="2124075" cy="1773238"/>
          </a:xfrm>
          <a:custGeom>
            <a:avLst/>
            <a:gdLst>
              <a:gd name="T0" fmla="*/ 982 w 2296"/>
              <a:gd name="T1" fmla="*/ 1061 h 1469"/>
              <a:gd name="T2" fmla="*/ 1357 w 2296"/>
              <a:gd name="T3" fmla="*/ 1012 h 1469"/>
              <a:gd name="T4" fmla="*/ 1666 w 2296"/>
              <a:gd name="T5" fmla="*/ 957 h 1469"/>
              <a:gd name="T6" fmla="*/ 1916 w 2296"/>
              <a:gd name="T7" fmla="*/ 897 h 1469"/>
              <a:gd name="T8" fmla="*/ 2100 w 2296"/>
              <a:gd name="T9" fmla="*/ 832 h 1469"/>
              <a:gd name="T10" fmla="*/ 2220 w 2296"/>
              <a:gd name="T11" fmla="*/ 756 h 1469"/>
              <a:gd name="T12" fmla="*/ 2285 w 2296"/>
              <a:gd name="T13" fmla="*/ 669 h 1469"/>
              <a:gd name="T14" fmla="*/ 2290 w 2296"/>
              <a:gd name="T15" fmla="*/ 560 h 1469"/>
              <a:gd name="T16" fmla="*/ 2241 w 2296"/>
              <a:gd name="T17" fmla="*/ 457 h 1469"/>
              <a:gd name="T18" fmla="*/ 2144 w 2296"/>
              <a:gd name="T19" fmla="*/ 364 h 1469"/>
              <a:gd name="T20" fmla="*/ 2008 w 2296"/>
              <a:gd name="T21" fmla="*/ 277 h 1469"/>
              <a:gd name="T22" fmla="*/ 1769 w 2296"/>
              <a:gd name="T23" fmla="*/ 157 h 1469"/>
              <a:gd name="T24" fmla="*/ 1612 w 2296"/>
              <a:gd name="T25" fmla="*/ 92 h 1469"/>
              <a:gd name="T26" fmla="*/ 1476 w 2296"/>
              <a:gd name="T27" fmla="*/ 43 h 1469"/>
              <a:gd name="T28" fmla="*/ 1384 w 2296"/>
              <a:gd name="T29" fmla="*/ 10 h 1469"/>
              <a:gd name="T30" fmla="*/ 1346 w 2296"/>
              <a:gd name="T31" fmla="*/ 0 h 1469"/>
              <a:gd name="T32" fmla="*/ 1655 w 2296"/>
              <a:gd name="T33" fmla="*/ 119 h 1469"/>
              <a:gd name="T34" fmla="*/ 1948 w 2296"/>
              <a:gd name="T35" fmla="*/ 255 h 1469"/>
              <a:gd name="T36" fmla="*/ 2068 w 2296"/>
              <a:gd name="T37" fmla="*/ 326 h 1469"/>
              <a:gd name="T38" fmla="*/ 2171 w 2296"/>
              <a:gd name="T39" fmla="*/ 402 h 1469"/>
              <a:gd name="T40" fmla="*/ 2236 w 2296"/>
              <a:gd name="T41" fmla="*/ 478 h 1469"/>
              <a:gd name="T42" fmla="*/ 2263 w 2296"/>
              <a:gd name="T43" fmla="*/ 560 h 1469"/>
              <a:gd name="T44" fmla="*/ 2241 w 2296"/>
              <a:gd name="T45" fmla="*/ 636 h 1469"/>
              <a:gd name="T46" fmla="*/ 2171 w 2296"/>
              <a:gd name="T47" fmla="*/ 702 h 1469"/>
              <a:gd name="T48" fmla="*/ 2062 w 2296"/>
              <a:gd name="T49" fmla="*/ 756 h 1469"/>
              <a:gd name="T50" fmla="*/ 1921 w 2296"/>
              <a:gd name="T51" fmla="*/ 800 h 1469"/>
              <a:gd name="T52" fmla="*/ 1748 w 2296"/>
              <a:gd name="T53" fmla="*/ 843 h 1469"/>
              <a:gd name="T54" fmla="*/ 1351 w 2296"/>
              <a:gd name="T55" fmla="*/ 908 h 1469"/>
              <a:gd name="T56" fmla="*/ 923 w 2296"/>
              <a:gd name="T57" fmla="*/ 968 h 1469"/>
              <a:gd name="T58" fmla="*/ 521 w 2296"/>
              <a:gd name="T59" fmla="*/ 1028 h 1469"/>
              <a:gd name="T60" fmla="*/ 353 w 2296"/>
              <a:gd name="T61" fmla="*/ 1066 h 1469"/>
              <a:gd name="T62" fmla="*/ 206 w 2296"/>
              <a:gd name="T63" fmla="*/ 1104 h 1469"/>
              <a:gd name="T64" fmla="*/ 92 w 2296"/>
              <a:gd name="T65" fmla="*/ 1148 h 1469"/>
              <a:gd name="T66" fmla="*/ 22 w 2296"/>
              <a:gd name="T67" fmla="*/ 1202 h 1469"/>
              <a:gd name="T68" fmla="*/ 0 w 2296"/>
              <a:gd name="T69" fmla="*/ 1262 h 1469"/>
              <a:gd name="T70" fmla="*/ 27 w 2296"/>
              <a:gd name="T71" fmla="*/ 1327 h 1469"/>
              <a:gd name="T72" fmla="*/ 98 w 2296"/>
              <a:gd name="T73" fmla="*/ 1382 h 1469"/>
              <a:gd name="T74" fmla="*/ 196 w 2296"/>
              <a:gd name="T75" fmla="*/ 1425 h 1469"/>
              <a:gd name="T76" fmla="*/ 326 w 2296"/>
              <a:gd name="T77" fmla="*/ 1469 h 1469"/>
              <a:gd name="T78" fmla="*/ 217 w 2296"/>
              <a:gd name="T79" fmla="*/ 1414 h 1469"/>
              <a:gd name="T80" fmla="*/ 147 w 2296"/>
              <a:gd name="T81" fmla="*/ 1360 h 1469"/>
              <a:gd name="T82" fmla="*/ 120 w 2296"/>
              <a:gd name="T83" fmla="*/ 1306 h 1469"/>
              <a:gd name="T84" fmla="*/ 141 w 2296"/>
              <a:gd name="T85" fmla="*/ 1257 h 1469"/>
              <a:gd name="T86" fmla="*/ 212 w 2296"/>
              <a:gd name="T87" fmla="*/ 1208 h 1469"/>
              <a:gd name="T88" fmla="*/ 342 w 2296"/>
              <a:gd name="T89" fmla="*/ 1164 h 1469"/>
              <a:gd name="T90" fmla="*/ 527 w 2296"/>
              <a:gd name="T91" fmla="*/ 1121 h 1469"/>
              <a:gd name="T92" fmla="*/ 771 w 2296"/>
              <a:gd name="T93" fmla="*/ 1088 h 146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296"/>
              <a:gd name="T142" fmla="*/ 0 h 1469"/>
              <a:gd name="T143" fmla="*/ 2296 w 2296"/>
              <a:gd name="T144" fmla="*/ 1469 h 146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296" h="1469">
                <a:moveTo>
                  <a:pt x="771" y="1088"/>
                </a:moveTo>
                <a:lnTo>
                  <a:pt x="982" y="1061"/>
                </a:lnTo>
                <a:lnTo>
                  <a:pt x="1178" y="1034"/>
                </a:lnTo>
                <a:lnTo>
                  <a:pt x="1357" y="1012"/>
                </a:lnTo>
                <a:lnTo>
                  <a:pt x="1520" y="985"/>
                </a:lnTo>
                <a:lnTo>
                  <a:pt x="1666" y="957"/>
                </a:lnTo>
                <a:lnTo>
                  <a:pt x="1796" y="930"/>
                </a:lnTo>
                <a:lnTo>
                  <a:pt x="1916" y="897"/>
                </a:lnTo>
                <a:lnTo>
                  <a:pt x="2013" y="870"/>
                </a:lnTo>
                <a:lnTo>
                  <a:pt x="2100" y="832"/>
                </a:lnTo>
                <a:lnTo>
                  <a:pt x="2171" y="800"/>
                </a:lnTo>
                <a:lnTo>
                  <a:pt x="2220" y="756"/>
                </a:lnTo>
                <a:lnTo>
                  <a:pt x="2263" y="712"/>
                </a:lnTo>
                <a:lnTo>
                  <a:pt x="2285" y="669"/>
                </a:lnTo>
                <a:lnTo>
                  <a:pt x="2296" y="614"/>
                </a:lnTo>
                <a:lnTo>
                  <a:pt x="2290" y="560"/>
                </a:lnTo>
                <a:lnTo>
                  <a:pt x="2269" y="500"/>
                </a:lnTo>
                <a:lnTo>
                  <a:pt x="2241" y="457"/>
                </a:lnTo>
                <a:lnTo>
                  <a:pt x="2198" y="408"/>
                </a:lnTo>
                <a:lnTo>
                  <a:pt x="2144" y="364"/>
                </a:lnTo>
                <a:lnTo>
                  <a:pt x="2079" y="321"/>
                </a:lnTo>
                <a:lnTo>
                  <a:pt x="2008" y="277"/>
                </a:lnTo>
                <a:lnTo>
                  <a:pt x="1927" y="234"/>
                </a:lnTo>
                <a:lnTo>
                  <a:pt x="1769" y="157"/>
                </a:lnTo>
                <a:lnTo>
                  <a:pt x="1688" y="125"/>
                </a:lnTo>
                <a:lnTo>
                  <a:pt x="1612" y="92"/>
                </a:lnTo>
                <a:lnTo>
                  <a:pt x="1536" y="65"/>
                </a:lnTo>
                <a:lnTo>
                  <a:pt x="1476" y="43"/>
                </a:lnTo>
                <a:lnTo>
                  <a:pt x="1422" y="27"/>
                </a:lnTo>
                <a:lnTo>
                  <a:pt x="1384" y="10"/>
                </a:lnTo>
                <a:lnTo>
                  <a:pt x="1357" y="5"/>
                </a:lnTo>
                <a:lnTo>
                  <a:pt x="1346" y="0"/>
                </a:lnTo>
                <a:lnTo>
                  <a:pt x="1498" y="54"/>
                </a:lnTo>
                <a:lnTo>
                  <a:pt x="1655" y="119"/>
                </a:lnTo>
                <a:lnTo>
                  <a:pt x="1807" y="185"/>
                </a:lnTo>
                <a:lnTo>
                  <a:pt x="1948" y="255"/>
                </a:lnTo>
                <a:lnTo>
                  <a:pt x="2013" y="288"/>
                </a:lnTo>
                <a:lnTo>
                  <a:pt x="2068" y="326"/>
                </a:lnTo>
                <a:lnTo>
                  <a:pt x="2122" y="364"/>
                </a:lnTo>
                <a:lnTo>
                  <a:pt x="2171" y="402"/>
                </a:lnTo>
                <a:lnTo>
                  <a:pt x="2209" y="440"/>
                </a:lnTo>
                <a:lnTo>
                  <a:pt x="2236" y="478"/>
                </a:lnTo>
                <a:lnTo>
                  <a:pt x="2252" y="522"/>
                </a:lnTo>
                <a:lnTo>
                  <a:pt x="2263" y="560"/>
                </a:lnTo>
                <a:lnTo>
                  <a:pt x="2258" y="598"/>
                </a:lnTo>
                <a:lnTo>
                  <a:pt x="2241" y="636"/>
                </a:lnTo>
                <a:lnTo>
                  <a:pt x="2214" y="669"/>
                </a:lnTo>
                <a:lnTo>
                  <a:pt x="2171" y="702"/>
                </a:lnTo>
                <a:lnTo>
                  <a:pt x="2122" y="729"/>
                </a:lnTo>
                <a:lnTo>
                  <a:pt x="2062" y="756"/>
                </a:lnTo>
                <a:lnTo>
                  <a:pt x="1997" y="778"/>
                </a:lnTo>
                <a:lnTo>
                  <a:pt x="1921" y="800"/>
                </a:lnTo>
                <a:lnTo>
                  <a:pt x="1834" y="821"/>
                </a:lnTo>
                <a:lnTo>
                  <a:pt x="1748" y="843"/>
                </a:lnTo>
                <a:lnTo>
                  <a:pt x="1552" y="876"/>
                </a:lnTo>
                <a:lnTo>
                  <a:pt x="1351" y="908"/>
                </a:lnTo>
                <a:lnTo>
                  <a:pt x="1134" y="941"/>
                </a:lnTo>
                <a:lnTo>
                  <a:pt x="923" y="968"/>
                </a:lnTo>
                <a:lnTo>
                  <a:pt x="716" y="995"/>
                </a:lnTo>
                <a:lnTo>
                  <a:pt x="521" y="1028"/>
                </a:lnTo>
                <a:lnTo>
                  <a:pt x="434" y="1044"/>
                </a:lnTo>
                <a:lnTo>
                  <a:pt x="353" y="1066"/>
                </a:lnTo>
                <a:lnTo>
                  <a:pt x="277" y="1082"/>
                </a:lnTo>
                <a:lnTo>
                  <a:pt x="206" y="1104"/>
                </a:lnTo>
                <a:lnTo>
                  <a:pt x="147" y="1126"/>
                </a:lnTo>
                <a:lnTo>
                  <a:pt x="92" y="1148"/>
                </a:lnTo>
                <a:lnTo>
                  <a:pt x="54" y="1175"/>
                </a:lnTo>
                <a:lnTo>
                  <a:pt x="22" y="1202"/>
                </a:lnTo>
                <a:lnTo>
                  <a:pt x="6" y="1229"/>
                </a:lnTo>
                <a:lnTo>
                  <a:pt x="0" y="1262"/>
                </a:lnTo>
                <a:lnTo>
                  <a:pt x="11" y="1295"/>
                </a:lnTo>
                <a:lnTo>
                  <a:pt x="27" y="1327"/>
                </a:lnTo>
                <a:lnTo>
                  <a:pt x="54" y="1355"/>
                </a:lnTo>
                <a:lnTo>
                  <a:pt x="98" y="1382"/>
                </a:lnTo>
                <a:lnTo>
                  <a:pt x="141" y="1404"/>
                </a:lnTo>
                <a:lnTo>
                  <a:pt x="196" y="1425"/>
                </a:lnTo>
                <a:lnTo>
                  <a:pt x="261" y="1447"/>
                </a:lnTo>
                <a:lnTo>
                  <a:pt x="326" y="1469"/>
                </a:lnTo>
                <a:lnTo>
                  <a:pt x="266" y="1442"/>
                </a:lnTo>
                <a:lnTo>
                  <a:pt x="217" y="1414"/>
                </a:lnTo>
                <a:lnTo>
                  <a:pt x="174" y="1387"/>
                </a:lnTo>
                <a:lnTo>
                  <a:pt x="147" y="1360"/>
                </a:lnTo>
                <a:lnTo>
                  <a:pt x="125" y="1333"/>
                </a:lnTo>
                <a:lnTo>
                  <a:pt x="120" y="1306"/>
                </a:lnTo>
                <a:lnTo>
                  <a:pt x="125" y="1278"/>
                </a:lnTo>
                <a:lnTo>
                  <a:pt x="141" y="1257"/>
                </a:lnTo>
                <a:lnTo>
                  <a:pt x="174" y="1229"/>
                </a:lnTo>
                <a:lnTo>
                  <a:pt x="212" y="1208"/>
                </a:lnTo>
                <a:lnTo>
                  <a:pt x="272" y="1186"/>
                </a:lnTo>
                <a:lnTo>
                  <a:pt x="342" y="1164"/>
                </a:lnTo>
                <a:lnTo>
                  <a:pt x="423" y="1142"/>
                </a:lnTo>
                <a:lnTo>
                  <a:pt x="527" y="1121"/>
                </a:lnTo>
                <a:lnTo>
                  <a:pt x="641" y="1104"/>
                </a:lnTo>
                <a:lnTo>
                  <a:pt x="771" y="108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50000">
                <a:srgbClr val="006600"/>
              </a:gs>
              <a:gs pos="100000">
                <a:schemeClr val="folHlink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rot="10800000" vert="eaVert"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hidden">
          <a:xfrm rot="21027170">
            <a:off x="6692600" y="4388227"/>
            <a:ext cx="2430475" cy="2576021"/>
          </a:xfrm>
          <a:custGeom>
            <a:avLst/>
            <a:gdLst>
              <a:gd name="T0" fmla="*/ 982 w 2296"/>
              <a:gd name="T1" fmla="*/ 1061 h 1469"/>
              <a:gd name="T2" fmla="*/ 1357 w 2296"/>
              <a:gd name="T3" fmla="*/ 1012 h 1469"/>
              <a:gd name="T4" fmla="*/ 1666 w 2296"/>
              <a:gd name="T5" fmla="*/ 957 h 1469"/>
              <a:gd name="T6" fmla="*/ 1916 w 2296"/>
              <a:gd name="T7" fmla="*/ 897 h 1469"/>
              <a:gd name="T8" fmla="*/ 2100 w 2296"/>
              <a:gd name="T9" fmla="*/ 832 h 1469"/>
              <a:gd name="T10" fmla="*/ 2220 w 2296"/>
              <a:gd name="T11" fmla="*/ 756 h 1469"/>
              <a:gd name="T12" fmla="*/ 2285 w 2296"/>
              <a:gd name="T13" fmla="*/ 669 h 1469"/>
              <a:gd name="T14" fmla="*/ 2290 w 2296"/>
              <a:gd name="T15" fmla="*/ 560 h 1469"/>
              <a:gd name="T16" fmla="*/ 2241 w 2296"/>
              <a:gd name="T17" fmla="*/ 457 h 1469"/>
              <a:gd name="T18" fmla="*/ 2144 w 2296"/>
              <a:gd name="T19" fmla="*/ 364 h 1469"/>
              <a:gd name="T20" fmla="*/ 2008 w 2296"/>
              <a:gd name="T21" fmla="*/ 277 h 1469"/>
              <a:gd name="T22" fmla="*/ 1769 w 2296"/>
              <a:gd name="T23" fmla="*/ 157 h 1469"/>
              <a:gd name="T24" fmla="*/ 1612 w 2296"/>
              <a:gd name="T25" fmla="*/ 92 h 1469"/>
              <a:gd name="T26" fmla="*/ 1476 w 2296"/>
              <a:gd name="T27" fmla="*/ 43 h 1469"/>
              <a:gd name="T28" fmla="*/ 1384 w 2296"/>
              <a:gd name="T29" fmla="*/ 10 h 1469"/>
              <a:gd name="T30" fmla="*/ 1346 w 2296"/>
              <a:gd name="T31" fmla="*/ 0 h 1469"/>
              <a:gd name="T32" fmla="*/ 1655 w 2296"/>
              <a:gd name="T33" fmla="*/ 119 h 1469"/>
              <a:gd name="T34" fmla="*/ 1948 w 2296"/>
              <a:gd name="T35" fmla="*/ 255 h 1469"/>
              <a:gd name="T36" fmla="*/ 2068 w 2296"/>
              <a:gd name="T37" fmla="*/ 326 h 1469"/>
              <a:gd name="T38" fmla="*/ 2171 w 2296"/>
              <a:gd name="T39" fmla="*/ 402 h 1469"/>
              <a:gd name="T40" fmla="*/ 2236 w 2296"/>
              <a:gd name="T41" fmla="*/ 478 h 1469"/>
              <a:gd name="T42" fmla="*/ 2263 w 2296"/>
              <a:gd name="T43" fmla="*/ 560 h 1469"/>
              <a:gd name="T44" fmla="*/ 2241 w 2296"/>
              <a:gd name="T45" fmla="*/ 636 h 1469"/>
              <a:gd name="T46" fmla="*/ 2171 w 2296"/>
              <a:gd name="T47" fmla="*/ 702 h 1469"/>
              <a:gd name="T48" fmla="*/ 2062 w 2296"/>
              <a:gd name="T49" fmla="*/ 756 h 1469"/>
              <a:gd name="T50" fmla="*/ 1921 w 2296"/>
              <a:gd name="T51" fmla="*/ 800 h 1469"/>
              <a:gd name="T52" fmla="*/ 1748 w 2296"/>
              <a:gd name="T53" fmla="*/ 843 h 1469"/>
              <a:gd name="T54" fmla="*/ 1351 w 2296"/>
              <a:gd name="T55" fmla="*/ 908 h 1469"/>
              <a:gd name="T56" fmla="*/ 923 w 2296"/>
              <a:gd name="T57" fmla="*/ 968 h 1469"/>
              <a:gd name="T58" fmla="*/ 521 w 2296"/>
              <a:gd name="T59" fmla="*/ 1028 h 1469"/>
              <a:gd name="T60" fmla="*/ 353 w 2296"/>
              <a:gd name="T61" fmla="*/ 1066 h 1469"/>
              <a:gd name="T62" fmla="*/ 206 w 2296"/>
              <a:gd name="T63" fmla="*/ 1104 h 1469"/>
              <a:gd name="T64" fmla="*/ 92 w 2296"/>
              <a:gd name="T65" fmla="*/ 1148 h 1469"/>
              <a:gd name="T66" fmla="*/ 22 w 2296"/>
              <a:gd name="T67" fmla="*/ 1202 h 1469"/>
              <a:gd name="T68" fmla="*/ 0 w 2296"/>
              <a:gd name="T69" fmla="*/ 1262 h 1469"/>
              <a:gd name="T70" fmla="*/ 27 w 2296"/>
              <a:gd name="T71" fmla="*/ 1327 h 1469"/>
              <a:gd name="T72" fmla="*/ 98 w 2296"/>
              <a:gd name="T73" fmla="*/ 1382 h 1469"/>
              <a:gd name="T74" fmla="*/ 196 w 2296"/>
              <a:gd name="T75" fmla="*/ 1425 h 1469"/>
              <a:gd name="T76" fmla="*/ 326 w 2296"/>
              <a:gd name="T77" fmla="*/ 1469 h 1469"/>
              <a:gd name="T78" fmla="*/ 217 w 2296"/>
              <a:gd name="T79" fmla="*/ 1414 h 1469"/>
              <a:gd name="T80" fmla="*/ 147 w 2296"/>
              <a:gd name="T81" fmla="*/ 1360 h 1469"/>
              <a:gd name="T82" fmla="*/ 120 w 2296"/>
              <a:gd name="T83" fmla="*/ 1306 h 1469"/>
              <a:gd name="T84" fmla="*/ 141 w 2296"/>
              <a:gd name="T85" fmla="*/ 1257 h 1469"/>
              <a:gd name="T86" fmla="*/ 212 w 2296"/>
              <a:gd name="T87" fmla="*/ 1208 h 1469"/>
              <a:gd name="T88" fmla="*/ 342 w 2296"/>
              <a:gd name="T89" fmla="*/ 1164 h 1469"/>
              <a:gd name="T90" fmla="*/ 527 w 2296"/>
              <a:gd name="T91" fmla="*/ 1121 h 1469"/>
              <a:gd name="T92" fmla="*/ 771 w 2296"/>
              <a:gd name="T93" fmla="*/ 1088 h 146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296"/>
              <a:gd name="T142" fmla="*/ 0 h 1469"/>
              <a:gd name="T143" fmla="*/ 2296 w 2296"/>
              <a:gd name="T144" fmla="*/ 1469 h 146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296" h="1469">
                <a:moveTo>
                  <a:pt x="771" y="1088"/>
                </a:moveTo>
                <a:lnTo>
                  <a:pt x="982" y="1061"/>
                </a:lnTo>
                <a:lnTo>
                  <a:pt x="1178" y="1034"/>
                </a:lnTo>
                <a:lnTo>
                  <a:pt x="1357" y="1012"/>
                </a:lnTo>
                <a:lnTo>
                  <a:pt x="1520" y="985"/>
                </a:lnTo>
                <a:lnTo>
                  <a:pt x="1666" y="957"/>
                </a:lnTo>
                <a:lnTo>
                  <a:pt x="1796" y="930"/>
                </a:lnTo>
                <a:lnTo>
                  <a:pt x="1916" y="897"/>
                </a:lnTo>
                <a:lnTo>
                  <a:pt x="2013" y="870"/>
                </a:lnTo>
                <a:lnTo>
                  <a:pt x="2100" y="832"/>
                </a:lnTo>
                <a:lnTo>
                  <a:pt x="2171" y="800"/>
                </a:lnTo>
                <a:lnTo>
                  <a:pt x="2220" y="756"/>
                </a:lnTo>
                <a:lnTo>
                  <a:pt x="2263" y="712"/>
                </a:lnTo>
                <a:lnTo>
                  <a:pt x="2285" y="669"/>
                </a:lnTo>
                <a:lnTo>
                  <a:pt x="2296" y="614"/>
                </a:lnTo>
                <a:lnTo>
                  <a:pt x="2290" y="560"/>
                </a:lnTo>
                <a:lnTo>
                  <a:pt x="2269" y="500"/>
                </a:lnTo>
                <a:lnTo>
                  <a:pt x="2241" y="457"/>
                </a:lnTo>
                <a:lnTo>
                  <a:pt x="2198" y="408"/>
                </a:lnTo>
                <a:lnTo>
                  <a:pt x="2144" y="364"/>
                </a:lnTo>
                <a:lnTo>
                  <a:pt x="2079" y="321"/>
                </a:lnTo>
                <a:lnTo>
                  <a:pt x="2008" y="277"/>
                </a:lnTo>
                <a:lnTo>
                  <a:pt x="1927" y="234"/>
                </a:lnTo>
                <a:lnTo>
                  <a:pt x="1769" y="157"/>
                </a:lnTo>
                <a:lnTo>
                  <a:pt x="1688" y="125"/>
                </a:lnTo>
                <a:lnTo>
                  <a:pt x="1612" y="92"/>
                </a:lnTo>
                <a:lnTo>
                  <a:pt x="1536" y="65"/>
                </a:lnTo>
                <a:lnTo>
                  <a:pt x="1476" y="43"/>
                </a:lnTo>
                <a:lnTo>
                  <a:pt x="1422" y="27"/>
                </a:lnTo>
                <a:lnTo>
                  <a:pt x="1384" y="10"/>
                </a:lnTo>
                <a:lnTo>
                  <a:pt x="1357" y="5"/>
                </a:lnTo>
                <a:lnTo>
                  <a:pt x="1346" y="0"/>
                </a:lnTo>
                <a:lnTo>
                  <a:pt x="1498" y="54"/>
                </a:lnTo>
                <a:lnTo>
                  <a:pt x="1655" y="119"/>
                </a:lnTo>
                <a:lnTo>
                  <a:pt x="1807" y="185"/>
                </a:lnTo>
                <a:lnTo>
                  <a:pt x="1948" y="255"/>
                </a:lnTo>
                <a:lnTo>
                  <a:pt x="2013" y="288"/>
                </a:lnTo>
                <a:lnTo>
                  <a:pt x="2068" y="326"/>
                </a:lnTo>
                <a:lnTo>
                  <a:pt x="2122" y="364"/>
                </a:lnTo>
                <a:lnTo>
                  <a:pt x="2171" y="402"/>
                </a:lnTo>
                <a:lnTo>
                  <a:pt x="2209" y="440"/>
                </a:lnTo>
                <a:lnTo>
                  <a:pt x="2236" y="478"/>
                </a:lnTo>
                <a:lnTo>
                  <a:pt x="2252" y="522"/>
                </a:lnTo>
                <a:lnTo>
                  <a:pt x="2263" y="560"/>
                </a:lnTo>
                <a:lnTo>
                  <a:pt x="2258" y="598"/>
                </a:lnTo>
                <a:lnTo>
                  <a:pt x="2241" y="636"/>
                </a:lnTo>
                <a:lnTo>
                  <a:pt x="2214" y="669"/>
                </a:lnTo>
                <a:lnTo>
                  <a:pt x="2171" y="702"/>
                </a:lnTo>
                <a:lnTo>
                  <a:pt x="2122" y="729"/>
                </a:lnTo>
                <a:lnTo>
                  <a:pt x="2062" y="756"/>
                </a:lnTo>
                <a:lnTo>
                  <a:pt x="1997" y="778"/>
                </a:lnTo>
                <a:lnTo>
                  <a:pt x="1921" y="800"/>
                </a:lnTo>
                <a:lnTo>
                  <a:pt x="1834" y="821"/>
                </a:lnTo>
                <a:lnTo>
                  <a:pt x="1748" y="843"/>
                </a:lnTo>
                <a:lnTo>
                  <a:pt x="1552" y="876"/>
                </a:lnTo>
                <a:lnTo>
                  <a:pt x="1351" y="908"/>
                </a:lnTo>
                <a:lnTo>
                  <a:pt x="1134" y="941"/>
                </a:lnTo>
                <a:lnTo>
                  <a:pt x="923" y="968"/>
                </a:lnTo>
                <a:lnTo>
                  <a:pt x="716" y="995"/>
                </a:lnTo>
                <a:lnTo>
                  <a:pt x="521" y="1028"/>
                </a:lnTo>
                <a:lnTo>
                  <a:pt x="434" y="1044"/>
                </a:lnTo>
                <a:lnTo>
                  <a:pt x="353" y="1066"/>
                </a:lnTo>
                <a:lnTo>
                  <a:pt x="277" y="1082"/>
                </a:lnTo>
                <a:lnTo>
                  <a:pt x="206" y="1104"/>
                </a:lnTo>
                <a:lnTo>
                  <a:pt x="147" y="1126"/>
                </a:lnTo>
                <a:lnTo>
                  <a:pt x="92" y="1148"/>
                </a:lnTo>
                <a:lnTo>
                  <a:pt x="54" y="1175"/>
                </a:lnTo>
                <a:lnTo>
                  <a:pt x="22" y="1202"/>
                </a:lnTo>
                <a:lnTo>
                  <a:pt x="6" y="1229"/>
                </a:lnTo>
                <a:lnTo>
                  <a:pt x="0" y="1262"/>
                </a:lnTo>
                <a:lnTo>
                  <a:pt x="11" y="1295"/>
                </a:lnTo>
                <a:lnTo>
                  <a:pt x="27" y="1327"/>
                </a:lnTo>
                <a:lnTo>
                  <a:pt x="54" y="1355"/>
                </a:lnTo>
                <a:lnTo>
                  <a:pt x="98" y="1382"/>
                </a:lnTo>
                <a:lnTo>
                  <a:pt x="141" y="1404"/>
                </a:lnTo>
                <a:lnTo>
                  <a:pt x="196" y="1425"/>
                </a:lnTo>
                <a:lnTo>
                  <a:pt x="261" y="1447"/>
                </a:lnTo>
                <a:lnTo>
                  <a:pt x="326" y="1469"/>
                </a:lnTo>
                <a:lnTo>
                  <a:pt x="266" y="1442"/>
                </a:lnTo>
                <a:lnTo>
                  <a:pt x="217" y="1414"/>
                </a:lnTo>
                <a:lnTo>
                  <a:pt x="174" y="1387"/>
                </a:lnTo>
                <a:lnTo>
                  <a:pt x="147" y="1360"/>
                </a:lnTo>
                <a:lnTo>
                  <a:pt x="125" y="1333"/>
                </a:lnTo>
                <a:lnTo>
                  <a:pt x="120" y="1306"/>
                </a:lnTo>
                <a:lnTo>
                  <a:pt x="125" y="1278"/>
                </a:lnTo>
                <a:lnTo>
                  <a:pt x="141" y="1257"/>
                </a:lnTo>
                <a:lnTo>
                  <a:pt x="174" y="1229"/>
                </a:lnTo>
                <a:lnTo>
                  <a:pt x="212" y="1208"/>
                </a:lnTo>
                <a:lnTo>
                  <a:pt x="272" y="1186"/>
                </a:lnTo>
                <a:lnTo>
                  <a:pt x="342" y="1164"/>
                </a:lnTo>
                <a:lnTo>
                  <a:pt x="423" y="1142"/>
                </a:lnTo>
                <a:lnTo>
                  <a:pt x="527" y="1121"/>
                </a:lnTo>
                <a:lnTo>
                  <a:pt x="641" y="1104"/>
                </a:lnTo>
                <a:lnTo>
                  <a:pt x="771" y="1088"/>
                </a:lnTo>
                <a:close/>
              </a:path>
            </a:pathLst>
          </a:custGeom>
          <a:solidFill>
            <a:srgbClr val="006600"/>
          </a:solidFill>
          <a:ln w="9525">
            <a:noFill/>
            <a:round/>
            <a:headEnd/>
            <a:tailEnd/>
          </a:ln>
        </p:spPr>
        <p:txBody>
          <a:bodyPr rot="10800000"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28678" name="Rectangle 2"/>
          <p:cNvSpPr>
            <a:spLocks noChangeArrowheads="1"/>
          </p:cNvSpPr>
          <p:nvPr/>
        </p:nvSpPr>
        <p:spPr bwMode="auto">
          <a:xfrm>
            <a:off x="522515" y="664064"/>
            <a:ext cx="7635834" cy="4898586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0">
                <a:schemeClr val="bg1"/>
              </a:gs>
              <a:gs pos="0">
                <a:srgbClr val="FF6600"/>
              </a:gs>
              <a:gs pos="0">
                <a:srgbClr val="FFFFCC"/>
              </a:gs>
              <a:gs pos="78000">
                <a:srgbClr val="FFFF99"/>
              </a:gs>
              <a:gs pos="100000">
                <a:srgbClr val="FFC000"/>
              </a:gs>
            </a:gsLst>
            <a:lin ang="81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EC" sz="2400" dirty="0" smtClean="0">
                <a:latin typeface="Times New Roman" pitchFamily="18" charset="0"/>
              </a:rPr>
              <a:t> </a:t>
            </a:r>
            <a:endParaRPr lang="es-EC" sz="2400" dirty="0">
              <a:latin typeface="Times New Roman" pitchFamily="18" charset="0"/>
            </a:endParaRPr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718457" y="1025204"/>
            <a:ext cx="7243949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LOS SISTEMAS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C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C" sz="1600" i="1" dirty="0" smtClean="0">
                <a:latin typeface="Bookman Old Style" pitchFamily="18" charset="0"/>
                <a:cs typeface="Times New Roman" pitchFamily="18" charset="0"/>
              </a:rPr>
              <a:t>¿Son realmente estrategias de comunicación?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C" sz="1600" dirty="0">
              <a:latin typeface="Bookman Old Style" pitchFamily="18" charset="0"/>
              <a:cs typeface="Times New Roman" pitchFamily="18" charset="0"/>
            </a:endParaRP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s-EC" sz="1600" dirty="0" smtClean="0">
              <a:latin typeface="Bookman Old Style" pitchFamily="18" charset="0"/>
              <a:cs typeface="Times New Roman" pitchFamily="18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12836" t="4169" r="3242" b="3282"/>
          <a:stretch/>
        </p:blipFill>
        <p:spPr>
          <a:xfrm rot="16200000">
            <a:off x="3625770" y="1113116"/>
            <a:ext cx="3438624" cy="505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94268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 descr="fondo-trisquel-naranja.jpg"/>
          <p:cNvPicPr>
            <a:picLocks noChangeAspect="1"/>
          </p:cNvPicPr>
          <p:nvPr/>
        </p:nvPicPr>
        <p:blipFill>
          <a:blip r:embed="rId2" cstate="print"/>
          <a:srcRect b="3177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8675" name="Rectangle 15"/>
          <p:cNvSpPr>
            <a:spLocks noChangeArrowheads="1"/>
          </p:cNvSpPr>
          <p:nvPr/>
        </p:nvSpPr>
        <p:spPr bwMode="auto">
          <a:xfrm rot="20891584">
            <a:off x="568288" y="711917"/>
            <a:ext cx="7516373" cy="4822954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29999"/>
                </a:schemeClr>
              </a:gs>
              <a:gs pos="100000">
                <a:schemeClr val="bg1">
                  <a:alpha val="32001"/>
                </a:schemeClr>
              </a:gs>
            </a:gsLst>
            <a:path path="rect">
              <a:fillToRect l="100000" t="100000"/>
            </a:path>
            <a:tileRect r="-100000" b="-100000"/>
          </a:gra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sz="2400" b="1" u="sng">
                <a:solidFill>
                  <a:schemeClr val="tx2"/>
                </a:solidFill>
                <a:latin typeface="Arial Narrow" pitchFamily="34" charset="0"/>
              </a:rPr>
              <a:t/>
            </a:r>
            <a:br>
              <a:rPr lang="it-IT" sz="2400" b="1" u="sng">
                <a:solidFill>
                  <a:schemeClr val="tx2"/>
                </a:solidFill>
                <a:latin typeface="Arial Narrow" pitchFamily="34" charset="0"/>
              </a:rPr>
            </a:br>
            <a:endParaRPr lang="it-IT" sz="3600"/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0" y="5759532"/>
            <a:ext cx="9144000" cy="762392"/>
          </a:xfrm>
          <a:prstGeom prst="rect">
            <a:avLst/>
          </a:prstGeom>
          <a:gradFill rotWithShape="1">
            <a:gsLst>
              <a:gs pos="0">
                <a:srgbClr val="99CC00"/>
              </a:gs>
              <a:gs pos="100000">
                <a:srgbClr val="99CC00">
                  <a:gamma/>
                  <a:shade val="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it-IT" sz="1800"/>
          </a:p>
        </p:txBody>
      </p:sp>
      <p:sp>
        <p:nvSpPr>
          <p:cNvPr id="21" name="Freeform 9"/>
          <p:cNvSpPr>
            <a:spLocks/>
          </p:cNvSpPr>
          <p:nvPr/>
        </p:nvSpPr>
        <p:spPr bwMode="hidden">
          <a:xfrm rot="21027170">
            <a:off x="6158688" y="3941527"/>
            <a:ext cx="2588437" cy="2989714"/>
          </a:xfrm>
          <a:custGeom>
            <a:avLst/>
            <a:gdLst>
              <a:gd name="T0" fmla="*/ 982 w 2296"/>
              <a:gd name="T1" fmla="*/ 1061 h 1469"/>
              <a:gd name="T2" fmla="*/ 1357 w 2296"/>
              <a:gd name="T3" fmla="*/ 1012 h 1469"/>
              <a:gd name="T4" fmla="*/ 1666 w 2296"/>
              <a:gd name="T5" fmla="*/ 957 h 1469"/>
              <a:gd name="T6" fmla="*/ 1916 w 2296"/>
              <a:gd name="T7" fmla="*/ 897 h 1469"/>
              <a:gd name="T8" fmla="*/ 2100 w 2296"/>
              <a:gd name="T9" fmla="*/ 832 h 1469"/>
              <a:gd name="T10" fmla="*/ 2220 w 2296"/>
              <a:gd name="T11" fmla="*/ 756 h 1469"/>
              <a:gd name="T12" fmla="*/ 2285 w 2296"/>
              <a:gd name="T13" fmla="*/ 669 h 1469"/>
              <a:gd name="T14" fmla="*/ 2290 w 2296"/>
              <a:gd name="T15" fmla="*/ 560 h 1469"/>
              <a:gd name="T16" fmla="*/ 2241 w 2296"/>
              <a:gd name="T17" fmla="*/ 457 h 1469"/>
              <a:gd name="T18" fmla="*/ 2144 w 2296"/>
              <a:gd name="T19" fmla="*/ 364 h 1469"/>
              <a:gd name="T20" fmla="*/ 2008 w 2296"/>
              <a:gd name="T21" fmla="*/ 277 h 1469"/>
              <a:gd name="T22" fmla="*/ 1769 w 2296"/>
              <a:gd name="T23" fmla="*/ 157 h 1469"/>
              <a:gd name="T24" fmla="*/ 1612 w 2296"/>
              <a:gd name="T25" fmla="*/ 92 h 1469"/>
              <a:gd name="T26" fmla="*/ 1476 w 2296"/>
              <a:gd name="T27" fmla="*/ 43 h 1469"/>
              <a:gd name="T28" fmla="*/ 1384 w 2296"/>
              <a:gd name="T29" fmla="*/ 10 h 1469"/>
              <a:gd name="T30" fmla="*/ 1346 w 2296"/>
              <a:gd name="T31" fmla="*/ 0 h 1469"/>
              <a:gd name="T32" fmla="*/ 1655 w 2296"/>
              <a:gd name="T33" fmla="*/ 119 h 1469"/>
              <a:gd name="T34" fmla="*/ 1948 w 2296"/>
              <a:gd name="T35" fmla="*/ 255 h 1469"/>
              <a:gd name="T36" fmla="*/ 2068 w 2296"/>
              <a:gd name="T37" fmla="*/ 326 h 1469"/>
              <a:gd name="T38" fmla="*/ 2171 w 2296"/>
              <a:gd name="T39" fmla="*/ 402 h 1469"/>
              <a:gd name="T40" fmla="*/ 2236 w 2296"/>
              <a:gd name="T41" fmla="*/ 478 h 1469"/>
              <a:gd name="T42" fmla="*/ 2263 w 2296"/>
              <a:gd name="T43" fmla="*/ 560 h 1469"/>
              <a:gd name="T44" fmla="*/ 2241 w 2296"/>
              <a:gd name="T45" fmla="*/ 636 h 1469"/>
              <a:gd name="T46" fmla="*/ 2171 w 2296"/>
              <a:gd name="T47" fmla="*/ 702 h 1469"/>
              <a:gd name="T48" fmla="*/ 2062 w 2296"/>
              <a:gd name="T49" fmla="*/ 756 h 1469"/>
              <a:gd name="T50" fmla="*/ 1921 w 2296"/>
              <a:gd name="T51" fmla="*/ 800 h 1469"/>
              <a:gd name="T52" fmla="*/ 1748 w 2296"/>
              <a:gd name="T53" fmla="*/ 843 h 1469"/>
              <a:gd name="T54" fmla="*/ 1351 w 2296"/>
              <a:gd name="T55" fmla="*/ 908 h 1469"/>
              <a:gd name="T56" fmla="*/ 923 w 2296"/>
              <a:gd name="T57" fmla="*/ 968 h 1469"/>
              <a:gd name="T58" fmla="*/ 521 w 2296"/>
              <a:gd name="T59" fmla="*/ 1028 h 1469"/>
              <a:gd name="T60" fmla="*/ 353 w 2296"/>
              <a:gd name="T61" fmla="*/ 1066 h 1469"/>
              <a:gd name="T62" fmla="*/ 206 w 2296"/>
              <a:gd name="T63" fmla="*/ 1104 h 1469"/>
              <a:gd name="T64" fmla="*/ 92 w 2296"/>
              <a:gd name="T65" fmla="*/ 1148 h 1469"/>
              <a:gd name="T66" fmla="*/ 22 w 2296"/>
              <a:gd name="T67" fmla="*/ 1202 h 1469"/>
              <a:gd name="T68" fmla="*/ 0 w 2296"/>
              <a:gd name="T69" fmla="*/ 1262 h 1469"/>
              <a:gd name="T70" fmla="*/ 27 w 2296"/>
              <a:gd name="T71" fmla="*/ 1327 h 1469"/>
              <a:gd name="T72" fmla="*/ 98 w 2296"/>
              <a:gd name="T73" fmla="*/ 1382 h 1469"/>
              <a:gd name="T74" fmla="*/ 196 w 2296"/>
              <a:gd name="T75" fmla="*/ 1425 h 1469"/>
              <a:gd name="T76" fmla="*/ 326 w 2296"/>
              <a:gd name="T77" fmla="*/ 1469 h 1469"/>
              <a:gd name="T78" fmla="*/ 217 w 2296"/>
              <a:gd name="T79" fmla="*/ 1414 h 1469"/>
              <a:gd name="T80" fmla="*/ 147 w 2296"/>
              <a:gd name="T81" fmla="*/ 1360 h 1469"/>
              <a:gd name="T82" fmla="*/ 120 w 2296"/>
              <a:gd name="T83" fmla="*/ 1306 h 1469"/>
              <a:gd name="T84" fmla="*/ 141 w 2296"/>
              <a:gd name="T85" fmla="*/ 1257 h 1469"/>
              <a:gd name="T86" fmla="*/ 212 w 2296"/>
              <a:gd name="T87" fmla="*/ 1208 h 1469"/>
              <a:gd name="T88" fmla="*/ 342 w 2296"/>
              <a:gd name="T89" fmla="*/ 1164 h 1469"/>
              <a:gd name="T90" fmla="*/ 527 w 2296"/>
              <a:gd name="T91" fmla="*/ 1121 h 1469"/>
              <a:gd name="T92" fmla="*/ 771 w 2296"/>
              <a:gd name="T93" fmla="*/ 1088 h 146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296"/>
              <a:gd name="T142" fmla="*/ 0 h 1469"/>
              <a:gd name="T143" fmla="*/ 2296 w 2296"/>
              <a:gd name="T144" fmla="*/ 1469 h 146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296" h="1469">
                <a:moveTo>
                  <a:pt x="771" y="1088"/>
                </a:moveTo>
                <a:lnTo>
                  <a:pt x="982" y="1061"/>
                </a:lnTo>
                <a:lnTo>
                  <a:pt x="1178" y="1034"/>
                </a:lnTo>
                <a:lnTo>
                  <a:pt x="1357" y="1012"/>
                </a:lnTo>
                <a:lnTo>
                  <a:pt x="1520" y="985"/>
                </a:lnTo>
                <a:lnTo>
                  <a:pt x="1666" y="957"/>
                </a:lnTo>
                <a:lnTo>
                  <a:pt x="1796" y="930"/>
                </a:lnTo>
                <a:lnTo>
                  <a:pt x="1916" y="897"/>
                </a:lnTo>
                <a:lnTo>
                  <a:pt x="2013" y="870"/>
                </a:lnTo>
                <a:lnTo>
                  <a:pt x="2100" y="832"/>
                </a:lnTo>
                <a:lnTo>
                  <a:pt x="2171" y="800"/>
                </a:lnTo>
                <a:lnTo>
                  <a:pt x="2220" y="756"/>
                </a:lnTo>
                <a:lnTo>
                  <a:pt x="2263" y="712"/>
                </a:lnTo>
                <a:lnTo>
                  <a:pt x="2285" y="669"/>
                </a:lnTo>
                <a:lnTo>
                  <a:pt x="2296" y="614"/>
                </a:lnTo>
                <a:lnTo>
                  <a:pt x="2290" y="560"/>
                </a:lnTo>
                <a:lnTo>
                  <a:pt x="2269" y="500"/>
                </a:lnTo>
                <a:lnTo>
                  <a:pt x="2241" y="457"/>
                </a:lnTo>
                <a:lnTo>
                  <a:pt x="2198" y="408"/>
                </a:lnTo>
                <a:lnTo>
                  <a:pt x="2144" y="364"/>
                </a:lnTo>
                <a:lnTo>
                  <a:pt x="2079" y="321"/>
                </a:lnTo>
                <a:lnTo>
                  <a:pt x="2008" y="277"/>
                </a:lnTo>
                <a:lnTo>
                  <a:pt x="1927" y="234"/>
                </a:lnTo>
                <a:lnTo>
                  <a:pt x="1769" y="157"/>
                </a:lnTo>
                <a:lnTo>
                  <a:pt x="1688" y="125"/>
                </a:lnTo>
                <a:lnTo>
                  <a:pt x="1612" y="92"/>
                </a:lnTo>
                <a:lnTo>
                  <a:pt x="1536" y="65"/>
                </a:lnTo>
                <a:lnTo>
                  <a:pt x="1476" y="43"/>
                </a:lnTo>
                <a:lnTo>
                  <a:pt x="1422" y="27"/>
                </a:lnTo>
                <a:lnTo>
                  <a:pt x="1384" y="10"/>
                </a:lnTo>
                <a:lnTo>
                  <a:pt x="1357" y="5"/>
                </a:lnTo>
                <a:lnTo>
                  <a:pt x="1346" y="0"/>
                </a:lnTo>
                <a:lnTo>
                  <a:pt x="1498" y="54"/>
                </a:lnTo>
                <a:lnTo>
                  <a:pt x="1655" y="119"/>
                </a:lnTo>
                <a:lnTo>
                  <a:pt x="1807" y="185"/>
                </a:lnTo>
                <a:lnTo>
                  <a:pt x="1948" y="255"/>
                </a:lnTo>
                <a:lnTo>
                  <a:pt x="2013" y="288"/>
                </a:lnTo>
                <a:lnTo>
                  <a:pt x="2068" y="326"/>
                </a:lnTo>
                <a:lnTo>
                  <a:pt x="2122" y="364"/>
                </a:lnTo>
                <a:lnTo>
                  <a:pt x="2171" y="402"/>
                </a:lnTo>
                <a:lnTo>
                  <a:pt x="2209" y="440"/>
                </a:lnTo>
                <a:lnTo>
                  <a:pt x="2236" y="478"/>
                </a:lnTo>
                <a:lnTo>
                  <a:pt x="2252" y="522"/>
                </a:lnTo>
                <a:lnTo>
                  <a:pt x="2263" y="560"/>
                </a:lnTo>
                <a:lnTo>
                  <a:pt x="2258" y="598"/>
                </a:lnTo>
                <a:lnTo>
                  <a:pt x="2241" y="636"/>
                </a:lnTo>
                <a:lnTo>
                  <a:pt x="2214" y="669"/>
                </a:lnTo>
                <a:lnTo>
                  <a:pt x="2171" y="702"/>
                </a:lnTo>
                <a:lnTo>
                  <a:pt x="2122" y="729"/>
                </a:lnTo>
                <a:lnTo>
                  <a:pt x="2062" y="756"/>
                </a:lnTo>
                <a:lnTo>
                  <a:pt x="1997" y="778"/>
                </a:lnTo>
                <a:lnTo>
                  <a:pt x="1921" y="800"/>
                </a:lnTo>
                <a:lnTo>
                  <a:pt x="1834" y="821"/>
                </a:lnTo>
                <a:lnTo>
                  <a:pt x="1748" y="843"/>
                </a:lnTo>
                <a:lnTo>
                  <a:pt x="1552" y="876"/>
                </a:lnTo>
                <a:lnTo>
                  <a:pt x="1351" y="908"/>
                </a:lnTo>
                <a:lnTo>
                  <a:pt x="1134" y="941"/>
                </a:lnTo>
                <a:lnTo>
                  <a:pt x="923" y="968"/>
                </a:lnTo>
                <a:lnTo>
                  <a:pt x="716" y="995"/>
                </a:lnTo>
                <a:lnTo>
                  <a:pt x="521" y="1028"/>
                </a:lnTo>
                <a:lnTo>
                  <a:pt x="434" y="1044"/>
                </a:lnTo>
                <a:lnTo>
                  <a:pt x="353" y="1066"/>
                </a:lnTo>
                <a:lnTo>
                  <a:pt x="277" y="1082"/>
                </a:lnTo>
                <a:lnTo>
                  <a:pt x="206" y="1104"/>
                </a:lnTo>
                <a:lnTo>
                  <a:pt x="147" y="1126"/>
                </a:lnTo>
                <a:lnTo>
                  <a:pt x="92" y="1148"/>
                </a:lnTo>
                <a:lnTo>
                  <a:pt x="54" y="1175"/>
                </a:lnTo>
                <a:lnTo>
                  <a:pt x="22" y="1202"/>
                </a:lnTo>
                <a:lnTo>
                  <a:pt x="6" y="1229"/>
                </a:lnTo>
                <a:lnTo>
                  <a:pt x="0" y="1262"/>
                </a:lnTo>
                <a:lnTo>
                  <a:pt x="11" y="1295"/>
                </a:lnTo>
                <a:lnTo>
                  <a:pt x="27" y="1327"/>
                </a:lnTo>
                <a:lnTo>
                  <a:pt x="54" y="1355"/>
                </a:lnTo>
                <a:lnTo>
                  <a:pt x="98" y="1382"/>
                </a:lnTo>
                <a:lnTo>
                  <a:pt x="141" y="1404"/>
                </a:lnTo>
                <a:lnTo>
                  <a:pt x="196" y="1425"/>
                </a:lnTo>
                <a:lnTo>
                  <a:pt x="261" y="1447"/>
                </a:lnTo>
                <a:lnTo>
                  <a:pt x="326" y="1469"/>
                </a:lnTo>
                <a:lnTo>
                  <a:pt x="266" y="1442"/>
                </a:lnTo>
                <a:lnTo>
                  <a:pt x="217" y="1414"/>
                </a:lnTo>
                <a:lnTo>
                  <a:pt x="174" y="1387"/>
                </a:lnTo>
                <a:lnTo>
                  <a:pt x="147" y="1360"/>
                </a:lnTo>
                <a:lnTo>
                  <a:pt x="125" y="1333"/>
                </a:lnTo>
                <a:lnTo>
                  <a:pt x="120" y="1306"/>
                </a:lnTo>
                <a:lnTo>
                  <a:pt x="125" y="1278"/>
                </a:lnTo>
                <a:lnTo>
                  <a:pt x="141" y="1257"/>
                </a:lnTo>
                <a:lnTo>
                  <a:pt x="174" y="1229"/>
                </a:lnTo>
                <a:lnTo>
                  <a:pt x="212" y="1208"/>
                </a:lnTo>
                <a:lnTo>
                  <a:pt x="272" y="1186"/>
                </a:lnTo>
                <a:lnTo>
                  <a:pt x="342" y="1164"/>
                </a:lnTo>
                <a:lnTo>
                  <a:pt x="423" y="1142"/>
                </a:lnTo>
                <a:lnTo>
                  <a:pt x="527" y="1121"/>
                </a:lnTo>
                <a:lnTo>
                  <a:pt x="641" y="1104"/>
                </a:lnTo>
                <a:lnTo>
                  <a:pt x="771" y="1088"/>
                </a:lnTo>
                <a:close/>
              </a:path>
            </a:pathLst>
          </a:custGeom>
          <a:solidFill>
            <a:srgbClr val="FFFF99"/>
          </a:solidFill>
          <a:ln w="9525">
            <a:noFill/>
            <a:round/>
            <a:headEnd/>
            <a:tailEnd/>
          </a:ln>
        </p:spPr>
        <p:txBody>
          <a:bodyPr rot="10800000"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2" name="Freeform 9"/>
          <p:cNvSpPr>
            <a:spLocks/>
          </p:cNvSpPr>
          <p:nvPr/>
        </p:nvSpPr>
        <p:spPr bwMode="hidden">
          <a:xfrm rot="3629955">
            <a:off x="7321375" y="56150"/>
            <a:ext cx="2124075" cy="1773238"/>
          </a:xfrm>
          <a:custGeom>
            <a:avLst/>
            <a:gdLst>
              <a:gd name="T0" fmla="*/ 982 w 2296"/>
              <a:gd name="T1" fmla="*/ 1061 h 1469"/>
              <a:gd name="T2" fmla="*/ 1357 w 2296"/>
              <a:gd name="T3" fmla="*/ 1012 h 1469"/>
              <a:gd name="T4" fmla="*/ 1666 w 2296"/>
              <a:gd name="T5" fmla="*/ 957 h 1469"/>
              <a:gd name="T6" fmla="*/ 1916 w 2296"/>
              <a:gd name="T7" fmla="*/ 897 h 1469"/>
              <a:gd name="T8" fmla="*/ 2100 w 2296"/>
              <a:gd name="T9" fmla="*/ 832 h 1469"/>
              <a:gd name="T10" fmla="*/ 2220 w 2296"/>
              <a:gd name="T11" fmla="*/ 756 h 1469"/>
              <a:gd name="T12" fmla="*/ 2285 w 2296"/>
              <a:gd name="T13" fmla="*/ 669 h 1469"/>
              <a:gd name="T14" fmla="*/ 2290 w 2296"/>
              <a:gd name="T15" fmla="*/ 560 h 1469"/>
              <a:gd name="T16" fmla="*/ 2241 w 2296"/>
              <a:gd name="T17" fmla="*/ 457 h 1469"/>
              <a:gd name="T18" fmla="*/ 2144 w 2296"/>
              <a:gd name="T19" fmla="*/ 364 h 1469"/>
              <a:gd name="T20" fmla="*/ 2008 w 2296"/>
              <a:gd name="T21" fmla="*/ 277 h 1469"/>
              <a:gd name="T22" fmla="*/ 1769 w 2296"/>
              <a:gd name="T23" fmla="*/ 157 h 1469"/>
              <a:gd name="T24" fmla="*/ 1612 w 2296"/>
              <a:gd name="T25" fmla="*/ 92 h 1469"/>
              <a:gd name="T26" fmla="*/ 1476 w 2296"/>
              <a:gd name="T27" fmla="*/ 43 h 1469"/>
              <a:gd name="T28" fmla="*/ 1384 w 2296"/>
              <a:gd name="T29" fmla="*/ 10 h 1469"/>
              <a:gd name="T30" fmla="*/ 1346 w 2296"/>
              <a:gd name="T31" fmla="*/ 0 h 1469"/>
              <a:gd name="T32" fmla="*/ 1655 w 2296"/>
              <a:gd name="T33" fmla="*/ 119 h 1469"/>
              <a:gd name="T34" fmla="*/ 1948 w 2296"/>
              <a:gd name="T35" fmla="*/ 255 h 1469"/>
              <a:gd name="T36" fmla="*/ 2068 w 2296"/>
              <a:gd name="T37" fmla="*/ 326 h 1469"/>
              <a:gd name="T38" fmla="*/ 2171 w 2296"/>
              <a:gd name="T39" fmla="*/ 402 h 1469"/>
              <a:gd name="T40" fmla="*/ 2236 w 2296"/>
              <a:gd name="T41" fmla="*/ 478 h 1469"/>
              <a:gd name="T42" fmla="*/ 2263 w 2296"/>
              <a:gd name="T43" fmla="*/ 560 h 1469"/>
              <a:gd name="T44" fmla="*/ 2241 w 2296"/>
              <a:gd name="T45" fmla="*/ 636 h 1469"/>
              <a:gd name="T46" fmla="*/ 2171 w 2296"/>
              <a:gd name="T47" fmla="*/ 702 h 1469"/>
              <a:gd name="T48" fmla="*/ 2062 w 2296"/>
              <a:gd name="T49" fmla="*/ 756 h 1469"/>
              <a:gd name="T50" fmla="*/ 1921 w 2296"/>
              <a:gd name="T51" fmla="*/ 800 h 1469"/>
              <a:gd name="T52" fmla="*/ 1748 w 2296"/>
              <a:gd name="T53" fmla="*/ 843 h 1469"/>
              <a:gd name="T54" fmla="*/ 1351 w 2296"/>
              <a:gd name="T55" fmla="*/ 908 h 1469"/>
              <a:gd name="T56" fmla="*/ 923 w 2296"/>
              <a:gd name="T57" fmla="*/ 968 h 1469"/>
              <a:gd name="T58" fmla="*/ 521 w 2296"/>
              <a:gd name="T59" fmla="*/ 1028 h 1469"/>
              <a:gd name="T60" fmla="*/ 353 w 2296"/>
              <a:gd name="T61" fmla="*/ 1066 h 1469"/>
              <a:gd name="T62" fmla="*/ 206 w 2296"/>
              <a:gd name="T63" fmla="*/ 1104 h 1469"/>
              <a:gd name="T64" fmla="*/ 92 w 2296"/>
              <a:gd name="T65" fmla="*/ 1148 h 1469"/>
              <a:gd name="T66" fmla="*/ 22 w 2296"/>
              <a:gd name="T67" fmla="*/ 1202 h 1469"/>
              <a:gd name="T68" fmla="*/ 0 w 2296"/>
              <a:gd name="T69" fmla="*/ 1262 h 1469"/>
              <a:gd name="T70" fmla="*/ 27 w 2296"/>
              <a:gd name="T71" fmla="*/ 1327 h 1469"/>
              <a:gd name="T72" fmla="*/ 98 w 2296"/>
              <a:gd name="T73" fmla="*/ 1382 h 1469"/>
              <a:gd name="T74" fmla="*/ 196 w 2296"/>
              <a:gd name="T75" fmla="*/ 1425 h 1469"/>
              <a:gd name="T76" fmla="*/ 326 w 2296"/>
              <a:gd name="T77" fmla="*/ 1469 h 1469"/>
              <a:gd name="T78" fmla="*/ 217 w 2296"/>
              <a:gd name="T79" fmla="*/ 1414 h 1469"/>
              <a:gd name="T80" fmla="*/ 147 w 2296"/>
              <a:gd name="T81" fmla="*/ 1360 h 1469"/>
              <a:gd name="T82" fmla="*/ 120 w 2296"/>
              <a:gd name="T83" fmla="*/ 1306 h 1469"/>
              <a:gd name="T84" fmla="*/ 141 w 2296"/>
              <a:gd name="T85" fmla="*/ 1257 h 1469"/>
              <a:gd name="T86" fmla="*/ 212 w 2296"/>
              <a:gd name="T87" fmla="*/ 1208 h 1469"/>
              <a:gd name="T88" fmla="*/ 342 w 2296"/>
              <a:gd name="T89" fmla="*/ 1164 h 1469"/>
              <a:gd name="T90" fmla="*/ 527 w 2296"/>
              <a:gd name="T91" fmla="*/ 1121 h 1469"/>
              <a:gd name="T92" fmla="*/ 771 w 2296"/>
              <a:gd name="T93" fmla="*/ 1088 h 146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296"/>
              <a:gd name="T142" fmla="*/ 0 h 1469"/>
              <a:gd name="T143" fmla="*/ 2296 w 2296"/>
              <a:gd name="T144" fmla="*/ 1469 h 146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296" h="1469">
                <a:moveTo>
                  <a:pt x="771" y="1088"/>
                </a:moveTo>
                <a:lnTo>
                  <a:pt x="982" y="1061"/>
                </a:lnTo>
                <a:lnTo>
                  <a:pt x="1178" y="1034"/>
                </a:lnTo>
                <a:lnTo>
                  <a:pt x="1357" y="1012"/>
                </a:lnTo>
                <a:lnTo>
                  <a:pt x="1520" y="985"/>
                </a:lnTo>
                <a:lnTo>
                  <a:pt x="1666" y="957"/>
                </a:lnTo>
                <a:lnTo>
                  <a:pt x="1796" y="930"/>
                </a:lnTo>
                <a:lnTo>
                  <a:pt x="1916" y="897"/>
                </a:lnTo>
                <a:lnTo>
                  <a:pt x="2013" y="870"/>
                </a:lnTo>
                <a:lnTo>
                  <a:pt x="2100" y="832"/>
                </a:lnTo>
                <a:lnTo>
                  <a:pt x="2171" y="800"/>
                </a:lnTo>
                <a:lnTo>
                  <a:pt x="2220" y="756"/>
                </a:lnTo>
                <a:lnTo>
                  <a:pt x="2263" y="712"/>
                </a:lnTo>
                <a:lnTo>
                  <a:pt x="2285" y="669"/>
                </a:lnTo>
                <a:lnTo>
                  <a:pt x="2296" y="614"/>
                </a:lnTo>
                <a:lnTo>
                  <a:pt x="2290" y="560"/>
                </a:lnTo>
                <a:lnTo>
                  <a:pt x="2269" y="500"/>
                </a:lnTo>
                <a:lnTo>
                  <a:pt x="2241" y="457"/>
                </a:lnTo>
                <a:lnTo>
                  <a:pt x="2198" y="408"/>
                </a:lnTo>
                <a:lnTo>
                  <a:pt x="2144" y="364"/>
                </a:lnTo>
                <a:lnTo>
                  <a:pt x="2079" y="321"/>
                </a:lnTo>
                <a:lnTo>
                  <a:pt x="2008" y="277"/>
                </a:lnTo>
                <a:lnTo>
                  <a:pt x="1927" y="234"/>
                </a:lnTo>
                <a:lnTo>
                  <a:pt x="1769" y="157"/>
                </a:lnTo>
                <a:lnTo>
                  <a:pt x="1688" y="125"/>
                </a:lnTo>
                <a:lnTo>
                  <a:pt x="1612" y="92"/>
                </a:lnTo>
                <a:lnTo>
                  <a:pt x="1536" y="65"/>
                </a:lnTo>
                <a:lnTo>
                  <a:pt x="1476" y="43"/>
                </a:lnTo>
                <a:lnTo>
                  <a:pt x="1422" y="27"/>
                </a:lnTo>
                <a:lnTo>
                  <a:pt x="1384" y="10"/>
                </a:lnTo>
                <a:lnTo>
                  <a:pt x="1357" y="5"/>
                </a:lnTo>
                <a:lnTo>
                  <a:pt x="1346" y="0"/>
                </a:lnTo>
                <a:lnTo>
                  <a:pt x="1498" y="54"/>
                </a:lnTo>
                <a:lnTo>
                  <a:pt x="1655" y="119"/>
                </a:lnTo>
                <a:lnTo>
                  <a:pt x="1807" y="185"/>
                </a:lnTo>
                <a:lnTo>
                  <a:pt x="1948" y="255"/>
                </a:lnTo>
                <a:lnTo>
                  <a:pt x="2013" y="288"/>
                </a:lnTo>
                <a:lnTo>
                  <a:pt x="2068" y="326"/>
                </a:lnTo>
                <a:lnTo>
                  <a:pt x="2122" y="364"/>
                </a:lnTo>
                <a:lnTo>
                  <a:pt x="2171" y="402"/>
                </a:lnTo>
                <a:lnTo>
                  <a:pt x="2209" y="440"/>
                </a:lnTo>
                <a:lnTo>
                  <a:pt x="2236" y="478"/>
                </a:lnTo>
                <a:lnTo>
                  <a:pt x="2252" y="522"/>
                </a:lnTo>
                <a:lnTo>
                  <a:pt x="2263" y="560"/>
                </a:lnTo>
                <a:lnTo>
                  <a:pt x="2258" y="598"/>
                </a:lnTo>
                <a:lnTo>
                  <a:pt x="2241" y="636"/>
                </a:lnTo>
                <a:lnTo>
                  <a:pt x="2214" y="669"/>
                </a:lnTo>
                <a:lnTo>
                  <a:pt x="2171" y="702"/>
                </a:lnTo>
                <a:lnTo>
                  <a:pt x="2122" y="729"/>
                </a:lnTo>
                <a:lnTo>
                  <a:pt x="2062" y="756"/>
                </a:lnTo>
                <a:lnTo>
                  <a:pt x="1997" y="778"/>
                </a:lnTo>
                <a:lnTo>
                  <a:pt x="1921" y="800"/>
                </a:lnTo>
                <a:lnTo>
                  <a:pt x="1834" y="821"/>
                </a:lnTo>
                <a:lnTo>
                  <a:pt x="1748" y="843"/>
                </a:lnTo>
                <a:lnTo>
                  <a:pt x="1552" y="876"/>
                </a:lnTo>
                <a:lnTo>
                  <a:pt x="1351" y="908"/>
                </a:lnTo>
                <a:lnTo>
                  <a:pt x="1134" y="941"/>
                </a:lnTo>
                <a:lnTo>
                  <a:pt x="923" y="968"/>
                </a:lnTo>
                <a:lnTo>
                  <a:pt x="716" y="995"/>
                </a:lnTo>
                <a:lnTo>
                  <a:pt x="521" y="1028"/>
                </a:lnTo>
                <a:lnTo>
                  <a:pt x="434" y="1044"/>
                </a:lnTo>
                <a:lnTo>
                  <a:pt x="353" y="1066"/>
                </a:lnTo>
                <a:lnTo>
                  <a:pt x="277" y="1082"/>
                </a:lnTo>
                <a:lnTo>
                  <a:pt x="206" y="1104"/>
                </a:lnTo>
                <a:lnTo>
                  <a:pt x="147" y="1126"/>
                </a:lnTo>
                <a:lnTo>
                  <a:pt x="92" y="1148"/>
                </a:lnTo>
                <a:lnTo>
                  <a:pt x="54" y="1175"/>
                </a:lnTo>
                <a:lnTo>
                  <a:pt x="22" y="1202"/>
                </a:lnTo>
                <a:lnTo>
                  <a:pt x="6" y="1229"/>
                </a:lnTo>
                <a:lnTo>
                  <a:pt x="0" y="1262"/>
                </a:lnTo>
                <a:lnTo>
                  <a:pt x="11" y="1295"/>
                </a:lnTo>
                <a:lnTo>
                  <a:pt x="27" y="1327"/>
                </a:lnTo>
                <a:lnTo>
                  <a:pt x="54" y="1355"/>
                </a:lnTo>
                <a:lnTo>
                  <a:pt x="98" y="1382"/>
                </a:lnTo>
                <a:lnTo>
                  <a:pt x="141" y="1404"/>
                </a:lnTo>
                <a:lnTo>
                  <a:pt x="196" y="1425"/>
                </a:lnTo>
                <a:lnTo>
                  <a:pt x="261" y="1447"/>
                </a:lnTo>
                <a:lnTo>
                  <a:pt x="326" y="1469"/>
                </a:lnTo>
                <a:lnTo>
                  <a:pt x="266" y="1442"/>
                </a:lnTo>
                <a:lnTo>
                  <a:pt x="217" y="1414"/>
                </a:lnTo>
                <a:lnTo>
                  <a:pt x="174" y="1387"/>
                </a:lnTo>
                <a:lnTo>
                  <a:pt x="147" y="1360"/>
                </a:lnTo>
                <a:lnTo>
                  <a:pt x="125" y="1333"/>
                </a:lnTo>
                <a:lnTo>
                  <a:pt x="120" y="1306"/>
                </a:lnTo>
                <a:lnTo>
                  <a:pt x="125" y="1278"/>
                </a:lnTo>
                <a:lnTo>
                  <a:pt x="141" y="1257"/>
                </a:lnTo>
                <a:lnTo>
                  <a:pt x="174" y="1229"/>
                </a:lnTo>
                <a:lnTo>
                  <a:pt x="212" y="1208"/>
                </a:lnTo>
                <a:lnTo>
                  <a:pt x="272" y="1186"/>
                </a:lnTo>
                <a:lnTo>
                  <a:pt x="342" y="1164"/>
                </a:lnTo>
                <a:lnTo>
                  <a:pt x="423" y="1142"/>
                </a:lnTo>
                <a:lnTo>
                  <a:pt x="527" y="1121"/>
                </a:lnTo>
                <a:lnTo>
                  <a:pt x="641" y="1104"/>
                </a:lnTo>
                <a:lnTo>
                  <a:pt x="771" y="108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50000">
                <a:srgbClr val="006600"/>
              </a:gs>
              <a:gs pos="100000">
                <a:schemeClr val="folHlink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rot="10800000" vert="eaVert"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hidden">
          <a:xfrm rot="21027170">
            <a:off x="6692600" y="4388227"/>
            <a:ext cx="2430475" cy="2576021"/>
          </a:xfrm>
          <a:custGeom>
            <a:avLst/>
            <a:gdLst>
              <a:gd name="T0" fmla="*/ 982 w 2296"/>
              <a:gd name="T1" fmla="*/ 1061 h 1469"/>
              <a:gd name="T2" fmla="*/ 1357 w 2296"/>
              <a:gd name="T3" fmla="*/ 1012 h 1469"/>
              <a:gd name="T4" fmla="*/ 1666 w 2296"/>
              <a:gd name="T5" fmla="*/ 957 h 1469"/>
              <a:gd name="T6" fmla="*/ 1916 w 2296"/>
              <a:gd name="T7" fmla="*/ 897 h 1469"/>
              <a:gd name="T8" fmla="*/ 2100 w 2296"/>
              <a:gd name="T9" fmla="*/ 832 h 1469"/>
              <a:gd name="T10" fmla="*/ 2220 w 2296"/>
              <a:gd name="T11" fmla="*/ 756 h 1469"/>
              <a:gd name="T12" fmla="*/ 2285 w 2296"/>
              <a:gd name="T13" fmla="*/ 669 h 1469"/>
              <a:gd name="T14" fmla="*/ 2290 w 2296"/>
              <a:gd name="T15" fmla="*/ 560 h 1469"/>
              <a:gd name="T16" fmla="*/ 2241 w 2296"/>
              <a:gd name="T17" fmla="*/ 457 h 1469"/>
              <a:gd name="T18" fmla="*/ 2144 w 2296"/>
              <a:gd name="T19" fmla="*/ 364 h 1469"/>
              <a:gd name="T20" fmla="*/ 2008 w 2296"/>
              <a:gd name="T21" fmla="*/ 277 h 1469"/>
              <a:gd name="T22" fmla="*/ 1769 w 2296"/>
              <a:gd name="T23" fmla="*/ 157 h 1469"/>
              <a:gd name="T24" fmla="*/ 1612 w 2296"/>
              <a:gd name="T25" fmla="*/ 92 h 1469"/>
              <a:gd name="T26" fmla="*/ 1476 w 2296"/>
              <a:gd name="T27" fmla="*/ 43 h 1469"/>
              <a:gd name="T28" fmla="*/ 1384 w 2296"/>
              <a:gd name="T29" fmla="*/ 10 h 1469"/>
              <a:gd name="T30" fmla="*/ 1346 w 2296"/>
              <a:gd name="T31" fmla="*/ 0 h 1469"/>
              <a:gd name="T32" fmla="*/ 1655 w 2296"/>
              <a:gd name="T33" fmla="*/ 119 h 1469"/>
              <a:gd name="T34" fmla="*/ 1948 w 2296"/>
              <a:gd name="T35" fmla="*/ 255 h 1469"/>
              <a:gd name="T36" fmla="*/ 2068 w 2296"/>
              <a:gd name="T37" fmla="*/ 326 h 1469"/>
              <a:gd name="T38" fmla="*/ 2171 w 2296"/>
              <a:gd name="T39" fmla="*/ 402 h 1469"/>
              <a:gd name="T40" fmla="*/ 2236 w 2296"/>
              <a:gd name="T41" fmla="*/ 478 h 1469"/>
              <a:gd name="T42" fmla="*/ 2263 w 2296"/>
              <a:gd name="T43" fmla="*/ 560 h 1469"/>
              <a:gd name="T44" fmla="*/ 2241 w 2296"/>
              <a:gd name="T45" fmla="*/ 636 h 1469"/>
              <a:gd name="T46" fmla="*/ 2171 w 2296"/>
              <a:gd name="T47" fmla="*/ 702 h 1469"/>
              <a:gd name="T48" fmla="*/ 2062 w 2296"/>
              <a:gd name="T49" fmla="*/ 756 h 1469"/>
              <a:gd name="T50" fmla="*/ 1921 w 2296"/>
              <a:gd name="T51" fmla="*/ 800 h 1469"/>
              <a:gd name="T52" fmla="*/ 1748 w 2296"/>
              <a:gd name="T53" fmla="*/ 843 h 1469"/>
              <a:gd name="T54" fmla="*/ 1351 w 2296"/>
              <a:gd name="T55" fmla="*/ 908 h 1469"/>
              <a:gd name="T56" fmla="*/ 923 w 2296"/>
              <a:gd name="T57" fmla="*/ 968 h 1469"/>
              <a:gd name="T58" fmla="*/ 521 w 2296"/>
              <a:gd name="T59" fmla="*/ 1028 h 1469"/>
              <a:gd name="T60" fmla="*/ 353 w 2296"/>
              <a:gd name="T61" fmla="*/ 1066 h 1469"/>
              <a:gd name="T62" fmla="*/ 206 w 2296"/>
              <a:gd name="T63" fmla="*/ 1104 h 1469"/>
              <a:gd name="T64" fmla="*/ 92 w 2296"/>
              <a:gd name="T65" fmla="*/ 1148 h 1469"/>
              <a:gd name="T66" fmla="*/ 22 w 2296"/>
              <a:gd name="T67" fmla="*/ 1202 h 1469"/>
              <a:gd name="T68" fmla="*/ 0 w 2296"/>
              <a:gd name="T69" fmla="*/ 1262 h 1469"/>
              <a:gd name="T70" fmla="*/ 27 w 2296"/>
              <a:gd name="T71" fmla="*/ 1327 h 1469"/>
              <a:gd name="T72" fmla="*/ 98 w 2296"/>
              <a:gd name="T73" fmla="*/ 1382 h 1469"/>
              <a:gd name="T74" fmla="*/ 196 w 2296"/>
              <a:gd name="T75" fmla="*/ 1425 h 1469"/>
              <a:gd name="T76" fmla="*/ 326 w 2296"/>
              <a:gd name="T77" fmla="*/ 1469 h 1469"/>
              <a:gd name="T78" fmla="*/ 217 w 2296"/>
              <a:gd name="T79" fmla="*/ 1414 h 1469"/>
              <a:gd name="T80" fmla="*/ 147 w 2296"/>
              <a:gd name="T81" fmla="*/ 1360 h 1469"/>
              <a:gd name="T82" fmla="*/ 120 w 2296"/>
              <a:gd name="T83" fmla="*/ 1306 h 1469"/>
              <a:gd name="T84" fmla="*/ 141 w 2296"/>
              <a:gd name="T85" fmla="*/ 1257 h 1469"/>
              <a:gd name="T86" fmla="*/ 212 w 2296"/>
              <a:gd name="T87" fmla="*/ 1208 h 1469"/>
              <a:gd name="T88" fmla="*/ 342 w 2296"/>
              <a:gd name="T89" fmla="*/ 1164 h 1469"/>
              <a:gd name="T90" fmla="*/ 527 w 2296"/>
              <a:gd name="T91" fmla="*/ 1121 h 1469"/>
              <a:gd name="T92" fmla="*/ 771 w 2296"/>
              <a:gd name="T93" fmla="*/ 1088 h 146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296"/>
              <a:gd name="T142" fmla="*/ 0 h 1469"/>
              <a:gd name="T143" fmla="*/ 2296 w 2296"/>
              <a:gd name="T144" fmla="*/ 1469 h 146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296" h="1469">
                <a:moveTo>
                  <a:pt x="771" y="1088"/>
                </a:moveTo>
                <a:lnTo>
                  <a:pt x="982" y="1061"/>
                </a:lnTo>
                <a:lnTo>
                  <a:pt x="1178" y="1034"/>
                </a:lnTo>
                <a:lnTo>
                  <a:pt x="1357" y="1012"/>
                </a:lnTo>
                <a:lnTo>
                  <a:pt x="1520" y="985"/>
                </a:lnTo>
                <a:lnTo>
                  <a:pt x="1666" y="957"/>
                </a:lnTo>
                <a:lnTo>
                  <a:pt x="1796" y="930"/>
                </a:lnTo>
                <a:lnTo>
                  <a:pt x="1916" y="897"/>
                </a:lnTo>
                <a:lnTo>
                  <a:pt x="2013" y="870"/>
                </a:lnTo>
                <a:lnTo>
                  <a:pt x="2100" y="832"/>
                </a:lnTo>
                <a:lnTo>
                  <a:pt x="2171" y="800"/>
                </a:lnTo>
                <a:lnTo>
                  <a:pt x="2220" y="756"/>
                </a:lnTo>
                <a:lnTo>
                  <a:pt x="2263" y="712"/>
                </a:lnTo>
                <a:lnTo>
                  <a:pt x="2285" y="669"/>
                </a:lnTo>
                <a:lnTo>
                  <a:pt x="2296" y="614"/>
                </a:lnTo>
                <a:lnTo>
                  <a:pt x="2290" y="560"/>
                </a:lnTo>
                <a:lnTo>
                  <a:pt x="2269" y="500"/>
                </a:lnTo>
                <a:lnTo>
                  <a:pt x="2241" y="457"/>
                </a:lnTo>
                <a:lnTo>
                  <a:pt x="2198" y="408"/>
                </a:lnTo>
                <a:lnTo>
                  <a:pt x="2144" y="364"/>
                </a:lnTo>
                <a:lnTo>
                  <a:pt x="2079" y="321"/>
                </a:lnTo>
                <a:lnTo>
                  <a:pt x="2008" y="277"/>
                </a:lnTo>
                <a:lnTo>
                  <a:pt x="1927" y="234"/>
                </a:lnTo>
                <a:lnTo>
                  <a:pt x="1769" y="157"/>
                </a:lnTo>
                <a:lnTo>
                  <a:pt x="1688" y="125"/>
                </a:lnTo>
                <a:lnTo>
                  <a:pt x="1612" y="92"/>
                </a:lnTo>
                <a:lnTo>
                  <a:pt x="1536" y="65"/>
                </a:lnTo>
                <a:lnTo>
                  <a:pt x="1476" y="43"/>
                </a:lnTo>
                <a:lnTo>
                  <a:pt x="1422" y="27"/>
                </a:lnTo>
                <a:lnTo>
                  <a:pt x="1384" y="10"/>
                </a:lnTo>
                <a:lnTo>
                  <a:pt x="1357" y="5"/>
                </a:lnTo>
                <a:lnTo>
                  <a:pt x="1346" y="0"/>
                </a:lnTo>
                <a:lnTo>
                  <a:pt x="1498" y="54"/>
                </a:lnTo>
                <a:lnTo>
                  <a:pt x="1655" y="119"/>
                </a:lnTo>
                <a:lnTo>
                  <a:pt x="1807" y="185"/>
                </a:lnTo>
                <a:lnTo>
                  <a:pt x="1948" y="255"/>
                </a:lnTo>
                <a:lnTo>
                  <a:pt x="2013" y="288"/>
                </a:lnTo>
                <a:lnTo>
                  <a:pt x="2068" y="326"/>
                </a:lnTo>
                <a:lnTo>
                  <a:pt x="2122" y="364"/>
                </a:lnTo>
                <a:lnTo>
                  <a:pt x="2171" y="402"/>
                </a:lnTo>
                <a:lnTo>
                  <a:pt x="2209" y="440"/>
                </a:lnTo>
                <a:lnTo>
                  <a:pt x="2236" y="478"/>
                </a:lnTo>
                <a:lnTo>
                  <a:pt x="2252" y="522"/>
                </a:lnTo>
                <a:lnTo>
                  <a:pt x="2263" y="560"/>
                </a:lnTo>
                <a:lnTo>
                  <a:pt x="2258" y="598"/>
                </a:lnTo>
                <a:lnTo>
                  <a:pt x="2241" y="636"/>
                </a:lnTo>
                <a:lnTo>
                  <a:pt x="2214" y="669"/>
                </a:lnTo>
                <a:lnTo>
                  <a:pt x="2171" y="702"/>
                </a:lnTo>
                <a:lnTo>
                  <a:pt x="2122" y="729"/>
                </a:lnTo>
                <a:lnTo>
                  <a:pt x="2062" y="756"/>
                </a:lnTo>
                <a:lnTo>
                  <a:pt x="1997" y="778"/>
                </a:lnTo>
                <a:lnTo>
                  <a:pt x="1921" y="800"/>
                </a:lnTo>
                <a:lnTo>
                  <a:pt x="1834" y="821"/>
                </a:lnTo>
                <a:lnTo>
                  <a:pt x="1748" y="843"/>
                </a:lnTo>
                <a:lnTo>
                  <a:pt x="1552" y="876"/>
                </a:lnTo>
                <a:lnTo>
                  <a:pt x="1351" y="908"/>
                </a:lnTo>
                <a:lnTo>
                  <a:pt x="1134" y="941"/>
                </a:lnTo>
                <a:lnTo>
                  <a:pt x="923" y="968"/>
                </a:lnTo>
                <a:lnTo>
                  <a:pt x="716" y="995"/>
                </a:lnTo>
                <a:lnTo>
                  <a:pt x="521" y="1028"/>
                </a:lnTo>
                <a:lnTo>
                  <a:pt x="434" y="1044"/>
                </a:lnTo>
                <a:lnTo>
                  <a:pt x="353" y="1066"/>
                </a:lnTo>
                <a:lnTo>
                  <a:pt x="277" y="1082"/>
                </a:lnTo>
                <a:lnTo>
                  <a:pt x="206" y="1104"/>
                </a:lnTo>
                <a:lnTo>
                  <a:pt x="147" y="1126"/>
                </a:lnTo>
                <a:lnTo>
                  <a:pt x="92" y="1148"/>
                </a:lnTo>
                <a:lnTo>
                  <a:pt x="54" y="1175"/>
                </a:lnTo>
                <a:lnTo>
                  <a:pt x="22" y="1202"/>
                </a:lnTo>
                <a:lnTo>
                  <a:pt x="6" y="1229"/>
                </a:lnTo>
                <a:lnTo>
                  <a:pt x="0" y="1262"/>
                </a:lnTo>
                <a:lnTo>
                  <a:pt x="11" y="1295"/>
                </a:lnTo>
                <a:lnTo>
                  <a:pt x="27" y="1327"/>
                </a:lnTo>
                <a:lnTo>
                  <a:pt x="54" y="1355"/>
                </a:lnTo>
                <a:lnTo>
                  <a:pt x="98" y="1382"/>
                </a:lnTo>
                <a:lnTo>
                  <a:pt x="141" y="1404"/>
                </a:lnTo>
                <a:lnTo>
                  <a:pt x="196" y="1425"/>
                </a:lnTo>
                <a:lnTo>
                  <a:pt x="261" y="1447"/>
                </a:lnTo>
                <a:lnTo>
                  <a:pt x="326" y="1469"/>
                </a:lnTo>
                <a:lnTo>
                  <a:pt x="266" y="1442"/>
                </a:lnTo>
                <a:lnTo>
                  <a:pt x="217" y="1414"/>
                </a:lnTo>
                <a:lnTo>
                  <a:pt x="174" y="1387"/>
                </a:lnTo>
                <a:lnTo>
                  <a:pt x="147" y="1360"/>
                </a:lnTo>
                <a:lnTo>
                  <a:pt x="125" y="1333"/>
                </a:lnTo>
                <a:lnTo>
                  <a:pt x="120" y="1306"/>
                </a:lnTo>
                <a:lnTo>
                  <a:pt x="125" y="1278"/>
                </a:lnTo>
                <a:lnTo>
                  <a:pt x="141" y="1257"/>
                </a:lnTo>
                <a:lnTo>
                  <a:pt x="174" y="1229"/>
                </a:lnTo>
                <a:lnTo>
                  <a:pt x="212" y="1208"/>
                </a:lnTo>
                <a:lnTo>
                  <a:pt x="272" y="1186"/>
                </a:lnTo>
                <a:lnTo>
                  <a:pt x="342" y="1164"/>
                </a:lnTo>
                <a:lnTo>
                  <a:pt x="423" y="1142"/>
                </a:lnTo>
                <a:lnTo>
                  <a:pt x="527" y="1121"/>
                </a:lnTo>
                <a:lnTo>
                  <a:pt x="641" y="1104"/>
                </a:lnTo>
                <a:lnTo>
                  <a:pt x="771" y="1088"/>
                </a:lnTo>
                <a:close/>
              </a:path>
            </a:pathLst>
          </a:custGeom>
          <a:solidFill>
            <a:srgbClr val="006600"/>
          </a:solidFill>
          <a:ln w="9525">
            <a:noFill/>
            <a:round/>
            <a:headEnd/>
            <a:tailEnd/>
          </a:ln>
        </p:spPr>
        <p:txBody>
          <a:bodyPr rot="10800000"/>
          <a:lstStyle/>
          <a:p>
            <a:pPr>
              <a:defRPr/>
            </a:pPr>
            <a:endParaRPr lang="it-IT" sz="1800">
              <a:latin typeface="Garamond" pitchFamily="18" charset="0"/>
            </a:endParaRPr>
          </a:p>
        </p:txBody>
      </p:sp>
      <p:sp>
        <p:nvSpPr>
          <p:cNvPr id="28678" name="Rectangle 2"/>
          <p:cNvSpPr>
            <a:spLocks noChangeArrowheads="1"/>
          </p:cNvSpPr>
          <p:nvPr/>
        </p:nvSpPr>
        <p:spPr bwMode="auto">
          <a:xfrm>
            <a:off x="522515" y="664064"/>
            <a:ext cx="7635834" cy="4898586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0">
                <a:schemeClr val="bg1"/>
              </a:gs>
              <a:gs pos="0">
                <a:srgbClr val="FF6600"/>
              </a:gs>
              <a:gs pos="0">
                <a:srgbClr val="FFFFCC"/>
              </a:gs>
              <a:gs pos="78000">
                <a:srgbClr val="FFFF99"/>
              </a:gs>
              <a:gs pos="100000">
                <a:srgbClr val="FFC000"/>
              </a:gs>
            </a:gsLst>
            <a:lin ang="81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EC" sz="2400" dirty="0" smtClean="0">
                <a:latin typeface="Times New Roman" pitchFamily="18" charset="0"/>
              </a:rPr>
              <a:t> </a:t>
            </a:r>
            <a:endParaRPr lang="es-EC" sz="2400" dirty="0">
              <a:latin typeface="Times New Roman" pitchFamily="18" charset="0"/>
            </a:endParaRPr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618565" y="821486"/>
            <a:ext cx="736898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LOS SISTEMAS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C" sz="1600" dirty="0" smtClean="0">
              <a:latin typeface="Bookman Old Style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C" sz="1600" i="1" dirty="0" smtClean="0">
                <a:latin typeface="Bookman Old Style" pitchFamily="18" charset="0"/>
                <a:cs typeface="Times New Roman" pitchFamily="18" charset="0"/>
              </a:rPr>
              <a:t>¿ El estar rodeado de un mundo intangible simbólico y estratégico es bueno o malo?</a:t>
            </a: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3"/>
          <a:srcRect l="6348" t="4509" r="12615" b="10393"/>
          <a:stretch/>
        </p:blipFill>
        <p:spPr>
          <a:xfrm rot="16200000">
            <a:off x="3654350" y="1143382"/>
            <a:ext cx="3480521" cy="4873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03091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Cap-19-Ingenierías de Consenso-Lupe Erazo</Template>
  <TotalTime>198</TotalTime>
  <Words>1830</Words>
  <Application>Microsoft Office PowerPoint</Application>
  <PresentationFormat>Presentación en pantalla (4:3)</PresentationFormat>
  <Paragraphs>172</Paragraphs>
  <Slides>22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30" baseType="lpstr">
      <vt:lpstr>Arial</vt:lpstr>
      <vt:lpstr>Arial Narrow</vt:lpstr>
      <vt:lpstr>Bookman Old Style</vt:lpstr>
      <vt:lpstr>Calibri</vt:lpstr>
      <vt:lpstr>Garamond</vt:lpstr>
      <vt:lpstr>Times New Roman</vt:lpstr>
      <vt:lpstr>Wingdings 2</vt:lpstr>
      <vt:lpstr>Struttura predefinita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COMUNICAZIONE</dc:creator>
  <cp:lastModifiedBy>COMUNICAZIONE</cp:lastModifiedBy>
  <cp:revision>24</cp:revision>
  <dcterms:created xsi:type="dcterms:W3CDTF">2019-07-15T16:09:00Z</dcterms:created>
  <dcterms:modified xsi:type="dcterms:W3CDTF">2019-07-15T19:27:07Z</dcterms:modified>
</cp:coreProperties>
</file>