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2"/>
  </p:notesMasterIdLst>
  <p:sldIdLst>
    <p:sldId id="257" r:id="rId2"/>
    <p:sldId id="258" r:id="rId3"/>
    <p:sldId id="259" r:id="rId4"/>
    <p:sldId id="260" r:id="rId5"/>
    <p:sldId id="261" r:id="rId6"/>
    <p:sldId id="262" r:id="rId7"/>
    <p:sldId id="279" r:id="rId8"/>
    <p:sldId id="263" r:id="rId9"/>
    <p:sldId id="273" r:id="rId10"/>
    <p:sldId id="264" r:id="rId11"/>
    <p:sldId id="265" r:id="rId12"/>
    <p:sldId id="266" r:id="rId13"/>
    <p:sldId id="267" r:id="rId14"/>
    <p:sldId id="274" r:id="rId15"/>
    <p:sldId id="268" r:id="rId16"/>
    <p:sldId id="275" r:id="rId17"/>
    <p:sldId id="280" r:id="rId18"/>
    <p:sldId id="281" r:id="rId19"/>
    <p:sldId id="271" r:id="rId20"/>
    <p:sldId id="272"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174" autoAdjust="0"/>
    <p:restoredTop sz="85703" autoAdjust="0"/>
  </p:normalViewPr>
  <p:slideViewPr>
    <p:cSldViewPr snapToGrid="0">
      <p:cViewPr varScale="1">
        <p:scale>
          <a:sx n="76" d="100"/>
          <a:sy n="76" d="100"/>
        </p:scale>
        <p:origin x="208" y="6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0B90B3-3BD0-B240-8BE1-8CDF50155CA9}" type="doc">
      <dgm:prSet loTypeId="urn:microsoft.com/office/officeart/2005/8/layout/vList5" loCatId="list" qsTypeId="urn:microsoft.com/office/officeart/2005/8/quickstyle/3d3" qsCatId="3D" csTypeId="urn:microsoft.com/office/officeart/2005/8/colors/accent1_2" csCatId="accent1" phldr="1"/>
      <dgm:spPr/>
      <dgm:t>
        <a:bodyPr/>
        <a:lstStyle/>
        <a:p>
          <a:endParaRPr lang="es-ES"/>
        </a:p>
      </dgm:t>
    </dgm:pt>
    <dgm:pt modelId="{B25BA8CC-80FA-704E-8AF4-2A277ECD4C7B}">
      <dgm:prSet/>
      <dgm:spPr/>
      <dgm:t>
        <a:bodyPr/>
        <a:lstStyle/>
        <a:p>
          <a:r>
            <a:rPr lang="en-US" b="1" i="1"/>
            <a:t>1. Interpretación de los síntomas del problema </a:t>
          </a:r>
          <a:endParaRPr lang="es-EC"/>
        </a:p>
      </dgm:t>
    </dgm:pt>
    <dgm:pt modelId="{C284358A-715F-3941-B24C-9211B357DCEB}" type="parTrans" cxnId="{E13AF339-AC4F-1F46-A627-8540B0596167}">
      <dgm:prSet/>
      <dgm:spPr/>
      <dgm:t>
        <a:bodyPr/>
        <a:lstStyle/>
        <a:p>
          <a:endParaRPr lang="es-ES"/>
        </a:p>
      </dgm:t>
    </dgm:pt>
    <dgm:pt modelId="{926321BB-42FC-E84C-94A5-6C137462DD7F}" type="sibTrans" cxnId="{E13AF339-AC4F-1F46-A627-8540B0596167}">
      <dgm:prSet/>
      <dgm:spPr/>
      <dgm:t>
        <a:bodyPr/>
        <a:lstStyle/>
        <a:p>
          <a:endParaRPr lang="es-ES"/>
        </a:p>
      </dgm:t>
    </dgm:pt>
    <dgm:pt modelId="{41690445-2BC7-F246-9E3B-285934D3E671}">
      <dgm:prSet/>
      <dgm:spPr/>
      <dgm:t>
        <a:bodyPr/>
        <a:lstStyle/>
        <a:p>
          <a:r>
            <a:rPr lang="en-US" b="1" i="1"/>
            <a:t>2. Establecer la función de Comunicación para resolverlo </a:t>
          </a:r>
          <a:endParaRPr lang="es-EC"/>
        </a:p>
      </dgm:t>
    </dgm:pt>
    <dgm:pt modelId="{F9F086FA-C8B3-2547-80D5-9706B99621E9}" type="parTrans" cxnId="{1B1F70EA-3855-F14B-8FE3-A6490043173A}">
      <dgm:prSet/>
      <dgm:spPr/>
      <dgm:t>
        <a:bodyPr/>
        <a:lstStyle/>
        <a:p>
          <a:endParaRPr lang="es-ES"/>
        </a:p>
      </dgm:t>
    </dgm:pt>
    <dgm:pt modelId="{958DE17D-4937-2E42-8740-EA9B19446402}" type="sibTrans" cxnId="{1B1F70EA-3855-F14B-8FE3-A6490043173A}">
      <dgm:prSet/>
      <dgm:spPr/>
      <dgm:t>
        <a:bodyPr/>
        <a:lstStyle/>
        <a:p>
          <a:endParaRPr lang="es-ES"/>
        </a:p>
      </dgm:t>
    </dgm:pt>
    <dgm:pt modelId="{EF0EFE61-63CA-B04D-8CE8-69E4536953CD}">
      <dgm:prSet/>
      <dgm:spPr/>
      <dgm:t>
        <a:bodyPr/>
        <a:lstStyle/>
        <a:p>
          <a:r>
            <a:rPr lang="en-US" b="1" i="1"/>
            <a:t>3. Evaluar, proponer y aplicarle tratamiento </a:t>
          </a:r>
          <a:endParaRPr lang="es-EC"/>
        </a:p>
      </dgm:t>
    </dgm:pt>
    <dgm:pt modelId="{36B71762-C2B0-C441-893D-50748DE17556}" type="parTrans" cxnId="{88215D0C-16BB-0445-BFC5-48B3B069A573}">
      <dgm:prSet/>
      <dgm:spPr/>
      <dgm:t>
        <a:bodyPr/>
        <a:lstStyle/>
        <a:p>
          <a:endParaRPr lang="es-ES"/>
        </a:p>
      </dgm:t>
    </dgm:pt>
    <dgm:pt modelId="{E5A3A65D-BA19-6E4E-B5B4-35AB055E80F4}" type="sibTrans" cxnId="{88215D0C-16BB-0445-BFC5-48B3B069A573}">
      <dgm:prSet/>
      <dgm:spPr/>
      <dgm:t>
        <a:bodyPr/>
        <a:lstStyle/>
        <a:p>
          <a:endParaRPr lang="es-ES"/>
        </a:p>
      </dgm:t>
    </dgm:pt>
    <dgm:pt modelId="{3800974F-3641-A442-AB27-6DBDDF019CF1}">
      <dgm:prSet/>
      <dgm:spPr/>
      <dgm:t>
        <a:bodyPr/>
        <a:lstStyle/>
        <a:p>
          <a:r>
            <a:rPr lang="en-US" b="1" i="1"/>
            <a:t>4. Delimitar las complicaciones y el tiempo</a:t>
          </a:r>
          <a:endParaRPr lang="es-EC"/>
        </a:p>
      </dgm:t>
    </dgm:pt>
    <dgm:pt modelId="{5B1FBA03-F005-CA41-8886-C17A1526D9B0}" type="parTrans" cxnId="{79D3DD6E-DDFF-7349-B6C7-20F97BE470A6}">
      <dgm:prSet/>
      <dgm:spPr/>
      <dgm:t>
        <a:bodyPr/>
        <a:lstStyle/>
        <a:p>
          <a:endParaRPr lang="es-ES"/>
        </a:p>
      </dgm:t>
    </dgm:pt>
    <dgm:pt modelId="{441E7ABF-1A61-0240-A6CF-9756FB523B01}" type="sibTrans" cxnId="{79D3DD6E-DDFF-7349-B6C7-20F97BE470A6}">
      <dgm:prSet/>
      <dgm:spPr/>
      <dgm:t>
        <a:bodyPr/>
        <a:lstStyle/>
        <a:p>
          <a:endParaRPr lang="es-ES"/>
        </a:p>
      </dgm:t>
    </dgm:pt>
    <dgm:pt modelId="{2E791D25-C8D4-8941-AB05-9BEB2D91438D}">
      <dgm:prSet/>
      <dgm:spPr/>
      <dgm:t>
        <a:bodyPr/>
        <a:lstStyle/>
        <a:p>
          <a:r>
            <a:rPr lang="en-US" b="1" i="1"/>
            <a:t>5. Asistir a los operadores en el proceso de solución </a:t>
          </a:r>
          <a:endParaRPr lang="es-EC"/>
        </a:p>
      </dgm:t>
    </dgm:pt>
    <dgm:pt modelId="{905AC30C-4B6B-0F4C-B11E-0609B662611C}" type="parTrans" cxnId="{33558EBF-26B9-7F43-84F3-D86C4A116EFA}">
      <dgm:prSet/>
      <dgm:spPr/>
      <dgm:t>
        <a:bodyPr/>
        <a:lstStyle/>
        <a:p>
          <a:endParaRPr lang="es-ES"/>
        </a:p>
      </dgm:t>
    </dgm:pt>
    <dgm:pt modelId="{7F269577-610F-4C41-A122-FBF6C7F3F078}" type="sibTrans" cxnId="{33558EBF-26B9-7F43-84F3-D86C4A116EFA}">
      <dgm:prSet/>
      <dgm:spPr/>
      <dgm:t>
        <a:bodyPr/>
        <a:lstStyle/>
        <a:p>
          <a:endParaRPr lang="es-ES"/>
        </a:p>
      </dgm:t>
    </dgm:pt>
    <dgm:pt modelId="{745F64BB-CD5E-D943-B0FA-19B39EFF899A}">
      <dgm:prSet/>
      <dgm:spPr/>
      <dgm:t>
        <a:bodyPr/>
        <a:lstStyle/>
        <a:p>
          <a:r>
            <a:rPr lang="en-US" b="1" i="1" dirty="0"/>
            <a:t>6. </a:t>
          </a:r>
          <a:r>
            <a:rPr lang="en-US" b="1" i="1" dirty="0" err="1"/>
            <a:t>Evaluar</a:t>
          </a:r>
          <a:r>
            <a:rPr lang="en-US" b="1" i="1" dirty="0"/>
            <a:t> los </a:t>
          </a:r>
          <a:r>
            <a:rPr lang="en-US" b="1" i="1" dirty="0" err="1"/>
            <a:t>resultados</a:t>
          </a:r>
          <a:endParaRPr lang="es-EC" dirty="0"/>
        </a:p>
      </dgm:t>
    </dgm:pt>
    <dgm:pt modelId="{4E4046AE-7AD1-1740-AAA6-E73A61FCE3A9}" type="parTrans" cxnId="{C9A9237A-2A96-534B-AD0B-3849A5E618BC}">
      <dgm:prSet/>
      <dgm:spPr/>
      <dgm:t>
        <a:bodyPr/>
        <a:lstStyle/>
        <a:p>
          <a:endParaRPr lang="es-ES"/>
        </a:p>
      </dgm:t>
    </dgm:pt>
    <dgm:pt modelId="{96B1BC01-CC3B-9743-97B7-005A43E60B7E}" type="sibTrans" cxnId="{C9A9237A-2A96-534B-AD0B-3849A5E618BC}">
      <dgm:prSet/>
      <dgm:spPr/>
      <dgm:t>
        <a:bodyPr/>
        <a:lstStyle/>
        <a:p>
          <a:endParaRPr lang="es-ES"/>
        </a:p>
      </dgm:t>
    </dgm:pt>
    <dgm:pt modelId="{EDA51C6D-199A-7242-A76D-E61F1A564A13}" type="pres">
      <dgm:prSet presAssocID="{320B90B3-3BD0-B240-8BE1-8CDF50155CA9}" presName="Name0" presStyleCnt="0">
        <dgm:presLayoutVars>
          <dgm:dir/>
          <dgm:animLvl val="lvl"/>
          <dgm:resizeHandles val="exact"/>
        </dgm:presLayoutVars>
      </dgm:prSet>
      <dgm:spPr/>
    </dgm:pt>
    <dgm:pt modelId="{82C6E79B-9A0B-A244-9A10-06648C7C4FEF}" type="pres">
      <dgm:prSet presAssocID="{B25BA8CC-80FA-704E-8AF4-2A277ECD4C7B}" presName="linNode" presStyleCnt="0"/>
      <dgm:spPr/>
    </dgm:pt>
    <dgm:pt modelId="{469457B7-8536-7E47-8784-638AA5D7007C}" type="pres">
      <dgm:prSet presAssocID="{B25BA8CC-80FA-704E-8AF4-2A277ECD4C7B}" presName="parentText" presStyleLbl="node1" presStyleIdx="0" presStyleCnt="6">
        <dgm:presLayoutVars>
          <dgm:chMax val="1"/>
          <dgm:bulletEnabled val="1"/>
        </dgm:presLayoutVars>
      </dgm:prSet>
      <dgm:spPr/>
    </dgm:pt>
    <dgm:pt modelId="{B378DF9A-6BE1-E54A-AE03-8F17304CAE23}" type="pres">
      <dgm:prSet presAssocID="{926321BB-42FC-E84C-94A5-6C137462DD7F}" presName="sp" presStyleCnt="0"/>
      <dgm:spPr/>
    </dgm:pt>
    <dgm:pt modelId="{EC505360-AC93-764C-A8B9-E679DF4540F9}" type="pres">
      <dgm:prSet presAssocID="{41690445-2BC7-F246-9E3B-285934D3E671}" presName="linNode" presStyleCnt="0"/>
      <dgm:spPr/>
    </dgm:pt>
    <dgm:pt modelId="{E1BCB48C-F806-594F-BAA1-17C7A3FCFB84}" type="pres">
      <dgm:prSet presAssocID="{41690445-2BC7-F246-9E3B-285934D3E671}" presName="parentText" presStyleLbl="node1" presStyleIdx="1" presStyleCnt="6">
        <dgm:presLayoutVars>
          <dgm:chMax val="1"/>
          <dgm:bulletEnabled val="1"/>
        </dgm:presLayoutVars>
      </dgm:prSet>
      <dgm:spPr/>
    </dgm:pt>
    <dgm:pt modelId="{17E55A31-C805-064C-BDD9-F82AB23A4FDF}" type="pres">
      <dgm:prSet presAssocID="{958DE17D-4937-2E42-8740-EA9B19446402}" presName="sp" presStyleCnt="0"/>
      <dgm:spPr/>
    </dgm:pt>
    <dgm:pt modelId="{6F079D9E-935A-7A4D-B67E-8CE3A022F91C}" type="pres">
      <dgm:prSet presAssocID="{EF0EFE61-63CA-B04D-8CE8-69E4536953CD}" presName="linNode" presStyleCnt="0"/>
      <dgm:spPr/>
    </dgm:pt>
    <dgm:pt modelId="{8DB92490-C0D2-7740-949B-F4D17E0DDFF0}" type="pres">
      <dgm:prSet presAssocID="{EF0EFE61-63CA-B04D-8CE8-69E4536953CD}" presName="parentText" presStyleLbl="node1" presStyleIdx="2" presStyleCnt="6">
        <dgm:presLayoutVars>
          <dgm:chMax val="1"/>
          <dgm:bulletEnabled val="1"/>
        </dgm:presLayoutVars>
      </dgm:prSet>
      <dgm:spPr/>
    </dgm:pt>
    <dgm:pt modelId="{ED79896C-A7DD-D245-B52A-CEADDFA5CB24}" type="pres">
      <dgm:prSet presAssocID="{E5A3A65D-BA19-6E4E-B5B4-35AB055E80F4}" presName="sp" presStyleCnt="0"/>
      <dgm:spPr/>
    </dgm:pt>
    <dgm:pt modelId="{9B77D2E7-9406-6B46-AF39-516DD6091262}" type="pres">
      <dgm:prSet presAssocID="{3800974F-3641-A442-AB27-6DBDDF019CF1}" presName="linNode" presStyleCnt="0"/>
      <dgm:spPr/>
    </dgm:pt>
    <dgm:pt modelId="{A3B24A62-5D3E-114B-9EA4-392A0F2CA95D}" type="pres">
      <dgm:prSet presAssocID="{3800974F-3641-A442-AB27-6DBDDF019CF1}" presName="parentText" presStyleLbl="node1" presStyleIdx="3" presStyleCnt="6">
        <dgm:presLayoutVars>
          <dgm:chMax val="1"/>
          <dgm:bulletEnabled val="1"/>
        </dgm:presLayoutVars>
      </dgm:prSet>
      <dgm:spPr/>
    </dgm:pt>
    <dgm:pt modelId="{F5717730-0321-2048-BAF8-5036AD878469}" type="pres">
      <dgm:prSet presAssocID="{441E7ABF-1A61-0240-A6CF-9756FB523B01}" presName="sp" presStyleCnt="0"/>
      <dgm:spPr/>
    </dgm:pt>
    <dgm:pt modelId="{05DC8EC5-C91D-3B42-A82D-1C1761CC9CF8}" type="pres">
      <dgm:prSet presAssocID="{2E791D25-C8D4-8941-AB05-9BEB2D91438D}" presName="linNode" presStyleCnt="0"/>
      <dgm:spPr/>
    </dgm:pt>
    <dgm:pt modelId="{23A3FB45-3A62-194B-BEF1-02024497022A}" type="pres">
      <dgm:prSet presAssocID="{2E791D25-C8D4-8941-AB05-9BEB2D91438D}" presName="parentText" presStyleLbl="node1" presStyleIdx="4" presStyleCnt="6">
        <dgm:presLayoutVars>
          <dgm:chMax val="1"/>
          <dgm:bulletEnabled val="1"/>
        </dgm:presLayoutVars>
      </dgm:prSet>
      <dgm:spPr/>
    </dgm:pt>
    <dgm:pt modelId="{01A15E8D-2BCE-E141-AC55-1B47465C4600}" type="pres">
      <dgm:prSet presAssocID="{7F269577-610F-4C41-A122-FBF6C7F3F078}" presName="sp" presStyleCnt="0"/>
      <dgm:spPr/>
    </dgm:pt>
    <dgm:pt modelId="{477119E5-0BC0-AD4C-921B-2B0A5A85885E}" type="pres">
      <dgm:prSet presAssocID="{745F64BB-CD5E-D943-B0FA-19B39EFF899A}" presName="linNode" presStyleCnt="0"/>
      <dgm:spPr/>
    </dgm:pt>
    <dgm:pt modelId="{2DAA59DD-9E87-BB48-89E3-DA21E2A7C9E6}" type="pres">
      <dgm:prSet presAssocID="{745F64BB-CD5E-D943-B0FA-19B39EFF899A}" presName="parentText" presStyleLbl="node1" presStyleIdx="5" presStyleCnt="6">
        <dgm:presLayoutVars>
          <dgm:chMax val="1"/>
          <dgm:bulletEnabled val="1"/>
        </dgm:presLayoutVars>
      </dgm:prSet>
      <dgm:spPr/>
    </dgm:pt>
  </dgm:ptLst>
  <dgm:cxnLst>
    <dgm:cxn modelId="{88215D0C-16BB-0445-BFC5-48B3B069A573}" srcId="{320B90B3-3BD0-B240-8BE1-8CDF50155CA9}" destId="{EF0EFE61-63CA-B04D-8CE8-69E4536953CD}" srcOrd="2" destOrd="0" parTransId="{36B71762-C2B0-C441-893D-50748DE17556}" sibTransId="{E5A3A65D-BA19-6E4E-B5B4-35AB055E80F4}"/>
    <dgm:cxn modelId="{D722CE14-6507-3848-834F-527F453D5BC3}" type="presOf" srcId="{320B90B3-3BD0-B240-8BE1-8CDF50155CA9}" destId="{EDA51C6D-199A-7242-A76D-E61F1A564A13}" srcOrd="0" destOrd="0" presId="urn:microsoft.com/office/officeart/2005/8/layout/vList5"/>
    <dgm:cxn modelId="{58F5492C-C6F1-3948-96A1-EB0E42582691}" type="presOf" srcId="{41690445-2BC7-F246-9E3B-285934D3E671}" destId="{E1BCB48C-F806-594F-BAA1-17C7A3FCFB84}" srcOrd="0" destOrd="0" presId="urn:microsoft.com/office/officeart/2005/8/layout/vList5"/>
    <dgm:cxn modelId="{E13AF339-AC4F-1F46-A627-8540B0596167}" srcId="{320B90B3-3BD0-B240-8BE1-8CDF50155CA9}" destId="{B25BA8CC-80FA-704E-8AF4-2A277ECD4C7B}" srcOrd="0" destOrd="0" parTransId="{C284358A-715F-3941-B24C-9211B357DCEB}" sibTransId="{926321BB-42FC-E84C-94A5-6C137462DD7F}"/>
    <dgm:cxn modelId="{4A022C61-3EC4-FB44-BEE4-B4B91F2B72CC}" type="presOf" srcId="{745F64BB-CD5E-D943-B0FA-19B39EFF899A}" destId="{2DAA59DD-9E87-BB48-89E3-DA21E2A7C9E6}" srcOrd="0" destOrd="0" presId="urn:microsoft.com/office/officeart/2005/8/layout/vList5"/>
    <dgm:cxn modelId="{81959E65-A827-1A4B-BC5F-42870D100B91}" type="presOf" srcId="{3800974F-3641-A442-AB27-6DBDDF019CF1}" destId="{A3B24A62-5D3E-114B-9EA4-392A0F2CA95D}" srcOrd="0" destOrd="0" presId="urn:microsoft.com/office/officeart/2005/8/layout/vList5"/>
    <dgm:cxn modelId="{79D3DD6E-DDFF-7349-B6C7-20F97BE470A6}" srcId="{320B90B3-3BD0-B240-8BE1-8CDF50155CA9}" destId="{3800974F-3641-A442-AB27-6DBDDF019CF1}" srcOrd="3" destOrd="0" parTransId="{5B1FBA03-F005-CA41-8886-C17A1526D9B0}" sibTransId="{441E7ABF-1A61-0240-A6CF-9756FB523B01}"/>
    <dgm:cxn modelId="{C9A9237A-2A96-534B-AD0B-3849A5E618BC}" srcId="{320B90B3-3BD0-B240-8BE1-8CDF50155CA9}" destId="{745F64BB-CD5E-D943-B0FA-19B39EFF899A}" srcOrd="5" destOrd="0" parTransId="{4E4046AE-7AD1-1740-AAA6-E73A61FCE3A9}" sibTransId="{96B1BC01-CC3B-9743-97B7-005A43E60B7E}"/>
    <dgm:cxn modelId="{FEED918E-6889-5946-860D-581CF702D1DD}" type="presOf" srcId="{B25BA8CC-80FA-704E-8AF4-2A277ECD4C7B}" destId="{469457B7-8536-7E47-8784-638AA5D7007C}" srcOrd="0" destOrd="0" presId="urn:microsoft.com/office/officeart/2005/8/layout/vList5"/>
    <dgm:cxn modelId="{8ED027AE-166E-BF43-B9A2-1B390713C2A8}" type="presOf" srcId="{2E791D25-C8D4-8941-AB05-9BEB2D91438D}" destId="{23A3FB45-3A62-194B-BEF1-02024497022A}" srcOrd="0" destOrd="0" presId="urn:microsoft.com/office/officeart/2005/8/layout/vList5"/>
    <dgm:cxn modelId="{33558EBF-26B9-7F43-84F3-D86C4A116EFA}" srcId="{320B90B3-3BD0-B240-8BE1-8CDF50155CA9}" destId="{2E791D25-C8D4-8941-AB05-9BEB2D91438D}" srcOrd="4" destOrd="0" parTransId="{905AC30C-4B6B-0F4C-B11E-0609B662611C}" sibTransId="{7F269577-610F-4C41-A122-FBF6C7F3F078}"/>
    <dgm:cxn modelId="{1B1F70EA-3855-F14B-8FE3-A6490043173A}" srcId="{320B90B3-3BD0-B240-8BE1-8CDF50155CA9}" destId="{41690445-2BC7-F246-9E3B-285934D3E671}" srcOrd="1" destOrd="0" parTransId="{F9F086FA-C8B3-2547-80D5-9706B99621E9}" sibTransId="{958DE17D-4937-2E42-8740-EA9B19446402}"/>
    <dgm:cxn modelId="{B6965FF8-0810-8F44-8554-CD3E2F5E2FD5}" type="presOf" srcId="{EF0EFE61-63CA-B04D-8CE8-69E4536953CD}" destId="{8DB92490-C0D2-7740-949B-F4D17E0DDFF0}" srcOrd="0" destOrd="0" presId="urn:microsoft.com/office/officeart/2005/8/layout/vList5"/>
    <dgm:cxn modelId="{E21DA77A-3375-AF48-AAF2-F01CF37FE849}" type="presParOf" srcId="{EDA51C6D-199A-7242-A76D-E61F1A564A13}" destId="{82C6E79B-9A0B-A244-9A10-06648C7C4FEF}" srcOrd="0" destOrd="0" presId="urn:microsoft.com/office/officeart/2005/8/layout/vList5"/>
    <dgm:cxn modelId="{5D2D6A50-8F98-1E41-A877-19C1ECEA865D}" type="presParOf" srcId="{82C6E79B-9A0B-A244-9A10-06648C7C4FEF}" destId="{469457B7-8536-7E47-8784-638AA5D7007C}" srcOrd="0" destOrd="0" presId="urn:microsoft.com/office/officeart/2005/8/layout/vList5"/>
    <dgm:cxn modelId="{FD233B19-C992-AA49-88E9-AFF51A1AEAD8}" type="presParOf" srcId="{EDA51C6D-199A-7242-A76D-E61F1A564A13}" destId="{B378DF9A-6BE1-E54A-AE03-8F17304CAE23}" srcOrd="1" destOrd="0" presId="urn:microsoft.com/office/officeart/2005/8/layout/vList5"/>
    <dgm:cxn modelId="{66044551-C915-8246-B337-98416635F57A}" type="presParOf" srcId="{EDA51C6D-199A-7242-A76D-E61F1A564A13}" destId="{EC505360-AC93-764C-A8B9-E679DF4540F9}" srcOrd="2" destOrd="0" presId="urn:microsoft.com/office/officeart/2005/8/layout/vList5"/>
    <dgm:cxn modelId="{F64ADD09-DDE5-6844-A656-18AE4DD3F45E}" type="presParOf" srcId="{EC505360-AC93-764C-A8B9-E679DF4540F9}" destId="{E1BCB48C-F806-594F-BAA1-17C7A3FCFB84}" srcOrd="0" destOrd="0" presId="urn:microsoft.com/office/officeart/2005/8/layout/vList5"/>
    <dgm:cxn modelId="{3F0A688E-843C-754A-8F06-FC9FA44D58E5}" type="presParOf" srcId="{EDA51C6D-199A-7242-A76D-E61F1A564A13}" destId="{17E55A31-C805-064C-BDD9-F82AB23A4FDF}" srcOrd="3" destOrd="0" presId="urn:microsoft.com/office/officeart/2005/8/layout/vList5"/>
    <dgm:cxn modelId="{8662CAAB-6EA9-2440-9CD3-ACA4A7A2DA19}" type="presParOf" srcId="{EDA51C6D-199A-7242-A76D-E61F1A564A13}" destId="{6F079D9E-935A-7A4D-B67E-8CE3A022F91C}" srcOrd="4" destOrd="0" presId="urn:microsoft.com/office/officeart/2005/8/layout/vList5"/>
    <dgm:cxn modelId="{3398D91F-6B82-1E47-93BC-29930D3F0D9E}" type="presParOf" srcId="{6F079D9E-935A-7A4D-B67E-8CE3A022F91C}" destId="{8DB92490-C0D2-7740-949B-F4D17E0DDFF0}" srcOrd="0" destOrd="0" presId="urn:microsoft.com/office/officeart/2005/8/layout/vList5"/>
    <dgm:cxn modelId="{4511C2B0-B501-8040-B12B-B14EB187DE43}" type="presParOf" srcId="{EDA51C6D-199A-7242-A76D-E61F1A564A13}" destId="{ED79896C-A7DD-D245-B52A-CEADDFA5CB24}" srcOrd="5" destOrd="0" presId="urn:microsoft.com/office/officeart/2005/8/layout/vList5"/>
    <dgm:cxn modelId="{D72DFB90-A8A4-974A-B734-04C6E69C7EAB}" type="presParOf" srcId="{EDA51C6D-199A-7242-A76D-E61F1A564A13}" destId="{9B77D2E7-9406-6B46-AF39-516DD6091262}" srcOrd="6" destOrd="0" presId="urn:microsoft.com/office/officeart/2005/8/layout/vList5"/>
    <dgm:cxn modelId="{5CE0157A-5EF6-5F48-92EC-69AF737FAC88}" type="presParOf" srcId="{9B77D2E7-9406-6B46-AF39-516DD6091262}" destId="{A3B24A62-5D3E-114B-9EA4-392A0F2CA95D}" srcOrd="0" destOrd="0" presId="urn:microsoft.com/office/officeart/2005/8/layout/vList5"/>
    <dgm:cxn modelId="{7F49CE0D-CF00-C44C-9F16-5BC3DA9FBA6E}" type="presParOf" srcId="{EDA51C6D-199A-7242-A76D-E61F1A564A13}" destId="{F5717730-0321-2048-BAF8-5036AD878469}" srcOrd="7" destOrd="0" presId="urn:microsoft.com/office/officeart/2005/8/layout/vList5"/>
    <dgm:cxn modelId="{08CD994D-DBA8-7142-963F-BBCD441C8C3C}" type="presParOf" srcId="{EDA51C6D-199A-7242-A76D-E61F1A564A13}" destId="{05DC8EC5-C91D-3B42-A82D-1C1761CC9CF8}" srcOrd="8" destOrd="0" presId="urn:microsoft.com/office/officeart/2005/8/layout/vList5"/>
    <dgm:cxn modelId="{2D7861F8-311E-FC4A-92DF-5FF3AB9855FF}" type="presParOf" srcId="{05DC8EC5-C91D-3B42-A82D-1C1761CC9CF8}" destId="{23A3FB45-3A62-194B-BEF1-02024497022A}" srcOrd="0" destOrd="0" presId="urn:microsoft.com/office/officeart/2005/8/layout/vList5"/>
    <dgm:cxn modelId="{49DD40DE-3D21-384E-87A6-3506CC6918E8}" type="presParOf" srcId="{EDA51C6D-199A-7242-A76D-E61F1A564A13}" destId="{01A15E8D-2BCE-E141-AC55-1B47465C4600}" srcOrd="9" destOrd="0" presId="urn:microsoft.com/office/officeart/2005/8/layout/vList5"/>
    <dgm:cxn modelId="{6CC853FD-373A-654B-9483-A8ADBC153E5E}" type="presParOf" srcId="{EDA51C6D-199A-7242-A76D-E61F1A564A13}" destId="{477119E5-0BC0-AD4C-921B-2B0A5A85885E}" srcOrd="10" destOrd="0" presId="urn:microsoft.com/office/officeart/2005/8/layout/vList5"/>
    <dgm:cxn modelId="{74CA993A-1D14-1947-B2C1-41EA0DAC5106}" type="presParOf" srcId="{477119E5-0BC0-AD4C-921B-2B0A5A85885E}" destId="{2DAA59DD-9E87-BB48-89E3-DA21E2A7C9E6}"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D3F61C9-B4A6-A84E-8430-85038FCB9178}" type="doc">
      <dgm:prSet loTypeId="urn:microsoft.com/office/officeart/2009/3/layout/RandomtoResultProcess" loCatId="list" qsTypeId="urn:microsoft.com/office/officeart/2005/8/quickstyle/simple1" qsCatId="simple" csTypeId="urn:microsoft.com/office/officeart/2005/8/colors/accent1_2" csCatId="accent1"/>
      <dgm:spPr/>
      <dgm:t>
        <a:bodyPr/>
        <a:lstStyle/>
        <a:p>
          <a:endParaRPr lang="es-ES"/>
        </a:p>
      </dgm:t>
    </dgm:pt>
    <dgm:pt modelId="{CB4159B3-6C8E-3C4F-8144-711AB386030A}">
      <dgm:prSet custT="1"/>
      <dgm:spPr/>
      <dgm:t>
        <a:bodyPr/>
        <a:lstStyle/>
        <a:p>
          <a:r>
            <a:rPr lang="es-ES" sz="1600" b="0" dirty="0">
              <a:latin typeface="American Typewriter" panose="02090604020004020304" pitchFamily="18" charset="77"/>
            </a:rPr>
            <a:t>“El grave problema de los comunicadores, como el de muchos otros profesionales, es que no contamos con un mapa del territorio o con un modelo del objeto de transformación al que nos enfrentamos específicamente. De ahí que tomemos prestadas las representaciones administrativas vigentes tanto en los círculos académicos como empresariales, sometiendo el proceso trascendente y estratégico de la comunicación a perspectivas e intereses limitantes”. </a:t>
          </a:r>
          <a:endParaRPr lang="es-EC" sz="1600" b="0" dirty="0">
            <a:latin typeface="American Typewriter" panose="02090604020004020304" pitchFamily="18" charset="77"/>
          </a:endParaRPr>
        </a:p>
      </dgm:t>
    </dgm:pt>
    <dgm:pt modelId="{196CD62A-F845-C244-9E24-5E4F47044F23}" type="parTrans" cxnId="{8BA30BA5-3CDA-AE43-842B-7EB1E049C414}">
      <dgm:prSet/>
      <dgm:spPr/>
      <dgm:t>
        <a:bodyPr/>
        <a:lstStyle/>
        <a:p>
          <a:endParaRPr lang="es-ES"/>
        </a:p>
      </dgm:t>
    </dgm:pt>
    <dgm:pt modelId="{0BEC079D-D547-3D4A-BEA0-632DF3C859AE}" type="sibTrans" cxnId="{8BA30BA5-3CDA-AE43-842B-7EB1E049C414}">
      <dgm:prSet/>
      <dgm:spPr/>
      <dgm:t>
        <a:bodyPr/>
        <a:lstStyle/>
        <a:p>
          <a:endParaRPr lang="es-ES"/>
        </a:p>
      </dgm:t>
    </dgm:pt>
    <dgm:pt modelId="{B7D458D2-E0CA-ED4D-8657-F778ECA03D5E}" type="pres">
      <dgm:prSet presAssocID="{0D3F61C9-B4A6-A84E-8430-85038FCB9178}" presName="Name0" presStyleCnt="0">
        <dgm:presLayoutVars>
          <dgm:dir/>
          <dgm:animOne val="branch"/>
          <dgm:animLvl val="lvl"/>
        </dgm:presLayoutVars>
      </dgm:prSet>
      <dgm:spPr/>
    </dgm:pt>
    <dgm:pt modelId="{47919263-9F59-1348-BE64-94175C58D3ED}" type="pres">
      <dgm:prSet presAssocID="{CB4159B3-6C8E-3C4F-8144-711AB386030A}" presName="chaos" presStyleCnt="0"/>
      <dgm:spPr/>
    </dgm:pt>
    <dgm:pt modelId="{00E2A2C0-3F1C-874E-8791-55B66FD3A3C6}" type="pres">
      <dgm:prSet presAssocID="{CB4159B3-6C8E-3C4F-8144-711AB386030A}" presName="parTx1" presStyleLbl="revTx" presStyleIdx="0" presStyleCnt="1" custLinFactNeighborX="223" custLinFactNeighborY="10899"/>
      <dgm:spPr/>
    </dgm:pt>
    <dgm:pt modelId="{11195A84-A474-074E-9161-268E0F12E9EE}" type="pres">
      <dgm:prSet presAssocID="{CB4159B3-6C8E-3C4F-8144-711AB386030A}" presName="c1" presStyleLbl="node1" presStyleIdx="0" presStyleCnt="18"/>
      <dgm:spPr/>
    </dgm:pt>
    <dgm:pt modelId="{3F3EF2E8-6410-DC40-B38D-5C9A1CC9AF35}" type="pres">
      <dgm:prSet presAssocID="{CB4159B3-6C8E-3C4F-8144-711AB386030A}" presName="c2" presStyleLbl="node1" presStyleIdx="1" presStyleCnt="18"/>
      <dgm:spPr/>
    </dgm:pt>
    <dgm:pt modelId="{FA7510C1-7FA4-4C45-A034-421A85A903FE}" type="pres">
      <dgm:prSet presAssocID="{CB4159B3-6C8E-3C4F-8144-711AB386030A}" presName="c3" presStyleLbl="node1" presStyleIdx="2" presStyleCnt="18"/>
      <dgm:spPr/>
    </dgm:pt>
    <dgm:pt modelId="{F9A3BE1E-A52E-2248-AC0C-28C63A52BAFA}" type="pres">
      <dgm:prSet presAssocID="{CB4159B3-6C8E-3C4F-8144-711AB386030A}" presName="c4" presStyleLbl="node1" presStyleIdx="3" presStyleCnt="18"/>
      <dgm:spPr/>
    </dgm:pt>
    <dgm:pt modelId="{E03926F7-5BD5-EC41-AB61-A65C371FCAE9}" type="pres">
      <dgm:prSet presAssocID="{CB4159B3-6C8E-3C4F-8144-711AB386030A}" presName="c5" presStyleLbl="node1" presStyleIdx="4" presStyleCnt="18"/>
      <dgm:spPr/>
    </dgm:pt>
    <dgm:pt modelId="{CF000962-2383-1F46-B4C3-C151ACD53336}" type="pres">
      <dgm:prSet presAssocID="{CB4159B3-6C8E-3C4F-8144-711AB386030A}" presName="c6" presStyleLbl="node1" presStyleIdx="5" presStyleCnt="18"/>
      <dgm:spPr/>
    </dgm:pt>
    <dgm:pt modelId="{AEACA9D1-B637-774A-9F0E-5691E9697F8E}" type="pres">
      <dgm:prSet presAssocID="{CB4159B3-6C8E-3C4F-8144-711AB386030A}" presName="c7" presStyleLbl="node1" presStyleIdx="6" presStyleCnt="18"/>
      <dgm:spPr/>
    </dgm:pt>
    <dgm:pt modelId="{7E122049-97C0-9541-B125-F8C3C5C6811A}" type="pres">
      <dgm:prSet presAssocID="{CB4159B3-6C8E-3C4F-8144-711AB386030A}" presName="c8" presStyleLbl="node1" presStyleIdx="7" presStyleCnt="18"/>
      <dgm:spPr/>
    </dgm:pt>
    <dgm:pt modelId="{5BF21944-8BA9-7D4A-BBD1-F7C05D8F855D}" type="pres">
      <dgm:prSet presAssocID="{CB4159B3-6C8E-3C4F-8144-711AB386030A}" presName="c9" presStyleLbl="node1" presStyleIdx="8" presStyleCnt="18"/>
      <dgm:spPr>
        <a:noFill/>
        <a:ln>
          <a:noFill/>
        </a:ln>
      </dgm:spPr>
    </dgm:pt>
    <dgm:pt modelId="{649F404F-6844-AB4A-9A15-064E97EB5A1B}" type="pres">
      <dgm:prSet presAssocID="{CB4159B3-6C8E-3C4F-8144-711AB386030A}" presName="c10" presStyleLbl="node1" presStyleIdx="9" presStyleCnt="18"/>
      <dgm:spPr/>
    </dgm:pt>
    <dgm:pt modelId="{E3C3D13E-D190-2D4C-9E4F-6ADC625F1AA5}" type="pres">
      <dgm:prSet presAssocID="{CB4159B3-6C8E-3C4F-8144-711AB386030A}" presName="c11" presStyleLbl="node1" presStyleIdx="10" presStyleCnt="18"/>
      <dgm:spPr/>
    </dgm:pt>
    <dgm:pt modelId="{14891018-4814-5C43-B1A1-67E891FF683B}" type="pres">
      <dgm:prSet presAssocID="{CB4159B3-6C8E-3C4F-8144-711AB386030A}" presName="c12" presStyleLbl="node1" presStyleIdx="11" presStyleCnt="18"/>
      <dgm:spPr>
        <a:noFill/>
        <a:ln>
          <a:noFill/>
        </a:ln>
      </dgm:spPr>
    </dgm:pt>
    <dgm:pt modelId="{437F6279-3E43-0944-8F1D-2F666A9F2A45}" type="pres">
      <dgm:prSet presAssocID="{CB4159B3-6C8E-3C4F-8144-711AB386030A}" presName="c13" presStyleLbl="node1" presStyleIdx="12" presStyleCnt="18"/>
      <dgm:spPr/>
    </dgm:pt>
    <dgm:pt modelId="{E2EFE73D-F776-344B-A504-0FEF69739439}" type="pres">
      <dgm:prSet presAssocID="{CB4159B3-6C8E-3C4F-8144-711AB386030A}" presName="c14" presStyleLbl="node1" presStyleIdx="13" presStyleCnt="18"/>
      <dgm:spPr/>
    </dgm:pt>
    <dgm:pt modelId="{4A9071B7-E675-4D4E-9860-923F4DDF2883}" type="pres">
      <dgm:prSet presAssocID="{CB4159B3-6C8E-3C4F-8144-711AB386030A}" presName="c15" presStyleLbl="node1" presStyleIdx="14" presStyleCnt="18"/>
      <dgm:spPr/>
    </dgm:pt>
    <dgm:pt modelId="{899F04B5-54A9-2A44-AD3F-19BD2456A6FD}" type="pres">
      <dgm:prSet presAssocID="{CB4159B3-6C8E-3C4F-8144-711AB386030A}" presName="c16" presStyleLbl="node1" presStyleIdx="15" presStyleCnt="18"/>
      <dgm:spPr/>
    </dgm:pt>
    <dgm:pt modelId="{F40A3734-BA38-7E49-96B8-37FF836E0E54}" type="pres">
      <dgm:prSet presAssocID="{CB4159B3-6C8E-3C4F-8144-711AB386030A}" presName="c17" presStyleLbl="node1" presStyleIdx="16" presStyleCnt="18"/>
      <dgm:spPr/>
    </dgm:pt>
    <dgm:pt modelId="{16E4EE24-F814-9A4F-86FC-5A16DB750E67}" type="pres">
      <dgm:prSet presAssocID="{CB4159B3-6C8E-3C4F-8144-711AB386030A}" presName="c18" presStyleLbl="node1" presStyleIdx="17" presStyleCnt="18"/>
      <dgm:spPr/>
    </dgm:pt>
  </dgm:ptLst>
  <dgm:cxnLst>
    <dgm:cxn modelId="{DF310479-00C7-E545-B0FF-34DD166AC1A1}" type="presOf" srcId="{0D3F61C9-B4A6-A84E-8430-85038FCB9178}" destId="{B7D458D2-E0CA-ED4D-8657-F778ECA03D5E}" srcOrd="0" destOrd="0" presId="urn:microsoft.com/office/officeart/2009/3/layout/RandomtoResultProcess"/>
    <dgm:cxn modelId="{8BA30BA5-3CDA-AE43-842B-7EB1E049C414}" srcId="{0D3F61C9-B4A6-A84E-8430-85038FCB9178}" destId="{CB4159B3-6C8E-3C4F-8144-711AB386030A}" srcOrd="0" destOrd="0" parTransId="{196CD62A-F845-C244-9E24-5E4F47044F23}" sibTransId="{0BEC079D-D547-3D4A-BEA0-632DF3C859AE}"/>
    <dgm:cxn modelId="{9A1490DA-3B2F-B74B-93A7-A301F7F6091E}" type="presOf" srcId="{CB4159B3-6C8E-3C4F-8144-711AB386030A}" destId="{00E2A2C0-3F1C-874E-8791-55B66FD3A3C6}" srcOrd="0" destOrd="0" presId="urn:microsoft.com/office/officeart/2009/3/layout/RandomtoResultProcess"/>
    <dgm:cxn modelId="{164D25DE-041E-EA4A-9D2F-14CF644D4BFA}" type="presParOf" srcId="{B7D458D2-E0CA-ED4D-8657-F778ECA03D5E}" destId="{47919263-9F59-1348-BE64-94175C58D3ED}" srcOrd="0" destOrd="0" presId="urn:microsoft.com/office/officeart/2009/3/layout/RandomtoResultProcess"/>
    <dgm:cxn modelId="{788A0EBC-260B-B143-B29A-3D262967B346}" type="presParOf" srcId="{47919263-9F59-1348-BE64-94175C58D3ED}" destId="{00E2A2C0-3F1C-874E-8791-55B66FD3A3C6}" srcOrd="0" destOrd="0" presId="urn:microsoft.com/office/officeart/2009/3/layout/RandomtoResultProcess"/>
    <dgm:cxn modelId="{A12E8B3C-5D35-874B-BEEE-DA5C75A5559F}" type="presParOf" srcId="{47919263-9F59-1348-BE64-94175C58D3ED}" destId="{11195A84-A474-074E-9161-268E0F12E9EE}" srcOrd="1" destOrd="0" presId="urn:microsoft.com/office/officeart/2009/3/layout/RandomtoResultProcess"/>
    <dgm:cxn modelId="{EC1F79DC-0EED-C24E-8F99-3CC5A95C7214}" type="presParOf" srcId="{47919263-9F59-1348-BE64-94175C58D3ED}" destId="{3F3EF2E8-6410-DC40-B38D-5C9A1CC9AF35}" srcOrd="2" destOrd="0" presId="urn:microsoft.com/office/officeart/2009/3/layout/RandomtoResultProcess"/>
    <dgm:cxn modelId="{67DA03CC-FB70-BA43-8B58-5BEB100B6A09}" type="presParOf" srcId="{47919263-9F59-1348-BE64-94175C58D3ED}" destId="{FA7510C1-7FA4-4C45-A034-421A85A903FE}" srcOrd="3" destOrd="0" presId="urn:microsoft.com/office/officeart/2009/3/layout/RandomtoResultProcess"/>
    <dgm:cxn modelId="{664EBCA9-137B-3641-80E2-852CEB8F1DA7}" type="presParOf" srcId="{47919263-9F59-1348-BE64-94175C58D3ED}" destId="{F9A3BE1E-A52E-2248-AC0C-28C63A52BAFA}" srcOrd="4" destOrd="0" presId="urn:microsoft.com/office/officeart/2009/3/layout/RandomtoResultProcess"/>
    <dgm:cxn modelId="{53CC40E2-29B3-2040-8493-BFA74594C2B6}" type="presParOf" srcId="{47919263-9F59-1348-BE64-94175C58D3ED}" destId="{E03926F7-5BD5-EC41-AB61-A65C371FCAE9}" srcOrd="5" destOrd="0" presId="urn:microsoft.com/office/officeart/2009/3/layout/RandomtoResultProcess"/>
    <dgm:cxn modelId="{63B9C609-A538-5C46-983A-91405598DEB5}" type="presParOf" srcId="{47919263-9F59-1348-BE64-94175C58D3ED}" destId="{CF000962-2383-1F46-B4C3-C151ACD53336}" srcOrd="6" destOrd="0" presId="urn:microsoft.com/office/officeart/2009/3/layout/RandomtoResultProcess"/>
    <dgm:cxn modelId="{8A9DBB5F-DD31-244C-8E70-017F9B985722}" type="presParOf" srcId="{47919263-9F59-1348-BE64-94175C58D3ED}" destId="{AEACA9D1-B637-774A-9F0E-5691E9697F8E}" srcOrd="7" destOrd="0" presId="urn:microsoft.com/office/officeart/2009/3/layout/RandomtoResultProcess"/>
    <dgm:cxn modelId="{0BB48A0E-362A-364D-B47D-E3CF13ACD8FE}" type="presParOf" srcId="{47919263-9F59-1348-BE64-94175C58D3ED}" destId="{7E122049-97C0-9541-B125-F8C3C5C6811A}" srcOrd="8" destOrd="0" presId="urn:microsoft.com/office/officeart/2009/3/layout/RandomtoResultProcess"/>
    <dgm:cxn modelId="{54066246-DD8E-1C4F-AC51-12C231BE6E6B}" type="presParOf" srcId="{47919263-9F59-1348-BE64-94175C58D3ED}" destId="{5BF21944-8BA9-7D4A-BBD1-F7C05D8F855D}" srcOrd="9" destOrd="0" presId="urn:microsoft.com/office/officeart/2009/3/layout/RandomtoResultProcess"/>
    <dgm:cxn modelId="{DBB1447D-15C9-D041-ABEE-049CF28D1441}" type="presParOf" srcId="{47919263-9F59-1348-BE64-94175C58D3ED}" destId="{649F404F-6844-AB4A-9A15-064E97EB5A1B}" srcOrd="10" destOrd="0" presId="urn:microsoft.com/office/officeart/2009/3/layout/RandomtoResultProcess"/>
    <dgm:cxn modelId="{B70ABDA2-B2CC-C141-9250-172FDED2E1F3}" type="presParOf" srcId="{47919263-9F59-1348-BE64-94175C58D3ED}" destId="{E3C3D13E-D190-2D4C-9E4F-6ADC625F1AA5}" srcOrd="11" destOrd="0" presId="urn:microsoft.com/office/officeart/2009/3/layout/RandomtoResultProcess"/>
    <dgm:cxn modelId="{F7763759-08A7-8C45-97F1-9BEA0FD2CB08}" type="presParOf" srcId="{47919263-9F59-1348-BE64-94175C58D3ED}" destId="{14891018-4814-5C43-B1A1-67E891FF683B}" srcOrd="12" destOrd="0" presId="urn:microsoft.com/office/officeart/2009/3/layout/RandomtoResultProcess"/>
    <dgm:cxn modelId="{24026CD5-0AFB-3F4C-A372-28DC6E72F058}" type="presParOf" srcId="{47919263-9F59-1348-BE64-94175C58D3ED}" destId="{437F6279-3E43-0944-8F1D-2F666A9F2A45}" srcOrd="13" destOrd="0" presId="urn:microsoft.com/office/officeart/2009/3/layout/RandomtoResultProcess"/>
    <dgm:cxn modelId="{D68B2868-1A67-D047-9791-87531C3AB799}" type="presParOf" srcId="{47919263-9F59-1348-BE64-94175C58D3ED}" destId="{E2EFE73D-F776-344B-A504-0FEF69739439}" srcOrd="14" destOrd="0" presId="urn:microsoft.com/office/officeart/2009/3/layout/RandomtoResultProcess"/>
    <dgm:cxn modelId="{C627C15B-61E2-864D-A653-145B7486DB27}" type="presParOf" srcId="{47919263-9F59-1348-BE64-94175C58D3ED}" destId="{4A9071B7-E675-4D4E-9860-923F4DDF2883}" srcOrd="15" destOrd="0" presId="urn:microsoft.com/office/officeart/2009/3/layout/RandomtoResultProcess"/>
    <dgm:cxn modelId="{D392F5D9-3A33-C744-95C6-AB63CA70CD1C}" type="presParOf" srcId="{47919263-9F59-1348-BE64-94175C58D3ED}" destId="{899F04B5-54A9-2A44-AD3F-19BD2456A6FD}" srcOrd="16" destOrd="0" presId="urn:microsoft.com/office/officeart/2009/3/layout/RandomtoResultProcess"/>
    <dgm:cxn modelId="{968DF236-94FC-D540-A188-9ED0DEA7C856}" type="presParOf" srcId="{47919263-9F59-1348-BE64-94175C58D3ED}" destId="{F40A3734-BA38-7E49-96B8-37FF836E0E54}" srcOrd="17" destOrd="0" presId="urn:microsoft.com/office/officeart/2009/3/layout/RandomtoResultProcess"/>
    <dgm:cxn modelId="{32F61350-18C9-024B-95FD-1B6E035F43A2}" type="presParOf" srcId="{47919263-9F59-1348-BE64-94175C58D3ED}" destId="{16E4EE24-F814-9A4F-86FC-5A16DB750E67}" srcOrd="18" destOrd="0" presId="urn:microsoft.com/office/officeart/2009/3/layout/RandomtoResult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BCCB073-14AB-FA4C-9F5B-0C126B9717D0}" type="doc">
      <dgm:prSet loTypeId="urn:microsoft.com/office/officeart/2005/8/layout/hProcess11" loCatId="process" qsTypeId="urn:microsoft.com/office/officeart/2005/8/quickstyle/simple1" qsCatId="simple" csTypeId="urn:microsoft.com/office/officeart/2005/8/colors/accent1_2" csCatId="accent1"/>
      <dgm:spPr/>
      <dgm:t>
        <a:bodyPr/>
        <a:lstStyle/>
        <a:p>
          <a:endParaRPr lang="es-ES"/>
        </a:p>
      </dgm:t>
    </dgm:pt>
    <dgm:pt modelId="{8C10A18A-35C8-5247-ADAF-8223B6BD2B0D}">
      <dgm:prSet/>
      <dgm:spPr/>
      <dgm:t>
        <a:bodyPr/>
        <a:lstStyle/>
        <a:p>
          <a:r>
            <a:rPr lang="es-ES" b="1"/>
            <a:t>INDIVIDUO</a:t>
          </a:r>
          <a:endParaRPr lang="es-EC"/>
        </a:p>
      </dgm:t>
    </dgm:pt>
    <dgm:pt modelId="{1735B170-07AF-5C40-A951-233CA6D2045A}" type="parTrans" cxnId="{B40678AB-B42B-604B-A59F-D53B1097392F}">
      <dgm:prSet/>
      <dgm:spPr/>
      <dgm:t>
        <a:bodyPr/>
        <a:lstStyle/>
        <a:p>
          <a:endParaRPr lang="es-ES"/>
        </a:p>
      </dgm:t>
    </dgm:pt>
    <dgm:pt modelId="{ECEB1911-9313-634B-8574-F23D17A19BF9}" type="sibTrans" cxnId="{B40678AB-B42B-604B-A59F-D53B1097392F}">
      <dgm:prSet/>
      <dgm:spPr/>
      <dgm:t>
        <a:bodyPr/>
        <a:lstStyle/>
        <a:p>
          <a:endParaRPr lang="es-ES"/>
        </a:p>
      </dgm:t>
    </dgm:pt>
    <dgm:pt modelId="{A46C8770-A9F0-6540-917F-7B564E25D807}">
      <dgm:prSet/>
      <dgm:spPr/>
      <dgm:t>
        <a:bodyPr/>
        <a:lstStyle/>
        <a:p>
          <a:r>
            <a:rPr lang="es-ES" b="1"/>
            <a:t>COMUNICACIÓN</a:t>
          </a:r>
          <a:endParaRPr lang="es-EC"/>
        </a:p>
      </dgm:t>
    </dgm:pt>
    <dgm:pt modelId="{10674E42-980F-F145-B442-16CE7E994FE8}" type="parTrans" cxnId="{C05BE618-3A0A-144F-B2F9-1F9E8C4434AC}">
      <dgm:prSet/>
      <dgm:spPr/>
      <dgm:t>
        <a:bodyPr/>
        <a:lstStyle/>
        <a:p>
          <a:endParaRPr lang="es-ES"/>
        </a:p>
      </dgm:t>
    </dgm:pt>
    <dgm:pt modelId="{5D41BC3E-A7E3-0A4A-A0E4-EFB02F1A2BFA}" type="sibTrans" cxnId="{C05BE618-3A0A-144F-B2F9-1F9E8C4434AC}">
      <dgm:prSet/>
      <dgm:spPr/>
      <dgm:t>
        <a:bodyPr/>
        <a:lstStyle/>
        <a:p>
          <a:endParaRPr lang="es-ES"/>
        </a:p>
      </dgm:t>
    </dgm:pt>
    <dgm:pt modelId="{D4CA9F08-C3FD-2E47-B6C3-6941C6712382}">
      <dgm:prSet/>
      <dgm:spPr/>
      <dgm:t>
        <a:bodyPr/>
        <a:lstStyle/>
        <a:p>
          <a:r>
            <a:rPr lang="es-ES" b="1"/>
            <a:t>CULTURA </a:t>
          </a:r>
          <a:endParaRPr lang="es-EC"/>
        </a:p>
      </dgm:t>
    </dgm:pt>
    <dgm:pt modelId="{8BF62346-661D-B44A-ACC4-72E1CCFDBEBB}" type="parTrans" cxnId="{10556915-D533-814A-AD0D-C5ECA079C3A1}">
      <dgm:prSet/>
      <dgm:spPr/>
      <dgm:t>
        <a:bodyPr/>
        <a:lstStyle/>
        <a:p>
          <a:endParaRPr lang="es-ES"/>
        </a:p>
      </dgm:t>
    </dgm:pt>
    <dgm:pt modelId="{5F651A88-FE0B-2F43-A619-3F338773F5C8}" type="sibTrans" cxnId="{10556915-D533-814A-AD0D-C5ECA079C3A1}">
      <dgm:prSet/>
      <dgm:spPr/>
      <dgm:t>
        <a:bodyPr/>
        <a:lstStyle/>
        <a:p>
          <a:endParaRPr lang="es-ES"/>
        </a:p>
      </dgm:t>
    </dgm:pt>
    <dgm:pt modelId="{E006BB70-83FB-8B4C-98E5-00A28264272A}">
      <dgm:prSet/>
      <dgm:spPr/>
      <dgm:t>
        <a:bodyPr/>
        <a:lstStyle/>
        <a:p>
          <a:r>
            <a:rPr lang="es-ES" b="1"/>
            <a:t>COMUNIDAD</a:t>
          </a:r>
          <a:endParaRPr lang="es-EC"/>
        </a:p>
      </dgm:t>
    </dgm:pt>
    <dgm:pt modelId="{A91D362A-D367-B748-8D28-15ABFD437CD0}" type="parTrans" cxnId="{5FDA7C5B-53E9-C947-BC24-6AE99C2D7396}">
      <dgm:prSet/>
      <dgm:spPr/>
      <dgm:t>
        <a:bodyPr/>
        <a:lstStyle/>
        <a:p>
          <a:endParaRPr lang="es-ES"/>
        </a:p>
      </dgm:t>
    </dgm:pt>
    <dgm:pt modelId="{0797EDC5-C8D8-BC4E-865B-8EB76A785660}" type="sibTrans" cxnId="{5FDA7C5B-53E9-C947-BC24-6AE99C2D7396}">
      <dgm:prSet/>
      <dgm:spPr/>
      <dgm:t>
        <a:bodyPr/>
        <a:lstStyle/>
        <a:p>
          <a:endParaRPr lang="es-ES"/>
        </a:p>
      </dgm:t>
    </dgm:pt>
    <dgm:pt modelId="{2F638D43-A558-D24C-9960-FEA633A218B2}" type="pres">
      <dgm:prSet presAssocID="{2BCCB073-14AB-FA4C-9F5B-0C126B9717D0}" presName="Name0" presStyleCnt="0">
        <dgm:presLayoutVars>
          <dgm:dir/>
          <dgm:resizeHandles val="exact"/>
        </dgm:presLayoutVars>
      </dgm:prSet>
      <dgm:spPr/>
    </dgm:pt>
    <dgm:pt modelId="{AD3CDBE2-8395-C049-BC7D-23B992B6293C}" type="pres">
      <dgm:prSet presAssocID="{2BCCB073-14AB-FA4C-9F5B-0C126B9717D0}" presName="arrow" presStyleLbl="bgShp" presStyleIdx="0" presStyleCnt="1"/>
      <dgm:spPr/>
    </dgm:pt>
    <dgm:pt modelId="{B7E4B4CD-38A7-A242-8166-C8019B20773D}" type="pres">
      <dgm:prSet presAssocID="{2BCCB073-14AB-FA4C-9F5B-0C126B9717D0}" presName="points" presStyleCnt="0"/>
      <dgm:spPr/>
    </dgm:pt>
    <dgm:pt modelId="{E27F290C-5CDA-2142-9266-D98E67BA7AFE}" type="pres">
      <dgm:prSet presAssocID="{8C10A18A-35C8-5247-ADAF-8223B6BD2B0D}" presName="compositeA" presStyleCnt="0"/>
      <dgm:spPr/>
    </dgm:pt>
    <dgm:pt modelId="{4DB8AF71-4FB7-0B48-BAA9-E26E565CA57B}" type="pres">
      <dgm:prSet presAssocID="{8C10A18A-35C8-5247-ADAF-8223B6BD2B0D}" presName="textA" presStyleLbl="revTx" presStyleIdx="0" presStyleCnt="4">
        <dgm:presLayoutVars>
          <dgm:bulletEnabled val="1"/>
        </dgm:presLayoutVars>
      </dgm:prSet>
      <dgm:spPr/>
    </dgm:pt>
    <dgm:pt modelId="{201535DA-81DF-534A-87E8-51B561876397}" type="pres">
      <dgm:prSet presAssocID="{8C10A18A-35C8-5247-ADAF-8223B6BD2B0D}" presName="circleA" presStyleLbl="node1" presStyleIdx="0" presStyleCnt="4"/>
      <dgm:spPr/>
    </dgm:pt>
    <dgm:pt modelId="{E330A194-E159-2A4D-B423-B086BDC0BD76}" type="pres">
      <dgm:prSet presAssocID="{8C10A18A-35C8-5247-ADAF-8223B6BD2B0D}" presName="spaceA" presStyleCnt="0"/>
      <dgm:spPr/>
    </dgm:pt>
    <dgm:pt modelId="{845FA2F0-2906-0648-8811-062B745CF0E1}" type="pres">
      <dgm:prSet presAssocID="{ECEB1911-9313-634B-8574-F23D17A19BF9}" presName="space" presStyleCnt="0"/>
      <dgm:spPr/>
    </dgm:pt>
    <dgm:pt modelId="{65E52B75-C4B8-374B-994A-1359A160063D}" type="pres">
      <dgm:prSet presAssocID="{A46C8770-A9F0-6540-917F-7B564E25D807}" presName="compositeB" presStyleCnt="0"/>
      <dgm:spPr/>
    </dgm:pt>
    <dgm:pt modelId="{9A25E797-15FA-C64D-AFD2-702102866AC0}" type="pres">
      <dgm:prSet presAssocID="{A46C8770-A9F0-6540-917F-7B564E25D807}" presName="textB" presStyleLbl="revTx" presStyleIdx="1" presStyleCnt="4">
        <dgm:presLayoutVars>
          <dgm:bulletEnabled val="1"/>
        </dgm:presLayoutVars>
      </dgm:prSet>
      <dgm:spPr/>
    </dgm:pt>
    <dgm:pt modelId="{64B23090-3AE0-8147-A3FC-C6CB300BA9A8}" type="pres">
      <dgm:prSet presAssocID="{A46C8770-A9F0-6540-917F-7B564E25D807}" presName="circleB" presStyleLbl="node1" presStyleIdx="1" presStyleCnt="4"/>
      <dgm:spPr/>
    </dgm:pt>
    <dgm:pt modelId="{9EB1850E-8FAF-A74F-A4A2-6153C310D8E6}" type="pres">
      <dgm:prSet presAssocID="{A46C8770-A9F0-6540-917F-7B564E25D807}" presName="spaceB" presStyleCnt="0"/>
      <dgm:spPr/>
    </dgm:pt>
    <dgm:pt modelId="{7582539F-51FD-FB4D-9ECE-C6F64D93A8DB}" type="pres">
      <dgm:prSet presAssocID="{5D41BC3E-A7E3-0A4A-A0E4-EFB02F1A2BFA}" presName="space" presStyleCnt="0"/>
      <dgm:spPr/>
    </dgm:pt>
    <dgm:pt modelId="{7DD9B241-038F-EF4D-B8B5-00752A581F6A}" type="pres">
      <dgm:prSet presAssocID="{D4CA9F08-C3FD-2E47-B6C3-6941C6712382}" presName="compositeA" presStyleCnt="0"/>
      <dgm:spPr/>
    </dgm:pt>
    <dgm:pt modelId="{13CD9167-1843-0548-8B8B-E2243AD6EE4A}" type="pres">
      <dgm:prSet presAssocID="{D4CA9F08-C3FD-2E47-B6C3-6941C6712382}" presName="textA" presStyleLbl="revTx" presStyleIdx="2" presStyleCnt="4">
        <dgm:presLayoutVars>
          <dgm:bulletEnabled val="1"/>
        </dgm:presLayoutVars>
      </dgm:prSet>
      <dgm:spPr/>
    </dgm:pt>
    <dgm:pt modelId="{EB7F5ED4-450E-DB49-BF68-52594BA3AF96}" type="pres">
      <dgm:prSet presAssocID="{D4CA9F08-C3FD-2E47-B6C3-6941C6712382}" presName="circleA" presStyleLbl="node1" presStyleIdx="2" presStyleCnt="4"/>
      <dgm:spPr/>
    </dgm:pt>
    <dgm:pt modelId="{2B4E1CD0-5B00-EC42-8607-681A4765BEA9}" type="pres">
      <dgm:prSet presAssocID="{D4CA9F08-C3FD-2E47-B6C3-6941C6712382}" presName="spaceA" presStyleCnt="0"/>
      <dgm:spPr/>
    </dgm:pt>
    <dgm:pt modelId="{E8BC8670-8577-7C41-88F4-E32AB066ABF7}" type="pres">
      <dgm:prSet presAssocID="{5F651A88-FE0B-2F43-A619-3F338773F5C8}" presName="space" presStyleCnt="0"/>
      <dgm:spPr/>
    </dgm:pt>
    <dgm:pt modelId="{44E1480B-D43E-5F4A-A0E2-BFC05C9A4C00}" type="pres">
      <dgm:prSet presAssocID="{E006BB70-83FB-8B4C-98E5-00A28264272A}" presName="compositeB" presStyleCnt="0"/>
      <dgm:spPr/>
    </dgm:pt>
    <dgm:pt modelId="{5DA96ECF-F6E8-1D44-96EE-02E5F39A5436}" type="pres">
      <dgm:prSet presAssocID="{E006BB70-83FB-8B4C-98E5-00A28264272A}" presName="textB" presStyleLbl="revTx" presStyleIdx="3" presStyleCnt="4">
        <dgm:presLayoutVars>
          <dgm:bulletEnabled val="1"/>
        </dgm:presLayoutVars>
      </dgm:prSet>
      <dgm:spPr/>
    </dgm:pt>
    <dgm:pt modelId="{D65AD44C-2809-984B-8B51-9066F5FBB5E8}" type="pres">
      <dgm:prSet presAssocID="{E006BB70-83FB-8B4C-98E5-00A28264272A}" presName="circleB" presStyleLbl="node1" presStyleIdx="3" presStyleCnt="4"/>
      <dgm:spPr/>
    </dgm:pt>
    <dgm:pt modelId="{0E176497-7958-FD43-BAA5-1A02F7D0E192}" type="pres">
      <dgm:prSet presAssocID="{E006BB70-83FB-8B4C-98E5-00A28264272A}" presName="spaceB" presStyleCnt="0"/>
      <dgm:spPr/>
    </dgm:pt>
  </dgm:ptLst>
  <dgm:cxnLst>
    <dgm:cxn modelId="{4E962C00-DBA0-294B-B416-A5B3DC06B108}" type="presOf" srcId="{A46C8770-A9F0-6540-917F-7B564E25D807}" destId="{9A25E797-15FA-C64D-AFD2-702102866AC0}" srcOrd="0" destOrd="0" presId="urn:microsoft.com/office/officeart/2005/8/layout/hProcess11"/>
    <dgm:cxn modelId="{10556915-D533-814A-AD0D-C5ECA079C3A1}" srcId="{2BCCB073-14AB-FA4C-9F5B-0C126B9717D0}" destId="{D4CA9F08-C3FD-2E47-B6C3-6941C6712382}" srcOrd="2" destOrd="0" parTransId="{8BF62346-661D-B44A-ACC4-72E1CCFDBEBB}" sibTransId="{5F651A88-FE0B-2F43-A619-3F338773F5C8}"/>
    <dgm:cxn modelId="{C05BE618-3A0A-144F-B2F9-1F9E8C4434AC}" srcId="{2BCCB073-14AB-FA4C-9F5B-0C126B9717D0}" destId="{A46C8770-A9F0-6540-917F-7B564E25D807}" srcOrd="1" destOrd="0" parTransId="{10674E42-980F-F145-B442-16CE7E994FE8}" sibTransId="{5D41BC3E-A7E3-0A4A-A0E4-EFB02F1A2BFA}"/>
    <dgm:cxn modelId="{FBCDB51D-DE09-BB4E-A4DA-2B0DB27B29CB}" type="presOf" srcId="{D4CA9F08-C3FD-2E47-B6C3-6941C6712382}" destId="{13CD9167-1843-0548-8B8B-E2243AD6EE4A}" srcOrd="0" destOrd="0" presId="urn:microsoft.com/office/officeart/2005/8/layout/hProcess11"/>
    <dgm:cxn modelId="{5FDA7C5B-53E9-C947-BC24-6AE99C2D7396}" srcId="{2BCCB073-14AB-FA4C-9F5B-0C126B9717D0}" destId="{E006BB70-83FB-8B4C-98E5-00A28264272A}" srcOrd="3" destOrd="0" parTransId="{A91D362A-D367-B748-8D28-15ABFD437CD0}" sibTransId="{0797EDC5-C8D8-BC4E-865B-8EB76A785660}"/>
    <dgm:cxn modelId="{48A7C999-ADA6-9348-A133-E851D860DB2F}" type="presOf" srcId="{2BCCB073-14AB-FA4C-9F5B-0C126B9717D0}" destId="{2F638D43-A558-D24C-9960-FEA633A218B2}" srcOrd="0" destOrd="0" presId="urn:microsoft.com/office/officeart/2005/8/layout/hProcess11"/>
    <dgm:cxn modelId="{B40678AB-B42B-604B-A59F-D53B1097392F}" srcId="{2BCCB073-14AB-FA4C-9F5B-0C126B9717D0}" destId="{8C10A18A-35C8-5247-ADAF-8223B6BD2B0D}" srcOrd="0" destOrd="0" parTransId="{1735B170-07AF-5C40-A951-233CA6D2045A}" sibTransId="{ECEB1911-9313-634B-8574-F23D17A19BF9}"/>
    <dgm:cxn modelId="{EC7D0FD0-D459-8244-A5F1-C1B7BF13BBF6}" type="presOf" srcId="{8C10A18A-35C8-5247-ADAF-8223B6BD2B0D}" destId="{4DB8AF71-4FB7-0B48-BAA9-E26E565CA57B}" srcOrd="0" destOrd="0" presId="urn:microsoft.com/office/officeart/2005/8/layout/hProcess11"/>
    <dgm:cxn modelId="{2A3446F6-7ED0-804A-8DC0-FA2DA2DBB568}" type="presOf" srcId="{E006BB70-83FB-8B4C-98E5-00A28264272A}" destId="{5DA96ECF-F6E8-1D44-96EE-02E5F39A5436}" srcOrd="0" destOrd="0" presId="urn:microsoft.com/office/officeart/2005/8/layout/hProcess11"/>
    <dgm:cxn modelId="{398352D3-ABB1-B949-B3E1-FDC52878F895}" type="presParOf" srcId="{2F638D43-A558-D24C-9960-FEA633A218B2}" destId="{AD3CDBE2-8395-C049-BC7D-23B992B6293C}" srcOrd="0" destOrd="0" presId="urn:microsoft.com/office/officeart/2005/8/layout/hProcess11"/>
    <dgm:cxn modelId="{D3090439-0B00-0549-8232-75D018BFB687}" type="presParOf" srcId="{2F638D43-A558-D24C-9960-FEA633A218B2}" destId="{B7E4B4CD-38A7-A242-8166-C8019B20773D}" srcOrd="1" destOrd="0" presId="urn:microsoft.com/office/officeart/2005/8/layout/hProcess11"/>
    <dgm:cxn modelId="{2146D390-2FF1-A84E-978A-3FDC7BCA2DB0}" type="presParOf" srcId="{B7E4B4CD-38A7-A242-8166-C8019B20773D}" destId="{E27F290C-5CDA-2142-9266-D98E67BA7AFE}" srcOrd="0" destOrd="0" presId="urn:microsoft.com/office/officeart/2005/8/layout/hProcess11"/>
    <dgm:cxn modelId="{0024368C-086A-D148-B7E9-423ECE048634}" type="presParOf" srcId="{E27F290C-5CDA-2142-9266-D98E67BA7AFE}" destId="{4DB8AF71-4FB7-0B48-BAA9-E26E565CA57B}" srcOrd="0" destOrd="0" presId="urn:microsoft.com/office/officeart/2005/8/layout/hProcess11"/>
    <dgm:cxn modelId="{43EAE10F-5A11-2545-9721-8C0860555664}" type="presParOf" srcId="{E27F290C-5CDA-2142-9266-D98E67BA7AFE}" destId="{201535DA-81DF-534A-87E8-51B561876397}" srcOrd="1" destOrd="0" presId="urn:microsoft.com/office/officeart/2005/8/layout/hProcess11"/>
    <dgm:cxn modelId="{C068C6D9-62F6-244D-8ED3-6DE59922FACC}" type="presParOf" srcId="{E27F290C-5CDA-2142-9266-D98E67BA7AFE}" destId="{E330A194-E159-2A4D-B423-B086BDC0BD76}" srcOrd="2" destOrd="0" presId="urn:microsoft.com/office/officeart/2005/8/layout/hProcess11"/>
    <dgm:cxn modelId="{B58F269D-F0CE-CB48-AABA-3534602DAB2A}" type="presParOf" srcId="{B7E4B4CD-38A7-A242-8166-C8019B20773D}" destId="{845FA2F0-2906-0648-8811-062B745CF0E1}" srcOrd="1" destOrd="0" presId="urn:microsoft.com/office/officeart/2005/8/layout/hProcess11"/>
    <dgm:cxn modelId="{20BFC424-26ED-EB4C-8B4C-B9D23FA0482A}" type="presParOf" srcId="{B7E4B4CD-38A7-A242-8166-C8019B20773D}" destId="{65E52B75-C4B8-374B-994A-1359A160063D}" srcOrd="2" destOrd="0" presId="urn:microsoft.com/office/officeart/2005/8/layout/hProcess11"/>
    <dgm:cxn modelId="{7AE836FE-6EB6-1D47-BFE2-67A764A3479A}" type="presParOf" srcId="{65E52B75-C4B8-374B-994A-1359A160063D}" destId="{9A25E797-15FA-C64D-AFD2-702102866AC0}" srcOrd="0" destOrd="0" presId="urn:microsoft.com/office/officeart/2005/8/layout/hProcess11"/>
    <dgm:cxn modelId="{ABA7F65E-602F-8E41-A8ED-60D64060D6D5}" type="presParOf" srcId="{65E52B75-C4B8-374B-994A-1359A160063D}" destId="{64B23090-3AE0-8147-A3FC-C6CB300BA9A8}" srcOrd="1" destOrd="0" presId="urn:microsoft.com/office/officeart/2005/8/layout/hProcess11"/>
    <dgm:cxn modelId="{532F9435-632E-7D45-ACBB-612BAB50E5E6}" type="presParOf" srcId="{65E52B75-C4B8-374B-994A-1359A160063D}" destId="{9EB1850E-8FAF-A74F-A4A2-6153C310D8E6}" srcOrd="2" destOrd="0" presId="urn:microsoft.com/office/officeart/2005/8/layout/hProcess11"/>
    <dgm:cxn modelId="{E7AC6F4B-5B60-0149-B88C-E80CF4BC796F}" type="presParOf" srcId="{B7E4B4CD-38A7-A242-8166-C8019B20773D}" destId="{7582539F-51FD-FB4D-9ECE-C6F64D93A8DB}" srcOrd="3" destOrd="0" presId="urn:microsoft.com/office/officeart/2005/8/layout/hProcess11"/>
    <dgm:cxn modelId="{49A6E0DB-0920-1149-AC1C-25715374493D}" type="presParOf" srcId="{B7E4B4CD-38A7-A242-8166-C8019B20773D}" destId="{7DD9B241-038F-EF4D-B8B5-00752A581F6A}" srcOrd="4" destOrd="0" presId="urn:microsoft.com/office/officeart/2005/8/layout/hProcess11"/>
    <dgm:cxn modelId="{E425F4DE-21C0-C74F-A4CF-3CEFB8F9236B}" type="presParOf" srcId="{7DD9B241-038F-EF4D-B8B5-00752A581F6A}" destId="{13CD9167-1843-0548-8B8B-E2243AD6EE4A}" srcOrd="0" destOrd="0" presId="urn:microsoft.com/office/officeart/2005/8/layout/hProcess11"/>
    <dgm:cxn modelId="{24A659C1-DF96-1741-9E75-8A10C664EE77}" type="presParOf" srcId="{7DD9B241-038F-EF4D-B8B5-00752A581F6A}" destId="{EB7F5ED4-450E-DB49-BF68-52594BA3AF96}" srcOrd="1" destOrd="0" presId="urn:microsoft.com/office/officeart/2005/8/layout/hProcess11"/>
    <dgm:cxn modelId="{4D35C493-AE73-BC49-AC17-C9E660903DF1}" type="presParOf" srcId="{7DD9B241-038F-EF4D-B8B5-00752A581F6A}" destId="{2B4E1CD0-5B00-EC42-8607-681A4765BEA9}" srcOrd="2" destOrd="0" presId="urn:microsoft.com/office/officeart/2005/8/layout/hProcess11"/>
    <dgm:cxn modelId="{9E5F8C26-A65D-2241-8F9B-353C17748AE9}" type="presParOf" srcId="{B7E4B4CD-38A7-A242-8166-C8019B20773D}" destId="{E8BC8670-8577-7C41-88F4-E32AB066ABF7}" srcOrd="5" destOrd="0" presId="urn:microsoft.com/office/officeart/2005/8/layout/hProcess11"/>
    <dgm:cxn modelId="{69A44343-3665-3541-94C2-A242733C9C08}" type="presParOf" srcId="{B7E4B4CD-38A7-A242-8166-C8019B20773D}" destId="{44E1480B-D43E-5F4A-A0E2-BFC05C9A4C00}" srcOrd="6" destOrd="0" presId="urn:microsoft.com/office/officeart/2005/8/layout/hProcess11"/>
    <dgm:cxn modelId="{446F81F9-8A64-FE49-BC9E-A5A1FBC3B020}" type="presParOf" srcId="{44E1480B-D43E-5F4A-A0E2-BFC05C9A4C00}" destId="{5DA96ECF-F6E8-1D44-96EE-02E5F39A5436}" srcOrd="0" destOrd="0" presId="urn:microsoft.com/office/officeart/2005/8/layout/hProcess11"/>
    <dgm:cxn modelId="{C3519F2C-748B-1942-9D8C-B82E6FB378EE}" type="presParOf" srcId="{44E1480B-D43E-5F4A-A0E2-BFC05C9A4C00}" destId="{D65AD44C-2809-984B-8B51-9066F5FBB5E8}" srcOrd="1" destOrd="0" presId="urn:microsoft.com/office/officeart/2005/8/layout/hProcess11"/>
    <dgm:cxn modelId="{A616B2C3-4361-0F4F-AB8F-151448C19199}" type="presParOf" srcId="{44E1480B-D43E-5F4A-A0E2-BFC05C9A4C00}" destId="{0E176497-7958-FD43-BAA5-1A02F7D0E192}"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803CFBE-9C9B-2043-8C85-A88D9C59D439}" type="doc">
      <dgm:prSet loTypeId="urn:microsoft.com/office/officeart/2005/8/layout/cycle2" loCatId="cycle" qsTypeId="urn:microsoft.com/office/officeart/2005/8/quickstyle/3d2" qsCatId="3D" csTypeId="urn:microsoft.com/office/officeart/2005/8/colors/accent1_2" csCatId="accent1"/>
      <dgm:spPr/>
      <dgm:t>
        <a:bodyPr/>
        <a:lstStyle/>
        <a:p>
          <a:endParaRPr lang="es-ES"/>
        </a:p>
      </dgm:t>
    </dgm:pt>
    <dgm:pt modelId="{68040281-94F2-094F-A6FE-ED9B33D37EB7}">
      <dgm:prSet/>
      <dgm:spPr/>
      <dgm:t>
        <a:bodyPr/>
        <a:lstStyle/>
        <a:p>
          <a:r>
            <a:rPr lang="es-EC"/>
            <a:t>SISTEMA COMUNICATIVO </a:t>
          </a:r>
        </a:p>
      </dgm:t>
    </dgm:pt>
    <dgm:pt modelId="{3F764FE0-E6E9-9449-9A21-4F08F4167621}" type="parTrans" cxnId="{81FE8E19-03B9-5E4D-B9E1-85EE2599D1C7}">
      <dgm:prSet/>
      <dgm:spPr/>
      <dgm:t>
        <a:bodyPr/>
        <a:lstStyle/>
        <a:p>
          <a:endParaRPr lang="es-ES"/>
        </a:p>
      </dgm:t>
    </dgm:pt>
    <dgm:pt modelId="{4FB4B430-C004-CF4A-8BAB-FA79B5F7483A}" type="sibTrans" cxnId="{81FE8E19-03B9-5E4D-B9E1-85EE2599D1C7}">
      <dgm:prSet/>
      <dgm:spPr/>
      <dgm:t>
        <a:bodyPr/>
        <a:lstStyle/>
        <a:p>
          <a:endParaRPr lang="es-ES"/>
        </a:p>
      </dgm:t>
    </dgm:pt>
    <dgm:pt modelId="{58080F7E-6F2A-4742-96A3-1E82EC78C1A1}">
      <dgm:prSet/>
      <dgm:spPr/>
      <dgm:t>
        <a:bodyPr/>
        <a:lstStyle/>
        <a:p>
          <a:r>
            <a:rPr lang="es-EC"/>
            <a:t>SISTEMA CULTURAL </a:t>
          </a:r>
        </a:p>
      </dgm:t>
    </dgm:pt>
    <dgm:pt modelId="{89DC9A96-519D-CD43-BFA0-90575BEDE71A}" type="parTrans" cxnId="{FB58B254-A96C-0043-9505-003FB667A96B}">
      <dgm:prSet/>
      <dgm:spPr/>
      <dgm:t>
        <a:bodyPr/>
        <a:lstStyle/>
        <a:p>
          <a:endParaRPr lang="es-ES"/>
        </a:p>
      </dgm:t>
    </dgm:pt>
    <dgm:pt modelId="{D856560C-A0E2-7843-917A-3C03D78CA65D}" type="sibTrans" cxnId="{FB58B254-A96C-0043-9505-003FB667A96B}">
      <dgm:prSet/>
      <dgm:spPr/>
      <dgm:t>
        <a:bodyPr/>
        <a:lstStyle/>
        <a:p>
          <a:endParaRPr lang="es-ES"/>
        </a:p>
      </dgm:t>
    </dgm:pt>
    <dgm:pt modelId="{67ED9BCD-69A1-604C-8DC1-7A1BEFD556C6}">
      <dgm:prSet/>
      <dgm:spPr/>
      <dgm:t>
        <a:bodyPr/>
        <a:lstStyle/>
        <a:p>
          <a:r>
            <a:rPr lang="es-EC"/>
            <a:t>SISTEMA SOCIAL </a:t>
          </a:r>
        </a:p>
      </dgm:t>
    </dgm:pt>
    <dgm:pt modelId="{39E48AFB-984C-3143-BC4C-E0E08EE59631}" type="parTrans" cxnId="{A1451F8F-9AD2-DF46-8301-4D8414C6C950}">
      <dgm:prSet/>
      <dgm:spPr/>
      <dgm:t>
        <a:bodyPr/>
        <a:lstStyle/>
        <a:p>
          <a:endParaRPr lang="es-ES"/>
        </a:p>
      </dgm:t>
    </dgm:pt>
    <dgm:pt modelId="{50D48383-D44A-964B-8B3F-FA265F16D973}" type="sibTrans" cxnId="{A1451F8F-9AD2-DF46-8301-4D8414C6C950}">
      <dgm:prSet/>
      <dgm:spPr/>
      <dgm:t>
        <a:bodyPr/>
        <a:lstStyle/>
        <a:p>
          <a:endParaRPr lang="es-ES"/>
        </a:p>
      </dgm:t>
    </dgm:pt>
    <dgm:pt modelId="{F702FC6C-2331-4B49-B42E-B2015E788910}" type="pres">
      <dgm:prSet presAssocID="{E803CFBE-9C9B-2043-8C85-A88D9C59D439}" presName="cycle" presStyleCnt="0">
        <dgm:presLayoutVars>
          <dgm:dir/>
          <dgm:resizeHandles val="exact"/>
        </dgm:presLayoutVars>
      </dgm:prSet>
      <dgm:spPr/>
    </dgm:pt>
    <dgm:pt modelId="{2CB30D0A-E9C4-384F-AE65-7055C46B544B}" type="pres">
      <dgm:prSet presAssocID="{68040281-94F2-094F-A6FE-ED9B33D37EB7}" presName="node" presStyleLbl="node1" presStyleIdx="0" presStyleCnt="3">
        <dgm:presLayoutVars>
          <dgm:bulletEnabled val="1"/>
        </dgm:presLayoutVars>
      </dgm:prSet>
      <dgm:spPr/>
    </dgm:pt>
    <dgm:pt modelId="{FC85389C-0F10-6941-BD8C-7FF5CC32D8D0}" type="pres">
      <dgm:prSet presAssocID="{4FB4B430-C004-CF4A-8BAB-FA79B5F7483A}" presName="sibTrans" presStyleLbl="sibTrans2D1" presStyleIdx="0" presStyleCnt="3"/>
      <dgm:spPr/>
    </dgm:pt>
    <dgm:pt modelId="{53126B4B-0AB3-074D-920A-1412C4D2A92B}" type="pres">
      <dgm:prSet presAssocID="{4FB4B430-C004-CF4A-8BAB-FA79B5F7483A}" presName="connectorText" presStyleLbl="sibTrans2D1" presStyleIdx="0" presStyleCnt="3"/>
      <dgm:spPr/>
    </dgm:pt>
    <dgm:pt modelId="{AC648391-B22B-1944-B019-C5E51563458B}" type="pres">
      <dgm:prSet presAssocID="{58080F7E-6F2A-4742-96A3-1E82EC78C1A1}" presName="node" presStyleLbl="node1" presStyleIdx="1" presStyleCnt="3">
        <dgm:presLayoutVars>
          <dgm:bulletEnabled val="1"/>
        </dgm:presLayoutVars>
      </dgm:prSet>
      <dgm:spPr/>
    </dgm:pt>
    <dgm:pt modelId="{87769DDC-BAA9-EC48-AA5E-2AED6B2A92E4}" type="pres">
      <dgm:prSet presAssocID="{D856560C-A0E2-7843-917A-3C03D78CA65D}" presName="sibTrans" presStyleLbl="sibTrans2D1" presStyleIdx="1" presStyleCnt="3"/>
      <dgm:spPr/>
    </dgm:pt>
    <dgm:pt modelId="{EBF1ADA8-5B48-EB45-862B-24383D108171}" type="pres">
      <dgm:prSet presAssocID="{D856560C-A0E2-7843-917A-3C03D78CA65D}" presName="connectorText" presStyleLbl="sibTrans2D1" presStyleIdx="1" presStyleCnt="3"/>
      <dgm:spPr/>
    </dgm:pt>
    <dgm:pt modelId="{12E4032A-1F0D-984D-A1D6-AC11FDB6B511}" type="pres">
      <dgm:prSet presAssocID="{67ED9BCD-69A1-604C-8DC1-7A1BEFD556C6}" presName="node" presStyleLbl="node1" presStyleIdx="2" presStyleCnt="3">
        <dgm:presLayoutVars>
          <dgm:bulletEnabled val="1"/>
        </dgm:presLayoutVars>
      </dgm:prSet>
      <dgm:spPr/>
    </dgm:pt>
    <dgm:pt modelId="{CE1FCD0E-2B98-6748-A488-2F3A2D610274}" type="pres">
      <dgm:prSet presAssocID="{50D48383-D44A-964B-8B3F-FA265F16D973}" presName="sibTrans" presStyleLbl="sibTrans2D1" presStyleIdx="2" presStyleCnt="3"/>
      <dgm:spPr/>
    </dgm:pt>
    <dgm:pt modelId="{EC4192D9-199E-6344-A91C-07B1E94BAF42}" type="pres">
      <dgm:prSet presAssocID="{50D48383-D44A-964B-8B3F-FA265F16D973}" presName="connectorText" presStyleLbl="sibTrans2D1" presStyleIdx="2" presStyleCnt="3"/>
      <dgm:spPr/>
    </dgm:pt>
  </dgm:ptLst>
  <dgm:cxnLst>
    <dgm:cxn modelId="{81FE8E19-03B9-5E4D-B9E1-85EE2599D1C7}" srcId="{E803CFBE-9C9B-2043-8C85-A88D9C59D439}" destId="{68040281-94F2-094F-A6FE-ED9B33D37EB7}" srcOrd="0" destOrd="0" parTransId="{3F764FE0-E6E9-9449-9A21-4F08F4167621}" sibTransId="{4FB4B430-C004-CF4A-8BAB-FA79B5F7483A}"/>
    <dgm:cxn modelId="{A392784D-FBDD-4444-A549-1F33D37AB56F}" type="presOf" srcId="{58080F7E-6F2A-4742-96A3-1E82EC78C1A1}" destId="{AC648391-B22B-1944-B019-C5E51563458B}" srcOrd="0" destOrd="0" presId="urn:microsoft.com/office/officeart/2005/8/layout/cycle2"/>
    <dgm:cxn modelId="{FB58B254-A96C-0043-9505-003FB667A96B}" srcId="{E803CFBE-9C9B-2043-8C85-A88D9C59D439}" destId="{58080F7E-6F2A-4742-96A3-1E82EC78C1A1}" srcOrd="1" destOrd="0" parTransId="{89DC9A96-519D-CD43-BFA0-90575BEDE71A}" sibTransId="{D856560C-A0E2-7843-917A-3C03D78CA65D}"/>
    <dgm:cxn modelId="{D45B6E59-7BF5-FD4D-B763-F92FF569ACC9}" type="presOf" srcId="{68040281-94F2-094F-A6FE-ED9B33D37EB7}" destId="{2CB30D0A-E9C4-384F-AE65-7055C46B544B}" srcOrd="0" destOrd="0" presId="urn:microsoft.com/office/officeart/2005/8/layout/cycle2"/>
    <dgm:cxn modelId="{36089F7D-5F02-034E-84E2-DD6CF1B2518E}" type="presOf" srcId="{4FB4B430-C004-CF4A-8BAB-FA79B5F7483A}" destId="{53126B4B-0AB3-074D-920A-1412C4D2A92B}" srcOrd="1" destOrd="0" presId="urn:microsoft.com/office/officeart/2005/8/layout/cycle2"/>
    <dgm:cxn modelId="{CDB3AD84-9717-424A-879E-6CECE3FDBB7A}" type="presOf" srcId="{50D48383-D44A-964B-8B3F-FA265F16D973}" destId="{CE1FCD0E-2B98-6748-A488-2F3A2D610274}" srcOrd="0" destOrd="0" presId="urn:microsoft.com/office/officeart/2005/8/layout/cycle2"/>
    <dgm:cxn modelId="{A1451F8F-9AD2-DF46-8301-4D8414C6C950}" srcId="{E803CFBE-9C9B-2043-8C85-A88D9C59D439}" destId="{67ED9BCD-69A1-604C-8DC1-7A1BEFD556C6}" srcOrd="2" destOrd="0" parTransId="{39E48AFB-984C-3143-BC4C-E0E08EE59631}" sibTransId="{50D48383-D44A-964B-8B3F-FA265F16D973}"/>
    <dgm:cxn modelId="{52010092-FF4E-4A46-9823-3C93BB4B7135}" type="presOf" srcId="{67ED9BCD-69A1-604C-8DC1-7A1BEFD556C6}" destId="{12E4032A-1F0D-984D-A1D6-AC11FDB6B511}" srcOrd="0" destOrd="0" presId="urn:microsoft.com/office/officeart/2005/8/layout/cycle2"/>
    <dgm:cxn modelId="{53C6DCA7-7350-CF4F-BBD6-1B2080B78D1E}" type="presOf" srcId="{50D48383-D44A-964B-8B3F-FA265F16D973}" destId="{EC4192D9-199E-6344-A91C-07B1E94BAF42}" srcOrd="1" destOrd="0" presId="urn:microsoft.com/office/officeart/2005/8/layout/cycle2"/>
    <dgm:cxn modelId="{410DFBB3-E942-FE48-AA51-3D7FD13C230A}" type="presOf" srcId="{4FB4B430-C004-CF4A-8BAB-FA79B5F7483A}" destId="{FC85389C-0F10-6941-BD8C-7FF5CC32D8D0}" srcOrd="0" destOrd="0" presId="urn:microsoft.com/office/officeart/2005/8/layout/cycle2"/>
    <dgm:cxn modelId="{A21D78CA-0D0C-D84C-A1C8-34F5AC158968}" type="presOf" srcId="{D856560C-A0E2-7843-917A-3C03D78CA65D}" destId="{EBF1ADA8-5B48-EB45-862B-24383D108171}" srcOrd="1" destOrd="0" presId="urn:microsoft.com/office/officeart/2005/8/layout/cycle2"/>
    <dgm:cxn modelId="{98233ADC-F292-254A-8A85-9D0155B5A80D}" type="presOf" srcId="{E803CFBE-9C9B-2043-8C85-A88D9C59D439}" destId="{F702FC6C-2331-4B49-B42E-B2015E788910}" srcOrd="0" destOrd="0" presId="urn:microsoft.com/office/officeart/2005/8/layout/cycle2"/>
    <dgm:cxn modelId="{D5E75FF0-BBCA-F141-AD51-939F1BBCCF57}" type="presOf" srcId="{D856560C-A0E2-7843-917A-3C03D78CA65D}" destId="{87769DDC-BAA9-EC48-AA5E-2AED6B2A92E4}" srcOrd="0" destOrd="0" presId="urn:microsoft.com/office/officeart/2005/8/layout/cycle2"/>
    <dgm:cxn modelId="{F5D456E3-DBAD-2747-974F-8D210C1E5952}" type="presParOf" srcId="{F702FC6C-2331-4B49-B42E-B2015E788910}" destId="{2CB30D0A-E9C4-384F-AE65-7055C46B544B}" srcOrd="0" destOrd="0" presId="urn:microsoft.com/office/officeart/2005/8/layout/cycle2"/>
    <dgm:cxn modelId="{308D7449-6033-A346-95E4-A86D6CECA8A9}" type="presParOf" srcId="{F702FC6C-2331-4B49-B42E-B2015E788910}" destId="{FC85389C-0F10-6941-BD8C-7FF5CC32D8D0}" srcOrd="1" destOrd="0" presId="urn:microsoft.com/office/officeart/2005/8/layout/cycle2"/>
    <dgm:cxn modelId="{3C2D04AC-ACB8-3048-90B1-064A938ED564}" type="presParOf" srcId="{FC85389C-0F10-6941-BD8C-7FF5CC32D8D0}" destId="{53126B4B-0AB3-074D-920A-1412C4D2A92B}" srcOrd="0" destOrd="0" presId="urn:microsoft.com/office/officeart/2005/8/layout/cycle2"/>
    <dgm:cxn modelId="{3C617052-2E08-CC45-9677-E071CEFFDC62}" type="presParOf" srcId="{F702FC6C-2331-4B49-B42E-B2015E788910}" destId="{AC648391-B22B-1944-B019-C5E51563458B}" srcOrd="2" destOrd="0" presId="urn:microsoft.com/office/officeart/2005/8/layout/cycle2"/>
    <dgm:cxn modelId="{6F5FAE71-0FC0-244C-BA8A-45A9BDEB5444}" type="presParOf" srcId="{F702FC6C-2331-4B49-B42E-B2015E788910}" destId="{87769DDC-BAA9-EC48-AA5E-2AED6B2A92E4}" srcOrd="3" destOrd="0" presId="urn:microsoft.com/office/officeart/2005/8/layout/cycle2"/>
    <dgm:cxn modelId="{751B4537-F110-B647-B89B-055E5AE89D6E}" type="presParOf" srcId="{87769DDC-BAA9-EC48-AA5E-2AED6B2A92E4}" destId="{EBF1ADA8-5B48-EB45-862B-24383D108171}" srcOrd="0" destOrd="0" presId="urn:microsoft.com/office/officeart/2005/8/layout/cycle2"/>
    <dgm:cxn modelId="{6966775B-B6A5-F348-B811-2806CC9FCF5C}" type="presParOf" srcId="{F702FC6C-2331-4B49-B42E-B2015E788910}" destId="{12E4032A-1F0D-984D-A1D6-AC11FDB6B511}" srcOrd="4" destOrd="0" presId="urn:microsoft.com/office/officeart/2005/8/layout/cycle2"/>
    <dgm:cxn modelId="{99CAF9AD-6EA9-214C-B1D9-1C3CAE6D00B8}" type="presParOf" srcId="{F702FC6C-2331-4B49-B42E-B2015E788910}" destId="{CE1FCD0E-2B98-6748-A488-2F3A2D610274}" srcOrd="5" destOrd="0" presId="urn:microsoft.com/office/officeart/2005/8/layout/cycle2"/>
    <dgm:cxn modelId="{72F69FF1-0A6D-CF44-BE87-3BA94F571C5B}" type="presParOf" srcId="{CE1FCD0E-2B98-6748-A488-2F3A2D610274}" destId="{EC4192D9-199E-6344-A91C-07B1E94BAF42}" srcOrd="0" destOrd="0" presId="urn:microsoft.com/office/officeart/2005/8/layout/cycle2"/>
  </dgm:cxnLst>
  <dgm:bg>
    <a:pattFill prst="solidDmnd">
      <a:fgClr>
        <a:srgbClr val="FFFF00"/>
      </a:fgClr>
      <a:bgClr>
        <a:schemeClr val="bg1"/>
      </a:bgClr>
    </a:patt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FF592B0-F7EE-7C49-8525-59359EF6D060}" type="doc">
      <dgm:prSet loTypeId="urn:microsoft.com/office/officeart/2005/8/layout/chart3" loCatId="list" qsTypeId="urn:microsoft.com/office/officeart/2005/8/quickstyle/simple1" qsCatId="simple" csTypeId="urn:microsoft.com/office/officeart/2005/8/colors/accent1_2" csCatId="accent1" phldr="1"/>
      <dgm:spPr/>
      <dgm:t>
        <a:bodyPr/>
        <a:lstStyle/>
        <a:p>
          <a:endParaRPr lang="es-ES"/>
        </a:p>
      </dgm:t>
    </dgm:pt>
    <dgm:pt modelId="{ADAF89E5-AF41-B54C-B234-D596D439CAF0}">
      <dgm:prSet/>
      <dgm:spPr>
        <a:solidFill>
          <a:schemeClr val="accent3"/>
        </a:solidFill>
        <a:ln>
          <a:solidFill>
            <a:schemeClr val="lt1">
              <a:hueOff val="0"/>
              <a:satOff val="0"/>
              <a:lumOff val="0"/>
            </a:schemeClr>
          </a:solidFill>
        </a:ln>
      </dgm:spPr>
      <dgm:t>
        <a:bodyPr/>
        <a:lstStyle/>
        <a:p>
          <a:r>
            <a:rPr lang="es-ES" dirty="0">
              <a:solidFill>
                <a:schemeClr val="tx1"/>
              </a:solidFill>
            </a:rPr>
            <a:t>Las Ciencias Económicas y Empresariales consideren a la comunicación como un factor directivo y no promocional, el día en el que la ubiquen en el centro y al inicio y no al final del proceso, la comunicación habrá dejado de ser un problema de la organización moderna y habrá dado un paso importante al servicio de la verdadera competitividad de las empresas. </a:t>
          </a:r>
          <a:endParaRPr lang="es-EC" dirty="0">
            <a:solidFill>
              <a:schemeClr val="tx1"/>
            </a:solidFill>
          </a:endParaRPr>
        </a:p>
      </dgm:t>
    </dgm:pt>
    <dgm:pt modelId="{4DCA531F-3EB4-724F-9388-1A3E0324CD36}" type="parTrans" cxnId="{2E4C5A4F-F0E0-5C40-9E9F-E5EA6AF92215}">
      <dgm:prSet/>
      <dgm:spPr/>
      <dgm:t>
        <a:bodyPr/>
        <a:lstStyle/>
        <a:p>
          <a:endParaRPr lang="es-ES"/>
        </a:p>
      </dgm:t>
    </dgm:pt>
    <dgm:pt modelId="{7AA7767E-3D40-0040-943E-D62AF277C787}" type="sibTrans" cxnId="{2E4C5A4F-F0E0-5C40-9E9F-E5EA6AF92215}">
      <dgm:prSet/>
      <dgm:spPr/>
      <dgm:t>
        <a:bodyPr/>
        <a:lstStyle/>
        <a:p>
          <a:endParaRPr lang="es-ES"/>
        </a:p>
      </dgm:t>
    </dgm:pt>
    <dgm:pt modelId="{FCD95B87-5E4F-3547-AE3B-CC2493932CF2}" type="pres">
      <dgm:prSet presAssocID="{CFF592B0-F7EE-7C49-8525-59359EF6D060}" presName="compositeShape" presStyleCnt="0">
        <dgm:presLayoutVars>
          <dgm:chMax val="7"/>
          <dgm:dir/>
          <dgm:resizeHandles val="exact"/>
        </dgm:presLayoutVars>
      </dgm:prSet>
      <dgm:spPr/>
    </dgm:pt>
    <dgm:pt modelId="{15065A16-9351-6745-B168-F1D0CA168598}" type="pres">
      <dgm:prSet presAssocID="{CFF592B0-F7EE-7C49-8525-59359EF6D060}" presName="wedge1" presStyleLbl="node1" presStyleIdx="0" presStyleCnt="1"/>
      <dgm:spPr/>
    </dgm:pt>
    <dgm:pt modelId="{B47EA4A8-EC4C-9246-A0F9-5B2B5710CF63}" type="pres">
      <dgm:prSet presAssocID="{CFF592B0-F7EE-7C49-8525-59359EF6D060}" presName="wedge1Tx" presStyleLbl="node1" presStyleIdx="0" presStyleCnt="1">
        <dgm:presLayoutVars>
          <dgm:chMax val="0"/>
          <dgm:chPref val="0"/>
          <dgm:bulletEnabled val="1"/>
        </dgm:presLayoutVars>
      </dgm:prSet>
      <dgm:spPr/>
    </dgm:pt>
  </dgm:ptLst>
  <dgm:cxnLst>
    <dgm:cxn modelId="{CCE18112-5669-5147-BB92-8F26C0BD91E3}" type="presOf" srcId="{ADAF89E5-AF41-B54C-B234-D596D439CAF0}" destId="{15065A16-9351-6745-B168-F1D0CA168598}" srcOrd="0" destOrd="0" presId="urn:microsoft.com/office/officeart/2005/8/layout/chart3"/>
    <dgm:cxn modelId="{E5EB4D4B-7E28-6A41-A3A6-FAA4B17A0A70}" type="presOf" srcId="{ADAF89E5-AF41-B54C-B234-D596D439CAF0}" destId="{B47EA4A8-EC4C-9246-A0F9-5B2B5710CF63}" srcOrd="1" destOrd="0" presId="urn:microsoft.com/office/officeart/2005/8/layout/chart3"/>
    <dgm:cxn modelId="{2E4C5A4F-F0E0-5C40-9E9F-E5EA6AF92215}" srcId="{CFF592B0-F7EE-7C49-8525-59359EF6D060}" destId="{ADAF89E5-AF41-B54C-B234-D596D439CAF0}" srcOrd="0" destOrd="0" parTransId="{4DCA531F-3EB4-724F-9388-1A3E0324CD36}" sibTransId="{7AA7767E-3D40-0040-943E-D62AF277C787}"/>
    <dgm:cxn modelId="{45DE0853-EE09-F244-956F-6E404D3B617F}" type="presOf" srcId="{CFF592B0-F7EE-7C49-8525-59359EF6D060}" destId="{FCD95B87-5E4F-3547-AE3B-CC2493932CF2}" srcOrd="0" destOrd="0" presId="urn:microsoft.com/office/officeart/2005/8/layout/chart3"/>
    <dgm:cxn modelId="{3B725331-654B-6747-AA22-333311D69774}" type="presParOf" srcId="{FCD95B87-5E4F-3547-AE3B-CC2493932CF2}" destId="{15065A16-9351-6745-B168-F1D0CA168598}" srcOrd="0" destOrd="0" presId="urn:microsoft.com/office/officeart/2005/8/layout/chart3"/>
    <dgm:cxn modelId="{8C2D8C85-C4CF-D54F-8B59-70CDA8CB0546}" type="presParOf" srcId="{FCD95B87-5E4F-3547-AE3B-CC2493932CF2}" destId="{B47EA4A8-EC4C-9246-A0F9-5B2B5710CF63}" srcOrd="1" destOrd="0" presId="urn:microsoft.com/office/officeart/2005/8/layout/char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A1663FE-8A76-D043-BC6D-ED998FAE95C9}"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s-ES"/>
        </a:p>
      </dgm:t>
    </dgm:pt>
    <dgm:pt modelId="{289CDA21-797D-FB4A-A62C-D6C1D9B91D86}">
      <dgm:prSet custT="1"/>
      <dgm:spPr>
        <a:solidFill>
          <a:srgbClr val="FFC000">
            <a:alpha val="50000"/>
          </a:srgbClr>
        </a:solidFill>
        <a:ln>
          <a:solidFill>
            <a:srgbClr val="FFC000"/>
          </a:solidFill>
        </a:ln>
      </dgm:spPr>
      <dgm:t>
        <a:bodyPr/>
        <a:lstStyle/>
        <a:p>
          <a:r>
            <a:rPr lang="es-ES" sz="2400" dirty="0">
              <a:latin typeface="American Typewriter" panose="02090604020004020304" pitchFamily="18" charset="77"/>
            </a:rPr>
            <a:t>Forma discursiva a través de la cual cuenta historias, chismes, chistes de éxito y fracaso que construyen una realidad que se desea transmitir. Como resultado, llama la atención, instala la creencia y se graba en la memoria.</a:t>
          </a:r>
          <a:endParaRPr lang="es-EC" sz="2400" dirty="0">
            <a:latin typeface="American Typewriter" panose="02090604020004020304" pitchFamily="18" charset="77"/>
          </a:endParaRPr>
        </a:p>
      </dgm:t>
    </dgm:pt>
    <dgm:pt modelId="{C2AF8F70-3DD5-A947-8000-73FC9152027D}" type="parTrans" cxnId="{72A6CED4-B097-8F45-BA7B-D4F02C98B50A}">
      <dgm:prSet/>
      <dgm:spPr/>
      <dgm:t>
        <a:bodyPr/>
        <a:lstStyle/>
        <a:p>
          <a:endParaRPr lang="es-ES"/>
        </a:p>
      </dgm:t>
    </dgm:pt>
    <dgm:pt modelId="{E06189AE-3B20-3B45-B81F-DDCA08BBEDF2}" type="sibTrans" cxnId="{72A6CED4-B097-8F45-BA7B-D4F02C98B50A}">
      <dgm:prSet/>
      <dgm:spPr/>
      <dgm:t>
        <a:bodyPr/>
        <a:lstStyle/>
        <a:p>
          <a:endParaRPr lang="es-ES"/>
        </a:p>
      </dgm:t>
    </dgm:pt>
    <dgm:pt modelId="{35BFA6F2-D063-E349-903D-5D531D341C69}" type="pres">
      <dgm:prSet presAssocID="{9A1663FE-8A76-D043-BC6D-ED998FAE95C9}" presName="compositeShape" presStyleCnt="0">
        <dgm:presLayoutVars>
          <dgm:chMax val="7"/>
          <dgm:dir/>
          <dgm:resizeHandles val="exact"/>
        </dgm:presLayoutVars>
      </dgm:prSet>
      <dgm:spPr/>
    </dgm:pt>
    <dgm:pt modelId="{D2DE1030-18CA-C44A-B4D8-AEFFDC39D4C5}" type="pres">
      <dgm:prSet presAssocID="{289CDA21-797D-FB4A-A62C-D6C1D9B91D86}" presName="circ1TxSh" presStyleLbl="vennNode1" presStyleIdx="0" presStyleCnt="1"/>
      <dgm:spPr/>
    </dgm:pt>
  </dgm:ptLst>
  <dgm:cxnLst>
    <dgm:cxn modelId="{8322C427-FC38-E040-9FCA-A776364D472E}" type="presOf" srcId="{9A1663FE-8A76-D043-BC6D-ED998FAE95C9}" destId="{35BFA6F2-D063-E349-903D-5D531D341C69}" srcOrd="0" destOrd="0" presId="urn:microsoft.com/office/officeart/2005/8/layout/venn1"/>
    <dgm:cxn modelId="{89ED0433-2155-F046-86A0-D2C0BA8E7703}" type="presOf" srcId="{289CDA21-797D-FB4A-A62C-D6C1D9B91D86}" destId="{D2DE1030-18CA-C44A-B4D8-AEFFDC39D4C5}" srcOrd="0" destOrd="0" presId="urn:microsoft.com/office/officeart/2005/8/layout/venn1"/>
    <dgm:cxn modelId="{72A6CED4-B097-8F45-BA7B-D4F02C98B50A}" srcId="{9A1663FE-8A76-D043-BC6D-ED998FAE95C9}" destId="{289CDA21-797D-FB4A-A62C-D6C1D9B91D86}" srcOrd="0" destOrd="0" parTransId="{C2AF8F70-3DD5-A947-8000-73FC9152027D}" sibTransId="{E06189AE-3B20-3B45-B81F-DDCA08BBEDF2}"/>
    <dgm:cxn modelId="{D9EE49C4-4281-1C49-A402-6E77D111E812}" type="presParOf" srcId="{35BFA6F2-D063-E349-903D-5D531D341C69}" destId="{D2DE1030-18CA-C44A-B4D8-AEFFDC39D4C5}" srcOrd="0"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AAA9D04-A496-0C4E-ACA7-55AA0CF85A66}" type="doc">
      <dgm:prSet loTypeId="urn:microsoft.com/office/officeart/2005/8/layout/vList2" loCatId="list" qsTypeId="urn:microsoft.com/office/officeart/2005/8/quickstyle/3d4" qsCatId="3D" csTypeId="urn:microsoft.com/office/officeart/2005/8/colors/accent1_2" csCatId="accent1"/>
      <dgm:spPr/>
      <dgm:t>
        <a:bodyPr/>
        <a:lstStyle/>
        <a:p>
          <a:endParaRPr lang="es-ES"/>
        </a:p>
      </dgm:t>
    </dgm:pt>
    <dgm:pt modelId="{927E7722-F462-4D46-B57B-6C2ACA6EEE72}">
      <dgm:prSet/>
      <dgm:spPr/>
      <dgm:t>
        <a:bodyPr/>
        <a:lstStyle/>
        <a:p>
          <a:r>
            <a:rPr lang="es-EC"/>
            <a:t>1. Teoría compleja de los jugadores</a:t>
          </a:r>
        </a:p>
      </dgm:t>
    </dgm:pt>
    <dgm:pt modelId="{51443AC7-0142-F14A-B185-9B807C970344}" type="parTrans" cxnId="{E6797F58-71D1-7A4F-BA52-C8BBC2A7B6A1}">
      <dgm:prSet/>
      <dgm:spPr/>
      <dgm:t>
        <a:bodyPr/>
        <a:lstStyle/>
        <a:p>
          <a:endParaRPr lang="es-ES"/>
        </a:p>
      </dgm:t>
    </dgm:pt>
    <dgm:pt modelId="{0C2758C4-C67A-B844-AEAF-859B1EAD11FB}" type="sibTrans" cxnId="{E6797F58-71D1-7A4F-BA52-C8BBC2A7B6A1}">
      <dgm:prSet/>
      <dgm:spPr/>
      <dgm:t>
        <a:bodyPr/>
        <a:lstStyle/>
        <a:p>
          <a:endParaRPr lang="es-ES"/>
        </a:p>
      </dgm:t>
    </dgm:pt>
    <dgm:pt modelId="{19D1EB81-3BB4-7E46-ACD8-92CBFDF860CD}">
      <dgm:prSet/>
      <dgm:spPr/>
      <dgm:t>
        <a:bodyPr/>
        <a:lstStyle/>
        <a:p>
          <a:r>
            <a:rPr lang="es-EC"/>
            <a:t>2. Modelo del hombre – jugador</a:t>
          </a:r>
        </a:p>
      </dgm:t>
    </dgm:pt>
    <dgm:pt modelId="{5C72E0D6-929F-3140-BD91-90FF24EBBB99}" type="parTrans" cxnId="{31A5BBBD-8A28-6141-A615-0F0C8DFD254F}">
      <dgm:prSet/>
      <dgm:spPr/>
      <dgm:t>
        <a:bodyPr/>
        <a:lstStyle/>
        <a:p>
          <a:endParaRPr lang="es-ES"/>
        </a:p>
      </dgm:t>
    </dgm:pt>
    <dgm:pt modelId="{43F28B9F-083E-A840-B6EA-CE6DCD7F43CE}" type="sibTrans" cxnId="{31A5BBBD-8A28-6141-A615-0F0C8DFD254F}">
      <dgm:prSet/>
      <dgm:spPr/>
      <dgm:t>
        <a:bodyPr/>
        <a:lstStyle/>
        <a:p>
          <a:endParaRPr lang="es-ES"/>
        </a:p>
      </dgm:t>
    </dgm:pt>
    <dgm:pt modelId="{0230115D-8D13-9C45-95A6-3A4186FECACF}">
      <dgm:prSet/>
      <dgm:spPr/>
      <dgm:t>
        <a:bodyPr/>
        <a:lstStyle/>
        <a:p>
          <a:r>
            <a:rPr lang="es-EC"/>
            <a:t>3. Decisiones bajo estados mentales y valores</a:t>
          </a:r>
        </a:p>
      </dgm:t>
    </dgm:pt>
    <dgm:pt modelId="{E4A07163-22B5-0847-9851-569D6061B829}" type="parTrans" cxnId="{FA0D995B-1B37-4345-9F06-7163110BE0BC}">
      <dgm:prSet/>
      <dgm:spPr/>
      <dgm:t>
        <a:bodyPr/>
        <a:lstStyle/>
        <a:p>
          <a:endParaRPr lang="es-ES"/>
        </a:p>
      </dgm:t>
    </dgm:pt>
    <dgm:pt modelId="{102483B4-4789-DE4A-A32C-2E7CA2F2171B}" type="sibTrans" cxnId="{FA0D995B-1B37-4345-9F06-7163110BE0BC}">
      <dgm:prSet/>
      <dgm:spPr/>
      <dgm:t>
        <a:bodyPr/>
        <a:lstStyle/>
        <a:p>
          <a:endParaRPr lang="es-ES"/>
        </a:p>
      </dgm:t>
    </dgm:pt>
    <dgm:pt modelId="{C798AC28-2E6A-8649-BBF2-1190807E52FA}">
      <dgm:prSet/>
      <dgm:spPr/>
      <dgm:t>
        <a:bodyPr/>
        <a:lstStyle/>
        <a:p>
          <a:r>
            <a:rPr lang="es-EC"/>
            <a:t>4. Decisiones bajo incertidumbre</a:t>
          </a:r>
        </a:p>
      </dgm:t>
    </dgm:pt>
    <dgm:pt modelId="{6722AB2E-E447-3049-B205-DF351E54E978}" type="parTrans" cxnId="{9929A35A-A4C5-3045-830D-1E7ABCAF89C4}">
      <dgm:prSet/>
      <dgm:spPr/>
      <dgm:t>
        <a:bodyPr/>
        <a:lstStyle/>
        <a:p>
          <a:endParaRPr lang="es-ES"/>
        </a:p>
      </dgm:t>
    </dgm:pt>
    <dgm:pt modelId="{08ABC56E-D4DB-3348-A26C-4DEE959A0D3A}" type="sibTrans" cxnId="{9929A35A-A4C5-3045-830D-1E7ABCAF89C4}">
      <dgm:prSet/>
      <dgm:spPr/>
      <dgm:t>
        <a:bodyPr/>
        <a:lstStyle/>
        <a:p>
          <a:endParaRPr lang="es-ES"/>
        </a:p>
      </dgm:t>
    </dgm:pt>
    <dgm:pt modelId="{2FE04359-6E00-5141-87CF-7EB902A7CB74}">
      <dgm:prSet/>
      <dgm:spPr/>
      <dgm:t>
        <a:bodyPr/>
        <a:lstStyle/>
        <a:p>
          <a:r>
            <a:rPr lang="es-EC"/>
            <a:t>5. Reglas hermenéuticas y narrativas</a:t>
          </a:r>
        </a:p>
      </dgm:t>
    </dgm:pt>
    <dgm:pt modelId="{4CDC8F07-31AC-A341-8AC9-D5E0ADD3548E}" type="parTrans" cxnId="{168859B9-59EE-A746-8D17-5DA5DFCCC5CB}">
      <dgm:prSet/>
      <dgm:spPr/>
      <dgm:t>
        <a:bodyPr/>
        <a:lstStyle/>
        <a:p>
          <a:endParaRPr lang="es-ES"/>
        </a:p>
      </dgm:t>
    </dgm:pt>
    <dgm:pt modelId="{0E95CA7D-8C01-EE44-9620-66E40FE42D9B}" type="sibTrans" cxnId="{168859B9-59EE-A746-8D17-5DA5DFCCC5CB}">
      <dgm:prSet/>
      <dgm:spPr/>
      <dgm:t>
        <a:bodyPr/>
        <a:lstStyle/>
        <a:p>
          <a:endParaRPr lang="es-ES"/>
        </a:p>
      </dgm:t>
    </dgm:pt>
    <dgm:pt modelId="{A13C554D-20D2-744B-B31E-F5EF1CBE4381}" type="pres">
      <dgm:prSet presAssocID="{2AAA9D04-A496-0C4E-ACA7-55AA0CF85A66}" presName="linear" presStyleCnt="0">
        <dgm:presLayoutVars>
          <dgm:animLvl val="lvl"/>
          <dgm:resizeHandles val="exact"/>
        </dgm:presLayoutVars>
      </dgm:prSet>
      <dgm:spPr/>
    </dgm:pt>
    <dgm:pt modelId="{75C7EA68-3980-E140-B120-2D67024A7D26}" type="pres">
      <dgm:prSet presAssocID="{927E7722-F462-4D46-B57B-6C2ACA6EEE72}" presName="parentText" presStyleLbl="node1" presStyleIdx="0" presStyleCnt="5">
        <dgm:presLayoutVars>
          <dgm:chMax val="0"/>
          <dgm:bulletEnabled val="1"/>
        </dgm:presLayoutVars>
      </dgm:prSet>
      <dgm:spPr/>
    </dgm:pt>
    <dgm:pt modelId="{01746AFF-7627-6140-9E29-AA4D2F5540BB}" type="pres">
      <dgm:prSet presAssocID="{0C2758C4-C67A-B844-AEAF-859B1EAD11FB}" presName="spacer" presStyleCnt="0"/>
      <dgm:spPr/>
    </dgm:pt>
    <dgm:pt modelId="{F287A370-643D-8E44-A32A-FFD08B5664DA}" type="pres">
      <dgm:prSet presAssocID="{19D1EB81-3BB4-7E46-ACD8-92CBFDF860CD}" presName="parentText" presStyleLbl="node1" presStyleIdx="1" presStyleCnt="5">
        <dgm:presLayoutVars>
          <dgm:chMax val="0"/>
          <dgm:bulletEnabled val="1"/>
        </dgm:presLayoutVars>
      </dgm:prSet>
      <dgm:spPr/>
    </dgm:pt>
    <dgm:pt modelId="{71AF58AE-FF7B-204E-BB36-9F16F5AF59B2}" type="pres">
      <dgm:prSet presAssocID="{43F28B9F-083E-A840-B6EA-CE6DCD7F43CE}" presName="spacer" presStyleCnt="0"/>
      <dgm:spPr/>
    </dgm:pt>
    <dgm:pt modelId="{EC0F6E42-F5A3-EB4B-A6D5-A53ED575ACAD}" type="pres">
      <dgm:prSet presAssocID="{0230115D-8D13-9C45-95A6-3A4186FECACF}" presName="parentText" presStyleLbl="node1" presStyleIdx="2" presStyleCnt="5">
        <dgm:presLayoutVars>
          <dgm:chMax val="0"/>
          <dgm:bulletEnabled val="1"/>
        </dgm:presLayoutVars>
      </dgm:prSet>
      <dgm:spPr/>
    </dgm:pt>
    <dgm:pt modelId="{A3DF1035-3CBF-6C42-882C-AFE37FB0C401}" type="pres">
      <dgm:prSet presAssocID="{102483B4-4789-DE4A-A32C-2E7CA2F2171B}" presName="spacer" presStyleCnt="0"/>
      <dgm:spPr/>
    </dgm:pt>
    <dgm:pt modelId="{14F27A59-331B-9D4D-BB1A-23D972E1FDA9}" type="pres">
      <dgm:prSet presAssocID="{C798AC28-2E6A-8649-BBF2-1190807E52FA}" presName="parentText" presStyleLbl="node1" presStyleIdx="3" presStyleCnt="5">
        <dgm:presLayoutVars>
          <dgm:chMax val="0"/>
          <dgm:bulletEnabled val="1"/>
        </dgm:presLayoutVars>
      </dgm:prSet>
      <dgm:spPr/>
    </dgm:pt>
    <dgm:pt modelId="{1F8A6864-3143-A145-9727-446AF4206EDB}" type="pres">
      <dgm:prSet presAssocID="{08ABC56E-D4DB-3348-A26C-4DEE959A0D3A}" presName="spacer" presStyleCnt="0"/>
      <dgm:spPr/>
    </dgm:pt>
    <dgm:pt modelId="{4AAEF076-0B7B-0F40-8E0D-38705E86E715}" type="pres">
      <dgm:prSet presAssocID="{2FE04359-6E00-5141-87CF-7EB902A7CB74}" presName="parentText" presStyleLbl="node1" presStyleIdx="4" presStyleCnt="5">
        <dgm:presLayoutVars>
          <dgm:chMax val="0"/>
          <dgm:bulletEnabled val="1"/>
        </dgm:presLayoutVars>
      </dgm:prSet>
      <dgm:spPr/>
    </dgm:pt>
  </dgm:ptLst>
  <dgm:cxnLst>
    <dgm:cxn modelId="{B3781603-359F-3D45-A0A4-3529EA390064}" type="presOf" srcId="{2FE04359-6E00-5141-87CF-7EB902A7CB74}" destId="{4AAEF076-0B7B-0F40-8E0D-38705E86E715}" srcOrd="0" destOrd="0" presId="urn:microsoft.com/office/officeart/2005/8/layout/vList2"/>
    <dgm:cxn modelId="{12E27505-38AD-9B4E-90A2-728C3B1AC73A}" type="presOf" srcId="{927E7722-F462-4D46-B57B-6C2ACA6EEE72}" destId="{75C7EA68-3980-E140-B120-2D67024A7D26}" srcOrd="0" destOrd="0" presId="urn:microsoft.com/office/officeart/2005/8/layout/vList2"/>
    <dgm:cxn modelId="{CA80F44A-6693-734F-B977-08F3B775F977}" type="presOf" srcId="{C798AC28-2E6A-8649-BBF2-1190807E52FA}" destId="{14F27A59-331B-9D4D-BB1A-23D972E1FDA9}" srcOrd="0" destOrd="0" presId="urn:microsoft.com/office/officeart/2005/8/layout/vList2"/>
    <dgm:cxn modelId="{E6797F58-71D1-7A4F-BA52-C8BBC2A7B6A1}" srcId="{2AAA9D04-A496-0C4E-ACA7-55AA0CF85A66}" destId="{927E7722-F462-4D46-B57B-6C2ACA6EEE72}" srcOrd="0" destOrd="0" parTransId="{51443AC7-0142-F14A-B185-9B807C970344}" sibTransId="{0C2758C4-C67A-B844-AEAF-859B1EAD11FB}"/>
    <dgm:cxn modelId="{9929A35A-A4C5-3045-830D-1E7ABCAF89C4}" srcId="{2AAA9D04-A496-0C4E-ACA7-55AA0CF85A66}" destId="{C798AC28-2E6A-8649-BBF2-1190807E52FA}" srcOrd="3" destOrd="0" parTransId="{6722AB2E-E447-3049-B205-DF351E54E978}" sibTransId="{08ABC56E-D4DB-3348-A26C-4DEE959A0D3A}"/>
    <dgm:cxn modelId="{FA0D995B-1B37-4345-9F06-7163110BE0BC}" srcId="{2AAA9D04-A496-0C4E-ACA7-55AA0CF85A66}" destId="{0230115D-8D13-9C45-95A6-3A4186FECACF}" srcOrd="2" destOrd="0" parTransId="{E4A07163-22B5-0847-9851-569D6061B829}" sibTransId="{102483B4-4789-DE4A-A32C-2E7CA2F2171B}"/>
    <dgm:cxn modelId="{A89A6684-33BC-114B-992C-8A7BFCAEB05F}" type="presOf" srcId="{0230115D-8D13-9C45-95A6-3A4186FECACF}" destId="{EC0F6E42-F5A3-EB4B-A6D5-A53ED575ACAD}" srcOrd="0" destOrd="0" presId="urn:microsoft.com/office/officeart/2005/8/layout/vList2"/>
    <dgm:cxn modelId="{5F788FA8-1B79-AF41-B0BF-FCA8C632B1E0}" type="presOf" srcId="{19D1EB81-3BB4-7E46-ACD8-92CBFDF860CD}" destId="{F287A370-643D-8E44-A32A-FFD08B5664DA}" srcOrd="0" destOrd="0" presId="urn:microsoft.com/office/officeart/2005/8/layout/vList2"/>
    <dgm:cxn modelId="{2D8A76AF-B789-7C4B-BD42-5A81D0133501}" type="presOf" srcId="{2AAA9D04-A496-0C4E-ACA7-55AA0CF85A66}" destId="{A13C554D-20D2-744B-B31E-F5EF1CBE4381}" srcOrd="0" destOrd="0" presId="urn:microsoft.com/office/officeart/2005/8/layout/vList2"/>
    <dgm:cxn modelId="{168859B9-59EE-A746-8D17-5DA5DFCCC5CB}" srcId="{2AAA9D04-A496-0C4E-ACA7-55AA0CF85A66}" destId="{2FE04359-6E00-5141-87CF-7EB902A7CB74}" srcOrd="4" destOrd="0" parTransId="{4CDC8F07-31AC-A341-8AC9-D5E0ADD3548E}" sibTransId="{0E95CA7D-8C01-EE44-9620-66E40FE42D9B}"/>
    <dgm:cxn modelId="{31A5BBBD-8A28-6141-A615-0F0C8DFD254F}" srcId="{2AAA9D04-A496-0C4E-ACA7-55AA0CF85A66}" destId="{19D1EB81-3BB4-7E46-ACD8-92CBFDF860CD}" srcOrd="1" destOrd="0" parTransId="{5C72E0D6-929F-3140-BD91-90FF24EBBB99}" sibTransId="{43F28B9F-083E-A840-B6EA-CE6DCD7F43CE}"/>
    <dgm:cxn modelId="{9DF5C9A8-DFAA-664B-AA96-4B659E0DA5E7}" type="presParOf" srcId="{A13C554D-20D2-744B-B31E-F5EF1CBE4381}" destId="{75C7EA68-3980-E140-B120-2D67024A7D26}" srcOrd="0" destOrd="0" presId="urn:microsoft.com/office/officeart/2005/8/layout/vList2"/>
    <dgm:cxn modelId="{82A1DFC0-A9CA-7B44-AA6D-93B0116E8B43}" type="presParOf" srcId="{A13C554D-20D2-744B-B31E-F5EF1CBE4381}" destId="{01746AFF-7627-6140-9E29-AA4D2F5540BB}" srcOrd="1" destOrd="0" presId="urn:microsoft.com/office/officeart/2005/8/layout/vList2"/>
    <dgm:cxn modelId="{F5626A97-91CA-3346-ADE2-2EB5A67F7902}" type="presParOf" srcId="{A13C554D-20D2-744B-B31E-F5EF1CBE4381}" destId="{F287A370-643D-8E44-A32A-FFD08B5664DA}" srcOrd="2" destOrd="0" presId="urn:microsoft.com/office/officeart/2005/8/layout/vList2"/>
    <dgm:cxn modelId="{6939078D-5049-5C47-99E3-F34A3E9D9281}" type="presParOf" srcId="{A13C554D-20D2-744B-B31E-F5EF1CBE4381}" destId="{71AF58AE-FF7B-204E-BB36-9F16F5AF59B2}" srcOrd="3" destOrd="0" presId="urn:microsoft.com/office/officeart/2005/8/layout/vList2"/>
    <dgm:cxn modelId="{FC0B512A-FB65-554F-AECE-E7DFE1DD489F}" type="presParOf" srcId="{A13C554D-20D2-744B-B31E-F5EF1CBE4381}" destId="{EC0F6E42-F5A3-EB4B-A6D5-A53ED575ACAD}" srcOrd="4" destOrd="0" presId="urn:microsoft.com/office/officeart/2005/8/layout/vList2"/>
    <dgm:cxn modelId="{C84F938D-B5DC-594E-AE0F-940F2520CE07}" type="presParOf" srcId="{A13C554D-20D2-744B-B31E-F5EF1CBE4381}" destId="{A3DF1035-3CBF-6C42-882C-AFE37FB0C401}" srcOrd="5" destOrd="0" presId="urn:microsoft.com/office/officeart/2005/8/layout/vList2"/>
    <dgm:cxn modelId="{3E7FD9E1-3448-8743-B080-272FBD901557}" type="presParOf" srcId="{A13C554D-20D2-744B-B31E-F5EF1CBE4381}" destId="{14F27A59-331B-9D4D-BB1A-23D972E1FDA9}" srcOrd="6" destOrd="0" presId="urn:microsoft.com/office/officeart/2005/8/layout/vList2"/>
    <dgm:cxn modelId="{37147E06-8207-6A4B-B10E-94946CE67910}" type="presParOf" srcId="{A13C554D-20D2-744B-B31E-F5EF1CBE4381}" destId="{1F8A6864-3143-A145-9727-446AF4206EDB}" srcOrd="7" destOrd="0" presId="urn:microsoft.com/office/officeart/2005/8/layout/vList2"/>
    <dgm:cxn modelId="{923365C6-E43B-0C4C-86E8-6F3BF90F6775}" type="presParOf" srcId="{A13C554D-20D2-744B-B31E-F5EF1CBE4381}" destId="{4AAEF076-0B7B-0F40-8E0D-38705E86E715}" srcOrd="8" destOrd="0" presId="urn:microsoft.com/office/officeart/2005/8/layout/vList2"/>
  </dgm:cxnLst>
  <dgm:bg>
    <a:noFill/>
  </dgm:bg>
  <dgm:whole>
    <a:ln w="9525" cap="flat" cmpd="sng" algn="ctr">
      <a:solidFill>
        <a:schemeClr val="lt1">
          <a:hueOff val="0"/>
          <a:satOff val="0"/>
          <a:lumOff val="0"/>
        </a:schemeClr>
      </a:solid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9457B7-8536-7E47-8784-638AA5D7007C}">
      <dsp:nvSpPr>
        <dsp:cNvPr id="0" name=""/>
        <dsp:cNvSpPr/>
      </dsp:nvSpPr>
      <dsp:spPr>
        <a:xfrm>
          <a:off x="2017920" y="1441"/>
          <a:ext cx="2270161" cy="839432"/>
        </a:xfrm>
        <a:prstGeom prst="roundRect">
          <a:avLst/>
        </a:prstGeom>
        <a:solidFill>
          <a:schemeClr val="accent1">
            <a:hueOff val="0"/>
            <a:satOff val="0"/>
            <a:lumOff val="0"/>
            <a:alphaOff val="0"/>
          </a:schemeClr>
        </a:solidFill>
        <a:ln>
          <a:noFill/>
        </a:ln>
        <a:effectLst>
          <a:outerShdw blurRad="50800" dist="12700" dir="5400000" algn="ctr"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b="1" i="1" kern="1200"/>
            <a:t>1. Interpretación de los síntomas del problema </a:t>
          </a:r>
          <a:endParaRPr lang="es-EC" sz="1800" kern="1200"/>
        </a:p>
      </dsp:txBody>
      <dsp:txXfrm>
        <a:off x="2058898" y="42419"/>
        <a:ext cx="2188205" cy="757476"/>
      </dsp:txXfrm>
    </dsp:sp>
    <dsp:sp modelId="{E1BCB48C-F806-594F-BAA1-17C7A3FCFB84}">
      <dsp:nvSpPr>
        <dsp:cNvPr id="0" name=""/>
        <dsp:cNvSpPr/>
      </dsp:nvSpPr>
      <dsp:spPr>
        <a:xfrm>
          <a:off x="2017920" y="882845"/>
          <a:ext cx="2270161" cy="839432"/>
        </a:xfrm>
        <a:prstGeom prst="roundRect">
          <a:avLst/>
        </a:prstGeom>
        <a:solidFill>
          <a:schemeClr val="accent1">
            <a:hueOff val="0"/>
            <a:satOff val="0"/>
            <a:lumOff val="0"/>
            <a:alphaOff val="0"/>
          </a:schemeClr>
        </a:solidFill>
        <a:ln>
          <a:noFill/>
        </a:ln>
        <a:effectLst>
          <a:outerShdw blurRad="50800" dist="12700" dir="5400000" algn="ctr"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b="1" i="1" kern="1200"/>
            <a:t>2. Establecer la función de Comunicación para resolverlo </a:t>
          </a:r>
          <a:endParaRPr lang="es-EC" sz="1800" kern="1200"/>
        </a:p>
      </dsp:txBody>
      <dsp:txXfrm>
        <a:off x="2058898" y="923823"/>
        <a:ext cx="2188205" cy="757476"/>
      </dsp:txXfrm>
    </dsp:sp>
    <dsp:sp modelId="{8DB92490-C0D2-7740-949B-F4D17E0DDFF0}">
      <dsp:nvSpPr>
        <dsp:cNvPr id="0" name=""/>
        <dsp:cNvSpPr/>
      </dsp:nvSpPr>
      <dsp:spPr>
        <a:xfrm>
          <a:off x="2017920" y="1764249"/>
          <a:ext cx="2270161" cy="839432"/>
        </a:xfrm>
        <a:prstGeom prst="roundRect">
          <a:avLst/>
        </a:prstGeom>
        <a:solidFill>
          <a:schemeClr val="accent1">
            <a:hueOff val="0"/>
            <a:satOff val="0"/>
            <a:lumOff val="0"/>
            <a:alphaOff val="0"/>
          </a:schemeClr>
        </a:solidFill>
        <a:ln>
          <a:noFill/>
        </a:ln>
        <a:effectLst>
          <a:outerShdw blurRad="50800" dist="12700" dir="5400000" algn="ctr"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b="1" i="1" kern="1200"/>
            <a:t>3. Evaluar, proponer y aplicarle tratamiento </a:t>
          </a:r>
          <a:endParaRPr lang="es-EC" sz="1800" kern="1200"/>
        </a:p>
      </dsp:txBody>
      <dsp:txXfrm>
        <a:off x="2058898" y="1805227"/>
        <a:ext cx="2188205" cy="757476"/>
      </dsp:txXfrm>
    </dsp:sp>
    <dsp:sp modelId="{A3B24A62-5D3E-114B-9EA4-392A0F2CA95D}">
      <dsp:nvSpPr>
        <dsp:cNvPr id="0" name=""/>
        <dsp:cNvSpPr/>
      </dsp:nvSpPr>
      <dsp:spPr>
        <a:xfrm>
          <a:off x="2017920" y="2645652"/>
          <a:ext cx="2270161" cy="839432"/>
        </a:xfrm>
        <a:prstGeom prst="roundRect">
          <a:avLst/>
        </a:prstGeom>
        <a:solidFill>
          <a:schemeClr val="accent1">
            <a:hueOff val="0"/>
            <a:satOff val="0"/>
            <a:lumOff val="0"/>
            <a:alphaOff val="0"/>
          </a:schemeClr>
        </a:solidFill>
        <a:ln>
          <a:noFill/>
        </a:ln>
        <a:effectLst>
          <a:outerShdw blurRad="50800" dist="12700" dir="5400000" algn="ctr"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b="1" i="1" kern="1200"/>
            <a:t>4. Delimitar las complicaciones y el tiempo</a:t>
          </a:r>
          <a:endParaRPr lang="es-EC" sz="1800" kern="1200"/>
        </a:p>
      </dsp:txBody>
      <dsp:txXfrm>
        <a:off x="2058898" y="2686630"/>
        <a:ext cx="2188205" cy="757476"/>
      </dsp:txXfrm>
    </dsp:sp>
    <dsp:sp modelId="{23A3FB45-3A62-194B-BEF1-02024497022A}">
      <dsp:nvSpPr>
        <dsp:cNvPr id="0" name=""/>
        <dsp:cNvSpPr/>
      </dsp:nvSpPr>
      <dsp:spPr>
        <a:xfrm>
          <a:off x="2017920" y="3527056"/>
          <a:ext cx="2270161" cy="839432"/>
        </a:xfrm>
        <a:prstGeom prst="roundRect">
          <a:avLst/>
        </a:prstGeom>
        <a:solidFill>
          <a:schemeClr val="accent1">
            <a:hueOff val="0"/>
            <a:satOff val="0"/>
            <a:lumOff val="0"/>
            <a:alphaOff val="0"/>
          </a:schemeClr>
        </a:solidFill>
        <a:ln>
          <a:noFill/>
        </a:ln>
        <a:effectLst>
          <a:outerShdw blurRad="50800" dist="12700" dir="5400000" algn="ctr"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b="1" i="1" kern="1200"/>
            <a:t>5. Asistir a los operadores en el proceso de solución </a:t>
          </a:r>
          <a:endParaRPr lang="es-EC" sz="1800" kern="1200"/>
        </a:p>
      </dsp:txBody>
      <dsp:txXfrm>
        <a:off x="2058898" y="3568034"/>
        <a:ext cx="2188205" cy="757476"/>
      </dsp:txXfrm>
    </dsp:sp>
    <dsp:sp modelId="{2DAA59DD-9E87-BB48-89E3-DA21E2A7C9E6}">
      <dsp:nvSpPr>
        <dsp:cNvPr id="0" name=""/>
        <dsp:cNvSpPr/>
      </dsp:nvSpPr>
      <dsp:spPr>
        <a:xfrm>
          <a:off x="2017920" y="4408460"/>
          <a:ext cx="2270161" cy="839432"/>
        </a:xfrm>
        <a:prstGeom prst="roundRect">
          <a:avLst/>
        </a:prstGeom>
        <a:solidFill>
          <a:schemeClr val="accent1">
            <a:hueOff val="0"/>
            <a:satOff val="0"/>
            <a:lumOff val="0"/>
            <a:alphaOff val="0"/>
          </a:schemeClr>
        </a:solidFill>
        <a:ln>
          <a:noFill/>
        </a:ln>
        <a:effectLst>
          <a:outerShdw blurRad="50800" dist="12700" dir="5400000" algn="ctr"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b="1" i="1" kern="1200" dirty="0"/>
            <a:t>6. </a:t>
          </a:r>
          <a:r>
            <a:rPr lang="en-US" sz="1800" b="1" i="1" kern="1200" dirty="0" err="1"/>
            <a:t>Evaluar</a:t>
          </a:r>
          <a:r>
            <a:rPr lang="en-US" sz="1800" b="1" i="1" kern="1200" dirty="0"/>
            <a:t> los </a:t>
          </a:r>
          <a:r>
            <a:rPr lang="en-US" sz="1800" b="1" i="1" kern="1200" dirty="0" err="1"/>
            <a:t>resultados</a:t>
          </a:r>
          <a:endParaRPr lang="es-EC" sz="1800" kern="1200" dirty="0"/>
        </a:p>
      </dsp:txBody>
      <dsp:txXfrm>
        <a:off x="2058898" y="4449438"/>
        <a:ext cx="2188205" cy="7574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E2A2C0-3F1C-874E-8791-55B66FD3A3C6}">
      <dsp:nvSpPr>
        <dsp:cNvPr id="0" name=""/>
        <dsp:cNvSpPr/>
      </dsp:nvSpPr>
      <dsp:spPr>
        <a:xfrm>
          <a:off x="1090463" y="2084925"/>
          <a:ext cx="5185689" cy="1708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s-ES" sz="1600" b="0" kern="1200" dirty="0">
              <a:latin typeface="American Typewriter" panose="02090604020004020304" pitchFamily="18" charset="77"/>
            </a:rPr>
            <a:t>“El grave problema de los comunicadores, como el de muchos otros profesionales, es que no contamos con un mapa del territorio o con un modelo del objeto de transformación al que nos enfrentamos específicamente. De ahí que tomemos prestadas las representaciones administrativas vigentes tanto en los círculos académicos como empresariales, sometiendo el proceso trascendente y estratégico de la comunicación a perspectivas e intereses limitantes”. </a:t>
          </a:r>
          <a:endParaRPr lang="es-EC" sz="1600" b="0" kern="1200" dirty="0">
            <a:latin typeface="American Typewriter" panose="02090604020004020304" pitchFamily="18" charset="77"/>
          </a:endParaRPr>
        </a:p>
      </dsp:txBody>
      <dsp:txXfrm>
        <a:off x="1090463" y="2084925"/>
        <a:ext cx="5185689" cy="1708920"/>
      </dsp:txXfrm>
    </dsp:sp>
    <dsp:sp modelId="{11195A84-A474-074E-9161-268E0F12E9EE}">
      <dsp:nvSpPr>
        <dsp:cNvPr id="0" name=""/>
        <dsp:cNvSpPr/>
      </dsp:nvSpPr>
      <dsp:spPr>
        <a:xfrm>
          <a:off x="1073006" y="1378923"/>
          <a:ext cx="412497" cy="412497"/>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F3EF2E8-6410-DC40-B38D-5C9A1CC9AF35}">
      <dsp:nvSpPr>
        <dsp:cNvPr id="0" name=""/>
        <dsp:cNvSpPr/>
      </dsp:nvSpPr>
      <dsp:spPr>
        <a:xfrm>
          <a:off x="1361754" y="801425"/>
          <a:ext cx="412497" cy="412497"/>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A7510C1-7FA4-4C45-A034-421A85A903FE}">
      <dsp:nvSpPr>
        <dsp:cNvPr id="0" name=""/>
        <dsp:cNvSpPr/>
      </dsp:nvSpPr>
      <dsp:spPr>
        <a:xfrm>
          <a:off x="2054751" y="916925"/>
          <a:ext cx="648211" cy="648211"/>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9A3BE1E-A52E-2248-AC0C-28C63A52BAFA}">
      <dsp:nvSpPr>
        <dsp:cNvPr id="0" name=""/>
        <dsp:cNvSpPr/>
      </dsp:nvSpPr>
      <dsp:spPr>
        <a:xfrm>
          <a:off x="2632248" y="281678"/>
          <a:ext cx="412497" cy="412497"/>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03926F7-5BD5-EC41-AB61-A65C371FCAE9}">
      <dsp:nvSpPr>
        <dsp:cNvPr id="0" name=""/>
        <dsp:cNvSpPr/>
      </dsp:nvSpPr>
      <dsp:spPr>
        <a:xfrm>
          <a:off x="3382995" y="50679"/>
          <a:ext cx="412497" cy="412497"/>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F000962-2383-1F46-B4C3-C151ACD53336}">
      <dsp:nvSpPr>
        <dsp:cNvPr id="0" name=""/>
        <dsp:cNvSpPr/>
      </dsp:nvSpPr>
      <dsp:spPr>
        <a:xfrm>
          <a:off x="4306990" y="454927"/>
          <a:ext cx="412497" cy="412497"/>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EACA9D1-B637-774A-9F0E-5691E9697F8E}">
      <dsp:nvSpPr>
        <dsp:cNvPr id="0" name=""/>
        <dsp:cNvSpPr/>
      </dsp:nvSpPr>
      <dsp:spPr>
        <a:xfrm>
          <a:off x="4884487" y="743676"/>
          <a:ext cx="648211" cy="648211"/>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122049-97C0-9541-B125-F8C3C5C6811A}">
      <dsp:nvSpPr>
        <dsp:cNvPr id="0" name=""/>
        <dsp:cNvSpPr/>
      </dsp:nvSpPr>
      <dsp:spPr>
        <a:xfrm>
          <a:off x="5692983" y="1378923"/>
          <a:ext cx="412497" cy="412497"/>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F21944-8BA9-7D4A-BBD1-F7C05D8F855D}">
      <dsp:nvSpPr>
        <dsp:cNvPr id="0" name=""/>
        <dsp:cNvSpPr/>
      </dsp:nvSpPr>
      <dsp:spPr>
        <a:xfrm>
          <a:off x="6039482" y="2014169"/>
          <a:ext cx="412497" cy="412497"/>
        </a:xfrm>
        <a:prstGeom prst="ellipse">
          <a:avLst/>
        </a:prstGeom>
        <a:no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49F404F-6844-AB4A-9A15-064E97EB5A1B}">
      <dsp:nvSpPr>
        <dsp:cNvPr id="0" name=""/>
        <dsp:cNvSpPr/>
      </dsp:nvSpPr>
      <dsp:spPr>
        <a:xfrm>
          <a:off x="3036496" y="801425"/>
          <a:ext cx="1060709" cy="1060709"/>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3C3D13E-D190-2D4C-9E4F-6ADC625F1AA5}">
      <dsp:nvSpPr>
        <dsp:cNvPr id="0" name=""/>
        <dsp:cNvSpPr/>
      </dsp:nvSpPr>
      <dsp:spPr>
        <a:xfrm>
          <a:off x="784257" y="2995915"/>
          <a:ext cx="412497" cy="412497"/>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4891018-4814-5C43-B1A1-67E891FF683B}">
      <dsp:nvSpPr>
        <dsp:cNvPr id="0" name=""/>
        <dsp:cNvSpPr/>
      </dsp:nvSpPr>
      <dsp:spPr>
        <a:xfrm>
          <a:off x="1130755" y="3515662"/>
          <a:ext cx="648211" cy="648211"/>
        </a:xfrm>
        <a:prstGeom prst="ellipse">
          <a:avLst/>
        </a:prstGeom>
        <a:no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37F6279-3E43-0944-8F1D-2F666A9F2A45}">
      <dsp:nvSpPr>
        <dsp:cNvPr id="0" name=""/>
        <dsp:cNvSpPr/>
      </dsp:nvSpPr>
      <dsp:spPr>
        <a:xfrm>
          <a:off x="1997001" y="3977660"/>
          <a:ext cx="942852" cy="942852"/>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2EFE73D-F776-344B-A504-0FEF69739439}">
      <dsp:nvSpPr>
        <dsp:cNvPr id="0" name=""/>
        <dsp:cNvSpPr/>
      </dsp:nvSpPr>
      <dsp:spPr>
        <a:xfrm>
          <a:off x="3209745" y="4728406"/>
          <a:ext cx="412497" cy="412497"/>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A9071B7-E675-4D4E-9860-923F4DDF2883}">
      <dsp:nvSpPr>
        <dsp:cNvPr id="0" name=""/>
        <dsp:cNvSpPr/>
      </dsp:nvSpPr>
      <dsp:spPr>
        <a:xfrm>
          <a:off x="3440744" y="3977660"/>
          <a:ext cx="648211" cy="648211"/>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99F04B5-54A9-2A44-AD3F-19BD2456A6FD}">
      <dsp:nvSpPr>
        <dsp:cNvPr id="0" name=""/>
        <dsp:cNvSpPr/>
      </dsp:nvSpPr>
      <dsp:spPr>
        <a:xfrm>
          <a:off x="4018241" y="4786156"/>
          <a:ext cx="412497" cy="412497"/>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40A3734-BA38-7E49-96B8-37FF836E0E54}">
      <dsp:nvSpPr>
        <dsp:cNvPr id="0" name=""/>
        <dsp:cNvSpPr/>
      </dsp:nvSpPr>
      <dsp:spPr>
        <a:xfrm>
          <a:off x="4537989" y="3862160"/>
          <a:ext cx="942852" cy="942852"/>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6E4EE24-F814-9A4F-86FC-5A16DB750E67}">
      <dsp:nvSpPr>
        <dsp:cNvPr id="0" name=""/>
        <dsp:cNvSpPr/>
      </dsp:nvSpPr>
      <dsp:spPr>
        <a:xfrm>
          <a:off x="5808483" y="3631162"/>
          <a:ext cx="648211" cy="648211"/>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3CDBE2-8395-C049-BC7D-23B992B6293C}">
      <dsp:nvSpPr>
        <dsp:cNvPr id="0" name=""/>
        <dsp:cNvSpPr/>
      </dsp:nvSpPr>
      <dsp:spPr>
        <a:xfrm>
          <a:off x="0" y="1574800"/>
          <a:ext cx="7537704" cy="2099733"/>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DB8AF71-4FB7-0B48-BAA9-E26E565CA57B}">
      <dsp:nvSpPr>
        <dsp:cNvPr id="0" name=""/>
        <dsp:cNvSpPr/>
      </dsp:nvSpPr>
      <dsp:spPr>
        <a:xfrm>
          <a:off x="3395" y="0"/>
          <a:ext cx="1633046" cy="2099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b" anchorCtr="0">
          <a:noAutofit/>
        </a:bodyPr>
        <a:lstStyle/>
        <a:p>
          <a:pPr marL="0" lvl="0" indent="0" algn="ctr" defTabSz="666750">
            <a:lnSpc>
              <a:spcPct val="90000"/>
            </a:lnSpc>
            <a:spcBef>
              <a:spcPct val="0"/>
            </a:spcBef>
            <a:spcAft>
              <a:spcPct val="35000"/>
            </a:spcAft>
            <a:buNone/>
          </a:pPr>
          <a:r>
            <a:rPr lang="es-ES" sz="1500" b="1" kern="1200"/>
            <a:t>INDIVIDUO</a:t>
          </a:r>
          <a:endParaRPr lang="es-EC" sz="1500" kern="1200"/>
        </a:p>
      </dsp:txBody>
      <dsp:txXfrm>
        <a:off x="3395" y="0"/>
        <a:ext cx="1633046" cy="2099733"/>
      </dsp:txXfrm>
    </dsp:sp>
    <dsp:sp modelId="{201535DA-81DF-534A-87E8-51B561876397}">
      <dsp:nvSpPr>
        <dsp:cNvPr id="0" name=""/>
        <dsp:cNvSpPr/>
      </dsp:nvSpPr>
      <dsp:spPr>
        <a:xfrm>
          <a:off x="557451" y="2362200"/>
          <a:ext cx="524933" cy="524933"/>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A25E797-15FA-C64D-AFD2-702102866AC0}">
      <dsp:nvSpPr>
        <dsp:cNvPr id="0" name=""/>
        <dsp:cNvSpPr/>
      </dsp:nvSpPr>
      <dsp:spPr>
        <a:xfrm>
          <a:off x="1718094" y="3149600"/>
          <a:ext cx="1633046" cy="2099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es-ES" sz="1500" b="1" kern="1200"/>
            <a:t>COMUNICACIÓN</a:t>
          </a:r>
          <a:endParaRPr lang="es-EC" sz="1500" kern="1200"/>
        </a:p>
      </dsp:txBody>
      <dsp:txXfrm>
        <a:off x="1718094" y="3149600"/>
        <a:ext cx="1633046" cy="2099733"/>
      </dsp:txXfrm>
    </dsp:sp>
    <dsp:sp modelId="{64B23090-3AE0-8147-A3FC-C6CB300BA9A8}">
      <dsp:nvSpPr>
        <dsp:cNvPr id="0" name=""/>
        <dsp:cNvSpPr/>
      </dsp:nvSpPr>
      <dsp:spPr>
        <a:xfrm>
          <a:off x="2272150" y="2362200"/>
          <a:ext cx="524933" cy="524933"/>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3CD9167-1843-0548-8B8B-E2243AD6EE4A}">
      <dsp:nvSpPr>
        <dsp:cNvPr id="0" name=""/>
        <dsp:cNvSpPr/>
      </dsp:nvSpPr>
      <dsp:spPr>
        <a:xfrm>
          <a:off x="3432792" y="0"/>
          <a:ext cx="1633046" cy="2099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b" anchorCtr="0">
          <a:noAutofit/>
        </a:bodyPr>
        <a:lstStyle/>
        <a:p>
          <a:pPr marL="0" lvl="0" indent="0" algn="ctr" defTabSz="666750">
            <a:lnSpc>
              <a:spcPct val="90000"/>
            </a:lnSpc>
            <a:spcBef>
              <a:spcPct val="0"/>
            </a:spcBef>
            <a:spcAft>
              <a:spcPct val="35000"/>
            </a:spcAft>
            <a:buNone/>
          </a:pPr>
          <a:r>
            <a:rPr lang="es-ES" sz="1500" b="1" kern="1200"/>
            <a:t>CULTURA </a:t>
          </a:r>
          <a:endParaRPr lang="es-EC" sz="1500" kern="1200"/>
        </a:p>
      </dsp:txBody>
      <dsp:txXfrm>
        <a:off x="3432792" y="0"/>
        <a:ext cx="1633046" cy="2099733"/>
      </dsp:txXfrm>
    </dsp:sp>
    <dsp:sp modelId="{EB7F5ED4-450E-DB49-BF68-52594BA3AF96}">
      <dsp:nvSpPr>
        <dsp:cNvPr id="0" name=""/>
        <dsp:cNvSpPr/>
      </dsp:nvSpPr>
      <dsp:spPr>
        <a:xfrm>
          <a:off x="3986849" y="2362200"/>
          <a:ext cx="524933" cy="524933"/>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DA96ECF-F6E8-1D44-96EE-02E5F39A5436}">
      <dsp:nvSpPr>
        <dsp:cNvPr id="0" name=""/>
        <dsp:cNvSpPr/>
      </dsp:nvSpPr>
      <dsp:spPr>
        <a:xfrm>
          <a:off x="5147491" y="3149600"/>
          <a:ext cx="1633046" cy="2099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es-ES" sz="1500" b="1" kern="1200"/>
            <a:t>COMUNIDAD</a:t>
          </a:r>
          <a:endParaRPr lang="es-EC" sz="1500" kern="1200"/>
        </a:p>
      </dsp:txBody>
      <dsp:txXfrm>
        <a:off x="5147491" y="3149600"/>
        <a:ext cx="1633046" cy="2099733"/>
      </dsp:txXfrm>
    </dsp:sp>
    <dsp:sp modelId="{D65AD44C-2809-984B-8B51-9066F5FBB5E8}">
      <dsp:nvSpPr>
        <dsp:cNvPr id="0" name=""/>
        <dsp:cNvSpPr/>
      </dsp:nvSpPr>
      <dsp:spPr>
        <a:xfrm>
          <a:off x="5701548" y="2362200"/>
          <a:ext cx="524933" cy="524933"/>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B30D0A-E9C4-384F-AE65-7055C46B544B}">
      <dsp:nvSpPr>
        <dsp:cNvPr id="0" name=""/>
        <dsp:cNvSpPr/>
      </dsp:nvSpPr>
      <dsp:spPr>
        <a:xfrm>
          <a:off x="1837583" y="937"/>
          <a:ext cx="1747557" cy="1747557"/>
        </a:xfrm>
        <a:prstGeom prst="ellipse">
          <a:avLst/>
        </a:prstGeom>
        <a:gradFill rotWithShape="0">
          <a:gsLst>
            <a:gs pos="0">
              <a:schemeClr val="accent1">
                <a:hueOff val="0"/>
                <a:satOff val="0"/>
                <a:lumOff val="0"/>
                <a:alphaOff val="0"/>
                <a:tint val="100000"/>
                <a:shade val="85000"/>
                <a:satMod val="100000"/>
                <a:lumMod val="100000"/>
              </a:schemeClr>
            </a:gs>
            <a:gs pos="100000">
              <a:schemeClr val="accent1">
                <a:hueOff val="0"/>
                <a:satOff val="0"/>
                <a:lumOff val="0"/>
                <a:alphaOff val="0"/>
                <a:tint val="90000"/>
                <a:shade val="100000"/>
                <a:satMod val="150000"/>
                <a:lumMod val="100000"/>
              </a:schemeClr>
            </a:gs>
          </a:gsLst>
          <a:path path="circle">
            <a:fillToRect l="100000" t="100000" r="100000" b="100000"/>
          </a:path>
        </a:gradFill>
        <a:ln>
          <a:noFill/>
        </a:ln>
        <a:effectLst>
          <a:outerShdw blurRad="50800" dist="12700" dir="5400000" algn="ctr" rotWithShape="0">
            <a:srgbClr val="000000">
              <a:alpha val="5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s-EC" sz="1300" kern="1200"/>
            <a:t>SISTEMA COMUNICATIVO </a:t>
          </a:r>
        </a:p>
      </dsp:txBody>
      <dsp:txXfrm>
        <a:off x="2093507" y="256861"/>
        <a:ext cx="1235709" cy="1235709"/>
      </dsp:txXfrm>
    </dsp:sp>
    <dsp:sp modelId="{FC85389C-0F10-6941-BD8C-7FF5CC32D8D0}">
      <dsp:nvSpPr>
        <dsp:cNvPr id="0" name=""/>
        <dsp:cNvSpPr/>
      </dsp:nvSpPr>
      <dsp:spPr>
        <a:xfrm rot="3600000">
          <a:off x="3128493" y="1705372"/>
          <a:ext cx="465418" cy="589800"/>
        </a:xfrm>
        <a:prstGeom prst="rightArrow">
          <a:avLst>
            <a:gd name="adj1" fmla="val 60000"/>
            <a:gd name="adj2" fmla="val 50000"/>
          </a:avLst>
        </a:prstGeom>
        <a:solidFill>
          <a:schemeClr val="accent1">
            <a:tint val="60000"/>
            <a:hueOff val="0"/>
            <a:satOff val="0"/>
            <a:lumOff val="0"/>
            <a:alphaOff val="0"/>
          </a:schemeClr>
        </a:solidFill>
        <a:ln>
          <a:noFill/>
        </a:ln>
        <a:effectLst>
          <a:outerShdw blurRad="50800" dist="12700" dir="5400000" algn="ctr" rotWithShape="0">
            <a:srgbClr val="000000">
              <a:alpha val="50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s-ES" sz="1100" kern="1200"/>
        </a:p>
      </dsp:txBody>
      <dsp:txXfrm>
        <a:off x="3163399" y="1762873"/>
        <a:ext cx="325793" cy="353880"/>
      </dsp:txXfrm>
    </dsp:sp>
    <dsp:sp modelId="{AC648391-B22B-1944-B019-C5E51563458B}">
      <dsp:nvSpPr>
        <dsp:cNvPr id="0" name=""/>
        <dsp:cNvSpPr/>
      </dsp:nvSpPr>
      <dsp:spPr>
        <a:xfrm>
          <a:off x="3150436" y="2274864"/>
          <a:ext cx="1747557" cy="1747557"/>
        </a:xfrm>
        <a:prstGeom prst="ellipse">
          <a:avLst/>
        </a:prstGeom>
        <a:gradFill rotWithShape="0">
          <a:gsLst>
            <a:gs pos="0">
              <a:schemeClr val="accent1">
                <a:hueOff val="0"/>
                <a:satOff val="0"/>
                <a:lumOff val="0"/>
                <a:alphaOff val="0"/>
                <a:tint val="100000"/>
                <a:shade val="85000"/>
                <a:satMod val="100000"/>
                <a:lumMod val="100000"/>
              </a:schemeClr>
            </a:gs>
            <a:gs pos="100000">
              <a:schemeClr val="accent1">
                <a:hueOff val="0"/>
                <a:satOff val="0"/>
                <a:lumOff val="0"/>
                <a:alphaOff val="0"/>
                <a:tint val="90000"/>
                <a:shade val="100000"/>
                <a:satMod val="150000"/>
                <a:lumMod val="100000"/>
              </a:schemeClr>
            </a:gs>
          </a:gsLst>
          <a:path path="circle">
            <a:fillToRect l="100000" t="100000" r="100000" b="100000"/>
          </a:path>
        </a:gradFill>
        <a:ln>
          <a:noFill/>
        </a:ln>
        <a:effectLst>
          <a:outerShdw blurRad="50800" dist="12700" dir="5400000" algn="ctr" rotWithShape="0">
            <a:srgbClr val="000000">
              <a:alpha val="5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s-EC" sz="1300" kern="1200"/>
            <a:t>SISTEMA CULTURAL </a:t>
          </a:r>
        </a:p>
      </dsp:txBody>
      <dsp:txXfrm>
        <a:off x="3406360" y="2530788"/>
        <a:ext cx="1235709" cy="1235709"/>
      </dsp:txXfrm>
    </dsp:sp>
    <dsp:sp modelId="{87769DDC-BAA9-EC48-AA5E-2AED6B2A92E4}">
      <dsp:nvSpPr>
        <dsp:cNvPr id="0" name=""/>
        <dsp:cNvSpPr/>
      </dsp:nvSpPr>
      <dsp:spPr>
        <a:xfrm rot="10800000">
          <a:off x="2491825" y="2853743"/>
          <a:ext cx="465418" cy="589800"/>
        </a:xfrm>
        <a:prstGeom prst="rightArrow">
          <a:avLst>
            <a:gd name="adj1" fmla="val 60000"/>
            <a:gd name="adj2" fmla="val 50000"/>
          </a:avLst>
        </a:prstGeom>
        <a:solidFill>
          <a:schemeClr val="accent1">
            <a:tint val="60000"/>
            <a:hueOff val="0"/>
            <a:satOff val="0"/>
            <a:lumOff val="0"/>
            <a:alphaOff val="0"/>
          </a:schemeClr>
        </a:solidFill>
        <a:ln>
          <a:noFill/>
        </a:ln>
        <a:effectLst>
          <a:outerShdw blurRad="50800" dist="12700" dir="5400000" algn="ctr" rotWithShape="0">
            <a:srgbClr val="000000">
              <a:alpha val="50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s-ES" sz="1100" kern="1200"/>
        </a:p>
      </dsp:txBody>
      <dsp:txXfrm rot="10800000">
        <a:off x="2631450" y="2971703"/>
        <a:ext cx="325793" cy="353880"/>
      </dsp:txXfrm>
    </dsp:sp>
    <dsp:sp modelId="{12E4032A-1F0D-984D-A1D6-AC11FDB6B511}">
      <dsp:nvSpPr>
        <dsp:cNvPr id="0" name=""/>
        <dsp:cNvSpPr/>
      </dsp:nvSpPr>
      <dsp:spPr>
        <a:xfrm>
          <a:off x="524730" y="2274864"/>
          <a:ext cx="1747557" cy="1747557"/>
        </a:xfrm>
        <a:prstGeom prst="ellipse">
          <a:avLst/>
        </a:prstGeom>
        <a:gradFill rotWithShape="0">
          <a:gsLst>
            <a:gs pos="0">
              <a:schemeClr val="accent1">
                <a:hueOff val="0"/>
                <a:satOff val="0"/>
                <a:lumOff val="0"/>
                <a:alphaOff val="0"/>
                <a:tint val="100000"/>
                <a:shade val="85000"/>
                <a:satMod val="100000"/>
                <a:lumMod val="100000"/>
              </a:schemeClr>
            </a:gs>
            <a:gs pos="100000">
              <a:schemeClr val="accent1">
                <a:hueOff val="0"/>
                <a:satOff val="0"/>
                <a:lumOff val="0"/>
                <a:alphaOff val="0"/>
                <a:tint val="90000"/>
                <a:shade val="100000"/>
                <a:satMod val="150000"/>
                <a:lumMod val="100000"/>
              </a:schemeClr>
            </a:gs>
          </a:gsLst>
          <a:path path="circle">
            <a:fillToRect l="100000" t="100000" r="100000" b="100000"/>
          </a:path>
        </a:gradFill>
        <a:ln>
          <a:noFill/>
        </a:ln>
        <a:effectLst>
          <a:outerShdw blurRad="50800" dist="12700" dir="5400000" algn="ctr" rotWithShape="0">
            <a:srgbClr val="000000">
              <a:alpha val="5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s-EC" sz="1300" kern="1200"/>
            <a:t>SISTEMA SOCIAL </a:t>
          </a:r>
        </a:p>
      </dsp:txBody>
      <dsp:txXfrm>
        <a:off x="780654" y="2530788"/>
        <a:ext cx="1235709" cy="1235709"/>
      </dsp:txXfrm>
    </dsp:sp>
    <dsp:sp modelId="{CE1FCD0E-2B98-6748-A488-2F3A2D610274}">
      <dsp:nvSpPr>
        <dsp:cNvPr id="0" name=""/>
        <dsp:cNvSpPr/>
      </dsp:nvSpPr>
      <dsp:spPr>
        <a:xfrm rot="18000000">
          <a:off x="1815640" y="1728187"/>
          <a:ext cx="465418" cy="589800"/>
        </a:xfrm>
        <a:prstGeom prst="rightArrow">
          <a:avLst>
            <a:gd name="adj1" fmla="val 60000"/>
            <a:gd name="adj2" fmla="val 50000"/>
          </a:avLst>
        </a:prstGeom>
        <a:solidFill>
          <a:schemeClr val="accent1">
            <a:tint val="60000"/>
            <a:hueOff val="0"/>
            <a:satOff val="0"/>
            <a:lumOff val="0"/>
            <a:alphaOff val="0"/>
          </a:schemeClr>
        </a:solidFill>
        <a:ln>
          <a:noFill/>
        </a:ln>
        <a:effectLst>
          <a:outerShdw blurRad="50800" dist="12700" dir="5400000" algn="ctr" rotWithShape="0">
            <a:srgbClr val="000000">
              <a:alpha val="50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s-ES" sz="1100" kern="1200"/>
        </a:p>
      </dsp:txBody>
      <dsp:txXfrm>
        <a:off x="1850546" y="1906606"/>
        <a:ext cx="325793" cy="35388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065A16-9351-6745-B168-F1D0CA168598}">
      <dsp:nvSpPr>
        <dsp:cNvPr id="0" name=""/>
        <dsp:cNvSpPr/>
      </dsp:nvSpPr>
      <dsp:spPr>
        <a:xfrm>
          <a:off x="948281" y="419946"/>
          <a:ext cx="4409440" cy="4409440"/>
        </a:xfrm>
        <a:prstGeom prst="ellipse">
          <a:avLst/>
        </a:prstGeom>
        <a:solidFill>
          <a:schemeClr val="accent3"/>
        </a:solidFill>
        <a:ln w="15875" cap="flat" cmpd="sng" algn="ctr">
          <a:solidFill>
            <a:schemeClr val="lt1">
              <a:hueOff val="0"/>
              <a:satOff val="0"/>
              <a:lum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s-ES" sz="1800" kern="1200" dirty="0">
              <a:solidFill>
                <a:schemeClr val="tx1"/>
              </a:solidFill>
            </a:rPr>
            <a:t>Las Ciencias Económicas y Empresariales consideren a la comunicación como un factor directivo y no promocional, el día en el que la ubiquen en el centro y al inicio y no al final del proceso, la comunicación habrá dejado de ser un problema de la organización moderna y habrá dado un paso importante al servicio de la verdadera competitividad de las empresas. </a:t>
          </a:r>
          <a:endParaRPr lang="es-EC" sz="1800" kern="1200" dirty="0">
            <a:solidFill>
              <a:schemeClr val="tx1"/>
            </a:solidFill>
          </a:endParaRPr>
        </a:p>
      </dsp:txBody>
      <dsp:txXfrm>
        <a:off x="1604447" y="1076113"/>
        <a:ext cx="3097107" cy="309710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DE1030-18CA-C44A-B4D8-AEFFDC39D4C5}">
      <dsp:nvSpPr>
        <dsp:cNvPr id="0" name=""/>
        <dsp:cNvSpPr/>
      </dsp:nvSpPr>
      <dsp:spPr>
        <a:xfrm>
          <a:off x="528334" y="0"/>
          <a:ext cx="5249334" cy="5249334"/>
        </a:xfrm>
        <a:prstGeom prst="ellipse">
          <a:avLst/>
        </a:prstGeom>
        <a:solidFill>
          <a:srgbClr val="FFC000">
            <a:alpha val="50000"/>
          </a:srgbClr>
        </a:solidFill>
        <a:ln w="15875" cap="flat" cmpd="sng" algn="ctr">
          <a:solidFill>
            <a:srgbClr val="FFC000"/>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s-ES" sz="2400" kern="1200" dirty="0">
              <a:latin typeface="American Typewriter" panose="02090604020004020304" pitchFamily="18" charset="77"/>
            </a:rPr>
            <a:t>Forma discursiva a través de la cual cuenta historias, chismes, chistes de éxito y fracaso que construyen una realidad que se desea transmitir. Como resultado, llama la atención, instala la creencia y se graba en la memoria.</a:t>
          </a:r>
          <a:endParaRPr lang="es-EC" sz="2400" kern="1200" dirty="0">
            <a:latin typeface="American Typewriter" panose="02090604020004020304" pitchFamily="18" charset="77"/>
          </a:endParaRPr>
        </a:p>
      </dsp:txBody>
      <dsp:txXfrm>
        <a:off x="1297081" y="768747"/>
        <a:ext cx="3711840" cy="371184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C7EA68-3980-E140-B120-2D67024A7D26}">
      <dsp:nvSpPr>
        <dsp:cNvPr id="0" name=""/>
        <dsp:cNvSpPr/>
      </dsp:nvSpPr>
      <dsp:spPr>
        <a:xfrm>
          <a:off x="0" y="567337"/>
          <a:ext cx="5571067" cy="524745"/>
        </a:xfrm>
        <a:prstGeom prst="round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EC" sz="2300" kern="1200"/>
            <a:t>1. Teoría compleja de los jugadores</a:t>
          </a:r>
        </a:p>
      </dsp:txBody>
      <dsp:txXfrm>
        <a:off x="25616" y="592953"/>
        <a:ext cx="5519835" cy="473513"/>
      </dsp:txXfrm>
    </dsp:sp>
    <dsp:sp modelId="{F287A370-643D-8E44-A32A-FFD08B5664DA}">
      <dsp:nvSpPr>
        <dsp:cNvPr id="0" name=""/>
        <dsp:cNvSpPr/>
      </dsp:nvSpPr>
      <dsp:spPr>
        <a:xfrm>
          <a:off x="0" y="1158322"/>
          <a:ext cx="5571067" cy="524745"/>
        </a:xfrm>
        <a:prstGeom prst="round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EC" sz="2300" kern="1200"/>
            <a:t>2. Modelo del hombre – jugador</a:t>
          </a:r>
        </a:p>
      </dsp:txBody>
      <dsp:txXfrm>
        <a:off x="25616" y="1183938"/>
        <a:ext cx="5519835" cy="473513"/>
      </dsp:txXfrm>
    </dsp:sp>
    <dsp:sp modelId="{EC0F6E42-F5A3-EB4B-A6D5-A53ED575ACAD}">
      <dsp:nvSpPr>
        <dsp:cNvPr id="0" name=""/>
        <dsp:cNvSpPr/>
      </dsp:nvSpPr>
      <dsp:spPr>
        <a:xfrm>
          <a:off x="0" y="1749307"/>
          <a:ext cx="5571067" cy="524745"/>
        </a:xfrm>
        <a:prstGeom prst="round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EC" sz="2300" kern="1200"/>
            <a:t>3. Decisiones bajo estados mentales y valores</a:t>
          </a:r>
        </a:p>
      </dsp:txBody>
      <dsp:txXfrm>
        <a:off x="25616" y="1774923"/>
        <a:ext cx="5519835" cy="473513"/>
      </dsp:txXfrm>
    </dsp:sp>
    <dsp:sp modelId="{14F27A59-331B-9D4D-BB1A-23D972E1FDA9}">
      <dsp:nvSpPr>
        <dsp:cNvPr id="0" name=""/>
        <dsp:cNvSpPr/>
      </dsp:nvSpPr>
      <dsp:spPr>
        <a:xfrm>
          <a:off x="0" y="2340292"/>
          <a:ext cx="5571067" cy="524745"/>
        </a:xfrm>
        <a:prstGeom prst="round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EC" sz="2300" kern="1200"/>
            <a:t>4. Decisiones bajo incertidumbre</a:t>
          </a:r>
        </a:p>
      </dsp:txBody>
      <dsp:txXfrm>
        <a:off x="25616" y="2365908"/>
        <a:ext cx="5519835" cy="473513"/>
      </dsp:txXfrm>
    </dsp:sp>
    <dsp:sp modelId="{4AAEF076-0B7B-0F40-8E0D-38705E86E715}">
      <dsp:nvSpPr>
        <dsp:cNvPr id="0" name=""/>
        <dsp:cNvSpPr/>
      </dsp:nvSpPr>
      <dsp:spPr>
        <a:xfrm>
          <a:off x="0" y="2931277"/>
          <a:ext cx="5571067" cy="524745"/>
        </a:xfrm>
        <a:prstGeom prst="round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EC" sz="2300" kern="1200"/>
            <a:t>5. Reglas hermenéuticas y narrativas</a:t>
          </a:r>
        </a:p>
      </dsp:txBody>
      <dsp:txXfrm>
        <a:off x="25616" y="2956893"/>
        <a:ext cx="5519835" cy="473513"/>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RandomtoResultProcess">
  <dgm:title val=""/>
  <dgm:desc val=""/>
  <dgm:catLst>
    <dgm:cat type="process" pri="1275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clrData>
  <dgm:layoutNode name="Name0">
    <dgm:varLst>
      <dgm:dir/>
      <dgm:animOne val="branch"/>
      <dgm:animLvl val="lvl"/>
    </dgm:varLst>
    <dgm:choose name="Name1">
      <dgm:if name="Name2" func="var" arg="dir" op="equ" val="norm">
        <dgm:alg type="lin">
          <dgm:param type="fallback" val="2D"/>
          <dgm:param type="nodeVertAlign" val="t"/>
        </dgm:alg>
      </dgm:if>
      <dgm:else name="Name3">
        <dgm:alg type="lin">
          <dgm:param type="fallback" val="2D"/>
          <dgm:param type="nodeVertAlign" val="t"/>
          <dgm:param type="linDir" val="fromR"/>
        </dgm:alg>
      </dgm:else>
    </dgm:choose>
    <dgm:shape xmlns:r="http://schemas.openxmlformats.org/officeDocument/2006/relationships" r:blip="">
      <dgm:adjLst/>
    </dgm:shape>
    <dgm:constrLst>
      <dgm:constr type="userH" refType="h" fact="2"/>
      <dgm:constr type="w" for="ch" forName="chaos" refType="userH" fact="0.681"/>
      <dgm:constr type="h" for="ch" forName="chaos" refType="userH"/>
      <dgm:constr type="w" for="ch" forName="middle" refType="userH" fact="0.6"/>
      <dgm:constr type="h" for="ch" forName="middle" refType="userH"/>
      <dgm:constr type="w" for="ch" forName="last" refType="userH" fact="0.6"/>
      <dgm:constr type="h" for="ch" forName="last" refType="userH"/>
      <dgm:constr type="w" for="ch" forName="chevronComposite1" refType="userH" fact="0.22"/>
      <dgm:constr type="h" for="ch" forName="chevronComposite1" refType="userH" fact="0.52"/>
      <dgm:constr type="w" for="ch" forName="chevronComposite2" refType="userH" fact="0.22"/>
      <dgm:constr type="h" for="ch" forName="chevronComposite2" refType="userH" fact="0.52"/>
      <dgm:constr type="w" for="ch" forName="overlap" refType="userH" fact="-0.04"/>
      <dgm:constr type="h" for="ch" forName="overlap" refType="userH" fact="0.06"/>
      <dgm:constr type="primFontSz" for="des" forName="parTx1" op="equ" val="65"/>
      <dgm:constr type="primFontSz" for="des" forName="parTxMid" refType="primFontSz" refFor="des" refForName="parTx1" op="equ"/>
      <dgm:constr type="primFontSz" for="des" forName="circleTx" refType="primFontSz" refFor="des" refForName="parTx1" op="equ"/>
      <dgm:constr type="primFontSz" for="des" forName="desTx1" op="equ" val="65"/>
      <dgm:constr type="primFontSz" for="des" forName="desTxMid" refType="primFontSz" refFor="des" refForName="desTx1" op="equ"/>
      <dgm:constr type="primFontSz" for="des" forName="desTxN" refType="primFontSz" refFor="des" refForName="desTx1" op="equ"/>
    </dgm:constrLst>
    <dgm:forEach name="Name4" axis="ch" ptType="node">
      <dgm:choose name="Name5">
        <dgm:if name="Name6" axis="self" ptType="node" func="pos" op="equ" val="1">
          <dgm:layoutNode name="chaos">
            <dgm:alg type="composite"/>
            <dgm:shape xmlns:r="http://schemas.openxmlformats.org/officeDocument/2006/relationships" r:blip="">
              <dgm:adjLst/>
            </dgm:shape>
            <dgm:presOf/>
            <dgm:constrLst>
              <dgm:constr type="ctrX" for="ch" forName="parTx1" refType="w" fact="0.5"/>
              <dgm:constr type="t" for="ch" forName="parTx1" refType="w" fact="0.32"/>
              <dgm:constr type="w" for="ch" forName="parTx1" refType="w" fact="0.88"/>
              <dgm:constr type="h" for="ch" forName="parTx1" refType="w" fact="0.29"/>
              <dgm:constr type="ctrX" for="ch" forName="desTx1" refType="w" fact="0.5"/>
              <dgm:constr type="b" for="ch" forName="desTx1" refType="h"/>
              <dgm:constr type="w" for="ch" forName="desTx1" refType="w" fact="0.88"/>
              <dgm:constr type="h" for="ch" forName="desTx1" refType="h" fact="0.37"/>
              <dgm:constr type="l" for="ch" forName="c1" refType="w" fact="0.05"/>
              <dgm:constr type="t" for="ch" forName="c1" refType="w" fact="0.23"/>
              <dgm:constr type="w" for="ch" forName="c1" refType="w" fact="0.07"/>
              <dgm:constr type="h" for="ch" forName="c1" refType="w" refFor="ch" refForName="c1"/>
              <dgm:constr type="l" for="ch" forName="c2" refType="w" fact="0.1"/>
              <dgm:constr type="t" for="ch" forName="c2" refType="w" fact="0.13"/>
              <dgm:constr type="w" for="ch" forName="c2" refType="w" fact="0.07"/>
              <dgm:constr type="h" for="ch" forName="c2" refType="w" refFor="ch" refForName="c2"/>
              <dgm:constr type="l" for="ch" forName="c3" refType="w" fact="0.22"/>
              <dgm:constr type="t" for="ch" forName="c3" refType="w" fact="0.15"/>
              <dgm:constr type="w" for="ch" forName="c3" refType="w" fact="0.11"/>
              <dgm:constr type="h" for="ch" forName="c3" refType="w" refFor="ch" refForName="c3"/>
              <dgm:constr type="l" for="ch" forName="c4" refType="w" fact="0.32"/>
              <dgm:constr type="t" for="ch" forName="c4" refType="w" fact="0.04"/>
              <dgm:constr type="w" for="ch" forName="c4" refType="w" fact="0.07"/>
              <dgm:constr type="h" for="ch" forName="c4" refType="w" refFor="ch" refForName="c4"/>
              <dgm:constr type="l" for="ch" forName="c5" refType="w" fact="0.45"/>
              <dgm:constr type="t" for="ch" forName="c5" refType="w" fact="0"/>
              <dgm:constr type="w" for="ch" forName="c5" refType="w" fact="0.07"/>
              <dgm:constr type="h" for="ch" forName="c5" refType="w" refFor="ch" refForName="c5"/>
              <dgm:constr type="l" for="ch" forName="c6" refType="w" fact="0.61"/>
              <dgm:constr type="t" for="ch" forName="c6" refType="w" fact="0.07"/>
              <dgm:constr type="w" for="ch" forName="c6" refType="w" fact="0.07"/>
              <dgm:constr type="h" for="ch" forName="c6" refType="w" refFor="ch" refForName="c6"/>
              <dgm:constr type="l" for="ch" forName="c7" refType="w" fact="0.71"/>
              <dgm:constr type="t" for="ch" forName="c7" refType="w" fact="0.12"/>
              <dgm:constr type="w" for="ch" forName="c7" refType="w" fact="0.11"/>
              <dgm:constr type="h" for="ch" forName="c7" refType="w" refFor="ch" refForName="c7"/>
              <dgm:constr type="l" for="ch" forName="c8" refType="w" fact="0.85"/>
              <dgm:constr type="t" for="ch" forName="c8" refType="w" fact="0.23"/>
              <dgm:constr type="w" for="ch" forName="c8" refType="w" fact="0.07"/>
              <dgm:constr type="h" for="ch" forName="c8" refType="w" refFor="ch" refForName="c8"/>
              <dgm:constr type="l" for="ch" forName="c9" refType="w" fact="0.91"/>
              <dgm:constr type="t" for="ch" forName="c9" refType="w" fact="0.34"/>
              <dgm:constr type="w" for="ch" forName="c9" refType="w" fact="0.07"/>
              <dgm:constr type="h" for="ch" forName="c9" refType="w" refFor="ch" refForName="c9"/>
              <dgm:constr type="l" for="ch" forName="c10" refType="w" fact="0.39"/>
              <dgm:constr type="t" for="ch" forName="c10" refType="w" fact="0.13"/>
              <dgm:constr type="w" for="ch" forName="c10" refType="w" fact="0.18"/>
              <dgm:constr type="h" for="ch" forName="c10" refType="w" refFor="ch" refForName="c10"/>
              <dgm:constr type="l" for="ch" forName="c11" refType="w" fact="0"/>
              <dgm:constr type="t" for="ch" forName="c11" refType="w" fact="0.51"/>
              <dgm:constr type="w" for="ch" forName="c11" refType="w" fact="0.07"/>
              <dgm:constr type="h" for="ch" forName="c11" refType="w" refFor="ch" refForName="c11"/>
              <dgm:constr type="l" for="ch" forName="c12" refType="w" fact="0.06"/>
              <dgm:constr type="t" for="ch" forName="c12" refType="w" fact="0.6"/>
              <dgm:constr type="w" for="ch" forName="c12" refType="w" fact="0.11"/>
              <dgm:constr type="h" for="ch" forName="c12" refType="w" refFor="ch" refForName="c12"/>
              <dgm:constr type="l" for="ch" forName="c13" refType="w" fact="0.21"/>
              <dgm:constr type="t" for="ch" forName="c13" refType="w" fact="0.68"/>
              <dgm:constr type="w" for="ch" forName="c13" refType="w" fact="0.16"/>
              <dgm:constr type="h" for="ch" forName="c13" refType="w" refFor="ch" refForName="c13"/>
              <dgm:constr type="l" for="ch" forName="c14" refType="w" fact="0.42"/>
              <dgm:constr type="t" for="ch" forName="c14" refType="w" fact="0.81"/>
              <dgm:constr type="w" for="ch" forName="c14" refType="w" fact="0.07"/>
              <dgm:constr type="h" for="ch" forName="c14" refType="w" refFor="ch" refForName="c14"/>
              <dgm:constr type="l" for="ch" forName="c15" refType="w" fact="0.46"/>
              <dgm:constr type="t" for="ch" forName="c15" refType="w" fact="0.68"/>
              <dgm:constr type="w" for="ch" forName="c15" refType="w" fact="0.11"/>
              <dgm:constr type="h" for="ch" forName="c15" refType="w" refFor="ch" refForName="c15"/>
              <dgm:constr type="l" for="ch" forName="c16" refType="w" fact="0.56"/>
              <dgm:constr type="t" for="ch" forName="c16" refType="w" fact="0.82"/>
              <dgm:constr type="w" for="ch" forName="c16" refType="w" fact="0.07"/>
              <dgm:constr type="h" for="ch" forName="c16" refType="w" refFor="ch" refForName="c16"/>
              <dgm:constr type="l" for="ch" forName="c17" refType="w" fact="0.65"/>
              <dgm:constr type="t" for="ch" forName="c17" refType="w" fact="0.66"/>
              <dgm:constr type="w" for="ch" forName="c17" refType="w" fact="0.16"/>
              <dgm:constr type="h" for="ch" forName="c17" refType="w" refFor="ch" refForName="c17"/>
              <dgm:constr type="l" for="ch" forName="c18" refType="w" fact="0.87"/>
              <dgm:constr type="t" for="ch" forName="c18" refType="w" fact="0.62"/>
              <dgm:constr type="w" for="ch" forName="c18" refType="w" fact="0.11"/>
              <dgm:constr type="h" for="ch" forName="c18" refType="w" refFor="ch" refForName="c18"/>
            </dgm:constrLst>
            <dgm:layoutNode name="parTx1"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7">
              <dgm:if name="Name8" axis="ch" ptType="node" func="cnt" op="gte" val="1">
                <dgm:layoutNode name="desTx1" styleLbl="revTx">
                  <dgm:varLst>
                    <dgm:bulletEnabled val="1"/>
                  </dgm:varLst>
                  <dgm:choose name="Name9">
                    <dgm:if name="Name10" axis="ch" ptType="node" func="cnt" op="equ" val="1">
                      <dgm:alg type="tx">
                        <dgm:param type="shpTxLTRAlignCh" val="l"/>
                      </dgm:alg>
                    </dgm:if>
                    <dgm:else name="Name11">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2"/>
            </dgm:choose>
            <dgm:layoutNode name="c1" styleLbl="node1">
              <dgm:alg type="sp"/>
              <dgm:shape xmlns:r="http://schemas.openxmlformats.org/officeDocument/2006/relationships" type="ellipse" r:blip="">
                <dgm:adjLst/>
              </dgm:shape>
              <dgm:presOf/>
            </dgm:layoutNode>
            <dgm:layoutNode name="c2" styleLbl="node1">
              <dgm:alg type="sp"/>
              <dgm:shape xmlns:r="http://schemas.openxmlformats.org/officeDocument/2006/relationships" type="ellipse" r:blip="">
                <dgm:adjLst/>
              </dgm:shape>
              <dgm:presOf/>
            </dgm:layoutNode>
            <dgm:layoutNode name="c3" styleLbl="node1">
              <dgm:alg type="sp"/>
              <dgm:shape xmlns:r="http://schemas.openxmlformats.org/officeDocument/2006/relationships" type="ellipse" r:blip="">
                <dgm:adjLst/>
              </dgm:shape>
              <dgm:presOf/>
            </dgm:layoutNode>
            <dgm:layoutNode name="c4" styleLbl="node1">
              <dgm:alg type="sp"/>
              <dgm:shape xmlns:r="http://schemas.openxmlformats.org/officeDocument/2006/relationships" type="ellipse" r:blip="">
                <dgm:adjLst/>
              </dgm:shape>
              <dgm:presOf/>
            </dgm:layoutNode>
            <dgm:layoutNode name="c5" styleLbl="node1">
              <dgm:alg type="sp"/>
              <dgm:shape xmlns:r="http://schemas.openxmlformats.org/officeDocument/2006/relationships" type="ellipse" r:blip="">
                <dgm:adjLst/>
              </dgm:shape>
              <dgm:presOf/>
            </dgm:layoutNode>
            <dgm:layoutNode name="c6" styleLbl="node1">
              <dgm:alg type="sp"/>
              <dgm:shape xmlns:r="http://schemas.openxmlformats.org/officeDocument/2006/relationships" type="ellipse" r:blip="">
                <dgm:adjLst/>
              </dgm:shape>
              <dgm:presOf/>
            </dgm:layoutNode>
            <dgm:layoutNode name="c7" styleLbl="node1">
              <dgm:alg type="sp"/>
              <dgm:shape xmlns:r="http://schemas.openxmlformats.org/officeDocument/2006/relationships" type="ellipse" r:blip="">
                <dgm:adjLst/>
              </dgm:shape>
              <dgm:presOf/>
            </dgm:layoutNode>
            <dgm:layoutNode name="c8" styleLbl="node1">
              <dgm:alg type="sp"/>
              <dgm:shape xmlns:r="http://schemas.openxmlformats.org/officeDocument/2006/relationships" type="ellipse" r:blip="">
                <dgm:adjLst/>
              </dgm:shape>
              <dgm:presOf/>
            </dgm:layoutNode>
            <dgm:layoutNode name="c9" styleLbl="node1">
              <dgm:alg type="sp"/>
              <dgm:shape xmlns:r="http://schemas.openxmlformats.org/officeDocument/2006/relationships" type="ellipse" r:blip="">
                <dgm:adjLst/>
              </dgm:shape>
              <dgm:presOf/>
            </dgm:layoutNode>
            <dgm:layoutNode name="c10" styleLbl="node1">
              <dgm:alg type="sp"/>
              <dgm:shape xmlns:r="http://schemas.openxmlformats.org/officeDocument/2006/relationships" type="ellipse" r:blip="">
                <dgm:adjLst/>
              </dgm:shape>
              <dgm:presOf/>
            </dgm:layoutNode>
            <dgm:layoutNode name="c11" styleLbl="node1">
              <dgm:alg type="sp"/>
              <dgm:shape xmlns:r="http://schemas.openxmlformats.org/officeDocument/2006/relationships" type="ellipse" r:blip="">
                <dgm:adjLst/>
              </dgm:shape>
              <dgm:presOf/>
            </dgm:layoutNode>
            <dgm:layoutNode name="c12" styleLbl="node1">
              <dgm:alg type="sp"/>
              <dgm:shape xmlns:r="http://schemas.openxmlformats.org/officeDocument/2006/relationships" type="ellipse" r:blip="">
                <dgm:adjLst/>
              </dgm:shape>
              <dgm:presOf/>
            </dgm:layoutNode>
            <dgm:layoutNode name="c13" styleLbl="node1">
              <dgm:alg type="sp"/>
              <dgm:shape xmlns:r="http://schemas.openxmlformats.org/officeDocument/2006/relationships" type="ellipse" r:blip="">
                <dgm:adjLst/>
              </dgm:shape>
              <dgm:presOf/>
            </dgm:layoutNode>
            <dgm:layoutNode name="c14" styleLbl="node1">
              <dgm:alg type="sp"/>
              <dgm:shape xmlns:r="http://schemas.openxmlformats.org/officeDocument/2006/relationships" type="ellipse" r:blip="">
                <dgm:adjLst/>
              </dgm:shape>
              <dgm:presOf/>
            </dgm:layoutNode>
            <dgm:layoutNode name="c15" styleLbl="node1">
              <dgm:alg type="sp"/>
              <dgm:shape xmlns:r="http://schemas.openxmlformats.org/officeDocument/2006/relationships" type="ellipse" r:blip="">
                <dgm:adjLst/>
              </dgm:shape>
              <dgm:presOf/>
            </dgm:layoutNode>
            <dgm:layoutNode name="c16" styleLbl="node1">
              <dgm:alg type="sp"/>
              <dgm:shape xmlns:r="http://schemas.openxmlformats.org/officeDocument/2006/relationships" type="ellipse" r:blip="">
                <dgm:adjLst/>
              </dgm:shape>
              <dgm:presOf/>
            </dgm:layoutNode>
            <dgm:layoutNode name="c17" styleLbl="node1">
              <dgm:alg type="sp"/>
              <dgm:shape xmlns:r="http://schemas.openxmlformats.org/officeDocument/2006/relationships" type="ellipse" r:blip="">
                <dgm:adjLst/>
              </dgm:shape>
              <dgm:presOf/>
            </dgm:layoutNode>
            <dgm:layoutNode name="c18" styleLbl="node1">
              <dgm:alg type="sp"/>
              <dgm:shape xmlns:r="http://schemas.openxmlformats.org/officeDocument/2006/relationships" type="ellipse" r:blip="">
                <dgm:adjLst/>
              </dgm:shape>
              <dgm:presOf/>
            </dgm:layoutNode>
          </dgm:layoutNode>
        </dgm:if>
        <dgm:if name="Name13" axis="self" ptType="node" func="revPos" op="equ" val="1">
          <dgm:layoutNode name="last">
            <dgm:alg type="composite"/>
            <dgm:shape xmlns:r="http://schemas.openxmlformats.org/officeDocument/2006/relationships" r:blip="">
              <dgm:adjLst/>
            </dgm:shape>
            <dgm:presOf/>
            <dgm:constrLst>
              <dgm:constr type="ctrX" for="ch" forName="circleTx" refType="w" fact="0.5"/>
              <dgm:constr type="t" for="ch" forName="circleTx" refType="w" fact="0.117"/>
              <dgm:constr type="w" for="ch" forName="circleTx" refType="h" refFor="ch" refForName="circleTx"/>
              <dgm:constr type="h" for="ch" forName="circleTx" refType="w" fact="0.85"/>
              <dgm:constr type="l" for="ch" forName="desTxN"/>
              <dgm:constr type="b" for="ch" forName="desTxN" refType="h"/>
              <dgm:constr type="w" for="ch" forName="desTxN" refType="w"/>
              <dgm:constr type="h" for="ch" forName="desTxN" refType="h" fact="0.37"/>
              <dgm:constr type="ctrX" for="ch" forName="spN" refType="w" fact="0.5"/>
              <dgm:constr type="t" for="ch" forName="spN"/>
              <dgm:constr type="w" for="ch" forName="spN" refType="w" fact="0.93"/>
              <dgm:constr type="h" for="ch" forName="spN" refType="h" fact="0.01"/>
            </dgm:constrLst>
            <dgm:layoutNode name="circleTx" styleLbl="node1">
              <dgm:alg type="tx"/>
              <dgm:shape xmlns:r="http://schemas.openxmlformats.org/officeDocument/2006/relationships" type="ellipse" r:blip="">
                <dgm:adjLst/>
              </dgm:shape>
              <dgm:presOf axis="self" ptType="node"/>
              <dgm:constrLst>
                <dgm:constr type="lMarg"/>
                <dgm:constr type="rMarg"/>
                <dgm:constr type="tMarg"/>
                <dgm:constr type="bMarg"/>
              </dgm:constrLst>
              <dgm:ruleLst>
                <dgm:rule type="primFontSz" val="5" fact="NaN" max="NaN"/>
              </dgm:ruleLst>
            </dgm:layoutNode>
            <dgm:choose name="Name14">
              <dgm:if name="Name15" axis="ch" ptType="node" func="cnt" op="gte" val="1">
                <dgm:layoutNode name="desTxN" styleLbl="revTx">
                  <dgm:varLst>
                    <dgm:bulletEnabled val="1"/>
                  </dgm:varLst>
                  <dgm:choose name="Name16">
                    <dgm:if name="Name17" axis="ch" ptType="node" func="cnt" op="equ" val="1">
                      <dgm:alg type="tx">
                        <dgm:param type="shpTxLTRAlignCh" val="l"/>
                      </dgm:alg>
                    </dgm:if>
                    <dgm:else name="Name18">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9"/>
            </dgm:choose>
            <dgm:layoutNode name="spN">
              <dgm:alg type="sp"/>
              <dgm:shape xmlns:r="http://schemas.openxmlformats.org/officeDocument/2006/relationships" r:blip="">
                <dgm:adjLst/>
              </dgm:shape>
              <dgm:presOf/>
            </dgm:layoutNode>
          </dgm:layoutNode>
        </dgm:if>
        <dgm:else name="Name20">
          <dgm:layoutNode name="middle">
            <dgm:alg type="composite"/>
            <dgm:shape xmlns:r="http://schemas.openxmlformats.org/officeDocument/2006/relationships" r:blip="">
              <dgm:adjLst/>
            </dgm:shape>
            <dgm:presOf/>
            <dgm:constrLst>
              <dgm:constr type="l" for="ch" forName="parTxMid"/>
              <dgm:constr type="t" for="ch" forName="parTxMid" refType="w" fact="0.167"/>
              <dgm:constr type="w" for="ch" forName="parTxMid" refType="w"/>
              <dgm:constr type="h" for="ch" forName="parTxMid" refType="w" fact="0.7"/>
              <dgm:constr type="l" for="ch" forName="desTxMid"/>
              <dgm:constr type="b" for="ch" forName="desTxMid" refType="h"/>
              <dgm:constr type="w" for="ch" forName="desTxMid" refType="w"/>
              <dgm:constr type="h" for="ch" forName="desTxMid" refType="h" fact="0.37"/>
              <dgm:constr type="ctrX" for="ch" forName="spMid" refType="w" fact="0.5"/>
              <dgm:constr type="t" for="ch" forName="spMid"/>
              <dgm:constr type="w" for="ch" forName="spMid" refType="w" fact="0.01"/>
              <dgm:constr type="h" for="ch" forName="spMid" refType="h" fact="0.01"/>
            </dgm:constrLst>
            <dgm:layoutNode name="parTxMid"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1">
              <dgm:if name="Name22" axis="ch" ptType="node" func="cnt" op="gte" val="1">
                <dgm:layoutNode name="desTxMid" styleLbl="revTx">
                  <dgm:varLst>
                    <dgm:bulletEnabled val="1"/>
                  </dgm:varLst>
                  <dgm:choose name="Name23">
                    <dgm:if name="Name24" axis="ch" ptType="node" func="cnt" op="equ" val="1">
                      <dgm:alg type="tx">
                        <dgm:param type="shpTxLTRAlignCh" val="l"/>
                      </dgm:alg>
                    </dgm:if>
                    <dgm:else name="Name25">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26"/>
            </dgm:choose>
            <dgm:layoutNode name="spMid">
              <dgm:alg type="sp"/>
              <dgm:shape xmlns:r="http://schemas.openxmlformats.org/officeDocument/2006/relationships" r:blip="">
                <dgm:adjLst/>
              </dgm:shape>
              <dgm:presOf/>
            </dgm:layoutNode>
          </dgm:layoutNode>
        </dgm:else>
      </dgm:choose>
      <dgm:forEach name="Name27" axis="followSib" ptType="sibTrans" cnt="1">
        <dgm:layoutNode name="chevronComposite1" styleLbl="alignImgPlace1">
          <dgm:alg type="composite"/>
          <dgm:shape xmlns:r="http://schemas.openxmlformats.org/officeDocument/2006/relationships" r:blip="">
            <dgm:adjLst/>
          </dgm:shape>
          <dgm:presOf/>
          <dgm:constrLst>
            <dgm:constr type="l" for="ch" forName="chevron1"/>
            <dgm:constr type="t" for="ch" forName="chevron1" refType="h" fact="0.1923"/>
            <dgm:constr type="w" for="ch" forName="chevron1" refType="w"/>
            <dgm:constr type="b" for="ch" forName="chevron1" refType="h"/>
            <dgm:constr type="l" for="ch" forName="spChevron1"/>
            <dgm:constr type="t" for="ch" forName="spChevron1"/>
            <dgm:constr type="w" for="ch" forName="spChevron1" refType="w" fact="0.01"/>
            <dgm:constr type="h" for="ch" forName="spChevron1" refType="h" fact="0.01"/>
          </dgm:constrLst>
          <dgm:layoutNode name="chevron1">
            <dgm:alg type="sp"/>
            <dgm:choose name="Name28">
              <dgm:if name="Name29" func="var" arg="dir" op="equ" val="norm">
                <dgm:shape xmlns:r="http://schemas.openxmlformats.org/officeDocument/2006/relationships" type="chevron" r:blip="">
                  <dgm:adjLst>
                    <dgm:adj idx="1" val="0.6231"/>
                  </dgm:adjLst>
                </dgm:shape>
              </dgm:if>
              <dgm:else name="Name30">
                <dgm:shape xmlns:r="http://schemas.openxmlformats.org/officeDocument/2006/relationships" rot="180" type="chevron" r:blip="">
                  <dgm:adjLst>
                    <dgm:adj idx="1" val="0.6231"/>
                  </dgm:adjLst>
                </dgm:shape>
              </dgm:else>
            </dgm:choose>
            <dgm:presOf/>
          </dgm:layoutNode>
          <dgm:layoutNode name="spChevron1">
            <dgm:alg type="sp"/>
            <dgm:shape xmlns:r="http://schemas.openxmlformats.org/officeDocument/2006/relationships" r:blip="">
              <dgm:adjLst/>
            </dgm:shape>
            <dgm:presOf/>
          </dgm:layoutNode>
        </dgm:layoutNode>
        <dgm:choose name="Name31">
          <dgm:if name="Name32" axis="root ch" ptType="all node" func="cnt" op="equ" val="2">
            <dgm:layoutNode name="overlap">
              <dgm:alg type="sp"/>
              <dgm:shape xmlns:r="http://schemas.openxmlformats.org/officeDocument/2006/relationships" r:blip="">
                <dgm:adjLst/>
              </dgm:shape>
              <dgm:presOf/>
            </dgm:layoutNode>
            <dgm:layoutNode name="chevronComposite2" styleLbl="alignImgPlace1">
              <dgm:alg type="composite"/>
              <dgm:shape xmlns:r="http://schemas.openxmlformats.org/officeDocument/2006/relationships" r:blip="">
                <dgm:adjLst/>
              </dgm:shape>
              <dgm:presOf/>
              <dgm:constrLst>
                <dgm:constr type="l" for="ch" forName="chevron2"/>
                <dgm:constr type="t" for="ch" forName="chevron2" refType="h" fact="0.1923"/>
                <dgm:constr type="w" for="ch" forName="chevron2" refType="w"/>
                <dgm:constr type="b" for="ch" forName="chevron2" refType="h"/>
                <dgm:constr type="l" for="ch" forName="spChevron2"/>
                <dgm:constr type="t" for="ch" forName="spChevron2"/>
                <dgm:constr type="w" for="ch" forName="spChevron2" refType="w" fact="0.01"/>
                <dgm:constr type="h" for="ch" forName="spChevron2" refType="h" fact="0.01"/>
              </dgm:constrLst>
              <dgm:layoutNode name="chevron2">
                <dgm:alg type="sp"/>
                <dgm:choose name="Name33">
                  <dgm:if name="Name34" func="var" arg="dir" op="equ" val="norm">
                    <dgm:shape xmlns:r="http://schemas.openxmlformats.org/officeDocument/2006/relationships" type="chevron" r:blip="">
                      <dgm:adjLst>
                        <dgm:adj idx="1" val="0.6231"/>
                      </dgm:adjLst>
                    </dgm:shape>
                  </dgm:if>
                  <dgm:else name="Name35">
                    <dgm:shape xmlns:r="http://schemas.openxmlformats.org/officeDocument/2006/relationships" rot="180" type="chevron" r:blip="">
                      <dgm:adjLst>
                        <dgm:adj idx="1" val="0.6231"/>
                      </dgm:adjLst>
                    </dgm:shape>
                  </dgm:else>
                </dgm:choose>
                <dgm:presOf/>
              </dgm:layoutNode>
              <dgm:layoutNode name="spChevron2">
                <dgm:alg type="sp"/>
                <dgm:shape xmlns:r="http://schemas.openxmlformats.org/officeDocument/2006/relationships" r:blip="">
                  <dgm:adjLst/>
                </dgm:shape>
                <dgm:presOf/>
              </dgm:layoutNode>
            </dgm:layoutNode>
          </dgm:if>
          <dgm:else name="Name36"/>
        </dgm:choos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6.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C20BB3-3CCB-4FE5-991B-82F6BCB48AF3}" type="datetimeFigureOut">
              <a:rPr lang="en-US" smtClean="0"/>
              <a:t>7/13/19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746DE6-3336-457D-A091-FA20AC1C536E}" type="slidenum">
              <a:rPr lang="en-US" smtClean="0"/>
              <a:t>‹Nº›</a:t>
            </a:fld>
            <a:endParaRPr lang="en-US"/>
          </a:p>
        </p:txBody>
      </p:sp>
    </p:spTree>
    <p:extLst>
      <p:ext uri="{BB962C8B-B14F-4D97-AF65-F5344CB8AC3E}">
        <p14:creationId xmlns:p14="http://schemas.microsoft.com/office/powerpoint/2010/main" val="19770138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E0746DE6-3336-457D-A091-FA20AC1C536E}" type="slidenum">
              <a:rPr lang="en-US" smtClean="0"/>
              <a:t>2</a:t>
            </a:fld>
            <a:endParaRPr lang="en-US"/>
          </a:p>
        </p:txBody>
      </p:sp>
    </p:spTree>
    <p:extLst>
      <p:ext uri="{BB962C8B-B14F-4D97-AF65-F5344CB8AC3E}">
        <p14:creationId xmlns:p14="http://schemas.microsoft.com/office/powerpoint/2010/main" val="28005667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Considere la posibilidad de hablar acerca de:</a:t>
            </a:r>
          </a:p>
          <a:p>
            <a:pPr marL="171450" indent="-171450">
              <a:buFont typeface="Arial" panose="020B0604020202020204" pitchFamily="34" charset="0"/>
              <a:buChar char="•"/>
            </a:pPr>
            <a:r>
              <a:rPr lang="en-US" dirty="0"/>
              <a:t>Procesos de comunicación</a:t>
            </a:r>
          </a:p>
          <a:p>
            <a:pPr marL="171450" indent="-171450">
              <a:buFont typeface="Arial" panose="020B0604020202020204" pitchFamily="34" charset="0"/>
              <a:buChar char="•"/>
            </a:pPr>
            <a:r>
              <a:rPr lang="en-US" dirty="0"/>
              <a:t>Comunicación Vertical</a:t>
            </a:r>
          </a:p>
        </p:txBody>
      </p:sp>
      <p:sp>
        <p:nvSpPr>
          <p:cNvPr id="4" name="Slide Number Placeholder 3"/>
          <p:cNvSpPr>
            <a:spLocks noGrp="1"/>
          </p:cNvSpPr>
          <p:nvPr>
            <p:ph type="sldNum" sz="quarter" idx="10"/>
          </p:nvPr>
        </p:nvSpPr>
        <p:spPr/>
        <p:txBody>
          <a:bodyPr/>
          <a:lstStyle/>
          <a:p>
            <a:fld id="{E0746DE6-3336-457D-A091-FA20AC1C536E}" type="slidenum">
              <a:rPr lang="en-US" smtClean="0"/>
              <a:t>4</a:t>
            </a:fld>
            <a:endParaRPr lang="en-US"/>
          </a:p>
        </p:txBody>
      </p:sp>
    </p:spTree>
    <p:extLst>
      <p:ext uri="{BB962C8B-B14F-4D97-AF65-F5344CB8AC3E}">
        <p14:creationId xmlns:p14="http://schemas.microsoft.com/office/powerpoint/2010/main" val="2862078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E0746DE6-3336-457D-A091-FA20AC1C536E}" type="slidenum">
              <a:rPr lang="en-US" smtClean="0"/>
              <a:t>5</a:t>
            </a:fld>
            <a:endParaRPr lang="en-US"/>
          </a:p>
        </p:txBody>
      </p:sp>
    </p:spTree>
    <p:extLst>
      <p:ext uri="{BB962C8B-B14F-4D97-AF65-F5344CB8AC3E}">
        <p14:creationId xmlns:p14="http://schemas.microsoft.com/office/powerpoint/2010/main" val="26941537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Considere la posibilidad de hablar acerca de:</a:t>
            </a:r>
          </a:p>
          <a:p>
            <a:pPr marL="171450" indent="-171450">
              <a:buFont typeface="Arial" panose="020B0604020202020204" pitchFamily="34" charset="0"/>
              <a:buChar char="•"/>
            </a:pPr>
            <a:r>
              <a:rPr lang="en-US" dirty="0"/>
              <a:t>Comunicación descendente</a:t>
            </a:r>
          </a:p>
          <a:p>
            <a:pPr marL="171450" indent="-171450">
              <a:buFont typeface="Arial" panose="020B0604020202020204" pitchFamily="34" charset="0"/>
              <a:buChar char="•"/>
            </a:pPr>
            <a:r>
              <a:rPr lang="en-US" dirty="0"/>
              <a:t>Comunicación ascendente</a:t>
            </a:r>
          </a:p>
          <a:p>
            <a:pPr marL="171450" indent="-171450">
              <a:buFont typeface="Arial" panose="020B0604020202020204" pitchFamily="34" charset="0"/>
              <a:buChar char="•"/>
            </a:pPr>
            <a:r>
              <a:rPr lang="en-US" dirty="0"/>
              <a:t>Comunicación horizontal</a:t>
            </a:r>
          </a:p>
          <a:p>
            <a:pPr marL="171450" indent="-171450">
              <a:buFont typeface="Arial" panose="020B0604020202020204" pitchFamily="34" charset="0"/>
              <a:buChar char="•"/>
            </a:pPr>
            <a:r>
              <a:rPr lang="en-US" dirty="0"/>
              <a:t>Comunicación oblicua</a:t>
            </a:r>
          </a:p>
        </p:txBody>
      </p:sp>
      <p:sp>
        <p:nvSpPr>
          <p:cNvPr id="4" name="Slide Number Placeholder 3"/>
          <p:cNvSpPr>
            <a:spLocks noGrp="1"/>
          </p:cNvSpPr>
          <p:nvPr>
            <p:ph type="sldNum" sz="quarter" idx="10"/>
          </p:nvPr>
        </p:nvSpPr>
        <p:spPr/>
        <p:txBody>
          <a:bodyPr/>
          <a:lstStyle/>
          <a:p>
            <a:fld id="{E0746DE6-3336-457D-A091-FA20AC1C536E}" type="slidenum">
              <a:rPr lang="en-US" smtClean="0"/>
              <a:t>6</a:t>
            </a:fld>
            <a:endParaRPr lang="en-US"/>
          </a:p>
        </p:txBody>
      </p:sp>
    </p:spTree>
    <p:extLst>
      <p:ext uri="{BB962C8B-B14F-4D97-AF65-F5344CB8AC3E}">
        <p14:creationId xmlns:p14="http://schemas.microsoft.com/office/powerpoint/2010/main" val="13564042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Considere la posibilidad de hablar acerca de:</a:t>
            </a:r>
          </a:p>
          <a:p>
            <a:pPr marL="171450" indent="-171450">
              <a:buFont typeface="Arial" panose="020B0604020202020204" pitchFamily="34" charset="0"/>
              <a:buChar char="•"/>
            </a:pPr>
            <a:r>
              <a:rPr lang="en-US" dirty="0"/>
              <a:t>Comunicación descendente</a:t>
            </a:r>
          </a:p>
          <a:p>
            <a:pPr marL="171450" indent="-171450">
              <a:buFont typeface="Arial" panose="020B0604020202020204" pitchFamily="34" charset="0"/>
              <a:buChar char="•"/>
            </a:pPr>
            <a:r>
              <a:rPr lang="en-US" dirty="0"/>
              <a:t>Comunicación ascendente</a:t>
            </a:r>
          </a:p>
          <a:p>
            <a:pPr marL="171450" indent="-171450">
              <a:buFont typeface="Arial" panose="020B0604020202020204" pitchFamily="34" charset="0"/>
              <a:buChar char="•"/>
            </a:pPr>
            <a:r>
              <a:rPr lang="en-US" dirty="0"/>
              <a:t>Comunicación horizontal</a:t>
            </a:r>
          </a:p>
          <a:p>
            <a:pPr marL="171450" indent="-171450">
              <a:buFont typeface="Arial" panose="020B0604020202020204" pitchFamily="34" charset="0"/>
              <a:buChar char="•"/>
            </a:pPr>
            <a:r>
              <a:rPr lang="en-US" dirty="0"/>
              <a:t>Comunicación oblicua</a:t>
            </a:r>
          </a:p>
        </p:txBody>
      </p:sp>
      <p:sp>
        <p:nvSpPr>
          <p:cNvPr id="4" name="Slide Number Placeholder 3"/>
          <p:cNvSpPr>
            <a:spLocks noGrp="1"/>
          </p:cNvSpPr>
          <p:nvPr>
            <p:ph type="sldNum" sz="quarter" idx="10"/>
          </p:nvPr>
        </p:nvSpPr>
        <p:spPr/>
        <p:txBody>
          <a:bodyPr/>
          <a:lstStyle/>
          <a:p>
            <a:fld id="{E0746DE6-3336-457D-A091-FA20AC1C536E}" type="slidenum">
              <a:rPr lang="en-US" smtClean="0"/>
              <a:t>7</a:t>
            </a:fld>
            <a:endParaRPr lang="en-US"/>
          </a:p>
        </p:txBody>
      </p:sp>
    </p:spTree>
    <p:extLst>
      <p:ext uri="{BB962C8B-B14F-4D97-AF65-F5344CB8AC3E}">
        <p14:creationId xmlns:p14="http://schemas.microsoft.com/office/powerpoint/2010/main" val="8691794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Considere la posibilidad de hablar acerca de:</a:t>
            </a:r>
          </a:p>
          <a:p>
            <a:pPr marL="171450" indent="-171450">
              <a:buFont typeface="Arial" panose="020B0604020202020204" pitchFamily="34" charset="0"/>
              <a:buChar char="•"/>
            </a:pPr>
            <a:r>
              <a:rPr lang="en-US" dirty="0"/>
              <a:t>Comunicación en círculo</a:t>
            </a:r>
          </a:p>
          <a:p>
            <a:pPr marL="171450" indent="-171450">
              <a:buFont typeface="Arial" panose="020B0604020202020204" pitchFamily="34" charset="0"/>
              <a:buChar char="•"/>
            </a:pPr>
            <a:r>
              <a:rPr lang="en-US" dirty="0"/>
              <a:t>Comunicación en rueda</a:t>
            </a:r>
          </a:p>
          <a:p>
            <a:pPr marL="171450" indent="-171450">
              <a:buFont typeface="Arial" panose="020B0604020202020204" pitchFamily="34" charset="0"/>
              <a:buChar char="•"/>
            </a:pPr>
            <a:r>
              <a:rPr lang="en-US" dirty="0"/>
              <a:t>Comunicación en cadena</a:t>
            </a:r>
          </a:p>
          <a:p>
            <a:pPr marL="171450" indent="-171450">
              <a:buFont typeface="Arial" panose="020B0604020202020204" pitchFamily="34" charset="0"/>
              <a:buChar char="•"/>
            </a:pPr>
            <a:r>
              <a:rPr lang="en-US" dirty="0"/>
              <a:t>Comunicación en estrella</a:t>
            </a:r>
          </a:p>
          <a:p>
            <a:pPr marL="171450" indent="-171450">
              <a:buFont typeface="Arial" panose="020B0604020202020204" pitchFamily="34" charset="0"/>
              <a:buChar char="•"/>
            </a:pPr>
            <a:r>
              <a:rPr lang="en-US" dirty="0"/>
              <a:t>Comunicación total</a:t>
            </a:r>
          </a:p>
        </p:txBody>
      </p:sp>
      <p:sp>
        <p:nvSpPr>
          <p:cNvPr id="4" name="Slide Number Placeholder 3"/>
          <p:cNvSpPr>
            <a:spLocks noGrp="1"/>
          </p:cNvSpPr>
          <p:nvPr>
            <p:ph type="sldNum" sz="quarter" idx="10"/>
          </p:nvPr>
        </p:nvSpPr>
        <p:spPr/>
        <p:txBody>
          <a:bodyPr/>
          <a:lstStyle/>
          <a:p>
            <a:fld id="{E0746DE6-3336-457D-A091-FA20AC1C536E}" type="slidenum">
              <a:rPr lang="en-US" smtClean="0"/>
              <a:t>8</a:t>
            </a:fld>
            <a:endParaRPr lang="en-US"/>
          </a:p>
        </p:txBody>
      </p:sp>
    </p:spTree>
    <p:extLst>
      <p:ext uri="{BB962C8B-B14F-4D97-AF65-F5344CB8AC3E}">
        <p14:creationId xmlns:p14="http://schemas.microsoft.com/office/powerpoint/2010/main" val="472326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Considere la posibilidad de hablar acerca de:</a:t>
            </a:r>
          </a:p>
          <a:p>
            <a:pPr marL="171450" indent="-171450">
              <a:buFont typeface="Arial" panose="020B0604020202020204" pitchFamily="34" charset="0"/>
              <a:buChar char="•"/>
            </a:pPr>
            <a:r>
              <a:rPr lang="en-US" dirty="0"/>
              <a:t>Comunicación en círculo</a:t>
            </a:r>
          </a:p>
          <a:p>
            <a:pPr marL="171450" indent="-171450">
              <a:buFont typeface="Arial" panose="020B0604020202020204" pitchFamily="34" charset="0"/>
              <a:buChar char="•"/>
            </a:pPr>
            <a:r>
              <a:rPr lang="en-US" dirty="0"/>
              <a:t>Comunicación en rueda</a:t>
            </a:r>
          </a:p>
          <a:p>
            <a:pPr marL="171450" indent="-171450">
              <a:buFont typeface="Arial" panose="020B0604020202020204" pitchFamily="34" charset="0"/>
              <a:buChar char="•"/>
            </a:pPr>
            <a:r>
              <a:rPr lang="en-US" dirty="0"/>
              <a:t>Comunicación en cadena</a:t>
            </a:r>
          </a:p>
          <a:p>
            <a:pPr marL="171450" indent="-171450">
              <a:buFont typeface="Arial" panose="020B0604020202020204" pitchFamily="34" charset="0"/>
              <a:buChar char="•"/>
            </a:pPr>
            <a:r>
              <a:rPr lang="en-US" dirty="0"/>
              <a:t>Comunicación en estrella</a:t>
            </a:r>
          </a:p>
          <a:p>
            <a:pPr marL="171450" indent="-171450">
              <a:buFont typeface="Arial" panose="020B0604020202020204" pitchFamily="34" charset="0"/>
              <a:buChar char="•"/>
            </a:pPr>
            <a:r>
              <a:rPr lang="en-US" dirty="0"/>
              <a:t>Comunicación total</a:t>
            </a:r>
          </a:p>
        </p:txBody>
      </p:sp>
      <p:sp>
        <p:nvSpPr>
          <p:cNvPr id="4" name="Slide Number Placeholder 3"/>
          <p:cNvSpPr>
            <a:spLocks noGrp="1"/>
          </p:cNvSpPr>
          <p:nvPr>
            <p:ph type="sldNum" sz="quarter" idx="10"/>
          </p:nvPr>
        </p:nvSpPr>
        <p:spPr/>
        <p:txBody>
          <a:bodyPr/>
          <a:lstStyle/>
          <a:p>
            <a:fld id="{E0746DE6-3336-457D-A091-FA20AC1C536E}" type="slidenum">
              <a:rPr lang="en-US" smtClean="0"/>
              <a:t>9</a:t>
            </a:fld>
            <a:endParaRPr lang="en-US"/>
          </a:p>
        </p:txBody>
      </p:sp>
    </p:spTree>
    <p:extLst>
      <p:ext uri="{BB962C8B-B14F-4D97-AF65-F5344CB8AC3E}">
        <p14:creationId xmlns:p14="http://schemas.microsoft.com/office/powerpoint/2010/main" val="34560777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Considere la posibilidad de hablar acerca de:</a:t>
            </a:r>
          </a:p>
          <a:p>
            <a:pPr marL="171450" indent="-171450">
              <a:buFont typeface="Arial" panose="020B0604020202020204" pitchFamily="34" charset="0"/>
              <a:buChar char="•"/>
            </a:pPr>
            <a:r>
              <a:rPr lang="en-US" dirty="0"/>
              <a:t>Comunicación formal</a:t>
            </a:r>
          </a:p>
          <a:p>
            <a:pPr marL="171450" indent="-171450">
              <a:buFont typeface="Arial" panose="020B0604020202020204" pitchFamily="34" charset="0"/>
              <a:buChar char="•"/>
            </a:pPr>
            <a:r>
              <a:rPr lang="en-US" dirty="0"/>
              <a:t>Comunicación informal</a:t>
            </a:r>
          </a:p>
        </p:txBody>
      </p:sp>
      <p:sp>
        <p:nvSpPr>
          <p:cNvPr id="4" name="Slide Number Placeholder 3"/>
          <p:cNvSpPr>
            <a:spLocks noGrp="1"/>
          </p:cNvSpPr>
          <p:nvPr>
            <p:ph type="sldNum" sz="quarter" idx="10"/>
          </p:nvPr>
        </p:nvSpPr>
        <p:spPr/>
        <p:txBody>
          <a:bodyPr/>
          <a:lstStyle/>
          <a:p>
            <a:fld id="{E0746DE6-3336-457D-A091-FA20AC1C536E}" type="slidenum">
              <a:rPr lang="en-US" smtClean="0"/>
              <a:t>10</a:t>
            </a:fld>
            <a:endParaRPr lang="en-US"/>
          </a:p>
        </p:txBody>
      </p:sp>
    </p:spTree>
    <p:extLst>
      <p:ext uri="{BB962C8B-B14F-4D97-AF65-F5344CB8AC3E}">
        <p14:creationId xmlns:p14="http://schemas.microsoft.com/office/powerpoint/2010/main" val="6304888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E0746DE6-3336-457D-A091-FA20AC1C536E}" type="slidenum">
              <a:rPr lang="en-US" smtClean="0"/>
              <a:t>11</a:t>
            </a:fld>
            <a:endParaRPr lang="en-US"/>
          </a:p>
        </p:txBody>
      </p:sp>
    </p:spTree>
    <p:extLst>
      <p:ext uri="{BB962C8B-B14F-4D97-AF65-F5344CB8AC3E}">
        <p14:creationId xmlns:p14="http://schemas.microsoft.com/office/powerpoint/2010/main" val="16078922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Considere la posibilidad de hablar acerca de:</a:t>
            </a:r>
          </a:p>
          <a:p>
            <a:pPr marL="171450" indent="-171450">
              <a:buFont typeface="Arial" panose="020B0604020202020204" pitchFamily="34" charset="0"/>
              <a:buChar char="•"/>
            </a:pPr>
            <a:r>
              <a:rPr lang="en-US" dirty="0"/>
              <a:t>Comunicación comercial</a:t>
            </a:r>
          </a:p>
          <a:p>
            <a:pPr marL="171450" indent="-171450">
              <a:buFont typeface="Arial" panose="020B0604020202020204" pitchFamily="34" charset="0"/>
              <a:buChar char="•"/>
            </a:pPr>
            <a:r>
              <a:rPr lang="en-US" dirty="0"/>
              <a:t>Comunicación pública</a:t>
            </a:r>
          </a:p>
        </p:txBody>
      </p:sp>
      <p:sp>
        <p:nvSpPr>
          <p:cNvPr id="4" name="Slide Number Placeholder 3"/>
          <p:cNvSpPr>
            <a:spLocks noGrp="1"/>
          </p:cNvSpPr>
          <p:nvPr>
            <p:ph type="sldNum" sz="quarter" idx="10"/>
          </p:nvPr>
        </p:nvSpPr>
        <p:spPr/>
        <p:txBody>
          <a:bodyPr/>
          <a:lstStyle/>
          <a:p>
            <a:fld id="{E0746DE6-3336-457D-A091-FA20AC1C536E}" type="slidenum">
              <a:rPr lang="en-US" smtClean="0"/>
              <a:t>12</a:t>
            </a:fld>
            <a:endParaRPr lang="en-US"/>
          </a:p>
        </p:txBody>
      </p:sp>
    </p:spTree>
    <p:extLst>
      <p:ext uri="{BB962C8B-B14F-4D97-AF65-F5344CB8AC3E}">
        <p14:creationId xmlns:p14="http://schemas.microsoft.com/office/powerpoint/2010/main" val="19325694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E0746DE6-3336-457D-A091-FA20AC1C536E}" type="slidenum">
              <a:rPr lang="en-US" smtClean="0"/>
              <a:t>13</a:t>
            </a:fld>
            <a:endParaRPr lang="en-US"/>
          </a:p>
        </p:txBody>
      </p:sp>
    </p:spTree>
    <p:extLst>
      <p:ext uri="{BB962C8B-B14F-4D97-AF65-F5344CB8AC3E}">
        <p14:creationId xmlns:p14="http://schemas.microsoft.com/office/powerpoint/2010/main" val="578988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E0746DE6-3336-457D-A091-FA20AC1C536E}" type="slidenum">
              <a:rPr lang="en-US" smtClean="0"/>
              <a:t>14</a:t>
            </a:fld>
            <a:endParaRPr lang="en-US"/>
          </a:p>
        </p:txBody>
      </p:sp>
    </p:spTree>
    <p:extLst>
      <p:ext uri="{BB962C8B-B14F-4D97-AF65-F5344CB8AC3E}">
        <p14:creationId xmlns:p14="http://schemas.microsoft.com/office/powerpoint/2010/main" val="17846075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Considere la posibilidad de hablar acerca de:</a:t>
            </a:r>
          </a:p>
          <a:p>
            <a:pPr marL="171450" indent="-171450">
              <a:buFont typeface="Arial" panose="020B0604020202020204" pitchFamily="34" charset="0"/>
              <a:buChar char="•"/>
            </a:pPr>
            <a:r>
              <a:rPr lang="en-US" dirty="0"/>
              <a:t>La identidad visual</a:t>
            </a:r>
          </a:p>
        </p:txBody>
      </p:sp>
      <p:sp>
        <p:nvSpPr>
          <p:cNvPr id="4" name="Slide Number Placeholder 3"/>
          <p:cNvSpPr>
            <a:spLocks noGrp="1"/>
          </p:cNvSpPr>
          <p:nvPr>
            <p:ph type="sldNum" sz="quarter" idx="10"/>
          </p:nvPr>
        </p:nvSpPr>
        <p:spPr/>
        <p:txBody>
          <a:bodyPr/>
          <a:lstStyle/>
          <a:p>
            <a:fld id="{E0746DE6-3336-457D-A091-FA20AC1C536E}" type="slidenum">
              <a:rPr lang="en-US" smtClean="0"/>
              <a:t>15</a:t>
            </a:fld>
            <a:endParaRPr lang="en-US"/>
          </a:p>
        </p:txBody>
      </p:sp>
    </p:spTree>
    <p:extLst>
      <p:ext uri="{BB962C8B-B14F-4D97-AF65-F5344CB8AC3E}">
        <p14:creationId xmlns:p14="http://schemas.microsoft.com/office/powerpoint/2010/main" val="5039102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Considere la posibilidad de hablar acerca de:</a:t>
            </a:r>
          </a:p>
          <a:p>
            <a:pPr marL="171450" indent="-171450">
              <a:buFont typeface="Arial" panose="020B0604020202020204" pitchFamily="34" charset="0"/>
              <a:buChar char="•"/>
            </a:pPr>
            <a:r>
              <a:rPr lang="en-US" dirty="0"/>
              <a:t>La identidad visual</a:t>
            </a:r>
          </a:p>
        </p:txBody>
      </p:sp>
      <p:sp>
        <p:nvSpPr>
          <p:cNvPr id="4" name="Slide Number Placeholder 3"/>
          <p:cNvSpPr>
            <a:spLocks noGrp="1"/>
          </p:cNvSpPr>
          <p:nvPr>
            <p:ph type="sldNum" sz="quarter" idx="10"/>
          </p:nvPr>
        </p:nvSpPr>
        <p:spPr/>
        <p:txBody>
          <a:bodyPr/>
          <a:lstStyle/>
          <a:p>
            <a:fld id="{E0746DE6-3336-457D-A091-FA20AC1C536E}" type="slidenum">
              <a:rPr lang="en-US" smtClean="0"/>
              <a:t>16</a:t>
            </a:fld>
            <a:endParaRPr lang="en-US"/>
          </a:p>
        </p:txBody>
      </p:sp>
    </p:spTree>
    <p:extLst>
      <p:ext uri="{BB962C8B-B14F-4D97-AF65-F5344CB8AC3E}">
        <p14:creationId xmlns:p14="http://schemas.microsoft.com/office/powerpoint/2010/main" val="41510243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Considere la posibilidad de hablar acerca de:</a:t>
            </a:r>
          </a:p>
          <a:p>
            <a:pPr marL="171450" indent="-171450">
              <a:buFont typeface="Arial" panose="020B0604020202020204" pitchFamily="34" charset="0"/>
              <a:buChar char="•"/>
            </a:pPr>
            <a:r>
              <a:rPr lang="en-US" dirty="0"/>
              <a:t>La identidad visual</a:t>
            </a:r>
          </a:p>
        </p:txBody>
      </p:sp>
      <p:sp>
        <p:nvSpPr>
          <p:cNvPr id="4" name="Slide Number Placeholder 3"/>
          <p:cNvSpPr>
            <a:spLocks noGrp="1"/>
          </p:cNvSpPr>
          <p:nvPr>
            <p:ph type="sldNum" sz="quarter" idx="10"/>
          </p:nvPr>
        </p:nvSpPr>
        <p:spPr/>
        <p:txBody>
          <a:bodyPr/>
          <a:lstStyle/>
          <a:p>
            <a:fld id="{E0746DE6-3336-457D-A091-FA20AC1C536E}" type="slidenum">
              <a:rPr lang="en-US" smtClean="0"/>
              <a:t>17</a:t>
            </a:fld>
            <a:endParaRPr lang="en-US"/>
          </a:p>
        </p:txBody>
      </p:sp>
    </p:spTree>
    <p:extLst>
      <p:ext uri="{BB962C8B-B14F-4D97-AF65-F5344CB8AC3E}">
        <p14:creationId xmlns:p14="http://schemas.microsoft.com/office/powerpoint/2010/main" val="30209581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Considere la posibilidad de hablar acerca de:</a:t>
            </a:r>
          </a:p>
          <a:p>
            <a:pPr marL="171450" indent="-171450">
              <a:buFont typeface="Arial" panose="020B0604020202020204" pitchFamily="34" charset="0"/>
              <a:buChar char="•"/>
            </a:pPr>
            <a:r>
              <a:rPr lang="en-US" dirty="0"/>
              <a:t>La identidad visual</a:t>
            </a:r>
          </a:p>
        </p:txBody>
      </p:sp>
      <p:sp>
        <p:nvSpPr>
          <p:cNvPr id="4" name="Slide Number Placeholder 3"/>
          <p:cNvSpPr>
            <a:spLocks noGrp="1"/>
          </p:cNvSpPr>
          <p:nvPr>
            <p:ph type="sldNum" sz="quarter" idx="10"/>
          </p:nvPr>
        </p:nvSpPr>
        <p:spPr/>
        <p:txBody>
          <a:bodyPr/>
          <a:lstStyle/>
          <a:p>
            <a:fld id="{E0746DE6-3336-457D-A091-FA20AC1C536E}" type="slidenum">
              <a:rPr lang="en-US" smtClean="0"/>
              <a:t>18</a:t>
            </a:fld>
            <a:endParaRPr lang="en-US"/>
          </a:p>
        </p:txBody>
      </p:sp>
    </p:spTree>
    <p:extLst>
      <p:ext uri="{BB962C8B-B14F-4D97-AF65-F5344CB8AC3E}">
        <p14:creationId xmlns:p14="http://schemas.microsoft.com/office/powerpoint/2010/main" val="22318521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Considere la posibilidad de hablar acerca de:</a:t>
            </a:r>
          </a:p>
          <a:p>
            <a:pPr marL="171450" indent="-171450">
              <a:buFont typeface="Arial" panose="020B0604020202020204" pitchFamily="34" charset="0"/>
              <a:buChar char="•"/>
            </a:pPr>
            <a:r>
              <a:rPr lang="en-US" dirty="0"/>
              <a:t>Bibliografía</a:t>
            </a:r>
          </a:p>
        </p:txBody>
      </p:sp>
      <p:sp>
        <p:nvSpPr>
          <p:cNvPr id="4" name="Slide Number Placeholder 3"/>
          <p:cNvSpPr>
            <a:spLocks noGrp="1"/>
          </p:cNvSpPr>
          <p:nvPr>
            <p:ph type="sldNum" sz="quarter" idx="10"/>
          </p:nvPr>
        </p:nvSpPr>
        <p:spPr/>
        <p:txBody>
          <a:bodyPr/>
          <a:lstStyle/>
          <a:p>
            <a:fld id="{E0746DE6-3336-457D-A091-FA20AC1C536E}" type="slidenum">
              <a:rPr lang="en-US" smtClean="0"/>
              <a:t>19</a:t>
            </a:fld>
            <a:endParaRPr lang="en-US"/>
          </a:p>
        </p:txBody>
      </p:sp>
    </p:spTree>
    <p:extLst>
      <p:ext uri="{BB962C8B-B14F-4D97-AF65-F5344CB8AC3E}">
        <p14:creationId xmlns:p14="http://schemas.microsoft.com/office/powerpoint/2010/main" val="98791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lvl1pPr algn="l">
              <a:defRPr/>
            </a:lvl1pPr>
          </a:lstStyle>
          <a:p>
            <a:fld id="{6AD6EE87-EBD5-4F12-A48A-63ACA297AC8F}" type="datetimeFigureOut">
              <a:rPr lang="en-US" dirty="0"/>
              <a:t>7/13/19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6058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dirty="0"/>
              <a:t>7/13/19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spTree>
    <p:extLst>
      <p:ext uri="{BB962C8B-B14F-4D97-AF65-F5344CB8AC3E}">
        <p14:creationId xmlns:p14="http://schemas.microsoft.com/office/powerpoint/2010/main" val="16919454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5A61015F-7CC6-4D0A-9D87-873EA4C304CC}" type="datetimeFigureOut">
              <a:rPr lang="en-US" dirty="0"/>
              <a:t>7/13/19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7121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dirty="0"/>
              <a:t>7/13/19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‹Nº›</a:t>
            </a:fld>
            <a:endParaRPr lang="en-US" dirty="0"/>
          </a:p>
        </p:txBody>
      </p:sp>
    </p:spTree>
    <p:extLst>
      <p:ext uri="{BB962C8B-B14F-4D97-AF65-F5344CB8AC3E}">
        <p14:creationId xmlns:p14="http://schemas.microsoft.com/office/powerpoint/2010/main" val="6514158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024128" y="2967788"/>
            <a:ext cx="4754880" cy="334157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s-ES"/>
              <a:t>Haga clic para modificar los estilos de texto del patrón</a:t>
            </a:r>
          </a:p>
        </p:txBody>
      </p:sp>
      <p:sp>
        <p:nvSpPr>
          <p:cNvPr id="6" name="Content Placeholder 5"/>
          <p:cNvSpPr>
            <a:spLocks noGrp="1"/>
          </p:cNvSpPr>
          <p:nvPr>
            <p:ph sz="quarter" idx="4"/>
          </p:nvPr>
        </p:nvSpPr>
        <p:spPr>
          <a:xfrm>
            <a:off x="5990888" y="2967788"/>
            <a:ext cx="4754880" cy="334157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dirty="0"/>
              <a:t>7/13/19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‹Nº›</a:t>
            </a:fld>
            <a:endParaRPr lang="en-US" dirty="0"/>
          </a:p>
        </p:txBody>
      </p:sp>
    </p:spTree>
    <p:extLst>
      <p:ext uri="{BB962C8B-B14F-4D97-AF65-F5344CB8AC3E}">
        <p14:creationId xmlns:p14="http://schemas.microsoft.com/office/powerpoint/2010/main" val="5823400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67EF4D4C-5367-4C26-9E2B-D8088D7FCA81}" type="datetimeFigureOut">
              <a:rPr lang="en-US" dirty="0"/>
              <a:t>7/13/19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‹Nº›</a:t>
            </a:fld>
            <a:endParaRPr lang="en-US" dirty="0"/>
          </a:p>
        </p:txBody>
      </p:sp>
    </p:spTree>
    <p:extLst>
      <p:ext uri="{BB962C8B-B14F-4D97-AF65-F5344CB8AC3E}">
        <p14:creationId xmlns:p14="http://schemas.microsoft.com/office/powerpoint/2010/main" val="5898799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dirty="0"/>
              <a:t>7/13/19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‹Nº›</a:t>
            </a:fld>
            <a:endParaRPr lang="en-US" dirty="0"/>
          </a:p>
        </p:txBody>
      </p:sp>
    </p:spTree>
    <p:extLst>
      <p:ext uri="{BB962C8B-B14F-4D97-AF65-F5344CB8AC3E}">
        <p14:creationId xmlns:p14="http://schemas.microsoft.com/office/powerpoint/2010/main" val="2700543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05C68B11-C5A8-448C-8CE9-B1A273C79CFC}" type="datetimeFigureOut">
              <a:rPr lang="en-US" dirty="0"/>
              <a:t>7/13/19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‹Nº›</a:t>
            </a:fld>
            <a:endParaRPr lang="en-US" dirty="0"/>
          </a:p>
        </p:txBody>
      </p:sp>
    </p:spTree>
    <p:extLst>
      <p:ext uri="{BB962C8B-B14F-4D97-AF65-F5344CB8AC3E}">
        <p14:creationId xmlns:p14="http://schemas.microsoft.com/office/powerpoint/2010/main" val="5150151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C7616CA0-919D-4A49-9C8A-62FDFB3A5183}" type="datetimeFigureOut">
              <a:rPr lang="en-US" dirty="0"/>
              <a:t>7/13/19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dirty="0"/>
              <a:t>‹Nº›</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85702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dirty="0"/>
              <a:t>7/13/19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spTree>
    <p:extLst>
      <p:ext uri="{BB962C8B-B14F-4D97-AF65-F5344CB8AC3E}">
        <p14:creationId xmlns:p14="http://schemas.microsoft.com/office/powerpoint/2010/main" val="596933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dirty="0"/>
              <a:t>7/13/19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47891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0298CD5-6C1E-4009-B41F-6DF62E31D3BE}" type="datetimeFigureOut">
              <a:rPr lang="en-US" dirty="0"/>
              <a:pPr/>
              <a:t>7/13/19</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dirty="0"/>
              <a:pPr/>
              <a:t>‹Nº›</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85472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8" r:id="rId10"/>
    <p:sldLayoutId id="2147483659"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2AE8E50-35D4-4D5A-A4BB-168CBB027D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6">
            <a:extLst>
              <a:ext uri="{FF2B5EF4-FFF2-40B4-BE49-F238E27FC236}">
                <a16:creationId xmlns:a16="http://schemas.microsoft.com/office/drawing/2014/main" id="{C37D1D6D-17D8-4296-B000-665D1892D0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0396" y="1276539"/>
            <a:ext cx="5570417" cy="4304276"/>
          </a:xfrm>
          <a:custGeom>
            <a:avLst/>
            <a:gdLst>
              <a:gd name="connsiteX0" fmla="*/ 4985599 w 5593163"/>
              <a:gd name="connsiteY0" fmla="*/ 636203 h 4305008"/>
              <a:gd name="connsiteX1" fmla="*/ 5528908 w 5593163"/>
              <a:gd name="connsiteY1" fmla="*/ 1181049 h 4305008"/>
              <a:gd name="connsiteX2" fmla="*/ 4985599 w 5593163"/>
              <a:gd name="connsiteY2" fmla="*/ 636203 h 4305008"/>
              <a:gd name="connsiteX3" fmla="*/ 4985599 w 5593163"/>
              <a:gd name="connsiteY3" fmla="*/ 2333028 h 4305008"/>
              <a:gd name="connsiteX4" fmla="*/ 5528908 w 5593163"/>
              <a:gd name="connsiteY4" fmla="*/ 2877874 h 4305008"/>
              <a:gd name="connsiteX5" fmla="*/ 4985599 w 5593163"/>
              <a:gd name="connsiteY5" fmla="*/ 2333028 h 4305008"/>
              <a:gd name="connsiteX6" fmla="*/ 4985597 w 5593163"/>
              <a:gd name="connsiteY6" fmla="*/ 2034258 h 4305008"/>
              <a:gd name="connsiteX7" fmla="*/ 5528906 w 5593163"/>
              <a:gd name="connsiteY7" fmla="*/ 1493690 h 4305008"/>
              <a:gd name="connsiteX8" fmla="*/ 4985597 w 5593163"/>
              <a:gd name="connsiteY8" fmla="*/ 2034258 h 4305008"/>
              <a:gd name="connsiteX9" fmla="*/ 4985597 w 5593163"/>
              <a:gd name="connsiteY9" fmla="*/ 3731083 h 4305008"/>
              <a:gd name="connsiteX10" fmla="*/ 5528906 w 5593163"/>
              <a:gd name="connsiteY10" fmla="*/ 3190516 h 4305008"/>
              <a:gd name="connsiteX11" fmla="*/ 4985597 w 5593163"/>
              <a:gd name="connsiteY11" fmla="*/ 3731083 h 4305008"/>
              <a:gd name="connsiteX12" fmla="*/ 4842232 w 5593163"/>
              <a:gd name="connsiteY12" fmla="*/ 503273 h 4305008"/>
              <a:gd name="connsiteX13" fmla="*/ 4842826 w 5593163"/>
              <a:gd name="connsiteY13" fmla="*/ 491833 h 4305008"/>
              <a:gd name="connsiteX14" fmla="*/ 4843324 w 5593163"/>
              <a:gd name="connsiteY14" fmla="*/ 491866 h 4305008"/>
              <a:gd name="connsiteX15" fmla="*/ 4843350 w 5593163"/>
              <a:gd name="connsiteY15" fmla="*/ 491372 h 4305008"/>
              <a:gd name="connsiteX16" fmla="*/ 4860437 w 5593163"/>
              <a:gd name="connsiteY16" fmla="*/ 492995 h 4305008"/>
              <a:gd name="connsiteX17" fmla="*/ 4955899 w 5593163"/>
              <a:gd name="connsiteY17" fmla="*/ 502060 h 4305008"/>
              <a:gd name="connsiteX18" fmla="*/ 4972112 w 5593163"/>
              <a:gd name="connsiteY18" fmla="*/ 503599 h 4305008"/>
              <a:gd name="connsiteX19" fmla="*/ 4972229 w 5593163"/>
              <a:gd name="connsiteY19" fmla="*/ 504747 h 4305008"/>
              <a:gd name="connsiteX20" fmla="*/ 5583809 w 5593163"/>
              <a:gd name="connsiteY20" fmla="*/ 948988 h 4305008"/>
              <a:gd name="connsiteX21" fmla="*/ 5593163 w 5593163"/>
              <a:gd name="connsiteY21" fmla="*/ 971822 h 4305008"/>
              <a:gd name="connsiteX22" fmla="*/ 5593163 w 5593163"/>
              <a:gd name="connsiteY22" fmla="*/ 1318474 h 4305008"/>
              <a:gd name="connsiteX23" fmla="*/ 5558612 w 5593163"/>
              <a:gd name="connsiteY23" fmla="*/ 1315193 h 4305008"/>
              <a:gd name="connsiteX24" fmla="*/ 5542395 w 5593163"/>
              <a:gd name="connsiteY24" fmla="*/ 1313653 h 4305008"/>
              <a:gd name="connsiteX25" fmla="*/ 5542279 w 5593163"/>
              <a:gd name="connsiteY25" fmla="*/ 1312505 h 4305008"/>
              <a:gd name="connsiteX26" fmla="*/ 4852114 w 5593163"/>
              <a:gd name="connsiteY26" fmla="*/ 619464 h 4305008"/>
              <a:gd name="connsiteX27" fmla="*/ 4851608 w 5593163"/>
              <a:gd name="connsiteY27" fmla="*/ 619401 h 4305008"/>
              <a:gd name="connsiteX28" fmla="*/ 4851070 w 5593163"/>
              <a:gd name="connsiteY28" fmla="*/ 612725 h 4305008"/>
              <a:gd name="connsiteX29" fmla="*/ 4843603 w 5593163"/>
              <a:gd name="connsiteY29" fmla="*/ 520249 h 4305008"/>
              <a:gd name="connsiteX30" fmla="*/ 4842232 w 5593163"/>
              <a:gd name="connsiteY30" fmla="*/ 503273 h 4305008"/>
              <a:gd name="connsiteX31" fmla="*/ 4842232 w 5593163"/>
              <a:gd name="connsiteY31" fmla="*/ 2200098 h 4305008"/>
              <a:gd name="connsiteX32" fmla="*/ 4842826 w 5593163"/>
              <a:gd name="connsiteY32" fmla="*/ 2188658 h 4305008"/>
              <a:gd name="connsiteX33" fmla="*/ 4843324 w 5593163"/>
              <a:gd name="connsiteY33" fmla="*/ 2188691 h 4305008"/>
              <a:gd name="connsiteX34" fmla="*/ 4843350 w 5593163"/>
              <a:gd name="connsiteY34" fmla="*/ 2188197 h 4305008"/>
              <a:gd name="connsiteX35" fmla="*/ 4860437 w 5593163"/>
              <a:gd name="connsiteY35" fmla="*/ 2189820 h 4305008"/>
              <a:gd name="connsiteX36" fmla="*/ 4955899 w 5593163"/>
              <a:gd name="connsiteY36" fmla="*/ 2198885 h 4305008"/>
              <a:gd name="connsiteX37" fmla="*/ 4972112 w 5593163"/>
              <a:gd name="connsiteY37" fmla="*/ 2200424 h 4305008"/>
              <a:gd name="connsiteX38" fmla="*/ 4972229 w 5593163"/>
              <a:gd name="connsiteY38" fmla="*/ 2201572 h 4305008"/>
              <a:gd name="connsiteX39" fmla="*/ 5583809 w 5593163"/>
              <a:gd name="connsiteY39" fmla="*/ 2645813 h 4305008"/>
              <a:gd name="connsiteX40" fmla="*/ 5593163 w 5593163"/>
              <a:gd name="connsiteY40" fmla="*/ 2668647 h 4305008"/>
              <a:gd name="connsiteX41" fmla="*/ 5593163 w 5593163"/>
              <a:gd name="connsiteY41" fmla="*/ 3015299 h 4305008"/>
              <a:gd name="connsiteX42" fmla="*/ 5558612 w 5593163"/>
              <a:gd name="connsiteY42" fmla="*/ 3012018 h 4305008"/>
              <a:gd name="connsiteX43" fmla="*/ 5542395 w 5593163"/>
              <a:gd name="connsiteY43" fmla="*/ 3010478 h 4305008"/>
              <a:gd name="connsiteX44" fmla="*/ 5542279 w 5593163"/>
              <a:gd name="connsiteY44" fmla="*/ 3009330 h 4305008"/>
              <a:gd name="connsiteX45" fmla="*/ 4852114 w 5593163"/>
              <a:gd name="connsiteY45" fmla="*/ 2316289 h 4305008"/>
              <a:gd name="connsiteX46" fmla="*/ 4851608 w 5593163"/>
              <a:gd name="connsiteY46" fmla="*/ 2316226 h 4305008"/>
              <a:gd name="connsiteX47" fmla="*/ 4851070 w 5593163"/>
              <a:gd name="connsiteY47" fmla="*/ 2309550 h 4305008"/>
              <a:gd name="connsiteX48" fmla="*/ 4843603 w 5593163"/>
              <a:gd name="connsiteY48" fmla="*/ 2217074 h 4305008"/>
              <a:gd name="connsiteX49" fmla="*/ 4842232 w 5593163"/>
              <a:gd name="connsiteY49" fmla="*/ 2200098 h 4305008"/>
              <a:gd name="connsiteX50" fmla="*/ 4842232 w 5593163"/>
              <a:gd name="connsiteY50" fmla="*/ 3896923 h 4305008"/>
              <a:gd name="connsiteX51" fmla="*/ 4842826 w 5593163"/>
              <a:gd name="connsiteY51" fmla="*/ 3885483 h 4305008"/>
              <a:gd name="connsiteX52" fmla="*/ 4843324 w 5593163"/>
              <a:gd name="connsiteY52" fmla="*/ 3885516 h 4305008"/>
              <a:gd name="connsiteX53" fmla="*/ 4843350 w 5593163"/>
              <a:gd name="connsiteY53" fmla="*/ 3885022 h 4305008"/>
              <a:gd name="connsiteX54" fmla="*/ 4860437 w 5593163"/>
              <a:gd name="connsiteY54" fmla="*/ 3886645 h 4305008"/>
              <a:gd name="connsiteX55" fmla="*/ 4955899 w 5593163"/>
              <a:gd name="connsiteY55" fmla="*/ 3895710 h 4305008"/>
              <a:gd name="connsiteX56" fmla="*/ 4972112 w 5593163"/>
              <a:gd name="connsiteY56" fmla="*/ 3897249 h 4305008"/>
              <a:gd name="connsiteX57" fmla="*/ 4972229 w 5593163"/>
              <a:gd name="connsiteY57" fmla="*/ 3898397 h 4305008"/>
              <a:gd name="connsiteX58" fmla="*/ 5532481 w 5593163"/>
              <a:gd name="connsiteY58" fmla="*/ 4255797 h 4305008"/>
              <a:gd name="connsiteX59" fmla="*/ 5560926 w 5593163"/>
              <a:gd name="connsiteY59" fmla="*/ 4305008 h 4305008"/>
              <a:gd name="connsiteX60" fmla="*/ 5409877 w 5593163"/>
              <a:gd name="connsiteY60" fmla="*/ 4305008 h 4305008"/>
              <a:gd name="connsiteX61" fmla="*/ 5357754 w 5593163"/>
              <a:gd name="connsiteY61" fmla="*/ 4241205 h 4305008"/>
              <a:gd name="connsiteX62" fmla="*/ 4985599 w 5593163"/>
              <a:gd name="connsiteY62" fmla="*/ 4029853 h 4305008"/>
              <a:gd name="connsiteX63" fmla="*/ 5084780 w 5593163"/>
              <a:gd name="connsiteY63" fmla="*/ 4271827 h 4305008"/>
              <a:gd name="connsiteX64" fmla="*/ 5111462 w 5593163"/>
              <a:gd name="connsiteY64" fmla="*/ 4305008 h 4305008"/>
              <a:gd name="connsiteX65" fmla="*/ 4957353 w 5593163"/>
              <a:gd name="connsiteY65" fmla="*/ 4305008 h 4305008"/>
              <a:gd name="connsiteX66" fmla="*/ 4927231 w 5593163"/>
              <a:gd name="connsiteY66" fmla="*/ 4254710 h 4305008"/>
              <a:gd name="connsiteX67" fmla="*/ 4852114 w 5593163"/>
              <a:gd name="connsiteY67" fmla="*/ 4013114 h 4305008"/>
              <a:gd name="connsiteX68" fmla="*/ 4851608 w 5593163"/>
              <a:gd name="connsiteY68" fmla="*/ 4013051 h 4305008"/>
              <a:gd name="connsiteX69" fmla="*/ 4851070 w 5593163"/>
              <a:gd name="connsiteY69" fmla="*/ 4006375 h 4305008"/>
              <a:gd name="connsiteX70" fmla="*/ 4843603 w 5593163"/>
              <a:gd name="connsiteY70" fmla="*/ 3913899 h 4305008"/>
              <a:gd name="connsiteX71" fmla="*/ 4842232 w 5593163"/>
              <a:gd name="connsiteY71" fmla="*/ 3896923 h 4305008"/>
              <a:gd name="connsiteX72" fmla="*/ 4842230 w 5593163"/>
              <a:gd name="connsiteY72" fmla="*/ 469318 h 4305008"/>
              <a:gd name="connsiteX73" fmla="*/ 4843601 w 5593163"/>
              <a:gd name="connsiteY73" fmla="*/ 452471 h 4305008"/>
              <a:gd name="connsiteX74" fmla="*/ 4851065 w 5593163"/>
              <a:gd name="connsiteY74" fmla="*/ 360740 h 4305008"/>
              <a:gd name="connsiteX75" fmla="*/ 4851605 w 5593163"/>
              <a:gd name="connsiteY75" fmla="*/ 354103 h 4305008"/>
              <a:gd name="connsiteX76" fmla="*/ 4852110 w 5593163"/>
              <a:gd name="connsiteY76" fmla="*/ 354040 h 4305008"/>
              <a:gd name="connsiteX77" fmla="*/ 4936323 w 5593163"/>
              <a:gd name="connsiteY77" fmla="*/ 96778 h 4305008"/>
              <a:gd name="connsiteX78" fmla="*/ 4998957 w 5593163"/>
              <a:gd name="connsiteY78" fmla="*/ 0 h 4305008"/>
              <a:gd name="connsiteX79" fmla="*/ 5167333 w 5593163"/>
              <a:gd name="connsiteY79" fmla="*/ 0 h 4305008"/>
              <a:gd name="connsiteX80" fmla="*/ 5099105 w 5593163"/>
              <a:gd name="connsiteY80" fmla="*/ 76659 h 4305008"/>
              <a:gd name="connsiteX81" fmla="*/ 4985597 w 5593163"/>
              <a:gd name="connsiteY81" fmla="*/ 337433 h 4305008"/>
              <a:gd name="connsiteX82" fmla="*/ 5424571 w 5593163"/>
              <a:gd name="connsiteY82" fmla="*/ 44350 h 4305008"/>
              <a:gd name="connsiteX83" fmla="*/ 5446799 w 5593163"/>
              <a:gd name="connsiteY83" fmla="*/ 0 h 4305008"/>
              <a:gd name="connsiteX84" fmla="*/ 5593163 w 5593163"/>
              <a:gd name="connsiteY84" fmla="*/ 0 h 4305008"/>
              <a:gd name="connsiteX85" fmla="*/ 5593163 w 5593163"/>
              <a:gd name="connsiteY85" fmla="*/ 4197 h 4305008"/>
              <a:gd name="connsiteX86" fmla="*/ 5543598 w 5593163"/>
              <a:gd name="connsiteY86" fmla="*/ 95636 h 4305008"/>
              <a:gd name="connsiteX87" fmla="*/ 4972226 w 5593163"/>
              <a:gd name="connsiteY87" fmla="*/ 467856 h 4305008"/>
              <a:gd name="connsiteX88" fmla="*/ 4972110 w 5593163"/>
              <a:gd name="connsiteY88" fmla="*/ 468995 h 4305008"/>
              <a:gd name="connsiteX89" fmla="*/ 4955893 w 5593163"/>
              <a:gd name="connsiteY89" fmla="*/ 470523 h 4305008"/>
              <a:gd name="connsiteX90" fmla="*/ 4860466 w 5593163"/>
              <a:gd name="connsiteY90" fmla="*/ 479514 h 4305008"/>
              <a:gd name="connsiteX91" fmla="*/ 4843348 w 5593163"/>
              <a:gd name="connsiteY91" fmla="*/ 481127 h 4305008"/>
              <a:gd name="connsiteX92" fmla="*/ 4843322 w 5593163"/>
              <a:gd name="connsiteY92" fmla="*/ 480636 h 4305008"/>
              <a:gd name="connsiteX93" fmla="*/ 4842823 w 5593163"/>
              <a:gd name="connsiteY93" fmla="*/ 480669 h 4305008"/>
              <a:gd name="connsiteX94" fmla="*/ 4842230 w 5593163"/>
              <a:gd name="connsiteY94" fmla="*/ 469318 h 4305008"/>
              <a:gd name="connsiteX95" fmla="*/ 4842230 w 5593163"/>
              <a:gd name="connsiteY95" fmla="*/ 2166144 h 4305008"/>
              <a:gd name="connsiteX96" fmla="*/ 4843601 w 5593163"/>
              <a:gd name="connsiteY96" fmla="*/ 2149296 h 4305008"/>
              <a:gd name="connsiteX97" fmla="*/ 4851065 w 5593163"/>
              <a:gd name="connsiteY97" fmla="*/ 2057565 h 4305008"/>
              <a:gd name="connsiteX98" fmla="*/ 4851605 w 5593163"/>
              <a:gd name="connsiteY98" fmla="*/ 2050928 h 4305008"/>
              <a:gd name="connsiteX99" fmla="*/ 4852110 w 5593163"/>
              <a:gd name="connsiteY99" fmla="*/ 2050865 h 4305008"/>
              <a:gd name="connsiteX100" fmla="*/ 5542276 w 5593163"/>
              <a:gd name="connsiteY100" fmla="*/ 1363267 h 4305008"/>
              <a:gd name="connsiteX101" fmla="*/ 5542393 w 5593163"/>
              <a:gd name="connsiteY101" fmla="*/ 1362128 h 4305008"/>
              <a:gd name="connsiteX102" fmla="*/ 5558606 w 5593163"/>
              <a:gd name="connsiteY102" fmla="*/ 1360601 h 4305008"/>
              <a:gd name="connsiteX103" fmla="*/ 5593163 w 5593163"/>
              <a:gd name="connsiteY103" fmla="*/ 1357345 h 4305008"/>
              <a:gd name="connsiteX104" fmla="*/ 5593163 w 5593163"/>
              <a:gd name="connsiteY104" fmla="*/ 1701268 h 4305008"/>
              <a:gd name="connsiteX105" fmla="*/ 5583807 w 5593163"/>
              <a:gd name="connsiteY105" fmla="*/ 1723929 h 4305008"/>
              <a:gd name="connsiteX106" fmla="*/ 4972226 w 5593163"/>
              <a:gd name="connsiteY106" fmla="*/ 2164681 h 4305008"/>
              <a:gd name="connsiteX107" fmla="*/ 4972110 w 5593163"/>
              <a:gd name="connsiteY107" fmla="*/ 2165820 h 4305008"/>
              <a:gd name="connsiteX108" fmla="*/ 4955893 w 5593163"/>
              <a:gd name="connsiteY108" fmla="*/ 2167348 h 4305008"/>
              <a:gd name="connsiteX109" fmla="*/ 4860466 w 5593163"/>
              <a:gd name="connsiteY109" fmla="*/ 2176339 h 4305008"/>
              <a:gd name="connsiteX110" fmla="*/ 4843348 w 5593163"/>
              <a:gd name="connsiteY110" fmla="*/ 2177952 h 4305008"/>
              <a:gd name="connsiteX111" fmla="*/ 4843322 w 5593163"/>
              <a:gd name="connsiteY111" fmla="*/ 2177461 h 4305008"/>
              <a:gd name="connsiteX112" fmla="*/ 4842823 w 5593163"/>
              <a:gd name="connsiteY112" fmla="*/ 2177494 h 4305008"/>
              <a:gd name="connsiteX113" fmla="*/ 4842230 w 5593163"/>
              <a:gd name="connsiteY113" fmla="*/ 2166144 h 4305008"/>
              <a:gd name="connsiteX114" fmla="*/ 4842230 w 5593163"/>
              <a:gd name="connsiteY114" fmla="*/ 3862969 h 4305008"/>
              <a:gd name="connsiteX115" fmla="*/ 4843601 w 5593163"/>
              <a:gd name="connsiteY115" fmla="*/ 3846121 h 4305008"/>
              <a:gd name="connsiteX116" fmla="*/ 4851065 w 5593163"/>
              <a:gd name="connsiteY116" fmla="*/ 3754390 h 4305008"/>
              <a:gd name="connsiteX117" fmla="*/ 4851605 w 5593163"/>
              <a:gd name="connsiteY117" fmla="*/ 3747753 h 4305008"/>
              <a:gd name="connsiteX118" fmla="*/ 4852110 w 5593163"/>
              <a:gd name="connsiteY118" fmla="*/ 3747690 h 4305008"/>
              <a:gd name="connsiteX119" fmla="*/ 5542276 w 5593163"/>
              <a:gd name="connsiteY119" fmla="*/ 3060092 h 4305008"/>
              <a:gd name="connsiteX120" fmla="*/ 5542393 w 5593163"/>
              <a:gd name="connsiteY120" fmla="*/ 3058953 h 4305008"/>
              <a:gd name="connsiteX121" fmla="*/ 5558606 w 5593163"/>
              <a:gd name="connsiteY121" fmla="*/ 3057426 h 4305008"/>
              <a:gd name="connsiteX122" fmla="*/ 5593163 w 5593163"/>
              <a:gd name="connsiteY122" fmla="*/ 3054170 h 4305008"/>
              <a:gd name="connsiteX123" fmla="*/ 5593163 w 5593163"/>
              <a:gd name="connsiteY123" fmla="*/ 3398093 h 4305008"/>
              <a:gd name="connsiteX124" fmla="*/ 5583807 w 5593163"/>
              <a:gd name="connsiteY124" fmla="*/ 3420754 h 4305008"/>
              <a:gd name="connsiteX125" fmla="*/ 4972226 w 5593163"/>
              <a:gd name="connsiteY125" fmla="*/ 3861506 h 4305008"/>
              <a:gd name="connsiteX126" fmla="*/ 4972110 w 5593163"/>
              <a:gd name="connsiteY126" fmla="*/ 3862645 h 4305008"/>
              <a:gd name="connsiteX127" fmla="*/ 4955893 w 5593163"/>
              <a:gd name="connsiteY127" fmla="*/ 3864173 h 4305008"/>
              <a:gd name="connsiteX128" fmla="*/ 4860466 w 5593163"/>
              <a:gd name="connsiteY128" fmla="*/ 3873164 h 4305008"/>
              <a:gd name="connsiteX129" fmla="*/ 4843348 w 5593163"/>
              <a:gd name="connsiteY129" fmla="*/ 3874777 h 4305008"/>
              <a:gd name="connsiteX130" fmla="*/ 4843322 w 5593163"/>
              <a:gd name="connsiteY130" fmla="*/ 3874286 h 4305008"/>
              <a:gd name="connsiteX131" fmla="*/ 4842823 w 5593163"/>
              <a:gd name="connsiteY131" fmla="*/ 3874319 h 4305008"/>
              <a:gd name="connsiteX132" fmla="*/ 4842230 w 5593163"/>
              <a:gd name="connsiteY132" fmla="*/ 3862969 h 4305008"/>
              <a:gd name="connsiteX133" fmla="*/ 4135041 w 5593163"/>
              <a:gd name="connsiteY133" fmla="*/ 1181049 h 4305008"/>
              <a:gd name="connsiteX134" fmla="*/ 4678350 w 5593163"/>
              <a:gd name="connsiteY134" fmla="*/ 636203 h 4305008"/>
              <a:gd name="connsiteX135" fmla="*/ 4135041 w 5593163"/>
              <a:gd name="connsiteY135" fmla="*/ 1181049 h 4305008"/>
              <a:gd name="connsiteX136" fmla="*/ 4135041 w 5593163"/>
              <a:gd name="connsiteY136" fmla="*/ 1493690 h 4305008"/>
              <a:gd name="connsiteX137" fmla="*/ 4678350 w 5593163"/>
              <a:gd name="connsiteY137" fmla="*/ 2034258 h 4305008"/>
              <a:gd name="connsiteX138" fmla="*/ 4135041 w 5593163"/>
              <a:gd name="connsiteY138" fmla="*/ 1493690 h 4305008"/>
              <a:gd name="connsiteX139" fmla="*/ 4135041 w 5593163"/>
              <a:gd name="connsiteY139" fmla="*/ 2877874 h 4305008"/>
              <a:gd name="connsiteX140" fmla="*/ 4678350 w 5593163"/>
              <a:gd name="connsiteY140" fmla="*/ 2333028 h 4305008"/>
              <a:gd name="connsiteX141" fmla="*/ 4135041 w 5593163"/>
              <a:gd name="connsiteY141" fmla="*/ 2877874 h 4305008"/>
              <a:gd name="connsiteX142" fmla="*/ 4135041 w 5593163"/>
              <a:gd name="connsiteY142" fmla="*/ 3190516 h 4305008"/>
              <a:gd name="connsiteX143" fmla="*/ 4678350 w 5593163"/>
              <a:gd name="connsiteY143" fmla="*/ 3731083 h 4305008"/>
              <a:gd name="connsiteX144" fmla="*/ 4135041 w 5593163"/>
              <a:gd name="connsiteY144" fmla="*/ 3190516 h 4305008"/>
              <a:gd name="connsiteX145" fmla="*/ 4103022 w 5593163"/>
              <a:gd name="connsiteY145" fmla="*/ 4305008 h 4305008"/>
              <a:gd name="connsiteX146" fmla="*/ 4131467 w 5593163"/>
              <a:gd name="connsiteY146" fmla="*/ 4255797 h 4305008"/>
              <a:gd name="connsiteX147" fmla="*/ 4691720 w 5593163"/>
              <a:gd name="connsiteY147" fmla="*/ 3898397 h 4305008"/>
              <a:gd name="connsiteX148" fmla="*/ 4691837 w 5593163"/>
              <a:gd name="connsiteY148" fmla="*/ 3897249 h 4305008"/>
              <a:gd name="connsiteX149" fmla="*/ 4708050 w 5593163"/>
              <a:gd name="connsiteY149" fmla="*/ 3895710 h 4305008"/>
              <a:gd name="connsiteX150" fmla="*/ 4803512 w 5593163"/>
              <a:gd name="connsiteY150" fmla="*/ 3886645 h 4305008"/>
              <a:gd name="connsiteX151" fmla="*/ 4820599 w 5593163"/>
              <a:gd name="connsiteY151" fmla="*/ 3885022 h 4305008"/>
              <a:gd name="connsiteX152" fmla="*/ 4820625 w 5593163"/>
              <a:gd name="connsiteY152" fmla="*/ 3885516 h 4305008"/>
              <a:gd name="connsiteX153" fmla="*/ 4821123 w 5593163"/>
              <a:gd name="connsiteY153" fmla="*/ 3885483 h 4305008"/>
              <a:gd name="connsiteX154" fmla="*/ 4821717 w 5593163"/>
              <a:gd name="connsiteY154" fmla="*/ 3896923 h 4305008"/>
              <a:gd name="connsiteX155" fmla="*/ 4820346 w 5593163"/>
              <a:gd name="connsiteY155" fmla="*/ 3913899 h 4305008"/>
              <a:gd name="connsiteX156" fmla="*/ 4812879 w 5593163"/>
              <a:gd name="connsiteY156" fmla="*/ 4006375 h 4305008"/>
              <a:gd name="connsiteX157" fmla="*/ 4812341 w 5593163"/>
              <a:gd name="connsiteY157" fmla="*/ 4013051 h 4305008"/>
              <a:gd name="connsiteX158" fmla="*/ 4811835 w 5593163"/>
              <a:gd name="connsiteY158" fmla="*/ 4013114 h 4305008"/>
              <a:gd name="connsiteX159" fmla="*/ 4736718 w 5593163"/>
              <a:gd name="connsiteY159" fmla="*/ 4254710 h 4305008"/>
              <a:gd name="connsiteX160" fmla="*/ 4706597 w 5593163"/>
              <a:gd name="connsiteY160" fmla="*/ 4305008 h 4305008"/>
              <a:gd name="connsiteX161" fmla="*/ 4552487 w 5593163"/>
              <a:gd name="connsiteY161" fmla="*/ 4305008 h 4305008"/>
              <a:gd name="connsiteX162" fmla="*/ 4579169 w 5593163"/>
              <a:gd name="connsiteY162" fmla="*/ 4271827 h 4305008"/>
              <a:gd name="connsiteX163" fmla="*/ 4678350 w 5593163"/>
              <a:gd name="connsiteY163" fmla="*/ 4029853 h 4305008"/>
              <a:gd name="connsiteX164" fmla="*/ 4306196 w 5593163"/>
              <a:gd name="connsiteY164" fmla="*/ 4241205 h 4305008"/>
              <a:gd name="connsiteX165" fmla="*/ 4254073 w 5593163"/>
              <a:gd name="connsiteY165" fmla="*/ 4305008 h 4305008"/>
              <a:gd name="connsiteX166" fmla="*/ 4068511 w 5593163"/>
              <a:gd name="connsiteY166" fmla="*/ 0 h 4305008"/>
              <a:gd name="connsiteX167" fmla="*/ 4217148 w 5593163"/>
              <a:gd name="connsiteY167" fmla="*/ 0 h 4305008"/>
              <a:gd name="connsiteX168" fmla="*/ 4239376 w 5593163"/>
              <a:gd name="connsiteY168" fmla="*/ 44350 h 4305008"/>
              <a:gd name="connsiteX169" fmla="*/ 4678350 w 5593163"/>
              <a:gd name="connsiteY169" fmla="*/ 337433 h 4305008"/>
              <a:gd name="connsiteX170" fmla="*/ 4564842 w 5593163"/>
              <a:gd name="connsiteY170" fmla="*/ 76659 h 4305008"/>
              <a:gd name="connsiteX171" fmla="*/ 4496615 w 5593163"/>
              <a:gd name="connsiteY171" fmla="*/ 0 h 4305008"/>
              <a:gd name="connsiteX172" fmla="*/ 4664989 w 5593163"/>
              <a:gd name="connsiteY172" fmla="*/ 0 h 4305008"/>
              <a:gd name="connsiteX173" fmla="*/ 4727623 w 5593163"/>
              <a:gd name="connsiteY173" fmla="*/ 96778 h 4305008"/>
              <a:gd name="connsiteX174" fmla="*/ 4811836 w 5593163"/>
              <a:gd name="connsiteY174" fmla="*/ 354040 h 4305008"/>
              <a:gd name="connsiteX175" fmla="*/ 4812342 w 5593163"/>
              <a:gd name="connsiteY175" fmla="*/ 354103 h 4305008"/>
              <a:gd name="connsiteX176" fmla="*/ 4812882 w 5593163"/>
              <a:gd name="connsiteY176" fmla="*/ 360740 h 4305008"/>
              <a:gd name="connsiteX177" fmla="*/ 4820346 w 5593163"/>
              <a:gd name="connsiteY177" fmla="*/ 452471 h 4305008"/>
              <a:gd name="connsiteX178" fmla="*/ 4821717 w 5593163"/>
              <a:gd name="connsiteY178" fmla="*/ 469318 h 4305008"/>
              <a:gd name="connsiteX179" fmla="*/ 4821124 w 5593163"/>
              <a:gd name="connsiteY179" fmla="*/ 480669 h 4305008"/>
              <a:gd name="connsiteX180" fmla="*/ 4820625 w 5593163"/>
              <a:gd name="connsiteY180" fmla="*/ 480636 h 4305008"/>
              <a:gd name="connsiteX181" fmla="*/ 4820599 w 5593163"/>
              <a:gd name="connsiteY181" fmla="*/ 481127 h 4305008"/>
              <a:gd name="connsiteX182" fmla="*/ 4803481 w 5593163"/>
              <a:gd name="connsiteY182" fmla="*/ 479514 h 4305008"/>
              <a:gd name="connsiteX183" fmla="*/ 4708054 w 5593163"/>
              <a:gd name="connsiteY183" fmla="*/ 470523 h 4305008"/>
              <a:gd name="connsiteX184" fmla="*/ 4691837 w 5593163"/>
              <a:gd name="connsiteY184" fmla="*/ 468995 h 4305008"/>
              <a:gd name="connsiteX185" fmla="*/ 4691721 w 5593163"/>
              <a:gd name="connsiteY185" fmla="*/ 467856 h 4305008"/>
              <a:gd name="connsiteX186" fmla="*/ 4120350 w 5593163"/>
              <a:gd name="connsiteY186" fmla="*/ 95636 h 4305008"/>
              <a:gd name="connsiteX187" fmla="*/ 3991674 w 5593163"/>
              <a:gd name="connsiteY187" fmla="*/ 1313979 h 4305008"/>
              <a:gd name="connsiteX188" fmla="*/ 3993045 w 5593163"/>
              <a:gd name="connsiteY188" fmla="*/ 1296998 h 4305008"/>
              <a:gd name="connsiteX189" fmla="*/ 4000509 w 5593163"/>
              <a:gd name="connsiteY189" fmla="*/ 1204541 h 4305008"/>
              <a:gd name="connsiteX190" fmla="*/ 4001049 w 5593163"/>
              <a:gd name="connsiteY190" fmla="*/ 1197851 h 4305008"/>
              <a:gd name="connsiteX191" fmla="*/ 4001555 w 5593163"/>
              <a:gd name="connsiteY191" fmla="*/ 1197788 h 4305008"/>
              <a:gd name="connsiteX192" fmla="*/ 4691720 w 5593163"/>
              <a:gd name="connsiteY192" fmla="*/ 504747 h 4305008"/>
              <a:gd name="connsiteX193" fmla="*/ 4691837 w 5593163"/>
              <a:gd name="connsiteY193" fmla="*/ 503599 h 4305008"/>
              <a:gd name="connsiteX194" fmla="*/ 4708050 w 5593163"/>
              <a:gd name="connsiteY194" fmla="*/ 502060 h 4305008"/>
              <a:gd name="connsiteX195" fmla="*/ 4803512 w 5593163"/>
              <a:gd name="connsiteY195" fmla="*/ 492995 h 4305008"/>
              <a:gd name="connsiteX196" fmla="*/ 4820599 w 5593163"/>
              <a:gd name="connsiteY196" fmla="*/ 491372 h 4305008"/>
              <a:gd name="connsiteX197" fmla="*/ 4820625 w 5593163"/>
              <a:gd name="connsiteY197" fmla="*/ 491866 h 4305008"/>
              <a:gd name="connsiteX198" fmla="*/ 4821123 w 5593163"/>
              <a:gd name="connsiteY198" fmla="*/ 491833 h 4305008"/>
              <a:gd name="connsiteX199" fmla="*/ 4821717 w 5593163"/>
              <a:gd name="connsiteY199" fmla="*/ 503273 h 4305008"/>
              <a:gd name="connsiteX200" fmla="*/ 4820346 w 5593163"/>
              <a:gd name="connsiteY200" fmla="*/ 520249 h 4305008"/>
              <a:gd name="connsiteX201" fmla="*/ 4812879 w 5593163"/>
              <a:gd name="connsiteY201" fmla="*/ 612725 h 4305008"/>
              <a:gd name="connsiteX202" fmla="*/ 4812341 w 5593163"/>
              <a:gd name="connsiteY202" fmla="*/ 619401 h 4305008"/>
              <a:gd name="connsiteX203" fmla="*/ 4811835 w 5593163"/>
              <a:gd name="connsiteY203" fmla="*/ 619464 h 4305008"/>
              <a:gd name="connsiteX204" fmla="*/ 4121670 w 5593163"/>
              <a:gd name="connsiteY204" fmla="*/ 1312505 h 4305008"/>
              <a:gd name="connsiteX205" fmla="*/ 4121554 w 5593163"/>
              <a:gd name="connsiteY205" fmla="*/ 1313653 h 4305008"/>
              <a:gd name="connsiteX206" fmla="*/ 4105337 w 5593163"/>
              <a:gd name="connsiteY206" fmla="*/ 1315193 h 4305008"/>
              <a:gd name="connsiteX207" fmla="*/ 4009911 w 5593163"/>
              <a:gd name="connsiteY207" fmla="*/ 1324255 h 4305008"/>
              <a:gd name="connsiteX208" fmla="*/ 3992792 w 5593163"/>
              <a:gd name="connsiteY208" fmla="*/ 1325881 h 4305008"/>
              <a:gd name="connsiteX209" fmla="*/ 3992766 w 5593163"/>
              <a:gd name="connsiteY209" fmla="*/ 1325386 h 4305008"/>
              <a:gd name="connsiteX210" fmla="*/ 3992267 w 5593163"/>
              <a:gd name="connsiteY210" fmla="*/ 1325419 h 4305008"/>
              <a:gd name="connsiteX211" fmla="*/ 3991674 w 5593163"/>
              <a:gd name="connsiteY211" fmla="*/ 1313979 h 4305008"/>
              <a:gd name="connsiteX212" fmla="*/ 3991674 w 5593163"/>
              <a:gd name="connsiteY212" fmla="*/ 1361805 h 4305008"/>
              <a:gd name="connsiteX213" fmla="*/ 3992268 w 5593163"/>
              <a:gd name="connsiteY213" fmla="*/ 1350455 h 4305008"/>
              <a:gd name="connsiteX214" fmla="*/ 3992766 w 5593163"/>
              <a:gd name="connsiteY214" fmla="*/ 1350487 h 4305008"/>
              <a:gd name="connsiteX215" fmla="*/ 3992792 w 5593163"/>
              <a:gd name="connsiteY215" fmla="*/ 1349997 h 4305008"/>
              <a:gd name="connsiteX216" fmla="*/ 4009880 w 5593163"/>
              <a:gd name="connsiteY216" fmla="*/ 1351607 h 4305008"/>
              <a:gd name="connsiteX217" fmla="*/ 4105341 w 5593163"/>
              <a:gd name="connsiteY217" fmla="*/ 1360601 h 4305008"/>
              <a:gd name="connsiteX218" fmla="*/ 4121554 w 5593163"/>
              <a:gd name="connsiteY218" fmla="*/ 1362128 h 4305008"/>
              <a:gd name="connsiteX219" fmla="*/ 4121671 w 5593163"/>
              <a:gd name="connsiteY219" fmla="*/ 1363267 h 4305008"/>
              <a:gd name="connsiteX220" fmla="*/ 4811836 w 5593163"/>
              <a:gd name="connsiteY220" fmla="*/ 2050865 h 4305008"/>
              <a:gd name="connsiteX221" fmla="*/ 4812342 w 5593163"/>
              <a:gd name="connsiteY221" fmla="*/ 2050928 h 4305008"/>
              <a:gd name="connsiteX222" fmla="*/ 4812882 w 5593163"/>
              <a:gd name="connsiteY222" fmla="*/ 2057565 h 4305008"/>
              <a:gd name="connsiteX223" fmla="*/ 4820346 w 5593163"/>
              <a:gd name="connsiteY223" fmla="*/ 2149296 h 4305008"/>
              <a:gd name="connsiteX224" fmla="*/ 4821717 w 5593163"/>
              <a:gd name="connsiteY224" fmla="*/ 2166144 h 4305008"/>
              <a:gd name="connsiteX225" fmla="*/ 4821124 w 5593163"/>
              <a:gd name="connsiteY225" fmla="*/ 2177494 h 4305008"/>
              <a:gd name="connsiteX226" fmla="*/ 4820625 w 5593163"/>
              <a:gd name="connsiteY226" fmla="*/ 2177461 h 4305008"/>
              <a:gd name="connsiteX227" fmla="*/ 4820599 w 5593163"/>
              <a:gd name="connsiteY227" fmla="*/ 2177952 h 4305008"/>
              <a:gd name="connsiteX228" fmla="*/ 4803481 w 5593163"/>
              <a:gd name="connsiteY228" fmla="*/ 2176339 h 4305008"/>
              <a:gd name="connsiteX229" fmla="*/ 4708054 w 5593163"/>
              <a:gd name="connsiteY229" fmla="*/ 2167348 h 4305008"/>
              <a:gd name="connsiteX230" fmla="*/ 4691837 w 5593163"/>
              <a:gd name="connsiteY230" fmla="*/ 2165820 h 4305008"/>
              <a:gd name="connsiteX231" fmla="*/ 4691721 w 5593163"/>
              <a:gd name="connsiteY231" fmla="*/ 2164681 h 4305008"/>
              <a:gd name="connsiteX232" fmla="*/ 4001556 w 5593163"/>
              <a:gd name="connsiteY232" fmla="*/ 1477083 h 4305008"/>
              <a:gd name="connsiteX233" fmla="*/ 4001050 w 5593163"/>
              <a:gd name="connsiteY233" fmla="*/ 1477021 h 4305008"/>
              <a:gd name="connsiteX234" fmla="*/ 4000512 w 5593163"/>
              <a:gd name="connsiteY234" fmla="*/ 1470397 h 4305008"/>
              <a:gd name="connsiteX235" fmla="*/ 3993045 w 5593163"/>
              <a:gd name="connsiteY235" fmla="*/ 1378647 h 4305008"/>
              <a:gd name="connsiteX236" fmla="*/ 3991674 w 5593163"/>
              <a:gd name="connsiteY236" fmla="*/ 1361805 h 4305008"/>
              <a:gd name="connsiteX237" fmla="*/ 3991674 w 5593163"/>
              <a:gd name="connsiteY237" fmla="*/ 3010804 h 4305008"/>
              <a:gd name="connsiteX238" fmla="*/ 3993045 w 5593163"/>
              <a:gd name="connsiteY238" fmla="*/ 2993823 h 4305008"/>
              <a:gd name="connsiteX239" fmla="*/ 4000509 w 5593163"/>
              <a:gd name="connsiteY239" fmla="*/ 2901366 h 4305008"/>
              <a:gd name="connsiteX240" fmla="*/ 4001049 w 5593163"/>
              <a:gd name="connsiteY240" fmla="*/ 2894676 h 4305008"/>
              <a:gd name="connsiteX241" fmla="*/ 4001555 w 5593163"/>
              <a:gd name="connsiteY241" fmla="*/ 2894613 h 4305008"/>
              <a:gd name="connsiteX242" fmla="*/ 4691720 w 5593163"/>
              <a:gd name="connsiteY242" fmla="*/ 2201572 h 4305008"/>
              <a:gd name="connsiteX243" fmla="*/ 4691837 w 5593163"/>
              <a:gd name="connsiteY243" fmla="*/ 2200424 h 4305008"/>
              <a:gd name="connsiteX244" fmla="*/ 4708050 w 5593163"/>
              <a:gd name="connsiteY244" fmla="*/ 2198885 h 4305008"/>
              <a:gd name="connsiteX245" fmla="*/ 4803512 w 5593163"/>
              <a:gd name="connsiteY245" fmla="*/ 2189820 h 4305008"/>
              <a:gd name="connsiteX246" fmla="*/ 4820599 w 5593163"/>
              <a:gd name="connsiteY246" fmla="*/ 2188197 h 4305008"/>
              <a:gd name="connsiteX247" fmla="*/ 4820625 w 5593163"/>
              <a:gd name="connsiteY247" fmla="*/ 2188691 h 4305008"/>
              <a:gd name="connsiteX248" fmla="*/ 4821123 w 5593163"/>
              <a:gd name="connsiteY248" fmla="*/ 2188658 h 4305008"/>
              <a:gd name="connsiteX249" fmla="*/ 4821717 w 5593163"/>
              <a:gd name="connsiteY249" fmla="*/ 2200098 h 4305008"/>
              <a:gd name="connsiteX250" fmla="*/ 4820346 w 5593163"/>
              <a:gd name="connsiteY250" fmla="*/ 2217074 h 4305008"/>
              <a:gd name="connsiteX251" fmla="*/ 4812879 w 5593163"/>
              <a:gd name="connsiteY251" fmla="*/ 2309550 h 4305008"/>
              <a:gd name="connsiteX252" fmla="*/ 4812341 w 5593163"/>
              <a:gd name="connsiteY252" fmla="*/ 2316226 h 4305008"/>
              <a:gd name="connsiteX253" fmla="*/ 4811835 w 5593163"/>
              <a:gd name="connsiteY253" fmla="*/ 2316289 h 4305008"/>
              <a:gd name="connsiteX254" fmla="*/ 4121670 w 5593163"/>
              <a:gd name="connsiteY254" fmla="*/ 3009330 h 4305008"/>
              <a:gd name="connsiteX255" fmla="*/ 4121554 w 5593163"/>
              <a:gd name="connsiteY255" fmla="*/ 3010478 h 4305008"/>
              <a:gd name="connsiteX256" fmla="*/ 4105337 w 5593163"/>
              <a:gd name="connsiteY256" fmla="*/ 3012018 h 4305008"/>
              <a:gd name="connsiteX257" fmla="*/ 4009911 w 5593163"/>
              <a:gd name="connsiteY257" fmla="*/ 3021080 h 4305008"/>
              <a:gd name="connsiteX258" fmla="*/ 3992792 w 5593163"/>
              <a:gd name="connsiteY258" fmla="*/ 3022706 h 4305008"/>
              <a:gd name="connsiteX259" fmla="*/ 3992766 w 5593163"/>
              <a:gd name="connsiteY259" fmla="*/ 3022211 h 4305008"/>
              <a:gd name="connsiteX260" fmla="*/ 3992267 w 5593163"/>
              <a:gd name="connsiteY260" fmla="*/ 3022244 h 4305008"/>
              <a:gd name="connsiteX261" fmla="*/ 3991674 w 5593163"/>
              <a:gd name="connsiteY261" fmla="*/ 3010804 h 4305008"/>
              <a:gd name="connsiteX262" fmla="*/ 3991674 w 5593163"/>
              <a:gd name="connsiteY262" fmla="*/ 3058630 h 4305008"/>
              <a:gd name="connsiteX263" fmla="*/ 3992268 w 5593163"/>
              <a:gd name="connsiteY263" fmla="*/ 3047280 h 4305008"/>
              <a:gd name="connsiteX264" fmla="*/ 3992766 w 5593163"/>
              <a:gd name="connsiteY264" fmla="*/ 3047312 h 4305008"/>
              <a:gd name="connsiteX265" fmla="*/ 3992792 w 5593163"/>
              <a:gd name="connsiteY265" fmla="*/ 3046822 h 4305008"/>
              <a:gd name="connsiteX266" fmla="*/ 4009880 w 5593163"/>
              <a:gd name="connsiteY266" fmla="*/ 3048432 h 4305008"/>
              <a:gd name="connsiteX267" fmla="*/ 4105341 w 5593163"/>
              <a:gd name="connsiteY267" fmla="*/ 3057426 h 4305008"/>
              <a:gd name="connsiteX268" fmla="*/ 4121554 w 5593163"/>
              <a:gd name="connsiteY268" fmla="*/ 3058953 h 4305008"/>
              <a:gd name="connsiteX269" fmla="*/ 4121671 w 5593163"/>
              <a:gd name="connsiteY269" fmla="*/ 3060092 h 4305008"/>
              <a:gd name="connsiteX270" fmla="*/ 4811836 w 5593163"/>
              <a:gd name="connsiteY270" fmla="*/ 3747690 h 4305008"/>
              <a:gd name="connsiteX271" fmla="*/ 4812342 w 5593163"/>
              <a:gd name="connsiteY271" fmla="*/ 3747753 h 4305008"/>
              <a:gd name="connsiteX272" fmla="*/ 4812882 w 5593163"/>
              <a:gd name="connsiteY272" fmla="*/ 3754390 h 4305008"/>
              <a:gd name="connsiteX273" fmla="*/ 4820346 w 5593163"/>
              <a:gd name="connsiteY273" fmla="*/ 3846121 h 4305008"/>
              <a:gd name="connsiteX274" fmla="*/ 4821717 w 5593163"/>
              <a:gd name="connsiteY274" fmla="*/ 3862969 h 4305008"/>
              <a:gd name="connsiteX275" fmla="*/ 4821124 w 5593163"/>
              <a:gd name="connsiteY275" fmla="*/ 3874319 h 4305008"/>
              <a:gd name="connsiteX276" fmla="*/ 4820625 w 5593163"/>
              <a:gd name="connsiteY276" fmla="*/ 3874286 h 4305008"/>
              <a:gd name="connsiteX277" fmla="*/ 4820599 w 5593163"/>
              <a:gd name="connsiteY277" fmla="*/ 3874777 h 4305008"/>
              <a:gd name="connsiteX278" fmla="*/ 4803481 w 5593163"/>
              <a:gd name="connsiteY278" fmla="*/ 3873164 h 4305008"/>
              <a:gd name="connsiteX279" fmla="*/ 4708054 w 5593163"/>
              <a:gd name="connsiteY279" fmla="*/ 3864173 h 4305008"/>
              <a:gd name="connsiteX280" fmla="*/ 4691837 w 5593163"/>
              <a:gd name="connsiteY280" fmla="*/ 3862645 h 4305008"/>
              <a:gd name="connsiteX281" fmla="*/ 4691721 w 5593163"/>
              <a:gd name="connsiteY281" fmla="*/ 3861506 h 4305008"/>
              <a:gd name="connsiteX282" fmla="*/ 4001556 w 5593163"/>
              <a:gd name="connsiteY282" fmla="*/ 3173908 h 4305008"/>
              <a:gd name="connsiteX283" fmla="*/ 4001050 w 5593163"/>
              <a:gd name="connsiteY283" fmla="*/ 3173846 h 4305008"/>
              <a:gd name="connsiteX284" fmla="*/ 4000512 w 5593163"/>
              <a:gd name="connsiteY284" fmla="*/ 3167222 h 4305008"/>
              <a:gd name="connsiteX285" fmla="*/ 3993045 w 5593163"/>
              <a:gd name="connsiteY285" fmla="*/ 3075472 h 4305008"/>
              <a:gd name="connsiteX286" fmla="*/ 3991674 w 5593163"/>
              <a:gd name="connsiteY286" fmla="*/ 3058630 h 4305008"/>
              <a:gd name="connsiteX287" fmla="*/ 3293448 w 5593163"/>
              <a:gd name="connsiteY287" fmla="*/ 636203 h 4305008"/>
              <a:gd name="connsiteX288" fmla="*/ 3836757 w 5593163"/>
              <a:gd name="connsiteY288" fmla="*/ 1181049 h 4305008"/>
              <a:gd name="connsiteX289" fmla="*/ 3293448 w 5593163"/>
              <a:gd name="connsiteY289" fmla="*/ 636203 h 4305008"/>
              <a:gd name="connsiteX290" fmla="*/ 3293448 w 5593163"/>
              <a:gd name="connsiteY290" fmla="*/ 2333028 h 4305008"/>
              <a:gd name="connsiteX291" fmla="*/ 3836757 w 5593163"/>
              <a:gd name="connsiteY291" fmla="*/ 2877874 h 4305008"/>
              <a:gd name="connsiteX292" fmla="*/ 3293448 w 5593163"/>
              <a:gd name="connsiteY292" fmla="*/ 2333028 h 4305008"/>
              <a:gd name="connsiteX293" fmla="*/ 3293446 w 5593163"/>
              <a:gd name="connsiteY293" fmla="*/ 2034258 h 4305008"/>
              <a:gd name="connsiteX294" fmla="*/ 3836755 w 5593163"/>
              <a:gd name="connsiteY294" fmla="*/ 1493690 h 4305008"/>
              <a:gd name="connsiteX295" fmla="*/ 3293446 w 5593163"/>
              <a:gd name="connsiteY295" fmla="*/ 2034258 h 4305008"/>
              <a:gd name="connsiteX296" fmla="*/ 3293446 w 5593163"/>
              <a:gd name="connsiteY296" fmla="*/ 3731083 h 4305008"/>
              <a:gd name="connsiteX297" fmla="*/ 3836755 w 5593163"/>
              <a:gd name="connsiteY297" fmla="*/ 3190516 h 4305008"/>
              <a:gd name="connsiteX298" fmla="*/ 3293446 w 5593163"/>
              <a:gd name="connsiteY298" fmla="*/ 3731083 h 4305008"/>
              <a:gd name="connsiteX299" fmla="*/ 3150081 w 5593163"/>
              <a:gd name="connsiteY299" fmla="*/ 503273 h 4305008"/>
              <a:gd name="connsiteX300" fmla="*/ 3150675 w 5593163"/>
              <a:gd name="connsiteY300" fmla="*/ 491833 h 4305008"/>
              <a:gd name="connsiteX301" fmla="*/ 3151173 w 5593163"/>
              <a:gd name="connsiteY301" fmla="*/ 491866 h 4305008"/>
              <a:gd name="connsiteX302" fmla="*/ 3151199 w 5593163"/>
              <a:gd name="connsiteY302" fmla="*/ 491372 h 4305008"/>
              <a:gd name="connsiteX303" fmla="*/ 3168287 w 5593163"/>
              <a:gd name="connsiteY303" fmla="*/ 492995 h 4305008"/>
              <a:gd name="connsiteX304" fmla="*/ 3263748 w 5593163"/>
              <a:gd name="connsiteY304" fmla="*/ 502060 h 4305008"/>
              <a:gd name="connsiteX305" fmla="*/ 3279961 w 5593163"/>
              <a:gd name="connsiteY305" fmla="*/ 503599 h 4305008"/>
              <a:gd name="connsiteX306" fmla="*/ 3280078 w 5593163"/>
              <a:gd name="connsiteY306" fmla="*/ 504747 h 4305008"/>
              <a:gd name="connsiteX307" fmla="*/ 3970244 w 5593163"/>
              <a:gd name="connsiteY307" fmla="*/ 1197788 h 4305008"/>
              <a:gd name="connsiteX308" fmla="*/ 3970749 w 5593163"/>
              <a:gd name="connsiteY308" fmla="*/ 1197851 h 4305008"/>
              <a:gd name="connsiteX309" fmla="*/ 3971290 w 5593163"/>
              <a:gd name="connsiteY309" fmla="*/ 1204541 h 4305008"/>
              <a:gd name="connsiteX310" fmla="*/ 3978754 w 5593163"/>
              <a:gd name="connsiteY310" fmla="*/ 1296998 h 4305008"/>
              <a:gd name="connsiteX311" fmla="*/ 3980124 w 5593163"/>
              <a:gd name="connsiteY311" fmla="*/ 1313979 h 4305008"/>
              <a:gd name="connsiteX312" fmla="*/ 3979531 w 5593163"/>
              <a:gd name="connsiteY312" fmla="*/ 1325419 h 4305008"/>
              <a:gd name="connsiteX313" fmla="*/ 3979032 w 5593163"/>
              <a:gd name="connsiteY313" fmla="*/ 1325386 h 4305008"/>
              <a:gd name="connsiteX314" fmla="*/ 3979006 w 5593163"/>
              <a:gd name="connsiteY314" fmla="*/ 1325881 h 4305008"/>
              <a:gd name="connsiteX315" fmla="*/ 3961888 w 5593163"/>
              <a:gd name="connsiteY315" fmla="*/ 1324255 h 4305008"/>
              <a:gd name="connsiteX316" fmla="*/ 3866461 w 5593163"/>
              <a:gd name="connsiteY316" fmla="*/ 1315193 h 4305008"/>
              <a:gd name="connsiteX317" fmla="*/ 3850245 w 5593163"/>
              <a:gd name="connsiteY317" fmla="*/ 1313653 h 4305008"/>
              <a:gd name="connsiteX318" fmla="*/ 3850129 w 5593163"/>
              <a:gd name="connsiteY318" fmla="*/ 1312505 h 4305008"/>
              <a:gd name="connsiteX319" fmla="*/ 3159963 w 5593163"/>
              <a:gd name="connsiteY319" fmla="*/ 619464 h 4305008"/>
              <a:gd name="connsiteX320" fmla="*/ 3159457 w 5593163"/>
              <a:gd name="connsiteY320" fmla="*/ 619401 h 4305008"/>
              <a:gd name="connsiteX321" fmla="*/ 3158919 w 5593163"/>
              <a:gd name="connsiteY321" fmla="*/ 612725 h 4305008"/>
              <a:gd name="connsiteX322" fmla="*/ 3151452 w 5593163"/>
              <a:gd name="connsiteY322" fmla="*/ 520249 h 4305008"/>
              <a:gd name="connsiteX323" fmla="*/ 3150081 w 5593163"/>
              <a:gd name="connsiteY323" fmla="*/ 503273 h 4305008"/>
              <a:gd name="connsiteX324" fmla="*/ 3150081 w 5593163"/>
              <a:gd name="connsiteY324" fmla="*/ 2200098 h 4305008"/>
              <a:gd name="connsiteX325" fmla="*/ 3150675 w 5593163"/>
              <a:gd name="connsiteY325" fmla="*/ 2188658 h 4305008"/>
              <a:gd name="connsiteX326" fmla="*/ 3151173 w 5593163"/>
              <a:gd name="connsiteY326" fmla="*/ 2188691 h 4305008"/>
              <a:gd name="connsiteX327" fmla="*/ 3151199 w 5593163"/>
              <a:gd name="connsiteY327" fmla="*/ 2188197 h 4305008"/>
              <a:gd name="connsiteX328" fmla="*/ 3168287 w 5593163"/>
              <a:gd name="connsiteY328" fmla="*/ 2189820 h 4305008"/>
              <a:gd name="connsiteX329" fmla="*/ 3263748 w 5593163"/>
              <a:gd name="connsiteY329" fmla="*/ 2198885 h 4305008"/>
              <a:gd name="connsiteX330" fmla="*/ 3279961 w 5593163"/>
              <a:gd name="connsiteY330" fmla="*/ 2200424 h 4305008"/>
              <a:gd name="connsiteX331" fmla="*/ 3280078 w 5593163"/>
              <a:gd name="connsiteY331" fmla="*/ 2201572 h 4305008"/>
              <a:gd name="connsiteX332" fmla="*/ 3970244 w 5593163"/>
              <a:gd name="connsiteY332" fmla="*/ 2894613 h 4305008"/>
              <a:gd name="connsiteX333" fmla="*/ 3970749 w 5593163"/>
              <a:gd name="connsiteY333" fmla="*/ 2894676 h 4305008"/>
              <a:gd name="connsiteX334" fmla="*/ 3971290 w 5593163"/>
              <a:gd name="connsiteY334" fmla="*/ 2901366 h 4305008"/>
              <a:gd name="connsiteX335" fmla="*/ 3978754 w 5593163"/>
              <a:gd name="connsiteY335" fmla="*/ 2993823 h 4305008"/>
              <a:gd name="connsiteX336" fmla="*/ 3980124 w 5593163"/>
              <a:gd name="connsiteY336" fmla="*/ 3010804 h 4305008"/>
              <a:gd name="connsiteX337" fmla="*/ 3979531 w 5593163"/>
              <a:gd name="connsiteY337" fmla="*/ 3022244 h 4305008"/>
              <a:gd name="connsiteX338" fmla="*/ 3979032 w 5593163"/>
              <a:gd name="connsiteY338" fmla="*/ 3022211 h 4305008"/>
              <a:gd name="connsiteX339" fmla="*/ 3979006 w 5593163"/>
              <a:gd name="connsiteY339" fmla="*/ 3022706 h 4305008"/>
              <a:gd name="connsiteX340" fmla="*/ 3961888 w 5593163"/>
              <a:gd name="connsiteY340" fmla="*/ 3021080 h 4305008"/>
              <a:gd name="connsiteX341" fmla="*/ 3866461 w 5593163"/>
              <a:gd name="connsiteY341" fmla="*/ 3012018 h 4305008"/>
              <a:gd name="connsiteX342" fmla="*/ 3850245 w 5593163"/>
              <a:gd name="connsiteY342" fmla="*/ 3010478 h 4305008"/>
              <a:gd name="connsiteX343" fmla="*/ 3850129 w 5593163"/>
              <a:gd name="connsiteY343" fmla="*/ 3009330 h 4305008"/>
              <a:gd name="connsiteX344" fmla="*/ 3159963 w 5593163"/>
              <a:gd name="connsiteY344" fmla="*/ 2316289 h 4305008"/>
              <a:gd name="connsiteX345" fmla="*/ 3159457 w 5593163"/>
              <a:gd name="connsiteY345" fmla="*/ 2316226 h 4305008"/>
              <a:gd name="connsiteX346" fmla="*/ 3158919 w 5593163"/>
              <a:gd name="connsiteY346" fmla="*/ 2309550 h 4305008"/>
              <a:gd name="connsiteX347" fmla="*/ 3151452 w 5593163"/>
              <a:gd name="connsiteY347" fmla="*/ 2217074 h 4305008"/>
              <a:gd name="connsiteX348" fmla="*/ 3150081 w 5593163"/>
              <a:gd name="connsiteY348" fmla="*/ 2200098 h 4305008"/>
              <a:gd name="connsiteX349" fmla="*/ 3150081 w 5593163"/>
              <a:gd name="connsiteY349" fmla="*/ 3896923 h 4305008"/>
              <a:gd name="connsiteX350" fmla="*/ 3150675 w 5593163"/>
              <a:gd name="connsiteY350" fmla="*/ 3885483 h 4305008"/>
              <a:gd name="connsiteX351" fmla="*/ 3151173 w 5593163"/>
              <a:gd name="connsiteY351" fmla="*/ 3885516 h 4305008"/>
              <a:gd name="connsiteX352" fmla="*/ 3151199 w 5593163"/>
              <a:gd name="connsiteY352" fmla="*/ 3885022 h 4305008"/>
              <a:gd name="connsiteX353" fmla="*/ 3168287 w 5593163"/>
              <a:gd name="connsiteY353" fmla="*/ 3886645 h 4305008"/>
              <a:gd name="connsiteX354" fmla="*/ 3263748 w 5593163"/>
              <a:gd name="connsiteY354" fmla="*/ 3895710 h 4305008"/>
              <a:gd name="connsiteX355" fmla="*/ 3279961 w 5593163"/>
              <a:gd name="connsiteY355" fmla="*/ 3897249 h 4305008"/>
              <a:gd name="connsiteX356" fmla="*/ 3280078 w 5593163"/>
              <a:gd name="connsiteY356" fmla="*/ 3898397 h 4305008"/>
              <a:gd name="connsiteX357" fmla="*/ 3840331 w 5593163"/>
              <a:gd name="connsiteY357" fmla="*/ 4255797 h 4305008"/>
              <a:gd name="connsiteX358" fmla="*/ 3868775 w 5593163"/>
              <a:gd name="connsiteY358" fmla="*/ 4305008 h 4305008"/>
              <a:gd name="connsiteX359" fmla="*/ 3717725 w 5593163"/>
              <a:gd name="connsiteY359" fmla="*/ 4305008 h 4305008"/>
              <a:gd name="connsiteX360" fmla="*/ 3665602 w 5593163"/>
              <a:gd name="connsiteY360" fmla="*/ 4241205 h 4305008"/>
              <a:gd name="connsiteX361" fmla="*/ 3293448 w 5593163"/>
              <a:gd name="connsiteY361" fmla="*/ 4029853 h 4305008"/>
              <a:gd name="connsiteX362" fmla="*/ 3392629 w 5593163"/>
              <a:gd name="connsiteY362" fmla="*/ 4271827 h 4305008"/>
              <a:gd name="connsiteX363" fmla="*/ 3419311 w 5593163"/>
              <a:gd name="connsiteY363" fmla="*/ 4305008 h 4305008"/>
              <a:gd name="connsiteX364" fmla="*/ 3265201 w 5593163"/>
              <a:gd name="connsiteY364" fmla="*/ 4305008 h 4305008"/>
              <a:gd name="connsiteX365" fmla="*/ 3235080 w 5593163"/>
              <a:gd name="connsiteY365" fmla="*/ 4254710 h 4305008"/>
              <a:gd name="connsiteX366" fmla="*/ 3159963 w 5593163"/>
              <a:gd name="connsiteY366" fmla="*/ 4013114 h 4305008"/>
              <a:gd name="connsiteX367" fmla="*/ 3159457 w 5593163"/>
              <a:gd name="connsiteY367" fmla="*/ 4013051 h 4305008"/>
              <a:gd name="connsiteX368" fmla="*/ 3158919 w 5593163"/>
              <a:gd name="connsiteY368" fmla="*/ 4006375 h 4305008"/>
              <a:gd name="connsiteX369" fmla="*/ 3151452 w 5593163"/>
              <a:gd name="connsiteY369" fmla="*/ 3913899 h 4305008"/>
              <a:gd name="connsiteX370" fmla="*/ 3150081 w 5593163"/>
              <a:gd name="connsiteY370" fmla="*/ 3896923 h 4305008"/>
              <a:gd name="connsiteX371" fmla="*/ 3150079 w 5593163"/>
              <a:gd name="connsiteY371" fmla="*/ 469318 h 4305008"/>
              <a:gd name="connsiteX372" fmla="*/ 3151450 w 5593163"/>
              <a:gd name="connsiteY372" fmla="*/ 452471 h 4305008"/>
              <a:gd name="connsiteX373" fmla="*/ 3158914 w 5593163"/>
              <a:gd name="connsiteY373" fmla="*/ 360740 h 4305008"/>
              <a:gd name="connsiteX374" fmla="*/ 3159454 w 5593163"/>
              <a:gd name="connsiteY374" fmla="*/ 354103 h 4305008"/>
              <a:gd name="connsiteX375" fmla="*/ 3159960 w 5593163"/>
              <a:gd name="connsiteY375" fmla="*/ 354040 h 4305008"/>
              <a:gd name="connsiteX376" fmla="*/ 3244173 w 5593163"/>
              <a:gd name="connsiteY376" fmla="*/ 96778 h 4305008"/>
              <a:gd name="connsiteX377" fmla="*/ 3306807 w 5593163"/>
              <a:gd name="connsiteY377" fmla="*/ 0 h 4305008"/>
              <a:gd name="connsiteX378" fmla="*/ 3475182 w 5593163"/>
              <a:gd name="connsiteY378" fmla="*/ 0 h 4305008"/>
              <a:gd name="connsiteX379" fmla="*/ 3406954 w 5593163"/>
              <a:gd name="connsiteY379" fmla="*/ 76659 h 4305008"/>
              <a:gd name="connsiteX380" fmla="*/ 3293446 w 5593163"/>
              <a:gd name="connsiteY380" fmla="*/ 337433 h 4305008"/>
              <a:gd name="connsiteX381" fmla="*/ 3732420 w 5593163"/>
              <a:gd name="connsiteY381" fmla="*/ 44350 h 4305008"/>
              <a:gd name="connsiteX382" fmla="*/ 3754649 w 5593163"/>
              <a:gd name="connsiteY382" fmla="*/ 0 h 4305008"/>
              <a:gd name="connsiteX383" fmla="*/ 3903287 w 5593163"/>
              <a:gd name="connsiteY383" fmla="*/ 0 h 4305008"/>
              <a:gd name="connsiteX384" fmla="*/ 3851448 w 5593163"/>
              <a:gd name="connsiteY384" fmla="*/ 95636 h 4305008"/>
              <a:gd name="connsiteX385" fmla="*/ 3280075 w 5593163"/>
              <a:gd name="connsiteY385" fmla="*/ 467856 h 4305008"/>
              <a:gd name="connsiteX386" fmla="*/ 3279959 w 5593163"/>
              <a:gd name="connsiteY386" fmla="*/ 468995 h 4305008"/>
              <a:gd name="connsiteX387" fmla="*/ 3263742 w 5593163"/>
              <a:gd name="connsiteY387" fmla="*/ 470523 h 4305008"/>
              <a:gd name="connsiteX388" fmla="*/ 3168316 w 5593163"/>
              <a:gd name="connsiteY388" fmla="*/ 479514 h 4305008"/>
              <a:gd name="connsiteX389" fmla="*/ 3151197 w 5593163"/>
              <a:gd name="connsiteY389" fmla="*/ 481127 h 4305008"/>
              <a:gd name="connsiteX390" fmla="*/ 3151171 w 5593163"/>
              <a:gd name="connsiteY390" fmla="*/ 480636 h 4305008"/>
              <a:gd name="connsiteX391" fmla="*/ 3150672 w 5593163"/>
              <a:gd name="connsiteY391" fmla="*/ 480669 h 4305008"/>
              <a:gd name="connsiteX392" fmla="*/ 3150079 w 5593163"/>
              <a:gd name="connsiteY392" fmla="*/ 469318 h 4305008"/>
              <a:gd name="connsiteX393" fmla="*/ 3150079 w 5593163"/>
              <a:gd name="connsiteY393" fmla="*/ 2166144 h 4305008"/>
              <a:gd name="connsiteX394" fmla="*/ 3151450 w 5593163"/>
              <a:gd name="connsiteY394" fmla="*/ 2149296 h 4305008"/>
              <a:gd name="connsiteX395" fmla="*/ 3158914 w 5593163"/>
              <a:gd name="connsiteY395" fmla="*/ 2057565 h 4305008"/>
              <a:gd name="connsiteX396" fmla="*/ 3159454 w 5593163"/>
              <a:gd name="connsiteY396" fmla="*/ 2050928 h 4305008"/>
              <a:gd name="connsiteX397" fmla="*/ 3159960 w 5593163"/>
              <a:gd name="connsiteY397" fmla="*/ 2050865 h 4305008"/>
              <a:gd name="connsiteX398" fmla="*/ 3850126 w 5593163"/>
              <a:gd name="connsiteY398" fmla="*/ 1363267 h 4305008"/>
              <a:gd name="connsiteX399" fmla="*/ 3850243 w 5593163"/>
              <a:gd name="connsiteY399" fmla="*/ 1362128 h 4305008"/>
              <a:gd name="connsiteX400" fmla="*/ 3866455 w 5593163"/>
              <a:gd name="connsiteY400" fmla="*/ 1360601 h 4305008"/>
              <a:gd name="connsiteX401" fmla="*/ 3961917 w 5593163"/>
              <a:gd name="connsiteY401" fmla="*/ 1351607 h 4305008"/>
              <a:gd name="connsiteX402" fmla="*/ 3979004 w 5593163"/>
              <a:gd name="connsiteY402" fmla="*/ 1349997 h 4305008"/>
              <a:gd name="connsiteX403" fmla="*/ 3979030 w 5593163"/>
              <a:gd name="connsiteY403" fmla="*/ 1350487 h 4305008"/>
              <a:gd name="connsiteX404" fmla="*/ 3979528 w 5593163"/>
              <a:gd name="connsiteY404" fmla="*/ 1350455 h 4305008"/>
              <a:gd name="connsiteX405" fmla="*/ 3980122 w 5593163"/>
              <a:gd name="connsiteY405" fmla="*/ 1361805 h 4305008"/>
              <a:gd name="connsiteX406" fmla="*/ 3978752 w 5593163"/>
              <a:gd name="connsiteY406" fmla="*/ 1378647 h 4305008"/>
              <a:gd name="connsiteX407" fmla="*/ 3971285 w 5593163"/>
              <a:gd name="connsiteY407" fmla="*/ 1470397 h 4305008"/>
              <a:gd name="connsiteX408" fmla="*/ 3970746 w 5593163"/>
              <a:gd name="connsiteY408" fmla="*/ 1477021 h 4305008"/>
              <a:gd name="connsiteX409" fmla="*/ 3970241 w 5593163"/>
              <a:gd name="connsiteY409" fmla="*/ 1477083 h 4305008"/>
              <a:gd name="connsiteX410" fmla="*/ 3280075 w 5593163"/>
              <a:gd name="connsiteY410" fmla="*/ 2164681 h 4305008"/>
              <a:gd name="connsiteX411" fmla="*/ 3279959 w 5593163"/>
              <a:gd name="connsiteY411" fmla="*/ 2165820 h 4305008"/>
              <a:gd name="connsiteX412" fmla="*/ 3263742 w 5593163"/>
              <a:gd name="connsiteY412" fmla="*/ 2167348 h 4305008"/>
              <a:gd name="connsiteX413" fmla="*/ 3168316 w 5593163"/>
              <a:gd name="connsiteY413" fmla="*/ 2176339 h 4305008"/>
              <a:gd name="connsiteX414" fmla="*/ 3151197 w 5593163"/>
              <a:gd name="connsiteY414" fmla="*/ 2177952 h 4305008"/>
              <a:gd name="connsiteX415" fmla="*/ 3151171 w 5593163"/>
              <a:gd name="connsiteY415" fmla="*/ 2177461 h 4305008"/>
              <a:gd name="connsiteX416" fmla="*/ 3150672 w 5593163"/>
              <a:gd name="connsiteY416" fmla="*/ 2177494 h 4305008"/>
              <a:gd name="connsiteX417" fmla="*/ 3150079 w 5593163"/>
              <a:gd name="connsiteY417" fmla="*/ 2166144 h 4305008"/>
              <a:gd name="connsiteX418" fmla="*/ 3150079 w 5593163"/>
              <a:gd name="connsiteY418" fmla="*/ 3862969 h 4305008"/>
              <a:gd name="connsiteX419" fmla="*/ 3151450 w 5593163"/>
              <a:gd name="connsiteY419" fmla="*/ 3846121 h 4305008"/>
              <a:gd name="connsiteX420" fmla="*/ 3158914 w 5593163"/>
              <a:gd name="connsiteY420" fmla="*/ 3754390 h 4305008"/>
              <a:gd name="connsiteX421" fmla="*/ 3159454 w 5593163"/>
              <a:gd name="connsiteY421" fmla="*/ 3747753 h 4305008"/>
              <a:gd name="connsiteX422" fmla="*/ 3159960 w 5593163"/>
              <a:gd name="connsiteY422" fmla="*/ 3747690 h 4305008"/>
              <a:gd name="connsiteX423" fmla="*/ 3850126 w 5593163"/>
              <a:gd name="connsiteY423" fmla="*/ 3060092 h 4305008"/>
              <a:gd name="connsiteX424" fmla="*/ 3850243 w 5593163"/>
              <a:gd name="connsiteY424" fmla="*/ 3058953 h 4305008"/>
              <a:gd name="connsiteX425" fmla="*/ 3866455 w 5593163"/>
              <a:gd name="connsiteY425" fmla="*/ 3057426 h 4305008"/>
              <a:gd name="connsiteX426" fmla="*/ 3961917 w 5593163"/>
              <a:gd name="connsiteY426" fmla="*/ 3048432 h 4305008"/>
              <a:gd name="connsiteX427" fmla="*/ 3979004 w 5593163"/>
              <a:gd name="connsiteY427" fmla="*/ 3046822 h 4305008"/>
              <a:gd name="connsiteX428" fmla="*/ 3979030 w 5593163"/>
              <a:gd name="connsiteY428" fmla="*/ 3047312 h 4305008"/>
              <a:gd name="connsiteX429" fmla="*/ 3979528 w 5593163"/>
              <a:gd name="connsiteY429" fmla="*/ 3047280 h 4305008"/>
              <a:gd name="connsiteX430" fmla="*/ 3980122 w 5593163"/>
              <a:gd name="connsiteY430" fmla="*/ 3058630 h 4305008"/>
              <a:gd name="connsiteX431" fmla="*/ 3978752 w 5593163"/>
              <a:gd name="connsiteY431" fmla="*/ 3075472 h 4305008"/>
              <a:gd name="connsiteX432" fmla="*/ 3971285 w 5593163"/>
              <a:gd name="connsiteY432" fmla="*/ 3167222 h 4305008"/>
              <a:gd name="connsiteX433" fmla="*/ 3970746 w 5593163"/>
              <a:gd name="connsiteY433" fmla="*/ 3173846 h 4305008"/>
              <a:gd name="connsiteX434" fmla="*/ 3970241 w 5593163"/>
              <a:gd name="connsiteY434" fmla="*/ 3173908 h 4305008"/>
              <a:gd name="connsiteX435" fmla="*/ 3280075 w 5593163"/>
              <a:gd name="connsiteY435" fmla="*/ 3861506 h 4305008"/>
              <a:gd name="connsiteX436" fmla="*/ 3279959 w 5593163"/>
              <a:gd name="connsiteY436" fmla="*/ 3862645 h 4305008"/>
              <a:gd name="connsiteX437" fmla="*/ 3263742 w 5593163"/>
              <a:gd name="connsiteY437" fmla="*/ 3864173 h 4305008"/>
              <a:gd name="connsiteX438" fmla="*/ 3168316 w 5593163"/>
              <a:gd name="connsiteY438" fmla="*/ 3873164 h 4305008"/>
              <a:gd name="connsiteX439" fmla="*/ 3151197 w 5593163"/>
              <a:gd name="connsiteY439" fmla="*/ 3874777 h 4305008"/>
              <a:gd name="connsiteX440" fmla="*/ 3151171 w 5593163"/>
              <a:gd name="connsiteY440" fmla="*/ 3874286 h 4305008"/>
              <a:gd name="connsiteX441" fmla="*/ 3150672 w 5593163"/>
              <a:gd name="connsiteY441" fmla="*/ 3874319 h 4305008"/>
              <a:gd name="connsiteX442" fmla="*/ 3150079 w 5593163"/>
              <a:gd name="connsiteY442" fmla="*/ 3862969 h 4305008"/>
              <a:gd name="connsiteX443" fmla="*/ 2442890 w 5593163"/>
              <a:gd name="connsiteY443" fmla="*/ 1181049 h 4305008"/>
              <a:gd name="connsiteX444" fmla="*/ 2986199 w 5593163"/>
              <a:gd name="connsiteY444" fmla="*/ 636203 h 4305008"/>
              <a:gd name="connsiteX445" fmla="*/ 2442890 w 5593163"/>
              <a:gd name="connsiteY445" fmla="*/ 1181049 h 4305008"/>
              <a:gd name="connsiteX446" fmla="*/ 2442890 w 5593163"/>
              <a:gd name="connsiteY446" fmla="*/ 1493690 h 4305008"/>
              <a:gd name="connsiteX447" fmla="*/ 2986199 w 5593163"/>
              <a:gd name="connsiteY447" fmla="*/ 2034258 h 4305008"/>
              <a:gd name="connsiteX448" fmla="*/ 2442890 w 5593163"/>
              <a:gd name="connsiteY448" fmla="*/ 1493690 h 4305008"/>
              <a:gd name="connsiteX449" fmla="*/ 2442890 w 5593163"/>
              <a:gd name="connsiteY449" fmla="*/ 2877874 h 4305008"/>
              <a:gd name="connsiteX450" fmla="*/ 2986199 w 5593163"/>
              <a:gd name="connsiteY450" fmla="*/ 2333028 h 4305008"/>
              <a:gd name="connsiteX451" fmla="*/ 2442890 w 5593163"/>
              <a:gd name="connsiteY451" fmla="*/ 2877874 h 4305008"/>
              <a:gd name="connsiteX452" fmla="*/ 2442890 w 5593163"/>
              <a:gd name="connsiteY452" fmla="*/ 3190516 h 4305008"/>
              <a:gd name="connsiteX453" fmla="*/ 2986199 w 5593163"/>
              <a:gd name="connsiteY453" fmla="*/ 3731083 h 4305008"/>
              <a:gd name="connsiteX454" fmla="*/ 2442890 w 5593163"/>
              <a:gd name="connsiteY454" fmla="*/ 3190516 h 4305008"/>
              <a:gd name="connsiteX455" fmla="*/ 2410871 w 5593163"/>
              <a:gd name="connsiteY455" fmla="*/ 4305008 h 4305008"/>
              <a:gd name="connsiteX456" fmla="*/ 2439316 w 5593163"/>
              <a:gd name="connsiteY456" fmla="*/ 4255797 h 4305008"/>
              <a:gd name="connsiteX457" fmla="*/ 2999569 w 5593163"/>
              <a:gd name="connsiteY457" fmla="*/ 3898397 h 4305008"/>
              <a:gd name="connsiteX458" fmla="*/ 2999686 w 5593163"/>
              <a:gd name="connsiteY458" fmla="*/ 3897249 h 4305008"/>
              <a:gd name="connsiteX459" fmla="*/ 3015899 w 5593163"/>
              <a:gd name="connsiteY459" fmla="*/ 3895710 h 4305008"/>
              <a:gd name="connsiteX460" fmla="*/ 3111360 w 5593163"/>
              <a:gd name="connsiteY460" fmla="*/ 3886645 h 4305008"/>
              <a:gd name="connsiteX461" fmla="*/ 3128448 w 5593163"/>
              <a:gd name="connsiteY461" fmla="*/ 3885022 h 4305008"/>
              <a:gd name="connsiteX462" fmla="*/ 3128474 w 5593163"/>
              <a:gd name="connsiteY462" fmla="*/ 3885516 h 4305008"/>
              <a:gd name="connsiteX463" fmla="*/ 3128972 w 5593163"/>
              <a:gd name="connsiteY463" fmla="*/ 3885483 h 4305008"/>
              <a:gd name="connsiteX464" fmla="*/ 3129566 w 5593163"/>
              <a:gd name="connsiteY464" fmla="*/ 3896923 h 4305008"/>
              <a:gd name="connsiteX465" fmla="*/ 3128195 w 5593163"/>
              <a:gd name="connsiteY465" fmla="*/ 3913899 h 4305008"/>
              <a:gd name="connsiteX466" fmla="*/ 3120728 w 5593163"/>
              <a:gd name="connsiteY466" fmla="*/ 4006375 h 4305008"/>
              <a:gd name="connsiteX467" fmla="*/ 3120190 w 5593163"/>
              <a:gd name="connsiteY467" fmla="*/ 4013051 h 4305008"/>
              <a:gd name="connsiteX468" fmla="*/ 3119684 w 5593163"/>
              <a:gd name="connsiteY468" fmla="*/ 4013114 h 4305008"/>
              <a:gd name="connsiteX469" fmla="*/ 3044567 w 5593163"/>
              <a:gd name="connsiteY469" fmla="*/ 4254710 h 4305008"/>
              <a:gd name="connsiteX470" fmla="*/ 3014445 w 5593163"/>
              <a:gd name="connsiteY470" fmla="*/ 4305008 h 4305008"/>
              <a:gd name="connsiteX471" fmla="*/ 2860336 w 5593163"/>
              <a:gd name="connsiteY471" fmla="*/ 4305008 h 4305008"/>
              <a:gd name="connsiteX472" fmla="*/ 2887018 w 5593163"/>
              <a:gd name="connsiteY472" fmla="*/ 4271827 h 4305008"/>
              <a:gd name="connsiteX473" fmla="*/ 2986199 w 5593163"/>
              <a:gd name="connsiteY473" fmla="*/ 4029853 h 4305008"/>
              <a:gd name="connsiteX474" fmla="*/ 2614045 w 5593163"/>
              <a:gd name="connsiteY474" fmla="*/ 4241205 h 4305008"/>
              <a:gd name="connsiteX475" fmla="*/ 2561922 w 5593163"/>
              <a:gd name="connsiteY475" fmla="*/ 4305008 h 4305008"/>
              <a:gd name="connsiteX476" fmla="*/ 2376360 w 5593163"/>
              <a:gd name="connsiteY476" fmla="*/ 0 h 4305008"/>
              <a:gd name="connsiteX477" fmla="*/ 2524998 w 5593163"/>
              <a:gd name="connsiteY477" fmla="*/ 0 h 4305008"/>
              <a:gd name="connsiteX478" fmla="*/ 2547226 w 5593163"/>
              <a:gd name="connsiteY478" fmla="*/ 44350 h 4305008"/>
              <a:gd name="connsiteX479" fmla="*/ 2986199 w 5593163"/>
              <a:gd name="connsiteY479" fmla="*/ 337433 h 4305008"/>
              <a:gd name="connsiteX480" fmla="*/ 2872691 w 5593163"/>
              <a:gd name="connsiteY480" fmla="*/ 76659 h 4305008"/>
              <a:gd name="connsiteX481" fmla="*/ 2804464 w 5593163"/>
              <a:gd name="connsiteY481" fmla="*/ 0 h 4305008"/>
              <a:gd name="connsiteX482" fmla="*/ 2972839 w 5593163"/>
              <a:gd name="connsiteY482" fmla="*/ 0 h 4305008"/>
              <a:gd name="connsiteX483" fmla="*/ 3035473 w 5593163"/>
              <a:gd name="connsiteY483" fmla="*/ 96778 h 4305008"/>
              <a:gd name="connsiteX484" fmla="*/ 3119686 w 5593163"/>
              <a:gd name="connsiteY484" fmla="*/ 354040 h 4305008"/>
              <a:gd name="connsiteX485" fmla="*/ 3120191 w 5593163"/>
              <a:gd name="connsiteY485" fmla="*/ 354103 h 4305008"/>
              <a:gd name="connsiteX486" fmla="*/ 3120732 w 5593163"/>
              <a:gd name="connsiteY486" fmla="*/ 360740 h 4305008"/>
              <a:gd name="connsiteX487" fmla="*/ 3128196 w 5593163"/>
              <a:gd name="connsiteY487" fmla="*/ 452471 h 4305008"/>
              <a:gd name="connsiteX488" fmla="*/ 3129566 w 5593163"/>
              <a:gd name="connsiteY488" fmla="*/ 469318 h 4305008"/>
              <a:gd name="connsiteX489" fmla="*/ 3128973 w 5593163"/>
              <a:gd name="connsiteY489" fmla="*/ 480669 h 4305008"/>
              <a:gd name="connsiteX490" fmla="*/ 3128474 w 5593163"/>
              <a:gd name="connsiteY490" fmla="*/ 480636 h 4305008"/>
              <a:gd name="connsiteX491" fmla="*/ 3128448 w 5593163"/>
              <a:gd name="connsiteY491" fmla="*/ 481127 h 4305008"/>
              <a:gd name="connsiteX492" fmla="*/ 3111330 w 5593163"/>
              <a:gd name="connsiteY492" fmla="*/ 479514 h 4305008"/>
              <a:gd name="connsiteX493" fmla="*/ 3015903 w 5593163"/>
              <a:gd name="connsiteY493" fmla="*/ 470523 h 4305008"/>
              <a:gd name="connsiteX494" fmla="*/ 2999687 w 5593163"/>
              <a:gd name="connsiteY494" fmla="*/ 468995 h 4305008"/>
              <a:gd name="connsiteX495" fmla="*/ 2999571 w 5593163"/>
              <a:gd name="connsiteY495" fmla="*/ 467856 h 4305008"/>
              <a:gd name="connsiteX496" fmla="*/ 2428199 w 5593163"/>
              <a:gd name="connsiteY496" fmla="*/ 95636 h 4305008"/>
              <a:gd name="connsiteX497" fmla="*/ 2299523 w 5593163"/>
              <a:gd name="connsiteY497" fmla="*/ 1313979 h 4305008"/>
              <a:gd name="connsiteX498" fmla="*/ 2300894 w 5593163"/>
              <a:gd name="connsiteY498" fmla="*/ 1296998 h 4305008"/>
              <a:gd name="connsiteX499" fmla="*/ 2308358 w 5593163"/>
              <a:gd name="connsiteY499" fmla="*/ 1204541 h 4305008"/>
              <a:gd name="connsiteX500" fmla="*/ 2308898 w 5593163"/>
              <a:gd name="connsiteY500" fmla="*/ 1197851 h 4305008"/>
              <a:gd name="connsiteX501" fmla="*/ 2309404 w 5593163"/>
              <a:gd name="connsiteY501" fmla="*/ 1197788 h 4305008"/>
              <a:gd name="connsiteX502" fmla="*/ 2999570 w 5593163"/>
              <a:gd name="connsiteY502" fmla="*/ 504747 h 4305008"/>
              <a:gd name="connsiteX503" fmla="*/ 2999687 w 5593163"/>
              <a:gd name="connsiteY503" fmla="*/ 503599 h 4305008"/>
              <a:gd name="connsiteX504" fmla="*/ 3015899 w 5593163"/>
              <a:gd name="connsiteY504" fmla="*/ 502060 h 4305008"/>
              <a:gd name="connsiteX505" fmla="*/ 3111361 w 5593163"/>
              <a:gd name="connsiteY505" fmla="*/ 492995 h 4305008"/>
              <a:gd name="connsiteX506" fmla="*/ 3128448 w 5593163"/>
              <a:gd name="connsiteY506" fmla="*/ 491372 h 4305008"/>
              <a:gd name="connsiteX507" fmla="*/ 3128474 w 5593163"/>
              <a:gd name="connsiteY507" fmla="*/ 491866 h 4305008"/>
              <a:gd name="connsiteX508" fmla="*/ 3128972 w 5593163"/>
              <a:gd name="connsiteY508" fmla="*/ 491833 h 4305008"/>
              <a:gd name="connsiteX509" fmla="*/ 3129566 w 5593163"/>
              <a:gd name="connsiteY509" fmla="*/ 503273 h 4305008"/>
              <a:gd name="connsiteX510" fmla="*/ 3128196 w 5593163"/>
              <a:gd name="connsiteY510" fmla="*/ 520249 h 4305008"/>
              <a:gd name="connsiteX511" fmla="*/ 3120729 w 5593163"/>
              <a:gd name="connsiteY511" fmla="*/ 612725 h 4305008"/>
              <a:gd name="connsiteX512" fmla="*/ 3120190 w 5593163"/>
              <a:gd name="connsiteY512" fmla="*/ 619401 h 4305008"/>
              <a:gd name="connsiteX513" fmla="*/ 3119685 w 5593163"/>
              <a:gd name="connsiteY513" fmla="*/ 619464 h 4305008"/>
              <a:gd name="connsiteX514" fmla="*/ 2429519 w 5593163"/>
              <a:gd name="connsiteY514" fmla="*/ 1312505 h 4305008"/>
              <a:gd name="connsiteX515" fmla="*/ 2429403 w 5593163"/>
              <a:gd name="connsiteY515" fmla="*/ 1313653 h 4305008"/>
              <a:gd name="connsiteX516" fmla="*/ 2413186 w 5593163"/>
              <a:gd name="connsiteY516" fmla="*/ 1315193 h 4305008"/>
              <a:gd name="connsiteX517" fmla="*/ 2317760 w 5593163"/>
              <a:gd name="connsiteY517" fmla="*/ 1324255 h 4305008"/>
              <a:gd name="connsiteX518" fmla="*/ 2300641 w 5593163"/>
              <a:gd name="connsiteY518" fmla="*/ 1325881 h 4305008"/>
              <a:gd name="connsiteX519" fmla="*/ 2300615 w 5593163"/>
              <a:gd name="connsiteY519" fmla="*/ 1325386 h 4305008"/>
              <a:gd name="connsiteX520" fmla="*/ 2300116 w 5593163"/>
              <a:gd name="connsiteY520" fmla="*/ 1325419 h 4305008"/>
              <a:gd name="connsiteX521" fmla="*/ 2299523 w 5593163"/>
              <a:gd name="connsiteY521" fmla="*/ 1313979 h 4305008"/>
              <a:gd name="connsiteX522" fmla="*/ 2299523 w 5593163"/>
              <a:gd name="connsiteY522" fmla="*/ 1361805 h 4305008"/>
              <a:gd name="connsiteX523" fmla="*/ 2300117 w 5593163"/>
              <a:gd name="connsiteY523" fmla="*/ 1350455 h 4305008"/>
              <a:gd name="connsiteX524" fmla="*/ 2300615 w 5593163"/>
              <a:gd name="connsiteY524" fmla="*/ 1350487 h 4305008"/>
              <a:gd name="connsiteX525" fmla="*/ 2300641 w 5593163"/>
              <a:gd name="connsiteY525" fmla="*/ 1349997 h 4305008"/>
              <a:gd name="connsiteX526" fmla="*/ 2317729 w 5593163"/>
              <a:gd name="connsiteY526" fmla="*/ 1351607 h 4305008"/>
              <a:gd name="connsiteX527" fmla="*/ 2413190 w 5593163"/>
              <a:gd name="connsiteY527" fmla="*/ 1360601 h 4305008"/>
              <a:gd name="connsiteX528" fmla="*/ 2429403 w 5593163"/>
              <a:gd name="connsiteY528" fmla="*/ 1362128 h 4305008"/>
              <a:gd name="connsiteX529" fmla="*/ 2429520 w 5593163"/>
              <a:gd name="connsiteY529" fmla="*/ 1363267 h 4305008"/>
              <a:gd name="connsiteX530" fmla="*/ 3119686 w 5593163"/>
              <a:gd name="connsiteY530" fmla="*/ 2050865 h 4305008"/>
              <a:gd name="connsiteX531" fmla="*/ 3120191 w 5593163"/>
              <a:gd name="connsiteY531" fmla="*/ 2050928 h 4305008"/>
              <a:gd name="connsiteX532" fmla="*/ 3120732 w 5593163"/>
              <a:gd name="connsiteY532" fmla="*/ 2057565 h 4305008"/>
              <a:gd name="connsiteX533" fmla="*/ 3128196 w 5593163"/>
              <a:gd name="connsiteY533" fmla="*/ 2149296 h 4305008"/>
              <a:gd name="connsiteX534" fmla="*/ 3129566 w 5593163"/>
              <a:gd name="connsiteY534" fmla="*/ 2166144 h 4305008"/>
              <a:gd name="connsiteX535" fmla="*/ 3128973 w 5593163"/>
              <a:gd name="connsiteY535" fmla="*/ 2177494 h 4305008"/>
              <a:gd name="connsiteX536" fmla="*/ 3128474 w 5593163"/>
              <a:gd name="connsiteY536" fmla="*/ 2177461 h 4305008"/>
              <a:gd name="connsiteX537" fmla="*/ 3128448 w 5593163"/>
              <a:gd name="connsiteY537" fmla="*/ 2177952 h 4305008"/>
              <a:gd name="connsiteX538" fmla="*/ 3111330 w 5593163"/>
              <a:gd name="connsiteY538" fmla="*/ 2176339 h 4305008"/>
              <a:gd name="connsiteX539" fmla="*/ 3015903 w 5593163"/>
              <a:gd name="connsiteY539" fmla="*/ 2167348 h 4305008"/>
              <a:gd name="connsiteX540" fmla="*/ 2999687 w 5593163"/>
              <a:gd name="connsiteY540" fmla="*/ 2165820 h 4305008"/>
              <a:gd name="connsiteX541" fmla="*/ 2999571 w 5593163"/>
              <a:gd name="connsiteY541" fmla="*/ 2164681 h 4305008"/>
              <a:gd name="connsiteX542" fmla="*/ 2309405 w 5593163"/>
              <a:gd name="connsiteY542" fmla="*/ 1477083 h 4305008"/>
              <a:gd name="connsiteX543" fmla="*/ 2308899 w 5593163"/>
              <a:gd name="connsiteY543" fmla="*/ 1477021 h 4305008"/>
              <a:gd name="connsiteX544" fmla="*/ 2308361 w 5593163"/>
              <a:gd name="connsiteY544" fmla="*/ 1470397 h 4305008"/>
              <a:gd name="connsiteX545" fmla="*/ 2300894 w 5593163"/>
              <a:gd name="connsiteY545" fmla="*/ 1378647 h 4305008"/>
              <a:gd name="connsiteX546" fmla="*/ 2299523 w 5593163"/>
              <a:gd name="connsiteY546" fmla="*/ 1361805 h 4305008"/>
              <a:gd name="connsiteX547" fmla="*/ 2299523 w 5593163"/>
              <a:gd name="connsiteY547" fmla="*/ 3010804 h 4305008"/>
              <a:gd name="connsiteX548" fmla="*/ 2300894 w 5593163"/>
              <a:gd name="connsiteY548" fmla="*/ 2993823 h 4305008"/>
              <a:gd name="connsiteX549" fmla="*/ 2308358 w 5593163"/>
              <a:gd name="connsiteY549" fmla="*/ 2901366 h 4305008"/>
              <a:gd name="connsiteX550" fmla="*/ 2308898 w 5593163"/>
              <a:gd name="connsiteY550" fmla="*/ 2894676 h 4305008"/>
              <a:gd name="connsiteX551" fmla="*/ 2309404 w 5593163"/>
              <a:gd name="connsiteY551" fmla="*/ 2894613 h 4305008"/>
              <a:gd name="connsiteX552" fmla="*/ 2999570 w 5593163"/>
              <a:gd name="connsiteY552" fmla="*/ 2201572 h 4305008"/>
              <a:gd name="connsiteX553" fmla="*/ 2999687 w 5593163"/>
              <a:gd name="connsiteY553" fmla="*/ 2200424 h 4305008"/>
              <a:gd name="connsiteX554" fmla="*/ 3015899 w 5593163"/>
              <a:gd name="connsiteY554" fmla="*/ 2198885 h 4305008"/>
              <a:gd name="connsiteX555" fmla="*/ 3111361 w 5593163"/>
              <a:gd name="connsiteY555" fmla="*/ 2189820 h 4305008"/>
              <a:gd name="connsiteX556" fmla="*/ 3128448 w 5593163"/>
              <a:gd name="connsiteY556" fmla="*/ 2188197 h 4305008"/>
              <a:gd name="connsiteX557" fmla="*/ 3128474 w 5593163"/>
              <a:gd name="connsiteY557" fmla="*/ 2188691 h 4305008"/>
              <a:gd name="connsiteX558" fmla="*/ 3128972 w 5593163"/>
              <a:gd name="connsiteY558" fmla="*/ 2188658 h 4305008"/>
              <a:gd name="connsiteX559" fmla="*/ 3129566 w 5593163"/>
              <a:gd name="connsiteY559" fmla="*/ 2200098 h 4305008"/>
              <a:gd name="connsiteX560" fmla="*/ 3128196 w 5593163"/>
              <a:gd name="connsiteY560" fmla="*/ 2217074 h 4305008"/>
              <a:gd name="connsiteX561" fmla="*/ 3120729 w 5593163"/>
              <a:gd name="connsiteY561" fmla="*/ 2309550 h 4305008"/>
              <a:gd name="connsiteX562" fmla="*/ 3120190 w 5593163"/>
              <a:gd name="connsiteY562" fmla="*/ 2316226 h 4305008"/>
              <a:gd name="connsiteX563" fmla="*/ 3119685 w 5593163"/>
              <a:gd name="connsiteY563" fmla="*/ 2316289 h 4305008"/>
              <a:gd name="connsiteX564" fmla="*/ 2429519 w 5593163"/>
              <a:gd name="connsiteY564" fmla="*/ 3009330 h 4305008"/>
              <a:gd name="connsiteX565" fmla="*/ 2429403 w 5593163"/>
              <a:gd name="connsiteY565" fmla="*/ 3010478 h 4305008"/>
              <a:gd name="connsiteX566" fmla="*/ 2413186 w 5593163"/>
              <a:gd name="connsiteY566" fmla="*/ 3012018 h 4305008"/>
              <a:gd name="connsiteX567" fmla="*/ 2317760 w 5593163"/>
              <a:gd name="connsiteY567" fmla="*/ 3021080 h 4305008"/>
              <a:gd name="connsiteX568" fmla="*/ 2300641 w 5593163"/>
              <a:gd name="connsiteY568" fmla="*/ 3022706 h 4305008"/>
              <a:gd name="connsiteX569" fmla="*/ 2300615 w 5593163"/>
              <a:gd name="connsiteY569" fmla="*/ 3022211 h 4305008"/>
              <a:gd name="connsiteX570" fmla="*/ 2300116 w 5593163"/>
              <a:gd name="connsiteY570" fmla="*/ 3022244 h 4305008"/>
              <a:gd name="connsiteX571" fmla="*/ 2299523 w 5593163"/>
              <a:gd name="connsiteY571" fmla="*/ 3010804 h 4305008"/>
              <a:gd name="connsiteX572" fmla="*/ 2299523 w 5593163"/>
              <a:gd name="connsiteY572" fmla="*/ 3058630 h 4305008"/>
              <a:gd name="connsiteX573" fmla="*/ 2300117 w 5593163"/>
              <a:gd name="connsiteY573" fmla="*/ 3047280 h 4305008"/>
              <a:gd name="connsiteX574" fmla="*/ 2300615 w 5593163"/>
              <a:gd name="connsiteY574" fmla="*/ 3047312 h 4305008"/>
              <a:gd name="connsiteX575" fmla="*/ 2300641 w 5593163"/>
              <a:gd name="connsiteY575" fmla="*/ 3046822 h 4305008"/>
              <a:gd name="connsiteX576" fmla="*/ 2317729 w 5593163"/>
              <a:gd name="connsiteY576" fmla="*/ 3048432 h 4305008"/>
              <a:gd name="connsiteX577" fmla="*/ 2413190 w 5593163"/>
              <a:gd name="connsiteY577" fmla="*/ 3057426 h 4305008"/>
              <a:gd name="connsiteX578" fmla="*/ 2429403 w 5593163"/>
              <a:gd name="connsiteY578" fmla="*/ 3058953 h 4305008"/>
              <a:gd name="connsiteX579" fmla="*/ 2429520 w 5593163"/>
              <a:gd name="connsiteY579" fmla="*/ 3060092 h 4305008"/>
              <a:gd name="connsiteX580" fmla="*/ 3119686 w 5593163"/>
              <a:gd name="connsiteY580" fmla="*/ 3747690 h 4305008"/>
              <a:gd name="connsiteX581" fmla="*/ 3120191 w 5593163"/>
              <a:gd name="connsiteY581" fmla="*/ 3747753 h 4305008"/>
              <a:gd name="connsiteX582" fmla="*/ 3120732 w 5593163"/>
              <a:gd name="connsiteY582" fmla="*/ 3754390 h 4305008"/>
              <a:gd name="connsiteX583" fmla="*/ 3128196 w 5593163"/>
              <a:gd name="connsiteY583" fmla="*/ 3846121 h 4305008"/>
              <a:gd name="connsiteX584" fmla="*/ 3129566 w 5593163"/>
              <a:gd name="connsiteY584" fmla="*/ 3862969 h 4305008"/>
              <a:gd name="connsiteX585" fmla="*/ 3128973 w 5593163"/>
              <a:gd name="connsiteY585" fmla="*/ 3874319 h 4305008"/>
              <a:gd name="connsiteX586" fmla="*/ 3128474 w 5593163"/>
              <a:gd name="connsiteY586" fmla="*/ 3874286 h 4305008"/>
              <a:gd name="connsiteX587" fmla="*/ 3128448 w 5593163"/>
              <a:gd name="connsiteY587" fmla="*/ 3874777 h 4305008"/>
              <a:gd name="connsiteX588" fmla="*/ 3111330 w 5593163"/>
              <a:gd name="connsiteY588" fmla="*/ 3873164 h 4305008"/>
              <a:gd name="connsiteX589" fmla="*/ 3015903 w 5593163"/>
              <a:gd name="connsiteY589" fmla="*/ 3864173 h 4305008"/>
              <a:gd name="connsiteX590" fmla="*/ 2999687 w 5593163"/>
              <a:gd name="connsiteY590" fmla="*/ 3862645 h 4305008"/>
              <a:gd name="connsiteX591" fmla="*/ 2999571 w 5593163"/>
              <a:gd name="connsiteY591" fmla="*/ 3861506 h 4305008"/>
              <a:gd name="connsiteX592" fmla="*/ 2309405 w 5593163"/>
              <a:gd name="connsiteY592" fmla="*/ 3173908 h 4305008"/>
              <a:gd name="connsiteX593" fmla="*/ 2308899 w 5593163"/>
              <a:gd name="connsiteY593" fmla="*/ 3173846 h 4305008"/>
              <a:gd name="connsiteX594" fmla="*/ 2308361 w 5593163"/>
              <a:gd name="connsiteY594" fmla="*/ 3167222 h 4305008"/>
              <a:gd name="connsiteX595" fmla="*/ 2300894 w 5593163"/>
              <a:gd name="connsiteY595" fmla="*/ 3075472 h 4305008"/>
              <a:gd name="connsiteX596" fmla="*/ 2299523 w 5593163"/>
              <a:gd name="connsiteY596" fmla="*/ 3058630 h 4305008"/>
              <a:gd name="connsiteX597" fmla="*/ 1601297 w 5593163"/>
              <a:gd name="connsiteY597" fmla="*/ 636203 h 4305008"/>
              <a:gd name="connsiteX598" fmla="*/ 2144606 w 5593163"/>
              <a:gd name="connsiteY598" fmla="*/ 1181049 h 4305008"/>
              <a:gd name="connsiteX599" fmla="*/ 1601297 w 5593163"/>
              <a:gd name="connsiteY599" fmla="*/ 636203 h 4305008"/>
              <a:gd name="connsiteX600" fmla="*/ 1601297 w 5593163"/>
              <a:gd name="connsiteY600" fmla="*/ 2333028 h 4305008"/>
              <a:gd name="connsiteX601" fmla="*/ 2144606 w 5593163"/>
              <a:gd name="connsiteY601" fmla="*/ 2877874 h 4305008"/>
              <a:gd name="connsiteX602" fmla="*/ 1601297 w 5593163"/>
              <a:gd name="connsiteY602" fmla="*/ 2333028 h 4305008"/>
              <a:gd name="connsiteX603" fmla="*/ 1601295 w 5593163"/>
              <a:gd name="connsiteY603" fmla="*/ 2034258 h 4305008"/>
              <a:gd name="connsiteX604" fmla="*/ 2144604 w 5593163"/>
              <a:gd name="connsiteY604" fmla="*/ 1493690 h 4305008"/>
              <a:gd name="connsiteX605" fmla="*/ 1601295 w 5593163"/>
              <a:gd name="connsiteY605" fmla="*/ 2034258 h 4305008"/>
              <a:gd name="connsiteX606" fmla="*/ 1601295 w 5593163"/>
              <a:gd name="connsiteY606" fmla="*/ 3731083 h 4305008"/>
              <a:gd name="connsiteX607" fmla="*/ 2144604 w 5593163"/>
              <a:gd name="connsiteY607" fmla="*/ 3190516 h 4305008"/>
              <a:gd name="connsiteX608" fmla="*/ 1601295 w 5593163"/>
              <a:gd name="connsiteY608" fmla="*/ 3731083 h 4305008"/>
              <a:gd name="connsiteX609" fmla="*/ 1457930 w 5593163"/>
              <a:gd name="connsiteY609" fmla="*/ 503273 h 4305008"/>
              <a:gd name="connsiteX610" fmla="*/ 1458524 w 5593163"/>
              <a:gd name="connsiteY610" fmla="*/ 491833 h 4305008"/>
              <a:gd name="connsiteX611" fmla="*/ 1459022 w 5593163"/>
              <a:gd name="connsiteY611" fmla="*/ 491866 h 4305008"/>
              <a:gd name="connsiteX612" fmla="*/ 1459048 w 5593163"/>
              <a:gd name="connsiteY612" fmla="*/ 491372 h 4305008"/>
              <a:gd name="connsiteX613" fmla="*/ 1476135 w 5593163"/>
              <a:gd name="connsiteY613" fmla="*/ 492995 h 4305008"/>
              <a:gd name="connsiteX614" fmla="*/ 1571597 w 5593163"/>
              <a:gd name="connsiteY614" fmla="*/ 502060 h 4305008"/>
              <a:gd name="connsiteX615" fmla="*/ 1587809 w 5593163"/>
              <a:gd name="connsiteY615" fmla="*/ 503599 h 4305008"/>
              <a:gd name="connsiteX616" fmla="*/ 1587926 w 5593163"/>
              <a:gd name="connsiteY616" fmla="*/ 504747 h 4305008"/>
              <a:gd name="connsiteX617" fmla="*/ 2278092 w 5593163"/>
              <a:gd name="connsiteY617" fmla="*/ 1197788 h 4305008"/>
              <a:gd name="connsiteX618" fmla="*/ 2278598 w 5593163"/>
              <a:gd name="connsiteY618" fmla="*/ 1197851 h 4305008"/>
              <a:gd name="connsiteX619" fmla="*/ 2279138 w 5593163"/>
              <a:gd name="connsiteY619" fmla="*/ 1204541 h 4305008"/>
              <a:gd name="connsiteX620" fmla="*/ 2286602 w 5593163"/>
              <a:gd name="connsiteY620" fmla="*/ 1296998 h 4305008"/>
              <a:gd name="connsiteX621" fmla="*/ 2287973 w 5593163"/>
              <a:gd name="connsiteY621" fmla="*/ 1313979 h 4305008"/>
              <a:gd name="connsiteX622" fmla="*/ 2287380 w 5593163"/>
              <a:gd name="connsiteY622" fmla="*/ 1325419 h 4305008"/>
              <a:gd name="connsiteX623" fmla="*/ 2286881 w 5593163"/>
              <a:gd name="connsiteY623" fmla="*/ 1325386 h 4305008"/>
              <a:gd name="connsiteX624" fmla="*/ 2286855 w 5593163"/>
              <a:gd name="connsiteY624" fmla="*/ 1325881 h 4305008"/>
              <a:gd name="connsiteX625" fmla="*/ 2269736 w 5593163"/>
              <a:gd name="connsiteY625" fmla="*/ 1324255 h 4305008"/>
              <a:gd name="connsiteX626" fmla="*/ 2174310 w 5593163"/>
              <a:gd name="connsiteY626" fmla="*/ 1315193 h 4305008"/>
              <a:gd name="connsiteX627" fmla="*/ 2158093 w 5593163"/>
              <a:gd name="connsiteY627" fmla="*/ 1313653 h 4305008"/>
              <a:gd name="connsiteX628" fmla="*/ 2157977 w 5593163"/>
              <a:gd name="connsiteY628" fmla="*/ 1312505 h 4305008"/>
              <a:gd name="connsiteX629" fmla="*/ 1467811 w 5593163"/>
              <a:gd name="connsiteY629" fmla="*/ 619464 h 4305008"/>
              <a:gd name="connsiteX630" fmla="*/ 1467306 w 5593163"/>
              <a:gd name="connsiteY630" fmla="*/ 619401 h 4305008"/>
              <a:gd name="connsiteX631" fmla="*/ 1466767 w 5593163"/>
              <a:gd name="connsiteY631" fmla="*/ 612725 h 4305008"/>
              <a:gd name="connsiteX632" fmla="*/ 1459300 w 5593163"/>
              <a:gd name="connsiteY632" fmla="*/ 520249 h 4305008"/>
              <a:gd name="connsiteX633" fmla="*/ 1457930 w 5593163"/>
              <a:gd name="connsiteY633" fmla="*/ 503273 h 4305008"/>
              <a:gd name="connsiteX634" fmla="*/ 1457930 w 5593163"/>
              <a:gd name="connsiteY634" fmla="*/ 2200098 h 4305008"/>
              <a:gd name="connsiteX635" fmla="*/ 1458524 w 5593163"/>
              <a:gd name="connsiteY635" fmla="*/ 2188658 h 4305008"/>
              <a:gd name="connsiteX636" fmla="*/ 1459022 w 5593163"/>
              <a:gd name="connsiteY636" fmla="*/ 2188691 h 4305008"/>
              <a:gd name="connsiteX637" fmla="*/ 1459048 w 5593163"/>
              <a:gd name="connsiteY637" fmla="*/ 2188197 h 4305008"/>
              <a:gd name="connsiteX638" fmla="*/ 1476135 w 5593163"/>
              <a:gd name="connsiteY638" fmla="*/ 2189820 h 4305008"/>
              <a:gd name="connsiteX639" fmla="*/ 1571597 w 5593163"/>
              <a:gd name="connsiteY639" fmla="*/ 2198885 h 4305008"/>
              <a:gd name="connsiteX640" fmla="*/ 1587809 w 5593163"/>
              <a:gd name="connsiteY640" fmla="*/ 2200424 h 4305008"/>
              <a:gd name="connsiteX641" fmla="*/ 1587926 w 5593163"/>
              <a:gd name="connsiteY641" fmla="*/ 2201572 h 4305008"/>
              <a:gd name="connsiteX642" fmla="*/ 2278092 w 5593163"/>
              <a:gd name="connsiteY642" fmla="*/ 2894613 h 4305008"/>
              <a:gd name="connsiteX643" fmla="*/ 2278598 w 5593163"/>
              <a:gd name="connsiteY643" fmla="*/ 2894676 h 4305008"/>
              <a:gd name="connsiteX644" fmla="*/ 2279138 w 5593163"/>
              <a:gd name="connsiteY644" fmla="*/ 2901366 h 4305008"/>
              <a:gd name="connsiteX645" fmla="*/ 2286602 w 5593163"/>
              <a:gd name="connsiteY645" fmla="*/ 2993823 h 4305008"/>
              <a:gd name="connsiteX646" fmla="*/ 2287973 w 5593163"/>
              <a:gd name="connsiteY646" fmla="*/ 3010804 h 4305008"/>
              <a:gd name="connsiteX647" fmla="*/ 2287380 w 5593163"/>
              <a:gd name="connsiteY647" fmla="*/ 3022244 h 4305008"/>
              <a:gd name="connsiteX648" fmla="*/ 2286881 w 5593163"/>
              <a:gd name="connsiteY648" fmla="*/ 3022211 h 4305008"/>
              <a:gd name="connsiteX649" fmla="*/ 2286855 w 5593163"/>
              <a:gd name="connsiteY649" fmla="*/ 3022706 h 4305008"/>
              <a:gd name="connsiteX650" fmla="*/ 2269736 w 5593163"/>
              <a:gd name="connsiteY650" fmla="*/ 3021080 h 4305008"/>
              <a:gd name="connsiteX651" fmla="*/ 2174310 w 5593163"/>
              <a:gd name="connsiteY651" fmla="*/ 3012018 h 4305008"/>
              <a:gd name="connsiteX652" fmla="*/ 2158093 w 5593163"/>
              <a:gd name="connsiteY652" fmla="*/ 3010478 h 4305008"/>
              <a:gd name="connsiteX653" fmla="*/ 2157977 w 5593163"/>
              <a:gd name="connsiteY653" fmla="*/ 3009330 h 4305008"/>
              <a:gd name="connsiteX654" fmla="*/ 1467811 w 5593163"/>
              <a:gd name="connsiteY654" fmla="*/ 2316289 h 4305008"/>
              <a:gd name="connsiteX655" fmla="*/ 1467306 w 5593163"/>
              <a:gd name="connsiteY655" fmla="*/ 2316226 h 4305008"/>
              <a:gd name="connsiteX656" fmla="*/ 1466767 w 5593163"/>
              <a:gd name="connsiteY656" fmla="*/ 2309550 h 4305008"/>
              <a:gd name="connsiteX657" fmla="*/ 1459300 w 5593163"/>
              <a:gd name="connsiteY657" fmla="*/ 2217074 h 4305008"/>
              <a:gd name="connsiteX658" fmla="*/ 1457930 w 5593163"/>
              <a:gd name="connsiteY658" fmla="*/ 2200098 h 4305008"/>
              <a:gd name="connsiteX659" fmla="*/ 1457930 w 5593163"/>
              <a:gd name="connsiteY659" fmla="*/ 3896923 h 4305008"/>
              <a:gd name="connsiteX660" fmla="*/ 1458524 w 5593163"/>
              <a:gd name="connsiteY660" fmla="*/ 3885483 h 4305008"/>
              <a:gd name="connsiteX661" fmla="*/ 1459022 w 5593163"/>
              <a:gd name="connsiteY661" fmla="*/ 3885516 h 4305008"/>
              <a:gd name="connsiteX662" fmla="*/ 1459048 w 5593163"/>
              <a:gd name="connsiteY662" fmla="*/ 3885022 h 4305008"/>
              <a:gd name="connsiteX663" fmla="*/ 1476135 w 5593163"/>
              <a:gd name="connsiteY663" fmla="*/ 3886645 h 4305008"/>
              <a:gd name="connsiteX664" fmla="*/ 1571597 w 5593163"/>
              <a:gd name="connsiteY664" fmla="*/ 3895710 h 4305008"/>
              <a:gd name="connsiteX665" fmla="*/ 1587809 w 5593163"/>
              <a:gd name="connsiteY665" fmla="*/ 3897249 h 4305008"/>
              <a:gd name="connsiteX666" fmla="*/ 1587926 w 5593163"/>
              <a:gd name="connsiteY666" fmla="*/ 3898397 h 4305008"/>
              <a:gd name="connsiteX667" fmla="*/ 2148179 w 5593163"/>
              <a:gd name="connsiteY667" fmla="*/ 4255797 h 4305008"/>
              <a:gd name="connsiteX668" fmla="*/ 2176624 w 5593163"/>
              <a:gd name="connsiteY668" fmla="*/ 4305008 h 4305008"/>
              <a:gd name="connsiteX669" fmla="*/ 2025574 w 5593163"/>
              <a:gd name="connsiteY669" fmla="*/ 4305008 h 4305008"/>
              <a:gd name="connsiteX670" fmla="*/ 1973451 w 5593163"/>
              <a:gd name="connsiteY670" fmla="*/ 4241205 h 4305008"/>
              <a:gd name="connsiteX671" fmla="*/ 1601297 w 5593163"/>
              <a:gd name="connsiteY671" fmla="*/ 4029853 h 4305008"/>
              <a:gd name="connsiteX672" fmla="*/ 1700478 w 5593163"/>
              <a:gd name="connsiteY672" fmla="*/ 4271827 h 4305008"/>
              <a:gd name="connsiteX673" fmla="*/ 1727160 w 5593163"/>
              <a:gd name="connsiteY673" fmla="*/ 4305008 h 4305008"/>
              <a:gd name="connsiteX674" fmla="*/ 1573050 w 5593163"/>
              <a:gd name="connsiteY674" fmla="*/ 4305008 h 4305008"/>
              <a:gd name="connsiteX675" fmla="*/ 1542929 w 5593163"/>
              <a:gd name="connsiteY675" fmla="*/ 4254710 h 4305008"/>
              <a:gd name="connsiteX676" fmla="*/ 1467811 w 5593163"/>
              <a:gd name="connsiteY676" fmla="*/ 4013114 h 4305008"/>
              <a:gd name="connsiteX677" fmla="*/ 1467306 w 5593163"/>
              <a:gd name="connsiteY677" fmla="*/ 4013051 h 4305008"/>
              <a:gd name="connsiteX678" fmla="*/ 1466767 w 5593163"/>
              <a:gd name="connsiteY678" fmla="*/ 4006375 h 4305008"/>
              <a:gd name="connsiteX679" fmla="*/ 1459300 w 5593163"/>
              <a:gd name="connsiteY679" fmla="*/ 3913899 h 4305008"/>
              <a:gd name="connsiteX680" fmla="*/ 1457930 w 5593163"/>
              <a:gd name="connsiteY680" fmla="*/ 3896923 h 4305008"/>
              <a:gd name="connsiteX681" fmla="*/ 1457928 w 5593163"/>
              <a:gd name="connsiteY681" fmla="*/ 469318 h 4305008"/>
              <a:gd name="connsiteX682" fmla="*/ 1459298 w 5593163"/>
              <a:gd name="connsiteY682" fmla="*/ 452471 h 4305008"/>
              <a:gd name="connsiteX683" fmla="*/ 1466762 w 5593163"/>
              <a:gd name="connsiteY683" fmla="*/ 360740 h 4305008"/>
              <a:gd name="connsiteX684" fmla="*/ 1467303 w 5593163"/>
              <a:gd name="connsiteY684" fmla="*/ 354103 h 4305008"/>
              <a:gd name="connsiteX685" fmla="*/ 1467808 w 5593163"/>
              <a:gd name="connsiteY685" fmla="*/ 354040 h 4305008"/>
              <a:gd name="connsiteX686" fmla="*/ 1552022 w 5593163"/>
              <a:gd name="connsiteY686" fmla="*/ 96778 h 4305008"/>
              <a:gd name="connsiteX687" fmla="*/ 1614656 w 5593163"/>
              <a:gd name="connsiteY687" fmla="*/ 0 h 4305008"/>
              <a:gd name="connsiteX688" fmla="*/ 1783031 w 5593163"/>
              <a:gd name="connsiteY688" fmla="*/ 0 h 4305008"/>
              <a:gd name="connsiteX689" fmla="*/ 1714803 w 5593163"/>
              <a:gd name="connsiteY689" fmla="*/ 76659 h 4305008"/>
              <a:gd name="connsiteX690" fmla="*/ 1601295 w 5593163"/>
              <a:gd name="connsiteY690" fmla="*/ 337433 h 4305008"/>
              <a:gd name="connsiteX691" fmla="*/ 2040269 w 5593163"/>
              <a:gd name="connsiteY691" fmla="*/ 44350 h 4305008"/>
              <a:gd name="connsiteX692" fmla="*/ 2062497 w 5593163"/>
              <a:gd name="connsiteY692" fmla="*/ 0 h 4305008"/>
              <a:gd name="connsiteX693" fmla="*/ 2211135 w 5593163"/>
              <a:gd name="connsiteY693" fmla="*/ 0 h 4305008"/>
              <a:gd name="connsiteX694" fmla="*/ 2159296 w 5593163"/>
              <a:gd name="connsiteY694" fmla="*/ 95636 h 4305008"/>
              <a:gd name="connsiteX695" fmla="*/ 1587923 w 5593163"/>
              <a:gd name="connsiteY695" fmla="*/ 467856 h 4305008"/>
              <a:gd name="connsiteX696" fmla="*/ 1587807 w 5593163"/>
              <a:gd name="connsiteY696" fmla="*/ 468995 h 4305008"/>
              <a:gd name="connsiteX697" fmla="*/ 1571591 w 5593163"/>
              <a:gd name="connsiteY697" fmla="*/ 470523 h 4305008"/>
              <a:gd name="connsiteX698" fmla="*/ 1476164 w 5593163"/>
              <a:gd name="connsiteY698" fmla="*/ 479514 h 4305008"/>
              <a:gd name="connsiteX699" fmla="*/ 1459046 w 5593163"/>
              <a:gd name="connsiteY699" fmla="*/ 481127 h 4305008"/>
              <a:gd name="connsiteX700" fmla="*/ 1459020 w 5593163"/>
              <a:gd name="connsiteY700" fmla="*/ 480636 h 4305008"/>
              <a:gd name="connsiteX701" fmla="*/ 1458521 w 5593163"/>
              <a:gd name="connsiteY701" fmla="*/ 480669 h 4305008"/>
              <a:gd name="connsiteX702" fmla="*/ 1457928 w 5593163"/>
              <a:gd name="connsiteY702" fmla="*/ 469318 h 4305008"/>
              <a:gd name="connsiteX703" fmla="*/ 1457928 w 5593163"/>
              <a:gd name="connsiteY703" fmla="*/ 2166144 h 4305008"/>
              <a:gd name="connsiteX704" fmla="*/ 1459298 w 5593163"/>
              <a:gd name="connsiteY704" fmla="*/ 2149296 h 4305008"/>
              <a:gd name="connsiteX705" fmla="*/ 1466762 w 5593163"/>
              <a:gd name="connsiteY705" fmla="*/ 2057565 h 4305008"/>
              <a:gd name="connsiteX706" fmla="*/ 1467303 w 5593163"/>
              <a:gd name="connsiteY706" fmla="*/ 2050928 h 4305008"/>
              <a:gd name="connsiteX707" fmla="*/ 1467808 w 5593163"/>
              <a:gd name="connsiteY707" fmla="*/ 2050865 h 4305008"/>
              <a:gd name="connsiteX708" fmla="*/ 2157974 w 5593163"/>
              <a:gd name="connsiteY708" fmla="*/ 1363267 h 4305008"/>
              <a:gd name="connsiteX709" fmla="*/ 2158091 w 5593163"/>
              <a:gd name="connsiteY709" fmla="*/ 1362128 h 4305008"/>
              <a:gd name="connsiteX710" fmla="*/ 2174304 w 5593163"/>
              <a:gd name="connsiteY710" fmla="*/ 1360601 h 4305008"/>
              <a:gd name="connsiteX711" fmla="*/ 2269765 w 5593163"/>
              <a:gd name="connsiteY711" fmla="*/ 1351607 h 4305008"/>
              <a:gd name="connsiteX712" fmla="*/ 2286853 w 5593163"/>
              <a:gd name="connsiteY712" fmla="*/ 1349997 h 4305008"/>
              <a:gd name="connsiteX713" fmla="*/ 2286879 w 5593163"/>
              <a:gd name="connsiteY713" fmla="*/ 1350487 h 4305008"/>
              <a:gd name="connsiteX714" fmla="*/ 2287377 w 5593163"/>
              <a:gd name="connsiteY714" fmla="*/ 1350455 h 4305008"/>
              <a:gd name="connsiteX715" fmla="*/ 2287971 w 5593163"/>
              <a:gd name="connsiteY715" fmla="*/ 1361805 h 4305008"/>
              <a:gd name="connsiteX716" fmla="*/ 2286600 w 5593163"/>
              <a:gd name="connsiteY716" fmla="*/ 1378647 h 4305008"/>
              <a:gd name="connsiteX717" fmla="*/ 2279133 w 5593163"/>
              <a:gd name="connsiteY717" fmla="*/ 1470397 h 4305008"/>
              <a:gd name="connsiteX718" fmla="*/ 2278595 w 5593163"/>
              <a:gd name="connsiteY718" fmla="*/ 1477021 h 4305008"/>
              <a:gd name="connsiteX719" fmla="*/ 2278089 w 5593163"/>
              <a:gd name="connsiteY719" fmla="*/ 1477083 h 4305008"/>
              <a:gd name="connsiteX720" fmla="*/ 1587923 w 5593163"/>
              <a:gd name="connsiteY720" fmla="*/ 2164681 h 4305008"/>
              <a:gd name="connsiteX721" fmla="*/ 1587807 w 5593163"/>
              <a:gd name="connsiteY721" fmla="*/ 2165820 h 4305008"/>
              <a:gd name="connsiteX722" fmla="*/ 1571591 w 5593163"/>
              <a:gd name="connsiteY722" fmla="*/ 2167348 h 4305008"/>
              <a:gd name="connsiteX723" fmla="*/ 1476164 w 5593163"/>
              <a:gd name="connsiteY723" fmla="*/ 2176339 h 4305008"/>
              <a:gd name="connsiteX724" fmla="*/ 1459046 w 5593163"/>
              <a:gd name="connsiteY724" fmla="*/ 2177952 h 4305008"/>
              <a:gd name="connsiteX725" fmla="*/ 1459020 w 5593163"/>
              <a:gd name="connsiteY725" fmla="*/ 2177461 h 4305008"/>
              <a:gd name="connsiteX726" fmla="*/ 1458521 w 5593163"/>
              <a:gd name="connsiteY726" fmla="*/ 2177494 h 4305008"/>
              <a:gd name="connsiteX727" fmla="*/ 1457928 w 5593163"/>
              <a:gd name="connsiteY727" fmla="*/ 2166144 h 4305008"/>
              <a:gd name="connsiteX728" fmla="*/ 1457928 w 5593163"/>
              <a:gd name="connsiteY728" fmla="*/ 3862969 h 4305008"/>
              <a:gd name="connsiteX729" fmla="*/ 1459298 w 5593163"/>
              <a:gd name="connsiteY729" fmla="*/ 3846121 h 4305008"/>
              <a:gd name="connsiteX730" fmla="*/ 1466762 w 5593163"/>
              <a:gd name="connsiteY730" fmla="*/ 3754390 h 4305008"/>
              <a:gd name="connsiteX731" fmla="*/ 1467303 w 5593163"/>
              <a:gd name="connsiteY731" fmla="*/ 3747753 h 4305008"/>
              <a:gd name="connsiteX732" fmla="*/ 1467808 w 5593163"/>
              <a:gd name="connsiteY732" fmla="*/ 3747690 h 4305008"/>
              <a:gd name="connsiteX733" fmla="*/ 2157974 w 5593163"/>
              <a:gd name="connsiteY733" fmla="*/ 3060092 h 4305008"/>
              <a:gd name="connsiteX734" fmla="*/ 2158091 w 5593163"/>
              <a:gd name="connsiteY734" fmla="*/ 3058953 h 4305008"/>
              <a:gd name="connsiteX735" fmla="*/ 2174304 w 5593163"/>
              <a:gd name="connsiteY735" fmla="*/ 3057426 h 4305008"/>
              <a:gd name="connsiteX736" fmla="*/ 2269765 w 5593163"/>
              <a:gd name="connsiteY736" fmla="*/ 3048432 h 4305008"/>
              <a:gd name="connsiteX737" fmla="*/ 2286853 w 5593163"/>
              <a:gd name="connsiteY737" fmla="*/ 3046822 h 4305008"/>
              <a:gd name="connsiteX738" fmla="*/ 2286879 w 5593163"/>
              <a:gd name="connsiteY738" fmla="*/ 3047312 h 4305008"/>
              <a:gd name="connsiteX739" fmla="*/ 2287377 w 5593163"/>
              <a:gd name="connsiteY739" fmla="*/ 3047280 h 4305008"/>
              <a:gd name="connsiteX740" fmla="*/ 2287971 w 5593163"/>
              <a:gd name="connsiteY740" fmla="*/ 3058630 h 4305008"/>
              <a:gd name="connsiteX741" fmla="*/ 2286600 w 5593163"/>
              <a:gd name="connsiteY741" fmla="*/ 3075472 h 4305008"/>
              <a:gd name="connsiteX742" fmla="*/ 2279133 w 5593163"/>
              <a:gd name="connsiteY742" fmla="*/ 3167222 h 4305008"/>
              <a:gd name="connsiteX743" fmla="*/ 2278595 w 5593163"/>
              <a:gd name="connsiteY743" fmla="*/ 3173846 h 4305008"/>
              <a:gd name="connsiteX744" fmla="*/ 2278089 w 5593163"/>
              <a:gd name="connsiteY744" fmla="*/ 3173908 h 4305008"/>
              <a:gd name="connsiteX745" fmla="*/ 1587923 w 5593163"/>
              <a:gd name="connsiteY745" fmla="*/ 3861506 h 4305008"/>
              <a:gd name="connsiteX746" fmla="*/ 1587807 w 5593163"/>
              <a:gd name="connsiteY746" fmla="*/ 3862645 h 4305008"/>
              <a:gd name="connsiteX747" fmla="*/ 1571591 w 5593163"/>
              <a:gd name="connsiteY747" fmla="*/ 3864173 h 4305008"/>
              <a:gd name="connsiteX748" fmla="*/ 1476164 w 5593163"/>
              <a:gd name="connsiteY748" fmla="*/ 3873164 h 4305008"/>
              <a:gd name="connsiteX749" fmla="*/ 1459046 w 5593163"/>
              <a:gd name="connsiteY749" fmla="*/ 3874777 h 4305008"/>
              <a:gd name="connsiteX750" fmla="*/ 1459020 w 5593163"/>
              <a:gd name="connsiteY750" fmla="*/ 3874286 h 4305008"/>
              <a:gd name="connsiteX751" fmla="*/ 1458521 w 5593163"/>
              <a:gd name="connsiteY751" fmla="*/ 3874319 h 4305008"/>
              <a:gd name="connsiteX752" fmla="*/ 1457928 w 5593163"/>
              <a:gd name="connsiteY752" fmla="*/ 3862969 h 4305008"/>
              <a:gd name="connsiteX753" fmla="*/ 750739 w 5593163"/>
              <a:gd name="connsiteY753" fmla="*/ 1181049 h 4305008"/>
              <a:gd name="connsiteX754" fmla="*/ 1294048 w 5593163"/>
              <a:gd name="connsiteY754" fmla="*/ 636203 h 4305008"/>
              <a:gd name="connsiteX755" fmla="*/ 750739 w 5593163"/>
              <a:gd name="connsiteY755" fmla="*/ 1181049 h 4305008"/>
              <a:gd name="connsiteX756" fmla="*/ 750739 w 5593163"/>
              <a:gd name="connsiteY756" fmla="*/ 1493690 h 4305008"/>
              <a:gd name="connsiteX757" fmla="*/ 1294048 w 5593163"/>
              <a:gd name="connsiteY757" fmla="*/ 2034258 h 4305008"/>
              <a:gd name="connsiteX758" fmla="*/ 750739 w 5593163"/>
              <a:gd name="connsiteY758" fmla="*/ 1493690 h 4305008"/>
              <a:gd name="connsiteX759" fmla="*/ 750739 w 5593163"/>
              <a:gd name="connsiteY759" fmla="*/ 2877874 h 4305008"/>
              <a:gd name="connsiteX760" fmla="*/ 1294048 w 5593163"/>
              <a:gd name="connsiteY760" fmla="*/ 2333028 h 4305008"/>
              <a:gd name="connsiteX761" fmla="*/ 750739 w 5593163"/>
              <a:gd name="connsiteY761" fmla="*/ 2877874 h 4305008"/>
              <a:gd name="connsiteX762" fmla="*/ 750739 w 5593163"/>
              <a:gd name="connsiteY762" fmla="*/ 3190516 h 4305008"/>
              <a:gd name="connsiteX763" fmla="*/ 1294048 w 5593163"/>
              <a:gd name="connsiteY763" fmla="*/ 3731083 h 4305008"/>
              <a:gd name="connsiteX764" fmla="*/ 750739 w 5593163"/>
              <a:gd name="connsiteY764" fmla="*/ 3190516 h 4305008"/>
              <a:gd name="connsiteX765" fmla="*/ 718720 w 5593163"/>
              <a:gd name="connsiteY765" fmla="*/ 4305008 h 4305008"/>
              <a:gd name="connsiteX766" fmla="*/ 747165 w 5593163"/>
              <a:gd name="connsiteY766" fmla="*/ 4255797 h 4305008"/>
              <a:gd name="connsiteX767" fmla="*/ 1307418 w 5593163"/>
              <a:gd name="connsiteY767" fmla="*/ 3898397 h 4305008"/>
              <a:gd name="connsiteX768" fmla="*/ 1307535 w 5593163"/>
              <a:gd name="connsiteY768" fmla="*/ 3897249 h 4305008"/>
              <a:gd name="connsiteX769" fmla="*/ 1323748 w 5593163"/>
              <a:gd name="connsiteY769" fmla="*/ 3895710 h 4305008"/>
              <a:gd name="connsiteX770" fmla="*/ 1419209 w 5593163"/>
              <a:gd name="connsiteY770" fmla="*/ 3886645 h 4305008"/>
              <a:gd name="connsiteX771" fmla="*/ 1436297 w 5593163"/>
              <a:gd name="connsiteY771" fmla="*/ 3885022 h 4305008"/>
              <a:gd name="connsiteX772" fmla="*/ 1436323 w 5593163"/>
              <a:gd name="connsiteY772" fmla="*/ 3885516 h 4305008"/>
              <a:gd name="connsiteX773" fmla="*/ 1436821 w 5593163"/>
              <a:gd name="connsiteY773" fmla="*/ 3885483 h 4305008"/>
              <a:gd name="connsiteX774" fmla="*/ 1437415 w 5593163"/>
              <a:gd name="connsiteY774" fmla="*/ 3896923 h 4305008"/>
              <a:gd name="connsiteX775" fmla="*/ 1436044 w 5593163"/>
              <a:gd name="connsiteY775" fmla="*/ 3913899 h 4305008"/>
              <a:gd name="connsiteX776" fmla="*/ 1428577 w 5593163"/>
              <a:gd name="connsiteY776" fmla="*/ 4006375 h 4305008"/>
              <a:gd name="connsiteX777" fmla="*/ 1428039 w 5593163"/>
              <a:gd name="connsiteY777" fmla="*/ 4013051 h 4305008"/>
              <a:gd name="connsiteX778" fmla="*/ 1427533 w 5593163"/>
              <a:gd name="connsiteY778" fmla="*/ 4013114 h 4305008"/>
              <a:gd name="connsiteX779" fmla="*/ 1352416 w 5593163"/>
              <a:gd name="connsiteY779" fmla="*/ 4254710 h 4305008"/>
              <a:gd name="connsiteX780" fmla="*/ 1322295 w 5593163"/>
              <a:gd name="connsiteY780" fmla="*/ 4305008 h 4305008"/>
              <a:gd name="connsiteX781" fmla="*/ 1168185 w 5593163"/>
              <a:gd name="connsiteY781" fmla="*/ 4305008 h 4305008"/>
              <a:gd name="connsiteX782" fmla="*/ 1194867 w 5593163"/>
              <a:gd name="connsiteY782" fmla="*/ 4271827 h 4305008"/>
              <a:gd name="connsiteX783" fmla="*/ 1294048 w 5593163"/>
              <a:gd name="connsiteY783" fmla="*/ 4029853 h 4305008"/>
              <a:gd name="connsiteX784" fmla="*/ 921894 w 5593163"/>
              <a:gd name="connsiteY784" fmla="*/ 4241205 h 4305008"/>
              <a:gd name="connsiteX785" fmla="*/ 869771 w 5593163"/>
              <a:gd name="connsiteY785" fmla="*/ 4305008 h 4305008"/>
              <a:gd name="connsiteX786" fmla="*/ 684209 w 5593163"/>
              <a:gd name="connsiteY786" fmla="*/ 0 h 4305008"/>
              <a:gd name="connsiteX787" fmla="*/ 832847 w 5593163"/>
              <a:gd name="connsiteY787" fmla="*/ 0 h 4305008"/>
              <a:gd name="connsiteX788" fmla="*/ 855075 w 5593163"/>
              <a:gd name="connsiteY788" fmla="*/ 44350 h 4305008"/>
              <a:gd name="connsiteX789" fmla="*/ 1294048 w 5593163"/>
              <a:gd name="connsiteY789" fmla="*/ 337433 h 4305008"/>
              <a:gd name="connsiteX790" fmla="*/ 1180541 w 5593163"/>
              <a:gd name="connsiteY790" fmla="*/ 76659 h 4305008"/>
              <a:gd name="connsiteX791" fmla="*/ 1112313 w 5593163"/>
              <a:gd name="connsiteY791" fmla="*/ 0 h 4305008"/>
              <a:gd name="connsiteX792" fmla="*/ 1280688 w 5593163"/>
              <a:gd name="connsiteY792" fmla="*/ 0 h 4305008"/>
              <a:gd name="connsiteX793" fmla="*/ 1343322 w 5593163"/>
              <a:gd name="connsiteY793" fmla="*/ 96778 h 4305008"/>
              <a:gd name="connsiteX794" fmla="*/ 1427534 w 5593163"/>
              <a:gd name="connsiteY794" fmla="*/ 354040 h 4305008"/>
              <a:gd name="connsiteX795" fmla="*/ 1428040 w 5593163"/>
              <a:gd name="connsiteY795" fmla="*/ 354102 h 4305008"/>
              <a:gd name="connsiteX796" fmla="*/ 1428580 w 5593163"/>
              <a:gd name="connsiteY796" fmla="*/ 360740 h 4305008"/>
              <a:gd name="connsiteX797" fmla="*/ 1436044 w 5593163"/>
              <a:gd name="connsiteY797" fmla="*/ 452471 h 4305008"/>
              <a:gd name="connsiteX798" fmla="*/ 1437415 w 5593163"/>
              <a:gd name="connsiteY798" fmla="*/ 469318 h 4305008"/>
              <a:gd name="connsiteX799" fmla="*/ 1436822 w 5593163"/>
              <a:gd name="connsiteY799" fmla="*/ 480669 h 4305008"/>
              <a:gd name="connsiteX800" fmla="*/ 1436323 w 5593163"/>
              <a:gd name="connsiteY800" fmla="*/ 480636 h 4305008"/>
              <a:gd name="connsiteX801" fmla="*/ 1436297 w 5593163"/>
              <a:gd name="connsiteY801" fmla="*/ 481127 h 4305008"/>
              <a:gd name="connsiteX802" fmla="*/ 1419178 w 5593163"/>
              <a:gd name="connsiteY802" fmla="*/ 479514 h 4305008"/>
              <a:gd name="connsiteX803" fmla="*/ 1323752 w 5593163"/>
              <a:gd name="connsiteY803" fmla="*/ 470523 h 4305008"/>
              <a:gd name="connsiteX804" fmla="*/ 1307535 w 5593163"/>
              <a:gd name="connsiteY804" fmla="*/ 468995 h 4305008"/>
              <a:gd name="connsiteX805" fmla="*/ 1307419 w 5593163"/>
              <a:gd name="connsiteY805" fmla="*/ 467856 h 4305008"/>
              <a:gd name="connsiteX806" fmla="*/ 736048 w 5593163"/>
              <a:gd name="connsiteY806" fmla="*/ 95636 h 4305008"/>
              <a:gd name="connsiteX807" fmla="*/ 607372 w 5593163"/>
              <a:gd name="connsiteY807" fmla="*/ 1313979 h 4305008"/>
              <a:gd name="connsiteX808" fmla="*/ 608742 w 5593163"/>
              <a:gd name="connsiteY808" fmla="*/ 1296998 h 4305008"/>
              <a:gd name="connsiteX809" fmla="*/ 616206 w 5593163"/>
              <a:gd name="connsiteY809" fmla="*/ 1204541 h 4305008"/>
              <a:gd name="connsiteX810" fmla="*/ 616747 w 5593163"/>
              <a:gd name="connsiteY810" fmla="*/ 1197851 h 4305008"/>
              <a:gd name="connsiteX811" fmla="*/ 617252 w 5593163"/>
              <a:gd name="connsiteY811" fmla="*/ 1197788 h 4305008"/>
              <a:gd name="connsiteX812" fmla="*/ 1307418 w 5593163"/>
              <a:gd name="connsiteY812" fmla="*/ 504747 h 4305008"/>
              <a:gd name="connsiteX813" fmla="*/ 1307535 w 5593163"/>
              <a:gd name="connsiteY813" fmla="*/ 503599 h 4305008"/>
              <a:gd name="connsiteX814" fmla="*/ 1323748 w 5593163"/>
              <a:gd name="connsiteY814" fmla="*/ 502060 h 4305008"/>
              <a:gd name="connsiteX815" fmla="*/ 1419209 w 5593163"/>
              <a:gd name="connsiteY815" fmla="*/ 492995 h 4305008"/>
              <a:gd name="connsiteX816" fmla="*/ 1436297 w 5593163"/>
              <a:gd name="connsiteY816" fmla="*/ 491372 h 4305008"/>
              <a:gd name="connsiteX817" fmla="*/ 1436323 w 5593163"/>
              <a:gd name="connsiteY817" fmla="*/ 491866 h 4305008"/>
              <a:gd name="connsiteX818" fmla="*/ 1436821 w 5593163"/>
              <a:gd name="connsiteY818" fmla="*/ 491833 h 4305008"/>
              <a:gd name="connsiteX819" fmla="*/ 1437415 w 5593163"/>
              <a:gd name="connsiteY819" fmla="*/ 503273 h 4305008"/>
              <a:gd name="connsiteX820" fmla="*/ 1436044 w 5593163"/>
              <a:gd name="connsiteY820" fmla="*/ 520249 h 4305008"/>
              <a:gd name="connsiteX821" fmla="*/ 1428577 w 5593163"/>
              <a:gd name="connsiteY821" fmla="*/ 612725 h 4305008"/>
              <a:gd name="connsiteX822" fmla="*/ 1428039 w 5593163"/>
              <a:gd name="connsiteY822" fmla="*/ 619401 h 4305008"/>
              <a:gd name="connsiteX823" fmla="*/ 1427533 w 5593163"/>
              <a:gd name="connsiteY823" fmla="*/ 619464 h 4305008"/>
              <a:gd name="connsiteX824" fmla="*/ 737367 w 5593163"/>
              <a:gd name="connsiteY824" fmla="*/ 1312505 h 4305008"/>
              <a:gd name="connsiteX825" fmla="*/ 737251 w 5593163"/>
              <a:gd name="connsiteY825" fmla="*/ 1313653 h 4305008"/>
              <a:gd name="connsiteX826" fmla="*/ 721035 w 5593163"/>
              <a:gd name="connsiteY826" fmla="*/ 1315193 h 4305008"/>
              <a:gd name="connsiteX827" fmla="*/ 625608 w 5593163"/>
              <a:gd name="connsiteY827" fmla="*/ 1324255 h 4305008"/>
              <a:gd name="connsiteX828" fmla="*/ 608490 w 5593163"/>
              <a:gd name="connsiteY828" fmla="*/ 1325881 h 4305008"/>
              <a:gd name="connsiteX829" fmla="*/ 608464 w 5593163"/>
              <a:gd name="connsiteY829" fmla="*/ 1325386 h 4305008"/>
              <a:gd name="connsiteX830" fmla="*/ 607965 w 5593163"/>
              <a:gd name="connsiteY830" fmla="*/ 1325419 h 4305008"/>
              <a:gd name="connsiteX831" fmla="*/ 607372 w 5593163"/>
              <a:gd name="connsiteY831" fmla="*/ 1313979 h 4305008"/>
              <a:gd name="connsiteX832" fmla="*/ 607372 w 5593163"/>
              <a:gd name="connsiteY832" fmla="*/ 1361805 h 4305008"/>
              <a:gd name="connsiteX833" fmla="*/ 607966 w 5593163"/>
              <a:gd name="connsiteY833" fmla="*/ 1350455 h 4305008"/>
              <a:gd name="connsiteX834" fmla="*/ 608464 w 5593163"/>
              <a:gd name="connsiteY834" fmla="*/ 1350487 h 4305008"/>
              <a:gd name="connsiteX835" fmla="*/ 608490 w 5593163"/>
              <a:gd name="connsiteY835" fmla="*/ 1349997 h 4305008"/>
              <a:gd name="connsiteX836" fmla="*/ 625577 w 5593163"/>
              <a:gd name="connsiteY836" fmla="*/ 1351607 h 4305008"/>
              <a:gd name="connsiteX837" fmla="*/ 721039 w 5593163"/>
              <a:gd name="connsiteY837" fmla="*/ 1360601 h 4305008"/>
              <a:gd name="connsiteX838" fmla="*/ 737251 w 5593163"/>
              <a:gd name="connsiteY838" fmla="*/ 1362128 h 4305008"/>
              <a:gd name="connsiteX839" fmla="*/ 737368 w 5593163"/>
              <a:gd name="connsiteY839" fmla="*/ 1363267 h 4305008"/>
              <a:gd name="connsiteX840" fmla="*/ 1427534 w 5593163"/>
              <a:gd name="connsiteY840" fmla="*/ 2050865 h 4305008"/>
              <a:gd name="connsiteX841" fmla="*/ 1428040 w 5593163"/>
              <a:gd name="connsiteY841" fmla="*/ 2050928 h 4305008"/>
              <a:gd name="connsiteX842" fmla="*/ 1428580 w 5593163"/>
              <a:gd name="connsiteY842" fmla="*/ 2057565 h 4305008"/>
              <a:gd name="connsiteX843" fmla="*/ 1436044 w 5593163"/>
              <a:gd name="connsiteY843" fmla="*/ 2149296 h 4305008"/>
              <a:gd name="connsiteX844" fmla="*/ 1437415 w 5593163"/>
              <a:gd name="connsiteY844" fmla="*/ 2166144 h 4305008"/>
              <a:gd name="connsiteX845" fmla="*/ 1436822 w 5593163"/>
              <a:gd name="connsiteY845" fmla="*/ 2177494 h 4305008"/>
              <a:gd name="connsiteX846" fmla="*/ 1436323 w 5593163"/>
              <a:gd name="connsiteY846" fmla="*/ 2177461 h 4305008"/>
              <a:gd name="connsiteX847" fmla="*/ 1436297 w 5593163"/>
              <a:gd name="connsiteY847" fmla="*/ 2177952 h 4305008"/>
              <a:gd name="connsiteX848" fmla="*/ 1419178 w 5593163"/>
              <a:gd name="connsiteY848" fmla="*/ 2176339 h 4305008"/>
              <a:gd name="connsiteX849" fmla="*/ 1323752 w 5593163"/>
              <a:gd name="connsiteY849" fmla="*/ 2167348 h 4305008"/>
              <a:gd name="connsiteX850" fmla="*/ 1307535 w 5593163"/>
              <a:gd name="connsiteY850" fmla="*/ 2165820 h 4305008"/>
              <a:gd name="connsiteX851" fmla="*/ 1307419 w 5593163"/>
              <a:gd name="connsiteY851" fmla="*/ 2164681 h 4305008"/>
              <a:gd name="connsiteX852" fmla="*/ 617253 w 5593163"/>
              <a:gd name="connsiteY852" fmla="*/ 1477083 h 4305008"/>
              <a:gd name="connsiteX853" fmla="*/ 616748 w 5593163"/>
              <a:gd name="connsiteY853" fmla="*/ 1477021 h 4305008"/>
              <a:gd name="connsiteX854" fmla="*/ 616209 w 5593163"/>
              <a:gd name="connsiteY854" fmla="*/ 1470397 h 4305008"/>
              <a:gd name="connsiteX855" fmla="*/ 608742 w 5593163"/>
              <a:gd name="connsiteY855" fmla="*/ 1378647 h 4305008"/>
              <a:gd name="connsiteX856" fmla="*/ 607372 w 5593163"/>
              <a:gd name="connsiteY856" fmla="*/ 1361805 h 4305008"/>
              <a:gd name="connsiteX857" fmla="*/ 607372 w 5593163"/>
              <a:gd name="connsiteY857" fmla="*/ 3010804 h 4305008"/>
              <a:gd name="connsiteX858" fmla="*/ 608742 w 5593163"/>
              <a:gd name="connsiteY858" fmla="*/ 2993823 h 4305008"/>
              <a:gd name="connsiteX859" fmla="*/ 616206 w 5593163"/>
              <a:gd name="connsiteY859" fmla="*/ 2901366 h 4305008"/>
              <a:gd name="connsiteX860" fmla="*/ 616747 w 5593163"/>
              <a:gd name="connsiteY860" fmla="*/ 2894676 h 4305008"/>
              <a:gd name="connsiteX861" fmla="*/ 617252 w 5593163"/>
              <a:gd name="connsiteY861" fmla="*/ 2894613 h 4305008"/>
              <a:gd name="connsiteX862" fmla="*/ 1307418 w 5593163"/>
              <a:gd name="connsiteY862" fmla="*/ 2201572 h 4305008"/>
              <a:gd name="connsiteX863" fmla="*/ 1307535 w 5593163"/>
              <a:gd name="connsiteY863" fmla="*/ 2200424 h 4305008"/>
              <a:gd name="connsiteX864" fmla="*/ 1323748 w 5593163"/>
              <a:gd name="connsiteY864" fmla="*/ 2198885 h 4305008"/>
              <a:gd name="connsiteX865" fmla="*/ 1419209 w 5593163"/>
              <a:gd name="connsiteY865" fmla="*/ 2189820 h 4305008"/>
              <a:gd name="connsiteX866" fmla="*/ 1436297 w 5593163"/>
              <a:gd name="connsiteY866" fmla="*/ 2188197 h 4305008"/>
              <a:gd name="connsiteX867" fmla="*/ 1436323 w 5593163"/>
              <a:gd name="connsiteY867" fmla="*/ 2188691 h 4305008"/>
              <a:gd name="connsiteX868" fmla="*/ 1436821 w 5593163"/>
              <a:gd name="connsiteY868" fmla="*/ 2188658 h 4305008"/>
              <a:gd name="connsiteX869" fmla="*/ 1437415 w 5593163"/>
              <a:gd name="connsiteY869" fmla="*/ 2200098 h 4305008"/>
              <a:gd name="connsiteX870" fmla="*/ 1436044 w 5593163"/>
              <a:gd name="connsiteY870" fmla="*/ 2217074 h 4305008"/>
              <a:gd name="connsiteX871" fmla="*/ 1428577 w 5593163"/>
              <a:gd name="connsiteY871" fmla="*/ 2309550 h 4305008"/>
              <a:gd name="connsiteX872" fmla="*/ 1428039 w 5593163"/>
              <a:gd name="connsiteY872" fmla="*/ 2316226 h 4305008"/>
              <a:gd name="connsiteX873" fmla="*/ 1427533 w 5593163"/>
              <a:gd name="connsiteY873" fmla="*/ 2316289 h 4305008"/>
              <a:gd name="connsiteX874" fmla="*/ 737367 w 5593163"/>
              <a:gd name="connsiteY874" fmla="*/ 3009330 h 4305008"/>
              <a:gd name="connsiteX875" fmla="*/ 737251 w 5593163"/>
              <a:gd name="connsiteY875" fmla="*/ 3010478 h 4305008"/>
              <a:gd name="connsiteX876" fmla="*/ 721035 w 5593163"/>
              <a:gd name="connsiteY876" fmla="*/ 3012018 h 4305008"/>
              <a:gd name="connsiteX877" fmla="*/ 625608 w 5593163"/>
              <a:gd name="connsiteY877" fmla="*/ 3021080 h 4305008"/>
              <a:gd name="connsiteX878" fmla="*/ 608490 w 5593163"/>
              <a:gd name="connsiteY878" fmla="*/ 3022706 h 4305008"/>
              <a:gd name="connsiteX879" fmla="*/ 608464 w 5593163"/>
              <a:gd name="connsiteY879" fmla="*/ 3022211 h 4305008"/>
              <a:gd name="connsiteX880" fmla="*/ 607965 w 5593163"/>
              <a:gd name="connsiteY880" fmla="*/ 3022244 h 4305008"/>
              <a:gd name="connsiteX881" fmla="*/ 607372 w 5593163"/>
              <a:gd name="connsiteY881" fmla="*/ 3010804 h 4305008"/>
              <a:gd name="connsiteX882" fmla="*/ 607372 w 5593163"/>
              <a:gd name="connsiteY882" fmla="*/ 3058630 h 4305008"/>
              <a:gd name="connsiteX883" fmla="*/ 607966 w 5593163"/>
              <a:gd name="connsiteY883" fmla="*/ 3047280 h 4305008"/>
              <a:gd name="connsiteX884" fmla="*/ 608464 w 5593163"/>
              <a:gd name="connsiteY884" fmla="*/ 3047312 h 4305008"/>
              <a:gd name="connsiteX885" fmla="*/ 608490 w 5593163"/>
              <a:gd name="connsiteY885" fmla="*/ 3046822 h 4305008"/>
              <a:gd name="connsiteX886" fmla="*/ 625577 w 5593163"/>
              <a:gd name="connsiteY886" fmla="*/ 3048432 h 4305008"/>
              <a:gd name="connsiteX887" fmla="*/ 721039 w 5593163"/>
              <a:gd name="connsiteY887" fmla="*/ 3057426 h 4305008"/>
              <a:gd name="connsiteX888" fmla="*/ 737251 w 5593163"/>
              <a:gd name="connsiteY888" fmla="*/ 3058953 h 4305008"/>
              <a:gd name="connsiteX889" fmla="*/ 737368 w 5593163"/>
              <a:gd name="connsiteY889" fmla="*/ 3060092 h 4305008"/>
              <a:gd name="connsiteX890" fmla="*/ 1427534 w 5593163"/>
              <a:gd name="connsiteY890" fmla="*/ 3747690 h 4305008"/>
              <a:gd name="connsiteX891" fmla="*/ 1428040 w 5593163"/>
              <a:gd name="connsiteY891" fmla="*/ 3747753 h 4305008"/>
              <a:gd name="connsiteX892" fmla="*/ 1428580 w 5593163"/>
              <a:gd name="connsiteY892" fmla="*/ 3754390 h 4305008"/>
              <a:gd name="connsiteX893" fmla="*/ 1436044 w 5593163"/>
              <a:gd name="connsiteY893" fmla="*/ 3846121 h 4305008"/>
              <a:gd name="connsiteX894" fmla="*/ 1437415 w 5593163"/>
              <a:gd name="connsiteY894" fmla="*/ 3862969 h 4305008"/>
              <a:gd name="connsiteX895" fmla="*/ 1436822 w 5593163"/>
              <a:gd name="connsiteY895" fmla="*/ 3874319 h 4305008"/>
              <a:gd name="connsiteX896" fmla="*/ 1436323 w 5593163"/>
              <a:gd name="connsiteY896" fmla="*/ 3874286 h 4305008"/>
              <a:gd name="connsiteX897" fmla="*/ 1436297 w 5593163"/>
              <a:gd name="connsiteY897" fmla="*/ 3874777 h 4305008"/>
              <a:gd name="connsiteX898" fmla="*/ 1419178 w 5593163"/>
              <a:gd name="connsiteY898" fmla="*/ 3873164 h 4305008"/>
              <a:gd name="connsiteX899" fmla="*/ 1323752 w 5593163"/>
              <a:gd name="connsiteY899" fmla="*/ 3864173 h 4305008"/>
              <a:gd name="connsiteX900" fmla="*/ 1307535 w 5593163"/>
              <a:gd name="connsiteY900" fmla="*/ 3862645 h 4305008"/>
              <a:gd name="connsiteX901" fmla="*/ 1307419 w 5593163"/>
              <a:gd name="connsiteY901" fmla="*/ 3861506 h 4305008"/>
              <a:gd name="connsiteX902" fmla="*/ 617253 w 5593163"/>
              <a:gd name="connsiteY902" fmla="*/ 3173908 h 4305008"/>
              <a:gd name="connsiteX903" fmla="*/ 616748 w 5593163"/>
              <a:gd name="connsiteY903" fmla="*/ 3173846 h 4305008"/>
              <a:gd name="connsiteX904" fmla="*/ 616209 w 5593163"/>
              <a:gd name="connsiteY904" fmla="*/ 3167222 h 4305008"/>
              <a:gd name="connsiteX905" fmla="*/ 608742 w 5593163"/>
              <a:gd name="connsiteY905" fmla="*/ 3075472 h 4305008"/>
              <a:gd name="connsiteX906" fmla="*/ 607372 w 5593163"/>
              <a:gd name="connsiteY906" fmla="*/ 3058630 h 4305008"/>
              <a:gd name="connsiteX907" fmla="*/ 0 w 5593163"/>
              <a:gd name="connsiteY907" fmla="*/ 116373 h 4305008"/>
              <a:gd name="connsiteX908" fmla="*/ 0 w 5593163"/>
              <a:gd name="connsiteY908" fmla="*/ 0 h 4305008"/>
              <a:gd name="connsiteX909" fmla="*/ 90880 w 5593163"/>
              <a:gd name="connsiteY909" fmla="*/ 0 h 4305008"/>
              <a:gd name="connsiteX910" fmla="*/ 22652 w 5593163"/>
              <a:gd name="connsiteY910" fmla="*/ 76659 h 4305008"/>
              <a:gd name="connsiteX911" fmla="*/ 0 w 5593163"/>
              <a:gd name="connsiteY911" fmla="*/ 443121 h 4305008"/>
              <a:gd name="connsiteX912" fmla="*/ 0 w 5593163"/>
              <a:gd name="connsiteY912" fmla="*/ 311637 h 4305008"/>
              <a:gd name="connsiteX913" fmla="*/ 82171 w 5593163"/>
              <a:gd name="connsiteY913" fmla="*/ 276703 h 4305008"/>
              <a:gd name="connsiteX914" fmla="*/ 348118 w 5593163"/>
              <a:gd name="connsiteY914" fmla="*/ 44350 h 4305008"/>
              <a:gd name="connsiteX915" fmla="*/ 370347 w 5593163"/>
              <a:gd name="connsiteY915" fmla="*/ 0 h 4305008"/>
              <a:gd name="connsiteX916" fmla="*/ 518984 w 5593163"/>
              <a:gd name="connsiteY916" fmla="*/ 0 h 4305008"/>
              <a:gd name="connsiteX917" fmla="*/ 467145 w 5593163"/>
              <a:gd name="connsiteY917" fmla="*/ 95636 h 4305008"/>
              <a:gd name="connsiteX918" fmla="*/ 13323 w 5593163"/>
              <a:gd name="connsiteY918" fmla="*/ 439959 h 4305008"/>
              <a:gd name="connsiteX919" fmla="*/ 0 w 5593163"/>
              <a:gd name="connsiteY919" fmla="*/ 1070142 h 4305008"/>
              <a:gd name="connsiteX920" fmla="*/ 0 w 5593163"/>
              <a:gd name="connsiteY920" fmla="*/ 862064 h 4305008"/>
              <a:gd name="connsiteX921" fmla="*/ 31905 w 5593163"/>
              <a:gd name="connsiteY921" fmla="*/ 912052 h 4305008"/>
              <a:gd name="connsiteX922" fmla="*/ 452455 w 5593163"/>
              <a:gd name="connsiteY922" fmla="*/ 1181049 h 4305008"/>
              <a:gd name="connsiteX923" fmla="*/ 9316 w 5593163"/>
              <a:gd name="connsiteY923" fmla="*/ 665484 h 4305008"/>
              <a:gd name="connsiteX924" fmla="*/ 0 w 5593163"/>
              <a:gd name="connsiteY924" fmla="*/ 662760 h 4305008"/>
              <a:gd name="connsiteX925" fmla="*/ 0 w 5593163"/>
              <a:gd name="connsiteY925" fmla="*/ 530567 h 4305008"/>
              <a:gd name="connsiteX926" fmla="*/ 26399 w 5593163"/>
              <a:gd name="connsiteY926" fmla="*/ 537107 h 4305008"/>
              <a:gd name="connsiteX927" fmla="*/ 585941 w 5593163"/>
              <a:gd name="connsiteY927" fmla="*/ 1197788 h 4305008"/>
              <a:gd name="connsiteX928" fmla="*/ 586447 w 5593163"/>
              <a:gd name="connsiteY928" fmla="*/ 1197851 h 4305008"/>
              <a:gd name="connsiteX929" fmla="*/ 586987 w 5593163"/>
              <a:gd name="connsiteY929" fmla="*/ 1204541 h 4305008"/>
              <a:gd name="connsiteX930" fmla="*/ 594451 w 5593163"/>
              <a:gd name="connsiteY930" fmla="*/ 1296998 h 4305008"/>
              <a:gd name="connsiteX931" fmla="*/ 595822 w 5593163"/>
              <a:gd name="connsiteY931" fmla="*/ 1313979 h 4305008"/>
              <a:gd name="connsiteX932" fmla="*/ 595229 w 5593163"/>
              <a:gd name="connsiteY932" fmla="*/ 1325419 h 4305008"/>
              <a:gd name="connsiteX933" fmla="*/ 594730 w 5593163"/>
              <a:gd name="connsiteY933" fmla="*/ 1325386 h 4305008"/>
              <a:gd name="connsiteX934" fmla="*/ 594704 w 5593163"/>
              <a:gd name="connsiteY934" fmla="*/ 1325881 h 4305008"/>
              <a:gd name="connsiteX935" fmla="*/ 577585 w 5593163"/>
              <a:gd name="connsiteY935" fmla="*/ 1324255 h 4305008"/>
              <a:gd name="connsiteX936" fmla="*/ 482159 w 5593163"/>
              <a:gd name="connsiteY936" fmla="*/ 1315193 h 4305008"/>
              <a:gd name="connsiteX937" fmla="*/ 465942 w 5593163"/>
              <a:gd name="connsiteY937" fmla="*/ 1313653 h 4305008"/>
              <a:gd name="connsiteX938" fmla="*/ 465826 w 5593163"/>
              <a:gd name="connsiteY938" fmla="*/ 1312505 h 4305008"/>
              <a:gd name="connsiteX939" fmla="*/ 5028 w 5593163"/>
              <a:gd name="connsiteY939" fmla="*/ 1076034 h 4305008"/>
              <a:gd name="connsiteX940" fmla="*/ 0 w 5593163"/>
              <a:gd name="connsiteY940" fmla="*/ 2139063 h 4305008"/>
              <a:gd name="connsiteX941" fmla="*/ 0 w 5593163"/>
              <a:gd name="connsiteY941" fmla="*/ 2007909 h 4305008"/>
              <a:gd name="connsiteX942" fmla="*/ 9314 w 5593163"/>
              <a:gd name="connsiteY942" fmla="*/ 2005207 h 4305008"/>
              <a:gd name="connsiteX943" fmla="*/ 452453 w 5593163"/>
              <a:gd name="connsiteY943" fmla="*/ 1493690 h 4305008"/>
              <a:gd name="connsiteX944" fmla="*/ 31903 w 5593163"/>
              <a:gd name="connsiteY944" fmla="*/ 1760575 h 4305008"/>
              <a:gd name="connsiteX945" fmla="*/ 0 w 5593163"/>
              <a:gd name="connsiteY945" fmla="*/ 1810167 h 4305008"/>
              <a:gd name="connsiteX946" fmla="*/ 0 w 5593163"/>
              <a:gd name="connsiteY946" fmla="*/ 1603724 h 4305008"/>
              <a:gd name="connsiteX947" fmla="*/ 5025 w 5593163"/>
              <a:gd name="connsiteY947" fmla="*/ 1597880 h 4305008"/>
              <a:gd name="connsiteX948" fmla="*/ 465823 w 5593163"/>
              <a:gd name="connsiteY948" fmla="*/ 1363267 h 4305008"/>
              <a:gd name="connsiteX949" fmla="*/ 465940 w 5593163"/>
              <a:gd name="connsiteY949" fmla="*/ 1362128 h 4305008"/>
              <a:gd name="connsiteX950" fmla="*/ 482153 w 5593163"/>
              <a:gd name="connsiteY950" fmla="*/ 1360601 h 4305008"/>
              <a:gd name="connsiteX951" fmla="*/ 577614 w 5593163"/>
              <a:gd name="connsiteY951" fmla="*/ 1351607 h 4305008"/>
              <a:gd name="connsiteX952" fmla="*/ 594702 w 5593163"/>
              <a:gd name="connsiteY952" fmla="*/ 1349997 h 4305008"/>
              <a:gd name="connsiteX953" fmla="*/ 594728 w 5593163"/>
              <a:gd name="connsiteY953" fmla="*/ 1350487 h 4305008"/>
              <a:gd name="connsiteX954" fmla="*/ 595226 w 5593163"/>
              <a:gd name="connsiteY954" fmla="*/ 1350455 h 4305008"/>
              <a:gd name="connsiteX955" fmla="*/ 595820 w 5593163"/>
              <a:gd name="connsiteY955" fmla="*/ 1361805 h 4305008"/>
              <a:gd name="connsiteX956" fmla="*/ 594449 w 5593163"/>
              <a:gd name="connsiteY956" fmla="*/ 1378647 h 4305008"/>
              <a:gd name="connsiteX957" fmla="*/ 586982 w 5593163"/>
              <a:gd name="connsiteY957" fmla="*/ 1470397 h 4305008"/>
              <a:gd name="connsiteX958" fmla="*/ 586444 w 5593163"/>
              <a:gd name="connsiteY958" fmla="*/ 1477021 h 4305008"/>
              <a:gd name="connsiteX959" fmla="*/ 585938 w 5593163"/>
              <a:gd name="connsiteY959" fmla="*/ 1477083 h 4305008"/>
              <a:gd name="connsiteX960" fmla="*/ 26396 w 5593163"/>
              <a:gd name="connsiteY960" fmla="*/ 2132575 h 4305008"/>
              <a:gd name="connsiteX961" fmla="*/ 0 w 5593163"/>
              <a:gd name="connsiteY961" fmla="*/ 2766967 h 4305008"/>
              <a:gd name="connsiteX962" fmla="*/ 0 w 5593163"/>
              <a:gd name="connsiteY962" fmla="*/ 2558889 h 4305008"/>
              <a:gd name="connsiteX963" fmla="*/ 31905 w 5593163"/>
              <a:gd name="connsiteY963" fmla="*/ 2608877 h 4305008"/>
              <a:gd name="connsiteX964" fmla="*/ 452455 w 5593163"/>
              <a:gd name="connsiteY964" fmla="*/ 2877874 h 4305008"/>
              <a:gd name="connsiteX965" fmla="*/ 9316 w 5593163"/>
              <a:gd name="connsiteY965" fmla="*/ 2362309 h 4305008"/>
              <a:gd name="connsiteX966" fmla="*/ 0 w 5593163"/>
              <a:gd name="connsiteY966" fmla="*/ 2359585 h 4305008"/>
              <a:gd name="connsiteX967" fmla="*/ 0 w 5593163"/>
              <a:gd name="connsiteY967" fmla="*/ 2227392 h 4305008"/>
              <a:gd name="connsiteX968" fmla="*/ 26399 w 5593163"/>
              <a:gd name="connsiteY968" fmla="*/ 2233932 h 4305008"/>
              <a:gd name="connsiteX969" fmla="*/ 585941 w 5593163"/>
              <a:gd name="connsiteY969" fmla="*/ 2894613 h 4305008"/>
              <a:gd name="connsiteX970" fmla="*/ 586447 w 5593163"/>
              <a:gd name="connsiteY970" fmla="*/ 2894676 h 4305008"/>
              <a:gd name="connsiteX971" fmla="*/ 586987 w 5593163"/>
              <a:gd name="connsiteY971" fmla="*/ 2901366 h 4305008"/>
              <a:gd name="connsiteX972" fmla="*/ 594451 w 5593163"/>
              <a:gd name="connsiteY972" fmla="*/ 2993823 h 4305008"/>
              <a:gd name="connsiteX973" fmla="*/ 595822 w 5593163"/>
              <a:gd name="connsiteY973" fmla="*/ 3010804 h 4305008"/>
              <a:gd name="connsiteX974" fmla="*/ 595229 w 5593163"/>
              <a:gd name="connsiteY974" fmla="*/ 3022244 h 4305008"/>
              <a:gd name="connsiteX975" fmla="*/ 594730 w 5593163"/>
              <a:gd name="connsiteY975" fmla="*/ 3022211 h 4305008"/>
              <a:gd name="connsiteX976" fmla="*/ 594704 w 5593163"/>
              <a:gd name="connsiteY976" fmla="*/ 3022706 h 4305008"/>
              <a:gd name="connsiteX977" fmla="*/ 577585 w 5593163"/>
              <a:gd name="connsiteY977" fmla="*/ 3021080 h 4305008"/>
              <a:gd name="connsiteX978" fmla="*/ 482159 w 5593163"/>
              <a:gd name="connsiteY978" fmla="*/ 3012018 h 4305008"/>
              <a:gd name="connsiteX979" fmla="*/ 465942 w 5593163"/>
              <a:gd name="connsiteY979" fmla="*/ 3010478 h 4305008"/>
              <a:gd name="connsiteX980" fmla="*/ 465826 w 5593163"/>
              <a:gd name="connsiteY980" fmla="*/ 3009330 h 4305008"/>
              <a:gd name="connsiteX981" fmla="*/ 5028 w 5593163"/>
              <a:gd name="connsiteY981" fmla="*/ 2772859 h 4305008"/>
              <a:gd name="connsiteX982" fmla="*/ 0 w 5593163"/>
              <a:gd name="connsiteY982" fmla="*/ 3835888 h 4305008"/>
              <a:gd name="connsiteX983" fmla="*/ 0 w 5593163"/>
              <a:gd name="connsiteY983" fmla="*/ 3704734 h 4305008"/>
              <a:gd name="connsiteX984" fmla="*/ 9314 w 5593163"/>
              <a:gd name="connsiteY984" fmla="*/ 3702032 h 4305008"/>
              <a:gd name="connsiteX985" fmla="*/ 452453 w 5593163"/>
              <a:gd name="connsiteY985" fmla="*/ 3190516 h 4305008"/>
              <a:gd name="connsiteX986" fmla="*/ 31903 w 5593163"/>
              <a:gd name="connsiteY986" fmla="*/ 3457400 h 4305008"/>
              <a:gd name="connsiteX987" fmla="*/ 0 w 5593163"/>
              <a:gd name="connsiteY987" fmla="*/ 3506992 h 4305008"/>
              <a:gd name="connsiteX988" fmla="*/ 0 w 5593163"/>
              <a:gd name="connsiteY988" fmla="*/ 3300549 h 4305008"/>
              <a:gd name="connsiteX989" fmla="*/ 5025 w 5593163"/>
              <a:gd name="connsiteY989" fmla="*/ 3294705 h 4305008"/>
              <a:gd name="connsiteX990" fmla="*/ 465823 w 5593163"/>
              <a:gd name="connsiteY990" fmla="*/ 3060092 h 4305008"/>
              <a:gd name="connsiteX991" fmla="*/ 465940 w 5593163"/>
              <a:gd name="connsiteY991" fmla="*/ 3058953 h 4305008"/>
              <a:gd name="connsiteX992" fmla="*/ 482153 w 5593163"/>
              <a:gd name="connsiteY992" fmla="*/ 3057426 h 4305008"/>
              <a:gd name="connsiteX993" fmla="*/ 577614 w 5593163"/>
              <a:gd name="connsiteY993" fmla="*/ 3048432 h 4305008"/>
              <a:gd name="connsiteX994" fmla="*/ 594702 w 5593163"/>
              <a:gd name="connsiteY994" fmla="*/ 3046822 h 4305008"/>
              <a:gd name="connsiteX995" fmla="*/ 594728 w 5593163"/>
              <a:gd name="connsiteY995" fmla="*/ 3047312 h 4305008"/>
              <a:gd name="connsiteX996" fmla="*/ 595226 w 5593163"/>
              <a:gd name="connsiteY996" fmla="*/ 3047280 h 4305008"/>
              <a:gd name="connsiteX997" fmla="*/ 595820 w 5593163"/>
              <a:gd name="connsiteY997" fmla="*/ 3058630 h 4305008"/>
              <a:gd name="connsiteX998" fmla="*/ 594449 w 5593163"/>
              <a:gd name="connsiteY998" fmla="*/ 3075472 h 4305008"/>
              <a:gd name="connsiteX999" fmla="*/ 586982 w 5593163"/>
              <a:gd name="connsiteY999" fmla="*/ 3167222 h 4305008"/>
              <a:gd name="connsiteX1000" fmla="*/ 586444 w 5593163"/>
              <a:gd name="connsiteY1000" fmla="*/ 3173846 h 4305008"/>
              <a:gd name="connsiteX1001" fmla="*/ 585938 w 5593163"/>
              <a:gd name="connsiteY1001" fmla="*/ 3173908 h 4305008"/>
              <a:gd name="connsiteX1002" fmla="*/ 26396 w 5593163"/>
              <a:gd name="connsiteY1002" fmla="*/ 3829400 h 4305008"/>
              <a:gd name="connsiteX1003" fmla="*/ 0 w 5593163"/>
              <a:gd name="connsiteY1003" fmla="*/ 4056079 h 4305008"/>
              <a:gd name="connsiteX1004" fmla="*/ 0 w 5593163"/>
              <a:gd name="connsiteY1004" fmla="*/ 3923091 h 4305008"/>
              <a:gd name="connsiteX1005" fmla="*/ 9850 w 5593163"/>
              <a:gd name="connsiteY1005" fmla="*/ 3925425 h 4305008"/>
              <a:gd name="connsiteX1006" fmla="*/ 456028 w 5593163"/>
              <a:gd name="connsiteY1006" fmla="*/ 4255797 h 4305008"/>
              <a:gd name="connsiteX1007" fmla="*/ 484473 w 5593163"/>
              <a:gd name="connsiteY1007" fmla="*/ 4305008 h 4305008"/>
              <a:gd name="connsiteX1008" fmla="*/ 333423 w 5593163"/>
              <a:gd name="connsiteY1008" fmla="*/ 4305008 h 4305008"/>
              <a:gd name="connsiteX1009" fmla="*/ 281300 w 5593163"/>
              <a:gd name="connsiteY1009" fmla="*/ 4241205 h 4305008"/>
              <a:gd name="connsiteX1010" fmla="*/ 75476 w 5593163"/>
              <a:gd name="connsiteY1010" fmla="*/ 4087725 h 4305008"/>
              <a:gd name="connsiteX1011" fmla="*/ 0 w 5593163"/>
              <a:gd name="connsiteY1011" fmla="*/ 4305008 h 4305008"/>
              <a:gd name="connsiteX1012" fmla="*/ 0 w 5593163"/>
              <a:gd name="connsiteY1012" fmla="*/ 4256099 h 4305008"/>
              <a:gd name="connsiteX1013" fmla="*/ 8327 w 5593163"/>
              <a:gd name="connsiteY1013" fmla="*/ 4271827 h 4305008"/>
              <a:gd name="connsiteX1014" fmla="*/ 35009 w 5593163"/>
              <a:gd name="connsiteY1014" fmla="*/ 4305008 h 430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Lst>
            <a:rect l="l" t="t" r="r" b="b"/>
            <a:pathLst>
              <a:path w="5593163" h="4305008">
                <a:moveTo>
                  <a:pt x="4985599" y="636203"/>
                </a:moveTo>
                <a:cubicBezTo>
                  <a:pt x="5038875" y="907109"/>
                  <a:pt x="5253718" y="1121906"/>
                  <a:pt x="5528908" y="1181049"/>
                </a:cubicBezTo>
                <a:cubicBezTo>
                  <a:pt x="5475633" y="910143"/>
                  <a:pt x="5260789" y="695346"/>
                  <a:pt x="4985599" y="636203"/>
                </a:cubicBezTo>
                <a:close/>
                <a:moveTo>
                  <a:pt x="4985599" y="2333028"/>
                </a:moveTo>
                <a:cubicBezTo>
                  <a:pt x="5038875" y="2603934"/>
                  <a:pt x="5253718" y="2818731"/>
                  <a:pt x="5528908" y="2877874"/>
                </a:cubicBezTo>
                <a:cubicBezTo>
                  <a:pt x="5475633" y="2606968"/>
                  <a:pt x="5260789" y="2392171"/>
                  <a:pt x="4985599" y="2333028"/>
                </a:cubicBezTo>
                <a:close/>
                <a:moveTo>
                  <a:pt x="4985597" y="2034258"/>
                </a:moveTo>
                <a:cubicBezTo>
                  <a:pt x="5260787" y="1975579"/>
                  <a:pt x="5475630" y="1762469"/>
                  <a:pt x="5528906" y="1493690"/>
                </a:cubicBezTo>
                <a:cubicBezTo>
                  <a:pt x="5253716" y="1552369"/>
                  <a:pt x="5038872" y="1765479"/>
                  <a:pt x="4985597" y="2034258"/>
                </a:cubicBezTo>
                <a:close/>
                <a:moveTo>
                  <a:pt x="4985597" y="3731083"/>
                </a:moveTo>
                <a:cubicBezTo>
                  <a:pt x="5260787" y="3672404"/>
                  <a:pt x="5475630" y="3459294"/>
                  <a:pt x="5528906" y="3190516"/>
                </a:cubicBezTo>
                <a:cubicBezTo>
                  <a:pt x="5253716" y="3249194"/>
                  <a:pt x="5038872" y="3462304"/>
                  <a:pt x="4985597" y="3731083"/>
                </a:cubicBezTo>
                <a:close/>
                <a:moveTo>
                  <a:pt x="4842232" y="503273"/>
                </a:moveTo>
                <a:lnTo>
                  <a:pt x="4842826" y="491833"/>
                </a:lnTo>
                <a:lnTo>
                  <a:pt x="4843324" y="491866"/>
                </a:lnTo>
                <a:lnTo>
                  <a:pt x="4843350" y="491372"/>
                </a:lnTo>
                <a:lnTo>
                  <a:pt x="4860437" y="492995"/>
                </a:lnTo>
                <a:cubicBezTo>
                  <a:pt x="4892823" y="493522"/>
                  <a:pt x="4924716" y="496503"/>
                  <a:pt x="4955899" y="502060"/>
                </a:cubicBezTo>
                <a:cubicBezTo>
                  <a:pt x="4961475" y="501641"/>
                  <a:pt x="4966803" y="502589"/>
                  <a:pt x="4972112" y="503599"/>
                </a:cubicBezTo>
                <a:lnTo>
                  <a:pt x="4972229" y="504747"/>
                </a:lnTo>
                <a:cubicBezTo>
                  <a:pt x="5241367" y="549296"/>
                  <a:pt x="5466735" y="718370"/>
                  <a:pt x="5583809" y="948988"/>
                </a:cubicBezTo>
                <a:lnTo>
                  <a:pt x="5593163" y="971822"/>
                </a:lnTo>
                <a:lnTo>
                  <a:pt x="5593163" y="1318474"/>
                </a:lnTo>
                <a:lnTo>
                  <a:pt x="5558612" y="1315193"/>
                </a:lnTo>
                <a:cubicBezTo>
                  <a:pt x="5553035" y="1315612"/>
                  <a:pt x="5547706" y="1314664"/>
                  <a:pt x="5542395" y="1313653"/>
                </a:cubicBezTo>
                <a:lnTo>
                  <a:pt x="5542279" y="1312505"/>
                </a:lnTo>
                <a:cubicBezTo>
                  <a:pt x="5183428" y="1253106"/>
                  <a:pt x="4902389" y="972329"/>
                  <a:pt x="4852114" y="619464"/>
                </a:cubicBezTo>
                <a:cubicBezTo>
                  <a:pt x="4851946" y="619411"/>
                  <a:pt x="4851778" y="619406"/>
                  <a:pt x="4851608" y="619401"/>
                </a:cubicBezTo>
                <a:lnTo>
                  <a:pt x="4851070" y="612725"/>
                </a:lnTo>
                <a:cubicBezTo>
                  <a:pt x="4846011" y="582475"/>
                  <a:pt x="4843560" y="551584"/>
                  <a:pt x="4843603" y="520249"/>
                </a:cubicBezTo>
                <a:cubicBezTo>
                  <a:pt x="4842291" y="514621"/>
                  <a:pt x="4842232" y="508954"/>
                  <a:pt x="4842232" y="503273"/>
                </a:cubicBezTo>
                <a:close/>
                <a:moveTo>
                  <a:pt x="4842232" y="2200098"/>
                </a:moveTo>
                <a:lnTo>
                  <a:pt x="4842826" y="2188658"/>
                </a:lnTo>
                <a:lnTo>
                  <a:pt x="4843324" y="2188691"/>
                </a:lnTo>
                <a:lnTo>
                  <a:pt x="4843350" y="2188197"/>
                </a:lnTo>
                <a:lnTo>
                  <a:pt x="4860437" y="2189820"/>
                </a:lnTo>
                <a:cubicBezTo>
                  <a:pt x="4892823" y="2190347"/>
                  <a:pt x="4924716" y="2193328"/>
                  <a:pt x="4955899" y="2198885"/>
                </a:cubicBezTo>
                <a:cubicBezTo>
                  <a:pt x="4961475" y="2198466"/>
                  <a:pt x="4966803" y="2199414"/>
                  <a:pt x="4972112" y="2200424"/>
                </a:cubicBezTo>
                <a:lnTo>
                  <a:pt x="4972229" y="2201572"/>
                </a:lnTo>
                <a:cubicBezTo>
                  <a:pt x="5241367" y="2246121"/>
                  <a:pt x="5466735" y="2415195"/>
                  <a:pt x="5583809" y="2645813"/>
                </a:cubicBezTo>
                <a:lnTo>
                  <a:pt x="5593163" y="2668647"/>
                </a:lnTo>
                <a:lnTo>
                  <a:pt x="5593163" y="3015299"/>
                </a:lnTo>
                <a:lnTo>
                  <a:pt x="5558612" y="3012018"/>
                </a:lnTo>
                <a:cubicBezTo>
                  <a:pt x="5553035" y="3012437"/>
                  <a:pt x="5547706" y="3011489"/>
                  <a:pt x="5542395" y="3010478"/>
                </a:cubicBezTo>
                <a:lnTo>
                  <a:pt x="5542279" y="3009330"/>
                </a:lnTo>
                <a:cubicBezTo>
                  <a:pt x="5183428" y="2949931"/>
                  <a:pt x="4902389" y="2669154"/>
                  <a:pt x="4852114" y="2316289"/>
                </a:cubicBezTo>
                <a:cubicBezTo>
                  <a:pt x="4851946" y="2316236"/>
                  <a:pt x="4851778" y="2316231"/>
                  <a:pt x="4851608" y="2316226"/>
                </a:cubicBezTo>
                <a:lnTo>
                  <a:pt x="4851070" y="2309550"/>
                </a:lnTo>
                <a:cubicBezTo>
                  <a:pt x="4846011" y="2279300"/>
                  <a:pt x="4843560" y="2248409"/>
                  <a:pt x="4843603" y="2217074"/>
                </a:cubicBezTo>
                <a:cubicBezTo>
                  <a:pt x="4842291" y="2211446"/>
                  <a:pt x="4842232" y="2205779"/>
                  <a:pt x="4842232" y="2200098"/>
                </a:cubicBezTo>
                <a:close/>
                <a:moveTo>
                  <a:pt x="4842232" y="3896923"/>
                </a:moveTo>
                <a:lnTo>
                  <a:pt x="4842826" y="3885483"/>
                </a:lnTo>
                <a:lnTo>
                  <a:pt x="4843324" y="3885516"/>
                </a:lnTo>
                <a:lnTo>
                  <a:pt x="4843350" y="3885022"/>
                </a:lnTo>
                <a:lnTo>
                  <a:pt x="4860437" y="3886645"/>
                </a:lnTo>
                <a:cubicBezTo>
                  <a:pt x="4892823" y="3887172"/>
                  <a:pt x="4924716" y="3890153"/>
                  <a:pt x="4955899" y="3895710"/>
                </a:cubicBezTo>
                <a:cubicBezTo>
                  <a:pt x="4961475" y="3895291"/>
                  <a:pt x="4966803" y="3896239"/>
                  <a:pt x="4972112" y="3897249"/>
                </a:cubicBezTo>
                <a:lnTo>
                  <a:pt x="4972229" y="3898397"/>
                </a:lnTo>
                <a:cubicBezTo>
                  <a:pt x="5206288" y="3937139"/>
                  <a:pt x="5407245" y="4070062"/>
                  <a:pt x="5532481" y="4255797"/>
                </a:cubicBezTo>
                <a:lnTo>
                  <a:pt x="5560926" y="4305008"/>
                </a:lnTo>
                <a:lnTo>
                  <a:pt x="5409877" y="4305008"/>
                </a:lnTo>
                <a:lnTo>
                  <a:pt x="5357754" y="4241205"/>
                </a:lnTo>
                <a:cubicBezTo>
                  <a:pt x="5261058" y="4136681"/>
                  <a:pt x="5131850" y="4061285"/>
                  <a:pt x="4985599" y="4029853"/>
                </a:cubicBezTo>
                <a:cubicBezTo>
                  <a:pt x="5002846" y="4117553"/>
                  <a:pt x="5037026" y="4199373"/>
                  <a:pt x="5084780" y="4271827"/>
                </a:cubicBezTo>
                <a:lnTo>
                  <a:pt x="5111462" y="4305008"/>
                </a:lnTo>
                <a:lnTo>
                  <a:pt x="4957353" y="4305008"/>
                </a:lnTo>
                <a:lnTo>
                  <a:pt x="4927231" y="4254710"/>
                </a:lnTo>
                <a:cubicBezTo>
                  <a:pt x="4890029" y="4179889"/>
                  <a:pt x="4864297" y="4098618"/>
                  <a:pt x="4852114" y="4013114"/>
                </a:cubicBezTo>
                <a:cubicBezTo>
                  <a:pt x="4851946" y="4013061"/>
                  <a:pt x="4851778" y="4013056"/>
                  <a:pt x="4851608" y="4013051"/>
                </a:cubicBezTo>
                <a:lnTo>
                  <a:pt x="4851070" y="4006375"/>
                </a:lnTo>
                <a:cubicBezTo>
                  <a:pt x="4846011" y="3976125"/>
                  <a:pt x="4843560" y="3945234"/>
                  <a:pt x="4843603" y="3913899"/>
                </a:cubicBezTo>
                <a:cubicBezTo>
                  <a:pt x="4842291" y="3908271"/>
                  <a:pt x="4842232" y="3902604"/>
                  <a:pt x="4842232" y="3896923"/>
                </a:cubicBezTo>
                <a:close/>
                <a:moveTo>
                  <a:pt x="4842230" y="469318"/>
                </a:moveTo>
                <a:cubicBezTo>
                  <a:pt x="4842230" y="463681"/>
                  <a:pt x="4842289" y="458057"/>
                  <a:pt x="4843601" y="452471"/>
                </a:cubicBezTo>
                <a:cubicBezTo>
                  <a:pt x="4843558" y="421389"/>
                  <a:pt x="4846008" y="390746"/>
                  <a:pt x="4851065" y="360740"/>
                </a:cubicBezTo>
                <a:lnTo>
                  <a:pt x="4851605" y="354103"/>
                </a:lnTo>
                <a:cubicBezTo>
                  <a:pt x="4851774" y="354098"/>
                  <a:pt x="4851943" y="354093"/>
                  <a:pt x="4852110" y="354040"/>
                </a:cubicBezTo>
                <a:cubicBezTo>
                  <a:pt x="4865262" y="262463"/>
                  <a:pt x="4894203" y="175780"/>
                  <a:pt x="4936323" y="96778"/>
                </a:cubicBezTo>
                <a:lnTo>
                  <a:pt x="4998957" y="0"/>
                </a:lnTo>
                <a:lnTo>
                  <a:pt x="5167333" y="0"/>
                </a:lnTo>
                <a:lnTo>
                  <a:pt x="5099105" y="76659"/>
                </a:lnTo>
                <a:cubicBezTo>
                  <a:pt x="5043838" y="153496"/>
                  <a:pt x="5004523" y="241952"/>
                  <a:pt x="4985597" y="337433"/>
                </a:cubicBezTo>
                <a:cubicBezTo>
                  <a:pt x="5168636" y="298404"/>
                  <a:pt x="5324978" y="191052"/>
                  <a:pt x="5424571" y="44350"/>
                </a:cubicBezTo>
                <a:lnTo>
                  <a:pt x="5446799" y="0"/>
                </a:lnTo>
                <a:lnTo>
                  <a:pt x="5593163" y="0"/>
                </a:lnTo>
                <a:lnTo>
                  <a:pt x="5593163" y="4197"/>
                </a:lnTo>
                <a:lnTo>
                  <a:pt x="5543598" y="95636"/>
                </a:lnTo>
                <a:cubicBezTo>
                  <a:pt x="5419825" y="289169"/>
                  <a:pt x="5213633" y="428211"/>
                  <a:pt x="4972226" y="467856"/>
                </a:cubicBezTo>
                <a:lnTo>
                  <a:pt x="4972110" y="468995"/>
                </a:lnTo>
                <a:cubicBezTo>
                  <a:pt x="4966799" y="469998"/>
                  <a:pt x="4961470" y="470939"/>
                  <a:pt x="4955893" y="470523"/>
                </a:cubicBezTo>
                <a:cubicBezTo>
                  <a:pt x="4924721" y="476033"/>
                  <a:pt x="4892841" y="478991"/>
                  <a:pt x="4860466" y="479514"/>
                </a:cubicBezTo>
                <a:lnTo>
                  <a:pt x="4843348" y="481127"/>
                </a:lnTo>
                <a:lnTo>
                  <a:pt x="4843322" y="480636"/>
                </a:lnTo>
                <a:lnTo>
                  <a:pt x="4842823" y="480669"/>
                </a:lnTo>
                <a:cubicBezTo>
                  <a:pt x="4842257" y="476896"/>
                  <a:pt x="4842230" y="473110"/>
                  <a:pt x="4842230" y="469318"/>
                </a:cubicBezTo>
                <a:close/>
                <a:moveTo>
                  <a:pt x="4842230" y="2166144"/>
                </a:moveTo>
                <a:cubicBezTo>
                  <a:pt x="4842230" y="2160506"/>
                  <a:pt x="4842289" y="2154882"/>
                  <a:pt x="4843601" y="2149296"/>
                </a:cubicBezTo>
                <a:cubicBezTo>
                  <a:pt x="4843558" y="2118214"/>
                  <a:pt x="4846008" y="2087572"/>
                  <a:pt x="4851065" y="2057565"/>
                </a:cubicBezTo>
                <a:lnTo>
                  <a:pt x="4851605" y="2050928"/>
                </a:lnTo>
                <a:cubicBezTo>
                  <a:pt x="4851774" y="2050923"/>
                  <a:pt x="4851943" y="2050918"/>
                  <a:pt x="4852110" y="2050865"/>
                </a:cubicBezTo>
                <a:cubicBezTo>
                  <a:pt x="4902387" y="1700770"/>
                  <a:pt x="5183426" y="1422199"/>
                  <a:pt x="5542276" y="1363267"/>
                </a:cubicBezTo>
                <a:lnTo>
                  <a:pt x="5542393" y="1362128"/>
                </a:lnTo>
                <a:cubicBezTo>
                  <a:pt x="5547702" y="1361126"/>
                  <a:pt x="5553030" y="1360185"/>
                  <a:pt x="5558606" y="1360601"/>
                </a:cubicBezTo>
                <a:lnTo>
                  <a:pt x="5593163" y="1357345"/>
                </a:lnTo>
                <a:lnTo>
                  <a:pt x="5593163" y="1701268"/>
                </a:lnTo>
                <a:lnTo>
                  <a:pt x="5583807" y="1723929"/>
                </a:lnTo>
                <a:cubicBezTo>
                  <a:pt x="5466733" y="1952736"/>
                  <a:pt x="5241364" y="2120482"/>
                  <a:pt x="4972226" y="2164681"/>
                </a:cubicBezTo>
                <a:lnTo>
                  <a:pt x="4972110" y="2165820"/>
                </a:lnTo>
                <a:cubicBezTo>
                  <a:pt x="4966799" y="2166823"/>
                  <a:pt x="4961470" y="2167764"/>
                  <a:pt x="4955893" y="2167348"/>
                </a:cubicBezTo>
                <a:cubicBezTo>
                  <a:pt x="4924721" y="2172858"/>
                  <a:pt x="4892841" y="2175816"/>
                  <a:pt x="4860466" y="2176339"/>
                </a:cubicBezTo>
                <a:lnTo>
                  <a:pt x="4843348" y="2177952"/>
                </a:lnTo>
                <a:lnTo>
                  <a:pt x="4843322" y="2177461"/>
                </a:lnTo>
                <a:lnTo>
                  <a:pt x="4842823" y="2177494"/>
                </a:lnTo>
                <a:cubicBezTo>
                  <a:pt x="4842257" y="2173722"/>
                  <a:pt x="4842230" y="2169936"/>
                  <a:pt x="4842230" y="2166144"/>
                </a:cubicBezTo>
                <a:close/>
                <a:moveTo>
                  <a:pt x="4842230" y="3862969"/>
                </a:moveTo>
                <a:cubicBezTo>
                  <a:pt x="4842230" y="3857331"/>
                  <a:pt x="4842289" y="3851707"/>
                  <a:pt x="4843601" y="3846121"/>
                </a:cubicBezTo>
                <a:cubicBezTo>
                  <a:pt x="4843558" y="3815039"/>
                  <a:pt x="4846008" y="3784397"/>
                  <a:pt x="4851065" y="3754390"/>
                </a:cubicBezTo>
                <a:lnTo>
                  <a:pt x="4851605" y="3747753"/>
                </a:lnTo>
                <a:cubicBezTo>
                  <a:pt x="4851774" y="3747748"/>
                  <a:pt x="4851943" y="3747743"/>
                  <a:pt x="4852110" y="3747690"/>
                </a:cubicBezTo>
                <a:cubicBezTo>
                  <a:pt x="4902387" y="3397595"/>
                  <a:pt x="5183426" y="3119024"/>
                  <a:pt x="5542276" y="3060092"/>
                </a:cubicBezTo>
                <a:lnTo>
                  <a:pt x="5542393" y="3058953"/>
                </a:lnTo>
                <a:cubicBezTo>
                  <a:pt x="5547702" y="3057951"/>
                  <a:pt x="5553030" y="3057010"/>
                  <a:pt x="5558606" y="3057426"/>
                </a:cubicBezTo>
                <a:lnTo>
                  <a:pt x="5593163" y="3054170"/>
                </a:lnTo>
                <a:lnTo>
                  <a:pt x="5593163" y="3398093"/>
                </a:lnTo>
                <a:lnTo>
                  <a:pt x="5583807" y="3420754"/>
                </a:lnTo>
                <a:cubicBezTo>
                  <a:pt x="5466733" y="3649560"/>
                  <a:pt x="5241364" y="3817307"/>
                  <a:pt x="4972226" y="3861506"/>
                </a:cubicBezTo>
                <a:lnTo>
                  <a:pt x="4972110" y="3862645"/>
                </a:lnTo>
                <a:cubicBezTo>
                  <a:pt x="4966799" y="3863648"/>
                  <a:pt x="4961470" y="3864589"/>
                  <a:pt x="4955893" y="3864173"/>
                </a:cubicBezTo>
                <a:cubicBezTo>
                  <a:pt x="4924721" y="3869683"/>
                  <a:pt x="4892841" y="3872641"/>
                  <a:pt x="4860466" y="3873164"/>
                </a:cubicBezTo>
                <a:lnTo>
                  <a:pt x="4843348" y="3874777"/>
                </a:lnTo>
                <a:lnTo>
                  <a:pt x="4843322" y="3874286"/>
                </a:lnTo>
                <a:lnTo>
                  <a:pt x="4842823" y="3874319"/>
                </a:lnTo>
                <a:cubicBezTo>
                  <a:pt x="4842257" y="3870547"/>
                  <a:pt x="4842230" y="3866761"/>
                  <a:pt x="4842230" y="3862969"/>
                </a:cubicBezTo>
                <a:close/>
                <a:moveTo>
                  <a:pt x="4135041" y="1181049"/>
                </a:moveTo>
                <a:cubicBezTo>
                  <a:pt x="4410231" y="1121906"/>
                  <a:pt x="4625074" y="907109"/>
                  <a:pt x="4678350" y="636203"/>
                </a:cubicBezTo>
                <a:cubicBezTo>
                  <a:pt x="4403160" y="695346"/>
                  <a:pt x="4188316" y="910143"/>
                  <a:pt x="4135041" y="1181049"/>
                </a:cubicBezTo>
                <a:close/>
                <a:moveTo>
                  <a:pt x="4135041" y="1493690"/>
                </a:moveTo>
                <a:cubicBezTo>
                  <a:pt x="4188317" y="1762469"/>
                  <a:pt x="4403160" y="1975579"/>
                  <a:pt x="4678350" y="2034258"/>
                </a:cubicBezTo>
                <a:cubicBezTo>
                  <a:pt x="4625075" y="1765479"/>
                  <a:pt x="4410231" y="1552369"/>
                  <a:pt x="4135041" y="1493690"/>
                </a:cubicBezTo>
                <a:close/>
                <a:moveTo>
                  <a:pt x="4135041" y="2877874"/>
                </a:moveTo>
                <a:cubicBezTo>
                  <a:pt x="4410231" y="2818731"/>
                  <a:pt x="4625074" y="2603934"/>
                  <a:pt x="4678350" y="2333028"/>
                </a:cubicBezTo>
                <a:cubicBezTo>
                  <a:pt x="4403160" y="2392171"/>
                  <a:pt x="4188316" y="2606968"/>
                  <a:pt x="4135041" y="2877874"/>
                </a:cubicBezTo>
                <a:close/>
                <a:moveTo>
                  <a:pt x="4135041" y="3190516"/>
                </a:moveTo>
                <a:cubicBezTo>
                  <a:pt x="4188317" y="3459294"/>
                  <a:pt x="4403160" y="3672404"/>
                  <a:pt x="4678350" y="3731083"/>
                </a:cubicBezTo>
                <a:cubicBezTo>
                  <a:pt x="4625075" y="3462304"/>
                  <a:pt x="4410231" y="3249194"/>
                  <a:pt x="4135041" y="3190516"/>
                </a:cubicBezTo>
                <a:close/>
                <a:moveTo>
                  <a:pt x="4103022" y="4305008"/>
                </a:moveTo>
                <a:lnTo>
                  <a:pt x="4131467" y="4255797"/>
                </a:lnTo>
                <a:cubicBezTo>
                  <a:pt x="4256704" y="4070062"/>
                  <a:pt x="4457661" y="3937139"/>
                  <a:pt x="4691720" y="3898397"/>
                </a:cubicBezTo>
                <a:lnTo>
                  <a:pt x="4691837" y="3897249"/>
                </a:lnTo>
                <a:cubicBezTo>
                  <a:pt x="4697146" y="3896239"/>
                  <a:pt x="4702474" y="3895291"/>
                  <a:pt x="4708050" y="3895710"/>
                </a:cubicBezTo>
                <a:cubicBezTo>
                  <a:pt x="4739233" y="3890153"/>
                  <a:pt x="4771126" y="3887172"/>
                  <a:pt x="4803512" y="3886645"/>
                </a:cubicBezTo>
                <a:lnTo>
                  <a:pt x="4820599" y="3885022"/>
                </a:lnTo>
                <a:lnTo>
                  <a:pt x="4820625" y="3885516"/>
                </a:lnTo>
                <a:lnTo>
                  <a:pt x="4821123" y="3885483"/>
                </a:lnTo>
                <a:lnTo>
                  <a:pt x="4821717" y="3896923"/>
                </a:lnTo>
                <a:cubicBezTo>
                  <a:pt x="4821717" y="3902604"/>
                  <a:pt x="4821658" y="3908271"/>
                  <a:pt x="4820346" y="3913899"/>
                </a:cubicBezTo>
                <a:cubicBezTo>
                  <a:pt x="4820389" y="3945234"/>
                  <a:pt x="4817938" y="3976125"/>
                  <a:pt x="4812879" y="4006375"/>
                </a:cubicBezTo>
                <a:lnTo>
                  <a:pt x="4812341" y="4013051"/>
                </a:lnTo>
                <a:cubicBezTo>
                  <a:pt x="4812171" y="4013056"/>
                  <a:pt x="4812003" y="4013061"/>
                  <a:pt x="4811835" y="4013114"/>
                </a:cubicBezTo>
                <a:cubicBezTo>
                  <a:pt x="4799653" y="4098618"/>
                  <a:pt x="4773921" y="4179889"/>
                  <a:pt x="4736718" y="4254710"/>
                </a:cubicBezTo>
                <a:lnTo>
                  <a:pt x="4706597" y="4305008"/>
                </a:lnTo>
                <a:lnTo>
                  <a:pt x="4552487" y="4305008"/>
                </a:lnTo>
                <a:lnTo>
                  <a:pt x="4579169" y="4271827"/>
                </a:lnTo>
                <a:cubicBezTo>
                  <a:pt x="4626924" y="4199373"/>
                  <a:pt x="4661103" y="4117553"/>
                  <a:pt x="4678350" y="4029853"/>
                </a:cubicBezTo>
                <a:cubicBezTo>
                  <a:pt x="4532099" y="4061285"/>
                  <a:pt x="4402892" y="4136681"/>
                  <a:pt x="4306196" y="4241205"/>
                </a:cubicBezTo>
                <a:lnTo>
                  <a:pt x="4254073" y="4305008"/>
                </a:lnTo>
                <a:close/>
                <a:moveTo>
                  <a:pt x="4068511" y="0"/>
                </a:moveTo>
                <a:lnTo>
                  <a:pt x="4217148" y="0"/>
                </a:lnTo>
                <a:lnTo>
                  <a:pt x="4239376" y="44350"/>
                </a:lnTo>
                <a:cubicBezTo>
                  <a:pt x="4338970" y="191052"/>
                  <a:pt x="4495311" y="298404"/>
                  <a:pt x="4678350" y="337433"/>
                </a:cubicBezTo>
                <a:cubicBezTo>
                  <a:pt x="4659425" y="241952"/>
                  <a:pt x="4620110" y="153496"/>
                  <a:pt x="4564842" y="76659"/>
                </a:cubicBezTo>
                <a:lnTo>
                  <a:pt x="4496615" y="0"/>
                </a:lnTo>
                <a:lnTo>
                  <a:pt x="4664989" y="0"/>
                </a:lnTo>
                <a:lnTo>
                  <a:pt x="4727623" y="96778"/>
                </a:lnTo>
                <a:cubicBezTo>
                  <a:pt x="4769744" y="175780"/>
                  <a:pt x="4798685" y="262463"/>
                  <a:pt x="4811836" y="354040"/>
                </a:cubicBezTo>
                <a:cubicBezTo>
                  <a:pt x="4812004" y="354093"/>
                  <a:pt x="4812173" y="354098"/>
                  <a:pt x="4812342" y="354103"/>
                </a:cubicBezTo>
                <a:lnTo>
                  <a:pt x="4812882" y="360740"/>
                </a:lnTo>
                <a:cubicBezTo>
                  <a:pt x="4817939" y="390746"/>
                  <a:pt x="4820389" y="421389"/>
                  <a:pt x="4820346" y="452471"/>
                </a:cubicBezTo>
                <a:cubicBezTo>
                  <a:pt x="4821658" y="458057"/>
                  <a:pt x="4821717" y="463681"/>
                  <a:pt x="4821717" y="469318"/>
                </a:cubicBezTo>
                <a:cubicBezTo>
                  <a:pt x="4821717" y="473110"/>
                  <a:pt x="4821690" y="476896"/>
                  <a:pt x="4821124" y="480669"/>
                </a:cubicBezTo>
                <a:lnTo>
                  <a:pt x="4820625" y="480636"/>
                </a:lnTo>
                <a:lnTo>
                  <a:pt x="4820599" y="481127"/>
                </a:lnTo>
                <a:lnTo>
                  <a:pt x="4803481" y="479514"/>
                </a:lnTo>
                <a:cubicBezTo>
                  <a:pt x="4771106" y="478991"/>
                  <a:pt x="4739226" y="476033"/>
                  <a:pt x="4708054" y="470523"/>
                </a:cubicBezTo>
                <a:cubicBezTo>
                  <a:pt x="4702477" y="470939"/>
                  <a:pt x="4697148" y="469998"/>
                  <a:pt x="4691837" y="468995"/>
                </a:cubicBezTo>
                <a:lnTo>
                  <a:pt x="4691721" y="467856"/>
                </a:lnTo>
                <a:cubicBezTo>
                  <a:pt x="4450315" y="428211"/>
                  <a:pt x="4244123" y="289169"/>
                  <a:pt x="4120350" y="95636"/>
                </a:cubicBezTo>
                <a:close/>
                <a:moveTo>
                  <a:pt x="3991674" y="1313979"/>
                </a:moveTo>
                <a:cubicBezTo>
                  <a:pt x="3991674" y="1308297"/>
                  <a:pt x="3991733" y="1302628"/>
                  <a:pt x="3993045" y="1296998"/>
                </a:cubicBezTo>
                <a:cubicBezTo>
                  <a:pt x="3993003" y="1265670"/>
                  <a:pt x="3995452" y="1234785"/>
                  <a:pt x="4000509" y="1204541"/>
                </a:cubicBezTo>
                <a:lnTo>
                  <a:pt x="4001049" y="1197851"/>
                </a:lnTo>
                <a:cubicBezTo>
                  <a:pt x="4001218" y="1197846"/>
                  <a:pt x="4001387" y="1197841"/>
                  <a:pt x="4001555" y="1197788"/>
                </a:cubicBezTo>
                <a:cubicBezTo>
                  <a:pt x="4051831" y="844922"/>
                  <a:pt x="4332870" y="564145"/>
                  <a:pt x="4691720" y="504747"/>
                </a:cubicBezTo>
                <a:lnTo>
                  <a:pt x="4691837" y="503599"/>
                </a:lnTo>
                <a:cubicBezTo>
                  <a:pt x="4697146" y="502589"/>
                  <a:pt x="4702474" y="501641"/>
                  <a:pt x="4708050" y="502060"/>
                </a:cubicBezTo>
                <a:cubicBezTo>
                  <a:pt x="4739233" y="496503"/>
                  <a:pt x="4771126" y="493522"/>
                  <a:pt x="4803512" y="492995"/>
                </a:cubicBezTo>
                <a:lnTo>
                  <a:pt x="4820599" y="491372"/>
                </a:lnTo>
                <a:lnTo>
                  <a:pt x="4820625" y="491866"/>
                </a:lnTo>
                <a:lnTo>
                  <a:pt x="4821123" y="491833"/>
                </a:lnTo>
                <a:lnTo>
                  <a:pt x="4821717" y="503273"/>
                </a:lnTo>
                <a:cubicBezTo>
                  <a:pt x="4821717" y="508954"/>
                  <a:pt x="4821658" y="514621"/>
                  <a:pt x="4820346" y="520249"/>
                </a:cubicBezTo>
                <a:cubicBezTo>
                  <a:pt x="4820389" y="551584"/>
                  <a:pt x="4817938" y="582475"/>
                  <a:pt x="4812879" y="612725"/>
                </a:cubicBezTo>
                <a:lnTo>
                  <a:pt x="4812341" y="619401"/>
                </a:lnTo>
                <a:cubicBezTo>
                  <a:pt x="4812171" y="619406"/>
                  <a:pt x="4812003" y="619411"/>
                  <a:pt x="4811835" y="619464"/>
                </a:cubicBezTo>
                <a:cubicBezTo>
                  <a:pt x="4761560" y="972329"/>
                  <a:pt x="4480521" y="1253106"/>
                  <a:pt x="4121670" y="1312505"/>
                </a:cubicBezTo>
                <a:lnTo>
                  <a:pt x="4121554" y="1313653"/>
                </a:lnTo>
                <a:cubicBezTo>
                  <a:pt x="4116243" y="1314664"/>
                  <a:pt x="4110914" y="1315612"/>
                  <a:pt x="4105337" y="1315193"/>
                </a:cubicBezTo>
                <a:cubicBezTo>
                  <a:pt x="4074165" y="1320747"/>
                  <a:pt x="4042285" y="1323728"/>
                  <a:pt x="4009911" y="1324255"/>
                </a:cubicBezTo>
                <a:lnTo>
                  <a:pt x="3992792" y="1325881"/>
                </a:lnTo>
                <a:lnTo>
                  <a:pt x="3992766" y="1325386"/>
                </a:lnTo>
                <a:lnTo>
                  <a:pt x="3992267" y="1325419"/>
                </a:lnTo>
                <a:cubicBezTo>
                  <a:pt x="3991701" y="1321617"/>
                  <a:pt x="3991674" y="1317801"/>
                  <a:pt x="3991674" y="1313979"/>
                </a:cubicBezTo>
                <a:close/>
                <a:moveTo>
                  <a:pt x="3991674" y="1361805"/>
                </a:moveTo>
                <a:lnTo>
                  <a:pt x="3992268" y="1350455"/>
                </a:lnTo>
                <a:lnTo>
                  <a:pt x="3992766" y="1350487"/>
                </a:lnTo>
                <a:lnTo>
                  <a:pt x="3992792" y="1349997"/>
                </a:lnTo>
                <a:lnTo>
                  <a:pt x="4009880" y="1351607"/>
                </a:lnTo>
                <a:cubicBezTo>
                  <a:pt x="4042265" y="1352130"/>
                  <a:pt x="4074158" y="1355088"/>
                  <a:pt x="4105341" y="1360601"/>
                </a:cubicBezTo>
                <a:cubicBezTo>
                  <a:pt x="4110917" y="1360185"/>
                  <a:pt x="4116245" y="1361126"/>
                  <a:pt x="4121554" y="1362128"/>
                </a:cubicBezTo>
                <a:lnTo>
                  <a:pt x="4121671" y="1363267"/>
                </a:lnTo>
                <a:cubicBezTo>
                  <a:pt x="4480521" y="1422199"/>
                  <a:pt x="4761560" y="1700770"/>
                  <a:pt x="4811836" y="2050865"/>
                </a:cubicBezTo>
                <a:cubicBezTo>
                  <a:pt x="4812004" y="2050918"/>
                  <a:pt x="4812173" y="2050923"/>
                  <a:pt x="4812342" y="2050928"/>
                </a:cubicBezTo>
                <a:lnTo>
                  <a:pt x="4812882" y="2057565"/>
                </a:lnTo>
                <a:cubicBezTo>
                  <a:pt x="4817939" y="2087572"/>
                  <a:pt x="4820389" y="2118214"/>
                  <a:pt x="4820346" y="2149296"/>
                </a:cubicBezTo>
                <a:cubicBezTo>
                  <a:pt x="4821658" y="2154882"/>
                  <a:pt x="4821717" y="2160506"/>
                  <a:pt x="4821717" y="2166144"/>
                </a:cubicBezTo>
                <a:cubicBezTo>
                  <a:pt x="4821717" y="2169936"/>
                  <a:pt x="4821690" y="2173722"/>
                  <a:pt x="4821124" y="2177494"/>
                </a:cubicBezTo>
                <a:lnTo>
                  <a:pt x="4820625" y="2177461"/>
                </a:lnTo>
                <a:lnTo>
                  <a:pt x="4820599" y="2177952"/>
                </a:lnTo>
                <a:lnTo>
                  <a:pt x="4803481" y="2176339"/>
                </a:lnTo>
                <a:cubicBezTo>
                  <a:pt x="4771106" y="2175816"/>
                  <a:pt x="4739226" y="2172858"/>
                  <a:pt x="4708054" y="2167348"/>
                </a:cubicBezTo>
                <a:cubicBezTo>
                  <a:pt x="4702477" y="2167764"/>
                  <a:pt x="4697148" y="2166823"/>
                  <a:pt x="4691837" y="2165820"/>
                </a:cubicBezTo>
                <a:lnTo>
                  <a:pt x="4691721" y="2164681"/>
                </a:lnTo>
                <a:cubicBezTo>
                  <a:pt x="4332870" y="2105749"/>
                  <a:pt x="4051831" y="1827177"/>
                  <a:pt x="4001556" y="1477083"/>
                </a:cubicBezTo>
                <a:cubicBezTo>
                  <a:pt x="4001388" y="1477030"/>
                  <a:pt x="4001220" y="1477026"/>
                  <a:pt x="4001050" y="1477021"/>
                </a:cubicBezTo>
                <a:lnTo>
                  <a:pt x="4000512" y="1470397"/>
                </a:lnTo>
                <a:cubicBezTo>
                  <a:pt x="3995453" y="1440385"/>
                  <a:pt x="3993003" y="1409736"/>
                  <a:pt x="3993045" y="1378647"/>
                </a:cubicBezTo>
                <a:cubicBezTo>
                  <a:pt x="3991733" y="1373063"/>
                  <a:pt x="3991674" y="1367441"/>
                  <a:pt x="3991674" y="1361805"/>
                </a:cubicBezTo>
                <a:close/>
                <a:moveTo>
                  <a:pt x="3991674" y="3010804"/>
                </a:moveTo>
                <a:cubicBezTo>
                  <a:pt x="3991674" y="3005122"/>
                  <a:pt x="3991733" y="2999453"/>
                  <a:pt x="3993045" y="2993823"/>
                </a:cubicBezTo>
                <a:cubicBezTo>
                  <a:pt x="3993003" y="2962495"/>
                  <a:pt x="3995452" y="2931610"/>
                  <a:pt x="4000509" y="2901366"/>
                </a:cubicBezTo>
                <a:lnTo>
                  <a:pt x="4001049" y="2894676"/>
                </a:lnTo>
                <a:cubicBezTo>
                  <a:pt x="4001218" y="2894671"/>
                  <a:pt x="4001387" y="2894666"/>
                  <a:pt x="4001555" y="2894613"/>
                </a:cubicBezTo>
                <a:cubicBezTo>
                  <a:pt x="4051831" y="2541747"/>
                  <a:pt x="4332870" y="2260970"/>
                  <a:pt x="4691720" y="2201572"/>
                </a:cubicBezTo>
                <a:lnTo>
                  <a:pt x="4691837" y="2200424"/>
                </a:lnTo>
                <a:cubicBezTo>
                  <a:pt x="4697146" y="2199414"/>
                  <a:pt x="4702474" y="2198466"/>
                  <a:pt x="4708050" y="2198885"/>
                </a:cubicBezTo>
                <a:cubicBezTo>
                  <a:pt x="4739233" y="2193328"/>
                  <a:pt x="4771126" y="2190347"/>
                  <a:pt x="4803512" y="2189820"/>
                </a:cubicBezTo>
                <a:lnTo>
                  <a:pt x="4820599" y="2188197"/>
                </a:lnTo>
                <a:lnTo>
                  <a:pt x="4820625" y="2188691"/>
                </a:lnTo>
                <a:lnTo>
                  <a:pt x="4821123" y="2188658"/>
                </a:lnTo>
                <a:lnTo>
                  <a:pt x="4821717" y="2200098"/>
                </a:lnTo>
                <a:cubicBezTo>
                  <a:pt x="4821717" y="2205779"/>
                  <a:pt x="4821658" y="2211446"/>
                  <a:pt x="4820346" y="2217074"/>
                </a:cubicBezTo>
                <a:cubicBezTo>
                  <a:pt x="4820389" y="2248409"/>
                  <a:pt x="4817938" y="2279300"/>
                  <a:pt x="4812879" y="2309550"/>
                </a:cubicBezTo>
                <a:lnTo>
                  <a:pt x="4812341" y="2316226"/>
                </a:lnTo>
                <a:cubicBezTo>
                  <a:pt x="4812171" y="2316231"/>
                  <a:pt x="4812003" y="2316236"/>
                  <a:pt x="4811835" y="2316289"/>
                </a:cubicBezTo>
                <a:cubicBezTo>
                  <a:pt x="4761560" y="2669154"/>
                  <a:pt x="4480521" y="2949931"/>
                  <a:pt x="4121670" y="3009330"/>
                </a:cubicBezTo>
                <a:lnTo>
                  <a:pt x="4121554" y="3010478"/>
                </a:lnTo>
                <a:cubicBezTo>
                  <a:pt x="4116243" y="3011489"/>
                  <a:pt x="4110914" y="3012437"/>
                  <a:pt x="4105337" y="3012018"/>
                </a:cubicBezTo>
                <a:cubicBezTo>
                  <a:pt x="4074165" y="3017572"/>
                  <a:pt x="4042285" y="3020553"/>
                  <a:pt x="4009911" y="3021080"/>
                </a:cubicBezTo>
                <a:lnTo>
                  <a:pt x="3992792" y="3022706"/>
                </a:lnTo>
                <a:lnTo>
                  <a:pt x="3992766" y="3022211"/>
                </a:lnTo>
                <a:lnTo>
                  <a:pt x="3992267" y="3022244"/>
                </a:lnTo>
                <a:cubicBezTo>
                  <a:pt x="3991701" y="3018442"/>
                  <a:pt x="3991674" y="3014626"/>
                  <a:pt x="3991674" y="3010804"/>
                </a:cubicBezTo>
                <a:close/>
                <a:moveTo>
                  <a:pt x="3991674" y="3058630"/>
                </a:moveTo>
                <a:lnTo>
                  <a:pt x="3992268" y="3047280"/>
                </a:lnTo>
                <a:lnTo>
                  <a:pt x="3992766" y="3047312"/>
                </a:lnTo>
                <a:lnTo>
                  <a:pt x="3992792" y="3046822"/>
                </a:lnTo>
                <a:lnTo>
                  <a:pt x="4009880" y="3048432"/>
                </a:lnTo>
                <a:cubicBezTo>
                  <a:pt x="4042265" y="3048955"/>
                  <a:pt x="4074158" y="3051913"/>
                  <a:pt x="4105341" y="3057426"/>
                </a:cubicBezTo>
                <a:cubicBezTo>
                  <a:pt x="4110917" y="3057010"/>
                  <a:pt x="4116245" y="3057951"/>
                  <a:pt x="4121554" y="3058953"/>
                </a:cubicBezTo>
                <a:lnTo>
                  <a:pt x="4121671" y="3060092"/>
                </a:lnTo>
                <a:cubicBezTo>
                  <a:pt x="4480521" y="3119024"/>
                  <a:pt x="4761560" y="3397595"/>
                  <a:pt x="4811836" y="3747690"/>
                </a:cubicBezTo>
                <a:cubicBezTo>
                  <a:pt x="4812004" y="3747743"/>
                  <a:pt x="4812173" y="3747748"/>
                  <a:pt x="4812342" y="3747753"/>
                </a:cubicBezTo>
                <a:lnTo>
                  <a:pt x="4812882" y="3754390"/>
                </a:lnTo>
                <a:cubicBezTo>
                  <a:pt x="4817939" y="3784397"/>
                  <a:pt x="4820389" y="3815039"/>
                  <a:pt x="4820346" y="3846121"/>
                </a:cubicBezTo>
                <a:cubicBezTo>
                  <a:pt x="4821658" y="3851707"/>
                  <a:pt x="4821717" y="3857331"/>
                  <a:pt x="4821717" y="3862969"/>
                </a:cubicBezTo>
                <a:cubicBezTo>
                  <a:pt x="4821717" y="3866761"/>
                  <a:pt x="4821690" y="3870547"/>
                  <a:pt x="4821124" y="3874319"/>
                </a:cubicBezTo>
                <a:lnTo>
                  <a:pt x="4820625" y="3874286"/>
                </a:lnTo>
                <a:lnTo>
                  <a:pt x="4820599" y="3874777"/>
                </a:lnTo>
                <a:lnTo>
                  <a:pt x="4803481" y="3873164"/>
                </a:lnTo>
                <a:cubicBezTo>
                  <a:pt x="4771106" y="3872641"/>
                  <a:pt x="4739226" y="3869683"/>
                  <a:pt x="4708054" y="3864173"/>
                </a:cubicBezTo>
                <a:cubicBezTo>
                  <a:pt x="4702477" y="3864589"/>
                  <a:pt x="4697148" y="3863648"/>
                  <a:pt x="4691837" y="3862645"/>
                </a:cubicBezTo>
                <a:lnTo>
                  <a:pt x="4691721" y="3861506"/>
                </a:lnTo>
                <a:cubicBezTo>
                  <a:pt x="4332870" y="3802574"/>
                  <a:pt x="4051831" y="3524002"/>
                  <a:pt x="4001556" y="3173908"/>
                </a:cubicBezTo>
                <a:cubicBezTo>
                  <a:pt x="4001388" y="3173856"/>
                  <a:pt x="4001220" y="3173851"/>
                  <a:pt x="4001050" y="3173846"/>
                </a:cubicBezTo>
                <a:lnTo>
                  <a:pt x="4000512" y="3167222"/>
                </a:lnTo>
                <a:cubicBezTo>
                  <a:pt x="3995453" y="3137210"/>
                  <a:pt x="3993003" y="3106561"/>
                  <a:pt x="3993045" y="3075472"/>
                </a:cubicBezTo>
                <a:cubicBezTo>
                  <a:pt x="3991733" y="3069889"/>
                  <a:pt x="3991674" y="3064266"/>
                  <a:pt x="3991674" y="3058630"/>
                </a:cubicBezTo>
                <a:close/>
                <a:moveTo>
                  <a:pt x="3293448" y="636203"/>
                </a:moveTo>
                <a:cubicBezTo>
                  <a:pt x="3346724" y="907109"/>
                  <a:pt x="3561567" y="1121906"/>
                  <a:pt x="3836757" y="1181049"/>
                </a:cubicBezTo>
                <a:cubicBezTo>
                  <a:pt x="3783482" y="910143"/>
                  <a:pt x="3568638" y="695346"/>
                  <a:pt x="3293448" y="636203"/>
                </a:cubicBezTo>
                <a:close/>
                <a:moveTo>
                  <a:pt x="3293448" y="2333028"/>
                </a:moveTo>
                <a:cubicBezTo>
                  <a:pt x="3346724" y="2603934"/>
                  <a:pt x="3561567" y="2818731"/>
                  <a:pt x="3836757" y="2877874"/>
                </a:cubicBezTo>
                <a:cubicBezTo>
                  <a:pt x="3783482" y="2606968"/>
                  <a:pt x="3568638" y="2392171"/>
                  <a:pt x="3293448" y="2333028"/>
                </a:cubicBezTo>
                <a:close/>
                <a:moveTo>
                  <a:pt x="3293446" y="2034258"/>
                </a:moveTo>
                <a:cubicBezTo>
                  <a:pt x="3568636" y="1975579"/>
                  <a:pt x="3783479" y="1762469"/>
                  <a:pt x="3836755" y="1493690"/>
                </a:cubicBezTo>
                <a:cubicBezTo>
                  <a:pt x="3561565" y="1552369"/>
                  <a:pt x="3346721" y="1765479"/>
                  <a:pt x="3293446" y="2034258"/>
                </a:cubicBezTo>
                <a:close/>
                <a:moveTo>
                  <a:pt x="3293446" y="3731083"/>
                </a:moveTo>
                <a:cubicBezTo>
                  <a:pt x="3568636" y="3672404"/>
                  <a:pt x="3783479" y="3459294"/>
                  <a:pt x="3836755" y="3190516"/>
                </a:cubicBezTo>
                <a:cubicBezTo>
                  <a:pt x="3561565" y="3249194"/>
                  <a:pt x="3346721" y="3462304"/>
                  <a:pt x="3293446" y="3731083"/>
                </a:cubicBezTo>
                <a:close/>
                <a:moveTo>
                  <a:pt x="3150081" y="503273"/>
                </a:moveTo>
                <a:lnTo>
                  <a:pt x="3150675" y="491833"/>
                </a:lnTo>
                <a:lnTo>
                  <a:pt x="3151173" y="491866"/>
                </a:lnTo>
                <a:lnTo>
                  <a:pt x="3151199" y="491372"/>
                </a:lnTo>
                <a:lnTo>
                  <a:pt x="3168287" y="492995"/>
                </a:lnTo>
                <a:cubicBezTo>
                  <a:pt x="3200672" y="493522"/>
                  <a:pt x="3232565" y="496503"/>
                  <a:pt x="3263748" y="502060"/>
                </a:cubicBezTo>
                <a:cubicBezTo>
                  <a:pt x="3269324" y="501641"/>
                  <a:pt x="3274652" y="502589"/>
                  <a:pt x="3279961" y="503599"/>
                </a:cubicBezTo>
                <a:lnTo>
                  <a:pt x="3280078" y="504747"/>
                </a:lnTo>
                <a:cubicBezTo>
                  <a:pt x="3638928" y="564145"/>
                  <a:pt x="3919967" y="844922"/>
                  <a:pt x="3970244" y="1197788"/>
                </a:cubicBezTo>
                <a:cubicBezTo>
                  <a:pt x="3970411" y="1197841"/>
                  <a:pt x="3970581" y="1197846"/>
                  <a:pt x="3970749" y="1197851"/>
                </a:cubicBezTo>
                <a:lnTo>
                  <a:pt x="3971290" y="1204541"/>
                </a:lnTo>
                <a:cubicBezTo>
                  <a:pt x="3976346" y="1234785"/>
                  <a:pt x="3978796" y="1265670"/>
                  <a:pt x="3978754" y="1296998"/>
                </a:cubicBezTo>
                <a:cubicBezTo>
                  <a:pt x="3980066" y="1302628"/>
                  <a:pt x="3980124" y="1308297"/>
                  <a:pt x="3980124" y="1313979"/>
                </a:cubicBezTo>
                <a:cubicBezTo>
                  <a:pt x="3980124" y="1317801"/>
                  <a:pt x="3980097" y="1321617"/>
                  <a:pt x="3979531" y="1325419"/>
                </a:cubicBezTo>
                <a:lnTo>
                  <a:pt x="3979032" y="1325386"/>
                </a:lnTo>
                <a:lnTo>
                  <a:pt x="3979006" y="1325881"/>
                </a:lnTo>
                <a:lnTo>
                  <a:pt x="3961888" y="1324255"/>
                </a:lnTo>
                <a:cubicBezTo>
                  <a:pt x="3929514" y="1323728"/>
                  <a:pt x="3897633" y="1320747"/>
                  <a:pt x="3866461" y="1315193"/>
                </a:cubicBezTo>
                <a:cubicBezTo>
                  <a:pt x="3860884" y="1315612"/>
                  <a:pt x="3855555" y="1314664"/>
                  <a:pt x="3850245" y="1313653"/>
                </a:cubicBezTo>
                <a:lnTo>
                  <a:pt x="3850129" y="1312505"/>
                </a:lnTo>
                <a:cubicBezTo>
                  <a:pt x="3491277" y="1253106"/>
                  <a:pt x="3210238" y="972329"/>
                  <a:pt x="3159963" y="619464"/>
                </a:cubicBezTo>
                <a:cubicBezTo>
                  <a:pt x="3159795" y="619411"/>
                  <a:pt x="3159627" y="619406"/>
                  <a:pt x="3159457" y="619401"/>
                </a:cubicBezTo>
                <a:lnTo>
                  <a:pt x="3158919" y="612725"/>
                </a:lnTo>
                <a:cubicBezTo>
                  <a:pt x="3153860" y="582475"/>
                  <a:pt x="3151410" y="551584"/>
                  <a:pt x="3151452" y="520249"/>
                </a:cubicBezTo>
                <a:cubicBezTo>
                  <a:pt x="3150140" y="514621"/>
                  <a:pt x="3150081" y="508954"/>
                  <a:pt x="3150081" y="503273"/>
                </a:cubicBezTo>
                <a:close/>
                <a:moveTo>
                  <a:pt x="3150081" y="2200098"/>
                </a:moveTo>
                <a:lnTo>
                  <a:pt x="3150675" y="2188658"/>
                </a:lnTo>
                <a:lnTo>
                  <a:pt x="3151173" y="2188691"/>
                </a:lnTo>
                <a:lnTo>
                  <a:pt x="3151199" y="2188197"/>
                </a:lnTo>
                <a:lnTo>
                  <a:pt x="3168287" y="2189820"/>
                </a:lnTo>
                <a:cubicBezTo>
                  <a:pt x="3200672" y="2190347"/>
                  <a:pt x="3232565" y="2193328"/>
                  <a:pt x="3263748" y="2198885"/>
                </a:cubicBezTo>
                <a:cubicBezTo>
                  <a:pt x="3269324" y="2198466"/>
                  <a:pt x="3274652" y="2199414"/>
                  <a:pt x="3279961" y="2200424"/>
                </a:cubicBezTo>
                <a:lnTo>
                  <a:pt x="3280078" y="2201572"/>
                </a:lnTo>
                <a:cubicBezTo>
                  <a:pt x="3638928" y="2260970"/>
                  <a:pt x="3919967" y="2541747"/>
                  <a:pt x="3970244" y="2894613"/>
                </a:cubicBezTo>
                <a:cubicBezTo>
                  <a:pt x="3970411" y="2894666"/>
                  <a:pt x="3970581" y="2894671"/>
                  <a:pt x="3970749" y="2894676"/>
                </a:cubicBezTo>
                <a:lnTo>
                  <a:pt x="3971290" y="2901366"/>
                </a:lnTo>
                <a:cubicBezTo>
                  <a:pt x="3976346" y="2931610"/>
                  <a:pt x="3978796" y="2962495"/>
                  <a:pt x="3978754" y="2993823"/>
                </a:cubicBezTo>
                <a:cubicBezTo>
                  <a:pt x="3980066" y="2999453"/>
                  <a:pt x="3980124" y="3005122"/>
                  <a:pt x="3980124" y="3010804"/>
                </a:cubicBezTo>
                <a:cubicBezTo>
                  <a:pt x="3980124" y="3014626"/>
                  <a:pt x="3980097" y="3018442"/>
                  <a:pt x="3979531" y="3022244"/>
                </a:cubicBezTo>
                <a:lnTo>
                  <a:pt x="3979032" y="3022211"/>
                </a:lnTo>
                <a:lnTo>
                  <a:pt x="3979006" y="3022706"/>
                </a:lnTo>
                <a:lnTo>
                  <a:pt x="3961888" y="3021080"/>
                </a:lnTo>
                <a:cubicBezTo>
                  <a:pt x="3929514" y="3020553"/>
                  <a:pt x="3897633" y="3017572"/>
                  <a:pt x="3866461" y="3012018"/>
                </a:cubicBezTo>
                <a:cubicBezTo>
                  <a:pt x="3860884" y="3012437"/>
                  <a:pt x="3855555" y="3011489"/>
                  <a:pt x="3850245" y="3010478"/>
                </a:cubicBezTo>
                <a:lnTo>
                  <a:pt x="3850129" y="3009330"/>
                </a:lnTo>
                <a:cubicBezTo>
                  <a:pt x="3491277" y="2949931"/>
                  <a:pt x="3210238" y="2669154"/>
                  <a:pt x="3159963" y="2316289"/>
                </a:cubicBezTo>
                <a:cubicBezTo>
                  <a:pt x="3159795" y="2316236"/>
                  <a:pt x="3159627" y="2316231"/>
                  <a:pt x="3159457" y="2316226"/>
                </a:cubicBezTo>
                <a:lnTo>
                  <a:pt x="3158919" y="2309550"/>
                </a:lnTo>
                <a:cubicBezTo>
                  <a:pt x="3153860" y="2279300"/>
                  <a:pt x="3151410" y="2248409"/>
                  <a:pt x="3151452" y="2217074"/>
                </a:cubicBezTo>
                <a:cubicBezTo>
                  <a:pt x="3150140" y="2211446"/>
                  <a:pt x="3150081" y="2205779"/>
                  <a:pt x="3150081" y="2200098"/>
                </a:cubicBezTo>
                <a:close/>
                <a:moveTo>
                  <a:pt x="3150081" y="3896923"/>
                </a:moveTo>
                <a:lnTo>
                  <a:pt x="3150675" y="3885483"/>
                </a:lnTo>
                <a:lnTo>
                  <a:pt x="3151173" y="3885516"/>
                </a:lnTo>
                <a:lnTo>
                  <a:pt x="3151199" y="3885022"/>
                </a:lnTo>
                <a:lnTo>
                  <a:pt x="3168287" y="3886645"/>
                </a:lnTo>
                <a:cubicBezTo>
                  <a:pt x="3200672" y="3887172"/>
                  <a:pt x="3232565" y="3890153"/>
                  <a:pt x="3263748" y="3895710"/>
                </a:cubicBezTo>
                <a:cubicBezTo>
                  <a:pt x="3269324" y="3895291"/>
                  <a:pt x="3274652" y="3896239"/>
                  <a:pt x="3279961" y="3897249"/>
                </a:cubicBezTo>
                <a:lnTo>
                  <a:pt x="3280078" y="3898397"/>
                </a:lnTo>
                <a:cubicBezTo>
                  <a:pt x="3514137" y="3937139"/>
                  <a:pt x="3715094" y="4070062"/>
                  <a:pt x="3840331" y="4255797"/>
                </a:cubicBezTo>
                <a:lnTo>
                  <a:pt x="3868775" y="4305008"/>
                </a:lnTo>
                <a:lnTo>
                  <a:pt x="3717725" y="4305008"/>
                </a:lnTo>
                <a:lnTo>
                  <a:pt x="3665602" y="4241205"/>
                </a:lnTo>
                <a:cubicBezTo>
                  <a:pt x="3568906" y="4136681"/>
                  <a:pt x="3439699" y="4061285"/>
                  <a:pt x="3293448" y="4029853"/>
                </a:cubicBezTo>
                <a:cubicBezTo>
                  <a:pt x="3310695" y="4117553"/>
                  <a:pt x="3344874" y="4199373"/>
                  <a:pt x="3392629" y="4271827"/>
                </a:cubicBezTo>
                <a:lnTo>
                  <a:pt x="3419311" y="4305008"/>
                </a:lnTo>
                <a:lnTo>
                  <a:pt x="3265201" y="4305008"/>
                </a:lnTo>
                <a:lnTo>
                  <a:pt x="3235080" y="4254710"/>
                </a:lnTo>
                <a:cubicBezTo>
                  <a:pt x="3197877" y="4179889"/>
                  <a:pt x="3172145" y="4098618"/>
                  <a:pt x="3159963" y="4013114"/>
                </a:cubicBezTo>
                <a:cubicBezTo>
                  <a:pt x="3159795" y="4013061"/>
                  <a:pt x="3159627" y="4013056"/>
                  <a:pt x="3159457" y="4013051"/>
                </a:cubicBezTo>
                <a:lnTo>
                  <a:pt x="3158919" y="4006375"/>
                </a:lnTo>
                <a:cubicBezTo>
                  <a:pt x="3153860" y="3976125"/>
                  <a:pt x="3151410" y="3945234"/>
                  <a:pt x="3151452" y="3913899"/>
                </a:cubicBezTo>
                <a:cubicBezTo>
                  <a:pt x="3150140" y="3908271"/>
                  <a:pt x="3150081" y="3902604"/>
                  <a:pt x="3150081" y="3896923"/>
                </a:cubicBezTo>
                <a:close/>
                <a:moveTo>
                  <a:pt x="3150079" y="469318"/>
                </a:moveTo>
                <a:cubicBezTo>
                  <a:pt x="3150079" y="463681"/>
                  <a:pt x="3150138" y="458057"/>
                  <a:pt x="3151450" y="452471"/>
                </a:cubicBezTo>
                <a:cubicBezTo>
                  <a:pt x="3151408" y="421389"/>
                  <a:pt x="3153857" y="390746"/>
                  <a:pt x="3158914" y="360740"/>
                </a:cubicBezTo>
                <a:lnTo>
                  <a:pt x="3159454" y="354103"/>
                </a:lnTo>
                <a:cubicBezTo>
                  <a:pt x="3159623" y="354098"/>
                  <a:pt x="3159792" y="354093"/>
                  <a:pt x="3159960" y="354040"/>
                </a:cubicBezTo>
                <a:cubicBezTo>
                  <a:pt x="3173111" y="262463"/>
                  <a:pt x="3202052" y="175780"/>
                  <a:pt x="3244173" y="96778"/>
                </a:cubicBezTo>
                <a:lnTo>
                  <a:pt x="3306807" y="0"/>
                </a:lnTo>
                <a:lnTo>
                  <a:pt x="3475182" y="0"/>
                </a:lnTo>
                <a:lnTo>
                  <a:pt x="3406954" y="76659"/>
                </a:lnTo>
                <a:cubicBezTo>
                  <a:pt x="3351687" y="153496"/>
                  <a:pt x="3312372" y="241952"/>
                  <a:pt x="3293446" y="337433"/>
                </a:cubicBezTo>
                <a:cubicBezTo>
                  <a:pt x="3476486" y="298404"/>
                  <a:pt x="3632827" y="191052"/>
                  <a:pt x="3732420" y="44350"/>
                </a:cubicBezTo>
                <a:lnTo>
                  <a:pt x="3754649" y="0"/>
                </a:lnTo>
                <a:lnTo>
                  <a:pt x="3903287" y="0"/>
                </a:lnTo>
                <a:lnTo>
                  <a:pt x="3851448" y="95636"/>
                </a:lnTo>
                <a:cubicBezTo>
                  <a:pt x="3727674" y="289169"/>
                  <a:pt x="3521481" y="428211"/>
                  <a:pt x="3280075" y="467856"/>
                </a:cubicBezTo>
                <a:lnTo>
                  <a:pt x="3279959" y="468995"/>
                </a:lnTo>
                <a:cubicBezTo>
                  <a:pt x="3274648" y="469998"/>
                  <a:pt x="3269319" y="470939"/>
                  <a:pt x="3263742" y="470523"/>
                </a:cubicBezTo>
                <a:cubicBezTo>
                  <a:pt x="3232570" y="476033"/>
                  <a:pt x="3200690" y="478991"/>
                  <a:pt x="3168316" y="479514"/>
                </a:cubicBezTo>
                <a:lnTo>
                  <a:pt x="3151197" y="481127"/>
                </a:lnTo>
                <a:lnTo>
                  <a:pt x="3151171" y="480636"/>
                </a:lnTo>
                <a:lnTo>
                  <a:pt x="3150672" y="480669"/>
                </a:lnTo>
                <a:cubicBezTo>
                  <a:pt x="3150106" y="476896"/>
                  <a:pt x="3150079" y="473110"/>
                  <a:pt x="3150079" y="469318"/>
                </a:cubicBezTo>
                <a:close/>
                <a:moveTo>
                  <a:pt x="3150079" y="2166144"/>
                </a:moveTo>
                <a:cubicBezTo>
                  <a:pt x="3150079" y="2160506"/>
                  <a:pt x="3150138" y="2154882"/>
                  <a:pt x="3151450" y="2149296"/>
                </a:cubicBezTo>
                <a:cubicBezTo>
                  <a:pt x="3151408" y="2118214"/>
                  <a:pt x="3153857" y="2087572"/>
                  <a:pt x="3158914" y="2057565"/>
                </a:cubicBezTo>
                <a:lnTo>
                  <a:pt x="3159454" y="2050928"/>
                </a:lnTo>
                <a:cubicBezTo>
                  <a:pt x="3159623" y="2050923"/>
                  <a:pt x="3159792" y="2050918"/>
                  <a:pt x="3159960" y="2050865"/>
                </a:cubicBezTo>
                <a:cubicBezTo>
                  <a:pt x="3210236" y="1700770"/>
                  <a:pt x="3491275" y="1422199"/>
                  <a:pt x="3850126" y="1363267"/>
                </a:cubicBezTo>
                <a:lnTo>
                  <a:pt x="3850243" y="1362128"/>
                </a:lnTo>
                <a:cubicBezTo>
                  <a:pt x="3855551" y="1361126"/>
                  <a:pt x="3860879" y="1360185"/>
                  <a:pt x="3866455" y="1360601"/>
                </a:cubicBezTo>
                <a:cubicBezTo>
                  <a:pt x="3897639" y="1355088"/>
                  <a:pt x="3929531" y="1352130"/>
                  <a:pt x="3961917" y="1351607"/>
                </a:cubicBezTo>
                <a:lnTo>
                  <a:pt x="3979004" y="1349997"/>
                </a:lnTo>
                <a:lnTo>
                  <a:pt x="3979030" y="1350487"/>
                </a:lnTo>
                <a:lnTo>
                  <a:pt x="3979528" y="1350455"/>
                </a:lnTo>
                <a:lnTo>
                  <a:pt x="3980122" y="1361805"/>
                </a:lnTo>
                <a:cubicBezTo>
                  <a:pt x="3980122" y="1367441"/>
                  <a:pt x="3980064" y="1373063"/>
                  <a:pt x="3978752" y="1378647"/>
                </a:cubicBezTo>
                <a:cubicBezTo>
                  <a:pt x="3978794" y="1409736"/>
                  <a:pt x="3976343" y="1440385"/>
                  <a:pt x="3971285" y="1470397"/>
                </a:cubicBezTo>
                <a:lnTo>
                  <a:pt x="3970746" y="1477021"/>
                </a:lnTo>
                <a:cubicBezTo>
                  <a:pt x="3970577" y="1477026"/>
                  <a:pt x="3970408" y="1477030"/>
                  <a:pt x="3970241" y="1477083"/>
                </a:cubicBezTo>
                <a:cubicBezTo>
                  <a:pt x="3919965" y="1827177"/>
                  <a:pt x="3638926" y="2105749"/>
                  <a:pt x="3280075" y="2164681"/>
                </a:cubicBezTo>
                <a:lnTo>
                  <a:pt x="3279959" y="2165820"/>
                </a:lnTo>
                <a:cubicBezTo>
                  <a:pt x="3274648" y="2166823"/>
                  <a:pt x="3269319" y="2167764"/>
                  <a:pt x="3263742" y="2167348"/>
                </a:cubicBezTo>
                <a:cubicBezTo>
                  <a:pt x="3232570" y="2172858"/>
                  <a:pt x="3200690" y="2175816"/>
                  <a:pt x="3168316" y="2176339"/>
                </a:cubicBezTo>
                <a:lnTo>
                  <a:pt x="3151197" y="2177952"/>
                </a:lnTo>
                <a:lnTo>
                  <a:pt x="3151171" y="2177461"/>
                </a:lnTo>
                <a:lnTo>
                  <a:pt x="3150672" y="2177494"/>
                </a:lnTo>
                <a:cubicBezTo>
                  <a:pt x="3150106" y="2173722"/>
                  <a:pt x="3150079" y="2169936"/>
                  <a:pt x="3150079" y="2166144"/>
                </a:cubicBezTo>
                <a:close/>
                <a:moveTo>
                  <a:pt x="3150079" y="3862969"/>
                </a:moveTo>
                <a:cubicBezTo>
                  <a:pt x="3150079" y="3857331"/>
                  <a:pt x="3150138" y="3851707"/>
                  <a:pt x="3151450" y="3846121"/>
                </a:cubicBezTo>
                <a:cubicBezTo>
                  <a:pt x="3151408" y="3815039"/>
                  <a:pt x="3153857" y="3784397"/>
                  <a:pt x="3158914" y="3754390"/>
                </a:cubicBezTo>
                <a:lnTo>
                  <a:pt x="3159454" y="3747753"/>
                </a:lnTo>
                <a:cubicBezTo>
                  <a:pt x="3159623" y="3747748"/>
                  <a:pt x="3159792" y="3747743"/>
                  <a:pt x="3159960" y="3747690"/>
                </a:cubicBezTo>
                <a:cubicBezTo>
                  <a:pt x="3210236" y="3397595"/>
                  <a:pt x="3491275" y="3119024"/>
                  <a:pt x="3850126" y="3060092"/>
                </a:cubicBezTo>
                <a:lnTo>
                  <a:pt x="3850243" y="3058953"/>
                </a:lnTo>
                <a:cubicBezTo>
                  <a:pt x="3855551" y="3057951"/>
                  <a:pt x="3860879" y="3057010"/>
                  <a:pt x="3866455" y="3057426"/>
                </a:cubicBezTo>
                <a:cubicBezTo>
                  <a:pt x="3897639" y="3051913"/>
                  <a:pt x="3929531" y="3048955"/>
                  <a:pt x="3961917" y="3048432"/>
                </a:cubicBezTo>
                <a:lnTo>
                  <a:pt x="3979004" y="3046822"/>
                </a:lnTo>
                <a:lnTo>
                  <a:pt x="3979030" y="3047312"/>
                </a:lnTo>
                <a:lnTo>
                  <a:pt x="3979528" y="3047280"/>
                </a:lnTo>
                <a:lnTo>
                  <a:pt x="3980122" y="3058630"/>
                </a:lnTo>
                <a:cubicBezTo>
                  <a:pt x="3980122" y="3064266"/>
                  <a:pt x="3980064" y="3069889"/>
                  <a:pt x="3978752" y="3075472"/>
                </a:cubicBezTo>
                <a:cubicBezTo>
                  <a:pt x="3978794" y="3106561"/>
                  <a:pt x="3976343" y="3137210"/>
                  <a:pt x="3971285" y="3167222"/>
                </a:cubicBezTo>
                <a:lnTo>
                  <a:pt x="3970746" y="3173846"/>
                </a:lnTo>
                <a:cubicBezTo>
                  <a:pt x="3970577" y="3173851"/>
                  <a:pt x="3970408" y="3173856"/>
                  <a:pt x="3970241" y="3173908"/>
                </a:cubicBezTo>
                <a:cubicBezTo>
                  <a:pt x="3919965" y="3524002"/>
                  <a:pt x="3638926" y="3802574"/>
                  <a:pt x="3280075" y="3861506"/>
                </a:cubicBezTo>
                <a:lnTo>
                  <a:pt x="3279959" y="3862645"/>
                </a:lnTo>
                <a:cubicBezTo>
                  <a:pt x="3274648" y="3863648"/>
                  <a:pt x="3269319" y="3864589"/>
                  <a:pt x="3263742" y="3864173"/>
                </a:cubicBezTo>
                <a:cubicBezTo>
                  <a:pt x="3232570" y="3869683"/>
                  <a:pt x="3200690" y="3872641"/>
                  <a:pt x="3168316" y="3873164"/>
                </a:cubicBezTo>
                <a:lnTo>
                  <a:pt x="3151197" y="3874777"/>
                </a:lnTo>
                <a:lnTo>
                  <a:pt x="3151171" y="3874286"/>
                </a:lnTo>
                <a:lnTo>
                  <a:pt x="3150672" y="3874319"/>
                </a:lnTo>
                <a:cubicBezTo>
                  <a:pt x="3150106" y="3870547"/>
                  <a:pt x="3150079" y="3866761"/>
                  <a:pt x="3150079" y="3862969"/>
                </a:cubicBezTo>
                <a:close/>
                <a:moveTo>
                  <a:pt x="2442890" y="1181049"/>
                </a:moveTo>
                <a:cubicBezTo>
                  <a:pt x="2718080" y="1121906"/>
                  <a:pt x="2932923" y="907109"/>
                  <a:pt x="2986199" y="636203"/>
                </a:cubicBezTo>
                <a:cubicBezTo>
                  <a:pt x="2711009" y="695346"/>
                  <a:pt x="2496165" y="910143"/>
                  <a:pt x="2442890" y="1181049"/>
                </a:cubicBezTo>
                <a:close/>
                <a:moveTo>
                  <a:pt x="2442890" y="1493690"/>
                </a:moveTo>
                <a:cubicBezTo>
                  <a:pt x="2496166" y="1762469"/>
                  <a:pt x="2711009" y="1975579"/>
                  <a:pt x="2986199" y="2034258"/>
                </a:cubicBezTo>
                <a:cubicBezTo>
                  <a:pt x="2932924" y="1765479"/>
                  <a:pt x="2718080" y="1552369"/>
                  <a:pt x="2442890" y="1493690"/>
                </a:cubicBezTo>
                <a:close/>
                <a:moveTo>
                  <a:pt x="2442890" y="2877874"/>
                </a:moveTo>
                <a:cubicBezTo>
                  <a:pt x="2718080" y="2818731"/>
                  <a:pt x="2932923" y="2603934"/>
                  <a:pt x="2986199" y="2333028"/>
                </a:cubicBezTo>
                <a:cubicBezTo>
                  <a:pt x="2711009" y="2392171"/>
                  <a:pt x="2496165" y="2606968"/>
                  <a:pt x="2442890" y="2877874"/>
                </a:cubicBezTo>
                <a:close/>
                <a:moveTo>
                  <a:pt x="2442890" y="3190516"/>
                </a:moveTo>
                <a:cubicBezTo>
                  <a:pt x="2496166" y="3459294"/>
                  <a:pt x="2711009" y="3672404"/>
                  <a:pt x="2986199" y="3731083"/>
                </a:cubicBezTo>
                <a:cubicBezTo>
                  <a:pt x="2932924" y="3462304"/>
                  <a:pt x="2718080" y="3249194"/>
                  <a:pt x="2442890" y="3190516"/>
                </a:cubicBezTo>
                <a:close/>
                <a:moveTo>
                  <a:pt x="2410871" y="4305008"/>
                </a:moveTo>
                <a:lnTo>
                  <a:pt x="2439316" y="4255797"/>
                </a:lnTo>
                <a:cubicBezTo>
                  <a:pt x="2564553" y="4070062"/>
                  <a:pt x="2765510" y="3937139"/>
                  <a:pt x="2999569" y="3898397"/>
                </a:cubicBezTo>
                <a:lnTo>
                  <a:pt x="2999686" y="3897249"/>
                </a:lnTo>
                <a:cubicBezTo>
                  <a:pt x="3004995" y="3896239"/>
                  <a:pt x="3010323" y="3895291"/>
                  <a:pt x="3015899" y="3895710"/>
                </a:cubicBezTo>
                <a:cubicBezTo>
                  <a:pt x="3047082" y="3890153"/>
                  <a:pt x="3078975" y="3887172"/>
                  <a:pt x="3111360" y="3886645"/>
                </a:cubicBezTo>
                <a:lnTo>
                  <a:pt x="3128448" y="3885022"/>
                </a:lnTo>
                <a:lnTo>
                  <a:pt x="3128474" y="3885516"/>
                </a:lnTo>
                <a:lnTo>
                  <a:pt x="3128972" y="3885483"/>
                </a:lnTo>
                <a:lnTo>
                  <a:pt x="3129566" y="3896923"/>
                </a:lnTo>
                <a:cubicBezTo>
                  <a:pt x="3129566" y="3902604"/>
                  <a:pt x="3129507" y="3908271"/>
                  <a:pt x="3128195" y="3913899"/>
                </a:cubicBezTo>
                <a:cubicBezTo>
                  <a:pt x="3128237" y="3945234"/>
                  <a:pt x="3125787" y="3976125"/>
                  <a:pt x="3120728" y="4006375"/>
                </a:cubicBezTo>
                <a:lnTo>
                  <a:pt x="3120190" y="4013051"/>
                </a:lnTo>
                <a:cubicBezTo>
                  <a:pt x="3120020" y="4013056"/>
                  <a:pt x="3119852" y="4013061"/>
                  <a:pt x="3119684" y="4013114"/>
                </a:cubicBezTo>
                <a:cubicBezTo>
                  <a:pt x="3107502" y="4098618"/>
                  <a:pt x="3081770" y="4179889"/>
                  <a:pt x="3044567" y="4254710"/>
                </a:cubicBezTo>
                <a:lnTo>
                  <a:pt x="3014445" y="4305008"/>
                </a:lnTo>
                <a:lnTo>
                  <a:pt x="2860336" y="4305008"/>
                </a:lnTo>
                <a:lnTo>
                  <a:pt x="2887018" y="4271827"/>
                </a:lnTo>
                <a:cubicBezTo>
                  <a:pt x="2934773" y="4199373"/>
                  <a:pt x="2968952" y="4117553"/>
                  <a:pt x="2986199" y="4029853"/>
                </a:cubicBezTo>
                <a:cubicBezTo>
                  <a:pt x="2839947" y="4061285"/>
                  <a:pt x="2710740" y="4136681"/>
                  <a:pt x="2614045" y="4241205"/>
                </a:cubicBezTo>
                <a:lnTo>
                  <a:pt x="2561922" y="4305008"/>
                </a:lnTo>
                <a:close/>
                <a:moveTo>
                  <a:pt x="2376360" y="0"/>
                </a:moveTo>
                <a:lnTo>
                  <a:pt x="2524998" y="0"/>
                </a:lnTo>
                <a:lnTo>
                  <a:pt x="2547226" y="44350"/>
                </a:lnTo>
                <a:cubicBezTo>
                  <a:pt x="2646819" y="191052"/>
                  <a:pt x="2803160" y="298404"/>
                  <a:pt x="2986199" y="337433"/>
                </a:cubicBezTo>
                <a:cubicBezTo>
                  <a:pt x="2967274" y="241952"/>
                  <a:pt x="2927959" y="153496"/>
                  <a:pt x="2872691" y="76659"/>
                </a:cubicBezTo>
                <a:lnTo>
                  <a:pt x="2804464" y="0"/>
                </a:lnTo>
                <a:lnTo>
                  <a:pt x="2972839" y="0"/>
                </a:lnTo>
                <a:lnTo>
                  <a:pt x="3035473" y="96778"/>
                </a:lnTo>
                <a:cubicBezTo>
                  <a:pt x="3077594" y="175780"/>
                  <a:pt x="3106535" y="262463"/>
                  <a:pt x="3119686" y="354040"/>
                </a:cubicBezTo>
                <a:cubicBezTo>
                  <a:pt x="3119853" y="354093"/>
                  <a:pt x="3120023" y="354098"/>
                  <a:pt x="3120191" y="354103"/>
                </a:cubicBezTo>
                <a:lnTo>
                  <a:pt x="3120732" y="360740"/>
                </a:lnTo>
                <a:cubicBezTo>
                  <a:pt x="3125788" y="390746"/>
                  <a:pt x="3128238" y="421389"/>
                  <a:pt x="3128196" y="452471"/>
                </a:cubicBezTo>
                <a:cubicBezTo>
                  <a:pt x="3129508" y="458057"/>
                  <a:pt x="3129566" y="463681"/>
                  <a:pt x="3129566" y="469318"/>
                </a:cubicBezTo>
                <a:cubicBezTo>
                  <a:pt x="3129566" y="473110"/>
                  <a:pt x="3129539" y="476896"/>
                  <a:pt x="3128973" y="480669"/>
                </a:cubicBezTo>
                <a:lnTo>
                  <a:pt x="3128474" y="480636"/>
                </a:lnTo>
                <a:lnTo>
                  <a:pt x="3128448" y="481127"/>
                </a:lnTo>
                <a:lnTo>
                  <a:pt x="3111330" y="479514"/>
                </a:lnTo>
                <a:cubicBezTo>
                  <a:pt x="3078956" y="478991"/>
                  <a:pt x="3047075" y="476033"/>
                  <a:pt x="3015903" y="470523"/>
                </a:cubicBezTo>
                <a:cubicBezTo>
                  <a:pt x="3010326" y="470939"/>
                  <a:pt x="3004997" y="469998"/>
                  <a:pt x="2999687" y="468995"/>
                </a:cubicBezTo>
                <a:lnTo>
                  <a:pt x="2999571" y="467856"/>
                </a:lnTo>
                <a:cubicBezTo>
                  <a:pt x="2758165" y="428211"/>
                  <a:pt x="2551973" y="289169"/>
                  <a:pt x="2428199" y="95636"/>
                </a:cubicBezTo>
                <a:close/>
                <a:moveTo>
                  <a:pt x="2299523" y="1313979"/>
                </a:moveTo>
                <a:cubicBezTo>
                  <a:pt x="2299523" y="1308297"/>
                  <a:pt x="2299582" y="1302628"/>
                  <a:pt x="2300894" y="1296998"/>
                </a:cubicBezTo>
                <a:cubicBezTo>
                  <a:pt x="2300852" y="1265670"/>
                  <a:pt x="2303301" y="1234785"/>
                  <a:pt x="2308358" y="1204541"/>
                </a:cubicBezTo>
                <a:lnTo>
                  <a:pt x="2308898" y="1197851"/>
                </a:lnTo>
                <a:cubicBezTo>
                  <a:pt x="2309067" y="1197846"/>
                  <a:pt x="2309236" y="1197841"/>
                  <a:pt x="2309404" y="1197788"/>
                </a:cubicBezTo>
                <a:cubicBezTo>
                  <a:pt x="2359680" y="844922"/>
                  <a:pt x="2640719" y="564145"/>
                  <a:pt x="2999570" y="504747"/>
                </a:cubicBezTo>
                <a:lnTo>
                  <a:pt x="2999687" y="503599"/>
                </a:lnTo>
                <a:cubicBezTo>
                  <a:pt x="3004995" y="502589"/>
                  <a:pt x="3010323" y="501641"/>
                  <a:pt x="3015899" y="502060"/>
                </a:cubicBezTo>
                <a:cubicBezTo>
                  <a:pt x="3047083" y="496503"/>
                  <a:pt x="3078975" y="493522"/>
                  <a:pt x="3111361" y="492995"/>
                </a:cubicBezTo>
                <a:lnTo>
                  <a:pt x="3128448" y="491372"/>
                </a:lnTo>
                <a:lnTo>
                  <a:pt x="3128474" y="491866"/>
                </a:lnTo>
                <a:lnTo>
                  <a:pt x="3128972" y="491833"/>
                </a:lnTo>
                <a:lnTo>
                  <a:pt x="3129566" y="503273"/>
                </a:lnTo>
                <a:cubicBezTo>
                  <a:pt x="3129566" y="508954"/>
                  <a:pt x="3129508" y="514621"/>
                  <a:pt x="3128196" y="520249"/>
                </a:cubicBezTo>
                <a:cubicBezTo>
                  <a:pt x="3128238" y="551584"/>
                  <a:pt x="3125787" y="582475"/>
                  <a:pt x="3120729" y="612725"/>
                </a:cubicBezTo>
                <a:lnTo>
                  <a:pt x="3120190" y="619401"/>
                </a:lnTo>
                <a:cubicBezTo>
                  <a:pt x="3120021" y="619406"/>
                  <a:pt x="3119852" y="619411"/>
                  <a:pt x="3119685" y="619464"/>
                </a:cubicBezTo>
                <a:cubicBezTo>
                  <a:pt x="3069409" y="972329"/>
                  <a:pt x="2788370" y="1253106"/>
                  <a:pt x="2429519" y="1312505"/>
                </a:cubicBezTo>
                <a:lnTo>
                  <a:pt x="2429403" y="1313653"/>
                </a:lnTo>
                <a:cubicBezTo>
                  <a:pt x="2424092" y="1314664"/>
                  <a:pt x="2418763" y="1315612"/>
                  <a:pt x="2413186" y="1315193"/>
                </a:cubicBezTo>
                <a:cubicBezTo>
                  <a:pt x="2382014" y="1320747"/>
                  <a:pt x="2350134" y="1323728"/>
                  <a:pt x="2317760" y="1324255"/>
                </a:cubicBezTo>
                <a:lnTo>
                  <a:pt x="2300641" y="1325881"/>
                </a:lnTo>
                <a:lnTo>
                  <a:pt x="2300615" y="1325386"/>
                </a:lnTo>
                <a:lnTo>
                  <a:pt x="2300116" y="1325419"/>
                </a:lnTo>
                <a:cubicBezTo>
                  <a:pt x="2299550" y="1321617"/>
                  <a:pt x="2299523" y="1317801"/>
                  <a:pt x="2299523" y="1313979"/>
                </a:cubicBezTo>
                <a:close/>
                <a:moveTo>
                  <a:pt x="2299523" y="1361805"/>
                </a:moveTo>
                <a:lnTo>
                  <a:pt x="2300117" y="1350455"/>
                </a:lnTo>
                <a:lnTo>
                  <a:pt x="2300615" y="1350487"/>
                </a:lnTo>
                <a:lnTo>
                  <a:pt x="2300641" y="1349997"/>
                </a:lnTo>
                <a:lnTo>
                  <a:pt x="2317729" y="1351607"/>
                </a:lnTo>
                <a:cubicBezTo>
                  <a:pt x="2350114" y="1352130"/>
                  <a:pt x="2382007" y="1355088"/>
                  <a:pt x="2413190" y="1360601"/>
                </a:cubicBezTo>
                <a:cubicBezTo>
                  <a:pt x="2418766" y="1360185"/>
                  <a:pt x="2424094" y="1361126"/>
                  <a:pt x="2429403" y="1362128"/>
                </a:cubicBezTo>
                <a:lnTo>
                  <a:pt x="2429520" y="1363267"/>
                </a:lnTo>
                <a:cubicBezTo>
                  <a:pt x="2788370" y="1422199"/>
                  <a:pt x="3069409" y="1700770"/>
                  <a:pt x="3119686" y="2050865"/>
                </a:cubicBezTo>
                <a:cubicBezTo>
                  <a:pt x="3119853" y="2050918"/>
                  <a:pt x="3120023" y="2050923"/>
                  <a:pt x="3120191" y="2050928"/>
                </a:cubicBezTo>
                <a:lnTo>
                  <a:pt x="3120732" y="2057565"/>
                </a:lnTo>
                <a:cubicBezTo>
                  <a:pt x="3125788" y="2087572"/>
                  <a:pt x="3128238" y="2118214"/>
                  <a:pt x="3128196" y="2149296"/>
                </a:cubicBezTo>
                <a:cubicBezTo>
                  <a:pt x="3129508" y="2154882"/>
                  <a:pt x="3129566" y="2160506"/>
                  <a:pt x="3129566" y="2166144"/>
                </a:cubicBezTo>
                <a:cubicBezTo>
                  <a:pt x="3129566" y="2169936"/>
                  <a:pt x="3129539" y="2173722"/>
                  <a:pt x="3128973" y="2177494"/>
                </a:cubicBezTo>
                <a:lnTo>
                  <a:pt x="3128474" y="2177461"/>
                </a:lnTo>
                <a:lnTo>
                  <a:pt x="3128448" y="2177952"/>
                </a:lnTo>
                <a:lnTo>
                  <a:pt x="3111330" y="2176339"/>
                </a:lnTo>
                <a:cubicBezTo>
                  <a:pt x="3078956" y="2175816"/>
                  <a:pt x="3047075" y="2172858"/>
                  <a:pt x="3015903" y="2167348"/>
                </a:cubicBezTo>
                <a:cubicBezTo>
                  <a:pt x="3010326" y="2167764"/>
                  <a:pt x="3004997" y="2166823"/>
                  <a:pt x="2999687" y="2165820"/>
                </a:cubicBezTo>
                <a:lnTo>
                  <a:pt x="2999571" y="2164681"/>
                </a:lnTo>
                <a:cubicBezTo>
                  <a:pt x="2640719" y="2105749"/>
                  <a:pt x="2359680" y="1827177"/>
                  <a:pt x="2309405" y="1477083"/>
                </a:cubicBezTo>
                <a:cubicBezTo>
                  <a:pt x="2309237" y="1477030"/>
                  <a:pt x="2309069" y="1477026"/>
                  <a:pt x="2308899" y="1477021"/>
                </a:cubicBezTo>
                <a:lnTo>
                  <a:pt x="2308361" y="1470397"/>
                </a:lnTo>
                <a:cubicBezTo>
                  <a:pt x="2303302" y="1440385"/>
                  <a:pt x="2300852" y="1409736"/>
                  <a:pt x="2300894" y="1378647"/>
                </a:cubicBezTo>
                <a:cubicBezTo>
                  <a:pt x="2299582" y="1373063"/>
                  <a:pt x="2299523" y="1367441"/>
                  <a:pt x="2299523" y="1361805"/>
                </a:cubicBezTo>
                <a:close/>
                <a:moveTo>
                  <a:pt x="2299523" y="3010804"/>
                </a:moveTo>
                <a:cubicBezTo>
                  <a:pt x="2299523" y="3005122"/>
                  <a:pt x="2299582" y="2999453"/>
                  <a:pt x="2300894" y="2993823"/>
                </a:cubicBezTo>
                <a:cubicBezTo>
                  <a:pt x="2300852" y="2962495"/>
                  <a:pt x="2303301" y="2931610"/>
                  <a:pt x="2308358" y="2901366"/>
                </a:cubicBezTo>
                <a:lnTo>
                  <a:pt x="2308898" y="2894676"/>
                </a:lnTo>
                <a:cubicBezTo>
                  <a:pt x="2309067" y="2894671"/>
                  <a:pt x="2309236" y="2894666"/>
                  <a:pt x="2309404" y="2894613"/>
                </a:cubicBezTo>
                <a:cubicBezTo>
                  <a:pt x="2359680" y="2541747"/>
                  <a:pt x="2640719" y="2260970"/>
                  <a:pt x="2999570" y="2201572"/>
                </a:cubicBezTo>
                <a:lnTo>
                  <a:pt x="2999687" y="2200424"/>
                </a:lnTo>
                <a:cubicBezTo>
                  <a:pt x="3004995" y="2199414"/>
                  <a:pt x="3010323" y="2198466"/>
                  <a:pt x="3015899" y="2198885"/>
                </a:cubicBezTo>
                <a:cubicBezTo>
                  <a:pt x="3047083" y="2193328"/>
                  <a:pt x="3078975" y="2190347"/>
                  <a:pt x="3111361" y="2189820"/>
                </a:cubicBezTo>
                <a:lnTo>
                  <a:pt x="3128448" y="2188197"/>
                </a:lnTo>
                <a:lnTo>
                  <a:pt x="3128474" y="2188691"/>
                </a:lnTo>
                <a:lnTo>
                  <a:pt x="3128972" y="2188658"/>
                </a:lnTo>
                <a:lnTo>
                  <a:pt x="3129566" y="2200098"/>
                </a:lnTo>
                <a:cubicBezTo>
                  <a:pt x="3129566" y="2205779"/>
                  <a:pt x="3129508" y="2211446"/>
                  <a:pt x="3128196" y="2217074"/>
                </a:cubicBezTo>
                <a:cubicBezTo>
                  <a:pt x="3128238" y="2248409"/>
                  <a:pt x="3125787" y="2279300"/>
                  <a:pt x="3120729" y="2309550"/>
                </a:cubicBezTo>
                <a:lnTo>
                  <a:pt x="3120190" y="2316226"/>
                </a:lnTo>
                <a:cubicBezTo>
                  <a:pt x="3120021" y="2316231"/>
                  <a:pt x="3119852" y="2316236"/>
                  <a:pt x="3119685" y="2316289"/>
                </a:cubicBezTo>
                <a:cubicBezTo>
                  <a:pt x="3069409" y="2669154"/>
                  <a:pt x="2788370" y="2949931"/>
                  <a:pt x="2429519" y="3009330"/>
                </a:cubicBezTo>
                <a:lnTo>
                  <a:pt x="2429403" y="3010478"/>
                </a:lnTo>
                <a:cubicBezTo>
                  <a:pt x="2424092" y="3011489"/>
                  <a:pt x="2418763" y="3012437"/>
                  <a:pt x="2413186" y="3012018"/>
                </a:cubicBezTo>
                <a:cubicBezTo>
                  <a:pt x="2382014" y="3017572"/>
                  <a:pt x="2350134" y="3020553"/>
                  <a:pt x="2317760" y="3021080"/>
                </a:cubicBezTo>
                <a:lnTo>
                  <a:pt x="2300641" y="3022706"/>
                </a:lnTo>
                <a:lnTo>
                  <a:pt x="2300615" y="3022211"/>
                </a:lnTo>
                <a:lnTo>
                  <a:pt x="2300116" y="3022244"/>
                </a:lnTo>
                <a:cubicBezTo>
                  <a:pt x="2299550" y="3018442"/>
                  <a:pt x="2299523" y="3014626"/>
                  <a:pt x="2299523" y="3010804"/>
                </a:cubicBezTo>
                <a:close/>
                <a:moveTo>
                  <a:pt x="2299523" y="3058630"/>
                </a:moveTo>
                <a:lnTo>
                  <a:pt x="2300117" y="3047280"/>
                </a:lnTo>
                <a:lnTo>
                  <a:pt x="2300615" y="3047312"/>
                </a:lnTo>
                <a:lnTo>
                  <a:pt x="2300641" y="3046822"/>
                </a:lnTo>
                <a:lnTo>
                  <a:pt x="2317729" y="3048432"/>
                </a:lnTo>
                <a:cubicBezTo>
                  <a:pt x="2350114" y="3048955"/>
                  <a:pt x="2382007" y="3051913"/>
                  <a:pt x="2413190" y="3057426"/>
                </a:cubicBezTo>
                <a:cubicBezTo>
                  <a:pt x="2418766" y="3057010"/>
                  <a:pt x="2424094" y="3057951"/>
                  <a:pt x="2429403" y="3058953"/>
                </a:cubicBezTo>
                <a:lnTo>
                  <a:pt x="2429520" y="3060092"/>
                </a:lnTo>
                <a:cubicBezTo>
                  <a:pt x="2788370" y="3119024"/>
                  <a:pt x="3069409" y="3397595"/>
                  <a:pt x="3119686" y="3747690"/>
                </a:cubicBezTo>
                <a:cubicBezTo>
                  <a:pt x="3119853" y="3747743"/>
                  <a:pt x="3120023" y="3747748"/>
                  <a:pt x="3120191" y="3747753"/>
                </a:cubicBezTo>
                <a:lnTo>
                  <a:pt x="3120732" y="3754390"/>
                </a:lnTo>
                <a:cubicBezTo>
                  <a:pt x="3125788" y="3784397"/>
                  <a:pt x="3128238" y="3815039"/>
                  <a:pt x="3128196" y="3846121"/>
                </a:cubicBezTo>
                <a:cubicBezTo>
                  <a:pt x="3129508" y="3851707"/>
                  <a:pt x="3129566" y="3857331"/>
                  <a:pt x="3129566" y="3862969"/>
                </a:cubicBezTo>
                <a:cubicBezTo>
                  <a:pt x="3129566" y="3866761"/>
                  <a:pt x="3129539" y="3870547"/>
                  <a:pt x="3128973" y="3874319"/>
                </a:cubicBezTo>
                <a:lnTo>
                  <a:pt x="3128474" y="3874286"/>
                </a:lnTo>
                <a:lnTo>
                  <a:pt x="3128448" y="3874777"/>
                </a:lnTo>
                <a:lnTo>
                  <a:pt x="3111330" y="3873164"/>
                </a:lnTo>
                <a:cubicBezTo>
                  <a:pt x="3078956" y="3872641"/>
                  <a:pt x="3047075" y="3869683"/>
                  <a:pt x="3015903" y="3864173"/>
                </a:cubicBezTo>
                <a:cubicBezTo>
                  <a:pt x="3010326" y="3864589"/>
                  <a:pt x="3004997" y="3863648"/>
                  <a:pt x="2999687" y="3862645"/>
                </a:cubicBezTo>
                <a:lnTo>
                  <a:pt x="2999571" y="3861506"/>
                </a:lnTo>
                <a:cubicBezTo>
                  <a:pt x="2640719" y="3802574"/>
                  <a:pt x="2359680" y="3524002"/>
                  <a:pt x="2309405" y="3173908"/>
                </a:cubicBezTo>
                <a:cubicBezTo>
                  <a:pt x="2309237" y="3173856"/>
                  <a:pt x="2309069" y="3173851"/>
                  <a:pt x="2308899" y="3173846"/>
                </a:cubicBezTo>
                <a:lnTo>
                  <a:pt x="2308361" y="3167222"/>
                </a:lnTo>
                <a:cubicBezTo>
                  <a:pt x="2303302" y="3137210"/>
                  <a:pt x="2300852" y="3106561"/>
                  <a:pt x="2300894" y="3075472"/>
                </a:cubicBezTo>
                <a:cubicBezTo>
                  <a:pt x="2299582" y="3069889"/>
                  <a:pt x="2299523" y="3064266"/>
                  <a:pt x="2299523" y="3058630"/>
                </a:cubicBezTo>
                <a:close/>
                <a:moveTo>
                  <a:pt x="1601297" y="636203"/>
                </a:moveTo>
                <a:cubicBezTo>
                  <a:pt x="1654573" y="907109"/>
                  <a:pt x="1869416" y="1121906"/>
                  <a:pt x="2144606" y="1181049"/>
                </a:cubicBezTo>
                <a:cubicBezTo>
                  <a:pt x="2091331" y="910143"/>
                  <a:pt x="1876487" y="695346"/>
                  <a:pt x="1601297" y="636203"/>
                </a:cubicBezTo>
                <a:close/>
                <a:moveTo>
                  <a:pt x="1601297" y="2333028"/>
                </a:moveTo>
                <a:cubicBezTo>
                  <a:pt x="1654573" y="2603934"/>
                  <a:pt x="1869416" y="2818731"/>
                  <a:pt x="2144606" y="2877874"/>
                </a:cubicBezTo>
                <a:cubicBezTo>
                  <a:pt x="2091331" y="2606968"/>
                  <a:pt x="1876487" y="2392171"/>
                  <a:pt x="1601297" y="2333028"/>
                </a:cubicBezTo>
                <a:close/>
                <a:moveTo>
                  <a:pt x="1601295" y="2034258"/>
                </a:moveTo>
                <a:cubicBezTo>
                  <a:pt x="1876485" y="1975579"/>
                  <a:pt x="2091328" y="1762469"/>
                  <a:pt x="2144604" y="1493690"/>
                </a:cubicBezTo>
                <a:cubicBezTo>
                  <a:pt x="1869414" y="1552369"/>
                  <a:pt x="1654570" y="1765479"/>
                  <a:pt x="1601295" y="2034258"/>
                </a:cubicBezTo>
                <a:close/>
                <a:moveTo>
                  <a:pt x="1601295" y="3731083"/>
                </a:moveTo>
                <a:cubicBezTo>
                  <a:pt x="1876485" y="3672404"/>
                  <a:pt x="2091328" y="3459294"/>
                  <a:pt x="2144604" y="3190516"/>
                </a:cubicBezTo>
                <a:cubicBezTo>
                  <a:pt x="1869414" y="3249194"/>
                  <a:pt x="1654570" y="3462304"/>
                  <a:pt x="1601295" y="3731083"/>
                </a:cubicBezTo>
                <a:close/>
                <a:moveTo>
                  <a:pt x="1457930" y="503273"/>
                </a:moveTo>
                <a:lnTo>
                  <a:pt x="1458524" y="491833"/>
                </a:lnTo>
                <a:lnTo>
                  <a:pt x="1459022" y="491866"/>
                </a:lnTo>
                <a:lnTo>
                  <a:pt x="1459048" y="491372"/>
                </a:lnTo>
                <a:lnTo>
                  <a:pt x="1476135" y="492995"/>
                </a:lnTo>
                <a:cubicBezTo>
                  <a:pt x="1508521" y="493522"/>
                  <a:pt x="1540413" y="496503"/>
                  <a:pt x="1571597" y="502060"/>
                </a:cubicBezTo>
                <a:cubicBezTo>
                  <a:pt x="1577173" y="501641"/>
                  <a:pt x="1582501" y="502589"/>
                  <a:pt x="1587809" y="503599"/>
                </a:cubicBezTo>
                <a:lnTo>
                  <a:pt x="1587926" y="504747"/>
                </a:lnTo>
                <a:cubicBezTo>
                  <a:pt x="1946777" y="564145"/>
                  <a:pt x="2227816" y="844922"/>
                  <a:pt x="2278092" y="1197788"/>
                </a:cubicBezTo>
                <a:cubicBezTo>
                  <a:pt x="2278260" y="1197841"/>
                  <a:pt x="2278429" y="1197846"/>
                  <a:pt x="2278598" y="1197851"/>
                </a:cubicBezTo>
                <a:lnTo>
                  <a:pt x="2279138" y="1204541"/>
                </a:lnTo>
                <a:cubicBezTo>
                  <a:pt x="2284195" y="1234785"/>
                  <a:pt x="2286644" y="1265670"/>
                  <a:pt x="2286602" y="1296998"/>
                </a:cubicBezTo>
                <a:cubicBezTo>
                  <a:pt x="2287914" y="1302628"/>
                  <a:pt x="2287973" y="1308297"/>
                  <a:pt x="2287973" y="1313979"/>
                </a:cubicBezTo>
                <a:cubicBezTo>
                  <a:pt x="2287973" y="1317801"/>
                  <a:pt x="2287946" y="1321617"/>
                  <a:pt x="2287380" y="1325419"/>
                </a:cubicBezTo>
                <a:lnTo>
                  <a:pt x="2286881" y="1325386"/>
                </a:lnTo>
                <a:lnTo>
                  <a:pt x="2286855" y="1325881"/>
                </a:lnTo>
                <a:lnTo>
                  <a:pt x="2269736" y="1324255"/>
                </a:lnTo>
                <a:cubicBezTo>
                  <a:pt x="2237362" y="1323728"/>
                  <a:pt x="2205482" y="1320747"/>
                  <a:pt x="2174310" y="1315193"/>
                </a:cubicBezTo>
                <a:cubicBezTo>
                  <a:pt x="2168733" y="1315612"/>
                  <a:pt x="2163404" y="1314664"/>
                  <a:pt x="2158093" y="1313653"/>
                </a:cubicBezTo>
                <a:lnTo>
                  <a:pt x="2157977" y="1312505"/>
                </a:lnTo>
                <a:cubicBezTo>
                  <a:pt x="1799126" y="1253106"/>
                  <a:pt x="1518087" y="972329"/>
                  <a:pt x="1467811" y="619464"/>
                </a:cubicBezTo>
                <a:cubicBezTo>
                  <a:pt x="1467644" y="619411"/>
                  <a:pt x="1467475" y="619406"/>
                  <a:pt x="1467306" y="619401"/>
                </a:cubicBezTo>
                <a:lnTo>
                  <a:pt x="1466767" y="612725"/>
                </a:lnTo>
                <a:cubicBezTo>
                  <a:pt x="1461709" y="582475"/>
                  <a:pt x="1459258" y="551584"/>
                  <a:pt x="1459300" y="520249"/>
                </a:cubicBezTo>
                <a:cubicBezTo>
                  <a:pt x="1457988" y="514621"/>
                  <a:pt x="1457930" y="508954"/>
                  <a:pt x="1457930" y="503273"/>
                </a:cubicBezTo>
                <a:close/>
                <a:moveTo>
                  <a:pt x="1457930" y="2200098"/>
                </a:moveTo>
                <a:lnTo>
                  <a:pt x="1458524" y="2188658"/>
                </a:lnTo>
                <a:lnTo>
                  <a:pt x="1459022" y="2188691"/>
                </a:lnTo>
                <a:lnTo>
                  <a:pt x="1459048" y="2188197"/>
                </a:lnTo>
                <a:lnTo>
                  <a:pt x="1476135" y="2189820"/>
                </a:lnTo>
                <a:cubicBezTo>
                  <a:pt x="1508521" y="2190347"/>
                  <a:pt x="1540413" y="2193328"/>
                  <a:pt x="1571597" y="2198885"/>
                </a:cubicBezTo>
                <a:cubicBezTo>
                  <a:pt x="1577173" y="2198466"/>
                  <a:pt x="1582501" y="2199414"/>
                  <a:pt x="1587809" y="2200424"/>
                </a:cubicBezTo>
                <a:lnTo>
                  <a:pt x="1587926" y="2201572"/>
                </a:lnTo>
                <a:cubicBezTo>
                  <a:pt x="1946777" y="2260970"/>
                  <a:pt x="2227816" y="2541747"/>
                  <a:pt x="2278092" y="2894613"/>
                </a:cubicBezTo>
                <a:cubicBezTo>
                  <a:pt x="2278260" y="2894666"/>
                  <a:pt x="2278429" y="2894671"/>
                  <a:pt x="2278598" y="2894676"/>
                </a:cubicBezTo>
                <a:lnTo>
                  <a:pt x="2279138" y="2901366"/>
                </a:lnTo>
                <a:cubicBezTo>
                  <a:pt x="2284195" y="2931610"/>
                  <a:pt x="2286644" y="2962495"/>
                  <a:pt x="2286602" y="2993823"/>
                </a:cubicBezTo>
                <a:cubicBezTo>
                  <a:pt x="2287914" y="2999453"/>
                  <a:pt x="2287973" y="3005122"/>
                  <a:pt x="2287973" y="3010804"/>
                </a:cubicBezTo>
                <a:cubicBezTo>
                  <a:pt x="2287973" y="3014626"/>
                  <a:pt x="2287946" y="3018442"/>
                  <a:pt x="2287380" y="3022244"/>
                </a:cubicBezTo>
                <a:lnTo>
                  <a:pt x="2286881" y="3022211"/>
                </a:lnTo>
                <a:lnTo>
                  <a:pt x="2286855" y="3022706"/>
                </a:lnTo>
                <a:lnTo>
                  <a:pt x="2269736" y="3021080"/>
                </a:lnTo>
                <a:cubicBezTo>
                  <a:pt x="2237362" y="3020553"/>
                  <a:pt x="2205482" y="3017572"/>
                  <a:pt x="2174310" y="3012018"/>
                </a:cubicBezTo>
                <a:cubicBezTo>
                  <a:pt x="2168733" y="3012437"/>
                  <a:pt x="2163404" y="3011489"/>
                  <a:pt x="2158093" y="3010478"/>
                </a:cubicBezTo>
                <a:lnTo>
                  <a:pt x="2157977" y="3009330"/>
                </a:lnTo>
                <a:cubicBezTo>
                  <a:pt x="1799126" y="2949931"/>
                  <a:pt x="1518087" y="2669154"/>
                  <a:pt x="1467811" y="2316289"/>
                </a:cubicBezTo>
                <a:cubicBezTo>
                  <a:pt x="1467644" y="2316236"/>
                  <a:pt x="1467475" y="2316231"/>
                  <a:pt x="1467306" y="2316226"/>
                </a:cubicBezTo>
                <a:lnTo>
                  <a:pt x="1466767" y="2309550"/>
                </a:lnTo>
                <a:cubicBezTo>
                  <a:pt x="1461709" y="2279300"/>
                  <a:pt x="1459258" y="2248409"/>
                  <a:pt x="1459300" y="2217074"/>
                </a:cubicBezTo>
                <a:cubicBezTo>
                  <a:pt x="1457988" y="2211446"/>
                  <a:pt x="1457930" y="2205779"/>
                  <a:pt x="1457930" y="2200098"/>
                </a:cubicBezTo>
                <a:close/>
                <a:moveTo>
                  <a:pt x="1457930" y="3896923"/>
                </a:moveTo>
                <a:lnTo>
                  <a:pt x="1458524" y="3885483"/>
                </a:lnTo>
                <a:lnTo>
                  <a:pt x="1459022" y="3885516"/>
                </a:lnTo>
                <a:lnTo>
                  <a:pt x="1459048" y="3885022"/>
                </a:lnTo>
                <a:lnTo>
                  <a:pt x="1476135" y="3886645"/>
                </a:lnTo>
                <a:cubicBezTo>
                  <a:pt x="1508521" y="3887172"/>
                  <a:pt x="1540413" y="3890153"/>
                  <a:pt x="1571597" y="3895710"/>
                </a:cubicBezTo>
                <a:cubicBezTo>
                  <a:pt x="1577173" y="3895291"/>
                  <a:pt x="1582501" y="3896239"/>
                  <a:pt x="1587809" y="3897249"/>
                </a:cubicBezTo>
                <a:lnTo>
                  <a:pt x="1587926" y="3898397"/>
                </a:lnTo>
                <a:cubicBezTo>
                  <a:pt x="1821986" y="3937139"/>
                  <a:pt x="2022942" y="4070062"/>
                  <a:pt x="2148179" y="4255797"/>
                </a:cubicBezTo>
                <a:lnTo>
                  <a:pt x="2176624" y="4305008"/>
                </a:lnTo>
                <a:lnTo>
                  <a:pt x="2025574" y="4305008"/>
                </a:lnTo>
                <a:lnTo>
                  <a:pt x="1973451" y="4241205"/>
                </a:lnTo>
                <a:cubicBezTo>
                  <a:pt x="1876755" y="4136681"/>
                  <a:pt x="1747549" y="4061285"/>
                  <a:pt x="1601297" y="4029853"/>
                </a:cubicBezTo>
                <a:cubicBezTo>
                  <a:pt x="1618544" y="4117553"/>
                  <a:pt x="1652724" y="4199373"/>
                  <a:pt x="1700478" y="4271827"/>
                </a:cubicBezTo>
                <a:lnTo>
                  <a:pt x="1727160" y="4305008"/>
                </a:lnTo>
                <a:lnTo>
                  <a:pt x="1573050" y="4305008"/>
                </a:lnTo>
                <a:lnTo>
                  <a:pt x="1542929" y="4254710"/>
                </a:lnTo>
                <a:cubicBezTo>
                  <a:pt x="1505726" y="4179889"/>
                  <a:pt x="1479994" y="4098618"/>
                  <a:pt x="1467811" y="4013114"/>
                </a:cubicBezTo>
                <a:cubicBezTo>
                  <a:pt x="1467644" y="4013061"/>
                  <a:pt x="1467475" y="4013056"/>
                  <a:pt x="1467306" y="4013051"/>
                </a:cubicBezTo>
                <a:lnTo>
                  <a:pt x="1466767" y="4006375"/>
                </a:lnTo>
                <a:cubicBezTo>
                  <a:pt x="1461709" y="3976125"/>
                  <a:pt x="1459258" y="3945234"/>
                  <a:pt x="1459300" y="3913899"/>
                </a:cubicBezTo>
                <a:cubicBezTo>
                  <a:pt x="1457988" y="3908271"/>
                  <a:pt x="1457930" y="3902604"/>
                  <a:pt x="1457930" y="3896923"/>
                </a:cubicBezTo>
                <a:close/>
                <a:moveTo>
                  <a:pt x="1457928" y="469318"/>
                </a:moveTo>
                <a:cubicBezTo>
                  <a:pt x="1457928" y="463681"/>
                  <a:pt x="1457986" y="458057"/>
                  <a:pt x="1459298" y="452471"/>
                </a:cubicBezTo>
                <a:cubicBezTo>
                  <a:pt x="1459256" y="421389"/>
                  <a:pt x="1461706" y="390746"/>
                  <a:pt x="1466762" y="360740"/>
                </a:cubicBezTo>
                <a:lnTo>
                  <a:pt x="1467303" y="354103"/>
                </a:lnTo>
                <a:cubicBezTo>
                  <a:pt x="1467471" y="354098"/>
                  <a:pt x="1467641" y="354093"/>
                  <a:pt x="1467808" y="354040"/>
                </a:cubicBezTo>
                <a:cubicBezTo>
                  <a:pt x="1480960" y="262463"/>
                  <a:pt x="1509901" y="175780"/>
                  <a:pt x="1552022" y="96778"/>
                </a:cubicBezTo>
                <a:lnTo>
                  <a:pt x="1614656" y="0"/>
                </a:lnTo>
                <a:lnTo>
                  <a:pt x="1783031" y="0"/>
                </a:lnTo>
                <a:lnTo>
                  <a:pt x="1714803" y="76659"/>
                </a:lnTo>
                <a:cubicBezTo>
                  <a:pt x="1659536" y="153496"/>
                  <a:pt x="1620221" y="241952"/>
                  <a:pt x="1601295" y="337433"/>
                </a:cubicBezTo>
                <a:cubicBezTo>
                  <a:pt x="1784335" y="298404"/>
                  <a:pt x="1940676" y="191052"/>
                  <a:pt x="2040269" y="44350"/>
                </a:cubicBezTo>
                <a:lnTo>
                  <a:pt x="2062497" y="0"/>
                </a:lnTo>
                <a:lnTo>
                  <a:pt x="2211135" y="0"/>
                </a:lnTo>
                <a:lnTo>
                  <a:pt x="2159296" y="95636"/>
                </a:lnTo>
                <a:cubicBezTo>
                  <a:pt x="2035522" y="289169"/>
                  <a:pt x="1829330" y="428211"/>
                  <a:pt x="1587923" y="467856"/>
                </a:cubicBezTo>
                <a:lnTo>
                  <a:pt x="1587807" y="468995"/>
                </a:lnTo>
                <a:cubicBezTo>
                  <a:pt x="1582497" y="469998"/>
                  <a:pt x="1577168" y="470939"/>
                  <a:pt x="1571591" y="470523"/>
                </a:cubicBezTo>
                <a:cubicBezTo>
                  <a:pt x="1540419" y="476033"/>
                  <a:pt x="1508538" y="478991"/>
                  <a:pt x="1476164" y="479514"/>
                </a:cubicBezTo>
                <a:lnTo>
                  <a:pt x="1459046" y="481127"/>
                </a:lnTo>
                <a:lnTo>
                  <a:pt x="1459020" y="480636"/>
                </a:lnTo>
                <a:lnTo>
                  <a:pt x="1458521" y="480669"/>
                </a:lnTo>
                <a:cubicBezTo>
                  <a:pt x="1457955" y="476896"/>
                  <a:pt x="1457928" y="473110"/>
                  <a:pt x="1457928" y="469318"/>
                </a:cubicBezTo>
                <a:close/>
                <a:moveTo>
                  <a:pt x="1457928" y="2166144"/>
                </a:moveTo>
                <a:cubicBezTo>
                  <a:pt x="1457928" y="2160506"/>
                  <a:pt x="1457986" y="2154882"/>
                  <a:pt x="1459298" y="2149296"/>
                </a:cubicBezTo>
                <a:cubicBezTo>
                  <a:pt x="1459256" y="2118214"/>
                  <a:pt x="1461706" y="2087572"/>
                  <a:pt x="1466762" y="2057565"/>
                </a:cubicBezTo>
                <a:lnTo>
                  <a:pt x="1467303" y="2050928"/>
                </a:lnTo>
                <a:cubicBezTo>
                  <a:pt x="1467471" y="2050923"/>
                  <a:pt x="1467641" y="2050918"/>
                  <a:pt x="1467808" y="2050865"/>
                </a:cubicBezTo>
                <a:cubicBezTo>
                  <a:pt x="1518085" y="1700770"/>
                  <a:pt x="1799124" y="1422199"/>
                  <a:pt x="2157974" y="1363267"/>
                </a:cubicBezTo>
                <a:lnTo>
                  <a:pt x="2158091" y="1362128"/>
                </a:lnTo>
                <a:cubicBezTo>
                  <a:pt x="2163400" y="1361126"/>
                  <a:pt x="2168728" y="1360185"/>
                  <a:pt x="2174304" y="1360601"/>
                </a:cubicBezTo>
                <a:cubicBezTo>
                  <a:pt x="2205487" y="1355088"/>
                  <a:pt x="2237380" y="1352130"/>
                  <a:pt x="2269765" y="1351607"/>
                </a:cubicBezTo>
                <a:lnTo>
                  <a:pt x="2286853" y="1349997"/>
                </a:lnTo>
                <a:lnTo>
                  <a:pt x="2286879" y="1350487"/>
                </a:lnTo>
                <a:lnTo>
                  <a:pt x="2287377" y="1350455"/>
                </a:lnTo>
                <a:lnTo>
                  <a:pt x="2287971" y="1361805"/>
                </a:lnTo>
                <a:cubicBezTo>
                  <a:pt x="2287971" y="1367441"/>
                  <a:pt x="2287912" y="1373063"/>
                  <a:pt x="2286600" y="1378647"/>
                </a:cubicBezTo>
                <a:cubicBezTo>
                  <a:pt x="2286642" y="1409736"/>
                  <a:pt x="2284192" y="1440385"/>
                  <a:pt x="2279133" y="1470397"/>
                </a:cubicBezTo>
                <a:lnTo>
                  <a:pt x="2278595" y="1477021"/>
                </a:lnTo>
                <a:cubicBezTo>
                  <a:pt x="2278425" y="1477026"/>
                  <a:pt x="2278257" y="1477030"/>
                  <a:pt x="2278089" y="1477083"/>
                </a:cubicBezTo>
                <a:cubicBezTo>
                  <a:pt x="2227814" y="1827177"/>
                  <a:pt x="1946775" y="2105749"/>
                  <a:pt x="1587923" y="2164681"/>
                </a:cubicBezTo>
                <a:lnTo>
                  <a:pt x="1587807" y="2165820"/>
                </a:lnTo>
                <a:cubicBezTo>
                  <a:pt x="1582497" y="2166823"/>
                  <a:pt x="1577168" y="2167764"/>
                  <a:pt x="1571591" y="2167348"/>
                </a:cubicBezTo>
                <a:cubicBezTo>
                  <a:pt x="1540419" y="2172858"/>
                  <a:pt x="1508538" y="2175816"/>
                  <a:pt x="1476164" y="2176339"/>
                </a:cubicBezTo>
                <a:lnTo>
                  <a:pt x="1459046" y="2177952"/>
                </a:lnTo>
                <a:lnTo>
                  <a:pt x="1459020" y="2177461"/>
                </a:lnTo>
                <a:lnTo>
                  <a:pt x="1458521" y="2177494"/>
                </a:lnTo>
                <a:cubicBezTo>
                  <a:pt x="1457955" y="2173722"/>
                  <a:pt x="1457928" y="2169936"/>
                  <a:pt x="1457928" y="2166144"/>
                </a:cubicBezTo>
                <a:close/>
                <a:moveTo>
                  <a:pt x="1457928" y="3862969"/>
                </a:moveTo>
                <a:cubicBezTo>
                  <a:pt x="1457928" y="3857331"/>
                  <a:pt x="1457986" y="3851707"/>
                  <a:pt x="1459298" y="3846121"/>
                </a:cubicBezTo>
                <a:cubicBezTo>
                  <a:pt x="1459256" y="3815039"/>
                  <a:pt x="1461706" y="3784397"/>
                  <a:pt x="1466762" y="3754390"/>
                </a:cubicBezTo>
                <a:lnTo>
                  <a:pt x="1467303" y="3747753"/>
                </a:lnTo>
                <a:cubicBezTo>
                  <a:pt x="1467471" y="3747748"/>
                  <a:pt x="1467641" y="3747743"/>
                  <a:pt x="1467808" y="3747690"/>
                </a:cubicBezTo>
                <a:cubicBezTo>
                  <a:pt x="1518085" y="3397595"/>
                  <a:pt x="1799124" y="3119024"/>
                  <a:pt x="2157974" y="3060092"/>
                </a:cubicBezTo>
                <a:lnTo>
                  <a:pt x="2158091" y="3058953"/>
                </a:lnTo>
                <a:cubicBezTo>
                  <a:pt x="2163400" y="3057951"/>
                  <a:pt x="2168728" y="3057010"/>
                  <a:pt x="2174304" y="3057426"/>
                </a:cubicBezTo>
                <a:cubicBezTo>
                  <a:pt x="2205487" y="3051913"/>
                  <a:pt x="2237380" y="3048955"/>
                  <a:pt x="2269765" y="3048432"/>
                </a:cubicBezTo>
                <a:lnTo>
                  <a:pt x="2286853" y="3046822"/>
                </a:lnTo>
                <a:lnTo>
                  <a:pt x="2286879" y="3047312"/>
                </a:lnTo>
                <a:lnTo>
                  <a:pt x="2287377" y="3047280"/>
                </a:lnTo>
                <a:lnTo>
                  <a:pt x="2287971" y="3058630"/>
                </a:lnTo>
                <a:cubicBezTo>
                  <a:pt x="2287971" y="3064266"/>
                  <a:pt x="2287912" y="3069889"/>
                  <a:pt x="2286600" y="3075472"/>
                </a:cubicBezTo>
                <a:cubicBezTo>
                  <a:pt x="2286642" y="3106561"/>
                  <a:pt x="2284192" y="3137210"/>
                  <a:pt x="2279133" y="3167222"/>
                </a:cubicBezTo>
                <a:lnTo>
                  <a:pt x="2278595" y="3173846"/>
                </a:lnTo>
                <a:cubicBezTo>
                  <a:pt x="2278425" y="3173851"/>
                  <a:pt x="2278257" y="3173856"/>
                  <a:pt x="2278089" y="3173908"/>
                </a:cubicBezTo>
                <a:cubicBezTo>
                  <a:pt x="2227814" y="3524002"/>
                  <a:pt x="1946775" y="3802574"/>
                  <a:pt x="1587923" y="3861506"/>
                </a:cubicBezTo>
                <a:lnTo>
                  <a:pt x="1587807" y="3862645"/>
                </a:lnTo>
                <a:cubicBezTo>
                  <a:pt x="1582497" y="3863648"/>
                  <a:pt x="1577168" y="3864589"/>
                  <a:pt x="1571591" y="3864173"/>
                </a:cubicBezTo>
                <a:cubicBezTo>
                  <a:pt x="1540419" y="3869683"/>
                  <a:pt x="1508538" y="3872641"/>
                  <a:pt x="1476164" y="3873164"/>
                </a:cubicBezTo>
                <a:lnTo>
                  <a:pt x="1459046" y="3874777"/>
                </a:lnTo>
                <a:lnTo>
                  <a:pt x="1459020" y="3874286"/>
                </a:lnTo>
                <a:lnTo>
                  <a:pt x="1458521" y="3874319"/>
                </a:lnTo>
                <a:cubicBezTo>
                  <a:pt x="1457955" y="3870547"/>
                  <a:pt x="1457928" y="3866761"/>
                  <a:pt x="1457928" y="3862969"/>
                </a:cubicBezTo>
                <a:close/>
                <a:moveTo>
                  <a:pt x="750739" y="1181049"/>
                </a:moveTo>
                <a:cubicBezTo>
                  <a:pt x="1025929" y="1121906"/>
                  <a:pt x="1240772" y="907109"/>
                  <a:pt x="1294048" y="636203"/>
                </a:cubicBezTo>
                <a:cubicBezTo>
                  <a:pt x="1018858" y="695346"/>
                  <a:pt x="804014" y="910143"/>
                  <a:pt x="750739" y="1181049"/>
                </a:cubicBezTo>
                <a:close/>
                <a:moveTo>
                  <a:pt x="750739" y="1493690"/>
                </a:moveTo>
                <a:cubicBezTo>
                  <a:pt x="804015" y="1762469"/>
                  <a:pt x="1018858" y="1975579"/>
                  <a:pt x="1294048" y="2034258"/>
                </a:cubicBezTo>
                <a:cubicBezTo>
                  <a:pt x="1240773" y="1765479"/>
                  <a:pt x="1025929" y="1552369"/>
                  <a:pt x="750739" y="1493690"/>
                </a:cubicBezTo>
                <a:close/>
                <a:moveTo>
                  <a:pt x="750739" y="2877874"/>
                </a:moveTo>
                <a:cubicBezTo>
                  <a:pt x="1025929" y="2818731"/>
                  <a:pt x="1240772" y="2603934"/>
                  <a:pt x="1294048" y="2333028"/>
                </a:cubicBezTo>
                <a:cubicBezTo>
                  <a:pt x="1018858" y="2392171"/>
                  <a:pt x="804014" y="2606968"/>
                  <a:pt x="750739" y="2877874"/>
                </a:cubicBezTo>
                <a:close/>
                <a:moveTo>
                  <a:pt x="750739" y="3190516"/>
                </a:moveTo>
                <a:cubicBezTo>
                  <a:pt x="804015" y="3459294"/>
                  <a:pt x="1018858" y="3672404"/>
                  <a:pt x="1294048" y="3731083"/>
                </a:cubicBezTo>
                <a:cubicBezTo>
                  <a:pt x="1240773" y="3462304"/>
                  <a:pt x="1025929" y="3249194"/>
                  <a:pt x="750739" y="3190516"/>
                </a:cubicBezTo>
                <a:close/>
                <a:moveTo>
                  <a:pt x="718720" y="4305008"/>
                </a:moveTo>
                <a:lnTo>
                  <a:pt x="747165" y="4255797"/>
                </a:lnTo>
                <a:cubicBezTo>
                  <a:pt x="872402" y="4070062"/>
                  <a:pt x="1073359" y="3937139"/>
                  <a:pt x="1307418" y="3898397"/>
                </a:cubicBezTo>
                <a:lnTo>
                  <a:pt x="1307535" y="3897249"/>
                </a:lnTo>
                <a:cubicBezTo>
                  <a:pt x="1312844" y="3896239"/>
                  <a:pt x="1318172" y="3895291"/>
                  <a:pt x="1323748" y="3895710"/>
                </a:cubicBezTo>
                <a:cubicBezTo>
                  <a:pt x="1354931" y="3890153"/>
                  <a:pt x="1386824" y="3887172"/>
                  <a:pt x="1419209" y="3886645"/>
                </a:cubicBezTo>
                <a:lnTo>
                  <a:pt x="1436297" y="3885022"/>
                </a:lnTo>
                <a:lnTo>
                  <a:pt x="1436323" y="3885516"/>
                </a:lnTo>
                <a:lnTo>
                  <a:pt x="1436821" y="3885483"/>
                </a:lnTo>
                <a:lnTo>
                  <a:pt x="1437415" y="3896923"/>
                </a:lnTo>
                <a:cubicBezTo>
                  <a:pt x="1437415" y="3902604"/>
                  <a:pt x="1437356" y="3908271"/>
                  <a:pt x="1436044" y="3913899"/>
                </a:cubicBezTo>
                <a:cubicBezTo>
                  <a:pt x="1436086" y="3945234"/>
                  <a:pt x="1433636" y="3976125"/>
                  <a:pt x="1428577" y="4006375"/>
                </a:cubicBezTo>
                <a:lnTo>
                  <a:pt x="1428039" y="4013051"/>
                </a:lnTo>
                <a:cubicBezTo>
                  <a:pt x="1427869" y="4013056"/>
                  <a:pt x="1427701" y="4013061"/>
                  <a:pt x="1427533" y="4013114"/>
                </a:cubicBezTo>
                <a:cubicBezTo>
                  <a:pt x="1415351" y="4098618"/>
                  <a:pt x="1389619" y="4179889"/>
                  <a:pt x="1352416" y="4254710"/>
                </a:cubicBezTo>
                <a:lnTo>
                  <a:pt x="1322295" y="4305008"/>
                </a:lnTo>
                <a:lnTo>
                  <a:pt x="1168185" y="4305008"/>
                </a:lnTo>
                <a:lnTo>
                  <a:pt x="1194867" y="4271827"/>
                </a:lnTo>
                <a:cubicBezTo>
                  <a:pt x="1242622" y="4199373"/>
                  <a:pt x="1276801" y="4117553"/>
                  <a:pt x="1294048" y="4029853"/>
                </a:cubicBezTo>
                <a:cubicBezTo>
                  <a:pt x="1147796" y="4061285"/>
                  <a:pt x="1018589" y="4136681"/>
                  <a:pt x="921894" y="4241205"/>
                </a:cubicBezTo>
                <a:lnTo>
                  <a:pt x="869771" y="4305008"/>
                </a:lnTo>
                <a:close/>
                <a:moveTo>
                  <a:pt x="684209" y="0"/>
                </a:moveTo>
                <a:lnTo>
                  <a:pt x="832847" y="0"/>
                </a:lnTo>
                <a:lnTo>
                  <a:pt x="855075" y="44350"/>
                </a:lnTo>
                <a:cubicBezTo>
                  <a:pt x="954668" y="191053"/>
                  <a:pt x="1111009" y="298404"/>
                  <a:pt x="1294048" y="337433"/>
                </a:cubicBezTo>
                <a:cubicBezTo>
                  <a:pt x="1275123" y="241952"/>
                  <a:pt x="1235808" y="153496"/>
                  <a:pt x="1180541" y="76659"/>
                </a:cubicBezTo>
                <a:lnTo>
                  <a:pt x="1112313" y="0"/>
                </a:lnTo>
                <a:lnTo>
                  <a:pt x="1280688" y="0"/>
                </a:lnTo>
                <a:lnTo>
                  <a:pt x="1343322" y="96778"/>
                </a:lnTo>
                <a:cubicBezTo>
                  <a:pt x="1385443" y="175780"/>
                  <a:pt x="1414383" y="262463"/>
                  <a:pt x="1427534" y="354040"/>
                </a:cubicBezTo>
                <a:cubicBezTo>
                  <a:pt x="1427702" y="354093"/>
                  <a:pt x="1427871" y="354098"/>
                  <a:pt x="1428040" y="354102"/>
                </a:cubicBezTo>
                <a:lnTo>
                  <a:pt x="1428580" y="360740"/>
                </a:lnTo>
                <a:cubicBezTo>
                  <a:pt x="1433637" y="390746"/>
                  <a:pt x="1436086" y="421389"/>
                  <a:pt x="1436044" y="452471"/>
                </a:cubicBezTo>
                <a:cubicBezTo>
                  <a:pt x="1437356" y="458057"/>
                  <a:pt x="1437415" y="463681"/>
                  <a:pt x="1437415" y="469318"/>
                </a:cubicBezTo>
                <a:cubicBezTo>
                  <a:pt x="1437415" y="473111"/>
                  <a:pt x="1437388" y="476896"/>
                  <a:pt x="1436822" y="480669"/>
                </a:cubicBezTo>
                <a:lnTo>
                  <a:pt x="1436323" y="480636"/>
                </a:lnTo>
                <a:lnTo>
                  <a:pt x="1436297" y="481127"/>
                </a:lnTo>
                <a:lnTo>
                  <a:pt x="1419178" y="479514"/>
                </a:lnTo>
                <a:cubicBezTo>
                  <a:pt x="1386804" y="478991"/>
                  <a:pt x="1354924" y="476033"/>
                  <a:pt x="1323752" y="470523"/>
                </a:cubicBezTo>
                <a:cubicBezTo>
                  <a:pt x="1318175" y="470939"/>
                  <a:pt x="1312846" y="469998"/>
                  <a:pt x="1307535" y="468995"/>
                </a:cubicBezTo>
                <a:lnTo>
                  <a:pt x="1307419" y="467856"/>
                </a:lnTo>
                <a:cubicBezTo>
                  <a:pt x="1066014" y="428211"/>
                  <a:pt x="859822" y="289169"/>
                  <a:pt x="736048" y="95636"/>
                </a:cubicBezTo>
                <a:close/>
                <a:moveTo>
                  <a:pt x="607372" y="1313979"/>
                </a:moveTo>
                <a:cubicBezTo>
                  <a:pt x="607372" y="1308297"/>
                  <a:pt x="607430" y="1302628"/>
                  <a:pt x="608742" y="1296998"/>
                </a:cubicBezTo>
                <a:cubicBezTo>
                  <a:pt x="608700" y="1265670"/>
                  <a:pt x="611150" y="1234785"/>
                  <a:pt x="616206" y="1204541"/>
                </a:cubicBezTo>
                <a:lnTo>
                  <a:pt x="616747" y="1197851"/>
                </a:lnTo>
                <a:cubicBezTo>
                  <a:pt x="616915" y="1197846"/>
                  <a:pt x="617085" y="1197841"/>
                  <a:pt x="617252" y="1197788"/>
                </a:cubicBezTo>
                <a:cubicBezTo>
                  <a:pt x="667529" y="844922"/>
                  <a:pt x="948568" y="564145"/>
                  <a:pt x="1307418" y="504747"/>
                </a:cubicBezTo>
                <a:lnTo>
                  <a:pt x="1307535" y="503599"/>
                </a:lnTo>
                <a:cubicBezTo>
                  <a:pt x="1312844" y="502589"/>
                  <a:pt x="1318172" y="501641"/>
                  <a:pt x="1323748" y="502060"/>
                </a:cubicBezTo>
                <a:cubicBezTo>
                  <a:pt x="1354931" y="496503"/>
                  <a:pt x="1386824" y="493522"/>
                  <a:pt x="1419209" y="492995"/>
                </a:cubicBezTo>
                <a:lnTo>
                  <a:pt x="1436297" y="491372"/>
                </a:lnTo>
                <a:lnTo>
                  <a:pt x="1436323" y="491866"/>
                </a:lnTo>
                <a:lnTo>
                  <a:pt x="1436821" y="491833"/>
                </a:lnTo>
                <a:lnTo>
                  <a:pt x="1437415" y="503273"/>
                </a:lnTo>
                <a:cubicBezTo>
                  <a:pt x="1437415" y="508954"/>
                  <a:pt x="1437356" y="514621"/>
                  <a:pt x="1436044" y="520249"/>
                </a:cubicBezTo>
                <a:cubicBezTo>
                  <a:pt x="1436086" y="551584"/>
                  <a:pt x="1433636" y="582475"/>
                  <a:pt x="1428577" y="612725"/>
                </a:cubicBezTo>
                <a:lnTo>
                  <a:pt x="1428039" y="619401"/>
                </a:lnTo>
                <a:cubicBezTo>
                  <a:pt x="1427869" y="619406"/>
                  <a:pt x="1427701" y="619411"/>
                  <a:pt x="1427533" y="619464"/>
                </a:cubicBezTo>
                <a:cubicBezTo>
                  <a:pt x="1377258" y="972329"/>
                  <a:pt x="1096219" y="1253106"/>
                  <a:pt x="737367" y="1312505"/>
                </a:cubicBezTo>
                <a:lnTo>
                  <a:pt x="737251" y="1313653"/>
                </a:lnTo>
                <a:cubicBezTo>
                  <a:pt x="731941" y="1314664"/>
                  <a:pt x="726612" y="1315612"/>
                  <a:pt x="721035" y="1315193"/>
                </a:cubicBezTo>
                <a:cubicBezTo>
                  <a:pt x="689863" y="1320747"/>
                  <a:pt x="657982" y="1323728"/>
                  <a:pt x="625608" y="1324255"/>
                </a:cubicBezTo>
                <a:lnTo>
                  <a:pt x="608490" y="1325881"/>
                </a:lnTo>
                <a:lnTo>
                  <a:pt x="608464" y="1325386"/>
                </a:lnTo>
                <a:lnTo>
                  <a:pt x="607965" y="1325419"/>
                </a:lnTo>
                <a:cubicBezTo>
                  <a:pt x="607399" y="1321617"/>
                  <a:pt x="607372" y="1317801"/>
                  <a:pt x="607372" y="1313979"/>
                </a:cubicBezTo>
                <a:close/>
                <a:moveTo>
                  <a:pt x="607372" y="1361805"/>
                </a:moveTo>
                <a:lnTo>
                  <a:pt x="607966" y="1350455"/>
                </a:lnTo>
                <a:lnTo>
                  <a:pt x="608464" y="1350487"/>
                </a:lnTo>
                <a:lnTo>
                  <a:pt x="608490" y="1349997"/>
                </a:lnTo>
                <a:lnTo>
                  <a:pt x="625577" y="1351607"/>
                </a:lnTo>
                <a:cubicBezTo>
                  <a:pt x="657963" y="1352130"/>
                  <a:pt x="689855" y="1355088"/>
                  <a:pt x="721039" y="1360601"/>
                </a:cubicBezTo>
                <a:cubicBezTo>
                  <a:pt x="726615" y="1360185"/>
                  <a:pt x="731943" y="1361126"/>
                  <a:pt x="737251" y="1362128"/>
                </a:cubicBezTo>
                <a:lnTo>
                  <a:pt x="737368" y="1363267"/>
                </a:lnTo>
                <a:cubicBezTo>
                  <a:pt x="1096219" y="1422199"/>
                  <a:pt x="1377258" y="1700770"/>
                  <a:pt x="1427534" y="2050865"/>
                </a:cubicBezTo>
                <a:cubicBezTo>
                  <a:pt x="1427702" y="2050918"/>
                  <a:pt x="1427871" y="2050923"/>
                  <a:pt x="1428040" y="2050928"/>
                </a:cubicBezTo>
                <a:lnTo>
                  <a:pt x="1428580" y="2057565"/>
                </a:lnTo>
                <a:cubicBezTo>
                  <a:pt x="1433637" y="2087572"/>
                  <a:pt x="1436086" y="2118214"/>
                  <a:pt x="1436044" y="2149296"/>
                </a:cubicBezTo>
                <a:cubicBezTo>
                  <a:pt x="1437356" y="2154882"/>
                  <a:pt x="1437415" y="2160506"/>
                  <a:pt x="1437415" y="2166144"/>
                </a:cubicBezTo>
                <a:cubicBezTo>
                  <a:pt x="1437415" y="2169936"/>
                  <a:pt x="1437388" y="2173722"/>
                  <a:pt x="1436822" y="2177494"/>
                </a:cubicBezTo>
                <a:lnTo>
                  <a:pt x="1436323" y="2177461"/>
                </a:lnTo>
                <a:lnTo>
                  <a:pt x="1436297" y="2177952"/>
                </a:lnTo>
                <a:lnTo>
                  <a:pt x="1419178" y="2176339"/>
                </a:lnTo>
                <a:cubicBezTo>
                  <a:pt x="1386804" y="2175816"/>
                  <a:pt x="1354924" y="2172858"/>
                  <a:pt x="1323752" y="2167348"/>
                </a:cubicBezTo>
                <a:cubicBezTo>
                  <a:pt x="1318175" y="2167764"/>
                  <a:pt x="1312846" y="2166823"/>
                  <a:pt x="1307535" y="2165820"/>
                </a:cubicBezTo>
                <a:lnTo>
                  <a:pt x="1307419" y="2164681"/>
                </a:lnTo>
                <a:cubicBezTo>
                  <a:pt x="948568" y="2105749"/>
                  <a:pt x="667529" y="1827177"/>
                  <a:pt x="617253" y="1477083"/>
                </a:cubicBezTo>
                <a:cubicBezTo>
                  <a:pt x="617086" y="1477030"/>
                  <a:pt x="616917" y="1477026"/>
                  <a:pt x="616748" y="1477021"/>
                </a:cubicBezTo>
                <a:lnTo>
                  <a:pt x="616209" y="1470397"/>
                </a:lnTo>
                <a:cubicBezTo>
                  <a:pt x="611151" y="1440385"/>
                  <a:pt x="608700" y="1409736"/>
                  <a:pt x="608742" y="1378647"/>
                </a:cubicBezTo>
                <a:cubicBezTo>
                  <a:pt x="607430" y="1373063"/>
                  <a:pt x="607372" y="1367441"/>
                  <a:pt x="607372" y="1361805"/>
                </a:cubicBezTo>
                <a:close/>
                <a:moveTo>
                  <a:pt x="607372" y="3010804"/>
                </a:moveTo>
                <a:cubicBezTo>
                  <a:pt x="607372" y="3005122"/>
                  <a:pt x="607430" y="2999453"/>
                  <a:pt x="608742" y="2993823"/>
                </a:cubicBezTo>
                <a:cubicBezTo>
                  <a:pt x="608700" y="2962495"/>
                  <a:pt x="611150" y="2931610"/>
                  <a:pt x="616206" y="2901366"/>
                </a:cubicBezTo>
                <a:lnTo>
                  <a:pt x="616747" y="2894676"/>
                </a:lnTo>
                <a:cubicBezTo>
                  <a:pt x="616915" y="2894671"/>
                  <a:pt x="617085" y="2894666"/>
                  <a:pt x="617252" y="2894613"/>
                </a:cubicBezTo>
                <a:cubicBezTo>
                  <a:pt x="667529" y="2541747"/>
                  <a:pt x="948568" y="2260970"/>
                  <a:pt x="1307418" y="2201572"/>
                </a:cubicBezTo>
                <a:lnTo>
                  <a:pt x="1307535" y="2200424"/>
                </a:lnTo>
                <a:cubicBezTo>
                  <a:pt x="1312844" y="2199414"/>
                  <a:pt x="1318172" y="2198466"/>
                  <a:pt x="1323748" y="2198885"/>
                </a:cubicBezTo>
                <a:cubicBezTo>
                  <a:pt x="1354931" y="2193328"/>
                  <a:pt x="1386824" y="2190347"/>
                  <a:pt x="1419209" y="2189820"/>
                </a:cubicBezTo>
                <a:lnTo>
                  <a:pt x="1436297" y="2188197"/>
                </a:lnTo>
                <a:lnTo>
                  <a:pt x="1436323" y="2188691"/>
                </a:lnTo>
                <a:lnTo>
                  <a:pt x="1436821" y="2188658"/>
                </a:lnTo>
                <a:lnTo>
                  <a:pt x="1437415" y="2200098"/>
                </a:lnTo>
                <a:cubicBezTo>
                  <a:pt x="1437415" y="2205779"/>
                  <a:pt x="1437356" y="2211446"/>
                  <a:pt x="1436044" y="2217074"/>
                </a:cubicBezTo>
                <a:cubicBezTo>
                  <a:pt x="1436086" y="2248409"/>
                  <a:pt x="1433636" y="2279300"/>
                  <a:pt x="1428577" y="2309550"/>
                </a:cubicBezTo>
                <a:lnTo>
                  <a:pt x="1428039" y="2316226"/>
                </a:lnTo>
                <a:cubicBezTo>
                  <a:pt x="1427869" y="2316231"/>
                  <a:pt x="1427701" y="2316236"/>
                  <a:pt x="1427533" y="2316289"/>
                </a:cubicBezTo>
                <a:cubicBezTo>
                  <a:pt x="1377258" y="2669154"/>
                  <a:pt x="1096219" y="2949931"/>
                  <a:pt x="737367" y="3009330"/>
                </a:cubicBezTo>
                <a:lnTo>
                  <a:pt x="737251" y="3010478"/>
                </a:lnTo>
                <a:cubicBezTo>
                  <a:pt x="731941" y="3011489"/>
                  <a:pt x="726612" y="3012437"/>
                  <a:pt x="721035" y="3012018"/>
                </a:cubicBezTo>
                <a:cubicBezTo>
                  <a:pt x="689863" y="3017572"/>
                  <a:pt x="657982" y="3020553"/>
                  <a:pt x="625608" y="3021080"/>
                </a:cubicBezTo>
                <a:lnTo>
                  <a:pt x="608490" y="3022706"/>
                </a:lnTo>
                <a:lnTo>
                  <a:pt x="608464" y="3022211"/>
                </a:lnTo>
                <a:lnTo>
                  <a:pt x="607965" y="3022244"/>
                </a:lnTo>
                <a:cubicBezTo>
                  <a:pt x="607399" y="3018442"/>
                  <a:pt x="607372" y="3014626"/>
                  <a:pt x="607372" y="3010804"/>
                </a:cubicBezTo>
                <a:close/>
                <a:moveTo>
                  <a:pt x="607372" y="3058630"/>
                </a:moveTo>
                <a:lnTo>
                  <a:pt x="607966" y="3047280"/>
                </a:lnTo>
                <a:lnTo>
                  <a:pt x="608464" y="3047312"/>
                </a:lnTo>
                <a:lnTo>
                  <a:pt x="608490" y="3046822"/>
                </a:lnTo>
                <a:lnTo>
                  <a:pt x="625577" y="3048432"/>
                </a:lnTo>
                <a:cubicBezTo>
                  <a:pt x="657963" y="3048955"/>
                  <a:pt x="689855" y="3051913"/>
                  <a:pt x="721039" y="3057426"/>
                </a:cubicBezTo>
                <a:cubicBezTo>
                  <a:pt x="726615" y="3057010"/>
                  <a:pt x="731943" y="3057951"/>
                  <a:pt x="737251" y="3058953"/>
                </a:cubicBezTo>
                <a:lnTo>
                  <a:pt x="737368" y="3060092"/>
                </a:lnTo>
                <a:cubicBezTo>
                  <a:pt x="1096219" y="3119024"/>
                  <a:pt x="1377258" y="3397595"/>
                  <a:pt x="1427534" y="3747690"/>
                </a:cubicBezTo>
                <a:cubicBezTo>
                  <a:pt x="1427702" y="3747743"/>
                  <a:pt x="1427871" y="3747748"/>
                  <a:pt x="1428040" y="3747753"/>
                </a:cubicBezTo>
                <a:lnTo>
                  <a:pt x="1428580" y="3754390"/>
                </a:lnTo>
                <a:cubicBezTo>
                  <a:pt x="1433637" y="3784397"/>
                  <a:pt x="1436086" y="3815039"/>
                  <a:pt x="1436044" y="3846121"/>
                </a:cubicBezTo>
                <a:cubicBezTo>
                  <a:pt x="1437356" y="3851707"/>
                  <a:pt x="1437415" y="3857331"/>
                  <a:pt x="1437415" y="3862969"/>
                </a:cubicBezTo>
                <a:cubicBezTo>
                  <a:pt x="1437415" y="3866761"/>
                  <a:pt x="1437388" y="3870547"/>
                  <a:pt x="1436822" y="3874319"/>
                </a:cubicBezTo>
                <a:lnTo>
                  <a:pt x="1436323" y="3874286"/>
                </a:lnTo>
                <a:lnTo>
                  <a:pt x="1436297" y="3874777"/>
                </a:lnTo>
                <a:lnTo>
                  <a:pt x="1419178" y="3873164"/>
                </a:lnTo>
                <a:cubicBezTo>
                  <a:pt x="1386804" y="3872641"/>
                  <a:pt x="1354924" y="3869683"/>
                  <a:pt x="1323752" y="3864173"/>
                </a:cubicBezTo>
                <a:cubicBezTo>
                  <a:pt x="1318175" y="3864589"/>
                  <a:pt x="1312846" y="3863648"/>
                  <a:pt x="1307535" y="3862645"/>
                </a:cubicBezTo>
                <a:lnTo>
                  <a:pt x="1307419" y="3861506"/>
                </a:lnTo>
                <a:cubicBezTo>
                  <a:pt x="948568" y="3802574"/>
                  <a:pt x="667529" y="3524002"/>
                  <a:pt x="617253" y="3173908"/>
                </a:cubicBezTo>
                <a:cubicBezTo>
                  <a:pt x="617086" y="3173856"/>
                  <a:pt x="616917" y="3173851"/>
                  <a:pt x="616748" y="3173846"/>
                </a:cubicBezTo>
                <a:lnTo>
                  <a:pt x="616209" y="3167222"/>
                </a:lnTo>
                <a:cubicBezTo>
                  <a:pt x="611151" y="3137210"/>
                  <a:pt x="608700" y="3106561"/>
                  <a:pt x="608742" y="3075472"/>
                </a:cubicBezTo>
                <a:cubicBezTo>
                  <a:pt x="607430" y="3069889"/>
                  <a:pt x="607372" y="3064266"/>
                  <a:pt x="607372" y="3058630"/>
                </a:cubicBezTo>
                <a:close/>
                <a:moveTo>
                  <a:pt x="0" y="116373"/>
                </a:moveTo>
                <a:lnTo>
                  <a:pt x="0" y="0"/>
                </a:lnTo>
                <a:lnTo>
                  <a:pt x="90880" y="0"/>
                </a:lnTo>
                <a:lnTo>
                  <a:pt x="22652" y="76659"/>
                </a:lnTo>
                <a:close/>
                <a:moveTo>
                  <a:pt x="0" y="443121"/>
                </a:moveTo>
                <a:lnTo>
                  <a:pt x="0" y="311637"/>
                </a:lnTo>
                <a:lnTo>
                  <a:pt x="82171" y="276703"/>
                </a:lnTo>
                <a:cubicBezTo>
                  <a:pt x="190106" y="222464"/>
                  <a:pt x="281723" y="142152"/>
                  <a:pt x="348118" y="44350"/>
                </a:cubicBezTo>
                <a:lnTo>
                  <a:pt x="370347" y="0"/>
                </a:lnTo>
                <a:lnTo>
                  <a:pt x="518984" y="0"/>
                </a:lnTo>
                <a:lnTo>
                  <a:pt x="467145" y="95636"/>
                </a:lnTo>
                <a:cubicBezTo>
                  <a:pt x="364000" y="256913"/>
                  <a:pt x="203621" y="380350"/>
                  <a:pt x="13323" y="439959"/>
                </a:cubicBezTo>
                <a:close/>
                <a:moveTo>
                  <a:pt x="0" y="1070142"/>
                </a:moveTo>
                <a:lnTo>
                  <a:pt x="0" y="862064"/>
                </a:lnTo>
                <a:lnTo>
                  <a:pt x="31905" y="912052"/>
                </a:lnTo>
                <a:cubicBezTo>
                  <a:pt x="132041" y="1046318"/>
                  <a:pt x="280461" y="1144085"/>
                  <a:pt x="452455" y="1181049"/>
                </a:cubicBezTo>
                <a:cubicBezTo>
                  <a:pt x="405840" y="944006"/>
                  <a:pt x="235523" y="749922"/>
                  <a:pt x="9316" y="665484"/>
                </a:cubicBezTo>
                <a:lnTo>
                  <a:pt x="0" y="662760"/>
                </a:lnTo>
                <a:lnTo>
                  <a:pt x="0" y="530567"/>
                </a:lnTo>
                <a:lnTo>
                  <a:pt x="26399" y="537107"/>
                </a:lnTo>
                <a:cubicBezTo>
                  <a:pt x="321280" y="635466"/>
                  <a:pt x="541950" y="889030"/>
                  <a:pt x="585941" y="1197788"/>
                </a:cubicBezTo>
                <a:cubicBezTo>
                  <a:pt x="586109" y="1197841"/>
                  <a:pt x="586278" y="1197846"/>
                  <a:pt x="586447" y="1197851"/>
                </a:cubicBezTo>
                <a:lnTo>
                  <a:pt x="586987" y="1204541"/>
                </a:lnTo>
                <a:cubicBezTo>
                  <a:pt x="592044" y="1234785"/>
                  <a:pt x="594493" y="1265670"/>
                  <a:pt x="594451" y="1296998"/>
                </a:cubicBezTo>
                <a:cubicBezTo>
                  <a:pt x="595763" y="1302628"/>
                  <a:pt x="595822" y="1308297"/>
                  <a:pt x="595822" y="1313979"/>
                </a:cubicBezTo>
                <a:cubicBezTo>
                  <a:pt x="595822" y="1317801"/>
                  <a:pt x="595795" y="1321617"/>
                  <a:pt x="595229" y="1325419"/>
                </a:cubicBezTo>
                <a:lnTo>
                  <a:pt x="594730" y="1325386"/>
                </a:lnTo>
                <a:lnTo>
                  <a:pt x="594704" y="1325881"/>
                </a:lnTo>
                <a:lnTo>
                  <a:pt x="577585" y="1324255"/>
                </a:lnTo>
                <a:cubicBezTo>
                  <a:pt x="545211" y="1323728"/>
                  <a:pt x="513331" y="1320747"/>
                  <a:pt x="482159" y="1315193"/>
                </a:cubicBezTo>
                <a:cubicBezTo>
                  <a:pt x="476582" y="1315612"/>
                  <a:pt x="471253" y="1314664"/>
                  <a:pt x="465942" y="1313653"/>
                </a:cubicBezTo>
                <a:lnTo>
                  <a:pt x="465826" y="1312505"/>
                </a:lnTo>
                <a:cubicBezTo>
                  <a:pt x="286401" y="1282806"/>
                  <a:pt x="126428" y="1197762"/>
                  <a:pt x="5028" y="1076034"/>
                </a:cubicBezTo>
                <a:close/>
                <a:moveTo>
                  <a:pt x="0" y="2139063"/>
                </a:moveTo>
                <a:lnTo>
                  <a:pt x="0" y="2007909"/>
                </a:lnTo>
                <a:lnTo>
                  <a:pt x="9314" y="2005207"/>
                </a:lnTo>
                <a:cubicBezTo>
                  <a:pt x="235521" y="1921432"/>
                  <a:pt x="405837" y="1728872"/>
                  <a:pt x="452453" y="1493690"/>
                </a:cubicBezTo>
                <a:cubicBezTo>
                  <a:pt x="280459" y="1530364"/>
                  <a:pt x="132038" y="1627363"/>
                  <a:pt x="31903" y="1760575"/>
                </a:cubicBezTo>
                <a:lnTo>
                  <a:pt x="0" y="1810167"/>
                </a:lnTo>
                <a:lnTo>
                  <a:pt x="0" y="1603724"/>
                </a:lnTo>
                <a:lnTo>
                  <a:pt x="5025" y="1597880"/>
                </a:lnTo>
                <a:cubicBezTo>
                  <a:pt x="126426" y="1477109"/>
                  <a:pt x="286398" y="1392733"/>
                  <a:pt x="465823" y="1363267"/>
                </a:cubicBezTo>
                <a:lnTo>
                  <a:pt x="465940" y="1362128"/>
                </a:lnTo>
                <a:cubicBezTo>
                  <a:pt x="471249" y="1361126"/>
                  <a:pt x="476577" y="1360185"/>
                  <a:pt x="482153" y="1360601"/>
                </a:cubicBezTo>
                <a:cubicBezTo>
                  <a:pt x="513336" y="1355088"/>
                  <a:pt x="545229" y="1352130"/>
                  <a:pt x="577614" y="1351607"/>
                </a:cubicBezTo>
                <a:lnTo>
                  <a:pt x="594702" y="1349997"/>
                </a:lnTo>
                <a:lnTo>
                  <a:pt x="594728" y="1350487"/>
                </a:lnTo>
                <a:lnTo>
                  <a:pt x="595226" y="1350455"/>
                </a:lnTo>
                <a:lnTo>
                  <a:pt x="595820" y="1361805"/>
                </a:lnTo>
                <a:cubicBezTo>
                  <a:pt x="595820" y="1367441"/>
                  <a:pt x="595761" y="1373063"/>
                  <a:pt x="594449" y="1378647"/>
                </a:cubicBezTo>
                <a:cubicBezTo>
                  <a:pt x="594491" y="1409736"/>
                  <a:pt x="592041" y="1440385"/>
                  <a:pt x="586982" y="1470397"/>
                </a:cubicBezTo>
                <a:lnTo>
                  <a:pt x="586444" y="1477021"/>
                </a:lnTo>
                <a:cubicBezTo>
                  <a:pt x="586274" y="1477026"/>
                  <a:pt x="586106" y="1477030"/>
                  <a:pt x="585938" y="1477083"/>
                </a:cubicBezTo>
                <a:cubicBezTo>
                  <a:pt x="541948" y="1783415"/>
                  <a:pt x="321278" y="2034989"/>
                  <a:pt x="26396" y="2132575"/>
                </a:cubicBezTo>
                <a:close/>
                <a:moveTo>
                  <a:pt x="0" y="2766967"/>
                </a:moveTo>
                <a:lnTo>
                  <a:pt x="0" y="2558889"/>
                </a:lnTo>
                <a:lnTo>
                  <a:pt x="31905" y="2608877"/>
                </a:lnTo>
                <a:cubicBezTo>
                  <a:pt x="132041" y="2743143"/>
                  <a:pt x="280461" y="2840910"/>
                  <a:pt x="452455" y="2877874"/>
                </a:cubicBezTo>
                <a:cubicBezTo>
                  <a:pt x="405840" y="2640831"/>
                  <a:pt x="235523" y="2446747"/>
                  <a:pt x="9316" y="2362309"/>
                </a:cubicBezTo>
                <a:lnTo>
                  <a:pt x="0" y="2359585"/>
                </a:lnTo>
                <a:lnTo>
                  <a:pt x="0" y="2227392"/>
                </a:lnTo>
                <a:lnTo>
                  <a:pt x="26399" y="2233932"/>
                </a:lnTo>
                <a:cubicBezTo>
                  <a:pt x="321280" y="2332291"/>
                  <a:pt x="541950" y="2585855"/>
                  <a:pt x="585941" y="2894613"/>
                </a:cubicBezTo>
                <a:cubicBezTo>
                  <a:pt x="586109" y="2894666"/>
                  <a:pt x="586278" y="2894671"/>
                  <a:pt x="586447" y="2894676"/>
                </a:cubicBezTo>
                <a:lnTo>
                  <a:pt x="586987" y="2901366"/>
                </a:lnTo>
                <a:cubicBezTo>
                  <a:pt x="592044" y="2931610"/>
                  <a:pt x="594493" y="2962495"/>
                  <a:pt x="594451" y="2993823"/>
                </a:cubicBezTo>
                <a:cubicBezTo>
                  <a:pt x="595763" y="2999453"/>
                  <a:pt x="595822" y="3005122"/>
                  <a:pt x="595822" y="3010804"/>
                </a:cubicBezTo>
                <a:cubicBezTo>
                  <a:pt x="595822" y="3014626"/>
                  <a:pt x="595795" y="3018442"/>
                  <a:pt x="595229" y="3022244"/>
                </a:cubicBezTo>
                <a:lnTo>
                  <a:pt x="594730" y="3022211"/>
                </a:lnTo>
                <a:lnTo>
                  <a:pt x="594704" y="3022706"/>
                </a:lnTo>
                <a:lnTo>
                  <a:pt x="577585" y="3021080"/>
                </a:lnTo>
                <a:cubicBezTo>
                  <a:pt x="545211" y="3020553"/>
                  <a:pt x="513331" y="3017572"/>
                  <a:pt x="482159" y="3012018"/>
                </a:cubicBezTo>
                <a:cubicBezTo>
                  <a:pt x="476582" y="3012437"/>
                  <a:pt x="471253" y="3011489"/>
                  <a:pt x="465942" y="3010478"/>
                </a:cubicBezTo>
                <a:lnTo>
                  <a:pt x="465826" y="3009330"/>
                </a:lnTo>
                <a:cubicBezTo>
                  <a:pt x="286401" y="2979630"/>
                  <a:pt x="126428" y="2894586"/>
                  <a:pt x="5028" y="2772859"/>
                </a:cubicBezTo>
                <a:close/>
                <a:moveTo>
                  <a:pt x="0" y="3835888"/>
                </a:moveTo>
                <a:lnTo>
                  <a:pt x="0" y="3704734"/>
                </a:lnTo>
                <a:lnTo>
                  <a:pt x="9314" y="3702032"/>
                </a:lnTo>
                <a:cubicBezTo>
                  <a:pt x="235521" y="3618257"/>
                  <a:pt x="405837" y="3425697"/>
                  <a:pt x="452453" y="3190516"/>
                </a:cubicBezTo>
                <a:cubicBezTo>
                  <a:pt x="280459" y="3227190"/>
                  <a:pt x="132038" y="3324188"/>
                  <a:pt x="31903" y="3457400"/>
                </a:cubicBezTo>
                <a:lnTo>
                  <a:pt x="0" y="3506992"/>
                </a:lnTo>
                <a:lnTo>
                  <a:pt x="0" y="3300549"/>
                </a:lnTo>
                <a:lnTo>
                  <a:pt x="5025" y="3294705"/>
                </a:lnTo>
                <a:cubicBezTo>
                  <a:pt x="126426" y="3173934"/>
                  <a:pt x="286398" y="3089558"/>
                  <a:pt x="465823" y="3060092"/>
                </a:cubicBezTo>
                <a:lnTo>
                  <a:pt x="465940" y="3058953"/>
                </a:lnTo>
                <a:cubicBezTo>
                  <a:pt x="471249" y="3057951"/>
                  <a:pt x="476577" y="3057010"/>
                  <a:pt x="482153" y="3057426"/>
                </a:cubicBezTo>
                <a:cubicBezTo>
                  <a:pt x="513336" y="3051913"/>
                  <a:pt x="545229" y="3048955"/>
                  <a:pt x="577614" y="3048432"/>
                </a:cubicBezTo>
                <a:lnTo>
                  <a:pt x="594702" y="3046822"/>
                </a:lnTo>
                <a:lnTo>
                  <a:pt x="594728" y="3047312"/>
                </a:lnTo>
                <a:lnTo>
                  <a:pt x="595226" y="3047280"/>
                </a:lnTo>
                <a:lnTo>
                  <a:pt x="595820" y="3058630"/>
                </a:lnTo>
                <a:cubicBezTo>
                  <a:pt x="595820" y="3064266"/>
                  <a:pt x="595761" y="3069889"/>
                  <a:pt x="594449" y="3075472"/>
                </a:cubicBezTo>
                <a:cubicBezTo>
                  <a:pt x="594491" y="3106561"/>
                  <a:pt x="592041" y="3137210"/>
                  <a:pt x="586982" y="3167222"/>
                </a:cubicBezTo>
                <a:lnTo>
                  <a:pt x="586444" y="3173846"/>
                </a:lnTo>
                <a:cubicBezTo>
                  <a:pt x="586274" y="3173851"/>
                  <a:pt x="586106" y="3173856"/>
                  <a:pt x="585938" y="3173908"/>
                </a:cubicBezTo>
                <a:cubicBezTo>
                  <a:pt x="541948" y="3480240"/>
                  <a:pt x="321278" y="3731813"/>
                  <a:pt x="26396" y="3829400"/>
                </a:cubicBezTo>
                <a:close/>
                <a:moveTo>
                  <a:pt x="0" y="4056079"/>
                </a:moveTo>
                <a:lnTo>
                  <a:pt x="0" y="3923091"/>
                </a:lnTo>
                <a:lnTo>
                  <a:pt x="9850" y="3925425"/>
                </a:lnTo>
                <a:cubicBezTo>
                  <a:pt x="194718" y="3982914"/>
                  <a:pt x="351664" y="4101018"/>
                  <a:pt x="456028" y="4255797"/>
                </a:cubicBezTo>
                <a:lnTo>
                  <a:pt x="484473" y="4305008"/>
                </a:lnTo>
                <a:lnTo>
                  <a:pt x="333423" y="4305008"/>
                </a:lnTo>
                <a:lnTo>
                  <a:pt x="281300" y="4241205"/>
                </a:lnTo>
                <a:cubicBezTo>
                  <a:pt x="223282" y="4178491"/>
                  <a:pt x="153561" y="4126262"/>
                  <a:pt x="75476" y="4087725"/>
                </a:cubicBezTo>
                <a:close/>
                <a:moveTo>
                  <a:pt x="0" y="4305008"/>
                </a:moveTo>
                <a:lnTo>
                  <a:pt x="0" y="4256099"/>
                </a:lnTo>
                <a:lnTo>
                  <a:pt x="8327" y="4271827"/>
                </a:lnTo>
                <a:lnTo>
                  <a:pt x="35009" y="430500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1B26E892-1320-40AA-9CA1-246721C18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8592" y="620720"/>
            <a:ext cx="7323231" cy="55931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13224" y="1105351"/>
            <a:ext cx="6353967" cy="3023981"/>
          </a:xfrm>
        </p:spPr>
        <p:txBody>
          <a:bodyPr anchor="b">
            <a:normAutofit/>
          </a:bodyPr>
          <a:lstStyle/>
          <a:p>
            <a:pPr algn="l"/>
            <a:r>
              <a:rPr lang="en-US" sz="4800" dirty="0">
                <a:solidFill>
                  <a:srgbClr val="FFFFFF"/>
                </a:solidFill>
              </a:rPr>
              <a:t>CAPÍTULO 20: a modo de </a:t>
            </a:r>
            <a:r>
              <a:rPr lang="en-US" sz="4800" dirty="0" err="1">
                <a:solidFill>
                  <a:srgbClr val="FFFFFF"/>
                </a:solidFill>
              </a:rPr>
              <a:t>conclusiones</a:t>
            </a:r>
            <a:r>
              <a:rPr lang="en-US" sz="4800" dirty="0">
                <a:solidFill>
                  <a:srgbClr val="FFFFFF"/>
                </a:solidFill>
              </a:rPr>
              <a:t>: </a:t>
            </a:r>
            <a:r>
              <a:rPr lang="en-US" sz="4800" dirty="0" err="1">
                <a:solidFill>
                  <a:srgbClr val="FFFFFF"/>
                </a:solidFill>
              </a:rPr>
              <a:t>hacia</a:t>
            </a:r>
            <a:r>
              <a:rPr lang="en-US" sz="4800" dirty="0">
                <a:solidFill>
                  <a:srgbClr val="FFFFFF"/>
                </a:solidFill>
              </a:rPr>
              <a:t> una </a:t>
            </a:r>
            <a:r>
              <a:rPr lang="en-US" sz="4800" dirty="0" err="1">
                <a:solidFill>
                  <a:srgbClr val="FFFFFF"/>
                </a:solidFill>
              </a:rPr>
              <a:t>teoría</a:t>
            </a:r>
            <a:r>
              <a:rPr lang="en-US" sz="4800" dirty="0">
                <a:solidFill>
                  <a:srgbClr val="FFFFFF"/>
                </a:solidFill>
              </a:rPr>
              <a:t> </a:t>
            </a:r>
            <a:r>
              <a:rPr lang="en-US" sz="4800" dirty="0" err="1">
                <a:solidFill>
                  <a:srgbClr val="FFFFFF"/>
                </a:solidFill>
              </a:rPr>
              <a:t>estratégica</a:t>
            </a:r>
            <a:r>
              <a:rPr lang="en-US" sz="4800" dirty="0">
                <a:solidFill>
                  <a:srgbClr val="FFFFFF"/>
                </a:solidFill>
              </a:rPr>
              <a:t> para la </a:t>
            </a:r>
            <a:r>
              <a:rPr lang="en-US" sz="4800" dirty="0" err="1">
                <a:solidFill>
                  <a:srgbClr val="FFFFFF"/>
                </a:solidFill>
              </a:rPr>
              <a:t>acción</a:t>
            </a:r>
            <a:r>
              <a:rPr lang="en-US" sz="4800" dirty="0">
                <a:solidFill>
                  <a:srgbClr val="FFFFFF"/>
                </a:solidFill>
              </a:rPr>
              <a:t> </a:t>
            </a:r>
            <a:r>
              <a:rPr lang="en-US" sz="4800" dirty="0" err="1">
                <a:solidFill>
                  <a:srgbClr val="FFFFFF"/>
                </a:solidFill>
              </a:rPr>
              <a:t>cotidiana</a:t>
            </a:r>
            <a:endParaRPr lang="en-US" sz="4800" dirty="0">
              <a:solidFill>
                <a:srgbClr val="FFFFFF"/>
              </a:solidFill>
            </a:endParaRPr>
          </a:p>
        </p:txBody>
      </p:sp>
      <p:sp>
        <p:nvSpPr>
          <p:cNvPr id="3" name="Content Placeholder 2"/>
          <p:cNvSpPr>
            <a:spLocks noGrp="1"/>
          </p:cNvSpPr>
          <p:nvPr>
            <p:ph type="subTitle" idx="1"/>
          </p:nvPr>
        </p:nvSpPr>
        <p:spPr>
          <a:xfrm>
            <a:off x="4713224" y="4297556"/>
            <a:ext cx="6353968" cy="1433391"/>
          </a:xfrm>
        </p:spPr>
        <p:txBody>
          <a:bodyPr anchor="t">
            <a:normAutofit/>
          </a:bodyPr>
          <a:lstStyle/>
          <a:p>
            <a:r>
              <a:rPr lang="es-ES" dirty="0">
                <a:solidFill>
                  <a:srgbClr val="FFFFFF"/>
                </a:solidFill>
              </a:rPr>
              <a:t>Por Damaris Montenegro</a:t>
            </a:r>
          </a:p>
          <a:p>
            <a:endParaRPr lang="es-ES" dirty="0">
              <a:solidFill>
                <a:srgbClr val="FFFFFF"/>
              </a:solidFill>
            </a:endParaRPr>
          </a:p>
          <a:p>
            <a:pPr algn="r"/>
            <a:r>
              <a:rPr lang="es-ES" i="1" dirty="0">
                <a:solidFill>
                  <a:srgbClr val="FFFFFF"/>
                </a:solidFill>
              </a:rPr>
              <a:t>“Los médicos entierran su errores, los abogados los encierran y los comunicadores somos tan tontos que los publicamos”. Anónimo</a:t>
            </a:r>
            <a:endParaRPr i="1" dirty="0">
              <a:solidFill>
                <a:srgbClr val="FFFFFF"/>
              </a:solidFill>
            </a:endParaRPr>
          </a:p>
        </p:txBody>
      </p:sp>
      <p:cxnSp>
        <p:nvCxnSpPr>
          <p:cNvPr id="15" name="Straight Connector 14">
            <a:extLst>
              <a:ext uri="{FF2B5EF4-FFF2-40B4-BE49-F238E27FC236}">
                <a16:creationId xmlns:a16="http://schemas.microsoft.com/office/drawing/2014/main" id="{C9A1F79C-E4D1-4AAE-BA11-3A09005252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42932" y="4214336"/>
            <a:ext cx="512064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useBgFill="1">
        <p:nvSpPr>
          <p:cNvPr id="17" name="Rectangle 16">
            <a:extLst>
              <a:ext uri="{FF2B5EF4-FFF2-40B4-BE49-F238E27FC236}">
                <a16:creationId xmlns:a16="http://schemas.microsoft.com/office/drawing/2014/main" id="{C170DF7D-4686-4BD5-A9CD-C896492846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4000" y="-2"/>
            <a:ext cx="164592"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29186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64788" y="804333"/>
            <a:ext cx="3391900" cy="5249334"/>
          </a:xfrm>
        </p:spPr>
        <p:txBody>
          <a:bodyPr>
            <a:normAutofit/>
          </a:bodyPr>
          <a:lstStyle/>
          <a:p>
            <a:pPr algn="r"/>
            <a:r>
              <a:rPr lang="en-US" dirty="0">
                <a:solidFill>
                  <a:srgbClr val="FFFFFF"/>
                </a:solidFill>
              </a:rPr>
              <a:t>3 </a:t>
            </a:r>
            <a:r>
              <a:rPr lang="en-US" dirty="0" err="1">
                <a:solidFill>
                  <a:srgbClr val="FFFFFF"/>
                </a:solidFill>
              </a:rPr>
              <a:t>tipos</a:t>
            </a:r>
            <a:r>
              <a:rPr lang="en-US" dirty="0">
                <a:solidFill>
                  <a:srgbClr val="FFFFFF"/>
                </a:solidFill>
              </a:rPr>
              <a:t> de </a:t>
            </a:r>
            <a:r>
              <a:rPr lang="en-US" dirty="0" err="1">
                <a:solidFill>
                  <a:srgbClr val="FFFFFF"/>
                </a:solidFill>
              </a:rPr>
              <a:t>profesiones</a:t>
            </a:r>
            <a:br>
              <a:rPr lang="en-US" dirty="0">
                <a:solidFill>
                  <a:srgbClr val="FFFFFF"/>
                </a:solidFill>
              </a:rPr>
            </a:br>
            <a:r>
              <a:rPr lang="en-US" dirty="0">
                <a:solidFill>
                  <a:srgbClr val="FFFFFF"/>
                </a:solidFill>
              </a:rPr>
              <a:t>DEL COMUNICADOR</a:t>
            </a:r>
          </a:p>
        </p:txBody>
      </p:sp>
      <p:sp>
        <p:nvSpPr>
          <p:cNvPr id="3" name="Content Placeholder 2"/>
          <p:cNvSpPr>
            <a:spLocks noGrp="1"/>
          </p:cNvSpPr>
          <p:nvPr>
            <p:ph type="body" idx="1"/>
          </p:nvPr>
        </p:nvSpPr>
        <p:spPr>
          <a:xfrm>
            <a:off x="4951048" y="804333"/>
            <a:ext cx="6306003" cy="5249334"/>
          </a:xfrm>
        </p:spPr>
        <p:txBody>
          <a:bodyPr anchor="ctr">
            <a:normAutofit/>
          </a:bodyPr>
          <a:lstStyle/>
          <a:p>
            <a:pPr algn="just"/>
            <a:r>
              <a:rPr lang="en-US" sz="1500" b="1" dirty="0"/>
              <a:t>TÉCNICAS</a:t>
            </a:r>
          </a:p>
          <a:p>
            <a:pPr algn="just"/>
            <a:r>
              <a:rPr lang="en-US" sz="1500" dirty="0"/>
              <a:t>El </a:t>
            </a:r>
            <a:r>
              <a:rPr lang="en-US" sz="1500" dirty="0" err="1"/>
              <a:t>trabajo</a:t>
            </a:r>
            <a:r>
              <a:rPr lang="en-US" sz="1500" dirty="0"/>
              <a:t> del </a:t>
            </a:r>
            <a:r>
              <a:rPr lang="en-US" sz="1500" dirty="0" err="1"/>
              <a:t>comunicadorr</a:t>
            </a:r>
            <a:r>
              <a:rPr lang="en-US" sz="1500" dirty="0"/>
              <a:t> </a:t>
            </a:r>
            <a:r>
              <a:rPr lang="en-US" sz="1500" dirty="0" err="1"/>
              <a:t>concebido</a:t>
            </a:r>
            <a:r>
              <a:rPr lang="en-US" sz="1500" dirty="0"/>
              <a:t> </a:t>
            </a:r>
            <a:r>
              <a:rPr lang="en-US" sz="1500" dirty="0" err="1"/>
              <a:t>como</a:t>
            </a:r>
            <a:r>
              <a:rPr lang="en-US" sz="1500" dirty="0"/>
              <a:t> </a:t>
            </a:r>
            <a:r>
              <a:rPr lang="en-US" sz="1500" dirty="0" err="1"/>
              <a:t>oficio</a:t>
            </a:r>
            <a:r>
              <a:rPr lang="en-US" sz="1500" dirty="0"/>
              <a:t> </a:t>
            </a:r>
            <a:r>
              <a:rPr lang="en-US" sz="1500" dirty="0" err="1"/>
              <a:t>artesanal</a:t>
            </a:r>
            <a:endParaRPr lang="en-US" sz="1500" dirty="0"/>
          </a:p>
          <a:p>
            <a:pPr algn="just"/>
            <a:r>
              <a:rPr lang="en-US" sz="1500" b="1" dirty="0"/>
              <a:t>PRÁCTICAS </a:t>
            </a:r>
          </a:p>
          <a:p>
            <a:pPr algn="just"/>
            <a:r>
              <a:rPr lang="en-US" sz="1500" dirty="0"/>
              <a:t>El </a:t>
            </a:r>
            <a:r>
              <a:rPr lang="en-US" sz="1500" dirty="0" err="1"/>
              <a:t>comunicador</a:t>
            </a:r>
            <a:r>
              <a:rPr lang="en-US" sz="1500" dirty="0"/>
              <a:t> </a:t>
            </a:r>
            <a:r>
              <a:rPr lang="en-US" sz="1500" dirty="0" err="1"/>
              <a:t>estaría</a:t>
            </a:r>
            <a:r>
              <a:rPr lang="en-US" sz="1500" dirty="0"/>
              <a:t> </a:t>
            </a:r>
            <a:r>
              <a:rPr lang="en-US" sz="1500" dirty="0" err="1"/>
              <a:t>más</a:t>
            </a:r>
            <a:r>
              <a:rPr lang="en-US" sz="1500" dirty="0"/>
              <a:t> </a:t>
            </a:r>
            <a:r>
              <a:rPr lang="en-US" sz="1500" dirty="0" err="1"/>
              <a:t>preparado</a:t>
            </a:r>
            <a:r>
              <a:rPr lang="en-US" sz="1500" dirty="0"/>
              <a:t> para </a:t>
            </a:r>
            <a:r>
              <a:rPr lang="en-US" sz="1500" dirty="0" err="1"/>
              <a:t>formular</a:t>
            </a:r>
            <a:r>
              <a:rPr lang="en-US" sz="1500" dirty="0"/>
              <a:t> </a:t>
            </a:r>
            <a:r>
              <a:rPr lang="en-US" sz="1500" dirty="0" err="1"/>
              <a:t>juicios</a:t>
            </a:r>
            <a:r>
              <a:rPr lang="en-US" sz="1500" dirty="0"/>
              <a:t> </a:t>
            </a:r>
            <a:r>
              <a:rPr lang="en-US" sz="1500" dirty="0" err="1"/>
              <a:t>complejos</a:t>
            </a:r>
            <a:endParaRPr lang="en-US" sz="1500" dirty="0"/>
          </a:p>
          <a:p>
            <a:pPr algn="just"/>
            <a:r>
              <a:rPr lang="en-US" sz="1500" b="1" dirty="0"/>
              <a:t>ESTRATÉGICAS</a:t>
            </a:r>
          </a:p>
          <a:p>
            <a:pPr algn="just"/>
            <a:r>
              <a:rPr lang="en-US" sz="1500" dirty="0"/>
              <a:t>El </a:t>
            </a:r>
            <a:r>
              <a:rPr lang="en-US" sz="1500" dirty="0" err="1"/>
              <a:t>comunicador</a:t>
            </a:r>
            <a:r>
              <a:rPr lang="en-US" sz="1500" dirty="0"/>
              <a:t> </a:t>
            </a:r>
            <a:r>
              <a:rPr lang="en-US" sz="1500" dirty="0" err="1"/>
              <a:t>adquiere</a:t>
            </a:r>
            <a:r>
              <a:rPr lang="en-US" sz="1500" dirty="0"/>
              <a:t> una dimension </a:t>
            </a:r>
            <a:r>
              <a:rPr lang="en-US" sz="1500" dirty="0" err="1"/>
              <a:t>dialéctica</a:t>
            </a:r>
            <a:r>
              <a:rPr lang="en-US" sz="1500" dirty="0"/>
              <a:t>, </a:t>
            </a:r>
            <a:r>
              <a:rPr lang="en-US" sz="1500" dirty="0" err="1"/>
              <a:t>dispuesto</a:t>
            </a:r>
            <a:r>
              <a:rPr lang="en-US" sz="1500" dirty="0"/>
              <a:t> a </a:t>
            </a:r>
            <a:r>
              <a:rPr lang="en-US" sz="1500" dirty="0" err="1"/>
              <a:t>someter</a:t>
            </a:r>
            <a:r>
              <a:rPr lang="en-US" sz="1500" dirty="0"/>
              <a:t> </a:t>
            </a:r>
            <a:r>
              <a:rPr lang="en-US" sz="1500" dirty="0" err="1"/>
              <a:t>su</a:t>
            </a:r>
            <a:r>
              <a:rPr lang="en-US" sz="1500" dirty="0"/>
              <a:t> saber a un </a:t>
            </a:r>
            <a:r>
              <a:rPr lang="en-US" sz="1500" dirty="0" err="1"/>
              <a:t>examen</a:t>
            </a:r>
            <a:r>
              <a:rPr lang="en-US" sz="1500" dirty="0"/>
              <a:t> </a:t>
            </a:r>
            <a:r>
              <a:rPr lang="en-US" sz="1500" dirty="0" err="1"/>
              <a:t>sistemático</a:t>
            </a:r>
            <a:r>
              <a:rPr lang="en-US" sz="1500" dirty="0"/>
              <a:t>.</a:t>
            </a:r>
          </a:p>
        </p:txBody>
      </p:sp>
    </p:spTree>
    <p:extLst>
      <p:ext uri="{BB962C8B-B14F-4D97-AF65-F5344CB8AC3E}">
        <p14:creationId xmlns:p14="http://schemas.microsoft.com/office/powerpoint/2010/main" val="1373056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71061" y="804333"/>
            <a:ext cx="3985627" cy="5249334"/>
          </a:xfrm>
        </p:spPr>
        <p:txBody>
          <a:bodyPr>
            <a:normAutofit/>
          </a:bodyPr>
          <a:lstStyle/>
          <a:p>
            <a:pPr algn="r"/>
            <a:r>
              <a:rPr lang="en-US" dirty="0" err="1">
                <a:solidFill>
                  <a:srgbClr val="FFFFFF"/>
                </a:solidFill>
              </a:rPr>
              <a:t>Principales</a:t>
            </a:r>
            <a:r>
              <a:rPr lang="en-US" dirty="0">
                <a:solidFill>
                  <a:srgbClr val="FFFFFF"/>
                </a:solidFill>
              </a:rPr>
              <a:t> </a:t>
            </a:r>
            <a:r>
              <a:rPr lang="en-US" dirty="0" err="1">
                <a:solidFill>
                  <a:srgbClr val="FFFFFF"/>
                </a:solidFill>
              </a:rPr>
              <a:t>objetivos</a:t>
            </a:r>
            <a:r>
              <a:rPr lang="en-US" dirty="0">
                <a:solidFill>
                  <a:srgbClr val="FFFFFF"/>
                </a:solidFill>
              </a:rPr>
              <a:t> del </a:t>
            </a:r>
            <a:r>
              <a:rPr lang="en-US" dirty="0" err="1">
                <a:solidFill>
                  <a:srgbClr val="FFFFFF"/>
                </a:solidFill>
              </a:rPr>
              <a:t>conocimiento</a:t>
            </a:r>
            <a:r>
              <a:rPr lang="en-US" dirty="0">
                <a:solidFill>
                  <a:srgbClr val="FFFFFF"/>
                </a:solidFill>
              </a:rPr>
              <a:t> del </a:t>
            </a:r>
            <a:r>
              <a:rPr lang="en-US" dirty="0" err="1">
                <a:solidFill>
                  <a:srgbClr val="FFFFFF"/>
                </a:solidFill>
              </a:rPr>
              <a:t>comunicador</a:t>
            </a:r>
            <a:endParaRPr lang="en-US" dirty="0">
              <a:solidFill>
                <a:srgbClr val="FFFFFF"/>
              </a:solidFill>
            </a:endParaRPr>
          </a:p>
        </p:txBody>
      </p:sp>
      <p:graphicFrame>
        <p:nvGraphicFramePr>
          <p:cNvPr id="3" name="Diagrama 2">
            <a:extLst>
              <a:ext uri="{FF2B5EF4-FFF2-40B4-BE49-F238E27FC236}">
                <a16:creationId xmlns:a16="http://schemas.microsoft.com/office/drawing/2014/main" id="{95BE01D9-3786-294F-8183-753783869DF9}"/>
              </a:ext>
            </a:extLst>
          </p:cNvPr>
          <p:cNvGraphicFramePr/>
          <p:nvPr>
            <p:extLst>
              <p:ext uri="{D42A27DB-BD31-4B8C-83A1-F6EECF244321}">
                <p14:modId xmlns:p14="http://schemas.microsoft.com/office/powerpoint/2010/main" val="3409049118"/>
              </p:ext>
            </p:extLst>
          </p:nvPr>
        </p:nvGraphicFramePr>
        <p:xfrm>
          <a:off x="5446950" y="1199065"/>
          <a:ext cx="6306003" cy="52493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ángulo 3">
            <a:extLst>
              <a:ext uri="{FF2B5EF4-FFF2-40B4-BE49-F238E27FC236}">
                <a16:creationId xmlns:a16="http://schemas.microsoft.com/office/drawing/2014/main" id="{E2BD2D2F-CEE9-5742-B27D-9316B90E2325}"/>
              </a:ext>
            </a:extLst>
          </p:cNvPr>
          <p:cNvSpPr/>
          <p:nvPr/>
        </p:nvSpPr>
        <p:spPr>
          <a:xfrm>
            <a:off x="5599772" y="435001"/>
            <a:ext cx="6000361" cy="584775"/>
          </a:xfrm>
          <a:prstGeom prst="rect">
            <a:avLst/>
          </a:prstGeom>
        </p:spPr>
        <p:txBody>
          <a:bodyPr wrap="none">
            <a:spAutoFit/>
          </a:bodyPr>
          <a:lstStyle/>
          <a:p>
            <a:pPr lvl="0"/>
            <a:r>
              <a:rPr lang="en-US" sz="3200" b="1" i="1" dirty="0"/>
              <a:t>¡</a:t>
            </a:r>
            <a:r>
              <a:rPr lang="en-US" sz="3200" b="1" i="1" dirty="0" err="1"/>
              <a:t>Somos</a:t>
            </a:r>
            <a:r>
              <a:rPr lang="en-US" sz="3200" b="1" i="1" dirty="0"/>
              <a:t> </a:t>
            </a:r>
            <a:r>
              <a:rPr lang="en-US" sz="3200" b="1" i="1" dirty="0" err="1"/>
              <a:t>Doctores</a:t>
            </a:r>
            <a:r>
              <a:rPr lang="en-US" sz="3200" b="1" i="1" dirty="0"/>
              <a:t> de la Comunicación!</a:t>
            </a:r>
            <a:endParaRPr lang="es-EC" sz="3200" dirty="0"/>
          </a:p>
        </p:txBody>
      </p:sp>
    </p:spTree>
    <p:extLst>
      <p:ext uri="{BB962C8B-B14F-4D97-AF65-F5344CB8AC3E}">
        <p14:creationId xmlns:p14="http://schemas.microsoft.com/office/powerpoint/2010/main" val="1339657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E194971-2F2D-44B0-8AE6-FF2DCCEE0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a:extLst>
              <a:ext uri="{FF2B5EF4-FFF2-40B4-BE49-F238E27FC236}">
                <a16:creationId xmlns:a16="http://schemas.microsoft.com/office/drawing/2014/main" id="{1FF9A61E-EB11-4C46-82E1-3E00A3B4B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3" name="Straight Connector 12">
            <a:extLst>
              <a:ext uri="{FF2B5EF4-FFF2-40B4-BE49-F238E27FC236}">
                <a16:creationId xmlns:a16="http://schemas.microsoft.com/office/drawing/2014/main" id="{5E564EB3-35F2-4EFF-87DC-642DC02052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id="{62AE8E50-35D4-4D5A-A4BB-168CBB027D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16">
            <a:extLst>
              <a:ext uri="{FF2B5EF4-FFF2-40B4-BE49-F238E27FC236}">
                <a16:creationId xmlns:a16="http://schemas.microsoft.com/office/drawing/2014/main" id="{C37D1D6D-17D8-4296-B000-665D1892D0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0396" y="1276539"/>
            <a:ext cx="5570417" cy="4304276"/>
          </a:xfrm>
          <a:custGeom>
            <a:avLst/>
            <a:gdLst>
              <a:gd name="connsiteX0" fmla="*/ 4985599 w 5593163"/>
              <a:gd name="connsiteY0" fmla="*/ 636203 h 4305008"/>
              <a:gd name="connsiteX1" fmla="*/ 5528908 w 5593163"/>
              <a:gd name="connsiteY1" fmla="*/ 1181049 h 4305008"/>
              <a:gd name="connsiteX2" fmla="*/ 4985599 w 5593163"/>
              <a:gd name="connsiteY2" fmla="*/ 636203 h 4305008"/>
              <a:gd name="connsiteX3" fmla="*/ 4985599 w 5593163"/>
              <a:gd name="connsiteY3" fmla="*/ 2333028 h 4305008"/>
              <a:gd name="connsiteX4" fmla="*/ 5528908 w 5593163"/>
              <a:gd name="connsiteY4" fmla="*/ 2877874 h 4305008"/>
              <a:gd name="connsiteX5" fmla="*/ 4985599 w 5593163"/>
              <a:gd name="connsiteY5" fmla="*/ 2333028 h 4305008"/>
              <a:gd name="connsiteX6" fmla="*/ 4985597 w 5593163"/>
              <a:gd name="connsiteY6" fmla="*/ 2034258 h 4305008"/>
              <a:gd name="connsiteX7" fmla="*/ 5528906 w 5593163"/>
              <a:gd name="connsiteY7" fmla="*/ 1493690 h 4305008"/>
              <a:gd name="connsiteX8" fmla="*/ 4985597 w 5593163"/>
              <a:gd name="connsiteY8" fmla="*/ 2034258 h 4305008"/>
              <a:gd name="connsiteX9" fmla="*/ 4985597 w 5593163"/>
              <a:gd name="connsiteY9" fmla="*/ 3731083 h 4305008"/>
              <a:gd name="connsiteX10" fmla="*/ 5528906 w 5593163"/>
              <a:gd name="connsiteY10" fmla="*/ 3190516 h 4305008"/>
              <a:gd name="connsiteX11" fmla="*/ 4985597 w 5593163"/>
              <a:gd name="connsiteY11" fmla="*/ 3731083 h 4305008"/>
              <a:gd name="connsiteX12" fmla="*/ 4842232 w 5593163"/>
              <a:gd name="connsiteY12" fmla="*/ 503273 h 4305008"/>
              <a:gd name="connsiteX13" fmla="*/ 4842826 w 5593163"/>
              <a:gd name="connsiteY13" fmla="*/ 491833 h 4305008"/>
              <a:gd name="connsiteX14" fmla="*/ 4843324 w 5593163"/>
              <a:gd name="connsiteY14" fmla="*/ 491866 h 4305008"/>
              <a:gd name="connsiteX15" fmla="*/ 4843350 w 5593163"/>
              <a:gd name="connsiteY15" fmla="*/ 491372 h 4305008"/>
              <a:gd name="connsiteX16" fmla="*/ 4860437 w 5593163"/>
              <a:gd name="connsiteY16" fmla="*/ 492995 h 4305008"/>
              <a:gd name="connsiteX17" fmla="*/ 4955899 w 5593163"/>
              <a:gd name="connsiteY17" fmla="*/ 502060 h 4305008"/>
              <a:gd name="connsiteX18" fmla="*/ 4972112 w 5593163"/>
              <a:gd name="connsiteY18" fmla="*/ 503599 h 4305008"/>
              <a:gd name="connsiteX19" fmla="*/ 4972229 w 5593163"/>
              <a:gd name="connsiteY19" fmla="*/ 504747 h 4305008"/>
              <a:gd name="connsiteX20" fmla="*/ 5583809 w 5593163"/>
              <a:gd name="connsiteY20" fmla="*/ 948988 h 4305008"/>
              <a:gd name="connsiteX21" fmla="*/ 5593163 w 5593163"/>
              <a:gd name="connsiteY21" fmla="*/ 971822 h 4305008"/>
              <a:gd name="connsiteX22" fmla="*/ 5593163 w 5593163"/>
              <a:gd name="connsiteY22" fmla="*/ 1318474 h 4305008"/>
              <a:gd name="connsiteX23" fmla="*/ 5558612 w 5593163"/>
              <a:gd name="connsiteY23" fmla="*/ 1315193 h 4305008"/>
              <a:gd name="connsiteX24" fmla="*/ 5542395 w 5593163"/>
              <a:gd name="connsiteY24" fmla="*/ 1313653 h 4305008"/>
              <a:gd name="connsiteX25" fmla="*/ 5542279 w 5593163"/>
              <a:gd name="connsiteY25" fmla="*/ 1312505 h 4305008"/>
              <a:gd name="connsiteX26" fmla="*/ 4852114 w 5593163"/>
              <a:gd name="connsiteY26" fmla="*/ 619464 h 4305008"/>
              <a:gd name="connsiteX27" fmla="*/ 4851608 w 5593163"/>
              <a:gd name="connsiteY27" fmla="*/ 619401 h 4305008"/>
              <a:gd name="connsiteX28" fmla="*/ 4851070 w 5593163"/>
              <a:gd name="connsiteY28" fmla="*/ 612725 h 4305008"/>
              <a:gd name="connsiteX29" fmla="*/ 4843603 w 5593163"/>
              <a:gd name="connsiteY29" fmla="*/ 520249 h 4305008"/>
              <a:gd name="connsiteX30" fmla="*/ 4842232 w 5593163"/>
              <a:gd name="connsiteY30" fmla="*/ 503273 h 4305008"/>
              <a:gd name="connsiteX31" fmla="*/ 4842232 w 5593163"/>
              <a:gd name="connsiteY31" fmla="*/ 2200098 h 4305008"/>
              <a:gd name="connsiteX32" fmla="*/ 4842826 w 5593163"/>
              <a:gd name="connsiteY32" fmla="*/ 2188658 h 4305008"/>
              <a:gd name="connsiteX33" fmla="*/ 4843324 w 5593163"/>
              <a:gd name="connsiteY33" fmla="*/ 2188691 h 4305008"/>
              <a:gd name="connsiteX34" fmla="*/ 4843350 w 5593163"/>
              <a:gd name="connsiteY34" fmla="*/ 2188197 h 4305008"/>
              <a:gd name="connsiteX35" fmla="*/ 4860437 w 5593163"/>
              <a:gd name="connsiteY35" fmla="*/ 2189820 h 4305008"/>
              <a:gd name="connsiteX36" fmla="*/ 4955899 w 5593163"/>
              <a:gd name="connsiteY36" fmla="*/ 2198885 h 4305008"/>
              <a:gd name="connsiteX37" fmla="*/ 4972112 w 5593163"/>
              <a:gd name="connsiteY37" fmla="*/ 2200424 h 4305008"/>
              <a:gd name="connsiteX38" fmla="*/ 4972229 w 5593163"/>
              <a:gd name="connsiteY38" fmla="*/ 2201572 h 4305008"/>
              <a:gd name="connsiteX39" fmla="*/ 5583809 w 5593163"/>
              <a:gd name="connsiteY39" fmla="*/ 2645813 h 4305008"/>
              <a:gd name="connsiteX40" fmla="*/ 5593163 w 5593163"/>
              <a:gd name="connsiteY40" fmla="*/ 2668647 h 4305008"/>
              <a:gd name="connsiteX41" fmla="*/ 5593163 w 5593163"/>
              <a:gd name="connsiteY41" fmla="*/ 3015299 h 4305008"/>
              <a:gd name="connsiteX42" fmla="*/ 5558612 w 5593163"/>
              <a:gd name="connsiteY42" fmla="*/ 3012018 h 4305008"/>
              <a:gd name="connsiteX43" fmla="*/ 5542395 w 5593163"/>
              <a:gd name="connsiteY43" fmla="*/ 3010478 h 4305008"/>
              <a:gd name="connsiteX44" fmla="*/ 5542279 w 5593163"/>
              <a:gd name="connsiteY44" fmla="*/ 3009330 h 4305008"/>
              <a:gd name="connsiteX45" fmla="*/ 4852114 w 5593163"/>
              <a:gd name="connsiteY45" fmla="*/ 2316289 h 4305008"/>
              <a:gd name="connsiteX46" fmla="*/ 4851608 w 5593163"/>
              <a:gd name="connsiteY46" fmla="*/ 2316226 h 4305008"/>
              <a:gd name="connsiteX47" fmla="*/ 4851070 w 5593163"/>
              <a:gd name="connsiteY47" fmla="*/ 2309550 h 4305008"/>
              <a:gd name="connsiteX48" fmla="*/ 4843603 w 5593163"/>
              <a:gd name="connsiteY48" fmla="*/ 2217074 h 4305008"/>
              <a:gd name="connsiteX49" fmla="*/ 4842232 w 5593163"/>
              <a:gd name="connsiteY49" fmla="*/ 2200098 h 4305008"/>
              <a:gd name="connsiteX50" fmla="*/ 4842232 w 5593163"/>
              <a:gd name="connsiteY50" fmla="*/ 3896923 h 4305008"/>
              <a:gd name="connsiteX51" fmla="*/ 4842826 w 5593163"/>
              <a:gd name="connsiteY51" fmla="*/ 3885483 h 4305008"/>
              <a:gd name="connsiteX52" fmla="*/ 4843324 w 5593163"/>
              <a:gd name="connsiteY52" fmla="*/ 3885516 h 4305008"/>
              <a:gd name="connsiteX53" fmla="*/ 4843350 w 5593163"/>
              <a:gd name="connsiteY53" fmla="*/ 3885022 h 4305008"/>
              <a:gd name="connsiteX54" fmla="*/ 4860437 w 5593163"/>
              <a:gd name="connsiteY54" fmla="*/ 3886645 h 4305008"/>
              <a:gd name="connsiteX55" fmla="*/ 4955899 w 5593163"/>
              <a:gd name="connsiteY55" fmla="*/ 3895710 h 4305008"/>
              <a:gd name="connsiteX56" fmla="*/ 4972112 w 5593163"/>
              <a:gd name="connsiteY56" fmla="*/ 3897249 h 4305008"/>
              <a:gd name="connsiteX57" fmla="*/ 4972229 w 5593163"/>
              <a:gd name="connsiteY57" fmla="*/ 3898397 h 4305008"/>
              <a:gd name="connsiteX58" fmla="*/ 5532481 w 5593163"/>
              <a:gd name="connsiteY58" fmla="*/ 4255797 h 4305008"/>
              <a:gd name="connsiteX59" fmla="*/ 5560926 w 5593163"/>
              <a:gd name="connsiteY59" fmla="*/ 4305008 h 4305008"/>
              <a:gd name="connsiteX60" fmla="*/ 5409877 w 5593163"/>
              <a:gd name="connsiteY60" fmla="*/ 4305008 h 4305008"/>
              <a:gd name="connsiteX61" fmla="*/ 5357754 w 5593163"/>
              <a:gd name="connsiteY61" fmla="*/ 4241205 h 4305008"/>
              <a:gd name="connsiteX62" fmla="*/ 4985599 w 5593163"/>
              <a:gd name="connsiteY62" fmla="*/ 4029853 h 4305008"/>
              <a:gd name="connsiteX63" fmla="*/ 5084780 w 5593163"/>
              <a:gd name="connsiteY63" fmla="*/ 4271827 h 4305008"/>
              <a:gd name="connsiteX64" fmla="*/ 5111462 w 5593163"/>
              <a:gd name="connsiteY64" fmla="*/ 4305008 h 4305008"/>
              <a:gd name="connsiteX65" fmla="*/ 4957353 w 5593163"/>
              <a:gd name="connsiteY65" fmla="*/ 4305008 h 4305008"/>
              <a:gd name="connsiteX66" fmla="*/ 4927231 w 5593163"/>
              <a:gd name="connsiteY66" fmla="*/ 4254710 h 4305008"/>
              <a:gd name="connsiteX67" fmla="*/ 4852114 w 5593163"/>
              <a:gd name="connsiteY67" fmla="*/ 4013114 h 4305008"/>
              <a:gd name="connsiteX68" fmla="*/ 4851608 w 5593163"/>
              <a:gd name="connsiteY68" fmla="*/ 4013051 h 4305008"/>
              <a:gd name="connsiteX69" fmla="*/ 4851070 w 5593163"/>
              <a:gd name="connsiteY69" fmla="*/ 4006375 h 4305008"/>
              <a:gd name="connsiteX70" fmla="*/ 4843603 w 5593163"/>
              <a:gd name="connsiteY70" fmla="*/ 3913899 h 4305008"/>
              <a:gd name="connsiteX71" fmla="*/ 4842232 w 5593163"/>
              <a:gd name="connsiteY71" fmla="*/ 3896923 h 4305008"/>
              <a:gd name="connsiteX72" fmla="*/ 4842230 w 5593163"/>
              <a:gd name="connsiteY72" fmla="*/ 469318 h 4305008"/>
              <a:gd name="connsiteX73" fmla="*/ 4843601 w 5593163"/>
              <a:gd name="connsiteY73" fmla="*/ 452471 h 4305008"/>
              <a:gd name="connsiteX74" fmla="*/ 4851065 w 5593163"/>
              <a:gd name="connsiteY74" fmla="*/ 360740 h 4305008"/>
              <a:gd name="connsiteX75" fmla="*/ 4851605 w 5593163"/>
              <a:gd name="connsiteY75" fmla="*/ 354103 h 4305008"/>
              <a:gd name="connsiteX76" fmla="*/ 4852110 w 5593163"/>
              <a:gd name="connsiteY76" fmla="*/ 354040 h 4305008"/>
              <a:gd name="connsiteX77" fmla="*/ 4936323 w 5593163"/>
              <a:gd name="connsiteY77" fmla="*/ 96778 h 4305008"/>
              <a:gd name="connsiteX78" fmla="*/ 4998957 w 5593163"/>
              <a:gd name="connsiteY78" fmla="*/ 0 h 4305008"/>
              <a:gd name="connsiteX79" fmla="*/ 5167333 w 5593163"/>
              <a:gd name="connsiteY79" fmla="*/ 0 h 4305008"/>
              <a:gd name="connsiteX80" fmla="*/ 5099105 w 5593163"/>
              <a:gd name="connsiteY80" fmla="*/ 76659 h 4305008"/>
              <a:gd name="connsiteX81" fmla="*/ 4985597 w 5593163"/>
              <a:gd name="connsiteY81" fmla="*/ 337433 h 4305008"/>
              <a:gd name="connsiteX82" fmla="*/ 5424571 w 5593163"/>
              <a:gd name="connsiteY82" fmla="*/ 44350 h 4305008"/>
              <a:gd name="connsiteX83" fmla="*/ 5446799 w 5593163"/>
              <a:gd name="connsiteY83" fmla="*/ 0 h 4305008"/>
              <a:gd name="connsiteX84" fmla="*/ 5593163 w 5593163"/>
              <a:gd name="connsiteY84" fmla="*/ 0 h 4305008"/>
              <a:gd name="connsiteX85" fmla="*/ 5593163 w 5593163"/>
              <a:gd name="connsiteY85" fmla="*/ 4197 h 4305008"/>
              <a:gd name="connsiteX86" fmla="*/ 5543598 w 5593163"/>
              <a:gd name="connsiteY86" fmla="*/ 95636 h 4305008"/>
              <a:gd name="connsiteX87" fmla="*/ 4972226 w 5593163"/>
              <a:gd name="connsiteY87" fmla="*/ 467856 h 4305008"/>
              <a:gd name="connsiteX88" fmla="*/ 4972110 w 5593163"/>
              <a:gd name="connsiteY88" fmla="*/ 468995 h 4305008"/>
              <a:gd name="connsiteX89" fmla="*/ 4955893 w 5593163"/>
              <a:gd name="connsiteY89" fmla="*/ 470523 h 4305008"/>
              <a:gd name="connsiteX90" fmla="*/ 4860466 w 5593163"/>
              <a:gd name="connsiteY90" fmla="*/ 479514 h 4305008"/>
              <a:gd name="connsiteX91" fmla="*/ 4843348 w 5593163"/>
              <a:gd name="connsiteY91" fmla="*/ 481127 h 4305008"/>
              <a:gd name="connsiteX92" fmla="*/ 4843322 w 5593163"/>
              <a:gd name="connsiteY92" fmla="*/ 480636 h 4305008"/>
              <a:gd name="connsiteX93" fmla="*/ 4842823 w 5593163"/>
              <a:gd name="connsiteY93" fmla="*/ 480669 h 4305008"/>
              <a:gd name="connsiteX94" fmla="*/ 4842230 w 5593163"/>
              <a:gd name="connsiteY94" fmla="*/ 469318 h 4305008"/>
              <a:gd name="connsiteX95" fmla="*/ 4842230 w 5593163"/>
              <a:gd name="connsiteY95" fmla="*/ 2166144 h 4305008"/>
              <a:gd name="connsiteX96" fmla="*/ 4843601 w 5593163"/>
              <a:gd name="connsiteY96" fmla="*/ 2149296 h 4305008"/>
              <a:gd name="connsiteX97" fmla="*/ 4851065 w 5593163"/>
              <a:gd name="connsiteY97" fmla="*/ 2057565 h 4305008"/>
              <a:gd name="connsiteX98" fmla="*/ 4851605 w 5593163"/>
              <a:gd name="connsiteY98" fmla="*/ 2050928 h 4305008"/>
              <a:gd name="connsiteX99" fmla="*/ 4852110 w 5593163"/>
              <a:gd name="connsiteY99" fmla="*/ 2050865 h 4305008"/>
              <a:gd name="connsiteX100" fmla="*/ 5542276 w 5593163"/>
              <a:gd name="connsiteY100" fmla="*/ 1363267 h 4305008"/>
              <a:gd name="connsiteX101" fmla="*/ 5542393 w 5593163"/>
              <a:gd name="connsiteY101" fmla="*/ 1362128 h 4305008"/>
              <a:gd name="connsiteX102" fmla="*/ 5558606 w 5593163"/>
              <a:gd name="connsiteY102" fmla="*/ 1360601 h 4305008"/>
              <a:gd name="connsiteX103" fmla="*/ 5593163 w 5593163"/>
              <a:gd name="connsiteY103" fmla="*/ 1357345 h 4305008"/>
              <a:gd name="connsiteX104" fmla="*/ 5593163 w 5593163"/>
              <a:gd name="connsiteY104" fmla="*/ 1701268 h 4305008"/>
              <a:gd name="connsiteX105" fmla="*/ 5583807 w 5593163"/>
              <a:gd name="connsiteY105" fmla="*/ 1723929 h 4305008"/>
              <a:gd name="connsiteX106" fmla="*/ 4972226 w 5593163"/>
              <a:gd name="connsiteY106" fmla="*/ 2164681 h 4305008"/>
              <a:gd name="connsiteX107" fmla="*/ 4972110 w 5593163"/>
              <a:gd name="connsiteY107" fmla="*/ 2165820 h 4305008"/>
              <a:gd name="connsiteX108" fmla="*/ 4955893 w 5593163"/>
              <a:gd name="connsiteY108" fmla="*/ 2167348 h 4305008"/>
              <a:gd name="connsiteX109" fmla="*/ 4860466 w 5593163"/>
              <a:gd name="connsiteY109" fmla="*/ 2176339 h 4305008"/>
              <a:gd name="connsiteX110" fmla="*/ 4843348 w 5593163"/>
              <a:gd name="connsiteY110" fmla="*/ 2177952 h 4305008"/>
              <a:gd name="connsiteX111" fmla="*/ 4843322 w 5593163"/>
              <a:gd name="connsiteY111" fmla="*/ 2177461 h 4305008"/>
              <a:gd name="connsiteX112" fmla="*/ 4842823 w 5593163"/>
              <a:gd name="connsiteY112" fmla="*/ 2177494 h 4305008"/>
              <a:gd name="connsiteX113" fmla="*/ 4842230 w 5593163"/>
              <a:gd name="connsiteY113" fmla="*/ 2166144 h 4305008"/>
              <a:gd name="connsiteX114" fmla="*/ 4842230 w 5593163"/>
              <a:gd name="connsiteY114" fmla="*/ 3862969 h 4305008"/>
              <a:gd name="connsiteX115" fmla="*/ 4843601 w 5593163"/>
              <a:gd name="connsiteY115" fmla="*/ 3846121 h 4305008"/>
              <a:gd name="connsiteX116" fmla="*/ 4851065 w 5593163"/>
              <a:gd name="connsiteY116" fmla="*/ 3754390 h 4305008"/>
              <a:gd name="connsiteX117" fmla="*/ 4851605 w 5593163"/>
              <a:gd name="connsiteY117" fmla="*/ 3747753 h 4305008"/>
              <a:gd name="connsiteX118" fmla="*/ 4852110 w 5593163"/>
              <a:gd name="connsiteY118" fmla="*/ 3747690 h 4305008"/>
              <a:gd name="connsiteX119" fmla="*/ 5542276 w 5593163"/>
              <a:gd name="connsiteY119" fmla="*/ 3060092 h 4305008"/>
              <a:gd name="connsiteX120" fmla="*/ 5542393 w 5593163"/>
              <a:gd name="connsiteY120" fmla="*/ 3058953 h 4305008"/>
              <a:gd name="connsiteX121" fmla="*/ 5558606 w 5593163"/>
              <a:gd name="connsiteY121" fmla="*/ 3057426 h 4305008"/>
              <a:gd name="connsiteX122" fmla="*/ 5593163 w 5593163"/>
              <a:gd name="connsiteY122" fmla="*/ 3054170 h 4305008"/>
              <a:gd name="connsiteX123" fmla="*/ 5593163 w 5593163"/>
              <a:gd name="connsiteY123" fmla="*/ 3398093 h 4305008"/>
              <a:gd name="connsiteX124" fmla="*/ 5583807 w 5593163"/>
              <a:gd name="connsiteY124" fmla="*/ 3420754 h 4305008"/>
              <a:gd name="connsiteX125" fmla="*/ 4972226 w 5593163"/>
              <a:gd name="connsiteY125" fmla="*/ 3861506 h 4305008"/>
              <a:gd name="connsiteX126" fmla="*/ 4972110 w 5593163"/>
              <a:gd name="connsiteY126" fmla="*/ 3862645 h 4305008"/>
              <a:gd name="connsiteX127" fmla="*/ 4955893 w 5593163"/>
              <a:gd name="connsiteY127" fmla="*/ 3864173 h 4305008"/>
              <a:gd name="connsiteX128" fmla="*/ 4860466 w 5593163"/>
              <a:gd name="connsiteY128" fmla="*/ 3873164 h 4305008"/>
              <a:gd name="connsiteX129" fmla="*/ 4843348 w 5593163"/>
              <a:gd name="connsiteY129" fmla="*/ 3874777 h 4305008"/>
              <a:gd name="connsiteX130" fmla="*/ 4843322 w 5593163"/>
              <a:gd name="connsiteY130" fmla="*/ 3874286 h 4305008"/>
              <a:gd name="connsiteX131" fmla="*/ 4842823 w 5593163"/>
              <a:gd name="connsiteY131" fmla="*/ 3874319 h 4305008"/>
              <a:gd name="connsiteX132" fmla="*/ 4842230 w 5593163"/>
              <a:gd name="connsiteY132" fmla="*/ 3862969 h 4305008"/>
              <a:gd name="connsiteX133" fmla="*/ 4135041 w 5593163"/>
              <a:gd name="connsiteY133" fmla="*/ 1181049 h 4305008"/>
              <a:gd name="connsiteX134" fmla="*/ 4678350 w 5593163"/>
              <a:gd name="connsiteY134" fmla="*/ 636203 h 4305008"/>
              <a:gd name="connsiteX135" fmla="*/ 4135041 w 5593163"/>
              <a:gd name="connsiteY135" fmla="*/ 1181049 h 4305008"/>
              <a:gd name="connsiteX136" fmla="*/ 4135041 w 5593163"/>
              <a:gd name="connsiteY136" fmla="*/ 1493690 h 4305008"/>
              <a:gd name="connsiteX137" fmla="*/ 4678350 w 5593163"/>
              <a:gd name="connsiteY137" fmla="*/ 2034258 h 4305008"/>
              <a:gd name="connsiteX138" fmla="*/ 4135041 w 5593163"/>
              <a:gd name="connsiteY138" fmla="*/ 1493690 h 4305008"/>
              <a:gd name="connsiteX139" fmla="*/ 4135041 w 5593163"/>
              <a:gd name="connsiteY139" fmla="*/ 2877874 h 4305008"/>
              <a:gd name="connsiteX140" fmla="*/ 4678350 w 5593163"/>
              <a:gd name="connsiteY140" fmla="*/ 2333028 h 4305008"/>
              <a:gd name="connsiteX141" fmla="*/ 4135041 w 5593163"/>
              <a:gd name="connsiteY141" fmla="*/ 2877874 h 4305008"/>
              <a:gd name="connsiteX142" fmla="*/ 4135041 w 5593163"/>
              <a:gd name="connsiteY142" fmla="*/ 3190516 h 4305008"/>
              <a:gd name="connsiteX143" fmla="*/ 4678350 w 5593163"/>
              <a:gd name="connsiteY143" fmla="*/ 3731083 h 4305008"/>
              <a:gd name="connsiteX144" fmla="*/ 4135041 w 5593163"/>
              <a:gd name="connsiteY144" fmla="*/ 3190516 h 4305008"/>
              <a:gd name="connsiteX145" fmla="*/ 4103022 w 5593163"/>
              <a:gd name="connsiteY145" fmla="*/ 4305008 h 4305008"/>
              <a:gd name="connsiteX146" fmla="*/ 4131467 w 5593163"/>
              <a:gd name="connsiteY146" fmla="*/ 4255797 h 4305008"/>
              <a:gd name="connsiteX147" fmla="*/ 4691720 w 5593163"/>
              <a:gd name="connsiteY147" fmla="*/ 3898397 h 4305008"/>
              <a:gd name="connsiteX148" fmla="*/ 4691837 w 5593163"/>
              <a:gd name="connsiteY148" fmla="*/ 3897249 h 4305008"/>
              <a:gd name="connsiteX149" fmla="*/ 4708050 w 5593163"/>
              <a:gd name="connsiteY149" fmla="*/ 3895710 h 4305008"/>
              <a:gd name="connsiteX150" fmla="*/ 4803512 w 5593163"/>
              <a:gd name="connsiteY150" fmla="*/ 3886645 h 4305008"/>
              <a:gd name="connsiteX151" fmla="*/ 4820599 w 5593163"/>
              <a:gd name="connsiteY151" fmla="*/ 3885022 h 4305008"/>
              <a:gd name="connsiteX152" fmla="*/ 4820625 w 5593163"/>
              <a:gd name="connsiteY152" fmla="*/ 3885516 h 4305008"/>
              <a:gd name="connsiteX153" fmla="*/ 4821123 w 5593163"/>
              <a:gd name="connsiteY153" fmla="*/ 3885483 h 4305008"/>
              <a:gd name="connsiteX154" fmla="*/ 4821717 w 5593163"/>
              <a:gd name="connsiteY154" fmla="*/ 3896923 h 4305008"/>
              <a:gd name="connsiteX155" fmla="*/ 4820346 w 5593163"/>
              <a:gd name="connsiteY155" fmla="*/ 3913899 h 4305008"/>
              <a:gd name="connsiteX156" fmla="*/ 4812879 w 5593163"/>
              <a:gd name="connsiteY156" fmla="*/ 4006375 h 4305008"/>
              <a:gd name="connsiteX157" fmla="*/ 4812341 w 5593163"/>
              <a:gd name="connsiteY157" fmla="*/ 4013051 h 4305008"/>
              <a:gd name="connsiteX158" fmla="*/ 4811835 w 5593163"/>
              <a:gd name="connsiteY158" fmla="*/ 4013114 h 4305008"/>
              <a:gd name="connsiteX159" fmla="*/ 4736718 w 5593163"/>
              <a:gd name="connsiteY159" fmla="*/ 4254710 h 4305008"/>
              <a:gd name="connsiteX160" fmla="*/ 4706597 w 5593163"/>
              <a:gd name="connsiteY160" fmla="*/ 4305008 h 4305008"/>
              <a:gd name="connsiteX161" fmla="*/ 4552487 w 5593163"/>
              <a:gd name="connsiteY161" fmla="*/ 4305008 h 4305008"/>
              <a:gd name="connsiteX162" fmla="*/ 4579169 w 5593163"/>
              <a:gd name="connsiteY162" fmla="*/ 4271827 h 4305008"/>
              <a:gd name="connsiteX163" fmla="*/ 4678350 w 5593163"/>
              <a:gd name="connsiteY163" fmla="*/ 4029853 h 4305008"/>
              <a:gd name="connsiteX164" fmla="*/ 4306196 w 5593163"/>
              <a:gd name="connsiteY164" fmla="*/ 4241205 h 4305008"/>
              <a:gd name="connsiteX165" fmla="*/ 4254073 w 5593163"/>
              <a:gd name="connsiteY165" fmla="*/ 4305008 h 4305008"/>
              <a:gd name="connsiteX166" fmla="*/ 4068511 w 5593163"/>
              <a:gd name="connsiteY166" fmla="*/ 0 h 4305008"/>
              <a:gd name="connsiteX167" fmla="*/ 4217148 w 5593163"/>
              <a:gd name="connsiteY167" fmla="*/ 0 h 4305008"/>
              <a:gd name="connsiteX168" fmla="*/ 4239376 w 5593163"/>
              <a:gd name="connsiteY168" fmla="*/ 44350 h 4305008"/>
              <a:gd name="connsiteX169" fmla="*/ 4678350 w 5593163"/>
              <a:gd name="connsiteY169" fmla="*/ 337433 h 4305008"/>
              <a:gd name="connsiteX170" fmla="*/ 4564842 w 5593163"/>
              <a:gd name="connsiteY170" fmla="*/ 76659 h 4305008"/>
              <a:gd name="connsiteX171" fmla="*/ 4496615 w 5593163"/>
              <a:gd name="connsiteY171" fmla="*/ 0 h 4305008"/>
              <a:gd name="connsiteX172" fmla="*/ 4664989 w 5593163"/>
              <a:gd name="connsiteY172" fmla="*/ 0 h 4305008"/>
              <a:gd name="connsiteX173" fmla="*/ 4727623 w 5593163"/>
              <a:gd name="connsiteY173" fmla="*/ 96778 h 4305008"/>
              <a:gd name="connsiteX174" fmla="*/ 4811836 w 5593163"/>
              <a:gd name="connsiteY174" fmla="*/ 354040 h 4305008"/>
              <a:gd name="connsiteX175" fmla="*/ 4812342 w 5593163"/>
              <a:gd name="connsiteY175" fmla="*/ 354103 h 4305008"/>
              <a:gd name="connsiteX176" fmla="*/ 4812882 w 5593163"/>
              <a:gd name="connsiteY176" fmla="*/ 360740 h 4305008"/>
              <a:gd name="connsiteX177" fmla="*/ 4820346 w 5593163"/>
              <a:gd name="connsiteY177" fmla="*/ 452471 h 4305008"/>
              <a:gd name="connsiteX178" fmla="*/ 4821717 w 5593163"/>
              <a:gd name="connsiteY178" fmla="*/ 469318 h 4305008"/>
              <a:gd name="connsiteX179" fmla="*/ 4821124 w 5593163"/>
              <a:gd name="connsiteY179" fmla="*/ 480669 h 4305008"/>
              <a:gd name="connsiteX180" fmla="*/ 4820625 w 5593163"/>
              <a:gd name="connsiteY180" fmla="*/ 480636 h 4305008"/>
              <a:gd name="connsiteX181" fmla="*/ 4820599 w 5593163"/>
              <a:gd name="connsiteY181" fmla="*/ 481127 h 4305008"/>
              <a:gd name="connsiteX182" fmla="*/ 4803481 w 5593163"/>
              <a:gd name="connsiteY182" fmla="*/ 479514 h 4305008"/>
              <a:gd name="connsiteX183" fmla="*/ 4708054 w 5593163"/>
              <a:gd name="connsiteY183" fmla="*/ 470523 h 4305008"/>
              <a:gd name="connsiteX184" fmla="*/ 4691837 w 5593163"/>
              <a:gd name="connsiteY184" fmla="*/ 468995 h 4305008"/>
              <a:gd name="connsiteX185" fmla="*/ 4691721 w 5593163"/>
              <a:gd name="connsiteY185" fmla="*/ 467856 h 4305008"/>
              <a:gd name="connsiteX186" fmla="*/ 4120350 w 5593163"/>
              <a:gd name="connsiteY186" fmla="*/ 95636 h 4305008"/>
              <a:gd name="connsiteX187" fmla="*/ 3991674 w 5593163"/>
              <a:gd name="connsiteY187" fmla="*/ 1313979 h 4305008"/>
              <a:gd name="connsiteX188" fmla="*/ 3993045 w 5593163"/>
              <a:gd name="connsiteY188" fmla="*/ 1296998 h 4305008"/>
              <a:gd name="connsiteX189" fmla="*/ 4000509 w 5593163"/>
              <a:gd name="connsiteY189" fmla="*/ 1204541 h 4305008"/>
              <a:gd name="connsiteX190" fmla="*/ 4001049 w 5593163"/>
              <a:gd name="connsiteY190" fmla="*/ 1197851 h 4305008"/>
              <a:gd name="connsiteX191" fmla="*/ 4001555 w 5593163"/>
              <a:gd name="connsiteY191" fmla="*/ 1197788 h 4305008"/>
              <a:gd name="connsiteX192" fmla="*/ 4691720 w 5593163"/>
              <a:gd name="connsiteY192" fmla="*/ 504747 h 4305008"/>
              <a:gd name="connsiteX193" fmla="*/ 4691837 w 5593163"/>
              <a:gd name="connsiteY193" fmla="*/ 503599 h 4305008"/>
              <a:gd name="connsiteX194" fmla="*/ 4708050 w 5593163"/>
              <a:gd name="connsiteY194" fmla="*/ 502060 h 4305008"/>
              <a:gd name="connsiteX195" fmla="*/ 4803512 w 5593163"/>
              <a:gd name="connsiteY195" fmla="*/ 492995 h 4305008"/>
              <a:gd name="connsiteX196" fmla="*/ 4820599 w 5593163"/>
              <a:gd name="connsiteY196" fmla="*/ 491372 h 4305008"/>
              <a:gd name="connsiteX197" fmla="*/ 4820625 w 5593163"/>
              <a:gd name="connsiteY197" fmla="*/ 491866 h 4305008"/>
              <a:gd name="connsiteX198" fmla="*/ 4821123 w 5593163"/>
              <a:gd name="connsiteY198" fmla="*/ 491833 h 4305008"/>
              <a:gd name="connsiteX199" fmla="*/ 4821717 w 5593163"/>
              <a:gd name="connsiteY199" fmla="*/ 503273 h 4305008"/>
              <a:gd name="connsiteX200" fmla="*/ 4820346 w 5593163"/>
              <a:gd name="connsiteY200" fmla="*/ 520249 h 4305008"/>
              <a:gd name="connsiteX201" fmla="*/ 4812879 w 5593163"/>
              <a:gd name="connsiteY201" fmla="*/ 612725 h 4305008"/>
              <a:gd name="connsiteX202" fmla="*/ 4812341 w 5593163"/>
              <a:gd name="connsiteY202" fmla="*/ 619401 h 4305008"/>
              <a:gd name="connsiteX203" fmla="*/ 4811835 w 5593163"/>
              <a:gd name="connsiteY203" fmla="*/ 619464 h 4305008"/>
              <a:gd name="connsiteX204" fmla="*/ 4121670 w 5593163"/>
              <a:gd name="connsiteY204" fmla="*/ 1312505 h 4305008"/>
              <a:gd name="connsiteX205" fmla="*/ 4121554 w 5593163"/>
              <a:gd name="connsiteY205" fmla="*/ 1313653 h 4305008"/>
              <a:gd name="connsiteX206" fmla="*/ 4105337 w 5593163"/>
              <a:gd name="connsiteY206" fmla="*/ 1315193 h 4305008"/>
              <a:gd name="connsiteX207" fmla="*/ 4009911 w 5593163"/>
              <a:gd name="connsiteY207" fmla="*/ 1324255 h 4305008"/>
              <a:gd name="connsiteX208" fmla="*/ 3992792 w 5593163"/>
              <a:gd name="connsiteY208" fmla="*/ 1325881 h 4305008"/>
              <a:gd name="connsiteX209" fmla="*/ 3992766 w 5593163"/>
              <a:gd name="connsiteY209" fmla="*/ 1325386 h 4305008"/>
              <a:gd name="connsiteX210" fmla="*/ 3992267 w 5593163"/>
              <a:gd name="connsiteY210" fmla="*/ 1325419 h 4305008"/>
              <a:gd name="connsiteX211" fmla="*/ 3991674 w 5593163"/>
              <a:gd name="connsiteY211" fmla="*/ 1313979 h 4305008"/>
              <a:gd name="connsiteX212" fmla="*/ 3991674 w 5593163"/>
              <a:gd name="connsiteY212" fmla="*/ 1361805 h 4305008"/>
              <a:gd name="connsiteX213" fmla="*/ 3992268 w 5593163"/>
              <a:gd name="connsiteY213" fmla="*/ 1350455 h 4305008"/>
              <a:gd name="connsiteX214" fmla="*/ 3992766 w 5593163"/>
              <a:gd name="connsiteY214" fmla="*/ 1350487 h 4305008"/>
              <a:gd name="connsiteX215" fmla="*/ 3992792 w 5593163"/>
              <a:gd name="connsiteY215" fmla="*/ 1349997 h 4305008"/>
              <a:gd name="connsiteX216" fmla="*/ 4009880 w 5593163"/>
              <a:gd name="connsiteY216" fmla="*/ 1351607 h 4305008"/>
              <a:gd name="connsiteX217" fmla="*/ 4105341 w 5593163"/>
              <a:gd name="connsiteY217" fmla="*/ 1360601 h 4305008"/>
              <a:gd name="connsiteX218" fmla="*/ 4121554 w 5593163"/>
              <a:gd name="connsiteY218" fmla="*/ 1362128 h 4305008"/>
              <a:gd name="connsiteX219" fmla="*/ 4121671 w 5593163"/>
              <a:gd name="connsiteY219" fmla="*/ 1363267 h 4305008"/>
              <a:gd name="connsiteX220" fmla="*/ 4811836 w 5593163"/>
              <a:gd name="connsiteY220" fmla="*/ 2050865 h 4305008"/>
              <a:gd name="connsiteX221" fmla="*/ 4812342 w 5593163"/>
              <a:gd name="connsiteY221" fmla="*/ 2050928 h 4305008"/>
              <a:gd name="connsiteX222" fmla="*/ 4812882 w 5593163"/>
              <a:gd name="connsiteY222" fmla="*/ 2057565 h 4305008"/>
              <a:gd name="connsiteX223" fmla="*/ 4820346 w 5593163"/>
              <a:gd name="connsiteY223" fmla="*/ 2149296 h 4305008"/>
              <a:gd name="connsiteX224" fmla="*/ 4821717 w 5593163"/>
              <a:gd name="connsiteY224" fmla="*/ 2166144 h 4305008"/>
              <a:gd name="connsiteX225" fmla="*/ 4821124 w 5593163"/>
              <a:gd name="connsiteY225" fmla="*/ 2177494 h 4305008"/>
              <a:gd name="connsiteX226" fmla="*/ 4820625 w 5593163"/>
              <a:gd name="connsiteY226" fmla="*/ 2177461 h 4305008"/>
              <a:gd name="connsiteX227" fmla="*/ 4820599 w 5593163"/>
              <a:gd name="connsiteY227" fmla="*/ 2177952 h 4305008"/>
              <a:gd name="connsiteX228" fmla="*/ 4803481 w 5593163"/>
              <a:gd name="connsiteY228" fmla="*/ 2176339 h 4305008"/>
              <a:gd name="connsiteX229" fmla="*/ 4708054 w 5593163"/>
              <a:gd name="connsiteY229" fmla="*/ 2167348 h 4305008"/>
              <a:gd name="connsiteX230" fmla="*/ 4691837 w 5593163"/>
              <a:gd name="connsiteY230" fmla="*/ 2165820 h 4305008"/>
              <a:gd name="connsiteX231" fmla="*/ 4691721 w 5593163"/>
              <a:gd name="connsiteY231" fmla="*/ 2164681 h 4305008"/>
              <a:gd name="connsiteX232" fmla="*/ 4001556 w 5593163"/>
              <a:gd name="connsiteY232" fmla="*/ 1477083 h 4305008"/>
              <a:gd name="connsiteX233" fmla="*/ 4001050 w 5593163"/>
              <a:gd name="connsiteY233" fmla="*/ 1477021 h 4305008"/>
              <a:gd name="connsiteX234" fmla="*/ 4000512 w 5593163"/>
              <a:gd name="connsiteY234" fmla="*/ 1470397 h 4305008"/>
              <a:gd name="connsiteX235" fmla="*/ 3993045 w 5593163"/>
              <a:gd name="connsiteY235" fmla="*/ 1378647 h 4305008"/>
              <a:gd name="connsiteX236" fmla="*/ 3991674 w 5593163"/>
              <a:gd name="connsiteY236" fmla="*/ 1361805 h 4305008"/>
              <a:gd name="connsiteX237" fmla="*/ 3991674 w 5593163"/>
              <a:gd name="connsiteY237" fmla="*/ 3010804 h 4305008"/>
              <a:gd name="connsiteX238" fmla="*/ 3993045 w 5593163"/>
              <a:gd name="connsiteY238" fmla="*/ 2993823 h 4305008"/>
              <a:gd name="connsiteX239" fmla="*/ 4000509 w 5593163"/>
              <a:gd name="connsiteY239" fmla="*/ 2901366 h 4305008"/>
              <a:gd name="connsiteX240" fmla="*/ 4001049 w 5593163"/>
              <a:gd name="connsiteY240" fmla="*/ 2894676 h 4305008"/>
              <a:gd name="connsiteX241" fmla="*/ 4001555 w 5593163"/>
              <a:gd name="connsiteY241" fmla="*/ 2894613 h 4305008"/>
              <a:gd name="connsiteX242" fmla="*/ 4691720 w 5593163"/>
              <a:gd name="connsiteY242" fmla="*/ 2201572 h 4305008"/>
              <a:gd name="connsiteX243" fmla="*/ 4691837 w 5593163"/>
              <a:gd name="connsiteY243" fmla="*/ 2200424 h 4305008"/>
              <a:gd name="connsiteX244" fmla="*/ 4708050 w 5593163"/>
              <a:gd name="connsiteY244" fmla="*/ 2198885 h 4305008"/>
              <a:gd name="connsiteX245" fmla="*/ 4803512 w 5593163"/>
              <a:gd name="connsiteY245" fmla="*/ 2189820 h 4305008"/>
              <a:gd name="connsiteX246" fmla="*/ 4820599 w 5593163"/>
              <a:gd name="connsiteY246" fmla="*/ 2188197 h 4305008"/>
              <a:gd name="connsiteX247" fmla="*/ 4820625 w 5593163"/>
              <a:gd name="connsiteY247" fmla="*/ 2188691 h 4305008"/>
              <a:gd name="connsiteX248" fmla="*/ 4821123 w 5593163"/>
              <a:gd name="connsiteY248" fmla="*/ 2188658 h 4305008"/>
              <a:gd name="connsiteX249" fmla="*/ 4821717 w 5593163"/>
              <a:gd name="connsiteY249" fmla="*/ 2200098 h 4305008"/>
              <a:gd name="connsiteX250" fmla="*/ 4820346 w 5593163"/>
              <a:gd name="connsiteY250" fmla="*/ 2217074 h 4305008"/>
              <a:gd name="connsiteX251" fmla="*/ 4812879 w 5593163"/>
              <a:gd name="connsiteY251" fmla="*/ 2309550 h 4305008"/>
              <a:gd name="connsiteX252" fmla="*/ 4812341 w 5593163"/>
              <a:gd name="connsiteY252" fmla="*/ 2316226 h 4305008"/>
              <a:gd name="connsiteX253" fmla="*/ 4811835 w 5593163"/>
              <a:gd name="connsiteY253" fmla="*/ 2316289 h 4305008"/>
              <a:gd name="connsiteX254" fmla="*/ 4121670 w 5593163"/>
              <a:gd name="connsiteY254" fmla="*/ 3009330 h 4305008"/>
              <a:gd name="connsiteX255" fmla="*/ 4121554 w 5593163"/>
              <a:gd name="connsiteY255" fmla="*/ 3010478 h 4305008"/>
              <a:gd name="connsiteX256" fmla="*/ 4105337 w 5593163"/>
              <a:gd name="connsiteY256" fmla="*/ 3012018 h 4305008"/>
              <a:gd name="connsiteX257" fmla="*/ 4009911 w 5593163"/>
              <a:gd name="connsiteY257" fmla="*/ 3021080 h 4305008"/>
              <a:gd name="connsiteX258" fmla="*/ 3992792 w 5593163"/>
              <a:gd name="connsiteY258" fmla="*/ 3022706 h 4305008"/>
              <a:gd name="connsiteX259" fmla="*/ 3992766 w 5593163"/>
              <a:gd name="connsiteY259" fmla="*/ 3022211 h 4305008"/>
              <a:gd name="connsiteX260" fmla="*/ 3992267 w 5593163"/>
              <a:gd name="connsiteY260" fmla="*/ 3022244 h 4305008"/>
              <a:gd name="connsiteX261" fmla="*/ 3991674 w 5593163"/>
              <a:gd name="connsiteY261" fmla="*/ 3010804 h 4305008"/>
              <a:gd name="connsiteX262" fmla="*/ 3991674 w 5593163"/>
              <a:gd name="connsiteY262" fmla="*/ 3058630 h 4305008"/>
              <a:gd name="connsiteX263" fmla="*/ 3992268 w 5593163"/>
              <a:gd name="connsiteY263" fmla="*/ 3047280 h 4305008"/>
              <a:gd name="connsiteX264" fmla="*/ 3992766 w 5593163"/>
              <a:gd name="connsiteY264" fmla="*/ 3047312 h 4305008"/>
              <a:gd name="connsiteX265" fmla="*/ 3992792 w 5593163"/>
              <a:gd name="connsiteY265" fmla="*/ 3046822 h 4305008"/>
              <a:gd name="connsiteX266" fmla="*/ 4009880 w 5593163"/>
              <a:gd name="connsiteY266" fmla="*/ 3048432 h 4305008"/>
              <a:gd name="connsiteX267" fmla="*/ 4105341 w 5593163"/>
              <a:gd name="connsiteY267" fmla="*/ 3057426 h 4305008"/>
              <a:gd name="connsiteX268" fmla="*/ 4121554 w 5593163"/>
              <a:gd name="connsiteY268" fmla="*/ 3058953 h 4305008"/>
              <a:gd name="connsiteX269" fmla="*/ 4121671 w 5593163"/>
              <a:gd name="connsiteY269" fmla="*/ 3060092 h 4305008"/>
              <a:gd name="connsiteX270" fmla="*/ 4811836 w 5593163"/>
              <a:gd name="connsiteY270" fmla="*/ 3747690 h 4305008"/>
              <a:gd name="connsiteX271" fmla="*/ 4812342 w 5593163"/>
              <a:gd name="connsiteY271" fmla="*/ 3747753 h 4305008"/>
              <a:gd name="connsiteX272" fmla="*/ 4812882 w 5593163"/>
              <a:gd name="connsiteY272" fmla="*/ 3754390 h 4305008"/>
              <a:gd name="connsiteX273" fmla="*/ 4820346 w 5593163"/>
              <a:gd name="connsiteY273" fmla="*/ 3846121 h 4305008"/>
              <a:gd name="connsiteX274" fmla="*/ 4821717 w 5593163"/>
              <a:gd name="connsiteY274" fmla="*/ 3862969 h 4305008"/>
              <a:gd name="connsiteX275" fmla="*/ 4821124 w 5593163"/>
              <a:gd name="connsiteY275" fmla="*/ 3874319 h 4305008"/>
              <a:gd name="connsiteX276" fmla="*/ 4820625 w 5593163"/>
              <a:gd name="connsiteY276" fmla="*/ 3874286 h 4305008"/>
              <a:gd name="connsiteX277" fmla="*/ 4820599 w 5593163"/>
              <a:gd name="connsiteY277" fmla="*/ 3874777 h 4305008"/>
              <a:gd name="connsiteX278" fmla="*/ 4803481 w 5593163"/>
              <a:gd name="connsiteY278" fmla="*/ 3873164 h 4305008"/>
              <a:gd name="connsiteX279" fmla="*/ 4708054 w 5593163"/>
              <a:gd name="connsiteY279" fmla="*/ 3864173 h 4305008"/>
              <a:gd name="connsiteX280" fmla="*/ 4691837 w 5593163"/>
              <a:gd name="connsiteY280" fmla="*/ 3862645 h 4305008"/>
              <a:gd name="connsiteX281" fmla="*/ 4691721 w 5593163"/>
              <a:gd name="connsiteY281" fmla="*/ 3861506 h 4305008"/>
              <a:gd name="connsiteX282" fmla="*/ 4001556 w 5593163"/>
              <a:gd name="connsiteY282" fmla="*/ 3173908 h 4305008"/>
              <a:gd name="connsiteX283" fmla="*/ 4001050 w 5593163"/>
              <a:gd name="connsiteY283" fmla="*/ 3173846 h 4305008"/>
              <a:gd name="connsiteX284" fmla="*/ 4000512 w 5593163"/>
              <a:gd name="connsiteY284" fmla="*/ 3167222 h 4305008"/>
              <a:gd name="connsiteX285" fmla="*/ 3993045 w 5593163"/>
              <a:gd name="connsiteY285" fmla="*/ 3075472 h 4305008"/>
              <a:gd name="connsiteX286" fmla="*/ 3991674 w 5593163"/>
              <a:gd name="connsiteY286" fmla="*/ 3058630 h 4305008"/>
              <a:gd name="connsiteX287" fmla="*/ 3293448 w 5593163"/>
              <a:gd name="connsiteY287" fmla="*/ 636203 h 4305008"/>
              <a:gd name="connsiteX288" fmla="*/ 3836757 w 5593163"/>
              <a:gd name="connsiteY288" fmla="*/ 1181049 h 4305008"/>
              <a:gd name="connsiteX289" fmla="*/ 3293448 w 5593163"/>
              <a:gd name="connsiteY289" fmla="*/ 636203 h 4305008"/>
              <a:gd name="connsiteX290" fmla="*/ 3293448 w 5593163"/>
              <a:gd name="connsiteY290" fmla="*/ 2333028 h 4305008"/>
              <a:gd name="connsiteX291" fmla="*/ 3836757 w 5593163"/>
              <a:gd name="connsiteY291" fmla="*/ 2877874 h 4305008"/>
              <a:gd name="connsiteX292" fmla="*/ 3293448 w 5593163"/>
              <a:gd name="connsiteY292" fmla="*/ 2333028 h 4305008"/>
              <a:gd name="connsiteX293" fmla="*/ 3293446 w 5593163"/>
              <a:gd name="connsiteY293" fmla="*/ 2034258 h 4305008"/>
              <a:gd name="connsiteX294" fmla="*/ 3836755 w 5593163"/>
              <a:gd name="connsiteY294" fmla="*/ 1493690 h 4305008"/>
              <a:gd name="connsiteX295" fmla="*/ 3293446 w 5593163"/>
              <a:gd name="connsiteY295" fmla="*/ 2034258 h 4305008"/>
              <a:gd name="connsiteX296" fmla="*/ 3293446 w 5593163"/>
              <a:gd name="connsiteY296" fmla="*/ 3731083 h 4305008"/>
              <a:gd name="connsiteX297" fmla="*/ 3836755 w 5593163"/>
              <a:gd name="connsiteY297" fmla="*/ 3190516 h 4305008"/>
              <a:gd name="connsiteX298" fmla="*/ 3293446 w 5593163"/>
              <a:gd name="connsiteY298" fmla="*/ 3731083 h 4305008"/>
              <a:gd name="connsiteX299" fmla="*/ 3150081 w 5593163"/>
              <a:gd name="connsiteY299" fmla="*/ 503273 h 4305008"/>
              <a:gd name="connsiteX300" fmla="*/ 3150675 w 5593163"/>
              <a:gd name="connsiteY300" fmla="*/ 491833 h 4305008"/>
              <a:gd name="connsiteX301" fmla="*/ 3151173 w 5593163"/>
              <a:gd name="connsiteY301" fmla="*/ 491866 h 4305008"/>
              <a:gd name="connsiteX302" fmla="*/ 3151199 w 5593163"/>
              <a:gd name="connsiteY302" fmla="*/ 491372 h 4305008"/>
              <a:gd name="connsiteX303" fmla="*/ 3168287 w 5593163"/>
              <a:gd name="connsiteY303" fmla="*/ 492995 h 4305008"/>
              <a:gd name="connsiteX304" fmla="*/ 3263748 w 5593163"/>
              <a:gd name="connsiteY304" fmla="*/ 502060 h 4305008"/>
              <a:gd name="connsiteX305" fmla="*/ 3279961 w 5593163"/>
              <a:gd name="connsiteY305" fmla="*/ 503599 h 4305008"/>
              <a:gd name="connsiteX306" fmla="*/ 3280078 w 5593163"/>
              <a:gd name="connsiteY306" fmla="*/ 504747 h 4305008"/>
              <a:gd name="connsiteX307" fmla="*/ 3970244 w 5593163"/>
              <a:gd name="connsiteY307" fmla="*/ 1197788 h 4305008"/>
              <a:gd name="connsiteX308" fmla="*/ 3970749 w 5593163"/>
              <a:gd name="connsiteY308" fmla="*/ 1197851 h 4305008"/>
              <a:gd name="connsiteX309" fmla="*/ 3971290 w 5593163"/>
              <a:gd name="connsiteY309" fmla="*/ 1204541 h 4305008"/>
              <a:gd name="connsiteX310" fmla="*/ 3978754 w 5593163"/>
              <a:gd name="connsiteY310" fmla="*/ 1296998 h 4305008"/>
              <a:gd name="connsiteX311" fmla="*/ 3980124 w 5593163"/>
              <a:gd name="connsiteY311" fmla="*/ 1313979 h 4305008"/>
              <a:gd name="connsiteX312" fmla="*/ 3979531 w 5593163"/>
              <a:gd name="connsiteY312" fmla="*/ 1325419 h 4305008"/>
              <a:gd name="connsiteX313" fmla="*/ 3979032 w 5593163"/>
              <a:gd name="connsiteY313" fmla="*/ 1325386 h 4305008"/>
              <a:gd name="connsiteX314" fmla="*/ 3979006 w 5593163"/>
              <a:gd name="connsiteY314" fmla="*/ 1325881 h 4305008"/>
              <a:gd name="connsiteX315" fmla="*/ 3961888 w 5593163"/>
              <a:gd name="connsiteY315" fmla="*/ 1324255 h 4305008"/>
              <a:gd name="connsiteX316" fmla="*/ 3866461 w 5593163"/>
              <a:gd name="connsiteY316" fmla="*/ 1315193 h 4305008"/>
              <a:gd name="connsiteX317" fmla="*/ 3850245 w 5593163"/>
              <a:gd name="connsiteY317" fmla="*/ 1313653 h 4305008"/>
              <a:gd name="connsiteX318" fmla="*/ 3850129 w 5593163"/>
              <a:gd name="connsiteY318" fmla="*/ 1312505 h 4305008"/>
              <a:gd name="connsiteX319" fmla="*/ 3159963 w 5593163"/>
              <a:gd name="connsiteY319" fmla="*/ 619464 h 4305008"/>
              <a:gd name="connsiteX320" fmla="*/ 3159457 w 5593163"/>
              <a:gd name="connsiteY320" fmla="*/ 619401 h 4305008"/>
              <a:gd name="connsiteX321" fmla="*/ 3158919 w 5593163"/>
              <a:gd name="connsiteY321" fmla="*/ 612725 h 4305008"/>
              <a:gd name="connsiteX322" fmla="*/ 3151452 w 5593163"/>
              <a:gd name="connsiteY322" fmla="*/ 520249 h 4305008"/>
              <a:gd name="connsiteX323" fmla="*/ 3150081 w 5593163"/>
              <a:gd name="connsiteY323" fmla="*/ 503273 h 4305008"/>
              <a:gd name="connsiteX324" fmla="*/ 3150081 w 5593163"/>
              <a:gd name="connsiteY324" fmla="*/ 2200098 h 4305008"/>
              <a:gd name="connsiteX325" fmla="*/ 3150675 w 5593163"/>
              <a:gd name="connsiteY325" fmla="*/ 2188658 h 4305008"/>
              <a:gd name="connsiteX326" fmla="*/ 3151173 w 5593163"/>
              <a:gd name="connsiteY326" fmla="*/ 2188691 h 4305008"/>
              <a:gd name="connsiteX327" fmla="*/ 3151199 w 5593163"/>
              <a:gd name="connsiteY327" fmla="*/ 2188197 h 4305008"/>
              <a:gd name="connsiteX328" fmla="*/ 3168287 w 5593163"/>
              <a:gd name="connsiteY328" fmla="*/ 2189820 h 4305008"/>
              <a:gd name="connsiteX329" fmla="*/ 3263748 w 5593163"/>
              <a:gd name="connsiteY329" fmla="*/ 2198885 h 4305008"/>
              <a:gd name="connsiteX330" fmla="*/ 3279961 w 5593163"/>
              <a:gd name="connsiteY330" fmla="*/ 2200424 h 4305008"/>
              <a:gd name="connsiteX331" fmla="*/ 3280078 w 5593163"/>
              <a:gd name="connsiteY331" fmla="*/ 2201572 h 4305008"/>
              <a:gd name="connsiteX332" fmla="*/ 3970244 w 5593163"/>
              <a:gd name="connsiteY332" fmla="*/ 2894613 h 4305008"/>
              <a:gd name="connsiteX333" fmla="*/ 3970749 w 5593163"/>
              <a:gd name="connsiteY333" fmla="*/ 2894676 h 4305008"/>
              <a:gd name="connsiteX334" fmla="*/ 3971290 w 5593163"/>
              <a:gd name="connsiteY334" fmla="*/ 2901366 h 4305008"/>
              <a:gd name="connsiteX335" fmla="*/ 3978754 w 5593163"/>
              <a:gd name="connsiteY335" fmla="*/ 2993823 h 4305008"/>
              <a:gd name="connsiteX336" fmla="*/ 3980124 w 5593163"/>
              <a:gd name="connsiteY336" fmla="*/ 3010804 h 4305008"/>
              <a:gd name="connsiteX337" fmla="*/ 3979531 w 5593163"/>
              <a:gd name="connsiteY337" fmla="*/ 3022244 h 4305008"/>
              <a:gd name="connsiteX338" fmla="*/ 3979032 w 5593163"/>
              <a:gd name="connsiteY338" fmla="*/ 3022211 h 4305008"/>
              <a:gd name="connsiteX339" fmla="*/ 3979006 w 5593163"/>
              <a:gd name="connsiteY339" fmla="*/ 3022706 h 4305008"/>
              <a:gd name="connsiteX340" fmla="*/ 3961888 w 5593163"/>
              <a:gd name="connsiteY340" fmla="*/ 3021080 h 4305008"/>
              <a:gd name="connsiteX341" fmla="*/ 3866461 w 5593163"/>
              <a:gd name="connsiteY341" fmla="*/ 3012018 h 4305008"/>
              <a:gd name="connsiteX342" fmla="*/ 3850245 w 5593163"/>
              <a:gd name="connsiteY342" fmla="*/ 3010478 h 4305008"/>
              <a:gd name="connsiteX343" fmla="*/ 3850129 w 5593163"/>
              <a:gd name="connsiteY343" fmla="*/ 3009330 h 4305008"/>
              <a:gd name="connsiteX344" fmla="*/ 3159963 w 5593163"/>
              <a:gd name="connsiteY344" fmla="*/ 2316289 h 4305008"/>
              <a:gd name="connsiteX345" fmla="*/ 3159457 w 5593163"/>
              <a:gd name="connsiteY345" fmla="*/ 2316226 h 4305008"/>
              <a:gd name="connsiteX346" fmla="*/ 3158919 w 5593163"/>
              <a:gd name="connsiteY346" fmla="*/ 2309550 h 4305008"/>
              <a:gd name="connsiteX347" fmla="*/ 3151452 w 5593163"/>
              <a:gd name="connsiteY347" fmla="*/ 2217074 h 4305008"/>
              <a:gd name="connsiteX348" fmla="*/ 3150081 w 5593163"/>
              <a:gd name="connsiteY348" fmla="*/ 2200098 h 4305008"/>
              <a:gd name="connsiteX349" fmla="*/ 3150081 w 5593163"/>
              <a:gd name="connsiteY349" fmla="*/ 3896923 h 4305008"/>
              <a:gd name="connsiteX350" fmla="*/ 3150675 w 5593163"/>
              <a:gd name="connsiteY350" fmla="*/ 3885483 h 4305008"/>
              <a:gd name="connsiteX351" fmla="*/ 3151173 w 5593163"/>
              <a:gd name="connsiteY351" fmla="*/ 3885516 h 4305008"/>
              <a:gd name="connsiteX352" fmla="*/ 3151199 w 5593163"/>
              <a:gd name="connsiteY352" fmla="*/ 3885022 h 4305008"/>
              <a:gd name="connsiteX353" fmla="*/ 3168287 w 5593163"/>
              <a:gd name="connsiteY353" fmla="*/ 3886645 h 4305008"/>
              <a:gd name="connsiteX354" fmla="*/ 3263748 w 5593163"/>
              <a:gd name="connsiteY354" fmla="*/ 3895710 h 4305008"/>
              <a:gd name="connsiteX355" fmla="*/ 3279961 w 5593163"/>
              <a:gd name="connsiteY355" fmla="*/ 3897249 h 4305008"/>
              <a:gd name="connsiteX356" fmla="*/ 3280078 w 5593163"/>
              <a:gd name="connsiteY356" fmla="*/ 3898397 h 4305008"/>
              <a:gd name="connsiteX357" fmla="*/ 3840331 w 5593163"/>
              <a:gd name="connsiteY357" fmla="*/ 4255797 h 4305008"/>
              <a:gd name="connsiteX358" fmla="*/ 3868775 w 5593163"/>
              <a:gd name="connsiteY358" fmla="*/ 4305008 h 4305008"/>
              <a:gd name="connsiteX359" fmla="*/ 3717725 w 5593163"/>
              <a:gd name="connsiteY359" fmla="*/ 4305008 h 4305008"/>
              <a:gd name="connsiteX360" fmla="*/ 3665602 w 5593163"/>
              <a:gd name="connsiteY360" fmla="*/ 4241205 h 4305008"/>
              <a:gd name="connsiteX361" fmla="*/ 3293448 w 5593163"/>
              <a:gd name="connsiteY361" fmla="*/ 4029853 h 4305008"/>
              <a:gd name="connsiteX362" fmla="*/ 3392629 w 5593163"/>
              <a:gd name="connsiteY362" fmla="*/ 4271827 h 4305008"/>
              <a:gd name="connsiteX363" fmla="*/ 3419311 w 5593163"/>
              <a:gd name="connsiteY363" fmla="*/ 4305008 h 4305008"/>
              <a:gd name="connsiteX364" fmla="*/ 3265201 w 5593163"/>
              <a:gd name="connsiteY364" fmla="*/ 4305008 h 4305008"/>
              <a:gd name="connsiteX365" fmla="*/ 3235080 w 5593163"/>
              <a:gd name="connsiteY365" fmla="*/ 4254710 h 4305008"/>
              <a:gd name="connsiteX366" fmla="*/ 3159963 w 5593163"/>
              <a:gd name="connsiteY366" fmla="*/ 4013114 h 4305008"/>
              <a:gd name="connsiteX367" fmla="*/ 3159457 w 5593163"/>
              <a:gd name="connsiteY367" fmla="*/ 4013051 h 4305008"/>
              <a:gd name="connsiteX368" fmla="*/ 3158919 w 5593163"/>
              <a:gd name="connsiteY368" fmla="*/ 4006375 h 4305008"/>
              <a:gd name="connsiteX369" fmla="*/ 3151452 w 5593163"/>
              <a:gd name="connsiteY369" fmla="*/ 3913899 h 4305008"/>
              <a:gd name="connsiteX370" fmla="*/ 3150081 w 5593163"/>
              <a:gd name="connsiteY370" fmla="*/ 3896923 h 4305008"/>
              <a:gd name="connsiteX371" fmla="*/ 3150079 w 5593163"/>
              <a:gd name="connsiteY371" fmla="*/ 469318 h 4305008"/>
              <a:gd name="connsiteX372" fmla="*/ 3151450 w 5593163"/>
              <a:gd name="connsiteY372" fmla="*/ 452471 h 4305008"/>
              <a:gd name="connsiteX373" fmla="*/ 3158914 w 5593163"/>
              <a:gd name="connsiteY373" fmla="*/ 360740 h 4305008"/>
              <a:gd name="connsiteX374" fmla="*/ 3159454 w 5593163"/>
              <a:gd name="connsiteY374" fmla="*/ 354103 h 4305008"/>
              <a:gd name="connsiteX375" fmla="*/ 3159960 w 5593163"/>
              <a:gd name="connsiteY375" fmla="*/ 354040 h 4305008"/>
              <a:gd name="connsiteX376" fmla="*/ 3244173 w 5593163"/>
              <a:gd name="connsiteY376" fmla="*/ 96778 h 4305008"/>
              <a:gd name="connsiteX377" fmla="*/ 3306807 w 5593163"/>
              <a:gd name="connsiteY377" fmla="*/ 0 h 4305008"/>
              <a:gd name="connsiteX378" fmla="*/ 3475182 w 5593163"/>
              <a:gd name="connsiteY378" fmla="*/ 0 h 4305008"/>
              <a:gd name="connsiteX379" fmla="*/ 3406954 w 5593163"/>
              <a:gd name="connsiteY379" fmla="*/ 76659 h 4305008"/>
              <a:gd name="connsiteX380" fmla="*/ 3293446 w 5593163"/>
              <a:gd name="connsiteY380" fmla="*/ 337433 h 4305008"/>
              <a:gd name="connsiteX381" fmla="*/ 3732420 w 5593163"/>
              <a:gd name="connsiteY381" fmla="*/ 44350 h 4305008"/>
              <a:gd name="connsiteX382" fmla="*/ 3754649 w 5593163"/>
              <a:gd name="connsiteY382" fmla="*/ 0 h 4305008"/>
              <a:gd name="connsiteX383" fmla="*/ 3903287 w 5593163"/>
              <a:gd name="connsiteY383" fmla="*/ 0 h 4305008"/>
              <a:gd name="connsiteX384" fmla="*/ 3851448 w 5593163"/>
              <a:gd name="connsiteY384" fmla="*/ 95636 h 4305008"/>
              <a:gd name="connsiteX385" fmla="*/ 3280075 w 5593163"/>
              <a:gd name="connsiteY385" fmla="*/ 467856 h 4305008"/>
              <a:gd name="connsiteX386" fmla="*/ 3279959 w 5593163"/>
              <a:gd name="connsiteY386" fmla="*/ 468995 h 4305008"/>
              <a:gd name="connsiteX387" fmla="*/ 3263742 w 5593163"/>
              <a:gd name="connsiteY387" fmla="*/ 470523 h 4305008"/>
              <a:gd name="connsiteX388" fmla="*/ 3168316 w 5593163"/>
              <a:gd name="connsiteY388" fmla="*/ 479514 h 4305008"/>
              <a:gd name="connsiteX389" fmla="*/ 3151197 w 5593163"/>
              <a:gd name="connsiteY389" fmla="*/ 481127 h 4305008"/>
              <a:gd name="connsiteX390" fmla="*/ 3151171 w 5593163"/>
              <a:gd name="connsiteY390" fmla="*/ 480636 h 4305008"/>
              <a:gd name="connsiteX391" fmla="*/ 3150672 w 5593163"/>
              <a:gd name="connsiteY391" fmla="*/ 480669 h 4305008"/>
              <a:gd name="connsiteX392" fmla="*/ 3150079 w 5593163"/>
              <a:gd name="connsiteY392" fmla="*/ 469318 h 4305008"/>
              <a:gd name="connsiteX393" fmla="*/ 3150079 w 5593163"/>
              <a:gd name="connsiteY393" fmla="*/ 2166144 h 4305008"/>
              <a:gd name="connsiteX394" fmla="*/ 3151450 w 5593163"/>
              <a:gd name="connsiteY394" fmla="*/ 2149296 h 4305008"/>
              <a:gd name="connsiteX395" fmla="*/ 3158914 w 5593163"/>
              <a:gd name="connsiteY395" fmla="*/ 2057565 h 4305008"/>
              <a:gd name="connsiteX396" fmla="*/ 3159454 w 5593163"/>
              <a:gd name="connsiteY396" fmla="*/ 2050928 h 4305008"/>
              <a:gd name="connsiteX397" fmla="*/ 3159960 w 5593163"/>
              <a:gd name="connsiteY397" fmla="*/ 2050865 h 4305008"/>
              <a:gd name="connsiteX398" fmla="*/ 3850126 w 5593163"/>
              <a:gd name="connsiteY398" fmla="*/ 1363267 h 4305008"/>
              <a:gd name="connsiteX399" fmla="*/ 3850243 w 5593163"/>
              <a:gd name="connsiteY399" fmla="*/ 1362128 h 4305008"/>
              <a:gd name="connsiteX400" fmla="*/ 3866455 w 5593163"/>
              <a:gd name="connsiteY400" fmla="*/ 1360601 h 4305008"/>
              <a:gd name="connsiteX401" fmla="*/ 3961917 w 5593163"/>
              <a:gd name="connsiteY401" fmla="*/ 1351607 h 4305008"/>
              <a:gd name="connsiteX402" fmla="*/ 3979004 w 5593163"/>
              <a:gd name="connsiteY402" fmla="*/ 1349997 h 4305008"/>
              <a:gd name="connsiteX403" fmla="*/ 3979030 w 5593163"/>
              <a:gd name="connsiteY403" fmla="*/ 1350487 h 4305008"/>
              <a:gd name="connsiteX404" fmla="*/ 3979528 w 5593163"/>
              <a:gd name="connsiteY404" fmla="*/ 1350455 h 4305008"/>
              <a:gd name="connsiteX405" fmla="*/ 3980122 w 5593163"/>
              <a:gd name="connsiteY405" fmla="*/ 1361805 h 4305008"/>
              <a:gd name="connsiteX406" fmla="*/ 3978752 w 5593163"/>
              <a:gd name="connsiteY406" fmla="*/ 1378647 h 4305008"/>
              <a:gd name="connsiteX407" fmla="*/ 3971285 w 5593163"/>
              <a:gd name="connsiteY407" fmla="*/ 1470397 h 4305008"/>
              <a:gd name="connsiteX408" fmla="*/ 3970746 w 5593163"/>
              <a:gd name="connsiteY408" fmla="*/ 1477021 h 4305008"/>
              <a:gd name="connsiteX409" fmla="*/ 3970241 w 5593163"/>
              <a:gd name="connsiteY409" fmla="*/ 1477083 h 4305008"/>
              <a:gd name="connsiteX410" fmla="*/ 3280075 w 5593163"/>
              <a:gd name="connsiteY410" fmla="*/ 2164681 h 4305008"/>
              <a:gd name="connsiteX411" fmla="*/ 3279959 w 5593163"/>
              <a:gd name="connsiteY411" fmla="*/ 2165820 h 4305008"/>
              <a:gd name="connsiteX412" fmla="*/ 3263742 w 5593163"/>
              <a:gd name="connsiteY412" fmla="*/ 2167348 h 4305008"/>
              <a:gd name="connsiteX413" fmla="*/ 3168316 w 5593163"/>
              <a:gd name="connsiteY413" fmla="*/ 2176339 h 4305008"/>
              <a:gd name="connsiteX414" fmla="*/ 3151197 w 5593163"/>
              <a:gd name="connsiteY414" fmla="*/ 2177952 h 4305008"/>
              <a:gd name="connsiteX415" fmla="*/ 3151171 w 5593163"/>
              <a:gd name="connsiteY415" fmla="*/ 2177461 h 4305008"/>
              <a:gd name="connsiteX416" fmla="*/ 3150672 w 5593163"/>
              <a:gd name="connsiteY416" fmla="*/ 2177494 h 4305008"/>
              <a:gd name="connsiteX417" fmla="*/ 3150079 w 5593163"/>
              <a:gd name="connsiteY417" fmla="*/ 2166144 h 4305008"/>
              <a:gd name="connsiteX418" fmla="*/ 3150079 w 5593163"/>
              <a:gd name="connsiteY418" fmla="*/ 3862969 h 4305008"/>
              <a:gd name="connsiteX419" fmla="*/ 3151450 w 5593163"/>
              <a:gd name="connsiteY419" fmla="*/ 3846121 h 4305008"/>
              <a:gd name="connsiteX420" fmla="*/ 3158914 w 5593163"/>
              <a:gd name="connsiteY420" fmla="*/ 3754390 h 4305008"/>
              <a:gd name="connsiteX421" fmla="*/ 3159454 w 5593163"/>
              <a:gd name="connsiteY421" fmla="*/ 3747753 h 4305008"/>
              <a:gd name="connsiteX422" fmla="*/ 3159960 w 5593163"/>
              <a:gd name="connsiteY422" fmla="*/ 3747690 h 4305008"/>
              <a:gd name="connsiteX423" fmla="*/ 3850126 w 5593163"/>
              <a:gd name="connsiteY423" fmla="*/ 3060092 h 4305008"/>
              <a:gd name="connsiteX424" fmla="*/ 3850243 w 5593163"/>
              <a:gd name="connsiteY424" fmla="*/ 3058953 h 4305008"/>
              <a:gd name="connsiteX425" fmla="*/ 3866455 w 5593163"/>
              <a:gd name="connsiteY425" fmla="*/ 3057426 h 4305008"/>
              <a:gd name="connsiteX426" fmla="*/ 3961917 w 5593163"/>
              <a:gd name="connsiteY426" fmla="*/ 3048432 h 4305008"/>
              <a:gd name="connsiteX427" fmla="*/ 3979004 w 5593163"/>
              <a:gd name="connsiteY427" fmla="*/ 3046822 h 4305008"/>
              <a:gd name="connsiteX428" fmla="*/ 3979030 w 5593163"/>
              <a:gd name="connsiteY428" fmla="*/ 3047312 h 4305008"/>
              <a:gd name="connsiteX429" fmla="*/ 3979528 w 5593163"/>
              <a:gd name="connsiteY429" fmla="*/ 3047280 h 4305008"/>
              <a:gd name="connsiteX430" fmla="*/ 3980122 w 5593163"/>
              <a:gd name="connsiteY430" fmla="*/ 3058630 h 4305008"/>
              <a:gd name="connsiteX431" fmla="*/ 3978752 w 5593163"/>
              <a:gd name="connsiteY431" fmla="*/ 3075472 h 4305008"/>
              <a:gd name="connsiteX432" fmla="*/ 3971285 w 5593163"/>
              <a:gd name="connsiteY432" fmla="*/ 3167222 h 4305008"/>
              <a:gd name="connsiteX433" fmla="*/ 3970746 w 5593163"/>
              <a:gd name="connsiteY433" fmla="*/ 3173846 h 4305008"/>
              <a:gd name="connsiteX434" fmla="*/ 3970241 w 5593163"/>
              <a:gd name="connsiteY434" fmla="*/ 3173908 h 4305008"/>
              <a:gd name="connsiteX435" fmla="*/ 3280075 w 5593163"/>
              <a:gd name="connsiteY435" fmla="*/ 3861506 h 4305008"/>
              <a:gd name="connsiteX436" fmla="*/ 3279959 w 5593163"/>
              <a:gd name="connsiteY436" fmla="*/ 3862645 h 4305008"/>
              <a:gd name="connsiteX437" fmla="*/ 3263742 w 5593163"/>
              <a:gd name="connsiteY437" fmla="*/ 3864173 h 4305008"/>
              <a:gd name="connsiteX438" fmla="*/ 3168316 w 5593163"/>
              <a:gd name="connsiteY438" fmla="*/ 3873164 h 4305008"/>
              <a:gd name="connsiteX439" fmla="*/ 3151197 w 5593163"/>
              <a:gd name="connsiteY439" fmla="*/ 3874777 h 4305008"/>
              <a:gd name="connsiteX440" fmla="*/ 3151171 w 5593163"/>
              <a:gd name="connsiteY440" fmla="*/ 3874286 h 4305008"/>
              <a:gd name="connsiteX441" fmla="*/ 3150672 w 5593163"/>
              <a:gd name="connsiteY441" fmla="*/ 3874319 h 4305008"/>
              <a:gd name="connsiteX442" fmla="*/ 3150079 w 5593163"/>
              <a:gd name="connsiteY442" fmla="*/ 3862969 h 4305008"/>
              <a:gd name="connsiteX443" fmla="*/ 2442890 w 5593163"/>
              <a:gd name="connsiteY443" fmla="*/ 1181049 h 4305008"/>
              <a:gd name="connsiteX444" fmla="*/ 2986199 w 5593163"/>
              <a:gd name="connsiteY444" fmla="*/ 636203 h 4305008"/>
              <a:gd name="connsiteX445" fmla="*/ 2442890 w 5593163"/>
              <a:gd name="connsiteY445" fmla="*/ 1181049 h 4305008"/>
              <a:gd name="connsiteX446" fmla="*/ 2442890 w 5593163"/>
              <a:gd name="connsiteY446" fmla="*/ 1493690 h 4305008"/>
              <a:gd name="connsiteX447" fmla="*/ 2986199 w 5593163"/>
              <a:gd name="connsiteY447" fmla="*/ 2034258 h 4305008"/>
              <a:gd name="connsiteX448" fmla="*/ 2442890 w 5593163"/>
              <a:gd name="connsiteY448" fmla="*/ 1493690 h 4305008"/>
              <a:gd name="connsiteX449" fmla="*/ 2442890 w 5593163"/>
              <a:gd name="connsiteY449" fmla="*/ 2877874 h 4305008"/>
              <a:gd name="connsiteX450" fmla="*/ 2986199 w 5593163"/>
              <a:gd name="connsiteY450" fmla="*/ 2333028 h 4305008"/>
              <a:gd name="connsiteX451" fmla="*/ 2442890 w 5593163"/>
              <a:gd name="connsiteY451" fmla="*/ 2877874 h 4305008"/>
              <a:gd name="connsiteX452" fmla="*/ 2442890 w 5593163"/>
              <a:gd name="connsiteY452" fmla="*/ 3190516 h 4305008"/>
              <a:gd name="connsiteX453" fmla="*/ 2986199 w 5593163"/>
              <a:gd name="connsiteY453" fmla="*/ 3731083 h 4305008"/>
              <a:gd name="connsiteX454" fmla="*/ 2442890 w 5593163"/>
              <a:gd name="connsiteY454" fmla="*/ 3190516 h 4305008"/>
              <a:gd name="connsiteX455" fmla="*/ 2410871 w 5593163"/>
              <a:gd name="connsiteY455" fmla="*/ 4305008 h 4305008"/>
              <a:gd name="connsiteX456" fmla="*/ 2439316 w 5593163"/>
              <a:gd name="connsiteY456" fmla="*/ 4255797 h 4305008"/>
              <a:gd name="connsiteX457" fmla="*/ 2999569 w 5593163"/>
              <a:gd name="connsiteY457" fmla="*/ 3898397 h 4305008"/>
              <a:gd name="connsiteX458" fmla="*/ 2999686 w 5593163"/>
              <a:gd name="connsiteY458" fmla="*/ 3897249 h 4305008"/>
              <a:gd name="connsiteX459" fmla="*/ 3015899 w 5593163"/>
              <a:gd name="connsiteY459" fmla="*/ 3895710 h 4305008"/>
              <a:gd name="connsiteX460" fmla="*/ 3111360 w 5593163"/>
              <a:gd name="connsiteY460" fmla="*/ 3886645 h 4305008"/>
              <a:gd name="connsiteX461" fmla="*/ 3128448 w 5593163"/>
              <a:gd name="connsiteY461" fmla="*/ 3885022 h 4305008"/>
              <a:gd name="connsiteX462" fmla="*/ 3128474 w 5593163"/>
              <a:gd name="connsiteY462" fmla="*/ 3885516 h 4305008"/>
              <a:gd name="connsiteX463" fmla="*/ 3128972 w 5593163"/>
              <a:gd name="connsiteY463" fmla="*/ 3885483 h 4305008"/>
              <a:gd name="connsiteX464" fmla="*/ 3129566 w 5593163"/>
              <a:gd name="connsiteY464" fmla="*/ 3896923 h 4305008"/>
              <a:gd name="connsiteX465" fmla="*/ 3128195 w 5593163"/>
              <a:gd name="connsiteY465" fmla="*/ 3913899 h 4305008"/>
              <a:gd name="connsiteX466" fmla="*/ 3120728 w 5593163"/>
              <a:gd name="connsiteY466" fmla="*/ 4006375 h 4305008"/>
              <a:gd name="connsiteX467" fmla="*/ 3120190 w 5593163"/>
              <a:gd name="connsiteY467" fmla="*/ 4013051 h 4305008"/>
              <a:gd name="connsiteX468" fmla="*/ 3119684 w 5593163"/>
              <a:gd name="connsiteY468" fmla="*/ 4013114 h 4305008"/>
              <a:gd name="connsiteX469" fmla="*/ 3044567 w 5593163"/>
              <a:gd name="connsiteY469" fmla="*/ 4254710 h 4305008"/>
              <a:gd name="connsiteX470" fmla="*/ 3014445 w 5593163"/>
              <a:gd name="connsiteY470" fmla="*/ 4305008 h 4305008"/>
              <a:gd name="connsiteX471" fmla="*/ 2860336 w 5593163"/>
              <a:gd name="connsiteY471" fmla="*/ 4305008 h 4305008"/>
              <a:gd name="connsiteX472" fmla="*/ 2887018 w 5593163"/>
              <a:gd name="connsiteY472" fmla="*/ 4271827 h 4305008"/>
              <a:gd name="connsiteX473" fmla="*/ 2986199 w 5593163"/>
              <a:gd name="connsiteY473" fmla="*/ 4029853 h 4305008"/>
              <a:gd name="connsiteX474" fmla="*/ 2614045 w 5593163"/>
              <a:gd name="connsiteY474" fmla="*/ 4241205 h 4305008"/>
              <a:gd name="connsiteX475" fmla="*/ 2561922 w 5593163"/>
              <a:gd name="connsiteY475" fmla="*/ 4305008 h 4305008"/>
              <a:gd name="connsiteX476" fmla="*/ 2376360 w 5593163"/>
              <a:gd name="connsiteY476" fmla="*/ 0 h 4305008"/>
              <a:gd name="connsiteX477" fmla="*/ 2524998 w 5593163"/>
              <a:gd name="connsiteY477" fmla="*/ 0 h 4305008"/>
              <a:gd name="connsiteX478" fmla="*/ 2547226 w 5593163"/>
              <a:gd name="connsiteY478" fmla="*/ 44350 h 4305008"/>
              <a:gd name="connsiteX479" fmla="*/ 2986199 w 5593163"/>
              <a:gd name="connsiteY479" fmla="*/ 337433 h 4305008"/>
              <a:gd name="connsiteX480" fmla="*/ 2872691 w 5593163"/>
              <a:gd name="connsiteY480" fmla="*/ 76659 h 4305008"/>
              <a:gd name="connsiteX481" fmla="*/ 2804464 w 5593163"/>
              <a:gd name="connsiteY481" fmla="*/ 0 h 4305008"/>
              <a:gd name="connsiteX482" fmla="*/ 2972839 w 5593163"/>
              <a:gd name="connsiteY482" fmla="*/ 0 h 4305008"/>
              <a:gd name="connsiteX483" fmla="*/ 3035473 w 5593163"/>
              <a:gd name="connsiteY483" fmla="*/ 96778 h 4305008"/>
              <a:gd name="connsiteX484" fmla="*/ 3119686 w 5593163"/>
              <a:gd name="connsiteY484" fmla="*/ 354040 h 4305008"/>
              <a:gd name="connsiteX485" fmla="*/ 3120191 w 5593163"/>
              <a:gd name="connsiteY485" fmla="*/ 354103 h 4305008"/>
              <a:gd name="connsiteX486" fmla="*/ 3120732 w 5593163"/>
              <a:gd name="connsiteY486" fmla="*/ 360740 h 4305008"/>
              <a:gd name="connsiteX487" fmla="*/ 3128196 w 5593163"/>
              <a:gd name="connsiteY487" fmla="*/ 452471 h 4305008"/>
              <a:gd name="connsiteX488" fmla="*/ 3129566 w 5593163"/>
              <a:gd name="connsiteY488" fmla="*/ 469318 h 4305008"/>
              <a:gd name="connsiteX489" fmla="*/ 3128973 w 5593163"/>
              <a:gd name="connsiteY489" fmla="*/ 480669 h 4305008"/>
              <a:gd name="connsiteX490" fmla="*/ 3128474 w 5593163"/>
              <a:gd name="connsiteY490" fmla="*/ 480636 h 4305008"/>
              <a:gd name="connsiteX491" fmla="*/ 3128448 w 5593163"/>
              <a:gd name="connsiteY491" fmla="*/ 481127 h 4305008"/>
              <a:gd name="connsiteX492" fmla="*/ 3111330 w 5593163"/>
              <a:gd name="connsiteY492" fmla="*/ 479514 h 4305008"/>
              <a:gd name="connsiteX493" fmla="*/ 3015903 w 5593163"/>
              <a:gd name="connsiteY493" fmla="*/ 470523 h 4305008"/>
              <a:gd name="connsiteX494" fmla="*/ 2999687 w 5593163"/>
              <a:gd name="connsiteY494" fmla="*/ 468995 h 4305008"/>
              <a:gd name="connsiteX495" fmla="*/ 2999571 w 5593163"/>
              <a:gd name="connsiteY495" fmla="*/ 467856 h 4305008"/>
              <a:gd name="connsiteX496" fmla="*/ 2428199 w 5593163"/>
              <a:gd name="connsiteY496" fmla="*/ 95636 h 4305008"/>
              <a:gd name="connsiteX497" fmla="*/ 2299523 w 5593163"/>
              <a:gd name="connsiteY497" fmla="*/ 1313979 h 4305008"/>
              <a:gd name="connsiteX498" fmla="*/ 2300894 w 5593163"/>
              <a:gd name="connsiteY498" fmla="*/ 1296998 h 4305008"/>
              <a:gd name="connsiteX499" fmla="*/ 2308358 w 5593163"/>
              <a:gd name="connsiteY499" fmla="*/ 1204541 h 4305008"/>
              <a:gd name="connsiteX500" fmla="*/ 2308898 w 5593163"/>
              <a:gd name="connsiteY500" fmla="*/ 1197851 h 4305008"/>
              <a:gd name="connsiteX501" fmla="*/ 2309404 w 5593163"/>
              <a:gd name="connsiteY501" fmla="*/ 1197788 h 4305008"/>
              <a:gd name="connsiteX502" fmla="*/ 2999570 w 5593163"/>
              <a:gd name="connsiteY502" fmla="*/ 504747 h 4305008"/>
              <a:gd name="connsiteX503" fmla="*/ 2999687 w 5593163"/>
              <a:gd name="connsiteY503" fmla="*/ 503599 h 4305008"/>
              <a:gd name="connsiteX504" fmla="*/ 3015899 w 5593163"/>
              <a:gd name="connsiteY504" fmla="*/ 502060 h 4305008"/>
              <a:gd name="connsiteX505" fmla="*/ 3111361 w 5593163"/>
              <a:gd name="connsiteY505" fmla="*/ 492995 h 4305008"/>
              <a:gd name="connsiteX506" fmla="*/ 3128448 w 5593163"/>
              <a:gd name="connsiteY506" fmla="*/ 491372 h 4305008"/>
              <a:gd name="connsiteX507" fmla="*/ 3128474 w 5593163"/>
              <a:gd name="connsiteY507" fmla="*/ 491866 h 4305008"/>
              <a:gd name="connsiteX508" fmla="*/ 3128972 w 5593163"/>
              <a:gd name="connsiteY508" fmla="*/ 491833 h 4305008"/>
              <a:gd name="connsiteX509" fmla="*/ 3129566 w 5593163"/>
              <a:gd name="connsiteY509" fmla="*/ 503273 h 4305008"/>
              <a:gd name="connsiteX510" fmla="*/ 3128196 w 5593163"/>
              <a:gd name="connsiteY510" fmla="*/ 520249 h 4305008"/>
              <a:gd name="connsiteX511" fmla="*/ 3120729 w 5593163"/>
              <a:gd name="connsiteY511" fmla="*/ 612725 h 4305008"/>
              <a:gd name="connsiteX512" fmla="*/ 3120190 w 5593163"/>
              <a:gd name="connsiteY512" fmla="*/ 619401 h 4305008"/>
              <a:gd name="connsiteX513" fmla="*/ 3119685 w 5593163"/>
              <a:gd name="connsiteY513" fmla="*/ 619464 h 4305008"/>
              <a:gd name="connsiteX514" fmla="*/ 2429519 w 5593163"/>
              <a:gd name="connsiteY514" fmla="*/ 1312505 h 4305008"/>
              <a:gd name="connsiteX515" fmla="*/ 2429403 w 5593163"/>
              <a:gd name="connsiteY515" fmla="*/ 1313653 h 4305008"/>
              <a:gd name="connsiteX516" fmla="*/ 2413186 w 5593163"/>
              <a:gd name="connsiteY516" fmla="*/ 1315193 h 4305008"/>
              <a:gd name="connsiteX517" fmla="*/ 2317760 w 5593163"/>
              <a:gd name="connsiteY517" fmla="*/ 1324255 h 4305008"/>
              <a:gd name="connsiteX518" fmla="*/ 2300641 w 5593163"/>
              <a:gd name="connsiteY518" fmla="*/ 1325881 h 4305008"/>
              <a:gd name="connsiteX519" fmla="*/ 2300615 w 5593163"/>
              <a:gd name="connsiteY519" fmla="*/ 1325386 h 4305008"/>
              <a:gd name="connsiteX520" fmla="*/ 2300116 w 5593163"/>
              <a:gd name="connsiteY520" fmla="*/ 1325419 h 4305008"/>
              <a:gd name="connsiteX521" fmla="*/ 2299523 w 5593163"/>
              <a:gd name="connsiteY521" fmla="*/ 1313979 h 4305008"/>
              <a:gd name="connsiteX522" fmla="*/ 2299523 w 5593163"/>
              <a:gd name="connsiteY522" fmla="*/ 1361805 h 4305008"/>
              <a:gd name="connsiteX523" fmla="*/ 2300117 w 5593163"/>
              <a:gd name="connsiteY523" fmla="*/ 1350455 h 4305008"/>
              <a:gd name="connsiteX524" fmla="*/ 2300615 w 5593163"/>
              <a:gd name="connsiteY524" fmla="*/ 1350487 h 4305008"/>
              <a:gd name="connsiteX525" fmla="*/ 2300641 w 5593163"/>
              <a:gd name="connsiteY525" fmla="*/ 1349997 h 4305008"/>
              <a:gd name="connsiteX526" fmla="*/ 2317729 w 5593163"/>
              <a:gd name="connsiteY526" fmla="*/ 1351607 h 4305008"/>
              <a:gd name="connsiteX527" fmla="*/ 2413190 w 5593163"/>
              <a:gd name="connsiteY527" fmla="*/ 1360601 h 4305008"/>
              <a:gd name="connsiteX528" fmla="*/ 2429403 w 5593163"/>
              <a:gd name="connsiteY528" fmla="*/ 1362128 h 4305008"/>
              <a:gd name="connsiteX529" fmla="*/ 2429520 w 5593163"/>
              <a:gd name="connsiteY529" fmla="*/ 1363267 h 4305008"/>
              <a:gd name="connsiteX530" fmla="*/ 3119686 w 5593163"/>
              <a:gd name="connsiteY530" fmla="*/ 2050865 h 4305008"/>
              <a:gd name="connsiteX531" fmla="*/ 3120191 w 5593163"/>
              <a:gd name="connsiteY531" fmla="*/ 2050928 h 4305008"/>
              <a:gd name="connsiteX532" fmla="*/ 3120732 w 5593163"/>
              <a:gd name="connsiteY532" fmla="*/ 2057565 h 4305008"/>
              <a:gd name="connsiteX533" fmla="*/ 3128196 w 5593163"/>
              <a:gd name="connsiteY533" fmla="*/ 2149296 h 4305008"/>
              <a:gd name="connsiteX534" fmla="*/ 3129566 w 5593163"/>
              <a:gd name="connsiteY534" fmla="*/ 2166144 h 4305008"/>
              <a:gd name="connsiteX535" fmla="*/ 3128973 w 5593163"/>
              <a:gd name="connsiteY535" fmla="*/ 2177494 h 4305008"/>
              <a:gd name="connsiteX536" fmla="*/ 3128474 w 5593163"/>
              <a:gd name="connsiteY536" fmla="*/ 2177461 h 4305008"/>
              <a:gd name="connsiteX537" fmla="*/ 3128448 w 5593163"/>
              <a:gd name="connsiteY537" fmla="*/ 2177952 h 4305008"/>
              <a:gd name="connsiteX538" fmla="*/ 3111330 w 5593163"/>
              <a:gd name="connsiteY538" fmla="*/ 2176339 h 4305008"/>
              <a:gd name="connsiteX539" fmla="*/ 3015903 w 5593163"/>
              <a:gd name="connsiteY539" fmla="*/ 2167348 h 4305008"/>
              <a:gd name="connsiteX540" fmla="*/ 2999687 w 5593163"/>
              <a:gd name="connsiteY540" fmla="*/ 2165820 h 4305008"/>
              <a:gd name="connsiteX541" fmla="*/ 2999571 w 5593163"/>
              <a:gd name="connsiteY541" fmla="*/ 2164681 h 4305008"/>
              <a:gd name="connsiteX542" fmla="*/ 2309405 w 5593163"/>
              <a:gd name="connsiteY542" fmla="*/ 1477083 h 4305008"/>
              <a:gd name="connsiteX543" fmla="*/ 2308899 w 5593163"/>
              <a:gd name="connsiteY543" fmla="*/ 1477021 h 4305008"/>
              <a:gd name="connsiteX544" fmla="*/ 2308361 w 5593163"/>
              <a:gd name="connsiteY544" fmla="*/ 1470397 h 4305008"/>
              <a:gd name="connsiteX545" fmla="*/ 2300894 w 5593163"/>
              <a:gd name="connsiteY545" fmla="*/ 1378647 h 4305008"/>
              <a:gd name="connsiteX546" fmla="*/ 2299523 w 5593163"/>
              <a:gd name="connsiteY546" fmla="*/ 1361805 h 4305008"/>
              <a:gd name="connsiteX547" fmla="*/ 2299523 w 5593163"/>
              <a:gd name="connsiteY547" fmla="*/ 3010804 h 4305008"/>
              <a:gd name="connsiteX548" fmla="*/ 2300894 w 5593163"/>
              <a:gd name="connsiteY548" fmla="*/ 2993823 h 4305008"/>
              <a:gd name="connsiteX549" fmla="*/ 2308358 w 5593163"/>
              <a:gd name="connsiteY549" fmla="*/ 2901366 h 4305008"/>
              <a:gd name="connsiteX550" fmla="*/ 2308898 w 5593163"/>
              <a:gd name="connsiteY550" fmla="*/ 2894676 h 4305008"/>
              <a:gd name="connsiteX551" fmla="*/ 2309404 w 5593163"/>
              <a:gd name="connsiteY551" fmla="*/ 2894613 h 4305008"/>
              <a:gd name="connsiteX552" fmla="*/ 2999570 w 5593163"/>
              <a:gd name="connsiteY552" fmla="*/ 2201572 h 4305008"/>
              <a:gd name="connsiteX553" fmla="*/ 2999687 w 5593163"/>
              <a:gd name="connsiteY553" fmla="*/ 2200424 h 4305008"/>
              <a:gd name="connsiteX554" fmla="*/ 3015899 w 5593163"/>
              <a:gd name="connsiteY554" fmla="*/ 2198885 h 4305008"/>
              <a:gd name="connsiteX555" fmla="*/ 3111361 w 5593163"/>
              <a:gd name="connsiteY555" fmla="*/ 2189820 h 4305008"/>
              <a:gd name="connsiteX556" fmla="*/ 3128448 w 5593163"/>
              <a:gd name="connsiteY556" fmla="*/ 2188197 h 4305008"/>
              <a:gd name="connsiteX557" fmla="*/ 3128474 w 5593163"/>
              <a:gd name="connsiteY557" fmla="*/ 2188691 h 4305008"/>
              <a:gd name="connsiteX558" fmla="*/ 3128972 w 5593163"/>
              <a:gd name="connsiteY558" fmla="*/ 2188658 h 4305008"/>
              <a:gd name="connsiteX559" fmla="*/ 3129566 w 5593163"/>
              <a:gd name="connsiteY559" fmla="*/ 2200098 h 4305008"/>
              <a:gd name="connsiteX560" fmla="*/ 3128196 w 5593163"/>
              <a:gd name="connsiteY560" fmla="*/ 2217074 h 4305008"/>
              <a:gd name="connsiteX561" fmla="*/ 3120729 w 5593163"/>
              <a:gd name="connsiteY561" fmla="*/ 2309550 h 4305008"/>
              <a:gd name="connsiteX562" fmla="*/ 3120190 w 5593163"/>
              <a:gd name="connsiteY562" fmla="*/ 2316226 h 4305008"/>
              <a:gd name="connsiteX563" fmla="*/ 3119685 w 5593163"/>
              <a:gd name="connsiteY563" fmla="*/ 2316289 h 4305008"/>
              <a:gd name="connsiteX564" fmla="*/ 2429519 w 5593163"/>
              <a:gd name="connsiteY564" fmla="*/ 3009330 h 4305008"/>
              <a:gd name="connsiteX565" fmla="*/ 2429403 w 5593163"/>
              <a:gd name="connsiteY565" fmla="*/ 3010478 h 4305008"/>
              <a:gd name="connsiteX566" fmla="*/ 2413186 w 5593163"/>
              <a:gd name="connsiteY566" fmla="*/ 3012018 h 4305008"/>
              <a:gd name="connsiteX567" fmla="*/ 2317760 w 5593163"/>
              <a:gd name="connsiteY567" fmla="*/ 3021080 h 4305008"/>
              <a:gd name="connsiteX568" fmla="*/ 2300641 w 5593163"/>
              <a:gd name="connsiteY568" fmla="*/ 3022706 h 4305008"/>
              <a:gd name="connsiteX569" fmla="*/ 2300615 w 5593163"/>
              <a:gd name="connsiteY569" fmla="*/ 3022211 h 4305008"/>
              <a:gd name="connsiteX570" fmla="*/ 2300116 w 5593163"/>
              <a:gd name="connsiteY570" fmla="*/ 3022244 h 4305008"/>
              <a:gd name="connsiteX571" fmla="*/ 2299523 w 5593163"/>
              <a:gd name="connsiteY571" fmla="*/ 3010804 h 4305008"/>
              <a:gd name="connsiteX572" fmla="*/ 2299523 w 5593163"/>
              <a:gd name="connsiteY572" fmla="*/ 3058630 h 4305008"/>
              <a:gd name="connsiteX573" fmla="*/ 2300117 w 5593163"/>
              <a:gd name="connsiteY573" fmla="*/ 3047280 h 4305008"/>
              <a:gd name="connsiteX574" fmla="*/ 2300615 w 5593163"/>
              <a:gd name="connsiteY574" fmla="*/ 3047312 h 4305008"/>
              <a:gd name="connsiteX575" fmla="*/ 2300641 w 5593163"/>
              <a:gd name="connsiteY575" fmla="*/ 3046822 h 4305008"/>
              <a:gd name="connsiteX576" fmla="*/ 2317729 w 5593163"/>
              <a:gd name="connsiteY576" fmla="*/ 3048432 h 4305008"/>
              <a:gd name="connsiteX577" fmla="*/ 2413190 w 5593163"/>
              <a:gd name="connsiteY577" fmla="*/ 3057426 h 4305008"/>
              <a:gd name="connsiteX578" fmla="*/ 2429403 w 5593163"/>
              <a:gd name="connsiteY578" fmla="*/ 3058953 h 4305008"/>
              <a:gd name="connsiteX579" fmla="*/ 2429520 w 5593163"/>
              <a:gd name="connsiteY579" fmla="*/ 3060092 h 4305008"/>
              <a:gd name="connsiteX580" fmla="*/ 3119686 w 5593163"/>
              <a:gd name="connsiteY580" fmla="*/ 3747690 h 4305008"/>
              <a:gd name="connsiteX581" fmla="*/ 3120191 w 5593163"/>
              <a:gd name="connsiteY581" fmla="*/ 3747753 h 4305008"/>
              <a:gd name="connsiteX582" fmla="*/ 3120732 w 5593163"/>
              <a:gd name="connsiteY582" fmla="*/ 3754390 h 4305008"/>
              <a:gd name="connsiteX583" fmla="*/ 3128196 w 5593163"/>
              <a:gd name="connsiteY583" fmla="*/ 3846121 h 4305008"/>
              <a:gd name="connsiteX584" fmla="*/ 3129566 w 5593163"/>
              <a:gd name="connsiteY584" fmla="*/ 3862969 h 4305008"/>
              <a:gd name="connsiteX585" fmla="*/ 3128973 w 5593163"/>
              <a:gd name="connsiteY585" fmla="*/ 3874319 h 4305008"/>
              <a:gd name="connsiteX586" fmla="*/ 3128474 w 5593163"/>
              <a:gd name="connsiteY586" fmla="*/ 3874286 h 4305008"/>
              <a:gd name="connsiteX587" fmla="*/ 3128448 w 5593163"/>
              <a:gd name="connsiteY587" fmla="*/ 3874777 h 4305008"/>
              <a:gd name="connsiteX588" fmla="*/ 3111330 w 5593163"/>
              <a:gd name="connsiteY588" fmla="*/ 3873164 h 4305008"/>
              <a:gd name="connsiteX589" fmla="*/ 3015903 w 5593163"/>
              <a:gd name="connsiteY589" fmla="*/ 3864173 h 4305008"/>
              <a:gd name="connsiteX590" fmla="*/ 2999687 w 5593163"/>
              <a:gd name="connsiteY590" fmla="*/ 3862645 h 4305008"/>
              <a:gd name="connsiteX591" fmla="*/ 2999571 w 5593163"/>
              <a:gd name="connsiteY591" fmla="*/ 3861506 h 4305008"/>
              <a:gd name="connsiteX592" fmla="*/ 2309405 w 5593163"/>
              <a:gd name="connsiteY592" fmla="*/ 3173908 h 4305008"/>
              <a:gd name="connsiteX593" fmla="*/ 2308899 w 5593163"/>
              <a:gd name="connsiteY593" fmla="*/ 3173846 h 4305008"/>
              <a:gd name="connsiteX594" fmla="*/ 2308361 w 5593163"/>
              <a:gd name="connsiteY594" fmla="*/ 3167222 h 4305008"/>
              <a:gd name="connsiteX595" fmla="*/ 2300894 w 5593163"/>
              <a:gd name="connsiteY595" fmla="*/ 3075472 h 4305008"/>
              <a:gd name="connsiteX596" fmla="*/ 2299523 w 5593163"/>
              <a:gd name="connsiteY596" fmla="*/ 3058630 h 4305008"/>
              <a:gd name="connsiteX597" fmla="*/ 1601297 w 5593163"/>
              <a:gd name="connsiteY597" fmla="*/ 636203 h 4305008"/>
              <a:gd name="connsiteX598" fmla="*/ 2144606 w 5593163"/>
              <a:gd name="connsiteY598" fmla="*/ 1181049 h 4305008"/>
              <a:gd name="connsiteX599" fmla="*/ 1601297 w 5593163"/>
              <a:gd name="connsiteY599" fmla="*/ 636203 h 4305008"/>
              <a:gd name="connsiteX600" fmla="*/ 1601297 w 5593163"/>
              <a:gd name="connsiteY600" fmla="*/ 2333028 h 4305008"/>
              <a:gd name="connsiteX601" fmla="*/ 2144606 w 5593163"/>
              <a:gd name="connsiteY601" fmla="*/ 2877874 h 4305008"/>
              <a:gd name="connsiteX602" fmla="*/ 1601297 w 5593163"/>
              <a:gd name="connsiteY602" fmla="*/ 2333028 h 4305008"/>
              <a:gd name="connsiteX603" fmla="*/ 1601295 w 5593163"/>
              <a:gd name="connsiteY603" fmla="*/ 2034258 h 4305008"/>
              <a:gd name="connsiteX604" fmla="*/ 2144604 w 5593163"/>
              <a:gd name="connsiteY604" fmla="*/ 1493690 h 4305008"/>
              <a:gd name="connsiteX605" fmla="*/ 1601295 w 5593163"/>
              <a:gd name="connsiteY605" fmla="*/ 2034258 h 4305008"/>
              <a:gd name="connsiteX606" fmla="*/ 1601295 w 5593163"/>
              <a:gd name="connsiteY606" fmla="*/ 3731083 h 4305008"/>
              <a:gd name="connsiteX607" fmla="*/ 2144604 w 5593163"/>
              <a:gd name="connsiteY607" fmla="*/ 3190516 h 4305008"/>
              <a:gd name="connsiteX608" fmla="*/ 1601295 w 5593163"/>
              <a:gd name="connsiteY608" fmla="*/ 3731083 h 4305008"/>
              <a:gd name="connsiteX609" fmla="*/ 1457930 w 5593163"/>
              <a:gd name="connsiteY609" fmla="*/ 503273 h 4305008"/>
              <a:gd name="connsiteX610" fmla="*/ 1458524 w 5593163"/>
              <a:gd name="connsiteY610" fmla="*/ 491833 h 4305008"/>
              <a:gd name="connsiteX611" fmla="*/ 1459022 w 5593163"/>
              <a:gd name="connsiteY611" fmla="*/ 491866 h 4305008"/>
              <a:gd name="connsiteX612" fmla="*/ 1459048 w 5593163"/>
              <a:gd name="connsiteY612" fmla="*/ 491372 h 4305008"/>
              <a:gd name="connsiteX613" fmla="*/ 1476135 w 5593163"/>
              <a:gd name="connsiteY613" fmla="*/ 492995 h 4305008"/>
              <a:gd name="connsiteX614" fmla="*/ 1571597 w 5593163"/>
              <a:gd name="connsiteY614" fmla="*/ 502060 h 4305008"/>
              <a:gd name="connsiteX615" fmla="*/ 1587809 w 5593163"/>
              <a:gd name="connsiteY615" fmla="*/ 503599 h 4305008"/>
              <a:gd name="connsiteX616" fmla="*/ 1587926 w 5593163"/>
              <a:gd name="connsiteY616" fmla="*/ 504747 h 4305008"/>
              <a:gd name="connsiteX617" fmla="*/ 2278092 w 5593163"/>
              <a:gd name="connsiteY617" fmla="*/ 1197788 h 4305008"/>
              <a:gd name="connsiteX618" fmla="*/ 2278598 w 5593163"/>
              <a:gd name="connsiteY618" fmla="*/ 1197851 h 4305008"/>
              <a:gd name="connsiteX619" fmla="*/ 2279138 w 5593163"/>
              <a:gd name="connsiteY619" fmla="*/ 1204541 h 4305008"/>
              <a:gd name="connsiteX620" fmla="*/ 2286602 w 5593163"/>
              <a:gd name="connsiteY620" fmla="*/ 1296998 h 4305008"/>
              <a:gd name="connsiteX621" fmla="*/ 2287973 w 5593163"/>
              <a:gd name="connsiteY621" fmla="*/ 1313979 h 4305008"/>
              <a:gd name="connsiteX622" fmla="*/ 2287380 w 5593163"/>
              <a:gd name="connsiteY622" fmla="*/ 1325419 h 4305008"/>
              <a:gd name="connsiteX623" fmla="*/ 2286881 w 5593163"/>
              <a:gd name="connsiteY623" fmla="*/ 1325386 h 4305008"/>
              <a:gd name="connsiteX624" fmla="*/ 2286855 w 5593163"/>
              <a:gd name="connsiteY624" fmla="*/ 1325881 h 4305008"/>
              <a:gd name="connsiteX625" fmla="*/ 2269736 w 5593163"/>
              <a:gd name="connsiteY625" fmla="*/ 1324255 h 4305008"/>
              <a:gd name="connsiteX626" fmla="*/ 2174310 w 5593163"/>
              <a:gd name="connsiteY626" fmla="*/ 1315193 h 4305008"/>
              <a:gd name="connsiteX627" fmla="*/ 2158093 w 5593163"/>
              <a:gd name="connsiteY627" fmla="*/ 1313653 h 4305008"/>
              <a:gd name="connsiteX628" fmla="*/ 2157977 w 5593163"/>
              <a:gd name="connsiteY628" fmla="*/ 1312505 h 4305008"/>
              <a:gd name="connsiteX629" fmla="*/ 1467811 w 5593163"/>
              <a:gd name="connsiteY629" fmla="*/ 619464 h 4305008"/>
              <a:gd name="connsiteX630" fmla="*/ 1467306 w 5593163"/>
              <a:gd name="connsiteY630" fmla="*/ 619401 h 4305008"/>
              <a:gd name="connsiteX631" fmla="*/ 1466767 w 5593163"/>
              <a:gd name="connsiteY631" fmla="*/ 612725 h 4305008"/>
              <a:gd name="connsiteX632" fmla="*/ 1459300 w 5593163"/>
              <a:gd name="connsiteY632" fmla="*/ 520249 h 4305008"/>
              <a:gd name="connsiteX633" fmla="*/ 1457930 w 5593163"/>
              <a:gd name="connsiteY633" fmla="*/ 503273 h 4305008"/>
              <a:gd name="connsiteX634" fmla="*/ 1457930 w 5593163"/>
              <a:gd name="connsiteY634" fmla="*/ 2200098 h 4305008"/>
              <a:gd name="connsiteX635" fmla="*/ 1458524 w 5593163"/>
              <a:gd name="connsiteY635" fmla="*/ 2188658 h 4305008"/>
              <a:gd name="connsiteX636" fmla="*/ 1459022 w 5593163"/>
              <a:gd name="connsiteY636" fmla="*/ 2188691 h 4305008"/>
              <a:gd name="connsiteX637" fmla="*/ 1459048 w 5593163"/>
              <a:gd name="connsiteY637" fmla="*/ 2188197 h 4305008"/>
              <a:gd name="connsiteX638" fmla="*/ 1476135 w 5593163"/>
              <a:gd name="connsiteY638" fmla="*/ 2189820 h 4305008"/>
              <a:gd name="connsiteX639" fmla="*/ 1571597 w 5593163"/>
              <a:gd name="connsiteY639" fmla="*/ 2198885 h 4305008"/>
              <a:gd name="connsiteX640" fmla="*/ 1587809 w 5593163"/>
              <a:gd name="connsiteY640" fmla="*/ 2200424 h 4305008"/>
              <a:gd name="connsiteX641" fmla="*/ 1587926 w 5593163"/>
              <a:gd name="connsiteY641" fmla="*/ 2201572 h 4305008"/>
              <a:gd name="connsiteX642" fmla="*/ 2278092 w 5593163"/>
              <a:gd name="connsiteY642" fmla="*/ 2894613 h 4305008"/>
              <a:gd name="connsiteX643" fmla="*/ 2278598 w 5593163"/>
              <a:gd name="connsiteY643" fmla="*/ 2894676 h 4305008"/>
              <a:gd name="connsiteX644" fmla="*/ 2279138 w 5593163"/>
              <a:gd name="connsiteY644" fmla="*/ 2901366 h 4305008"/>
              <a:gd name="connsiteX645" fmla="*/ 2286602 w 5593163"/>
              <a:gd name="connsiteY645" fmla="*/ 2993823 h 4305008"/>
              <a:gd name="connsiteX646" fmla="*/ 2287973 w 5593163"/>
              <a:gd name="connsiteY646" fmla="*/ 3010804 h 4305008"/>
              <a:gd name="connsiteX647" fmla="*/ 2287380 w 5593163"/>
              <a:gd name="connsiteY647" fmla="*/ 3022244 h 4305008"/>
              <a:gd name="connsiteX648" fmla="*/ 2286881 w 5593163"/>
              <a:gd name="connsiteY648" fmla="*/ 3022211 h 4305008"/>
              <a:gd name="connsiteX649" fmla="*/ 2286855 w 5593163"/>
              <a:gd name="connsiteY649" fmla="*/ 3022706 h 4305008"/>
              <a:gd name="connsiteX650" fmla="*/ 2269736 w 5593163"/>
              <a:gd name="connsiteY650" fmla="*/ 3021080 h 4305008"/>
              <a:gd name="connsiteX651" fmla="*/ 2174310 w 5593163"/>
              <a:gd name="connsiteY651" fmla="*/ 3012018 h 4305008"/>
              <a:gd name="connsiteX652" fmla="*/ 2158093 w 5593163"/>
              <a:gd name="connsiteY652" fmla="*/ 3010478 h 4305008"/>
              <a:gd name="connsiteX653" fmla="*/ 2157977 w 5593163"/>
              <a:gd name="connsiteY653" fmla="*/ 3009330 h 4305008"/>
              <a:gd name="connsiteX654" fmla="*/ 1467811 w 5593163"/>
              <a:gd name="connsiteY654" fmla="*/ 2316289 h 4305008"/>
              <a:gd name="connsiteX655" fmla="*/ 1467306 w 5593163"/>
              <a:gd name="connsiteY655" fmla="*/ 2316226 h 4305008"/>
              <a:gd name="connsiteX656" fmla="*/ 1466767 w 5593163"/>
              <a:gd name="connsiteY656" fmla="*/ 2309550 h 4305008"/>
              <a:gd name="connsiteX657" fmla="*/ 1459300 w 5593163"/>
              <a:gd name="connsiteY657" fmla="*/ 2217074 h 4305008"/>
              <a:gd name="connsiteX658" fmla="*/ 1457930 w 5593163"/>
              <a:gd name="connsiteY658" fmla="*/ 2200098 h 4305008"/>
              <a:gd name="connsiteX659" fmla="*/ 1457930 w 5593163"/>
              <a:gd name="connsiteY659" fmla="*/ 3896923 h 4305008"/>
              <a:gd name="connsiteX660" fmla="*/ 1458524 w 5593163"/>
              <a:gd name="connsiteY660" fmla="*/ 3885483 h 4305008"/>
              <a:gd name="connsiteX661" fmla="*/ 1459022 w 5593163"/>
              <a:gd name="connsiteY661" fmla="*/ 3885516 h 4305008"/>
              <a:gd name="connsiteX662" fmla="*/ 1459048 w 5593163"/>
              <a:gd name="connsiteY662" fmla="*/ 3885022 h 4305008"/>
              <a:gd name="connsiteX663" fmla="*/ 1476135 w 5593163"/>
              <a:gd name="connsiteY663" fmla="*/ 3886645 h 4305008"/>
              <a:gd name="connsiteX664" fmla="*/ 1571597 w 5593163"/>
              <a:gd name="connsiteY664" fmla="*/ 3895710 h 4305008"/>
              <a:gd name="connsiteX665" fmla="*/ 1587809 w 5593163"/>
              <a:gd name="connsiteY665" fmla="*/ 3897249 h 4305008"/>
              <a:gd name="connsiteX666" fmla="*/ 1587926 w 5593163"/>
              <a:gd name="connsiteY666" fmla="*/ 3898397 h 4305008"/>
              <a:gd name="connsiteX667" fmla="*/ 2148179 w 5593163"/>
              <a:gd name="connsiteY667" fmla="*/ 4255797 h 4305008"/>
              <a:gd name="connsiteX668" fmla="*/ 2176624 w 5593163"/>
              <a:gd name="connsiteY668" fmla="*/ 4305008 h 4305008"/>
              <a:gd name="connsiteX669" fmla="*/ 2025574 w 5593163"/>
              <a:gd name="connsiteY669" fmla="*/ 4305008 h 4305008"/>
              <a:gd name="connsiteX670" fmla="*/ 1973451 w 5593163"/>
              <a:gd name="connsiteY670" fmla="*/ 4241205 h 4305008"/>
              <a:gd name="connsiteX671" fmla="*/ 1601297 w 5593163"/>
              <a:gd name="connsiteY671" fmla="*/ 4029853 h 4305008"/>
              <a:gd name="connsiteX672" fmla="*/ 1700478 w 5593163"/>
              <a:gd name="connsiteY672" fmla="*/ 4271827 h 4305008"/>
              <a:gd name="connsiteX673" fmla="*/ 1727160 w 5593163"/>
              <a:gd name="connsiteY673" fmla="*/ 4305008 h 4305008"/>
              <a:gd name="connsiteX674" fmla="*/ 1573050 w 5593163"/>
              <a:gd name="connsiteY674" fmla="*/ 4305008 h 4305008"/>
              <a:gd name="connsiteX675" fmla="*/ 1542929 w 5593163"/>
              <a:gd name="connsiteY675" fmla="*/ 4254710 h 4305008"/>
              <a:gd name="connsiteX676" fmla="*/ 1467811 w 5593163"/>
              <a:gd name="connsiteY676" fmla="*/ 4013114 h 4305008"/>
              <a:gd name="connsiteX677" fmla="*/ 1467306 w 5593163"/>
              <a:gd name="connsiteY677" fmla="*/ 4013051 h 4305008"/>
              <a:gd name="connsiteX678" fmla="*/ 1466767 w 5593163"/>
              <a:gd name="connsiteY678" fmla="*/ 4006375 h 4305008"/>
              <a:gd name="connsiteX679" fmla="*/ 1459300 w 5593163"/>
              <a:gd name="connsiteY679" fmla="*/ 3913899 h 4305008"/>
              <a:gd name="connsiteX680" fmla="*/ 1457930 w 5593163"/>
              <a:gd name="connsiteY680" fmla="*/ 3896923 h 4305008"/>
              <a:gd name="connsiteX681" fmla="*/ 1457928 w 5593163"/>
              <a:gd name="connsiteY681" fmla="*/ 469318 h 4305008"/>
              <a:gd name="connsiteX682" fmla="*/ 1459298 w 5593163"/>
              <a:gd name="connsiteY682" fmla="*/ 452471 h 4305008"/>
              <a:gd name="connsiteX683" fmla="*/ 1466762 w 5593163"/>
              <a:gd name="connsiteY683" fmla="*/ 360740 h 4305008"/>
              <a:gd name="connsiteX684" fmla="*/ 1467303 w 5593163"/>
              <a:gd name="connsiteY684" fmla="*/ 354103 h 4305008"/>
              <a:gd name="connsiteX685" fmla="*/ 1467808 w 5593163"/>
              <a:gd name="connsiteY685" fmla="*/ 354040 h 4305008"/>
              <a:gd name="connsiteX686" fmla="*/ 1552022 w 5593163"/>
              <a:gd name="connsiteY686" fmla="*/ 96778 h 4305008"/>
              <a:gd name="connsiteX687" fmla="*/ 1614656 w 5593163"/>
              <a:gd name="connsiteY687" fmla="*/ 0 h 4305008"/>
              <a:gd name="connsiteX688" fmla="*/ 1783031 w 5593163"/>
              <a:gd name="connsiteY688" fmla="*/ 0 h 4305008"/>
              <a:gd name="connsiteX689" fmla="*/ 1714803 w 5593163"/>
              <a:gd name="connsiteY689" fmla="*/ 76659 h 4305008"/>
              <a:gd name="connsiteX690" fmla="*/ 1601295 w 5593163"/>
              <a:gd name="connsiteY690" fmla="*/ 337433 h 4305008"/>
              <a:gd name="connsiteX691" fmla="*/ 2040269 w 5593163"/>
              <a:gd name="connsiteY691" fmla="*/ 44350 h 4305008"/>
              <a:gd name="connsiteX692" fmla="*/ 2062497 w 5593163"/>
              <a:gd name="connsiteY692" fmla="*/ 0 h 4305008"/>
              <a:gd name="connsiteX693" fmla="*/ 2211135 w 5593163"/>
              <a:gd name="connsiteY693" fmla="*/ 0 h 4305008"/>
              <a:gd name="connsiteX694" fmla="*/ 2159296 w 5593163"/>
              <a:gd name="connsiteY694" fmla="*/ 95636 h 4305008"/>
              <a:gd name="connsiteX695" fmla="*/ 1587923 w 5593163"/>
              <a:gd name="connsiteY695" fmla="*/ 467856 h 4305008"/>
              <a:gd name="connsiteX696" fmla="*/ 1587807 w 5593163"/>
              <a:gd name="connsiteY696" fmla="*/ 468995 h 4305008"/>
              <a:gd name="connsiteX697" fmla="*/ 1571591 w 5593163"/>
              <a:gd name="connsiteY697" fmla="*/ 470523 h 4305008"/>
              <a:gd name="connsiteX698" fmla="*/ 1476164 w 5593163"/>
              <a:gd name="connsiteY698" fmla="*/ 479514 h 4305008"/>
              <a:gd name="connsiteX699" fmla="*/ 1459046 w 5593163"/>
              <a:gd name="connsiteY699" fmla="*/ 481127 h 4305008"/>
              <a:gd name="connsiteX700" fmla="*/ 1459020 w 5593163"/>
              <a:gd name="connsiteY700" fmla="*/ 480636 h 4305008"/>
              <a:gd name="connsiteX701" fmla="*/ 1458521 w 5593163"/>
              <a:gd name="connsiteY701" fmla="*/ 480669 h 4305008"/>
              <a:gd name="connsiteX702" fmla="*/ 1457928 w 5593163"/>
              <a:gd name="connsiteY702" fmla="*/ 469318 h 4305008"/>
              <a:gd name="connsiteX703" fmla="*/ 1457928 w 5593163"/>
              <a:gd name="connsiteY703" fmla="*/ 2166144 h 4305008"/>
              <a:gd name="connsiteX704" fmla="*/ 1459298 w 5593163"/>
              <a:gd name="connsiteY704" fmla="*/ 2149296 h 4305008"/>
              <a:gd name="connsiteX705" fmla="*/ 1466762 w 5593163"/>
              <a:gd name="connsiteY705" fmla="*/ 2057565 h 4305008"/>
              <a:gd name="connsiteX706" fmla="*/ 1467303 w 5593163"/>
              <a:gd name="connsiteY706" fmla="*/ 2050928 h 4305008"/>
              <a:gd name="connsiteX707" fmla="*/ 1467808 w 5593163"/>
              <a:gd name="connsiteY707" fmla="*/ 2050865 h 4305008"/>
              <a:gd name="connsiteX708" fmla="*/ 2157974 w 5593163"/>
              <a:gd name="connsiteY708" fmla="*/ 1363267 h 4305008"/>
              <a:gd name="connsiteX709" fmla="*/ 2158091 w 5593163"/>
              <a:gd name="connsiteY709" fmla="*/ 1362128 h 4305008"/>
              <a:gd name="connsiteX710" fmla="*/ 2174304 w 5593163"/>
              <a:gd name="connsiteY710" fmla="*/ 1360601 h 4305008"/>
              <a:gd name="connsiteX711" fmla="*/ 2269765 w 5593163"/>
              <a:gd name="connsiteY711" fmla="*/ 1351607 h 4305008"/>
              <a:gd name="connsiteX712" fmla="*/ 2286853 w 5593163"/>
              <a:gd name="connsiteY712" fmla="*/ 1349997 h 4305008"/>
              <a:gd name="connsiteX713" fmla="*/ 2286879 w 5593163"/>
              <a:gd name="connsiteY713" fmla="*/ 1350487 h 4305008"/>
              <a:gd name="connsiteX714" fmla="*/ 2287377 w 5593163"/>
              <a:gd name="connsiteY714" fmla="*/ 1350455 h 4305008"/>
              <a:gd name="connsiteX715" fmla="*/ 2287971 w 5593163"/>
              <a:gd name="connsiteY715" fmla="*/ 1361805 h 4305008"/>
              <a:gd name="connsiteX716" fmla="*/ 2286600 w 5593163"/>
              <a:gd name="connsiteY716" fmla="*/ 1378647 h 4305008"/>
              <a:gd name="connsiteX717" fmla="*/ 2279133 w 5593163"/>
              <a:gd name="connsiteY717" fmla="*/ 1470397 h 4305008"/>
              <a:gd name="connsiteX718" fmla="*/ 2278595 w 5593163"/>
              <a:gd name="connsiteY718" fmla="*/ 1477021 h 4305008"/>
              <a:gd name="connsiteX719" fmla="*/ 2278089 w 5593163"/>
              <a:gd name="connsiteY719" fmla="*/ 1477083 h 4305008"/>
              <a:gd name="connsiteX720" fmla="*/ 1587923 w 5593163"/>
              <a:gd name="connsiteY720" fmla="*/ 2164681 h 4305008"/>
              <a:gd name="connsiteX721" fmla="*/ 1587807 w 5593163"/>
              <a:gd name="connsiteY721" fmla="*/ 2165820 h 4305008"/>
              <a:gd name="connsiteX722" fmla="*/ 1571591 w 5593163"/>
              <a:gd name="connsiteY722" fmla="*/ 2167348 h 4305008"/>
              <a:gd name="connsiteX723" fmla="*/ 1476164 w 5593163"/>
              <a:gd name="connsiteY723" fmla="*/ 2176339 h 4305008"/>
              <a:gd name="connsiteX724" fmla="*/ 1459046 w 5593163"/>
              <a:gd name="connsiteY724" fmla="*/ 2177952 h 4305008"/>
              <a:gd name="connsiteX725" fmla="*/ 1459020 w 5593163"/>
              <a:gd name="connsiteY725" fmla="*/ 2177461 h 4305008"/>
              <a:gd name="connsiteX726" fmla="*/ 1458521 w 5593163"/>
              <a:gd name="connsiteY726" fmla="*/ 2177494 h 4305008"/>
              <a:gd name="connsiteX727" fmla="*/ 1457928 w 5593163"/>
              <a:gd name="connsiteY727" fmla="*/ 2166144 h 4305008"/>
              <a:gd name="connsiteX728" fmla="*/ 1457928 w 5593163"/>
              <a:gd name="connsiteY728" fmla="*/ 3862969 h 4305008"/>
              <a:gd name="connsiteX729" fmla="*/ 1459298 w 5593163"/>
              <a:gd name="connsiteY729" fmla="*/ 3846121 h 4305008"/>
              <a:gd name="connsiteX730" fmla="*/ 1466762 w 5593163"/>
              <a:gd name="connsiteY730" fmla="*/ 3754390 h 4305008"/>
              <a:gd name="connsiteX731" fmla="*/ 1467303 w 5593163"/>
              <a:gd name="connsiteY731" fmla="*/ 3747753 h 4305008"/>
              <a:gd name="connsiteX732" fmla="*/ 1467808 w 5593163"/>
              <a:gd name="connsiteY732" fmla="*/ 3747690 h 4305008"/>
              <a:gd name="connsiteX733" fmla="*/ 2157974 w 5593163"/>
              <a:gd name="connsiteY733" fmla="*/ 3060092 h 4305008"/>
              <a:gd name="connsiteX734" fmla="*/ 2158091 w 5593163"/>
              <a:gd name="connsiteY734" fmla="*/ 3058953 h 4305008"/>
              <a:gd name="connsiteX735" fmla="*/ 2174304 w 5593163"/>
              <a:gd name="connsiteY735" fmla="*/ 3057426 h 4305008"/>
              <a:gd name="connsiteX736" fmla="*/ 2269765 w 5593163"/>
              <a:gd name="connsiteY736" fmla="*/ 3048432 h 4305008"/>
              <a:gd name="connsiteX737" fmla="*/ 2286853 w 5593163"/>
              <a:gd name="connsiteY737" fmla="*/ 3046822 h 4305008"/>
              <a:gd name="connsiteX738" fmla="*/ 2286879 w 5593163"/>
              <a:gd name="connsiteY738" fmla="*/ 3047312 h 4305008"/>
              <a:gd name="connsiteX739" fmla="*/ 2287377 w 5593163"/>
              <a:gd name="connsiteY739" fmla="*/ 3047280 h 4305008"/>
              <a:gd name="connsiteX740" fmla="*/ 2287971 w 5593163"/>
              <a:gd name="connsiteY740" fmla="*/ 3058630 h 4305008"/>
              <a:gd name="connsiteX741" fmla="*/ 2286600 w 5593163"/>
              <a:gd name="connsiteY741" fmla="*/ 3075472 h 4305008"/>
              <a:gd name="connsiteX742" fmla="*/ 2279133 w 5593163"/>
              <a:gd name="connsiteY742" fmla="*/ 3167222 h 4305008"/>
              <a:gd name="connsiteX743" fmla="*/ 2278595 w 5593163"/>
              <a:gd name="connsiteY743" fmla="*/ 3173846 h 4305008"/>
              <a:gd name="connsiteX744" fmla="*/ 2278089 w 5593163"/>
              <a:gd name="connsiteY744" fmla="*/ 3173908 h 4305008"/>
              <a:gd name="connsiteX745" fmla="*/ 1587923 w 5593163"/>
              <a:gd name="connsiteY745" fmla="*/ 3861506 h 4305008"/>
              <a:gd name="connsiteX746" fmla="*/ 1587807 w 5593163"/>
              <a:gd name="connsiteY746" fmla="*/ 3862645 h 4305008"/>
              <a:gd name="connsiteX747" fmla="*/ 1571591 w 5593163"/>
              <a:gd name="connsiteY747" fmla="*/ 3864173 h 4305008"/>
              <a:gd name="connsiteX748" fmla="*/ 1476164 w 5593163"/>
              <a:gd name="connsiteY748" fmla="*/ 3873164 h 4305008"/>
              <a:gd name="connsiteX749" fmla="*/ 1459046 w 5593163"/>
              <a:gd name="connsiteY749" fmla="*/ 3874777 h 4305008"/>
              <a:gd name="connsiteX750" fmla="*/ 1459020 w 5593163"/>
              <a:gd name="connsiteY750" fmla="*/ 3874286 h 4305008"/>
              <a:gd name="connsiteX751" fmla="*/ 1458521 w 5593163"/>
              <a:gd name="connsiteY751" fmla="*/ 3874319 h 4305008"/>
              <a:gd name="connsiteX752" fmla="*/ 1457928 w 5593163"/>
              <a:gd name="connsiteY752" fmla="*/ 3862969 h 4305008"/>
              <a:gd name="connsiteX753" fmla="*/ 750739 w 5593163"/>
              <a:gd name="connsiteY753" fmla="*/ 1181049 h 4305008"/>
              <a:gd name="connsiteX754" fmla="*/ 1294048 w 5593163"/>
              <a:gd name="connsiteY754" fmla="*/ 636203 h 4305008"/>
              <a:gd name="connsiteX755" fmla="*/ 750739 w 5593163"/>
              <a:gd name="connsiteY755" fmla="*/ 1181049 h 4305008"/>
              <a:gd name="connsiteX756" fmla="*/ 750739 w 5593163"/>
              <a:gd name="connsiteY756" fmla="*/ 1493690 h 4305008"/>
              <a:gd name="connsiteX757" fmla="*/ 1294048 w 5593163"/>
              <a:gd name="connsiteY757" fmla="*/ 2034258 h 4305008"/>
              <a:gd name="connsiteX758" fmla="*/ 750739 w 5593163"/>
              <a:gd name="connsiteY758" fmla="*/ 1493690 h 4305008"/>
              <a:gd name="connsiteX759" fmla="*/ 750739 w 5593163"/>
              <a:gd name="connsiteY759" fmla="*/ 2877874 h 4305008"/>
              <a:gd name="connsiteX760" fmla="*/ 1294048 w 5593163"/>
              <a:gd name="connsiteY760" fmla="*/ 2333028 h 4305008"/>
              <a:gd name="connsiteX761" fmla="*/ 750739 w 5593163"/>
              <a:gd name="connsiteY761" fmla="*/ 2877874 h 4305008"/>
              <a:gd name="connsiteX762" fmla="*/ 750739 w 5593163"/>
              <a:gd name="connsiteY762" fmla="*/ 3190516 h 4305008"/>
              <a:gd name="connsiteX763" fmla="*/ 1294048 w 5593163"/>
              <a:gd name="connsiteY763" fmla="*/ 3731083 h 4305008"/>
              <a:gd name="connsiteX764" fmla="*/ 750739 w 5593163"/>
              <a:gd name="connsiteY764" fmla="*/ 3190516 h 4305008"/>
              <a:gd name="connsiteX765" fmla="*/ 718720 w 5593163"/>
              <a:gd name="connsiteY765" fmla="*/ 4305008 h 4305008"/>
              <a:gd name="connsiteX766" fmla="*/ 747165 w 5593163"/>
              <a:gd name="connsiteY766" fmla="*/ 4255797 h 4305008"/>
              <a:gd name="connsiteX767" fmla="*/ 1307418 w 5593163"/>
              <a:gd name="connsiteY767" fmla="*/ 3898397 h 4305008"/>
              <a:gd name="connsiteX768" fmla="*/ 1307535 w 5593163"/>
              <a:gd name="connsiteY768" fmla="*/ 3897249 h 4305008"/>
              <a:gd name="connsiteX769" fmla="*/ 1323748 w 5593163"/>
              <a:gd name="connsiteY769" fmla="*/ 3895710 h 4305008"/>
              <a:gd name="connsiteX770" fmla="*/ 1419209 w 5593163"/>
              <a:gd name="connsiteY770" fmla="*/ 3886645 h 4305008"/>
              <a:gd name="connsiteX771" fmla="*/ 1436297 w 5593163"/>
              <a:gd name="connsiteY771" fmla="*/ 3885022 h 4305008"/>
              <a:gd name="connsiteX772" fmla="*/ 1436323 w 5593163"/>
              <a:gd name="connsiteY772" fmla="*/ 3885516 h 4305008"/>
              <a:gd name="connsiteX773" fmla="*/ 1436821 w 5593163"/>
              <a:gd name="connsiteY773" fmla="*/ 3885483 h 4305008"/>
              <a:gd name="connsiteX774" fmla="*/ 1437415 w 5593163"/>
              <a:gd name="connsiteY774" fmla="*/ 3896923 h 4305008"/>
              <a:gd name="connsiteX775" fmla="*/ 1436044 w 5593163"/>
              <a:gd name="connsiteY775" fmla="*/ 3913899 h 4305008"/>
              <a:gd name="connsiteX776" fmla="*/ 1428577 w 5593163"/>
              <a:gd name="connsiteY776" fmla="*/ 4006375 h 4305008"/>
              <a:gd name="connsiteX777" fmla="*/ 1428039 w 5593163"/>
              <a:gd name="connsiteY777" fmla="*/ 4013051 h 4305008"/>
              <a:gd name="connsiteX778" fmla="*/ 1427533 w 5593163"/>
              <a:gd name="connsiteY778" fmla="*/ 4013114 h 4305008"/>
              <a:gd name="connsiteX779" fmla="*/ 1352416 w 5593163"/>
              <a:gd name="connsiteY779" fmla="*/ 4254710 h 4305008"/>
              <a:gd name="connsiteX780" fmla="*/ 1322295 w 5593163"/>
              <a:gd name="connsiteY780" fmla="*/ 4305008 h 4305008"/>
              <a:gd name="connsiteX781" fmla="*/ 1168185 w 5593163"/>
              <a:gd name="connsiteY781" fmla="*/ 4305008 h 4305008"/>
              <a:gd name="connsiteX782" fmla="*/ 1194867 w 5593163"/>
              <a:gd name="connsiteY782" fmla="*/ 4271827 h 4305008"/>
              <a:gd name="connsiteX783" fmla="*/ 1294048 w 5593163"/>
              <a:gd name="connsiteY783" fmla="*/ 4029853 h 4305008"/>
              <a:gd name="connsiteX784" fmla="*/ 921894 w 5593163"/>
              <a:gd name="connsiteY784" fmla="*/ 4241205 h 4305008"/>
              <a:gd name="connsiteX785" fmla="*/ 869771 w 5593163"/>
              <a:gd name="connsiteY785" fmla="*/ 4305008 h 4305008"/>
              <a:gd name="connsiteX786" fmla="*/ 684209 w 5593163"/>
              <a:gd name="connsiteY786" fmla="*/ 0 h 4305008"/>
              <a:gd name="connsiteX787" fmla="*/ 832847 w 5593163"/>
              <a:gd name="connsiteY787" fmla="*/ 0 h 4305008"/>
              <a:gd name="connsiteX788" fmla="*/ 855075 w 5593163"/>
              <a:gd name="connsiteY788" fmla="*/ 44350 h 4305008"/>
              <a:gd name="connsiteX789" fmla="*/ 1294048 w 5593163"/>
              <a:gd name="connsiteY789" fmla="*/ 337433 h 4305008"/>
              <a:gd name="connsiteX790" fmla="*/ 1180541 w 5593163"/>
              <a:gd name="connsiteY790" fmla="*/ 76659 h 4305008"/>
              <a:gd name="connsiteX791" fmla="*/ 1112313 w 5593163"/>
              <a:gd name="connsiteY791" fmla="*/ 0 h 4305008"/>
              <a:gd name="connsiteX792" fmla="*/ 1280688 w 5593163"/>
              <a:gd name="connsiteY792" fmla="*/ 0 h 4305008"/>
              <a:gd name="connsiteX793" fmla="*/ 1343322 w 5593163"/>
              <a:gd name="connsiteY793" fmla="*/ 96778 h 4305008"/>
              <a:gd name="connsiteX794" fmla="*/ 1427534 w 5593163"/>
              <a:gd name="connsiteY794" fmla="*/ 354040 h 4305008"/>
              <a:gd name="connsiteX795" fmla="*/ 1428040 w 5593163"/>
              <a:gd name="connsiteY795" fmla="*/ 354102 h 4305008"/>
              <a:gd name="connsiteX796" fmla="*/ 1428580 w 5593163"/>
              <a:gd name="connsiteY796" fmla="*/ 360740 h 4305008"/>
              <a:gd name="connsiteX797" fmla="*/ 1436044 w 5593163"/>
              <a:gd name="connsiteY797" fmla="*/ 452471 h 4305008"/>
              <a:gd name="connsiteX798" fmla="*/ 1437415 w 5593163"/>
              <a:gd name="connsiteY798" fmla="*/ 469318 h 4305008"/>
              <a:gd name="connsiteX799" fmla="*/ 1436822 w 5593163"/>
              <a:gd name="connsiteY799" fmla="*/ 480669 h 4305008"/>
              <a:gd name="connsiteX800" fmla="*/ 1436323 w 5593163"/>
              <a:gd name="connsiteY800" fmla="*/ 480636 h 4305008"/>
              <a:gd name="connsiteX801" fmla="*/ 1436297 w 5593163"/>
              <a:gd name="connsiteY801" fmla="*/ 481127 h 4305008"/>
              <a:gd name="connsiteX802" fmla="*/ 1419178 w 5593163"/>
              <a:gd name="connsiteY802" fmla="*/ 479514 h 4305008"/>
              <a:gd name="connsiteX803" fmla="*/ 1323752 w 5593163"/>
              <a:gd name="connsiteY803" fmla="*/ 470523 h 4305008"/>
              <a:gd name="connsiteX804" fmla="*/ 1307535 w 5593163"/>
              <a:gd name="connsiteY804" fmla="*/ 468995 h 4305008"/>
              <a:gd name="connsiteX805" fmla="*/ 1307419 w 5593163"/>
              <a:gd name="connsiteY805" fmla="*/ 467856 h 4305008"/>
              <a:gd name="connsiteX806" fmla="*/ 736048 w 5593163"/>
              <a:gd name="connsiteY806" fmla="*/ 95636 h 4305008"/>
              <a:gd name="connsiteX807" fmla="*/ 607372 w 5593163"/>
              <a:gd name="connsiteY807" fmla="*/ 1313979 h 4305008"/>
              <a:gd name="connsiteX808" fmla="*/ 608742 w 5593163"/>
              <a:gd name="connsiteY808" fmla="*/ 1296998 h 4305008"/>
              <a:gd name="connsiteX809" fmla="*/ 616206 w 5593163"/>
              <a:gd name="connsiteY809" fmla="*/ 1204541 h 4305008"/>
              <a:gd name="connsiteX810" fmla="*/ 616747 w 5593163"/>
              <a:gd name="connsiteY810" fmla="*/ 1197851 h 4305008"/>
              <a:gd name="connsiteX811" fmla="*/ 617252 w 5593163"/>
              <a:gd name="connsiteY811" fmla="*/ 1197788 h 4305008"/>
              <a:gd name="connsiteX812" fmla="*/ 1307418 w 5593163"/>
              <a:gd name="connsiteY812" fmla="*/ 504747 h 4305008"/>
              <a:gd name="connsiteX813" fmla="*/ 1307535 w 5593163"/>
              <a:gd name="connsiteY813" fmla="*/ 503599 h 4305008"/>
              <a:gd name="connsiteX814" fmla="*/ 1323748 w 5593163"/>
              <a:gd name="connsiteY814" fmla="*/ 502060 h 4305008"/>
              <a:gd name="connsiteX815" fmla="*/ 1419209 w 5593163"/>
              <a:gd name="connsiteY815" fmla="*/ 492995 h 4305008"/>
              <a:gd name="connsiteX816" fmla="*/ 1436297 w 5593163"/>
              <a:gd name="connsiteY816" fmla="*/ 491372 h 4305008"/>
              <a:gd name="connsiteX817" fmla="*/ 1436323 w 5593163"/>
              <a:gd name="connsiteY817" fmla="*/ 491866 h 4305008"/>
              <a:gd name="connsiteX818" fmla="*/ 1436821 w 5593163"/>
              <a:gd name="connsiteY818" fmla="*/ 491833 h 4305008"/>
              <a:gd name="connsiteX819" fmla="*/ 1437415 w 5593163"/>
              <a:gd name="connsiteY819" fmla="*/ 503273 h 4305008"/>
              <a:gd name="connsiteX820" fmla="*/ 1436044 w 5593163"/>
              <a:gd name="connsiteY820" fmla="*/ 520249 h 4305008"/>
              <a:gd name="connsiteX821" fmla="*/ 1428577 w 5593163"/>
              <a:gd name="connsiteY821" fmla="*/ 612725 h 4305008"/>
              <a:gd name="connsiteX822" fmla="*/ 1428039 w 5593163"/>
              <a:gd name="connsiteY822" fmla="*/ 619401 h 4305008"/>
              <a:gd name="connsiteX823" fmla="*/ 1427533 w 5593163"/>
              <a:gd name="connsiteY823" fmla="*/ 619464 h 4305008"/>
              <a:gd name="connsiteX824" fmla="*/ 737367 w 5593163"/>
              <a:gd name="connsiteY824" fmla="*/ 1312505 h 4305008"/>
              <a:gd name="connsiteX825" fmla="*/ 737251 w 5593163"/>
              <a:gd name="connsiteY825" fmla="*/ 1313653 h 4305008"/>
              <a:gd name="connsiteX826" fmla="*/ 721035 w 5593163"/>
              <a:gd name="connsiteY826" fmla="*/ 1315193 h 4305008"/>
              <a:gd name="connsiteX827" fmla="*/ 625608 w 5593163"/>
              <a:gd name="connsiteY827" fmla="*/ 1324255 h 4305008"/>
              <a:gd name="connsiteX828" fmla="*/ 608490 w 5593163"/>
              <a:gd name="connsiteY828" fmla="*/ 1325881 h 4305008"/>
              <a:gd name="connsiteX829" fmla="*/ 608464 w 5593163"/>
              <a:gd name="connsiteY829" fmla="*/ 1325386 h 4305008"/>
              <a:gd name="connsiteX830" fmla="*/ 607965 w 5593163"/>
              <a:gd name="connsiteY830" fmla="*/ 1325419 h 4305008"/>
              <a:gd name="connsiteX831" fmla="*/ 607372 w 5593163"/>
              <a:gd name="connsiteY831" fmla="*/ 1313979 h 4305008"/>
              <a:gd name="connsiteX832" fmla="*/ 607372 w 5593163"/>
              <a:gd name="connsiteY832" fmla="*/ 1361805 h 4305008"/>
              <a:gd name="connsiteX833" fmla="*/ 607966 w 5593163"/>
              <a:gd name="connsiteY833" fmla="*/ 1350455 h 4305008"/>
              <a:gd name="connsiteX834" fmla="*/ 608464 w 5593163"/>
              <a:gd name="connsiteY834" fmla="*/ 1350487 h 4305008"/>
              <a:gd name="connsiteX835" fmla="*/ 608490 w 5593163"/>
              <a:gd name="connsiteY835" fmla="*/ 1349997 h 4305008"/>
              <a:gd name="connsiteX836" fmla="*/ 625577 w 5593163"/>
              <a:gd name="connsiteY836" fmla="*/ 1351607 h 4305008"/>
              <a:gd name="connsiteX837" fmla="*/ 721039 w 5593163"/>
              <a:gd name="connsiteY837" fmla="*/ 1360601 h 4305008"/>
              <a:gd name="connsiteX838" fmla="*/ 737251 w 5593163"/>
              <a:gd name="connsiteY838" fmla="*/ 1362128 h 4305008"/>
              <a:gd name="connsiteX839" fmla="*/ 737368 w 5593163"/>
              <a:gd name="connsiteY839" fmla="*/ 1363267 h 4305008"/>
              <a:gd name="connsiteX840" fmla="*/ 1427534 w 5593163"/>
              <a:gd name="connsiteY840" fmla="*/ 2050865 h 4305008"/>
              <a:gd name="connsiteX841" fmla="*/ 1428040 w 5593163"/>
              <a:gd name="connsiteY841" fmla="*/ 2050928 h 4305008"/>
              <a:gd name="connsiteX842" fmla="*/ 1428580 w 5593163"/>
              <a:gd name="connsiteY842" fmla="*/ 2057565 h 4305008"/>
              <a:gd name="connsiteX843" fmla="*/ 1436044 w 5593163"/>
              <a:gd name="connsiteY843" fmla="*/ 2149296 h 4305008"/>
              <a:gd name="connsiteX844" fmla="*/ 1437415 w 5593163"/>
              <a:gd name="connsiteY844" fmla="*/ 2166144 h 4305008"/>
              <a:gd name="connsiteX845" fmla="*/ 1436822 w 5593163"/>
              <a:gd name="connsiteY845" fmla="*/ 2177494 h 4305008"/>
              <a:gd name="connsiteX846" fmla="*/ 1436323 w 5593163"/>
              <a:gd name="connsiteY846" fmla="*/ 2177461 h 4305008"/>
              <a:gd name="connsiteX847" fmla="*/ 1436297 w 5593163"/>
              <a:gd name="connsiteY847" fmla="*/ 2177952 h 4305008"/>
              <a:gd name="connsiteX848" fmla="*/ 1419178 w 5593163"/>
              <a:gd name="connsiteY848" fmla="*/ 2176339 h 4305008"/>
              <a:gd name="connsiteX849" fmla="*/ 1323752 w 5593163"/>
              <a:gd name="connsiteY849" fmla="*/ 2167348 h 4305008"/>
              <a:gd name="connsiteX850" fmla="*/ 1307535 w 5593163"/>
              <a:gd name="connsiteY850" fmla="*/ 2165820 h 4305008"/>
              <a:gd name="connsiteX851" fmla="*/ 1307419 w 5593163"/>
              <a:gd name="connsiteY851" fmla="*/ 2164681 h 4305008"/>
              <a:gd name="connsiteX852" fmla="*/ 617253 w 5593163"/>
              <a:gd name="connsiteY852" fmla="*/ 1477083 h 4305008"/>
              <a:gd name="connsiteX853" fmla="*/ 616748 w 5593163"/>
              <a:gd name="connsiteY853" fmla="*/ 1477021 h 4305008"/>
              <a:gd name="connsiteX854" fmla="*/ 616209 w 5593163"/>
              <a:gd name="connsiteY854" fmla="*/ 1470397 h 4305008"/>
              <a:gd name="connsiteX855" fmla="*/ 608742 w 5593163"/>
              <a:gd name="connsiteY855" fmla="*/ 1378647 h 4305008"/>
              <a:gd name="connsiteX856" fmla="*/ 607372 w 5593163"/>
              <a:gd name="connsiteY856" fmla="*/ 1361805 h 4305008"/>
              <a:gd name="connsiteX857" fmla="*/ 607372 w 5593163"/>
              <a:gd name="connsiteY857" fmla="*/ 3010804 h 4305008"/>
              <a:gd name="connsiteX858" fmla="*/ 608742 w 5593163"/>
              <a:gd name="connsiteY858" fmla="*/ 2993823 h 4305008"/>
              <a:gd name="connsiteX859" fmla="*/ 616206 w 5593163"/>
              <a:gd name="connsiteY859" fmla="*/ 2901366 h 4305008"/>
              <a:gd name="connsiteX860" fmla="*/ 616747 w 5593163"/>
              <a:gd name="connsiteY860" fmla="*/ 2894676 h 4305008"/>
              <a:gd name="connsiteX861" fmla="*/ 617252 w 5593163"/>
              <a:gd name="connsiteY861" fmla="*/ 2894613 h 4305008"/>
              <a:gd name="connsiteX862" fmla="*/ 1307418 w 5593163"/>
              <a:gd name="connsiteY862" fmla="*/ 2201572 h 4305008"/>
              <a:gd name="connsiteX863" fmla="*/ 1307535 w 5593163"/>
              <a:gd name="connsiteY863" fmla="*/ 2200424 h 4305008"/>
              <a:gd name="connsiteX864" fmla="*/ 1323748 w 5593163"/>
              <a:gd name="connsiteY864" fmla="*/ 2198885 h 4305008"/>
              <a:gd name="connsiteX865" fmla="*/ 1419209 w 5593163"/>
              <a:gd name="connsiteY865" fmla="*/ 2189820 h 4305008"/>
              <a:gd name="connsiteX866" fmla="*/ 1436297 w 5593163"/>
              <a:gd name="connsiteY866" fmla="*/ 2188197 h 4305008"/>
              <a:gd name="connsiteX867" fmla="*/ 1436323 w 5593163"/>
              <a:gd name="connsiteY867" fmla="*/ 2188691 h 4305008"/>
              <a:gd name="connsiteX868" fmla="*/ 1436821 w 5593163"/>
              <a:gd name="connsiteY868" fmla="*/ 2188658 h 4305008"/>
              <a:gd name="connsiteX869" fmla="*/ 1437415 w 5593163"/>
              <a:gd name="connsiteY869" fmla="*/ 2200098 h 4305008"/>
              <a:gd name="connsiteX870" fmla="*/ 1436044 w 5593163"/>
              <a:gd name="connsiteY870" fmla="*/ 2217074 h 4305008"/>
              <a:gd name="connsiteX871" fmla="*/ 1428577 w 5593163"/>
              <a:gd name="connsiteY871" fmla="*/ 2309550 h 4305008"/>
              <a:gd name="connsiteX872" fmla="*/ 1428039 w 5593163"/>
              <a:gd name="connsiteY872" fmla="*/ 2316226 h 4305008"/>
              <a:gd name="connsiteX873" fmla="*/ 1427533 w 5593163"/>
              <a:gd name="connsiteY873" fmla="*/ 2316289 h 4305008"/>
              <a:gd name="connsiteX874" fmla="*/ 737367 w 5593163"/>
              <a:gd name="connsiteY874" fmla="*/ 3009330 h 4305008"/>
              <a:gd name="connsiteX875" fmla="*/ 737251 w 5593163"/>
              <a:gd name="connsiteY875" fmla="*/ 3010478 h 4305008"/>
              <a:gd name="connsiteX876" fmla="*/ 721035 w 5593163"/>
              <a:gd name="connsiteY876" fmla="*/ 3012018 h 4305008"/>
              <a:gd name="connsiteX877" fmla="*/ 625608 w 5593163"/>
              <a:gd name="connsiteY877" fmla="*/ 3021080 h 4305008"/>
              <a:gd name="connsiteX878" fmla="*/ 608490 w 5593163"/>
              <a:gd name="connsiteY878" fmla="*/ 3022706 h 4305008"/>
              <a:gd name="connsiteX879" fmla="*/ 608464 w 5593163"/>
              <a:gd name="connsiteY879" fmla="*/ 3022211 h 4305008"/>
              <a:gd name="connsiteX880" fmla="*/ 607965 w 5593163"/>
              <a:gd name="connsiteY880" fmla="*/ 3022244 h 4305008"/>
              <a:gd name="connsiteX881" fmla="*/ 607372 w 5593163"/>
              <a:gd name="connsiteY881" fmla="*/ 3010804 h 4305008"/>
              <a:gd name="connsiteX882" fmla="*/ 607372 w 5593163"/>
              <a:gd name="connsiteY882" fmla="*/ 3058630 h 4305008"/>
              <a:gd name="connsiteX883" fmla="*/ 607966 w 5593163"/>
              <a:gd name="connsiteY883" fmla="*/ 3047280 h 4305008"/>
              <a:gd name="connsiteX884" fmla="*/ 608464 w 5593163"/>
              <a:gd name="connsiteY884" fmla="*/ 3047312 h 4305008"/>
              <a:gd name="connsiteX885" fmla="*/ 608490 w 5593163"/>
              <a:gd name="connsiteY885" fmla="*/ 3046822 h 4305008"/>
              <a:gd name="connsiteX886" fmla="*/ 625577 w 5593163"/>
              <a:gd name="connsiteY886" fmla="*/ 3048432 h 4305008"/>
              <a:gd name="connsiteX887" fmla="*/ 721039 w 5593163"/>
              <a:gd name="connsiteY887" fmla="*/ 3057426 h 4305008"/>
              <a:gd name="connsiteX888" fmla="*/ 737251 w 5593163"/>
              <a:gd name="connsiteY888" fmla="*/ 3058953 h 4305008"/>
              <a:gd name="connsiteX889" fmla="*/ 737368 w 5593163"/>
              <a:gd name="connsiteY889" fmla="*/ 3060092 h 4305008"/>
              <a:gd name="connsiteX890" fmla="*/ 1427534 w 5593163"/>
              <a:gd name="connsiteY890" fmla="*/ 3747690 h 4305008"/>
              <a:gd name="connsiteX891" fmla="*/ 1428040 w 5593163"/>
              <a:gd name="connsiteY891" fmla="*/ 3747753 h 4305008"/>
              <a:gd name="connsiteX892" fmla="*/ 1428580 w 5593163"/>
              <a:gd name="connsiteY892" fmla="*/ 3754390 h 4305008"/>
              <a:gd name="connsiteX893" fmla="*/ 1436044 w 5593163"/>
              <a:gd name="connsiteY893" fmla="*/ 3846121 h 4305008"/>
              <a:gd name="connsiteX894" fmla="*/ 1437415 w 5593163"/>
              <a:gd name="connsiteY894" fmla="*/ 3862969 h 4305008"/>
              <a:gd name="connsiteX895" fmla="*/ 1436822 w 5593163"/>
              <a:gd name="connsiteY895" fmla="*/ 3874319 h 4305008"/>
              <a:gd name="connsiteX896" fmla="*/ 1436323 w 5593163"/>
              <a:gd name="connsiteY896" fmla="*/ 3874286 h 4305008"/>
              <a:gd name="connsiteX897" fmla="*/ 1436297 w 5593163"/>
              <a:gd name="connsiteY897" fmla="*/ 3874777 h 4305008"/>
              <a:gd name="connsiteX898" fmla="*/ 1419178 w 5593163"/>
              <a:gd name="connsiteY898" fmla="*/ 3873164 h 4305008"/>
              <a:gd name="connsiteX899" fmla="*/ 1323752 w 5593163"/>
              <a:gd name="connsiteY899" fmla="*/ 3864173 h 4305008"/>
              <a:gd name="connsiteX900" fmla="*/ 1307535 w 5593163"/>
              <a:gd name="connsiteY900" fmla="*/ 3862645 h 4305008"/>
              <a:gd name="connsiteX901" fmla="*/ 1307419 w 5593163"/>
              <a:gd name="connsiteY901" fmla="*/ 3861506 h 4305008"/>
              <a:gd name="connsiteX902" fmla="*/ 617253 w 5593163"/>
              <a:gd name="connsiteY902" fmla="*/ 3173908 h 4305008"/>
              <a:gd name="connsiteX903" fmla="*/ 616748 w 5593163"/>
              <a:gd name="connsiteY903" fmla="*/ 3173846 h 4305008"/>
              <a:gd name="connsiteX904" fmla="*/ 616209 w 5593163"/>
              <a:gd name="connsiteY904" fmla="*/ 3167222 h 4305008"/>
              <a:gd name="connsiteX905" fmla="*/ 608742 w 5593163"/>
              <a:gd name="connsiteY905" fmla="*/ 3075472 h 4305008"/>
              <a:gd name="connsiteX906" fmla="*/ 607372 w 5593163"/>
              <a:gd name="connsiteY906" fmla="*/ 3058630 h 4305008"/>
              <a:gd name="connsiteX907" fmla="*/ 0 w 5593163"/>
              <a:gd name="connsiteY907" fmla="*/ 116373 h 4305008"/>
              <a:gd name="connsiteX908" fmla="*/ 0 w 5593163"/>
              <a:gd name="connsiteY908" fmla="*/ 0 h 4305008"/>
              <a:gd name="connsiteX909" fmla="*/ 90880 w 5593163"/>
              <a:gd name="connsiteY909" fmla="*/ 0 h 4305008"/>
              <a:gd name="connsiteX910" fmla="*/ 22652 w 5593163"/>
              <a:gd name="connsiteY910" fmla="*/ 76659 h 4305008"/>
              <a:gd name="connsiteX911" fmla="*/ 0 w 5593163"/>
              <a:gd name="connsiteY911" fmla="*/ 443121 h 4305008"/>
              <a:gd name="connsiteX912" fmla="*/ 0 w 5593163"/>
              <a:gd name="connsiteY912" fmla="*/ 311637 h 4305008"/>
              <a:gd name="connsiteX913" fmla="*/ 82171 w 5593163"/>
              <a:gd name="connsiteY913" fmla="*/ 276703 h 4305008"/>
              <a:gd name="connsiteX914" fmla="*/ 348118 w 5593163"/>
              <a:gd name="connsiteY914" fmla="*/ 44350 h 4305008"/>
              <a:gd name="connsiteX915" fmla="*/ 370347 w 5593163"/>
              <a:gd name="connsiteY915" fmla="*/ 0 h 4305008"/>
              <a:gd name="connsiteX916" fmla="*/ 518984 w 5593163"/>
              <a:gd name="connsiteY916" fmla="*/ 0 h 4305008"/>
              <a:gd name="connsiteX917" fmla="*/ 467145 w 5593163"/>
              <a:gd name="connsiteY917" fmla="*/ 95636 h 4305008"/>
              <a:gd name="connsiteX918" fmla="*/ 13323 w 5593163"/>
              <a:gd name="connsiteY918" fmla="*/ 439959 h 4305008"/>
              <a:gd name="connsiteX919" fmla="*/ 0 w 5593163"/>
              <a:gd name="connsiteY919" fmla="*/ 1070142 h 4305008"/>
              <a:gd name="connsiteX920" fmla="*/ 0 w 5593163"/>
              <a:gd name="connsiteY920" fmla="*/ 862064 h 4305008"/>
              <a:gd name="connsiteX921" fmla="*/ 31905 w 5593163"/>
              <a:gd name="connsiteY921" fmla="*/ 912052 h 4305008"/>
              <a:gd name="connsiteX922" fmla="*/ 452455 w 5593163"/>
              <a:gd name="connsiteY922" fmla="*/ 1181049 h 4305008"/>
              <a:gd name="connsiteX923" fmla="*/ 9316 w 5593163"/>
              <a:gd name="connsiteY923" fmla="*/ 665484 h 4305008"/>
              <a:gd name="connsiteX924" fmla="*/ 0 w 5593163"/>
              <a:gd name="connsiteY924" fmla="*/ 662760 h 4305008"/>
              <a:gd name="connsiteX925" fmla="*/ 0 w 5593163"/>
              <a:gd name="connsiteY925" fmla="*/ 530567 h 4305008"/>
              <a:gd name="connsiteX926" fmla="*/ 26399 w 5593163"/>
              <a:gd name="connsiteY926" fmla="*/ 537107 h 4305008"/>
              <a:gd name="connsiteX927" fmla="*/ 585941 w 5593163"/>
              <a:gd name="connsiteY927" fmla="*/ 1197788 h 4305008"/>
              <a:gd name="connsiteX928" fmla="*/ 586447 w 5593163"/>
              <a:gd name="connsiteY928" fmla="*/ 1197851 h 4305008"/>
              <a:gd name="connsiteX929" fmla="*/ 586987 w 5593163"/>
              <a:gd name="connsiteY929" fmla="*/ 1204541 h 4305008"/>
              <a:gd name="connsiteX930" fmla="*/ 594451 w 5593163"/>
              <a:gd name="connsiteY930" fmla="*/ 1296998 h 4305008"/>
              <a:gd name="connsiteX931" fmla="*/ 595822 w 5593163"/>
              <a:gd name="connsiteY931" fmla="*/ 1313979 h 4305008"/>
              <a:gd name="connsiteX932" fmla="*/ 595229 w 5593163"/>
              <a:gd name="connsiteY932" fmla="*/ 1325419 h 4305008"/>
              <a:gd name="connsiteX933" fmla="*/ 594730 w 5593163"/>
              <a:gd name="connsiteY933" fmla="*/ 1325386 h 4305008"/>
              <a:gd name="connsiteX934" fmla="*/ 594704 w 5593163"/>
              <a:gd name="connsiteY934" fmla="*/ 1325881 h 4305008"/>
              <a:gd name="connsiteX935" fmla="*/ 577585 w 5593163"/>
              <a:gd name="connsiteY935" fmla="*/ 1324255 h 4305008"/>
              <a:gd name="connsiteX936" fmla="*/ 482159 w 5593163"/>
              <a:gd name="connsiteY936" fmla="*/ 1315193 h 4305008"/>
              <a:gd name="connsiteX937" fmla="*/ 465942 w 5593163"/>
              <a:gd name="connsiteY937" fmla="*/ 1313653 h 4305008"/>
              <a:gd name="connsiteX938" fmla="*/ 465826 w 5593163"/>
              <a:gd name="connsiteY938" fmla="*/ 1312505 h 4305008"/>
              <a:gd name="connsiteX939" fmla="*/ 5028 w 5593163"/>
              <a:gd name="connsiteY939" fmla="*/ 1076034 h 4305008"/>
              <a:gd name="connsiteX940" fmla="*/ 0 w 5593163"/>
              <a:gd name="connsiteY940" fmla="*/ 2139063 h 4305008"/>
              <a:gd name="connsiteX941" fmla="*/ 0 w 5593163"/>
              <a:gd name="connsiteY941" fmla="*/ 2007909 h 4305008"/>
              <a:gd name="connsiteX942" fmla="*/ 9314 w 5593163"/>
              <a:gd name="connsiteY942" fmla="*/ 2005207 h 4305008"/>
              <a:gd name="connsiteX943" fmla="*/ 452453 w 5593163"/>
              <a:gd name="connsiteY943" fmla="*/ 1493690 h 4305008"/>
              <a:gd name="connsiteX944" fmla="*/ 31903 w 5593163"/>
              <a:gd name="connsiteY944" fmla="*/ 1760575 h 4305008"/>
              <a:gd name="connsiteX945" fmla="*/ 0 w 5593163"/>
              <a:gd name="connsiteY945" fmla="*/ 1810167 h 4305008"/>
              <a:gd name="connsiteX946" fmla="*/ 0 w 5593163"/>
              <a:gd name="connsiteY946" fmla="*/ 1603724 h 4305008"/>
              <a:gd name="connsiteX947" fmla="*/ 5025 w 5593163"/>
              <a:gd name="connsiteY947" fmla="*/ 1597880 h 4305008"/>
              <a:gd name="connsiteX948" fmla="*/ 465823 w 5593163"/>
              <a:gd name="connsiteY948" fmla="*/ 1363267 h 4305008"/>
              <a:gd name="connsiteX949" fmla="*/ 465940 w 5593163"/>
              <a:gd name="connsiteY949" fmla="*/ 1362128 h 4305008"/>
              <a:gd name="connsiteX950" fmla="*/ 482153 w 5593163"/>
              <a:gd name="connsiteY950" fmla="*/ 1360601 h 4305008"/>
              <a:gd name="connsiteX951" fmla="*/ 577614 w 5593163"/>
              <a:gd name="connsiteY951" fmla="*/ 1351607 h 4305008"/>
              <a:gd name="connsiteX952" fmla="*/ 594702 w 5593163"/>
              <a:gd name="connsiteY952" fmla="*/ 1349997 h 4305008"/>
              <a:gd name="connsiteX953" fmla="*/ 594728 w 5593163"/>
              <a:gd name="connsiteY953" fmla="*/ 1350487 h 4305008"/>
              <a:gd name="connsiteX954" fmla="*/ 595226 w 5593163"/>
              <a:gd name="connsiteY954" fmla="*/ 1350455 h 4305008"/>
              <a:gd name="connsiteX955" fmla="*/ 595820 w 5593163"/>
              <a:gd name="connsiteY955" fmla="*/ 1361805 h 4305008"/>
              <a:gd name="connsiteX956" fmla="*/ 594449 w 5593163"/>
              <a:gd name="connsiteY956" fmla="*/ 1378647 h 4305008"/>
              <a:gd name="connsiteX957" fmla="*/ 586982 w 5593163"/>
              <a:gd name="connsiteY957" fmla="*/ 1470397 h 4305008"/>
              <a:gd name="connsiteX958" fmla="*/ 586444 w 5593163"/>
              <a:gd name="connsiteY958" fmla="*/ 1477021 h 4305008"/>
              <a:gd name="connsiteX959" fmla="*/ 585938 w 5593163"/>
              <a:gd name="connsiteY959" fmla="*/ 1477083 h 4305008"/>
              <a:gd name="connsiteX960" fmla="*/ 26396 w 5593163"/>
              <a:gd name="connsiteY960" fmla="*/ 2132575 h 4305008"/>
              <a:gd name="connsiteX961" fmla="*/ 0 w 5593163"/>
              <a:gd name="connsiteY961" fmla="*/ 2766967 h 4305008"/>
              <a:gd name="connsiteX962" fmla="*/ 0 w 5593163"/>
              <a:gd name="connsiteY962" fmla="*/ 2558889 h 4305008"/>
              <a:gd name="connsiteX963" fmla="*/ 31905 w 5593163"/>
              <a:gd name="connsiteY963" fmla="*/ 2608877 h 4305008"/>
              <a:gd name="connsiteX964" fmla="*/ 452455 w 5593163"/>
              <a:gd name="connsiteY964" fmla="*/ 2877874 h 4305008"/>
              <a:gd name="connsiteX965" fmla="*/ 9316 w 5593163"/>
              <a:gd name="connsiteY965" fmla="*/ 2362309 h 4305008"/>
              <a:gd name="connsiteX966" fmla="*/ 0 w 5593163"/>
              <a:gd name="connsiteY966" fmla="*/ 2359585 h 4305008"/>
              <a:gd name="connsiteX967" fmla="*/ 0 w 5593163"/>
              <a:gd name="connsiteY967" fmla="*/ 2227392 h 4305008"/>
              <a:gd name="connsiteX968" fmla="*/ 26399 w 5593163"/>
              <a:gd name="connsiteY968" fmla="*/ 2233932 h 4305008"/>
              <a:gd name="connsiteX969" fmla="*/ 585941 w 5593163"/>
              <a:gd name="connsiteY969" fmla="*/ 2894613 h 4305008"/>
              <a:gd name="connsiteX970" fmla="*/ 586447 w 5593163"/>
              <a:gd name="connsiteY970" fmla="*/ 2894676 h 4305008"/>
              <a:gd name="connsiteX971" fmla="*/ 586987 w 5593163"/>
              <a:gd name="connsiteY971" fmla="*/ 2901366 h 4305008"/>
              <a:gd name="connsiteX972" fmla="*/ 594451 w 5593163"/>
              <a:gd name="connsiteY972" fmla="*/ 2993823 h 4305008"/>
              <a:gd name="connsiteX973" fmla="*/ 595822 w 5593163"/>
              <a:gd name="connsiteY973" fmla="*/ 3010804 h 4305008"/>
              <a:gd name="connsiteX974" fmla="*/ 595229 w 5593163"/>
              <a:gd name="connsiteY974" fmla="*/ 3022244 h 4305008"/>
              <a:gd name="connsiteX975" fmla="*/ 594730 w 5593163"/>
              <a:gd name="connsiteY975" fmla="*/ 3022211 h 4305008"/>
              <a:gd name="connsiteX976" fmla="*/ 594704 w 5593163"/>
              <a:gd name="connsiteY976" fmla="*/ 3022706 h 4305008"/>
              <a:gd name="connsiteX977" fmla="*/ 577585 w 5593163"/>
              <a:gd name="connsiteY977" fmla="*/ 3021080 h 4305008"/>
              <a:gd name="connsiteX978" fmla="*/ 482159 w 5593163"/>
              <a:gd name="connsiteY978" fmla="*/ 3012018 h 4305008"/>
              <a:gd name="connsiteX979" fmla="*/ 465942 w 5593163"/>
              <a:gd name="connsiteY979" fmla="*/ 3010478 h 4305008"/>
              <a:gd name="connsiteX980" fmla="*/ 465826 w 5593163"/>
              <a:gd name="connsiteY980" fmla="*/ 3009330 h 4305008"/>
              <a:gd name="connsiteX981" fmla="*/ 5028 w 5593163"/>
              <a:gd name="connsiteY981" fmla="*/ 2772859 h 4305008"/>
              <a:gd name="connsiteX982" fmla="*/ 0 w 5593163"/>
              <a:gd name="connsiteY982" fmla="*/ 3835888 h 4305008"/>
              <a:gd name="connsiteX983" fmla="*/ 0 w 5593163"/>
              <a:gd name="connsiteY983" fmla="*/ 3704734 h 4305008"/>
              <a:gd name="connsiteX984" fmla="*/ 9314 w 5593163"/>
              <a:gd name="connsiteY984" fmla="*/ 3702032 h 4305008"/>
              <a:gd name="connsiteX985" fmla="*/ 452453 w 5593163"/>
              <a:gd name="connsiteY985" fmla="*/ 3190516 h 4305008"/>
              <a:gd name="connsiteX986" fmla="*/ 31903 w 5593163"/>
              <a:gd name="connsiteY986" fmla="*/ 3457400 h 4305008"/>
              <a:gd name="connsiteX987" fmla="*/ 0 w 5593163"/>
              <a:gd name="connsiteY987" fmla="*/ 3506992 h 4305008"/>
              <a:gd name="connsiteX988" fmla="*/ 0 w 5593163"/>
              <a:gd name="connsiteY988" fmla="*/ 3300549 h 4305008"/>
              <a:gd name="connsiteX989" fmla="*/ 5025 w 5593163"/>
              <a:gd name="connsiteY989" fmla="*/ 3294705 h 4305008"/>
              <a:gd name="connsiteX990" fmla="*/ 465823 w 5593163"/>
              <a:gd name="connsiteY990" fmla="*/ 3060092 h 4305008"/>
              <a:gd name="connsiteX991" fmla="*/ 465940 w 5593163"/>
              <a:gd name="connsiteY991" fmla="*/ 3058953 h 4305008"/>
              <a:gd name="connsiteX992" fmla="*/ 482153 w 5593163"/>
              <a:gd name="connsiteY992" fmla="*/ 3057426 h 4305008"/>
              <a:gd name="connsiteX993" fmla="*/ 577614 w 5593163"/>
              <a:gd name="connsiteY993" fmla="*/ 3048432 h 4305008"/>
              <a:gd name="connsiteX994" fmla="*/ 594702 w 5593163"/>
              <a:gd name="connsiteY994" fmla="*/ 3046822 h 4305008"/>
              <a:gd name="connsiteX995" fmla="*/ 594728 w 5593163"/>
              <a:gd name="connsiteY995" fmla="*/ 3047312 h 4305008"/>
              <a:gd name="connsiteX996" fmla="*/ 595226 w 5593163"/>
              <a:gd name="connsiteY996" fmla="*/ 3047280 h 4305008"/>
              <a:gd name="connsiteX997" fmla="*/ 595820 w 5593163"/>
              <a:gd name="connsiteY997" fmla="*/ 3058630 h 4305008"/>
              <a:gd name="connsiteX998" fmla="*/ 594449 w 5593163"/>
              <a:gd name="connsiteY998" fmla="*/ 3075472 h 4305008"/>
              <a:gd name="connsiteX999" fmla="*/ 586982 w 5593163"/>
              <a:gd name="connsiteY999" fmla="*/ 3167222 h 4305008"/>
              <a:gd name="connsiteX1000" fmla="*/ 586444 w 5593163"/>
              <a:gd name="connsiteY1000" fmla="*/ 3173846 h 4305008"/>
              <a:gd name="connsiteX1001" fmla="*/ 585938 w 5593163"/>
              <a:gd name="connsiteY1001" fmla="*/ 3173908 h 4305008"/>
              <a:gd name="connsiteX1002" fmla="*/ 26396 w 5593163"/>
              <a:gd name="connsiteY1002" fmla="*/ 3829400 h 4305008"/>
              <a:gd name="connsiteX1003" fmla="*/ 0 w 5593163"/>
              <a:gd name="connsiteY1003" fmla="*/ 4056079 h 4305008"/>
              <a:gd name="connsiteX1004" fmla="*/ 0 w 5593163"/>
              <a:gd name="connsiteY1004" fmla="*/ 3923091 h 4305008"/>
              <a:gd name="connsiteX1005" fmla="*/ 9850 w 5593163"/>
              <a:gd name="connsiteY1005" fmla="*/ 3925425 h 4305008"/>
              <a:gd name="connsiteX1006" fmla="*/ 456028 w 5593163"/>
              <a:gd name="connsiteY1006" fmla="*/ 4255797 h 4305008"/>
              <a:gd name="connsiteX1007" fmla="*/ 484473 w 5593163"/>
              <a:gd name="connsiteY1007" fmla="*/ 4305008 h 4305008"/>
              <a:gd name="connsiteX1008" fmla="*/ 333423 w 5593163"/>
              <a:gd name="connsiteY1008" fmla="*/ 4305008 h 4305008"/>
              <a:gd name="connsiteX1009" fmla="*/ 281300 w 5593163"/>
              <a:gd name="connsiteY1009" fmla="*/ 4241205 h 4305008"/>
              <a:gd name="connsiteX1010" fmla="*/ 75476 w 5593163"/>
              <a:gd name="connsiteY1010" fmla="*/ 4087725 h 4305008"/>
              <a:gd name="connsiteX1011" fmla="*/ 0 w 5593163"/>
              <a:gd name="connsiteY1011" fmla="*/ 4305008 h 4305008"/>
              <a:gd name="connsiteX1012" fmla="*/ 0 w 5593163"/>
              <a:gd name="connsiteY1012" fmla="*/ 4256099 h 4305008"/>
              <a:gd name="connsiteX1013" fmla="*/ 8327 w 5593163"/>
              <a:gd name="connsiteY1013" fmla="*/ 4271827 h 4305008"/>
              <a:gd name="connsiteX1014" fmla="*/ 35009 w 5593163"/>
              <a:gd name="connsiteY1014" fmla="*/ 4305008 h 430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Lst>
            <a:rect l="l" t="t" r="r" b="b"/>
            <a:pathLst>
              <a:path w="5593163" h="4305008">
                <a:moveTo>
                  <a:pt x="4985599" y="636203"/>
                </a:moveTo>
                <a:cubicBezTo>
                  <a:pt x="5038875" y="907109"/>
                  <a:pt x="5253718" y="1121906"/>
                  <a:pt x="5528908" y="1181049"/>
                </a:cubicBezTo>
                <a:cubicBezTo>
                  <a:pt x="5475633" y="910143"/>
                  <a:pt x="5260789" y="695346"/>
                  <a:pt x="4985599" y="636203"/>
                </a:cubicBezTo>
                <a:close/>
                <a:moveTo>
                  <a:pt x="4985599" y="2333028"/>
                </a:moveTo>
                <a:cubicBezTo>
                  <a:pt x="5038875" y="2603934"/>
                  <a:pt x="5253718" y="2818731"/>
                  <a:pt x="5528908" y="2877874"/>
                </a:cubicBezTo>
                <a:cubicBezTo>
                  <a:pt x="5475633" y="2606968"/>
                  <a:pt x="5260789" y="2392171"/>
                  <a:pt x="4985599" y="2333028"/>
                </a:cubicBezTo>
                <a:close/>
                <a:moveTo>
                  <a:pt x="4985597" y="2034258"/>
                </a:moveTo>
                <a:cubicBezTo>
                  <a:pt x="5260787" y="1975579"/>
                  <a:pt x="5475630" y="1762469"/>
                  <a:pt x="5528906" y="1493690"/>
                </a:cubicBezTo>
                <a:cubicBezTo>
                  <a:pt x="5253716" y="1552369"/>
                  <a:pt x="5038872" y="1765479"/>
                  <a:pt x="4985597" y="2034258"/>
                </a:cubicBezTo>
                <a:close/>
                <a:moveTo>
                  <a:pt x="4985597" y="3731083"/>
                </a:moveTo>
                <a:cubicBezTo>
                  <a:pt x="5260787" y="3672404"/>
                  <a:pt x="5475630" y="3459294"/>
                  <a:pt x="5528906" y="3190516"/>
                </a:cubicBezTo>
                <a:cubicBezTo>
                  <a:pt x="5253716" y="3249194"/>
                  <a:pt x="5038872" y="3462304"/>
                  <a:pt x="4985597" y="3731083"/>
                </a:cubicBezTo>
                <a:close/>
                <a:moveTo>
                  <a:pt x="4842232" y="503273"/>
                </a:moveTo>
                <a:lnTo>
                  <a:pt x="4842826" y="491833"/>
                </a:lnTo>
                <a:lnTo>
                  <a:pt x="4843324" y="491866"/>
                </a:lnTo>
                <a:lnTo>
                  <a:pt x="4843350" y="491372"/>
                </a:lnTo>
                <a:lnTo>
                  <a:pt x="4860437" y="492995"/>
                </a:lnTo>
                <a:cubicBezTo>
                  <a:pt x="4892823" y="493522"/>
                  <a:pt x="4924716" y="496503"/>
                  <a:pt x="4955899" y="502060"/>
                </a:cubicBezTo>
                <a:cubicBezTo>
                  <a:pt x="4961475" y="501641"/>
                  <a:pt x="4966803" y="502589"/>
                  <a:pt x="4972112" y="503599"/>
                </a:cubicBezTo>
                <a:lnTo>
                  <a:pt x="4972229" y="504747"/>
                </a:lnTo>
                <a:cubicBezTo>
                  <a:pt x="5241367" y="549296"/>
                  <a:pt x="5466735" y="718370"/>
                  <a:pt x="5583809" y="948988"/>
                </a:cubicBezTo>
                <a:lnTo>
                  <a:pt x="5593163" y="971822"/>
                </a:lnTo>
                <a:lnTo>
                  <a:pt x="5593163" y="1318474"/>
                </a:lnTo>
                <a:lnTo>
                  <a:pt x="5558612" y="1315193"/>
                </a:lnTo>
                <a:cubicBezTo>
                  <a:pt x="5553035" y="1315612"/>
                  <a:pt x="5547706" y="1314664"/>
                  <a:pt x="5542395" y="1313653"/>
                </a:cubicBezTo>
                <a:lnTo>
                  <a:pt x="5542279" y="1312505"/>
                </a:lnTo>
                <a:cubicBezTo>
                  <a:pt x="5183428" y="1253106"/>
                  <a:pt x="4902389" y="972329"/>
                  <a:pt x="4852114" y="619464"/>
                </a:cubicBezTo>
                <a:cubicBezTo>
                  <a:pt x="4851946" y="619411"/>
                  <a:pt x="4851778" y="619406"/>
                  <a:pt x="4851608" y="619401"/>
                </a:cubicBezTo>
                <a:lnTo>
                  <a:pt x="4851070" y="612725"/>
                </a:lnTo>
                <a:cubicBezTo>
                  <a:pt x="4846011" y="582475"/>
                  <a:pt x="4843560" y="551584"/>
                  <a:pt x="4843603" y="520249"/>
                </a:cubicBezTo>
                <a:cubicBezTo>
                  <a:pt x="4842291" y="514621"/>
                  <a:pt x="4842232" y="508954"/>
                  <a:pt x="4842232" y="503273"/>
                </a:cubicBezTo>
                <a:close/>
                <a:moveTo>
                  <a:pt x="4842232" y="2200098"/>
                </a:moveTo>
                <a:lnTo>
                  <a:pt x="4842826" y="2188658"/>
                </a:lnTo>
                <a:lnTo>
                  <a:pt x="4843324" y="2188691"/>
                </a:lnTo>
                <a:lnTo>
                  <a:pt x="4843350" y="2188197"/>
                </a:lnTo>
                <a:lnTo>
                  <a:pt x="4860437" y="2189820"/>
                </a:lnTo>
                <a:cubicBezTo>
                  <a:pt x="4892823" y="2190347"/>
                  <a:pt x="4924716" y="2193328"/>
                  <a:pt x="4955899" y="2198885"/>
                </a:cubicBezTo>
                <a:cubicBezTo>
                  <a:pt x="4961475" y="2198466"/>
                  <a:pt x="4966803" y="2199414"/>
                  <a:pt x="4972112" y="2200424"/>
                </a:cubicBezTo>
                <a:lnTo>
                  <a:pt x="4972229" y="2201572"/>
                </a:lnTo>
                <a:cubicBezTo>
                  <a:pt x="5241367" y="2246121"/>
                  <a:pt x="5466735" y="2415195"/>
                  <a:pt x="5583809" y="2645813"/>
                </a:cubicBezTo>
                <a:lnTo>
                  <a:pt x="5593163" y="2668647"/>
                </a:lnTo>
                <a:lnTo>
                  <a:pt x="5593163" y="3015299"/>
                </a:lnTo>
                <a:lnTo>
                  <a:pt x="5558612" y="3012018"/>
                </a:lnTo>
                <a:cubicBezTo>
                  <a:pt x="5553035" y="3012437"/>
                  <a:pt x="5547706" y="3011489"/>
                  <a:pt x="5542395" y="3010478"/>
                </a:cubicBezTo>
                <a:lnTo>
                  <a:pt x="5542279" y="3009330"/>
                </a:lnTo>
                <a:cubicBezTo>
                  <a:pt x="5183428" y="2949931"/>
                  <a:pt x="4902389" y="2669154"/>
                  <a:pt x="4852114" y="2316289"/>
                </a:cubicBezTo>
                <a:cubicBezTo>
                  <a:pt x="4851946" y="2316236"/>
                  <a:pt x="4851778" y="2316231"/>
                  <a:pt x="4851608" y="2316226"/>
                </a:cubicBezTo>
                <a:lnTo>
                  <a:pt x="4851070" y="2309550"/>
                </a:lnTo>
                <a:cubicBezTo>
                  <a:pt x="4846011" y="2279300"/>
                  <a:pt x="4843560" y="2248409"/>
                  <a:pt x="4843603" y="2217074"/>
                </a:cubicBezTo>
                <a:cubicBezTo>
                  <a:pt x="4842291" y="2211446"/>
                  <a:pt x="4842232" y="2205779"/>
                  <a:pt x="4842232" y="2200098"/>
                </a:cubicBezTo>
                <a:close/>
                <a:moveTo>
                  <a:pt x="4842232" y="3896923"/>
                </a:moveTo>
                <a:lnTo>
                  <a:pt x="4842826" y="3885483"/>
                </a:lnTo>
                <a:lnTo>
                  <a:pt x="4843324" y="3885516"/>
                </a:lnTo>
                <a:lnTo>
                  <a:pt x="4843350" y="3885022"/>
                </a:lnTo>
                <a:lnTo>
                  <a:pt x="4860437" y="3886645"/>
                </a:lnTo>
                <a:cubicBezTo>
                  <a:pt x="4892823" y="3887172"/>
                  <a:pt x="4924716" y="3890153"/>
                  <a:pt x="4955899" y="3895710"/>
                </a:cubicBezTo>
                <a:cubicBezTo>
                  <a:pt x="4961475" y="3895291"/>
                  <a:pt x="4966803" y="3896239"/>
                  <a:pt x="4972112" y="3897249"/>
                </a:cubicBezTo>
                <a:lnTo>
                  <a:pt x="4972229" y="3898397"/>
                </a:lnTo>
                <a:cubicBezTo>
                  <a:pt x="5206288" y="3937139"/>
                  <a:pt x="5407245" y="4070062"/>
                  <a:pt x="5532481" y="4255797"/>
                </a:cubicBezTo>
                <a:lnTo>
                  <a:pt x="5560926" y="4305008"/>
                </a:lnTo>
                <a:lnTo>
                  <a:pt x="5409877" y="4305008"/>
                </a:lnTo>
                <a:lnTo>
                  <a:pt x="5357754" y="4241205"/>
                </a:lnTo>
                <a:cubicBezTo>
                  <a:pt x="5261058" y="4136681"/>
                  <a:pt x="5131850" y="4061285"/>
                  <a:pt x="4985599" y="4029853"/>
                </a:cubicBezTo>
                <a:cubicBezTo>
                  <a:pt x="5002846" y="4117553"/>
                  <a:pt x="5037026" y="4199373"/>
                  <a:pt x="5084780" y="4271827"/>
                </a:cubicBezTo>
                <a:lnTo>
                  <a:pt x="5111462" y="4305008"/>
                </a:lnTo>
                <a:lnTo>
                  <a:pt x="4957353" y="4305008"/>
                </a:lnTo>
                <a:lnTo>
                  <a:pt x="4927231" y="4254710"/>
                </a:lnTo>
                <a:cubicBezTo>
                  <a:pt x="4890029" y="4179889"/>
                  <a:pt x="4864297" y="4098618"/>
                  <a:pt x="4852114" y="4013114"/>
                </a:cubicBezTo>
                <a:cubicBezTo>
                  <a:pt x="4851946" y="4013061"/>
                  <a:pt x="4851778" y="4013056"/>
                  <a:pt x="4851608" y="4013051"/>
                </a:cubicBezTo>
                <a:lnTo>
                  <a:pt x="4851070" y="4006375"/>
                </a:lnTo>
                <a:cubicBezTo>
                  <a:pt x="4846011" y="3976125"/>
                  <a:pt x="4843560" y="3945234"/>
                  <a:pt x="4843603" y="3913899"/>
                </a:cubicBezTo>
                <a:cubicBezTo>
                  <a:pt x="4842291" y="3908271"/>
                  <a:pt x="4842232" y="3902604"/>
                  <a:pt x="4842232" y="3896923"/>
                </a:cubicBezTo>
                <a:close/>
                <a:moveTo>
                  <a:pt x="4842230" y="469318"/>
                </a:moveTo>
                <a:cubicBezTo>
                  <a:pt x="4842230" y="463681"/>
                  <a:pt x="4842289" y="458057"/>
                  <a:pt x="4843601" y="452471"/>
                </a:cubicBezTo>
                <a:cubicBezTo>
                  <a:pt x="4843558" y="421389"/>
                  <a:pt x="4846008" y="390746"/>
                  <a:pt x="4851065" y="360740"/>
                </a:cubicBezTo>
                <a:lnTo>
                  <a:pt x="4851605" y="354103"/>
                </a:lnTo>
                <a:cubicBezTo>
                  <a:pt x="4851774" y="354098"/>
                  <a:pt x="4851943" y="354093"/>
                  <a:pt x="4852110" y="354040"/>
                </a:cubicBezTo>
                <a:cubicBezTo>
                  <a:pt x="4865262" y="262463"/>
                  <a:pt x="4894203" y="175780"/>
                  <a:pt x="4936323" y="96778"/>
                </a:cubicBezTo>
                <a:lnTo>
                  <a:pt x="4998957" y="0"/>
                </a:lnTo>
                <a:lnTo>
                  <a:pt x="5167333" y="0"/>
                </a:lnTo>
                <a:lnTo>
                  <a:pt x="5099105" y="76659"/>
                </a:lnTo>
                <a:cubicBezTo>
                  <a:pt x="5043838" y="153496"/>
                  <a:pt x="5004523" y="241952"/>
                  <a:pt x="4985597" y="337433"/>
                </a:cubicBezTo>
                <a:cubicBezTo>
                  <a:pt x="5168636" y="298404"/>
                  <a:pt x="5324978" y="191052"/>
                  <a:pt x="5424571" y="44350"/>
                </a:cubicBezTo>
                <a:lnTo>
                  <a:pt x="5446799" y="0"/>
                </a:lnTo>
                <a:lnTo>
                  <a:pt x="5593163" y="0"/>
                </a:lnTo>
                <a:lnTo>
                  <a:pt x="5593163" y="4197"/>
                </a:lnTo>
                <a:lnTo>
                  <a:pt x="5543598" y="95636"/>
                </a:lnTo>
                <a:cubicBezTo>
                  <a:pt x="5419825" y="289169"/>
                  <a:pt x="5213633" y="428211"/>
                  <a:pt x="4972226" y="467856"/>
                </a:cubicBezTo>
                <a:lnTo>
                  <a:pt x="4972110" y="468995"/>
                </a:lnTo>
                <a:cubicBezTo>
                  <a:pt x="4966799" y="469998"/>
                  <a:pt x="4961470" y="470939"/>
                  <a:pt x="4955893" y="470523"/>
                </a:cubicBezTo>
                <a:cubicBezTo>
                  <a:pt x="4924721" y="476033"/>
                  <a:pt x="4892841" y="478991"/>
                  <a:pt x="4860466" y="479514"/>
                </a:cubicBezTo>
                <a:lnTo>
                  <a:pt x="4843348" y="481127"/>
                </a:lnTo>
                <a:lnTo>
                  <a:pt x="4843322" y="480636"/>
                </a:lnTo>
                <a:lnTo>
                  <a:pt x="4842823" y="480669"/>
                </a:lnTo>
                <a:cubicBezTo>
                  <a:pt x="4842257" y="476896"/>
                  <a:pt x="4842230" y="473110"/>
                  <a:pt x="4842230" y="469318"/>
                </a:cubicBezTo>
                <a:close/>
                <a:moveTo>
                  <a:pt x="4842230" y="2166144"/>
                </a:moveTo>
                <a:cubicBezTo>
                  <a:pt x="4842230" y="2160506"/>
                  <a:pt x="4842289" y="2154882"/>
                  <a:pt x="4843601" y="2149296"/>
                </a:cubicBezTo>
                <a:cubicBezTo>
                  <a:pt x="4843558" y="2118214"/>
                  <a:pt x="4846008" y="2087572"/>
                  <a:pt x="4851065" y="2057565"/>
                </a:cubicBezTo>
                <a:lnTo>
                  <a:pt x="4851605" y="2050928"/>
                </a:lnTo>
                <a:cubicBezTo>
                  <a:pt x="4851774" y="2050923"/>
                  <a:pt x="4851943" y="2050918"/>
                  <a:pt x="4852110" y="2050865"/>
                </a:cubicBezTo>
                <a:cubicBezTo>
                  <a:pt x="4902387" y="1700770"/>
                  <a:pt x="5183426" y="1422199"/>
                  <a:pt x="5542276" y="1363267"/>
                </a:cubicBezTo>
                <a:lnTo>
                  <a:pt x="5542393" y="1362128"/>
                </a:lnTo>
                <a:cubicBezTo>
                  <a:pt x="5547702" y="1361126"/>
                  <a:pt x="5553030" y="1360185"/>
                  <a:pt x="5558606" y="1360601"/>
                </a:cubicBezTo>
                <a:lnTo>
                  <a:pt x="5593163" y="1357345"/>
                </a:lnTo>
                <a:lnTo>
                  <a:pt x="5593163" y="1701268"/>
                </a:lnTo>
                <a:lnTo>
                  <a:pt x="5583807" y="1723929"/>
                </a:lnTo>
                <a:cubicBezTo>
                  <a:pt x="5466733" y="1952736"/>
                  <a:pt x="5241364" y="2120482"/>
                  <a:pt x="4972226" y="2164681"/>
                </a:cubicBezTo>
                <a:lnTo>
                  <a:pt x="4972110" y="2165820"/>
                </a:lnTo>
                <a:cubicBezTo>
                  <a:pt x="4966799" y="2166823"/>
                  <a:pt x="4961470" y="2167764"/>
                  <a:pt x="4955893" y="2167348"/>
                </a:cubicBezTo>
                <a:cubicBezTo>
                  <a:pt x="4924721" y="2172858"/>
                  <a:pt x="4892841" y="2175816"/>
                  <a:pt x="4860466" y="2176339"/>
                </a:cubicBezTo>
                <a:lnTo>
                  <a:pt x="4843348" y="2177952"/>
                </a:lnTo>
                <a:lnTo>
                  <a:pt x="4843322" y="2177461"/>
                </a:lnTo>
                <a:lnTo>
                  <a:pt x="4842823" y="2177494"/>
                </a:lnTo>
                <a:cubicBezTo>
                  <a:pt x="4842257" y="2173722"/>
                  <a:pt x="4842230" y="2169936"/>
                  <a:pt x="4842230" y="2166144"/>
                </a:cubicBezTo>
                <a:close/>
                <a:moveTo>
                  <a:pt x="4842230" y="3862969"/>
                </a:moveTo>
                <a:cubicBezTo>
                  <a:pt x="4842230" y="3857331"/>
                  <a:pt x="4842289" y="3851707"/>
                  <a:pt x="4843601" y="3846121"/>
                </a:cubicBezTo>
                <a:cubicBezTo>
                  <a:pt x="4843558" y="3815039"/>
                  <a:pt x="4846008" y="3784397"/>
                  <a:pt x="4851065" y="3754390"/>
                </a:cubicBezTo>
                <a:lnTo>
                  <a:pt x="4851605" y="3747753"/>
                </a:lnTo>
                <a:cubicBezTo>
                  <a:pt x="4851774" y="3747748"/>
                  <a:pt x="4851943" y="3747743"/>
                  <a:pt x="4852110" y="3747690"/>
                </a:cubicBezTo>
                <a:cubicBezTo>
                  <a:pt x="4902387" y="3397595"/>
                  <a:pt x="5183426" y="3119024"/>
                  <a:pt x="5542276" y="3060092"/>
                </a:cubicBezTo>
                <a:lnTo>
                  <a:pt x="5542393" y="3058953"/>
                </a:lnTo>
                <a:cubicBezTo>
                  <a:pt x="5547702" y="3057951"/>
                  <a:pt x="5553030" y="3057010"/>
                  <a:pt x="5558606" y="3057426"/>
                </a:cubicBezTo>
                <a:lnTo>
                  <a:pt x="5593163" y="3054170"/>
                </a:lnTo>
                <a:lnTo>
                  <a:pt x="5593163" y="3398093"/>
                </a:lnTo>
                <a:lnTo>
                  <a:pt x="5583807" y="3420754"/>
                </a:lnTo>
                <a:cubicBezTo>
                  <a:pt x="5466733" y="3649560"/>
                  <a:pt x="5241364" y="3817307"/>
                  <a:pt x="4972226" y="3861506"/>
                </a:cubicBezTo>
                <a:lnTo>
                  <a:pt x="4972110" y="3862645"/>
                </a:lnTo>
                <a:cubicBezTo>
                  <a:pt x="4966799" y="3863648"/>
                  <a:pt x="4961470" y="3864589"/>
                  <a:pt x="4955893" y="3864173"/>
                </a:cubicBezTo>
                <a:cubicBezTo>
                  <a:pt x="4924721" y="3869683"/>
                  <a:pt x="4892841" y="3872641"/>
                  <a:pt x="4860466" y="3873164"/>
                </a:cubicBezTo>
                <a:lnTo>
                  <a:pt x="4843348" y="3874777"/>
                </a:lnTo>
                <a:lnTo>
                  <a:pt x="4843322" y="3874286"/>
                </a:lnTo>
                <a:lnTo>
                  <a:pt x="4842823" y="3874319"/>
                </a:lnTo>
                <a:cubicBezTo>
                  <a:pt x="4842257" y="3870547"/>
                  <a:pt x="4842230" y="3866761"/>
                  <a:pt x="4842230" y="3862969"/>
                </a:cubicBezTo>
                <a:close/>
                <a:moveTo>
                  <a:pt x="4135041" y="1181049"/>
                </a:moveTo>
                <a:cubicBezTo>
                  <a:pt x="4410231" y="1121906"/>
                  <a:pt x="4625074" y="907109"/>
                  <a:pt x="4678350" y="636203"/>
                </a:cubicBezTo>
                <a:cubicBezTo>
                  <a:pt x="4403160" y="695346"/>
                  <a:pt x="4188316" y="910143"/>
                  <a:pt x="4135041" y="1181049"/>
                </a:cubicBezTo>
                <a:close/>
                <a:moveTo>
                  <a:pt x="4135041" y="1493690"/>
                </a:moveTo>
                <a:cubicBezTo>
                  <a:pt x="4188317" y="1762469"/>
                  <a:pt x="4403160" y="1975579"/>
                  <a:pt x="4678350" y="2034258"/>
                </a:cubicBezTo>
                <a:cubicBezTo>
                  <a:pt x="4625075" y="1765479"/>
                  <a:pt x="4410231" y="1552369"/>
                  <a:pt x="4135041" y="1493690"/>
                </a:cubicBezTo>
                <a:close/>
                <a:moveTo>
                  <a:pt x="4135041" y="2877874"/>
                </a:moveTo>
                <a:cubicBezTo>
                  <a:pt x="4410231" y="2818731"/>
                  <a:pt x="4625074" y="2603934"/>
                  <a:pt x="4678350" y="2333028"/>
                </a:cubicBezTo>
                <a:cubicBezTo>
                  <a:pt x="4403160" y="2392171"/>
                  <a:pt x="4188316" y="2606968"/>
                  <a:pt x="4135041" y="2877874"/>
                </a:cubicBezTo>
                <a:close/>
                <a:moveTo>
                  <a:pt x="4135041" y="3190516"/>
                </a:moveTo>
                <a:cubicBezTo>
                  <a:pt x="4188317" y="3459294"/>
                  <a:pt x="4403160" y="3672404"/>
                  <a:pt x="4678350" y="3731083"/>
                </a:cubicBezTo>
                <a:cubicBezTo>
                  <a:pt x="4625075" y="3462304"/>
                  <a:pt x="4410231" y="3249194"/>
                  <a:pt x="4135041" y="3190516"/>
                </a:cubicBezTo>
                <a:close/>
                <a:moveTo>
                  <a:pt x="4103022" y="4305008"/>
                </a:moveTo>
                <a:lnTo>
                  <a:pt x="4131467" y="4255797"/>
                </a:lnTo>
                <a:cubicBezTo>
                  <a:pt x="4256704" y="4070062"/>
                  <a:pt x="4457661" y="3937139"/>
                  <a:pt x="4691720" y="3898397"/>
                </a:cubicBezTo>
                <a:lnTo>
                  <a:pt x="4691837" y="3897249"/>
                </a:lnTo>
                <a:cubicBezTo>
                  <a:pt x="4697146" y="3896239"/>
                  <a:pt x="4702474" y="3895291"/>
                  <a:pt x="4708050" y="3895710"/>
                </a:cubicBezTo>
                <a:cubicBezTo>
                  <a:pt x="4739233" y="3890153"/>
                  <a:pt x="4771126" y="3887172"/>
                  <a:pt x="4803512" y="3886645"/>
                </a:cubicBezTo>
                <a:lnTo>
                  <a:pt x="4820599" y="3885022"/>
                </a:lnTo>
                <a:lnTo>
                  <a:pt x="4820625" y="3885516"/>
                </a:lnTo>
                <a:lnTo>
                  <a:pt x="4821123" y="3885483"/>
                </a:lnTo>
                <a:lnTo>
                  <a:pt x="4821717" y="3896923"/>
                </a:lnTo>
                <a:cubicBezTo>
                  <a:pt x="4821717" y="3902604"/>
                  <a:pt x="4821658" y="3908271"/>
                  <a:pt x="4820346" y="3913899"/>
                </a:cubicBezTo>
                <a:cubicBezTo>
                  <a:pt x="4820389" y="3945234"/>
                  <a:pt x="4817938" y="3976125"/>
                  <a:pt x="4812879" y="4006375"/>
                </a:cubicBezTo>
                <a:lnTo>
                  <a:pt x="4812341" y="4013051"/>
                </a:lnTo>
                <a:cubicBezTo>
                  <a:pt x="4812171" y="4013056"/>
                  <a:pt x="4812003" y="4013061"/>
                  <a:pt x="4811835" y="4013114"/>
                </a:cubicBezTo>
                <a:cubicBezTo>
                  <a:pt x="4799653" y="4098618"/>
                  <a:pt x="4773921" y="4179889"/>
                  <a:pt x="4736718" y="4254710"/>
                </a:cubicBezTo>
                <a:lnTo>
                  <a:pt x="4706597" y="4305008"/>
                </a:lnTo>
                <a:lnTo>
                  <a:pt x="4552487" y="4305008"/>
                </a:lnTo>
                <a:lnTo>
                  <a:pt x="4579169" y="4271827"/>
                </a:lnTo>
                <a:cubicBezTo>
                  <a:pt x="4626924" y="4199373"/>
                  <a:pt x="4661103" y="4117553"/>
                  <a:pt x="4678350" y="4029853"/>
                </a:cubicBezTo>
                <a:cubicBezTo>
                  <a:pt x="4532099" y="4061285"/>
                  <a:pt x="4402892" y="4136681"/>
                  <a:pt x="4306196" y="4241205"/>
                </a:cubicBezTo>
                <a:lnTo>
                  <a:pt x="4254073" y="4305008"/>
                </a:lnTo>
                <a:close/>
                <a:moveTo>
                  <a:pt x="4068511" y="0"/>
                </a:moveTo>
                <a:lnTo>
                  <a:pt x="4217148" y="0"/>
                </a:lnTo>
                <a:lnTo>
                  <a:pt x="4239376" y="44350"/>
                </a:lnTo>
                <a:cubicBezTo>
                  <a:pt x="4338970" y="191052"/>
                  <a:pt x="4495311" y="298404"/>
                  <a:pt x="4678350" y="337433"/>
                </a:cubicBezTo>
                <a:cubicBezTo>
                  <a:pt x="4659425" y="241952"/>
                  <a:pt x="4620110" y="153496"/>
                  <a:pt x="4564842" y="76659"/>
                </a:cubicBezTo>
                <a:lnTo>
                  <a:pt x="4496615" y="0"/>
                </a:lnTo>
                <a:lnTo>
                  <a:pt x="4664989" y="0"/>
                </a:lnTo>
                <a:lnTo>
                  <a:pt x="4727623" y="96778"/>
                </a:lnTo>
                <a:cubicBezTo>
                  <a:pt x="4769744" y="175780"/>
                  <a:pt x="4798685" y="262463"/>
                  <a:pt x="4811836" y="354040"/>
                </a:cubicBezTo>
                <a:cubicBezTo>
                  <a:pt x="4812004" y="354093"/>
                  <a:pt x="4812173" y="354098"/>
                  <a:pt x="4812342" y="354103"/>
                </a:cubicBezTo>
                <a:lnTo>
                  <a:pt x="4812882" y="360740"/>
                </a:lnTo>
                <a:cubicBezTo>
                  <a:pt x="4817939" y="390746"/>
                  <a:pt x="4820389" y="421389"/>
                  <a:pt x="4820346" y="452471"/>
                </a:cubicBezTo>
                <a:cubicBezTo>
                  <a:pt x="4821658" y="458057"/>
                  <a:pt x="4821717" y="463681"/>
                  <a:pt x="4821717" y="469318"/>
                </a:cubicBezTo>
                <a:cubicBezTo>
                  <a:pt x="4821717" y="473110"/>
                  <a:pt x="4821690" y="476896"/>
                  <a:pt x="4821124" y="480669"/>
                </a:cubicBezTo>
                <a:lnTo>
                  <a:pt x="4820625" y="480636"/>
                </a:lnTo>
                <a:lnTo>
                  <a:pt x="4820599" y="481127"/>
                </a:lnTo>
                <a:lnTo>
                  <a:pt x="4803481" y="479514"/>
                </a:lnTo>
                <a:cubicBezTo>
                  <a:pt x="4771106" y="478991"/>
                  <a:pt x="4739226" y="476033"/>
                  <a:pt x="4708054" y="470523"/>
                </a:cubicBezTo>
                <a:cubicBezTo>
                  <a:pt x="4702477" y="470939"/>
                  <a:pt x="4697148" y="469998"/>
                  <a:pt x="4691837" y="468995"/>
                </a:cubicBezTo>
                <a:lnTo>
                  <a:pt x="4691721" y="467856"/>
                </a:lnTo>
                <a:cubicBezTo>
                  <a:pt x="4450315" y="428211"/>
                  <a:pt x="4244123" y="289169"/>
                  <a:pt x="4120350" y="95636"/>
                </a:cubicBezTo>
                <a:close/>
                <a:moveTo>
                  <a:pt x="3991674" y="1313979"/>
                </a:moveTo>
                <a:cubicBezTo>
                  <a:pt x="3991674" y="1308297"/>
                  <a:pt x="3991733" y="1302628"/>
                  <a:pt x="3993045" y="1296998"/>
                </a:cubicBezTo>
                <a:cubicBezTo>
                  <a:pt x="3993003" y="1265670"/>
                  <a:pt x="3995452" y="1234785"/>
                  <a:pt x="4000509" y="1204541"/>
                </a:cubicBezTo>
                <a:lnTo>
                  <a:pt x="4001049" y="1197851"/>
                </a:lnTo>
                <a:cubicBezTo>
                  <a:pt x="4001218" y="1197846"/>
                  <a:pt x="4001387" y="1197841"/>
                  <a:pt x="4001555" y="1197788"/>
                </a:cubicBezTo>
                <a:cubicBezTo>
                  <a:pt x="4051831" y="844922"/>
                  <a:pt x="4332870" y="564145"/>
                  <a:pt x="4691720" y="504747"/>
                </a:cubicBezTo>
                <a:lnTo>
                  <a:pt x="4691837" y="503599"/>
                </a:lnTo>
                <a:cubicBezTo>
                  <a:pt x="4697146" y="502589"/>
                  <a:pt x="4702474" y="501641"/>
                  <a:pt x="4708050" y="502060"/>
                </a:cubicBezTo>
                <a:cubicBezTo>
                  <a:pt x="4739233" y="496503"/>
                  <a:pt x="4771126" y="493522"/>
                  <a:pt x="4803512" y="492995"/>
                </a:cubicBezTo>
                <a:lnTo>
                  <a:pt x="4820599" y="491372"/>
                </a:lnTo>
                <a:lnTo>
                  <a:pt x="4820625" y="491866"/>
                </a:lnTo>
                <a:lnTo>
                  <a:pt x="4821123" y="491833"/>
                </a:lnTo>
                <a:lnTo>
                  <a:pt x="4821717" y="503273"/>
                </a:lnTo>
                <a:cubicBezTo>
                  <a:pt x="4821717" y="508954"/>
                  <a:pt x="4821658" y="514621"/>
                  <a:pt x="4820346" y="520249"/>
                </a:cubicBezTo>
                <a:cubicBezTo>
                  <a:pt x="4820389" y="551584"/>
                  <a:pt x="4817938" y="582475"/>
                  <a:pt x="4812879" y="612725"/>
                </a:cubicBezTo>
                <a:lnTo>
                  <a:pt x="4812341" y="619401"/>
                </a:lnTo>
                <a:cubicBezTo>
                  <a:pt x="4812171" y="619406"/>
                  <a:pt x="4812003" y="619411"/>
                  <a:pt x="4811835" y="619464"/>
                </a:cubicBezTo>
                <a:cubicBezTo>
                  <a:pt x="4761560" y="972329"/>
                  <a:pt x="4480521" y="1253106"/>
                  <a:pt x="4121670" y="1312505"/>
                </a:cubicBezTo>
                <a:lnTo>
                  <a:pt x="4121554" y="1313653"/>
                </a:lnTo>
                <a:cubicBezTo>
                  <a:pt x="4116243" y="1314664"/>
                  <a:pt x="4110914" y="1315612"/>
                  <a:pt x="4105337" y="1315193"/>
                </a:cubicBezTo>
                <a:cubicBezTo>
                  <a:pt x="4074165" y="1320747"/>
                  <a:pt x="4042285" y="1323728"/>
                  <a:pt x="4009911" y="1324255"/>
                </a:cubicBezTo>
                <a:lnTo>
                  <a:pt x="3992792" y="1325881"/>
                </a:lnTo>
                <a:lnTo>
                  <a:pt x="3992766" y="1325386"/>
                </a:lnTo>
                <a:lnTo>
                  <a:pt x="3992267" y="1325419"/>
                </a:lnTo>
                <a:cubicBezTo>
                  <a:pt x="3991701" y="1321617"/>
                  <a:pt x="3991674" y="1317801"/>
                  <a:pt x="3991674" y="1313979"/>
                </a:cubicBezTo>
                <a:close/>
                <a:moveTo>
                  <a:pt x="3991674" y="1361805"/>
                </a:moveTo>
                <a:lnTo>
                  <a:pt x="3992268" y="1350455"/>
                </a:lnTo>
                <a:lnTo>
                  <a:pt x="3992766" y="1350487"/>
                </a:lnTo>
                <a:lnTo>
                  <a:pt x="3992792" y="1349997"/>
                </a:lnTo>
                <a:lnTo>
                  <a:pt x="4009880" y="1351607"/>
                </a:lnTo>
                <a:cubicBezTo>
                  <a:pt x="4042265" y="1352130"/>
                  <a:pt x="4074158" y="1355088"/>
                  <a:pt x="4105341" y="1360601"/>
                </a:cubicBezTo>
                <a:cubicBezTo>
                  <a:pt x="4110917" y="1360185"/>
                  <a:pt x="4116245" y="1361126"/>
                  <a:pt x="4121554" y="1362128"/>
                </a:cubicBezTo>
                <a:lnTo>
                  <a:pt x="4121671" y="1363267"/>
                </a:lnTo>
                <a:cubicBezTo>
                  <a:pt x="4480521" y="1422199"/>
                  <a:pt x="4761560" y="1700770"/>
                  <a:pt x="4811836" y="2050865"/>
                </a:cubicBezTo>
                <a:cubicBezTo>
                  <a:pt x="4812004" y="2050918"/>
                  <a:pt x="4812173" y="2050923"/>
                  <a:pt x="4812342" y="2050928"/>
                </a:cubicBezTo>
                <a:lnTo>
                  <a:pt x="4812882" y="2057565"/>
                </a:lnTo>
                <a:cubicBezTo>
                  <a:pt x="4817939" y="2087572"/>
                  <a:pt x="4820389" y="2118214"/>
                  <a:pt x="4820346" y="2149296"/>
                </a:cubicBezTo>
                <a:cubicBezTo>
                  <a:pt x="4821658" y="2154882"/>
                  <a:pt x="4821717" y="2160506"/>
                  <a:pt x="4821717" y="2166144"/>
                </a:cubicBezTo>
                <a:cubicBezTo>
                  <a:pt x="4821717" y="2169936"/>
                  <a:pt x="4821690" y="2173722"/>
                  <a:pt x="4821124" y="2177494"/>
                </a:cubicBezTo>
                <a:lnTo>
                  <a:pt x="4820625" y="2177461"/>
                </a:lnTo>
                <a:lnTo>
                  <a:pt x="4820599" y="2177952"/>
                </a:lnTo>
                <a:lnTo>
                  <a:pt x="4803481" y="2176339"/>
                </a:lnTo>
                <a:cubicBezTo>
                  <a:pt x="4771106" y="2175816"/>
                  <a:pt x="4739226" y="2172858"/>
                  <a:pt x="4708054" y="2167348"/>
                </a:cubicBezTo>
                <a:cubicBezTo>
                  <a:pt x="4702477" y="2167764"/>
                  <a:pt x="4697148" y="2166823"/>
                  <a:pt x="4691837" y="2165820"/>
                </a:cubicBezTo>
                <a:lnTo>
                  <a:pt x="4691721" y="2164681"/>
                </a:lnTo>
                <a:cubicBezTo>
                  <a:pt x="4332870" y="2105749"/>
                  <a:pt x="4051831" y="1827177"/>
                  <a:pt x="4001556" y="1477083"/>
                </a:cubicBezTo>
                <a:cubicBezTo>
                  <a:pt x="4001388" y="1477030"/>
                  <a:pt x="4001220" y="1477026"/>
                  <a:pt x="4001050" y="1477021"/>
                </a:cubicBezTo>
                <a:lnTo>
                  <a:pt x="4000512" y="1470397"/>
                </a:lnTo>
                <a:cubicBezTo>
                  <a:pt x="3995453" y="1440385"/>
                  <a:pt x="3993003" y="1409736"/>
                  <a:pt x="3993045" y="1378647"/>
                </a:cubicBezTo>
                <a:cubicBezTo>
                  <a:pt x="3991733" y="1373063"/>
                  <a:pt x="3991674" y="1367441"/>
                  <a:pt x="3991674" y="1361805"/>
                </a:cubicBezTo>
                <a:close/>
                <a:moveTo>
                  <a:pt x="3991674" y="3010804"/>
                </a:moveTo>
                <a:cubicBezTo>
                  <a:pt x="3991674" y="3005122"/>
                  <a:pt x="3991733" y="2999453"/>
                  <a:pt x="3993045" y="2993823"/>
                </a:cubicBezTo>
                <a:cubicBezTo>
                  <a:pt x="3993003" y="2962495"/>
                  <a:pt x="3995452" y="2931610"/>
                  <a:pt x="4000509" y="2901366"/>
                </a:cubicBezTo>
                <a:lnTo>
                  <a:pt x="4001049" y="2894676"/>
                </a:lnTo>
                <a:cubicBezTo>
                  <a:pt x="4001218" y="2894671"/>
                  <a:pt x="4001387" y="2894666"/>
                  <a:pt x="4001555" y="2894613"/>
                </a:cubicBezTo>
                <a:cubicBezTo>
                  <a:pt x="4051831" y="2541747"/>
                  <a:pt x="4332870" y="2260970"/>
                  <a:pt x="4691720" y="2201572"/>
                </a:cubicBezTo>
                <a:lnTo>
                  <a:pt x="4691837" y="2200424"/>
                </a:lnTo>
                <a:cubicBezTo>
                  <a:pt x="4697146" y="2199414"/>
                  <a:pt x="4702474" y="2198466"/>
                  <a:pt x="4708050" y="2198885"/>
                </a:cubicBezTo>
                <a:cubicBezTo>
                  <a:pt x="4739233" y="2193328"/>
                  <a:pt x="4771126" y="2190347"/>
                  <a:pt x="4803512" y="2189820"/>
                </a:cubicBezTo>
                <a:lnTo>
                  <a:pt x="4820599" y="2188197"/>
                </a:lnTo>
                <a:lnTo>
                  <a:pt x="4820625" y="2188691"/>
                </a:lnTo>
                <a:lnTo>
                  <a:pt x="4821123" y="2188658"/>
                </a:lnTo>
                <a:lnTo>
                  <a:pt x="4821717" y="2200098"/>
                </a:lnTo>
                <a:cubicBezTo>
                  <a:pt x="4821717" y="2205779"/>
                  <a:pt x="4821658" y="2211446"/>
                  <a:pt x="4820346" y="2217074"/>
                </a:cubicBezTo>
                <a:cubicBezTo>
                  <a:pt x="4820389" y="2248409"/>
                  <a:pt x="4817938" y="2279300"/>
                  <a:pt x="4812879" y="2309550"/>
                </a:cubicBezTo>
                <a:lnTo>
                  <a:pt x="4812341" y="2316226"/>
                </a:lnTo>
                <a:cubicBezTo>
                  <a:pt x="4812171" y="2316231"/>
                  <a:pt x="4812003" y="2316236"/>
                  <a:pt x="4811835" y="2316289"/>
                </a:cubicBezTo>
                <a:cubicBezTo>
                  <a:pt x="4761560" y="2669154"/>
                  <a:pt x="4480521" y="2949931"/>
                  <a:pt x="4121670" y="3009330"/>
                </a:cubicBezTo>
                <a:lnTo>
                  <a:pt x="4121554" y="3010478"/>
                </a:lnTo>
                <a:cubicBezTo>
                  <a:pt x="4116243" y="3011489"/>
                  <a:pt x="4110914" y="3012437"/>
                  <a:pt x="4105337" y="3012018"/>
                </a:cubicBezTo>
                <a:cubicBezTo>
                  <a:pt x="4074165" y="3017572"/>
                  <a:pt x="4042285" y="3020553"/>
                  <a:pt x="4009911" y="3021080"/>
                </a:cubicBezTo>
                <a:lnTo>
                  <a:pt x="3992792" y="3022706"/>
                </a:lnTo>
                <a:lnTo>
                  <a:pt x="3992766" y="3022211"/>
                </a:lnTo>
                <a:lnTo>
                  <a:pt x="3992267" y="3022244"/>
                </a:lnTo>
                <a:cubicBezTo>
                  <a:pt x="3991701" y="3018442"/>
                  <a:pt x="3991674" y="3014626"/>
                  <a:pt x="3991674" y="3010804"/>
                </a:cubicBezTo>
                <a:close/>
                <a:moveTo>
                  <a:pt x="3991674" y="3058630"/>
                </a:moveTo>
                <a:lnTo>
                  <a:pt x="3992268" y="3047280"/>
                </a:lnTo>
                <a:lnTo>
                  <a:pt x="3992766" y="3047312"/>
                </a:lnTo>
                <a:lnTo>
                  <a:pt x="3992792" y="3046822"/>
                </a:lnTo>
                <a:lnTo>
                  <a:pt x="4009880" y="3048432"/>
                </a:lnTo>
                <a:cubicBezTo>
                  <a:pt x="4042265" y="3048955"/>
                  <a:pt x="4074158" y="3051913"/>
                  <a:pt x="4105341" y="3057426"/>
                </a:cubicBezTo>
                <a:cubicBezTo>
                  <a:pt x="4110917" y="3057010"/>
                  <a:pt x="4116245" y="3057951"/>
                  <a:pt x="4121554" y="3058953"/>
                </a:cubicBezTo>
                <a:lnTo>
                  <a:pt x="4121671" y="3060092"/>
                </a:lnTo>
                <a:cubicBezTo>
                  <a:pt x="4480521" y="3119024"/>
                  <a:pt x="4761560" y="3397595"/>
                  <a:pt x="4811836" y="3747690"/>
                </a:cubicBezTo>
                <a:cubicBezTo>
                  <a:pt x="4812004" y="3747743"/>
                  <a:pt x="4812173" y="3747748"/>
                  <a:pt x="4812342" y="3747753"/>
                </a:cubicBezTo>
                <a:lnTo>
                  <a:pt x="4812882" y="3754390"/>
                </a:lnTo>
                <a:cubicBezTo>
                  <a:pt x="4817939" y="3784397"/>
                  <a:pt x="4820389" y="3815039"/>
                  <a:pt x="4820346" y="3846121"/>
                </a:cubicBezTo>
                <a:cubicBezTo>
                  <a:pt x="4821658" y="3851707"/>
                  <a:pt x="4821717" y="3857331"/>
                  <a:pt x="4821717" y="3862969"/>
                </a:cubicBezTo>
                <a:cubicBezTo>
                  <a:pt x="4821717" y="3866761"/>
                  <a:pt x="4821690" y="3870547"/>
                  <a:pt x="4821124" y="3874319"/>
                </a:cubicBezTo>
                <a:lnTo>
                  <a:pt x="4820625" y="3874286"/>
                </a:lnTo>
                <a:lnTo>
                  <a:pt x="4820599" y="3874777"/>
                </a:lnTo>
                <a:lnTo>
                  <a:pt x="4803481" y="3873164"/>
                </a:lnTo>
                <a:cubicBezTo>
                  <a:pt x="4771106" y="3872641"/>
                  <a:pt x="4739226" y="3869683"/>
                  <a:pt x="4708054" y="3864173"/>
                </a:cubicBezTo>
                <a:cubicBezTo>
                  <a:pt x="4702477" y="3864589"/>
                  <a:pt x="4697148" y="3863648"/>
                  <a:pt x="4691837" y="3862645"/>
                </a:cubicBezTo>
                <a:lnTo>
                  <a:pt x="4691721" y="3861506"/>
                </a:lnTo>
                <a:cubicBezTo>
                  <a:pt x="4332870" y="3802574"/>
                  <a:pt x="4051831" y="3524002"/>
                  <a:pt x="4001556" y="3173908"/>
                </a:cubicBezTo>
                <a:cubicBezTo>
                  <a:pt x="4001388" y="3173856"/>
                  <a:pt x="4001220" y="3173851"/>
                  <a:pt x="4001050" y="3173846"/>
                </a:cubicBezTo>
                <a:lnTo>
                  <a:pt x="4000512" y="3167222"/>
                </a:lnTo>
                <a:cubicBezTo>
                  <a:pt x="3995453" y="3137210"/>
                  <a:pt x="3993003" y="3106561"/>
                  <a:pt x="3993045" y="3075472"/>
                </a:cubicBezTo>
                <a:cubicBezTo>
                  <a:pt x="3991733" y="3069889"/>
                  <a:pt x="3991674" y="3064266"/>
                  <a:pt x="3991674" y="3058630"/>
                </a:cubicBezTo>
                <a:close/>
                <a:moveTo>
                  <a:pt x="3293448" y="636203"/>
                </a:moveTo>
                <a:cubicBezTo>
                  <a:pt x="3346724" y="907109"/>
                  <a:pt x="3561567" y="1121906"/>
                  <a:pt x="3836757" y="1181049"/>
                </a:cubicBezTo>
                <a:cubicBezTo>
                  <a:pt x="3783482" y="910143"/>
                  <a:pt x="3568638" y="695346"/>
                  <a:pt x="3293448" y="636203"/>
                </a:cubicBezTo>
                <a:close/>
                <a:moveTo>
                  <a:pt x="3293448" y="2333028"/>
                </a:moveTo>
                <a:cubicBezTo>
                  <a:pt x="3346724" y="2603934"/>
                  <a:pt x="3561567" y="2818731"/>
                  <a:pt x="3836757" y="2877874"/>
                </a:cubicBezTo>
                <a:cubicBezTo>
                  <a:pt x="3783482" y="2606968"/>
                  <a:pt x="3568638" y="2392171"/>
                  <a:pt x="3293448" y="2333028"/>
                </a:cubicBezTo>
                <a:close/>
                <a:moveTo>
                  <a:pt x="3293446" y="2034258"/>
                </a:moveTo>
                <a:cubicBezTo>
                  <a:pt x="3568636" y="1975579"/>
                  <a:pt x="3783479" y="1762469"/>
                  <a:pt x="3836755" y="1493690"/>
                </a:cubicBezTo>
                <a:cubicBezTo>
                  <a:pt x="3561565" y="1552369"/>
                  <a:pt x="3346721" y="1765479"/>
                  <a:pt x="3293446" y="2034258"/>
                </a:cubicBezTo>
                <a:close/>
                <a:moveTo>
                  <a:pt x="3293446" y="3731083"/>
                </a:moveTo>
                <a:cubicBezTo>
                  <a:pt x="3568636" y="3672404"/>
                  <a:pt x="3783479" y="3459294"/>
                  <a:pt x="3836755" y="3190516"/>
                </a:cubicBezTo>
                <a:cubicBezTo>
                  <a:pt x="3561565" y="3249194"/>
                  <a:pt x="3346721" y="3462304"/>
                  <a:pt x="3293446" y="3731083"/>
                </a:cubicBezTo>
                <a:close/>
                <a:moveTo>
                  <a:pt x="3150081" y="503273"/>
                </a:moveTo>
                <a:lnTo>
                  <a:pt x="3150675" y="491833"/>
                </a:lnTo>
                <a:lnTo>
                  <a:pt x="3151173" y="491866"/>
                </a:lnTo>
                <a:lnTo>
                  <a:pt x="3151199" y="491372"/>
                </a:lnTo>
                <a:lnTo>
                  <a:pt x="3168287" y="492995"/>
                </a:lnTo>
                <a:cubicBezTo>
                  <a:pt x="3200672" y="493522"/>
                  <a:pt x="3232565" y="496503"/>
                  <a:pt x="3263748" y="502060"/>
                </a:cubicBezTo>
                <a:cubicBezTo>
                  <a:pt x="3269324" y="501641"/>
                  <a:pt x="3274652" y="502589"/>
                  <a:pt x="3279961" y="503599"/>
                </a:cubicBezTo>
                <a:lnTo>
                  <a:pt x="3280078" y="504747"/>
                </a:lnTo>
                <a:cubicBezTo>
                  <a:pt x="3638928" y="564145"/>
                  <a:pt x="3919967" y="844922"/>
                  <a:pt x="3970244" y="1197788"/>
                </a:cubicBezTo>
                <a:cubicBezTo>
                  <a:pt x="3970411" y="1197841"/>
                  <a:pt x="3970581" y="1197846"/>
                  <a:pt x="3970749" y="1197851"/>
                </a:cubicBezTo>
                <a:lnTo>
                  <a:pt x="3971290" y="1204541"/>
                </a:lnTo>
                <a:cubicBezTo>
                  <a:pt x="3976346" y="1234785"/>
                  <a:pt x="3978796" y="1265670"/>
                  <a:pt x="3978754" y="1296998"/>
                </a:cubicBezTo>
                <a:cubicBezTo>
                  <a:pt x="3980066" y="1302628"/>
                  <a:pt x="3980124" y="1308297"/>
                  <a:pt x="3980124" y="1313979"/>
                </a:cubicBezTo>
                <a:cubicBezTo>
                  <a:pt x="3980124" y="1317801"/>
                  <a:pt x="3980097" y="1321617"/>
                  <a:pt x="3979531" y="1325419"/>
                </a:cubicBezTo>
                <a:lnTo>
                  <a:pt x="3979032" y="1325386"/>
                </a:lnTo>
                <a:lnTo>
                  <a:pt x="3979006" y="1325881"/>
                </a:lnTo>
                <a:lnTo>
                  <a:pt x="3961888" y="1324255"/>
                </a:lnTo>
                <a:cubicBezTo>
                  <a:pt x="3929514" y="1323728"/>
                  <a:pt x="3897633" y="1320747"/>
                  <a:pt x="3866461" y="1315193"/>
                </a:cubicBezTo>
                <a:cubicBezTo>
                  <a:pt x="3860884" y="1315612"/>
                  <a:pt x="3855555" y="1314664"/>
                  <a:pt x="3850245" y="1313653"/>
                </a:cubicBezTo>
                <a:lnTo>
                  <a:pt x="3850129" y="1312505"/>
                </a:lnTo>
                <a:cubicBezTo>
                  <a:pt x="3491277" y="1253106"/>
                  <a:pt x="3210238" y="972329"/>
                  <a:pt x="3159963" y="619464"/>
                </a:cubicBezTo>
                <a:cubicBezTo>
                  <a:pt x="3159795" y="619411"/>
                  <a:pt x="3159627" y="619406"/>
                  <a:pt x="3159457" y="619401"/>
                </a:cubicBezTo>
                <a:lnTo>
                  <a:pt x="3158919" y="612725"/>
                </a:lnTo>
                <a:cubicBezTo>
                  <a:pt x="3153860" y="582475"/>
                  <a:pt x="3151410" y="551584"/>
                  <a:pt x="3151452" y="520249"/>
                </a:cubicBezTo>
                <a:cubicBezTo>
                  <a:pt x="3150140" y="514621"/>
                  <a:pt x="3150081" y="508954"/>
                  <a:pt x="3150081" y="503273"/>
                </a:cubicBezTo>
                <a:close/>
                <a:moveTo>
                  <a:pt x="3150081" y="2200098"/>
                </a:moveTo>
                <a:lnTo>
                  <a:pt x="3150675" y="2188658"/>
                </a:lnTo>
                <a:lnTo>
                  <a:pt x="3151173" y="2188691"/>
                </a:lnTo>
                <a:lnTo>
                  <a:pt x="3151199" y="2188197"/>
                </a:lnTo>
                <a:lnTo>
                  <a:pt x="3168287" y="2189820"/>
                </a:lnTo>
                <a:cubicBezTo>
                  <a:pt x="3200672" y="2190347"/>
                  <a:pt x="3232565" y="2193328"/>
                  <a:pt x="3263748" y="2198885"/>
                </a:cubicBezTo>
                <a:cubicBezTo>
                  <a:pt x="3269324" y="2198466"/>
                  <a:pt x="3274652" y="2199414"/>
                  <a:pt x="3279961" y="2200424"/>
                </a:cubicBezTo>
                <a:lnTo>
                  <a:pt x="3280078" y="2201572"/>
                </a:lnTo>
                <a:cubicBezTo>
                  <a:pt x="3638928" y="2260970"/>
                  <a:pt x="3919967" y="2541747"/>
                  <a:pt x="3970244" y="2894613"/>
                </a:cubicBezTo>
                <a:cubicBezTo>
                  <a:pt x="3970411" y="2894666"/>
                  <a:pt x="3970581" y="2894671"/>
                  <a:pt x="3970749" y="2894676"/>
                </a:cubicBezTo>
                <a:lnTo>
                  <a:pt x="3971290" y="2901366"/>
                </a:lnTo>
                <a:cubicBezTo>
                  <a:pt x="3976346" y="2931610"/>
                  <a:pt x="3978796" y="2962495"/>
                  <a:pt x="3978754" y="2993823"/>
                </a:cubicBezTo>
                <a:cubicBezTo>
                  <a:pt x="3980066" y="2999453"/>
                  <a:pt x="3980124" y="3005122"/>
                  <a:pt x="3980124" y="3010804"/>
                </a:cubicBezTo>
                <a:cubicBezTo>
                  <a:pt x="3980124" y="3014626"/>
                  <a:pt x="3980097" y="3018442"/>
                  <a:pt x="3979531" y="3022244"/>
                </a:cubicBezTo>
                <a:lnTo>
                  <a:pt x="3979032" y="3022211"/>
                </a:lnTo>
                <a:lnTo>
                  <a:pt x="3979006" y="3022706"/>
                </a:lnTo>
                <a:lnTo>
                  <a:pt x="3961888" y="3021080"/>
                </a:lnTo>
                <a:cubicBezTo>
                  <a:pt x="3929514" y="3020553"/>
                  <a:pt x="3897633" y="3017572"/>
                  <a:pt x="3866461" y="3012018"/>
                </a:cubicBezTo>
                <a:cubicBezTo>
                  <a:pt x="3860884" y="3012437"/>
                  <a:pt x="3855555" y="3011489"/>
                  <a:pt x="3850245" y="3010478"/>
                </a:cubicBezTo>
                <a:lnTo>
                  <a:pt x="3850129" y="3009330"/>
                </a:lnTo>
                <a:cubicBezTo>
                  <a:pt x="3491277" y="2949931"/>
                  <a:pt x="3210238" y="2669154"/>
                  <a:pt x="3159963" y="2316289"/>
                </a:cubicBezTo>
                <a:cubicBezTo>
                  <a:pt x="3159795" y="2316236"/>
                  <a:pt x="3159627" y="2316231"/>
                  <a:pt x="3159457" y="2316226"/>
                </a:cubicBezTo>
                <a:lnTo>
                  <a:pt x="3158919" y="2309550"/>
                </a:lnTo>
                <a:cubicBezTo>
                  <a:pt x="3153860" y="2279300"/>
                  <a:pt x="3151410" y="2248409"/>
                  <a:pt x="3151452" y="2217074"/>
                </a:cubicBezTo>
                <a:cubicBezTo>
                  <a:pt x="3150140" y="2211446"/>
                  <a:pt x="3150081" y="2205779"/>
                  <a:pt x="3150081" y="2200098"/>
                </a:cubicBezTo>
                <a:close/>
                <a:moveTo>
                  <a:pt x="3150081" y="3896923"/>
                </a:moveTo>
                <a:lnTo>
                  <a:pt x="3150675" y="3885483"/>
                </a:lnTo>
                <a:lnTo>
                  <a:pt x="3151173" y="3885516"/>
                </a:lnTo>
                <a:lnTo>
                  <a:pt x="3151199" y="3885022"/>
                </a:lnTo>
                <a:lnTo>
                  <a:pt x="3168287" y="3886645"/>
                </a:lnTo>
                <a:cubicBezTo>
                  <a:pt x="3200672" y="3887172"/>
                  <a:pt x="3232565" y="3890153"/>
                  <a:pt x="3263748" y="3895710"/>
                </a:cubicBezTo>
                <a:cubicBezTo>
                  <a:pt x="3269324" y="3895291"/>
                  <a:pt x="3274652" y="3896239"/>
                  <a:pt x="3279961" y="3897249"/>
                </a:cubicBezTo>
                <a:lnTo>
                  <a:pt x="3280078" y="3898397"/>
                </a:lnTo>
                <a:cubicBezTo>
                  <a:pt x="3514137" y="3937139"/>
                  <a:pt x="3715094" y="4070062"/>
                  <a:pt x="3840331" y="4255797"/>
                </a:cubicBezTo>
                <a:lnTo>
                  <a:pt x="3868775" y="4305008"/>
                </a:lnTo>
                <a:lnTo>
                  <a:pt x="3717725" y="4305008"/>
                </a:lnTo>
                <a:lnTo>
                  <a:pt x="3665602" y="4241205"/>
                </a:lnTo>
                <a:cubicBezTo>
                  <a:pt x="3568906" y="4136681"/>
                  <a:pt x="3439699" y="4061285"/>
                  <a:pt x="3293448" y="4029853"/>
                </a:cubicBezTo>
                <a:cubicBezTo>
                  <a:pt x="3310695" y="4117553"/>
                  <a:pt x="3344874" y="4199373"/>
                  <a:pt x="3392629" y="4271827"/>
                </a:cubicBezTo>
                <a:lnTo>
                  <a:pt x="3419311" y="4305008"/>
                </a:lnTo>
                <a:lnTo>
                  <a:pt x="3265201" y="4305008"/>
                </a:lnTo>
                <a:lnTo>
                  <a:pt x="3235080" y="4254710"/>
                </a:lnTo>
                <a:cubicBezTo>
                  <a:pt x="3197877" y="4179889"/>
                  <a:pt x="3172145" y="4098618"/>
                  <a:pt x="3159963" y="4013114"/>
                </a:cubicBezTo>
                <a:cubicBezTo>
                  <a:pt x="3159795" y="4013061"/>
                  <a:pt x="3159627" y="4013056"/>
                  <a:pt x="3159457" y="4013051"/>
                </a:cubicBezTo>
                <a:lnTo>
                  <a:pt x="3158919" y="4006375"/>
                </a:lnTo>
                <a:cubicBezTo>
                  <a:pt x="3153860" y="3976125"/>
                  <a:pt x="3151410" y="3945234"/>
                  <a:pt x="3151452" y="3913899"/>
                </a:cubicBezTo>
                <a:cubicBezTo>
                  <a:pt x="3150140" y="3908271"/>
                  <a:pt x="3150081" y="3902604"/>
                  <a:pt x="3150081" y="3896923"/>
                </a:cubicBezTo>
                <a:close/>
                <a:moveTo>
                  <a:pt x="3150079" y="469318"/>
                </a:moveTo>
                <a:cubicBezTo>
                  <a:pt x="3150079" y="463681"/>
                  <a:pt x="3150138" y="458057"/>
                  <a:pt x="3151450" y="452471"/>
                </a:cubicBezTo>
                <a:cubicBezTo>
                  <a:pt x="3151408" y="421389"/>
                  <a:pt x="3153857" y="390746"/>
                  <a:pt x="3158914" y="360740"/>
                </a:cubicBezTo>
                <a:lnTo>
                  <a:pt x="3159454" y="354103"/>
                </a:lnTo>
                <a:cubicBezTo>
                  <a:pt x="3159623" y="354098"/>
                  <a:pt x="3159792" y="354093"/>
                  <a:pt x="3159960" y="354040"/>
                </a:cubicBezTo>
                <a:cubicBezTo>
                  <a:pt x="3173111" y="262463"/>
                  <a:pt x="3202052" y="175780"/>
                  <a:pt x="3244173" y="96778"/>
                </a:cubicBezTo>
                <a:lnTo>
                  <a:pt x="3306807" y="0"/>
                </a:lnTo>
                <a:lnTo>
                  <a:pt x="3475182" y="0"/>
                </a:lnTo>
                <a:lnTo>
                  <a:pt x="3406954" y="76659"/>
                </a:lnTo>
                <a:cubicBezTo>
                  <a:pt x="3351687" y="153496"/>
                  <a:pt x="3312372" y="241952"/>
                  <a:pt x="3293446" y="337433"/>
                </a:cubicBezTo>
                <a:cubicBezTo>
                  <a:pt x="3476486" y="298404"/>
                  <a:pt x="3632827" y="191052"/>
                  <a:pt x="3732420" y="44350"/>
                </a:cubicBezTo>
                <a:lnTo>
                  <a:pt x="3754649" y="0"/>
                </a:lnTo>
                <a:lnTo>
                  <a:pt x="3903287" y="0"/>
                </a:lnTo>
                <a:lnTo>
                  <a:pt x="3851448" y="95636"/>
                </a:lnTo>
                <a:cubicBezTo>
                  <a:pt x="3727674" y="289169"/>
                  <a:pt x="3521481" y="428211"/>
                  <a:pt x="3280075" y="467856"/>
                </a:cubicBezTo>
                <a:lnTo>
                  <a:pt x="3279959" y="468995"/>
                </a:lnTo>
                <a:cubicBezTo>
                  <a:pt x="3274648" y="469998"/>
                  <a:pt x="3269319" y="470939"/>
                  <a:pt x="3263742" y="470523"/>
                </a:cubicBezTo>
                <a:cubicBezTo>
                  <a:pt x="3232570" y="476033"/>
                  <a:pt x="3200690" y="478991"/>
                  <a:pt x="3168316" y="479514"/>
                </a:cubicBezTo>
                <a:lnTo>
                  <a:pt x="3151197" y="481127"/>
                </a:lnTo>
                <a:lnTo>
                  <a:pt x="3151171" y="480636"/>
                </a:lnTo>
                <a:lnTo>
                  <a:pt x="3150672" y="480669"/>
                </a:lnTo>
                <a:cubicBezTo>
                  <a:pt x="3150106" y="476896"/>
                  <a:pt x="3150079" y="473110"/>
                  <a:pt x="3150079" y="469318"/>
                </a:cubicBezTo>
                <a:close/>
                <a:moveTo>
                  <a:pt x="3150079" y="2166144"/>
                </a:moveTo>
                <a:cubicBezTo>
                  <a:pt x="3150079" y="2160506"/>
                  <a:pt x="3150138" y="2154882"/>
                  <a:pt x="3151450" y="2149296"/>
                </a:cubicBezTo>
                <a:cubicBezTo>
                  <a:pt x="3151408" y="2118214"/>
                  <a:pt x="3153857" y="2087572"/>
                  <a:pt x="3158914" y="2057565"/>
                </a:cubicBezTo>
                <a:lnTo>
                  <a:pt x="3159454" y="2050928"/>
                </a:lnTo>
                <a:cubicBezTo>
                  <a:pt x="3159623" y="2050923"/>
                  <a:pt x="3159792" y="2050918"/>
                  <a:pt x="3159960" y="2050865"/>
                </a:cubicBezTo>
                <a:cubicBezTo>
                  <a:pt x="3210236" y="1700770"/>
                  <a:pt x="3491275" y="1422199"/>
                  <a:pt x="3850126" y="1363267"/>
                </a:cubicBezTo>
                <a:lnTo>
                  <a:pt x="3850243" y="1362128"/>
                </a:lnTo>
                <a:cubicBezTo>
                  <a:pt x="3855551" y="1361126"/>
                  <a:pt x="3860879" y="1360185"/>
                  <a:pt x="3866455" y="1360601"/>
                </a:cubicBezTo>
                <a:cubicBezTo>
                  <a:pt x="3897639" y="1355088"/>
                  <a:pt x="3929531" y="1352130"/>
                  <a:pt x="3961917" y="1351607"/>
                </a:cubicBezTo>
                <a:lnTo>
                  <a:pt x="3979004" y="1349997"/>
                </a:lnTo>
                <a:lnTo>
                  <a:pt x="3979030" y="1350487"/>
                </a:lnTo>
                <a:lnTo>
                  <a:pt x="3979528" y="1350455"/>
                </a:lnTo>
                <a:lnTo>
                  <a:pt x="3980122" y="1361805"/>
                </a:lnTo>
                <a:cubicBezTo>
                  <a:pt x="3980122" y="1367441"/>
                  <a:pt x="3980064" y="1373063"/>
                  <a:pt x="3978752" y="1378647"/>
                </a:cubicBezTo>
                <a:cubicBezTo>
                  <a:pt x="3978794" y="1409736"/>
                  <a:pt x="3976343" y="1440385"/>
                  <a:pt x="3971285" y="1470397"/>
                </a:cubicBezTo>
                <a:lnTo>
                  <a:pt x="3970746" y="1477021"/>
                </a:lnTo>
                <a:cubicBezTo>
                  <a:pt x="3970577" y="1477026"/>
                  <a:pt x="3970408" y="1477030"/>
                  <a:pt x="3970241" y="1477083"/>
                </a:cubicBezTo>
                <a:cubicBezTo>
                  <a:pt x="3919965" y="1827177"/>
                  <a:pt x="3638926" y="2105749"/>
                  <a:pt x="3280075" y="2164681"/>
                </a:cubicBezTo>
                <a:lnTo>
                  <a:pt x="3279959" y="2165820"/>
                </a:lnTo>
                <a:cubicBezTo>
                  <a:pt x="3274648" y="2166823"/>
                  <a:pt x="3269319" y="2167764"/>
                  <a:pt x="3263742" y="2167348"/>
                </a:cubicBezTo>
                <a:cubicBezTo>
                  <a:pt x="3232570" y="2172858"/>
                  <a:pt x="3200690" y="2175816"/>
                  <a:pt x="3168316" y="2176339"/>
                </a:cubicBezTo>
                <a:lnTo>
                  <a:pt x="3151197" y="2177952"/>
                </a:lnTo>
                <a:lnTo>
                  <a:pt x="3151171" y="2177461"/>
                </a:lnTo>
                <a:lnTo>
                  <a:pt x="3150672" y="2177494"/>
                </a:lnTo>
                <a:cubicBezTo>
                  <a:pt x="3150106" y="2173722"/>
                  <a:pt x="3150079" y="2169936"/>
                  <a:pt x="3150079" y="2166144"/>
                </a:cubicBezTo>
                <a:close/>
                <a:moveTo>
                  <a:pt x="3150079" y="3862969"/>
                </a:moveTo>
                <a:cubicBezTo>
                  <a:pt x="3150079" y="3857331"/>
                  <a:pt x="3150138" y="3851707"/>
                  <a:pt x="3151450" y="3846121"/>
                </a:cubicBezTo>
                <a:cubicBezTo>
                  <a:pt x="3151408" y="3815039"/>
                  <a:pt x="3153857" y="3784397"/>
                  <a:pt x="3158914" y="3754390"/>
                </a:cubicBezTo>
                <a:lnTo>
                  <a:pt x="3159454" y="3747753"/>
                </a:lnTo>
                <a:cubicBezTo>
                  <a:pt x="3159623" y="3747748"/>
                  <a:pt x="3159792" y="3747743"/>
                  <a:pt x="3159960" y="3747690"/>
                </a:cubicBezTo>
                <a:cubicBezTo>
                  <a:pt x="3210236" y="3397595"/>
                  <a:pt x="3491275" y="3119024"/>
                  <a:pt x="3850126" y="3060092"/>
                </a:cubicBezTo>
                <a:lnTo>
                  <a:pt x="3850243" y="3058953"/>
                </a:lnTo>
                <a:cubicBezTo>
                  <a:pt x="3855551" y="3057951"/>
                  <a:pt x="3860879" y="3057010"/>
                  <a:pt x="3866455" y="3057426"/>
                </a:cubicBezTo>
                <a:cubicBezTo>
                  <a:pt x="3897639" y="3051913"/>
                  <a:pt x="3929531" y="3048955"/>
                  <a:pt x="3961917" y="3048432"/>
                </a:cubicBezTo>
                <a:lnTo>
                  <a:pt x="3979004" y="3046822"/>
                </a:lnTo>
                <a:lnTo>
                  <a:pt x="3979030" y="3047312"/>
                </a:lnTo>
                <a:lnTo>
                  <a:pt x="3979528" y="3047280"/>
                </a:lnTo>
                <a:lnTo>
                  <a:pt x="3980122" y="3058630"/>
                </a:lnTo>
                <a:cubicBezTo>
                  <a:pt x="3980122" y="3064266"/>
                  <a:pt x="3980064" y="3069889"/>
                  <a:pt x="3978752" y="3075472"/>
                </a:cubicBezTo>
                <a:cubicBezTo>
                  <a:pt x="3978794" y="3106561"/>
                  <a:pt x="3976343" y="3137210"/>
                  <a:pt x="3971285" y="3167222"/>
                </a:cubicBezTo>
                <a:lnTo>
                  <a:pt x="3970746" y="3173846"/>
                </a:lnTo>
                <a:cubicBezTo>
                  <a:pt x="3970577" y="3173851"/>
                  <a:pt x="3970408" y="3173856"/>
                  <a:pt x="3970241" y="3173908"/>
                </a:cubicBezTo>
                <a:cubicBezTo>
                  <a:pt x="3919965" y="3524002"/>
                  <a:pt x="3638926" y="3802574"/>
                  <a:pt x="3280075" y="3861506"/>
                </a:cubicBezTo>
                <a:lnTo>
                  <a:pt x="3279959" y="3862645"/>
                </a:lnTo>
                <a:cubicBezTo>
                  <a:pt x="3274648" y="3863648"/>
                  <a:pt x="3269319" y="3864589"/>
                  <a:pt x="3263742" y="3864173"/>
                </a:cubicBezTo>
                <a:cubicBezTo>
                  <a:pt x="3232570" y="3869683"/>
                  <a:pt x="3200690" y="3872641"/>
                  <a:pt x="3168316" y="3873164"/>
                </a:cubicBezTo>
                <a:lnTo>
                  <a:pt x="3151197" y="3874777"/>
                </a:lnTo>
                <a:lnTo>
                  <a:pt x="3151171" y="3874286"/>
                </a:lnTo>
                <a:lnTo>
                  <a:pt x="3150672" y="3874319"/>
                </a:lnTo>
                <a:cubicBezTo>
                  <a:pt x="3150106" y="3870547"/>
                  <a:pt x="3150079" y="3866761"/>
                  <a:pt x="3150079" y="3862969"/>
                </a:cubicBezTo>
                <a:close/>
                <a:moveTo>
                  <a:pt x="2442890" y="1181049"/>
                </a:moveTo>
                <a:cubicBezTo>
                  <a:pt x="2718080" y="1121906"/>
                  <a:pt x="2932923" y="907109"/>
                  <a:pt x="2986199" y="636203"/>
                </a:cubicBezTo>
                <a:cubicBezTo>
                  <a:pt x="2711009" y="695346"/>
                  <a:pt x="2496165" y="910143"/>
                  <a:pt x="2442890" y="1181049"/>
                </a:cubicBezTo>
                <a:close/>
                <a:moveTo>
                  <a:pt x="2442890" y="1493690"/>
                </a:moveTo>
                <a:cubicBezTo>
                  <a:pt x="2496166" y="1762469"/>
                  <a:pt x="2711009" y="1975579"/>
                  <a:pt x="2986199" y="2034258"/>
                </a:cubicBezTo>
                <a:cubicBezTo>
                  <a:pt x="2932924" y="1765479"/>
                  <a:pt x="2718080" y="1552369"/>
                  <a:pt x="2442890" y="1493690"/>
                </a:cubicBezTo>
                <a:close/>
                <a:moveTo>
                  <a:pt x="2442890" y="2877874"/>
                </a:moveTo>
                <a:cubicBezTo>
                  <a:pt x="2718080" y="2818731"/>
                  <a:pt x="2932923" y="2603934"/>
                  <a:pt x="2986199" y="2333028"/>
                </a:cubicBezTo>
                <a:cubicBezTo>
                  <a:pt x="2711009" y="2392171"/>
                  <a:pt x="2496165" y="2606968"/>
                  <a:pt x="2442890" y="2877874"/>
                </a:cubicBezTo>
                <a:close/>
                <a:moveTo>
                  <a:pt x="2442890" y="3190516"/>
                </a:moveTo>
                <a:cubicBezTo>
                  <a:pt x="2496166" y="3459294"/>
                  <a:pt x="2711009" y="3672404"/>
                  <a:pt x="2986199" y="3731083"/>
                </a:cubicBezTo>
                <a:cubicBezTo>
                  <a:pt x="2932924" y="3462304"/>
                  <a:pt x="2718080" y="3249194"/>
                  <a:pt x="2442890" y="3190516"/>
                </a:cubicBezTo>
                <a:close/>
                <a:moveTo>
                  <a:pt x="2410871" y="4305008"/>
                </a:moveTo>
                <a:lnTo>
                  <a:pt x="2439316" y="4255797"/>
                </a:lnTo>
                <a:cubicBezTo>
                  <a:pt x="2564553" y="4070062"/>
                  <a:pt x="2765510" y="3937139"/>
                  <a:pt x="2999569" y="3898397"/>
                </a:cubicBezTo>
                <a:lnTo>
                  <a:pt x="2999686" y="3897249"/>
                </a:lnTo>
                <a:cubicBezTo>
                  <a:pt x="3004995" y="3896239"/>
                  <a:pt x="3010323" y="3895291"/>
                  <a:pt x="3015899" y="3895710"/>
                </a:cubicBezTo>
                <a:cubicBezTo>
                  <a:pt x="3047082" y="3890153"/>
                  <a:pt x="3078975" y="3887172"/>
                  <a:pt x="3111360" y="3886645"/>
                </a:cubicBezTo>
                <a:lnTo>
                  <a:pt x="3128448" y="3885022"/>
                </a:lnTo>
                <a:lnTo>
                  <a:pt x="3128474" y="3885516"/>
                </a:lnTo>
                <a:lnTo>
                  <a:pt x="3128972" y="3885483"/>
                </a:lnTo>
                <a:lnTo>
                  <a:pt x="3129566" y="3896923"/>
                </a:lnTo>
                <a:cubicBezTo>
                  <a:pt x="3129566" y="3902604"/>
                  <a:pt x="3129507" y="3908271"/>
                  <a:pt x="3128195" y="3913899"/>
                </a:cubicBezTo>
                <a:cubicBezTo>
                  <a:pt x="3128237" y="3945234"/>
                  <a:pt x="3125787" y="3976125"/>
                  <a:pt x="3120728" y="4006375"/>
                </a:cubicBezTo>
                <a:lnTo>
                  <a:pt x="3120190" y="4013051"/>
                </a:lnTo>
                <a:cubicBezTo>
                  <a:pt x="3120020" y="4013056"/>
                  <a:pt x="3119852" y="4013061"/>
                  <a:pt x="3119684" y="4013114"/>
                </a:cubicBezTo>
                <a:cubicBezTo>
                  <a:pt x="3107502" y="4098618"/>
                  <a:pt x="3081770" y="4179889"/>
                  <a:pt x="3044567" y="4254710"/>
                </a:cubicBezTo>
                <a:lnTo>
                  <a:pt x="3014445" y="4305008"/>
                </a:lnTo>
                <a:lnTo>
                  <a:pt x="2860336" y="4305008"/>
                </a:lnTo>
                <a:lnTo>
                  <a:pt x="2887018" y="4271827"/>
                </a:lnTo>
                <a:cubicBezTo>
                  <a:pt x="2934773" y="4199373"/>
                  <a:pt x="2968952" y="4117553"/>
                  <a:pt x="2986199" y="4029853"/>
                </a:cubicBezTo>
                <a:cubicBezTo>
                  <a:pt x="2839947" y="4061285"/>
                  <a:pt x="2710740" y="4136681"/>
                  <a:pt x="2614045" y="4241205"/>
                </a:cubicBezTo>
                <a:lnTo>
                  <a:pt x="2561922" y="4305008"/>
                </a:lnTo>
                <a:close/>
                <a:moveTo>
                  <a:pt x="2376360" y="0"/>
                </a:moveTo>
                <a:lnTo>
                  <a:pt x="2524998" y="0"/>
                </a:lnTo>
                <a:lnTo>
                  <a:pt x="2547226" y="44350"/>
                </a:lnTo>
                <a:cubicBezTo>
                  <a:pt x="2646819" y="191052"/>
                  <a:pt x="2803160" y="298404"/>
                  <a:pt x="2986199" y="337433"/>
                </a:cubicBezTo>
                <a:cubicBezTo>
                  <a:pt x="2967274" y="241952"/>
                  <a:pt x="2927959" y="153496"/>
                  <a:pt x="2872691" y="76659"/>
                </a:cubicBezTo>
                <a:lnTo>
                  <a:pt x="2804464" y="0"/>
                </a:lnTo>
                <a:lnTo>
                  <a:pt x="2972839" y="0"/>
                </a:lnTo>
                <a:lnTo>
                  <a:pt x="3035473" y="96778"/>
                </a:lnTo>
                <a:cubicBezTo>
                  <a:pt x="3077594" y="175780"/>
                  <a:pt x="3106535" y="262463"/>
                  <a:pt x="3119686" y="354040"/>
                </a:cubicBezTo>
                <a:cubicBezTo>
                  <a:pt x="3119853" y="354093"/>
                  <a:pt x="3120023" y="354098"/>
                  <a:pt x="3120191" y="354103"/>
                </a:cubicBezTo>
                <a:lnTo>
                  <a:pt x="3120732" y="360740"/>
                </a:lnTo>
                <a:cubicBezTo>
                  <a:pt x="3125788" y="390746"/>
                  <a:pt x="3128238" y="421389"/>
                  <a:pt x="3128196" y="452471"/>
                </a:cubicBezTo>
                <a:cubicBezTo>
                  <a:pt x="3129508" y="458057"/>
                  <a:pt x="3129566" y="463681"/>
                  <a:pt x="3129566" y="469318"/>
                </a:cubicBezTo>
                <a:cubicBezTo>
                  <a:pt x="3129566" y="473110"/>
                  <a:pt x="3129539" y="476896"/>
                  <a:pt x="3128973" y="480669"/>
                </a:cubicBezTo>
                <a:lnTo>
                  <a:pt x="3128474" y="480636"/>
                </a:lnTo>
                <a:lnTo>
                  <a:pt x="3128448" y="481127"/>
                </a:lnTo>
                <a:lnTo>
                  <a:pt x="3111330" y="479514"/>
                </a:lnTo>
                <a:cubicBezTo>
                  <a:pt x="3078956" y="478991"/>
                  <a:pt x="3047075" y="476033"/>
                  <a:pt x="3015903" y="470523"/>
                </a:cubicBezTo>
                <a:cubicBezTo>
                  <a:pt x="3010326" y="470939"/>
                  <a:pt x="3004997" y="469998"/>
                  <a:pt x="2999687" y="468995"/>
                </a:cubicBezTo>
                <a:lnTo>
                  <a:pt x="2999571" y="467856"/>
                </a:lnTo>
                <a:cubicBezTo>
                  <a:pt x="2758165" y="428211"/>
                  <a:pt x="2551973" y="289169"/>
                  <a:pt x="2428199" y="95636"/>
                </a:cubicBezTo>
                <a:close/>
                <a:moveTo>
                  <a:pt x="2299523" y="1313979"/>
                </a:moveTo>
                <a:cubicBezTo>
                  <a:pt x="2299523" y="1308297"/>
                  <a:pt x="2299582" y="1302628"/>
                  <a:pt x="2300894" y="1296998"/>
                </a:cubicBezTo>
                <a:cubicBezTo>
                  <a:pt x="2300852" y="1265670"/>
                  <a:pt x="2303301" y="1234785"/>
                  <a:pt x="2308358" y="1204541"/>
                </a:cubicBezTo>
                <a:lnTo>
                  <a:pt x="2308898" y="1197851"/>
                </a:lnTo>
                <a:cubicBezTo>
                  <a:pt x="2309067" y="1197846"/>
                  <a:pt x="2309236" y="1197841"/>
                  <a:pt x="2309404" y="1197788"/>
                </a:cubicBezTo>
                <a:cubicBezTo>
                  <a:pt x="2359680" y="844922"/>
                  <a:pt x="2640719" y="564145"/>
                  <a:pt x="2999570" y="504747"/>
                </a:cubicBezTo>
                <a:lnTo>
                  <a:pt x="2999687" y="503599"/>
                </a:lnTo>
                <a:cubicBezTo>
                  <a:pt x="3004995" y="502589"/>
                  <a:pt x="3010323" y="501641"/>
                  <a:pt x="3015899" y="502060"/>
                </a:cubicBezTo>
                <a:cubicBezTo>
                  <a:pt x="3047083" y="496503"/>
                  <a:pt x="3078975" y="493522"/>
                  <a:pt x="3111361" y="492995"/>
                </a:cubicBezTo>
                <a:lnTo>
                  <a:pt x="3128448" y="491372"/>
                </a:lnTo>
                <a:lnTo>
                  <a:pt x="3128474" y="491866"/>
                </a:lnTo>
                <a:lnTo>
                  <a:pt x="3128972" y="491833"/>
                </a:lnTo>
                <a:lnTo>
                  <a:pt x="3129566" y="503273"/>
                </a:lnTo>
                <a:cubicBezTo>
                  <a:pt x="3129566" y="508954"/>
                  <a:pt x="3129508" y="514621"/>
                  <a:pt x="3128196" y="520249"/>
                </a:cubicBezTo>
                <a:cubicBezTo>
                  <a:pt x="3128238" y="551584"/>
                  <a:pt x="3125787" y="582475"/>
                  <a:pt x="3120729" y="612725"/>
                </a:cubicBezTo>
                <a:lnTo>
                  <a:pt x="3120190" y="619401"/>
                </a:lnTo>
                <a:cubicBezTo>
                  <a:pt x="3120021" y="619406"/>
                  <a:pt x="3119852" y="619411"/>
                  <a:pt x="3119685" y="619464"/>
                </a:cubicBezTo>
                <a:cubicBezTo>
                  <a:pt x="3069409" y="972329"/>
                  <a:pt x="2788370" y="1253106"/>
                  <a:pt x="2429519" y="1312505"/>
                </a:cubicBezTo>
                <a:lnTo>
                  <a:pt x="2429403" y="1313653"/>
                </a:lnTo>
                <a:cubicBezTo>
                  <a:pt x="2424092" y="1314664"/>
                  <a:pt x="2418763" y="1315612"/>
                  <a:pt x="2413186" y="1315193"/>
                </a:cubicBezTo>
                <a:cubicBezTo>
                  <a:pt x="2382014" y="1320747"/>
                  <a:pt x="2350134" y="1323728"/>
                  <a:pt x="2317760" y="1324255"/>
                </a:cubicBezTo>
                <a:lnTo>
                  <a:pt x="2300641" y="1325881"/>
                </a:lnTo>
                <a:lnTo>
                  <a:pt x="2300615" y="1325386"/>
                </a:lnTo>
                <a:lnTo>
                  <a:pt x="2300116" y="1325419"/>
                </a:lnTo>
                <a:cubicBezTo>
                  <a:pt x="2299550" y="1321617"/>
                  <a:pt x="2299523" y="1317801"/>
                  <a:pt x="2299523" y="1313979"/>
                </a:cubicBezTo>
                <a:close/>
                <a:moveTo>
                  <a:pt x="2299523" y="1361805"/>
                </a:moveTo>
                <a:lnTo>
                  <a:pt x="2300117" y="1350455"/>
                </a:lnTo>
                <a:lnTo>
                  <a:pt x="2300615" y="1350487"/>
                </a:lnTo>
                <a:lnTo>
                  <a:pt x="2300641" y="1349997"/>
                </a:lnTo>
                <a:lnTo>
                  <a:pt x="2317729" y="1351607"/>
                </a:lnTo>
                <a:cubicBezTo>
                  <a:pt x="2350114" y="1352130"/>
                  <a:pt x="2382007" y="1355088"/>
                  <a:pt x="2413190" y="1360601"/>
                </a:cubicBezTo>
                <a:cubicBezTo>
                  <a:pt x="2418766" y="1360185"/>
                  <a:pt x="2424094" y="1361126"/>
                  <a:pt x="2429403" y="1362128"/>
                </a:cubicBezTo>
                <a:lnTo>
                  <a:pt x="2429520" y="1363267"/>
                </a:lnTo>
                <a:cubicBezTo>
                  <a:pt x="2788370" y="1422199"/>
                  <a:pt x="3069409" y="1700770"/>
                  <a:pt x="3119686" y="2050865"/>
                </a:cubicBezTo>
                <a:cubicBezTo>
                  <a:pt x="3119853" y="2050918"/>
                  <a:pt x="3120023" y="2050923"/>
                  <a:pt x="3120191" y="2050928"/>
                </a:cubicBezTo>
                <a:lnTo>
                  <a:pt x="3120732" y="2057565"/>
                </a:lnTo>
                <a:cubicBezTo>
                  <a:pt x="3125788" y="2087572"/>
                  <a:pt x="3128238" y="2118214"/>
                  <a:pt x="3128196" y="2149296"/>
                </a:cubicBezTo>
                <a:cubicBezTo>
                  <a:pt x="3129508" y="2154882"/>
                  <a:pt x="3129566" y="2160506"/>
                  <a:pt x="3129566" y="2166144"/>
                </a:cubicBezTo>
                <a:cubicBezTo>
                  <a:pt x="3129566" y="2169936"/>
                  <a:pt x="3129539" y="2173722"/>
                  <a:pt x="3128973" y="2177494"/>
                </a:cubicBezTo>
                <a:lnTo>
                  <a:pt x="3128474" y="2177461"/>
                </a:lnTo>
                <a:lnTo>
                  <a:pt x="3128448" y="2177952"/>
                </a:lnTo>
                <a:lnTo>
                  <a:pt x="3111330" y="2176339"/>
                </a:lnTo>
                <a:cubicBezTo>
                  <a:pt x="3078956" y="2175816"/>
                  <a:pt x="3047075" y="2172858"/>
                  <a:pt x="3015903" y="2167348"/>
                </a:cubicBezTo>
                <a:cubicBezTo>
                  <a:pt x="3010326" y="2167764"/>
                  <a:pt x="3004997" y="2166823"/>
                  <a:pt x="2999687" y="2165820"/>
                </a:cubicBezTo>
                <a:lnTo>
                  <a:pt x="2999571" y="2164681"/>
                </a:lnTo>
                <a:cubicBezTo>
                  <a:pt x="2640719" y="2105749"/>
                  <a:pt x="2359680" y="1827177"/>
                  <a:pt x="2309405" y="1477083"/>
                </a:cubicBezTo>
                <a:cubicBezTo>
                  <a:pt x="2309237" y="1477030"/>
                  <a:pt x="2309069" y="1477026"/>
                  <a:pt x="2308899" y="1477021"/>
                </a:cubicBezTo>
                <a:lnTo>
                  <a:pt x="2308361" y="1470397"/>
                </a:lnTo>
                <a:cubicBezTo>
                  <a:pt x="2303302" y="1440385"/>
                  <a:pt x="2300852" y="1409736"/>
                  <a:pt x="2300894" y="1378647"/>
                </a:cubicBezTo>
                <a:cubicBezTo>
                  <a:pt x="2299582" y="1373063"/>
                  <a:pt x="2299523" y="1367441"/>
                  <a:pt x="2299523" y="1361805"/>
                </a:cubicBezTo>
                <a:close/>
                <a:moveTo>
                  <a:pt x="2299523" y="3010804"/>
                </a:moveTo>
                <a:cubicBezTo>
                  <a:pt x="2299523" y="3005122"/>
                  <a:pt x="2299582" y="2999453"/>
                  <a:pt x="2300894" y="2993823"/>
                </a:cubicBezTo>
                <a:cubicBezTo>
                  <a:pt x="2300852" y="2962495"/>
                  <a:pt x="2303301" y="2931610"/>
                  <a:pt x="2308358" y="2901366"/>
                </a:cubicBezTo>
                <a:lnTo>
                  <a:pt x="2308898" y="2894676"/>
                </a:lnTo>
                <a:cubicBezTo>
                  <a:pt x="2309067" y="2894671"/>
                  <a:pt x="2309236" y="2894666"/>
                  <a:pt x="2309404" y="2894613"/>
                </a:cubicBezTo>
                <a:cubicBezTo>
                  <a:pt x="2359680" y="2541747"/>
                  <a:pt x="2640719" y="2260970"/>
                  <a:pt x="2999570" y="2201572"/>
                </a:cubicBezTo>
                <a:lnTo>
                  <a:pt x="2999687" y="2200424"/>
                </a:lnTo>
                <a:cubicBezTo>
                  <a:pt x="3004995" y="2199414"/>
                  <a:pt x="3010323" y="2198466"/>
                  <a:pt x="3015899" y="2198885"/>
                </a:cubicBezTo>
                <a:cubicBezTo>
                  <a:pt x="3047083" y="2193328"/>
                  <a:pt x="3078975" y="2190347"/>
                  <a:pt x="3111361" y="2189820"/>
                </a:cubicBezTo>
                <a:lnTo>
                  <a:pt x="3128448" y="2188197"/>
                </a:lnTo>
                <a:lnTo>
                  <a:pt x="3128474" y="2188691"/>
                </a:lnTo>
                <a:lnTo>
                  <a:pt x="3128972" y="2188658"/>
                </a:lnTo>
                <a:lnTo>
                  <a:pt x="3129566" y="2200098"/>
                </a:lnTo>
                <a:cubicBezTo>
                  <a:pt x="3129566" y="2205779"/>
                  <a:pt x="3129508" y="2211446"/>
                  <a:pt x="3128196" y="2217074"/>
                </a:cubicBezTo>
                <a:cubicBezTo>
                  <a:pt x="3128238" y="2248409"/>
                  <a:pt x="3125787" y="2279300"/>
                  <a:pt x="3120729" y="2309550"/>
                </a:cubicBezTo>
                <a:lnTo>
                  <a:pt x="3120190" y="2316226"/>
                </a:lnTo>
                <a:cubicBezTo>
                  <a:pt x="3120021" y="2316231"/>
                  <a:pt x="3119852" y="2316236"/>
                  <a:pt x="3119685" y="2316289"/>
                </a:cubicBezTo>
                <a:cubicBezTo>
                  <a:pt x="3069409" y="2669154"/>
                  <a:pt x="2788370" y="2949931"/>
                  <a:pt x="2429519" y="3009330"/>
                </a:cubicBezTo>
                <a:lnTo>
                  <a:pt x="2429403" y="3010478"/>
                </a:lnTo>
                <a:cubicBezTo>
                  <a:pt x="2424092" y="3011489"/>
                  <a:pt x="2418763" y="3012437"/>
                  <a:pt x="2413186" y="3012018"/>
                </a:cubicBezTo>
                <a:cubicBezTo>
                  <a:pt x="2382014" y="3017572"/>
                  <a:pt x="2350134" y="3020553"/>
                  <a:pt x="2317760" y="3021080"/>
                </a:cubicBezTo>
                <a:lnTo>
                  <a:pt x="2300641" y="3022706"/>
                </a:lnTo>
                <a:lnTo>
                  <a:pt x="2300615" y="3022211"/>
                </a:lnTo>
                <a:lnTo>
                  <a:pt x="2300116" y="3022244"/>
                </a:lnTo>
                <a:cubicBezTo>
                  <a:pt x="2299550" y="3018442"/>
                  <a:pt x="2299523" y="3014626"/>
                  <a:pt x="2299523" y="3010804"/>
                </a:cubicBezTo>
                <a:close/>
                <a:moveTo>
                  <a:pt x="2299523" y="3058630"/>
                </a:moveTo>
                <a:lnTo>
                  <a:pt x="2300117" y="3047280"/>
                </a:lnTo>
                <a:lnTo>
                  <a:pt x="2300615" y="3047312"/>
                </a:lnTo>
                <a:lnTo>
                  <a:pt x="2300641" y="3046822"/>
                </a:lnTo>
                <a:lnTo>
                  <a:pt x="2317729" y="3048432"/>
                </a:lnTo>
                <a:cubicBezTo>
                  <a:pt x="2350114" y="3048955"/>
                  <a:pt x="2382007" y="3051913"/>
                  <a:pt x="2413190" y="3057426"/>
                </a:cubicBezTo>
                <a:cubicBezTo>
                  <a:pt x="2418766" y="3057010"/>
                  <a:pt x="2424094" y="3057951"/>
                  <a:pt x="2429403" y="3058953"/>
                </a:cubicBezTo>
                <a:lnTo>
                  <a:pt x="2429520" y="3060092"/>
                </a:lnTo>
                <a:cubicBezTo>
                  <a:pt x="2788370" y="3119024"/>
                  <a:pt x="3069409" y="3397595"/>
                  <a:pt x="3119686" y="3747690"/>
                </a:cubicBezTo>
                <a:cubicBezTo>
                  <a:pt x="3119853" y="3747743"/>
                  <a:pt x="3120023" y="3747748"/>
                  <a:pt x="3120191" y="3747753"/>
                </a:cubicBezTo>
                <a:lnTo>
                  <a:pt x="3120732" y="3754390"/>
                </a:lnTo>
                <a:cubicBezTo>
                  <a:pt x="3125788" y="3784397"/>
                  <a:pt x="3128238" y="3815039"/>
                  <a:pt x="3128196" y="3846121"/>
                </a:cubicBezTo>
                <a:cubicBezTo>
                  <a:pt x="3129508" y="3851707"/>
                  <a:pt x="3129566" y="3857331"/>
                  <a:pt x="3129566" y="3862969"/>
                </a:cubicBezTo>
                <a:cubicBezTo>
                  <a:pt x="3129566" y="3866761"/>
                  <a:pt x="3129539" y="3870547"/>
                  <a:pt x="3128973" y="3874319"/>
                </a:cubicBezTo>
                <a:lnTo>
                  <a:pt x="3128474" y="3874286"/>
                </a:lnTo>
                <a:lnTo>
                  <a:pt x="3128448" y="3874777"/>
                </a:lnTo>
                <a:lnTo>
                  <a:pt x="3111330" y="3873164"/>
                </a:lnTo>
                <a:cubicBezTo>
                  <a:pt x="3078956" y="3872641"/>
                  <a:pt x="3047075" y="3869683"/>
                  <a:pt x="3015903" y="3864173"/>
                </a:cubicBezTo>
                <a:cubicBezTo>
                  <a:pt x="3010326" y="3864589"/>
                  <a:pt x="3004997" y="3863648"/>
                  <a:pt x="2999687" y="3862645"/>
                </a:cubicBezTo>
                <a:lnTo>
                  <a:pt x="2999571" y="3861506"/>
                </a:lnTo>
                <a:cubicBezTo>
                  <a:pt x="2640719" y="3802574"/>
                  <a:pt x="2359680" y="3524002"/>
                  <a:pt x="2309405" y="3173908"/>
                </a:cubicBezTo>
                <a:cubicBezTo>
                  <a:pt x="2309237" y="3173856"/>
                  <a:pt x="2309069" y="3173851"/>
                  <a:pt x="2308899" y="3173846"/>
                </a:cubicBezTo>
                <a:lnTo>
                  <a:pt x="2308361" y="3167222"/>
                </a:lnTo>
                <a:cubicBezTo>
                  <a:pt x="2303302" y="3137210"/>
                  <a:pt x="2300852" y="3106561"/>
                  <a:pt x="2300894" y="3075472"/>
                </a:cubicBezTo>
                <a:cubicBezTo>
                  <a:pt x="2299582" y="3069889"/>
                  <a:pt x="2299523" y="3064266"/>
                  <a:pt x="2299523" y="3058630"/>
                </a:cubicBezTo>
                <a:close/>
                <a:moveTo>
                  <a:pt x="1601297" y="636203"/>
                </a:moveTo>
                <a:cubicBezTo>
                  <a:pt x="1654573" y="907109"/>
                  <a:pt x="1869416" y="1121906"/>
                  <a:pt x="2144606" y="1181049"/>
                </a:cubicBezTo>
                <a:cubicBezTo>
                  <a:pt x="2091331" y="910143"/>
                  <a:pt x="1876487" y="695346"/>
                  <a:pt x="1601297" y="636203"/>
                </a:cubicBezTo>
                <a:close/>
                <a:moveTo>
                  <a:pt x="1601297" y="2333028"/>
                </a:moveTo>
                <a:cubicBezTo>
                  <a:pt x="1654573" y="2603934"/>
                  <a:pt x="1869416" y="2818731"/>
                  <a:pt x="2144606" y="2877874"/>
                </a:cubicBezTo>
                <a:cubicBezTo>
                  <a:pt x="2091331" y="2606968"/>
                  <a:pt x="1876487" y="2392171"/>
                  <a:pt x="1601297" y="2333028"/>
                </a:cubicBezTo>
                <a:close/>
                <a:moveTo>
                  <a:pt x="1601295" y="2034258"/>
                </a:moveTo>
                <a:cubicBezTo>
                  <a:pt x="1876485" y="1975579"/>
                  <a:pt x="2091328" y="1762469"/>
                  <a:pt x="2144604" y="1493690"/>
                </a:cubicBezTo>
                <a:cubicBezTo>
                  <a:pt x="1869414" y="1552369"/>
                  <a:pt x="1654570" y="1765479"/>
                  <a:pt x="1601295" y="2034258"/>
                </a:cubicBezTo>
                <a:close/>
                <a:moveTo>
                  <a:pt x="1601295" y="3731083"/>
                </a:moveTo>
                <a:cubicBezTo>
                  <a:pt x="1876485" y="3672404"/>
                  <a:pt x="2091328" y="3459294"/>
                  <a:pt x="2144604" y="3190516"/>
                </a:cubicBezTo>
                <a:cubicBezTo>
                  <a:pt x="1869414" y="3249194"/>
                  <a:pt x="1654570" y="3462304"/>
                  <a:pt x="1601295" y="3731083"/>
                </a:cubicBezTo>
                <a:close/>
                <a:moveTo>
                  <a:pt x="1457930" y="503273"/>
                </a:moveTo>
                <a:lnTo>
                  <a:pt x="1458524" y="491833"/>
                </a:lnTo>
                <a:lnTo>
                  <a:pt x="1459022" y="491866"/>
                </a:lnTo>
                <a:lnTo>
                  <a:pt x="1459048" y="491372"/>
                </a:lnTo>
                <a:lnTo>
                  <a:pt x="1476135" y="492995"/>
                </a:lnTo>
                <a:cubicBezTo>
                  <a:pt x="1508521" y="493522"/>
                  <a:pt x="1540413" y="496503"/>
                  <a:pt x="1571597" y="502060"/>
                </a:cubicBezTo>
                <a:cubicBezTo>
                  <a:pt x="1577173" y="501641"/>
                  <a:pt x="1582501" y="502589"/>
                  <a:pt x="1587809" y="503599"/>
                </a:cubicBezTo>
                <a:lnTo>
                  <a:pt x="1587926" y="504747"/>
                </a:lnTo>
                <a:cubicBezTo>
                  <a:pt x="1946777" y="564145"/>
                  <a:pt x="2227816" y="844922"/>
                  <a:pt x="2278092" y="1197788"/>
                </a:cubicBezTo>
                <a:cubicBezTo>
                  <a:pt x="2278260" y="1197841"/>
                  <a:pt x="2278429" y="1197846"/>
                  <a:pt x="2278598" y="1197851"/>
                </a:cubicBezTo>
                <a:lnTo>
                  <a:pt x="2279138" y="1204541"/>
                </a:lnTo>
                <a:cubicBezTo>
                  <a:pt x="2284195" y="1234785"/>
                  <a:pt x="2286644" y="1265670"/>
                  <a:pt x="2286602" y="1296998"/>
                </a:cubicBezTo>
                <a:cubicBezTo>
                  <a:pt x="2287914" y="1302628"/>
                  <a:pt x="2287973" y="1308297"/>
                  <a:pt x="2287973" y="1313979"/>
                </a:cubicBezTo>
                <a:cubicBezTo>
                  <a:pt x="2287973" y="1317801"/>
                  <a:pt x="2287946" y="1321617"/>
                  <a:pt x="2287380" y="1325419"/>
                </a:cubicBezTo>
                <a:lnTo>
                  <a:pt x="2286881" y="1325386"/>
                </a:lnTo>
                <a:lnTo>
                  <a:pt x="2286855" y="1325881"/>
                </a:lnTo>
                <a:lnTo>
                  <a:pt x="2269736" y="1324255"/>
                </a:lnTo>
                <a:cubicBezTo>
                  <a:pt x="2237362" y="1323728"/>
                  <a:pt x="2205482" y="1320747"/>
                  <a:pt x="2174310" y="1315193"/>
                </a:cubicBezTo>
                <a:cubicBezTo>
                  <a:pt x="2168733" y="1315612"/>
                  <a:pt x="2163404" y="1314664"/>
                  <a:pt x="2158093" y="1313653"/>
                </a:cubicBezTo>
                <a:lnTo>
                  <a:pt x="2157977" y="1312505"/>
                </a:lnTo>
                <a:cubicBezTo>
                  <a:pt x="1799126" y="1253106"/>
                  <a:pt x="1518087" y="972329"/>
                  <a:pt x="1467811" y="619464"/>
                </a:cubicBezTo>
                <a:cubicBezTo>
                  <a:pt x="1467644" y="619411"/>
                  <a:pt x="1467475" y="619406"/>
                  <a:pt x="1467306" y="619401"/>
                </a:cubicBezTo>
                <a:lnTo>
                  <a:pt x="1466767" y="612725"/>
                </a:lnTo>
                <a:cubicBezTo>
                  <a:pt x="1461709" y="582475"/>
                  <a:pt x="1459258" y="551584"/>
                  <a:pt x="1459300" y="520249"/>
                </a:cubicBezTo>
                <a:cubicBezTo>
                  <a:pt x="1457988" y="514621"/>
                  <a:pt x="1457930" y="508954"/>
                  <a:pt x="1457930" y="503273"/>
                </a:cubicBezTo>
                <a:close/>
                <a:moveTo>
                  <a:pt x="1457930" y="2200098"/>
                </a:moveTo>
                <a:lnTo>
                  <a:pt x="1458524" y="2188658"/>
                </a:lnTo>
                <a:lnTo>
                  <a:pt x="1459022" y="2188691"/>
                </a:lnTo>
                <a:lnTo>
                  <a:pt x="1459048" y="2188197"/>
                </a:lnTo>
                <a:lnTo>
                  <a:pt x="1476135" y="2189820"/>
                </a:lnTo>
                <a:cubicBezTo>
                  <a:pt x="1508521" y="2190347"/>
                  <a:pt x="1540413" y="2193328"/>
                  <a:pt x="1571597" y="2198885"/>
                </a:cubicBezTo>
                <a:cubicBezTo>
                  <a:pt x="1577173" y="2198466"/>
                  <a:pt x="1582501" y="2199414"/>
                  <a:pt x="1587809" y="2200424"/>
                </a:cubicBezTo>
                <a:lnTo>
                  <a:pt x="1587926" y="2201572"/>
                </a:lnTo>
                <a:cubicBezTo>
                  <a:pt x="1946777" y="2260970"/>
                  <a:pt x="2227816" y="2541747"/>
                  <a:pt x="2278092" y="2894613"/>
                </a:cubicBezTo>
                <a:cubicBezTo>
                  <a:pt x="2278260" y="2894666"/>
                  <a:pt x="2278429" y="2894671"/>
                  <a:pt x="2278598" y="2894676"/>
                </a:cubicBezTo>
                <a:lnTo>
                  <a:pt x="2279138" y="2901366"/>
                </a:lnTo>
                <a:cubicBezTo>
                  <a:pt x="2284195" y="2931610"/>
                  <a:pt x="2286644" y="2962495"/>
                  <a:pt x="2286602" y="2993823"/>
                </a:cubicBezTo>
                <a:cubicBezTo>
                  <a:pt x="2287914" y="2999453"/>
                  <a:pt x="2287973" y="3005122"/>
                  <a:pt x="2287973" y="3010804"/>
                </a:cubicBezTo>
                <a:cubicBezTo>
                  <a:pt x="2287973" y="3014626"/>
                  <a:pt x="2287946" y="3018442"/>
                  <a:pt x="2287380" y="3022244"/>
                </a:cubicBezTo>
                <a:lnTo>
                  <a:pt x="2286881" y="3022211"/>
                </a:lnTo>
                <a:lnTo>
                  <a:pt x="2286855" y="3022706"/>
                </a:lnTo>
                <a:lnTo>
                  <a:pt x="2269736" y="3021080"/>
                </a:lnTo>
                <a:cubicBezTo>
                  <a:pt x="2237362" y="3020553"/>
                  <a:pt x="2205482" y="3017572"/>
                  <a:pt x="2174310" y="3012018"/>
                </a:cubicBezTo>
                <a:cubicBezTo>
                  <a:pt x="2168733" y="3012437"/>
                  <a:pt x="2163404" y="3011489"/>
                  <a:pt x="2158093" y="3010478"/>
                </a:cubicBezTo>
                <a:lnTo>
                  <a:pt x="2157977" y="3009330"/>
                </a:lnTo>
                <a:cubicBezTo>
                  <a:pt x="1799126" y="2949931"/>
                  <a:pt x="1518087" y="2669154"/>
                  <a:pt x="1467811" y="2316289"/>
                </a:cubicBezTo>
                <a:cubicBezTo>
                  <a:pt x="1467644" y="2316236"/>
                  <a:pt x="1467475" y="2316231"/>
                  <a:pt x="1467306" y="2316226"/>
                </a:cubicBezTo>
                <a:lnTo>
                  <a:pt x="1466767" y="2309550"/>
                </a:lnTo>
                <a:cubicBezTo>
                  <a:pt x="1461709" y="2279300"/>
                  <a:pt x="1459258" y="2248409"/>
                  <a:pt x="1459300" y="2217074"/>
                </a:cubicBezTo>
                <a:cubicBezTo>
                  <a:pt x="1457988" y="2211446"/>
                  <a:pt x="1457930" y="2205779"/>
                  <a:pt x="1457930" y="2200098"/>
                </a:cubicBezTo>
                <a:close/>
                <a:moveTo>
                  <a:pt x="1457930" y="3896923"/>
                </a:moveTo>
                <a:lnTo>
                  <a:pt x="1458524" y="3885483"/>
                </a:lnTo>
                <a:lnTo>
                  <a:pt x="1459022" y="3885516"/>
                </a:lnTo>
                <a:lnTo>
                  <a:pt x="1459048" y="3885022"/>
                </a:lnTo>
                <a:lnTo>
                  <a:pt x="1476135" y="3886645"/>
                </a:lnTo>
                <a:cubicBezTo>
                  <a:pt x="1508521" y="3887172"/>
                  <a:pt x="1540413" y="3890153"/>
                  <a:pt x="1571597" y="3895710"/>
                </a:cubicBezTo>
                <a:cubicBezTo>
                  <a:pt x="1577173" y="3895291"/>
                  <a:pt x="1582501" y="3896239"/>
                  <a:pt x="1587809" y="3897249"/>
                </a:cubicBezTo>
                <a:lnTo>
                  <a:pt x="1587926" y="3898397"/>
                </a:lnTo>
                <a:cubicBezTo>
                  <a:pt x="1821986" y="3937139"/>
                  <a:pt x="2022942" y="4070062"/>
                  <a:pt x="2148179" y="4255797"/>
                </a:cubicBezTo>
                <a:lnTo>
                  <a:pt x="2176624" y="4305008"/>
                </a:lnTo>
                <a:lnTo>
                  <a:pt x="2025574" y="4305008"/>
                </a:lnTo>
                <a:lnTo>
                  <a:pt x="1973451" y="4241205"/>
                </a:lnTo>
                <a:cubicBezTo>
                  <a:pt x="1876755" y="4136681"/>
                  <a:pt x="1747549" y="4061285"/>
                  <a:pt x="1601297" y="4029853"/>
                </a:cubicBezTo>
                <a:cubicBezTo>
                  <a:pt x="1618544" y="4117553"/>
                  <a:pt x="1652724" y="4199373"/>
                  <a:pt x="1700478" y="4271827"/>
                </a:cubicBezTo>
                <a:lnTo>
                  <a:pt x="1727160" y="4305008"/>
                </a:lnTo>
                <a:lnTo>
                  <a:pt x="1573050" y="4305008"/>
                </a:lnTo>
                <a:lnTo>
                  <a:pt x="1542929" y="4254710"/>
                </a:lnTo>
                <a:cubicBezTo>
                  <a:pt x="1505726" y="4179889"/>
                  <a:pt x="1479994" y="4098618"/>
                  <a:pt x="1467811" y="4013114"/>
                </a:cubicBezTo>
                <a:cubicBezTo>
                  <a:pt x="1467644" y="4013061"/>
                  <a:pt x="1467475" y="4013056"/>
                  <a:pt x="1467306" y="4013051"/>
                </a:cubicBezTo>
                <a:lnTo>
                  <a:pt x="1466767" y="4006375"/>
                </a:lnTo>
                <a:cubicBezTo>
                  <a:pt x="1461709" y="3976125"/>
                  <a:pt x="1459258" y="3945234"/>
                  <a:pt x="1459300" y="3913899"/>
                </a:cubicBezTo>
                <a:cubicBezTo>
                  <a:pt x="1457988" y="3908271"/>
                  <a:pt x="1457930" y="3902604"/>
                  <a:pt x="1457930" y="3896923"/>
                </a:cubicBezTo>
                <a:close/>
                <a:moveTo>
                  <a:pt x="1457928" y="469318"/>
                </a:moveTo>
                <a:cubicBezTo>
                  <a:pt x="1457928" y="463681"/>
                  <a:pt x="1457986" y="458057"/>
                  <a:pt x="1459298" y="452471"/>
                </a:cubicBezTo>
                <a:cubicBezTo>
                  <a:pt x="1459256" y="421389"/>
                  <a:pt x="1461706" y="390746"/>
                  <a:pt x="1466762" y="360740"/>
                </a:cubicBezTo>
                <a:lnTo>
                  <a:pt x="1467303" y="354103"/>
                </a:lnTo>
                <a:cubicBezTo>
                  <a:pt x="1467471" y="354098"/>
                  <a:pt x="1467641" y="354093"/>
                  <a:pt x="1467808" y="354040"/>
                </a:cubicBezTo>
                <a:cubicBezTo>
                  <a:pt x="1480960" y="262463"/>
                  <a:pt x="1509901" y="175780"/>
                  <a:pt x="1552022" y="96778"/>
                </a:cubicBezTo>
                <a:lnTo>
                  <a:pt x="1614656" y="0"/>
                </a:lnTo>
                <a:lnTo>
                  <a:pt x="1783031" y="0"/>
                </a:lnTo>
                <a:lnTo>
                  <a:pt x="1714803" y="76659"/>
                </a:lnTo>
                <a:cubicBezTo>
                  <a:pt x="1659536" y="153496"/>
                  <a:pt x="1620221" y="241952"/>
                  <a:pt x="1601295" y="337433"/>
                </a:cubicBezTo>
                <a:cubicBezTo>
                  <a:pt x="1784335" y="298404"/>
                  <a:pt x="1940676" y="191052"/>
                  <a:pt x="2040269" y="44350"/>
                </a:cubicBezTo>
                <a:lnTo>
                  <a:pt x="2062497" y="0"/>
                </a:lnTo>
                <a:lnTo>
                  <a:pt x="2211135" y="0"/>
                </a:lnTo>
                <a:lnTo>
                  <a:pt x="2159296" y="95636"/>
                </a:lnTo>
                <a:cubicBezTo>
                  <a:pt x="2035522" y="289169"/>
                  <a:pt x="1829330" y="428211"/>
                  <a:pt x="1587923" y="467856"/>
                </a:cubicBezTo>
                <a:lnTo>
                  <a:pt x="1587807" y="468995"/>
                </a:lnTo>
                <a:cubicBezTo>
                  <a:pt x="1582497" y="469998"/>
                  <a:pt x="1577168" y="470939"/>
                  <a:pt x="1571591" y="470523"/>
                </a:cubicBezTo>
                <a:cubicBezTo>
                  <a:pt x="1540419" y="476033"/>
                  <a:pt x="1508538" y="478991"/>
                  <a:pt x="1476164" y="479514"/>
                </a:cubicBezTo>
                <a:lnTo>
                  <a:pt x="1459046" y="481127"/>
                </a:lnTo>
                <a:lnTo>
                  <a:pt x="1459020" y="480636"/>
                </a:lnTo>
                <a:lnTo>
                  <a:pt x="1458521" y="480669"/>
                </a:lnTo>
                <a:cubicBezTo>
                  <a:pt x="1457955" y="476896"/>
                  <a:pt x="1457928" y="473110"/>
                  <a:pt x="1457928" y="469318"/>
                </a:cubicBezTo>
                <a:close/>
                <a:moveTo>
                  <a:pt x="1457928" y="2166144"/>
                </a:moveTo>
                <a:cubicBezTo>
                  <a:pt x="1457928" y="2160506"/>
                  <a:pt x="1457986" y="2154882"/>
                  <a:pt x="1459298" y="2149296"/>
                </a:cubicBezTo>
                <a:cubicBezTo>
                  <a:pt x="1459256" y="2118214"/>
                  <a:pt x="1461706" y="2087572"/>
                  <a:pt x="1466762" y="2057565"/>
                </a:cubicBezTo>
                <a:lnTo>
                  <a:pt x="1467303" y="2050928"/>
                </a:lnTo>
                <a:cubicBezTo>
                  <a:pt x="1467471" y="2050923"/>
                  <a:pt x="1467641" y="2050918"/>
                  <a:pt x="1467808" y="2050865"/>
                </a:cubicBezTo>
                <a:cubicBezTo>
                  <a:pt x="1518085" y="1700770"/>
                  <a:pt x="1799124" y="1422199"/>
                  <a:pt x="2157974" y="1363267"/>
                </a:cubicBezTo>
                <a:lnTo>
                  <a:pt x="2158091" y="1362128"/>
                </a:lnTo>
                <a:cubicBezTo>
                  <a:pt x="2163400" y="1361126"/>
                  <a:pt x="2168728" y="1360185"/>
                  <a:pt x="2174304" y="1360601"/>
                </a:cubicBezTo>
                <a:cubicBezTo>
                  <a:pt x="2205487" y="1355088"/>
                  <a:pt x="2237380" y="1352130"/>
                  <a:pt x="2269765" y="1351607"/>
                </a:cubicBezTo>
                <a:lnTo>
                  <a:pt x="2286853" y="1349997"/>
                </a:lnTo>
                <a:lnTo>
                  <a:pt x="2286879" y="1350487"/>
                </a:lnTo>
                <a:lnTo>
                  <a:pt x="2287377" y="1350455"/>
                </a:lnTo>
                <a:lnTo>
                  <a:pt x="2287971" y="1361805"/>
                </a:lnTo>
                <a:cubicBezTo>
                  <a:pt x="2287971" y="1367441"/>
                  <a:pt x="2287912" y="1373063"/>
                  <a:pt x="2286600" y="1378647"/>
                </a:cubicBezTo>
                <a:cubicBezTo>
                  <a:pt x="2286642" y="1409736"/>
                  <a:pt x="2284192" y="1440385"/>
                  <a:pt x="2279133" y="1470397"/>
                </a:cubicBezTo>
                <a:lnTo>
                  <a:pt x="2278595" y="1477021"/>
                </a:lnTo>
                <a:cubicBezTo>
                  <a:pt x="2278425" y="1477026"/>
                  <a:pt x="2278257" y="1477030"/>
                  <a:pt x="2278089" y="1477083"/>
                </a:cubicBezTo>
                <a:cubicBezTo>
                  <a:pt x="2227814" y="1827177"/>
                  <a:pt x="1946775" y="2105749"/>
                  <a:pt x="1587923" y="2164681"/>
                </a:cubicBezTo>
                <a:lnTo>
                  <a:pt x="1587807" y="2165820"/>
                </a:lnTo>
                <a:cubicBezTo>
                  <a:pt x="1582497" y="2166823"/>
                  <a:pt x="1577168" y="2167764"/>
                  <a:pt x="1571591" y="2167348"/>
                </a:cubicBezTo>
                <a:cubicBezTo>
                  <a:pt x="1540419" y="2172858"/>
                  <a:pt x="1508538" y="2175816"/>
                  <a:pt x="1476164" y="2176339"/>
                </a:cubicBezTo>
                <a:lnTo>
                  <a:pt x="1459046" y="2177952"/>
                </a:lnTo>
                <a:lnTo>
                  <a:pt x="1459020" y="2177461"/>
                </a:lnTo>
                <a:lnTo>
                  <a:pt x="1458521" y="2177494"/>
                </a:lnTo>
                <a:cubicBezTo>
                  <a:pt x="1457955" y="2173722"/>
                  <a:pt x="1457928" y="2169936"/>
                  <a:pt x="1457928" y="2166144"/>
                </a:cubicBezTo>
                <a:close/>
                <a:moveTo>
                  <a:pt x="1457928" y="3862969"/>
                </a:moveTo>
                <a:cubicBezTo>
                  <a:pt x="1457928" y="3857331"/>
                  <a:pt x="1457986" y="3851707"/>
                  <a:pt x="1459298" y="3846121"/>
                </a:cubicBezTo>
                <a:cubicBezTo>
                  <a:pt x="1459256" y="3815039"/>
                  <a:pt x="1461706" y="3784397"/>
                  <a:pt x="1466762" y="3754390"/>
                </a:cubicBezTo>
                <a:lnTo>
                  <a:pt x="1467303" y="3747753"/>
                </a:lnTo>
                <a:cubicBezTo>
                  <a:pt x="1467471" y="3747748"/>
                  <a:pt x="1467641" y="3747743"/>
                  <a:pt x="1467808" y="3747690"/>
                </a:cubicBezTo>
                <a:cubicBezTo>
                  <a:pt x="1518085" y="3397595"/>
                  <a:pt x="1799124" y="3119024"/>
                  <a:pt x="2157974" y="3060092"/>
                </a:cubicBezTo>
                <a:lnTo>
                  <a:pt x="2158091" y="3058953"/>
                </a:lnTo>
                <a:cubicBezTo>
                  <a:pt x="2163400" y="3057951"/>
                  <a:pt x="2168728" y="3057010"/>
                  <a:pt x="2174304" y="3057426"/>
                </a:cubicBezTo>
                <a:cubicBezTo>
                  <a:pt x="2205487" y="3051913"/>
                  <a:pt x="2237380" y="3048955"/>
                  <a:pt x="2269765" y="3048432"/>
                </a:cubicBezTo>
                <a:lnTo>
                  <a:pt x="2286853" y="3046822"/>
                </a:lnTo>
                <a:lnTo>
                  <a:pt x="2286879" y="3047312"/>
                </a:lnTo>
                <a:lnTo>
                  <a:pt x="2287377" y="3047280"/>
                </a:lnTo>
                <a:lnTo>
                  <a:pt x="2287971" y="3058630"/>
                </a:lnTo>
                <a:cubicBezTo>
                  <a:pt x="2287971" y="3064266"/>
                  <a:pt x="2287912" y="3069889"/>
                  <a:pt x="2286600" y="3075472"/>
                </a:cubicBezTo>
                <a:cubicBezTo>
                  <a:pt x="2286642" y="3106561"/>
                  <a:pt x="2284192" y="3137210"/>
                  <a:pt x="2279133" y="3167222"/>
                </a:cubicBezTo>
                <a:lnTo>
                  <a:pt x="2278595" y="3173846"/>
                </a:lnTo>
                <a:cubicBezTo>
                  <a:pt x="2278425" y="3173851"/>
                  <a:pt x="2278257" y="3173856"/>
                  <a:pt x="2278089" y="3173908"/>
                </a:cubicBezTo>
                <a:cubicBezTo>
                  <a:pt x="2227814" y="3524002"/>
                  <a:pt x="1946775" y="3802574"/>
                  <a:pt x="1587923" y="3861506"/>
                </a:cubicBezTo>
                <a:lnTo>
                  <a:pt x="1587807" y="3862645"/>
                </a:lnTo>
                <a:cubicBezTo>
                  <a:pt x="1582497" y="3863648"/>
                  <a:pt x="1577168" y="3864589"/>
                  <a:pt x="1571591" y="3864173"/>
                </a:cubicBezTo>
                <a:cubicBezTo>
                  <a:pt x="1540419" y="3869683"/>
                  <a:pt x="1508538" y="3872641"/>
                  <a:pt x="1476164" y="3873164"/>
                </a:cubicBezTo>
                <a:lnTo>
                  <a:pt x="1459046" y="3874777"/>
                </a:lnTo>
                <a:lnTo>
                  <a:pt x="1459020" y="3874286"/>
                </a:lnTo>
                <a:lnTo>
                  <a:pt x="1458521" y="3874319"/>
                </a:lnTo>
                <a:cubicBezTo>
                  <a:pt x="1457955" y="3870547"/>
                  <a:pt x="1457928" y="3866761"/>
                  <a:pt x="1457928" y="3862969"/>
                </a:cubicBezTo>
                <a:close/>
                <a:moveTo>
                  <a:pt x="750739" y="1181049"/>
                </a:moveTo>
                <a:cubicBezTo>
                  <a:pt x="1025929" y="1121906"/>
                  <a:pt x="1240772" y="907109"/>
                  <a:pt x="1294048" y="636203"/>
                </a:cubicBezTo>
                <a:cubicBezTo>
                  <a:pt x="1018858" y="695346"/>
                  <a:pt x="804014" y="910143"/>
                  <a:pt x="750739" y="1181049"/>
                </a:cubicBezTo>
                <a:close/>
                <a:moveTo>
                  <a:pt x="750739" y="1493690"/>
                </a:moveTo>
                <a:cubicBezTo>
                  <a:pt x="804015" y="1762469"/>
                  <a:pt x="1018858" y="1975579"/>
                  <a:pt x="1294048" y="2034258"/>
                </a:cubicBezTo>
                <a:cubicBezTo>
                  <a:pt x="1240773" y="1765479"/>
                  <a:pt x="1025929" y="1552369"/>
                  <a:pt x="750739" y="1493690"/>
                </a:cubicBezTo>
                <a:close/>
                <a:moveTo>
                  <a:pt x="750739" y="2877874"/>
                </a:moveTo>
                <a:cubicBezTo>
                  <a:pt x="1025929" y="2818731"/>
                  <a:pt x="1240772" y="2603934"/>
                  <a:pt x="1294048" y="2333028"/>
                </a:cubicBezTo>
                <a:cubicBezTo>
                  <a:pt x="1018858" y="2392171"/>
                  <a:pt x="804014" y="2606968"/>
                  <a:pt x="750739" y="2877874"/>
                </a:cubicBezTo>
                <a:close/>
                <a:moveTo>
                  <a:pt x="750739" y="3190516"/>
                </a:moveTo>
                <a:cubicBezTo>
                  <a:pt x="804015" y="3459294"/>
                  <a:pt x="1018858" y="3672404"/>
                  <a:pt x="1294048" y="3731083"/>
                </a:cubicBezTo>
                <a:cubicBezTo>
                  <a:pt x="1240773" y="3462304"/>
                  <a:pt x="1025929" y="3249194"/>
                  <a:pt x="750739" y="3190516"/>
                </a:cubicBezTo>
                <a:close/>
                <a:moveTo>
                  <a:pt x="718720" y="4305008"/>
                </a:moveTo>
                <a:lnTo>
                  <a:pt x="747165" y="4255797"/>
                </a:lnTo>
                <a:cubicBezTo>
                  <a:pt x="872402" y="4070062"/>
                  <a:pt x="1073359" y="3937139"/>
                  <a:pt x="1307418" y="3898397"/>
                </a:cubicBezTo>
                <a:lnTo>
                  <a:pt x="1307535" y="3897249"/>
                </a:lnTo>
                <a:cubicBezTo>
                  <a:pt x="1312844" y="3896239"/>
                  <a:pt x="1318172" y="3895291"/>
                  <a:pt x="1323748" y="3895710"/>
                </a:cubicBezTo>
                <a:cubicBezTo>
                  <a:pt x="1354931" y="3890153"/>
                  <a:pt x="1386824" y="3887172"/>
                  <a:pt x="1419209" y="3886645"/>
                </a:cubicBezTo>
                <a:lnTo>
                  <a:pt x="1436297" y="3885022"/>
                </a:lnTo>
                <a:lnTo>
                  <a:pt x="1436323" y="3885516"/>
                </a:lnTo>
                <a:lnTo>
                  <a:pt x="1436821" y="3885483"/>
                </a:lnTo>
                <a:lnTo>
                  <a:pt x="1437415" y="3896923"/>
                </a:lnTo>
                <a:cubicBezTo>
                  <a:pt x="1437415" y="3902604"/>
                  <a:pt x="1437356" y="3908271"/>
                  <a:pt x="1436044" y="3913899"/>
                </a:cubicBezTo>
                <a:cubicBezTo>
                  <a:pt x="1436086" y="3945234"/>
                  <a:pt x="1433636" y="3976125"/>
                  <a:pt x="1428577" y="4006375"/>
                </a:cubicBezTo>
                <a:lnTo>
                  <a:pt x="1428039" y="4013051"/>
                </a:lnTo>
                <a:cubicBezTo>
                  <a:pt x="1427869" y="4013056"/>
                  <a:pt x="1427701" y="4013061"/>
                  <a:pt x="1427533" y="4013114"/>
                </a:cubicBezTo>
                <a:cubicBezTo>
                  <a:pt x="1415351" y="4098618"/>
                  <a:pt x="1389619" y="4179889"/>
                  <a:pt x="1352416" y="4254710"/>
                </a:cubicBezTo>
                <a:lnTo>
                  <a:pt x="1322295" y="4305008"/>
                </a:lnTo>
                <a:lnTo>
                  <a:pt x="1168185" y="4305008"/>
                </a:lnTo>
                <a:lnTo>
                  <a:pt x="1194867" y="4271827"/>
                </a:lnTo>
                <a:cubicBezTo>
                  <a:pt x="1242622" y="4199373"/>
                  <a:pt x="1276801" y="4117553"/>
                  <a:pt x="1294048" y="4029853"/>
                </a:cubicBezTo>
                <a:cubicBezTo>
                  <a:pt x="1147796" y="4061285"/>
                  <a:pt x="1018589" y="4136681"/>
                  <a:pt x="921894" y="4241205"/>
                </a:cubicBezTo>
                <a:lnTo>
                  <a:pt x="869771" y="4305008"/>
                </a:lnTo>
                <a:close/>
                <a:moveTo>
                  <a:pt x="684209" y="0"/>
                </a:moveTo>
                <a:lnTo>
                  <a:pt x="832847" y="0"/>
                </a:lnTo>
                <a:lnTo>
                  <a:pt x="855075" y="44350"/>
                </a:lnTo>
                <a:cubicBezTo>
                  <a:pt x="954668" y="191053"/>
                  <a:pt x="1111009" y="298404"/>
                  <a:pt x="1294048" y="337433"/>
                </a:cubicBezTo>
                <a:cubicBezTo>
                  <a:pt x="1275123" y="241952"/>
                  <a:pt x="1235808" y="153496"/>
                  <a:pt x="1180541" y="76659"/>
                </a:cubicBezTo>
                <a:lnTo>
                  <a:pt x="1112313" y="0"/>
                </a:lnTo>
                <a:lnTo>
                  <a:pt x="1280688" y="0"/>
                </a:lnTo>
                <a:lnTo>
                  <a:pt x="1343322" y="96778"/>
                </a:lnTo>
                <a:cubicBezTo>
                  <a:pt x="1385443" y="175780"/>
                  <a:pt x="1414383" y="262463"/>
                  <a:pt x="1427534" y="354040"/>
                </a:cubicBezTo>
                <a:cubicBezTo>
                  <a:pt x="1427702" y="354093"/>
                  <a:pt x="1427871" y="354098"/>
                  <a:pt x="1428040" y="354102"/>
                </a:cubicBezTo>
                <a:lnTo>
                  <a:pt x="1428580" y="360740"/>
                </a:lnTo>
                <a:cubicBezTo>
                  <a:pt x="1433637" y="390746"/>
                  <a:pt x="1436086" y="421389"/>
                  <a:pt x="1436044" y="452471"/>
                </a:cubicBezTo>
                <a:cubicBezTo>
                  <a:pt x="1437356" y="458057"/>
                  <a:pt x="1437415" y="463681"/>
                  <a:pt x="1437415" y="469318"/>
                </a:cubicBezTo>
                <a:cubicBezTo>
                  <a:pt x="1437415" y="473111"/>
                  <a:pt x="1437388" y="476896"/>
                  <a:pt x="1436822" y="480669"/>
                </a:cubicBezTo>
                <a:lnTo>
                  <a:pt x="1436323" y="480636"/>
                </a:lnTo>
                <a:lnTo>
                  <a:pt x="1436297" y="481127"/>
                </a:lnTo>
                <a:lnTo>
                  <a:pt x="1419178" y="479514"/>
                </a:lnTo>
                <a:cubicBezTo>
                  <a:pt x="1386804" y="478991"/>
                  <a:pt x="1354924" y="476033"/>
                  <a:pt x="1323752" y="470523"/>
                </a:cubicBezTo>
                <a:cubicBezTo>
                  <a:pt x="1318175" y="470939"/>
                  <a:pt x="1312846" y="469998"/>
                  <a:pt x="1307535" y="468995"/>
                </a:cubicBezTo>
                <a:lnTo>
                  <a:pt x="1307419" y="467856"/>
                </a:lnTo>
                <a:cubicBezTo>
                  <a:pt x="1066014" y="428211"/>
                  <a:pt x="859822" y="289169"/>
                  <a:pt x="736048" y="95636"/>
                </a:cubicBezTo>
                <a:close/>
                <a:moveTo>
                  <a:pt x="607372" y="1313979"/>
                </a:moveTo>
                <a:cubicBezTo>
                  <a:pt x="607372" y="1308297"/>
                  <a:pt x="607430" y="1302628"/>
                  <a:pt x="608742" y="1296998"/>
                </a:cubicBezTo>
                <a:cubicBezTo>
                  <a:pt x="608700" y="1265670"/>
                  <a:pt x="611150" y="1234785"/>
                  <a:pt x="616206" y="1204541"/>
                </a:cubicBezTo>
                <a:lnTo>
                  <a:pt x="616747" y="1197851"/>
                </a:lnTo>
                <a:cubicBezTo>
                  <a:pt x="616915" y="1197846"/>
                  <a:pt x="617085" y="1197841"/>
                  <a:pt x="617252" y="1197788"/>
                </a:cubicBezTo>
                <a:cubicBezTo>
                  <a:pt x="667529" y="844922"/>
                  <a:pt x="948568" y="564145"/>
                  <a:pt x="1307418" y="504747"/>
                </a:cubicBezTo>
                <a:lnTo>
                  <a:pt x="1307535" y="503599"/>
                </a:lnTo>
                <a:cubicBezTo>
                  <a:pt x="1312844" y="502589"/>
                  <a:pt x="1318172" y="501641"/>
                  <a:pt x="1323748" y="502060"/>
                </a:cubicBezTo>
                <a:cubicBezTo>
                  <a:pt x="1354931" y="496503"/>
                  <a:pt x="1386824" y="493522"/>
                  <a:pt x="1419209" y="492995"/>
                </a:cubicBezTo>
                <a:lnTo>
                  <a:pt x="1436297" y="491372"/>
                </a:lnTo>
                <a:lnTo>
                  <a:pt x="1436323" y="491866"/>
                </a:lnTo>
                <a:lnTo>
                  <a:pt x="1436821" y="491833"/>
                </a:lnTo>
                <a:lnTo>
                  <a:pt x="1437415" y="503273"/>
                </a:lnTo>
                <a:cubicBezTo>
                  <a:pt x="1437415" y="508954"/>
                  <a:pt x="1437356" y="514621"/>
                  <a:pt x="1436044" y="520249"/>
                </a:cubicBezTo>
                <a:cubicBezTo>
                  <a:pt x="1436086" y="551584"/>
                  <a:pt x="1433636" y="582475"/>
                  <a:pt x="1428577" y="612725"/>
                </a:cubicBezTo>
                <a:lnTo>
                  <a:pt x="1428039" y="619401"/>
                </a:lnTo>
                <a:cubicBezTo>
                  <a:pt x="1427869" y="619406"/>
                  <a:pt x="1427701" y="619411"/>
                  <a:pt x="1427533" y="619464"/>
                </a:cubicBezTo>
                <a:cubicBezTo>
                  <a:pt x="1377258" y="972329"/>
                  <a:pt x="1096219" y="1253106"/>
                  <a:pt x="737367" y="1312505"/>
                </a:cubicBezTo>
                <a:lnTo>
                  <a:pt x="737251" y="1313653"/>
                </a:lnTo>
                <a:cubicBezTo>
                  <a:pt x="731941" y="1314664"/>
                  <a:pt x="726612" y="1315612"/>
                  <a:pt x="721035" y="1315193"/>
                </a:cubicBezTo>
                <a:cubicBezTo>
                  <a:pt x="689863" y="1320747"/>
                  <a:pt x="657982" y="1323728"/>
                  <a:pt x="625608" y="1324255"/>
                </a:cubicBezTo>
                <a:lnTo>
                  <a:pt x="608490" y="1325881"/>
                </a:lnTo>
                <a:lnTo>
                  <a:pt x="608464" y="1325386"/>
                </a:lnTo>
                <a:lnTo>
                  <a:pt x="607965" y="1325419"/>
                </a:lnTo>
                <a:cubicBezTo>
                  <a:pt x="607399" y="1321617"/>
                  <a:pt x="607372" y="1317801"/>
                  <a:pt x="607372" y="1313979"/>
                </a:cubicBezTo>
                <a:close/>
                <a:moveTo>
                  <a:pt x="607372" y="1361805"/>
                </a:moveTo>
                <a:lnTo>
                  <a:pt x="607966" y="1350455"/>
                </a:lnTo>
                <a:lnTo>
                  <a:pt x="608464" y="1350487"/>
                </a:lnTo>
                <a:lnTo>
                  <a:pt x="608490" y="1349997"/>
                </a:lnTo>
                <a:lnTo>
                  <a:pt x="625577" y="1351607"/>
                </a:lnTo>
                <a:cubicBezTo>
                  <a:pt x="657963" y="1352130"/>
                  <a:pt x="689855" y="1355088"/>
                  <a:pt x="721039" y="1360601"/>
                </a:cubicBezTo>
                <a:cubicBezTo>
                  <a:pt x="726615" y="1360185"/>
                  <a:pt x="731943" y="1361126"/>
                  <a:pt x="737251" y="1362128"/>
                </a:cubicBezTo>
                <a:lnTo>
                  <a:pt x="737368" y="1363267"/>
                </a:lnTo>
                <a:cubicBezTo>
                  <a:pt x="1096219" y="1422199"/>
                  <a:pt x="1377258" y="1700770"/>
                  <a:pt x="1427534" y="2050865"/>
                </a:cubicBezTo>
                <a:cubicBezTo>
                  <a:pt x="1427702" y="2050918"/>
                  <a:pt x="1427871" y="2050923"/>
                  <a:pt x="1428040" y="2050928"/>
                </a:cubicBezTo>
                <a:lnTo>
                  <a:pt x="1428580" y="2057565"/>
                </a:lnTo>
                <a:cubicBezTo>
                  <a:pt x="1433637" y="2087572"/>
                  <a:pt x="1436086" y="2118214"/>
                  <a:pt x="1436044" y="2149296"/>
                </a:cubicBezTo>
                <a:cubicBezTo>
                  <a:pt x="1437356" y="2154882"/>
                  <a:pt x="1437415" y="2160506"/>
                  <a:pt x="1437415" y="2166144"/>
                </a:cubicBezTo>
                <a:cubicBezTo>
                  <a:pt x="1437415" y="2169936"/>
                  <a:pt x="1437388" y="2173722"/>
                  <a:pt x="1436822" y="2177494"/>
                </a:cubicBezTo>
                <a:lnTo>
                  <a:pt x="1436323" y="2177461"/>
                </a:lnTo>
                <a:lnTo>
                  <a:pt x="1436297" y="2177952"/>
                </a:lnTo>
                <a:lnTo>
                  <a:pt x="1419178" y="2176339"/>
                </a:lnTo>
                <a:cubicBezTo>
                  <a:pt x="1386804" y="2175816"/>
                  <a:pt x="1354924" y="2172858"/>
                  <a:pt x="1323752" y="2167348"/>
                </a:cubicBezTo>
                <a:cubicBezTo>
                  <a:pt x="1318175" y="2167764"/>
                  <a:pt x="1312846" y="2166823"/>
                  <a:pt x="1307535" y="2165820"/>
                </a:cubicBezTo>
                <a:lnTo>
                  <a:pt x="1307419" y="2164681"/>
                </a:lnTo>
                <a:cubicBezTo>
                  <a:pt x="948568" y="2105749"/>
                  <a:pt x="667529" y="1827177"/>
                  <a:pt x="617253" y="1477083"/>
                </a:cubicBezTo>
                <a:cubicBezTo>
                  <a:pt x="617086" y="1477030"/>
                  <a:pt x="616917" y="1477026"/>
                  <a:pt x="616748" y="1477021"/>
                </a:cubicBezTo>
                <a:lnTo>
                  <a:pt x="616209" y="1470397"/>
                </a:lnTo>
                <a:cubicBezTo>
                  <a:pt x="611151" y="1440385"/>
                  <a:pt x="608700" y="1409736"/>
                  <a:pt x="608742" y="1378647"/>
                </a:cubicBezTo>
                <a:cubicBezTo>
                  <a:pt x="607430" y="1373063"/>
                  <a:pt x="607372" y="1367441"/>
                  <a:pt x="607372" y="1361805"/>
                </a:cubicBezTo>
                <a:close/>
                <a:moveTo>
                  <a:pt x="607372" y="3010804"/>
                </a:moveTo>
                <a:cubicBezTo>
                  <a:pt x="607372" y="3005122"/>
                  <a:pt x="607430" y="2999453"/>
                  <a:pt x="608742" y="2993823"/>
                </a:cubicBezTo>
                <a:cubicBezTo>
                  <a:pt x="608700" y="2962495"/>
                  <a:pt x="611150" y="2931610"/>
                  <a:pt x="616206" y="2901366"/>
                </a:cubicBezTo>
                <a:lnTo>
                  <a:pt x="616747" y="2894676"/>
                </a:lnTo>
                <a:cubicBezTo>
                  <a:pt x="616915" y="2894671"/>
                  <a:pt x="617085" y="2894666"/>
                  <a:pt x="617252" y="2894613"/>
                </a:cubicBezTo>
                <a:cubicBezTo>
                  <a:pt x="667529" y="2541747"/>
                  <a:pt x="948568" y="2260970"/>
                  <a:pt x="1307418" y="2201572"/>
                </a:cubicBezTo>
                <a:lnTo>
                  <a:pt x="1307535" y="2200424"/>
                </a:lnTo>
                <a:cubicBezTo>
                  <a:pt x="1312844" y="2199414"/>
                  <a:pt x="1318172" y="2198466"/>
                  <a:pt x="1323748" y="2198885"/>
                </a:cubicBezTo>
                <a:cubicBezTo>
                  <a:pt x="1354931" y="2193328"/>
                  <a:pt x="1386824" y="2190347"/>
                  <a:pt x="1419209" y="2189820"/>
                </a:cubicBezTo>
                <a:lnTo>
                  <a:pt x="1436297" y="2188197"/>
                </a:lnTo>
                <a:lnTo>
                  <a:pt x="1436323" y="2188691"/>
                </a:lnTo>
                <a:lnTo>
                  <a:pt x="1436821" y="2188658"/>
                </a:lnTo>
                <a:lnTo>
                  <a:pt x="1437415" y="2200098"/>
                </a:lnTo>
                <a:cubicBezTo>
                  <a:pt x="1437415" y="2205779"/>
                  <a:pt x="1437356" y="2211446"/>
                  <a:pt x="1436044" y="2217074"/>
                </a:cubicBezTo>
                <a:cubicBezTo>
                  <a:pt x="1436086" y="2248409"/>
                  <a:pt x="1433636" y="2279300"/>
                  <a:pt x="1428577" y="2309550"/>
                </a:cubicBezTo>
                <a:lnTo>
                  <a:pt x="1428039" y="2316226"/>
                </a:lnTo>
                <a:cubicBezTo>
                  <a:pt x="1427869" y="2316231"/>
                  <a:pt x="1427701" y="2316236"/>
                  <a:pt x="1427533" y="2316289"/>
                </a:cubicBezTo>
                <a:cubicBezTo>
                  <a:pt x="1377258" y="2669154"/>
                  <a:pt x="1096219" y="2949931"/>
                  <a:pt x="737367" y="3009330"/>
                </a:cubicBezTo>
                <a:lnTo>
                  <a:pt x="737251" y="3010478"/>
                </a:lnTo>
                <a:cubicBezTo>
                  <a:pt x="731941" y="3011489"/>
                  <a:pt x="726612" y="3012437"/>
                  <a:pt x="721035" y="3012018"/>
                </a:cubicBezTo>
                <a:cubicBezTo>
                  <a:pt x="689863" y="3017572"/>
                  <a:pt x="657982" y="3020553"/>
                  <a:pt x="625608" y="3021080"/>
                </a:cubicBezTo>
                <a:lnTo>
                  <a:pt x="608490" y="3022706"/>
                </a:lnTo>
                <a:lnTo>
                  <a:pt x="608464" y="3022211"/>
                </a:lnTo>
                <a:lnTo>
                  <a:pt x="607965" y="3022244"/>
                </a:lnTo>
                <a:cubicBezTo>
                  <a:pt x="607399" y="3018442"/>
                  <a:pt x="607372" y="3014626"/>
                  <a:pt x="607372" y="3010804"/>
                </a:cubicBezTo>
                <a:close/>
                <a:moveTo>
                  <a:pt x="607372" y="3058630"/>
                </a:moveTo>
                <a:lnTo>
                  <a:pt x="607966" y="3047280"/>
                </a:lnTo>
                <a:lnTo>
                  <a:pt x="608464" y="3047312"/>
                </a:lnTo>
                <a:lnTo>
                  <a:pt x="608490" y="3046822"/>
                </a:lnTo>
                <a:lnTo>
                  <a:pt x="625577" y="3048432"/>
                </a:lnTo>
                <a:cubicBezTo>
                  <a:pt x="657963" y="3048955"/>
                  <a:pt x="689855" y="3051913"/>
                  <a:pt x="721039" y="3057426"/>
                </a:cubicBezTo>
                <a:cubicBezTo>
                  <a:pt x="726615" y="3057010"/>
                  <a:pt x="731943" y="3057951"/>
                  <a:pt x="737251" y="3058953"/>
                </a:cubicBezTo>
                <a:lnTo>
                  <a:pt x="737368" y="3060092"/>
                </a:lnTo>
                <a:cubicBezTo>
                  <a:pt x="1096219" y="3119024"/>
                  <a:pt x="1377258" y="3397595"/>
                  <a:pt x="1427534" y="3747690"/>
                </a:cubicBezTo>
                <a:cubicBezTo>
                  <a:pt x="1427702" y="3747743"/>
                  <a:pt x="1427871" y="3747748"/>
                  <a:pt x="1428040" y="3747753"/>
                </a:cubicBezTo>
                <a:lnTo>
                  <a:pt x="1428580" y="3754390"/>
                </a:lnTo>
                <a:cubicBezTo>
                  <a:pt x="1433637" y="3784397"/>
                  <a:pt x="1436086" y="3815039"/>
                  <a:pt x="1436044" y="3846121"/>
                </a:cubicBezTo>
                <a:cubicBezTo>
                  <a:pt x="1437356" y="3851707"/>
                  <a:pt x="1437415" y="3857331"/>
                  <a:pt x="1437415" y="3862969"/>
                </a:cubicBezTo>
                <a:cubicBezTo>
                  <a:pt x="1437415" y="3866761"/>
                  <a:pt x="1437388" y="3870547"/>
                  <a:pt x="1436822" y="3874319"/>
                </a:cubicBezTo>
                <a:lnTo>
                  <a:pt x="1436323" y="3874286"/>
                </a:lnTo>
                <a:lnTo>
                  <a:pt x="1436297" y="3874777"/>
                </a:lnTo>
                <a:lnTo>
                  <a:pt x="1419178" y="3873164"/>
                </a:lnTo>
                <a:cubicBezTo>
                  <a:pt x="1386804" y="3872641"/>
                  <a:pt x="1354924" y="3869683"/>
                  <a:pt x="1323752" y="3864173"/>
                </a:cubicBezTo>
                <a:cubicBezTo>
                  <a:pt x="1318175" y="3864589"/>
                  <a:pt x="1312846" y="3863648"/>
                  <a:pt x="1307535" y="3862645"/>
                </a:cubicBezTo>
                <a:lnTo>
                  <a:pt x="1307419" y="3861506"/>
                </a:lnTo>
                <a:cubicBezTo>
                  <a:pt x="948568" y="3802574"/>
                  <a:pt x="667529" y="3524002"/>
                  <a:pt x="617253" y="3173908"/>
                </a:cubicBezTo>
                <a:cubicBezTo>
                  <a:pt x="617086" y="3173856"/>
                  <a:pt x="616917" y="3173851"/>
                  <a:pt x="616748" y="3173846"/>
                </a:cubicBezTo>
                <a:lnTo>
                  <a:pt x="616209" y="3167222"/>
                </a:lnTo>
                <a:cubicBezTo>
                  <a:pt x="611151" y="3137210"/>
                  <a:pt x="608700" y="3106561"/>
                  <a:pt x="608742" y="3075472"/>
                </a:cubicBezTo>
                <a:cubicBezTo>
                  <a:pt x="607430" y="3069889"/>
                  <a:pt x="607372" y="3064266"/>
                  <a:pt x="607372" y="3058630"/>
                </a:cubicBezTo>
                <a:close/>
                <a:moveTo>
                  <a:pt x="0" y="116373"/>
                </a:moveTo>
                <a:lnTo>
                  <a:pt x="0" y="0"/>
                </a:lnTo>
                <a:lnTo>
                  <a:pt x="90880" y="0"/>
                </a:lnTo>
                <a:lnTo>
                  <a:pt x="22652" y="76659"/>
                </a:lnTo>
                <a:close/>
                <a:moveTo>
                  <a:pt x="0" y="443121"/>
                </a:moveTo>
                <a:lnTo>
                  <a:pt x="0" y="311637"/>
                </a:lnTo>
                <a:lnTo>
                  <a:pt x="82171" y="276703"/>
                </a:lnTo>
                <a:cubicBezTo>
                  <a:pt x="190106" y="222464"/>
                  <a:pt x="281723" y="142152"/>
                  <a:pt x="348118" y="44350"/>
                </a:cubicBezTo>
                <a:lnTo>
                  <a:pt x="370347" y="0"/>
                </a:lnTo>
                <a:lnTo>
                  <a:pt x="518984" y="0"/>
                </a:lnTo>
                <a:lnTo>
                  <a:pt x="467145" y="95636"/>
                </a:lnTo>
                <a:cubicBezTo>
                  <a:pt x="364000" y="256913"/>
                  <a:pt x="203621" y="380350"/>
                  <a:pt x="13323" y="439959"/>
                </a:cubicBezTo>
                <a:close/>
                <a:moveTo>
                  <a:pt x="0" y="1070142"/>
                </a:moveTo>
                <a:lnTo>
                  <a:pt x="0" y="862064"/>
                </a:lnTo>
                <a:lnTo>
                  <a:pt x="31905" y="912052"/>
                </a:lnTo>
                <a:cubicBezTo>
                  <a:pt x="132041" y="1046318"/>
                  <a:pt x="280461" y="1144085"/>
                  <a:pt x="452455" y="1181049"/>
                </a:cubicBezTo>
                <a:cubicBezTo>
                  <a:pt x="405840" y="944006"/>
                  <a:pt x="235523" y="749922"/>
                  <a:pt x="9316" y="665484"/>
                </a:cubicBezTo>
                <a:lnTo>
                  <a:pt x="0" y="662760"/>
                </a:lnTo>
                <a:lnTo>
                  <a:pt x="0" y="530567"/>
                </a:lnTo>
                <a:lnTo>
                  <a:pt x="26399" y="537107"/>
                </a:lnTo>
                <a:cubicBezTo>
                  <a:pt x="321280" y="635466"/>
                  <a:pt x="541950" y="889030"/>
                  <a:pt x="585941" y="1197788"/>
                </a:cubicBezTo>
                <a:cubicBezTo>
                  <a:pt x="586109" y="1197841"/>
                  <a:pt x="586278" y="1197846"/>
                  <a:pt x="586447" y="1197851"/>
                </a:cubicBezTo>
                <a:lnTo>
                  <a:pt x="586987" y="1204541"/>
                </a:lnTo>
                <a:cubicBezTo>
                  <a:pt x="592044" y="1234785"/>
                  <a:pt x="594493" y="1265670"/>
                  <a:pt x="594451" y="1296998"/>
                </a:cubicBezTo>
                <a:cubicBezTo>
                  <a:pt x="595763" y="1302628"/>
                  <a:pt x="595822" y="1308297"/>
                  <a:pt x="595822" y="1313979"/>
                </a:cubicBezTo>
                <a:cubicBezTo>
                  <a:pt x="595822" y="1317801"/>
                  <a:pt x="595795" y="1321617"/>
                  <a:pt x="595229" y="1325419"/>
                </a:cubicBezTo>
                <a:lnTo>
                  <a:pt x="594730" y="1325386"/>
                </a:lnTo>
                <a:lnTo>
                  <a:pt x="594704" y="1325881"/>
                </a:lnTo>
                <a:lnTo>
                  <a:pt x="577585" y="1324255"/>
                </a:lnTo>
                <a:cubicBezTo>
                  <a:pt x="545211" y="1323728"/>
                  <a:pt x="513331" y="1320747"/>
                  <a:pt x="482159" y="1315193"/>
                </a:cubicBezTo>
                <a:cubicBezTo>
                  <a:pt x="476582" y="1315612"/>
                  <a:pt x="471253" y="1314664"/>
                  <a:pt x="465942" y="1313653"/>
                </a:cubicBezTo>
                <a:lnTo>
                  <a:pt x="465826" y="1312505"/>
                </a:lnTo>
                <a:cubicBezTo>
                  <a:pt x="286401" y="1282806"/>
                  <a:pt x="126428" y="1197762"/>
                  <a:pt x="5028" y="1076034"/>
                </a:cubicBezTo>
                <a:close/>
                <a:moveTo>
                  <a:pt x="0" y="2139063"/>
                </a:moveTo>
                <a:lnTo>
                  <a:pt x="0" y="2007909"/>
                </a:lnTo>
                <a:lnTo>
                  <a:pt x="9314" y="2005207"/>
                </a:lnTo>
                <a:cubicBezTo>
                  <a:pt x="235521" y="1921432"/>
                  <a:pt x="405837" y="1728872"/>
                  <a:pt x="452453" y="1493690"/>
                </a:cubicBezTo>
                <a:cubicBezTo>
                  <a:pt x="280459" y="1530364"/>
                  <a:pt x="132038" y="1627363"/>
                  <a:pt x="31903" y="1760575"/>
                </a:cubicBezTo>
                <a:lnTo>
                  <a:pt x="0" y="1810167"/>
                </a:lnTo>
                <a:lnTo>
                  <a:pt x="0" y="1603724"/>
                </a:lnTo>
                <a:lnTo>
                  <a:pt x="5025" y="1597880"/>
                </a:lnTo>
                <a:cubicBezTo>
                  <a:pt x="126426" y="1477109"/>
                  <a:pt x="286398" y="1392733"/>
                  <a:pt x="465823" y="1363267"/>
                </a:cubicBezTo>
                <a:lnTo>
                  <a:pt x="465940" y="1362128"/>
                </a:lnTo>
                <a:cubicBezTo>
                  <a:pt x="471249" y="1361126"/>
                  <a:pt x="476577" y="1360185"/>
                  <a:pt x="482153" y="1360601"/>
                </a:cubicBezTo>
                <a:cubicBezTo>
                  <a:pt x="513336" y="1355088"/>
                  <a:pt x="545229" y="1352130"/>
                  <a:pt x="577614" y="1351607"/>
                </a:cubicBezTo>
                <a:lnTo>
                  <a:pt x="594702" y="1349997"/>
                </a:lnTo>
                <a:lnTo>
                  <a:pt x="594728" y="1350487"/>
                </a:lnTo>
                <a:lnTo>
                  <a:pt x="595226" y="1350455"/>
                </a:lnTo>
                <a:lnTo>
                  <a:pt x="595820" y="1361805"/>
                </a:lnTo>
                <a:cubicBezTo>
                  <a:pt x="595820" y="1367441"/>
                  <a:pt x="595761" y="1373063"/>
                  <a:pt x="594449" y="1378647"/>
                </a:cubicBezTo>
                <a:cubicBezTo>
                  <a:pt x="594491" y="1409736"/>
                  <a:pt x="592041" y="1440385"/>
                  <a:pt x="586982" y="1470397"/>
                </a:cubicBezTo>
                <a:lnTo>
                  <a:pt x="586444" y="1477021"/>
                </a:lnTo>
                <a:cubicBezTo>
                  <a:pt x="586274" y="1477026"/>
                  <a:pt x="586106" y="1477030"/>
                  <a:pt x="585938" y="1477083"/>
                </a:cubicBezTo>
                <a:cubicBezTo>
                  <a:pt x="541948" y="1783415"/>
                  <a:pt x="321278" y="2034989"/>
                  <a:pt x="26396" y="2132575"/>
                </a:cubicBezTo>
                <a:close/>
                <a:moveTo>
                  <a:pt x="0" y="2766967"/>
                </a:moveTo>
                <a:lnTo>
                  <a:pt x="0" y="2558889"/>
                </a:lnTo>
                <a:lnTo>
                  <a:pt x="31905" y="2608877"/>
                </a:lnTo>
                <a:cubicBezTo>
                  <a:pt x="132041" y="2743143"/>
                  <a:pt x="280461" y="2840910"/>
                  <a:pt x="452455" y="2877874"/>
                </a:cubicBezTo>
                <a:cubicBezTo>
                  <a:pt x="405840" y="2640831"/>
                  <a:pt x="235523" y="2446747"/>
                  <a:pt x="9316" y="2362309"/>
                </a:cubicBezTo>
                <a:lnTo>
                  <a:pt x="0" y="2359585"/>
                </a:lnTo>
                <a:lnTo>
                  <a:pt x="0" y="2227392"/>
                </a:lnTo>
                <a:lnTo>
                  <a:pt x="26399" y="2233932"/>
                </a:lnTo>
                <a:cubicBezTo>
                  <a:pt x="321280" y="2332291"/>
                  <a:pt x="541950" y="2585855"/>
                  <a:pt x="585941" y="2894613"/>
                </a:cubicBezTo>
                <a:cubicBezTo>
                  <a:pt x="586109" y="2894666"/>
                  <a:pt x="586278" y="2894671"/>
                  <a:pt x="586447" y="2894676"/>
                </a:cubicBezTo>
                <a:lnTo>
                  <a:pt x="586987" y="2901366"/>
                </a:lnTo>
                <a:cubicBezTo>
                  <a:pt x="592044" y="2931610"/>
                  <a:pt x="594493" y="2962495"/>
                  <a:pt x="594451" y="2993823"/>
                </a:cubicBezTo>
                <a:cubicBezTo>
                  <a:pt x="595763" y="2999453"/>
                  <a:pt x="595822" y="3005122"/>
                  <a:pt x="595822" y="3010804"/>
                </a:cubicBezTo>
                <a:cubicBezTo>
                  <a:pt x="595822" y="3014626"/>
                  <a:pt x="595795" y="3018442"/>
                  <a:pt x="595229" y="3022244"/>
                </a:cubicBezTo>
                <a:lnTo>
                  <a:pt x="594730" y="3022211"/>
                </a:lnTo>
                <a:lnTo>
                  <a:pt x="594704" y="3022706"/>
                </a:lnTo>
                <a:lnTo>
                  <a:pt x="577585" y="3021080"/>
                </a:lnTo>
                <a:cubicBezTo>
                  <a:pt x="545211" y="3020553"/>
                  <a:pt x="513331" y="3017572"/>
                  <a:pt x="482159" y="3012018"/>
                </a:cubicBezTo>
                <a:cubicBezTo>
                  <a:pt x="476582" y="3012437"/>
                  <a:pt x="471253" y="3011489"/>
                  <a:pt x="465942" y="3010478"/>
                </a:cubicBezTo>
                <a:lnTo>
                  <a:pt x="465826" y="3009330"/>
                </a:lnTo>
                <a:cubicBezTo>
                  <a:pt x="286401" y="2979630"/>
                  <a:pt x="126428" y="2894586"/>
                  <a:pt x="5028" y="2772859"/>
                </a:cubicBezTo>
                <a:close/>
                <a:moveTo>
                  <a:pt x="0" y="3835888"/>
                </a:moveTo>
                <a:lnTo>
                  <a:pt x="0" y="3704734"/>
                </a:lnTo>
                <a:lnTo>
                  <a:pt x="9314" y="3702032"/>
                </a:lnTo>
                <a:cubicBezTo>
                  <a:pt x="235521" y="3618257"/>
                  <a:pt x="405837" y="3425697"/>
                  <a:pt x="452453" y="3190516"/>
                </a:cubicBezTo>
                <a:cubicBezTo>
                  <a:pt x="280459" y="3227190"/>
                  <a:pt x="132038" y="3324188"/>
                  <a:pt x="31903" y="3457400"/>
                </a:cubicBezTo>
                <a:lnTo>
                  <a:pt x="0" y="3506992"/>
                </a:lnTo>
                <a:lnTo>
                  <a:pt x="0" y="3300549"/>
                </a:lnTo>
                <a:lnTo>
                  <a:pt x="5025" y="3294705"/>
                </a:lnTo>
                <a:cubicBezTo>
                  <a:pt x="126426" y="3173934"/>
                  <a:pt x="286398" y="3089558"/>
                  <a:pt x="465823" y="3060092"/>
                </a:cubicBezTo>
                <a:lnTo>
                  <a:pt x="465940" y="3058953"/>
                </a:lnTo>
                <a:cubicBezTo>
                  <a:pt x="471249" y="3057951"/>
                  <a:pt x="476577" y="3057010"/>
                  <a:pt x="482153" y="3057426"/>
                </a:cubicBezTo>
                <a:cubicBezTo>
                  <a:pt x="513336" y="3051913"/>
                  <a:pt x="545229" y="3048955"/>
                  <a:pt x="577614" y="3048432"/>
                </a:cubicBezTo>
                <a:lnTo>
                  <a:pt x="594702" y="3046822"/>
                </a:lnTo>
                <a:lnTo>
                  <a:pt x="594728" y="3047312"/>
                </a:lnTo>
                <a:lnTo>
                  <a:pt x="595226" y="3047280"/>
                </a:lnTo>
                <a:lnTo>
                  <a:pt x="595820" y="3058630"/>
                </a:lnTo>
                <a:cubicBezTo>
                  <a:pt x="595820" y="3064266"/>
                  <a:pt x="595761" y="3069889"/>
                  <a:pt x="594449" y="3075472"/>
                </a:cubicBezTo>
                <a:cubicBezTo>
                  <a:pt x="594491" y="3106561"/>
                  <a:pt x="592041" y="3137210"/>
                  <a:pt x="586982" y="3167222"/>
                </a:cubicBezTo>
                <a:lnTo>
                  <a:pt x="586444" y="3173846"/>
                </a:lnTo>
                <a:cubicBezTo>
                  <a:pt x="586274" y="3173851"/>
                  <a:pt x="586106" y="3173856"/>
                  <a:pt x="585938" y="3173908"/>
                </a:cubicBezTo>
                <a:cubicBezTo>
                  <a:pt x="541948" y="3480240"/>
                  <a:pt x="321278" y="3731813"/>
                  <a:pt x="26396" y="3829400"/>
                </a:cubicBezTo>
                <a:close/>
                <a:moveTo>
                  <a:pt x="0" y="4056079"/>
                </a:moveTo>
                <a:lnTo>
                  <a:pt x="0" y="3923091"/>
                </a:lnTo>
                <a:lnTo>
                  <a:pt x="9850" y="3925425"/>
                </a:lnTo>
                <a:cubicBezTo>
                  <a:pt x="194718" y="3982914"/>
                  <a:pt x="351664" y="4101018"/>
                  <a:pt x="456028" y="4255797"/>
                </a:cubicBezTo>
                <a:lnTo>
                  <a:pt x="484473" y="4305008"/>
                </a:lnTo>
                <a:lnTo>
                  <a:pt x="333423" y="4305008"/>
                </a:lnTo>
                <a:lnTo>
                  <a:pt x="281300" y="4241205"/>
                </a:lnTo>
                <a:cubicBezTo>
                  <a:pt x="223282" y="4178491"/>
                  <a:pt x="153561" y="4126262"/>
                  <a:pt x="75476" y="4087725"/>
                </a:cubicBezTo>
                <a:close/>
                <a:moveTo>
                  <a:pt x="0" y="4305008"/>
                </a:moveTo>
                <a:lnTo>
                  <a:pt x="0" y="4256099"/>
                </a:lnTo>
                <a:lnTo>
                  <a:pt x="8327" y="4271827"/>
                </a:lnTo>
                <a:lnTo>
                  <a:pt x="35009" y="430500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a:extLst>
              <a:ext uri="{FF2B5EF4-FFF2-40B4-BE49-F238E27FC236}">
                <a16:creationId xmlns:a16="http://schemas.microsoft.com/office/drawing/2014/main" id="{1B26E892-1320-40AA-9CA1-246721C18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8592" y="620720"/>
            <a:ext cx="7323231" cy="55931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13224" y="1105351"/>
            <a:ext cx="6353967" cy="3023981"/>
          </a:xfrm>
        </p:spPr>
        <p:txBody>
          <a:bodyPr vert="horz" lIns="91440" tIns="45720" rIns="91440" bIns="45720" rtlCol="0" anchor="b">
            <a:normAutofit/>
          </a:bodyPr>
          <a:lstStyle/>
          <a:p>
            <a:r>
              <a:rPr lang="en-US" sz="4800" spc="200" dirty="0">
                <a:solidFill>
                  <a:srgbClr val="FFFFFF"/>
                </a:solidFill>
              </a:rPr>
              <a:t>MODELOS DE COMUNICACIÓN EN LUGAR DE MÉTODOS CIENTÍFICOS</a:t>
            </a:r>
          </a:p>
        </p:txBody>
      </p:sp>
      <p:cxnSp>
        <p:nvCxnSpPr>
          <p:cNvPr id="21" name="Straight Connector 20">
            <a:extLst>
              <a:ext uri="{FF2B5EF4-FFF2-40B4-BE49-F238E27FC236}">
                <a16:creationId xmlns:a16="http://schemas.microsoft.com/office/drawing/2014/main" id="{C9A1F79C-E4D1-4AAE-BA11-3A09005252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42932" y="4214336"/>
            <a:ext cx="512064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useBgFill="1">
        <p:nvSpPr>
          <p:cNvPr id="23" name="Rectangle 22">
            <a:extLst>
              <a:ext uri="{FF2B5EF4-FFF2-40B4-BE49-F238E27FC236}">
                <a16:creationId xmlns:a16="http://schemas.microsoft.com/office/drawing/2014/main" id="{C170DF7D-4686-4BD5-A9CD-C896492846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4000" y="-2"/>
            <a:ext cx="164592"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569639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64788" y="804333"/>
            <a:ext cx="3391900" cy="5249334"/>
          </a:xfrm>
        </p:spPr>
        <p:txBody>
          <a:bodyPr>
            <a:normAutofit/>
          </a:bodyPr>
          <a:lstStyle/>
          <a:p>
            <a:pPr algn="r"/>
            <a:r>
              <a:rPr lang="en-US" dirty="0">
                <a:solidFill>
                  <a:srgbClr val="FFFFFF"/>
                </a:solidFill>
              </a:rPr>
              <a:t>MODELOS DE COMUNICACIÓN</a:t>
            </a:r>
          </a:p>
        </p:txBody>
      </p:sp>
      <p:graphicFrame>
        <p:nvGraphicFramePr>
          <p:cNvPr id="4" name="Marcador de contenido 3">
            <a:extLst>
              <a:ext uri="{FF2B5EF4-FFF2-40B4-BE49-F238E27FC236}">
                <a16:creationId xmlns:a16="http://schemas.microsoft.com/office/drawing/2014/main" id="{C6F74546-3507-EC4B-8F5E-30A730B1B0EF}"/>
              </a:ext>
            </a:extLst>
          </p:cNvPr>
          <p:cNvGraphicFramePr>
            <a:graphicFrameLocks noGrp="1"/>
          </p:cNvGraphicFramePr>
          <p:nvPr>
            <p:ph idx="1"/>
            <p:extLst>
              <p:ext uri="{D42A27DB-BD31-4B8C-83A1-F6EECF244321}">
                <p14:modId xmlns:p14="http://schemas.microsoft.com/office/powerpoint/2010/main" val="97247486"/>
              </p:ext>
            </p:extLst>
          </p:nvPr>
        </p:nvGraphicFramePr>
        <p:xfrm>
          <a:off x="4951048" y="804333"/>
          <a:ext cx="7240952" cy="52493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867284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64788" y="804333"/>
            <a:ext cx="3391900" cy="5249334"/>
          </a:xfrm>
        </p:spPr>
        <p:txBody>
          <a:bodyPr>
            <a:normAutofit/>
          </a:bodyPr>
          <a:lstStyle/>
          <a:p>
            <a:pPr algn="r"/>
            <a:r>
              <a:rPr lang="en-US" dirty="0">
                <a:solidFill>
                  <a:srgbClr val="FFFFFF"/>
                </a:solidFill>
              </a:rPr>
              <a:t>MODELO COMUNICATIVO SISTÉMICO</a:t>
            </a:r>
          </a:p>
        </p:txBody>
      </p:sp>
      <p:sp>
        <p:nvSpPr>
          <p:cNvPr id="8" name="Content Placeholder 2">
            <a:extLst>
              <a:ext uri="{FF2B5EF4-FFF2-40B4-BE49-F238E27FC236}">
                <a16:creationId xmlns:a16="http://schemas.microsoft.com/office/drawing/2014/main" id="{76EE8D0A-24F6-624C-A6AD-1D7C37296C04}"/>
              </a:ext>
            </a:extLst>
          </p:cNvPr>
          <p:cNvSpPr>
            <a:spLocks noGrp="1"/>
          </p:cNvSpPr>
          <p:nvPr>
            <p:ph idx="1"/>
          </p:nvPr>
        </p:nvSpPr>
        <p:spPr>
          <a:xfrm>
            <a:off x="4654296" y="-668867"/>
            <a:ext cx="7537704" cy="5249334"/>
          </a:xfrm>
        </p:spPr>
        <p:txBody>
          <a:bodyPr anchor="ctr">
            <a:normAutofit/>
          </a:bodyPr>
          <a:lstStyle/>
          <a:p>
            <a:r>
              <a:rPr lang="es-ES" b="1" dirty="0"/>
              <a:t>LA ACCIÓN COMUNICATIVA EN LOS SISTEMAS SOCIALES</a:t>
            </a:r>
          </a:p>
          <a:p>
            <a:r>
              <a:rPr lang="es-ES" dirty="0"/>
              <a:t>Modelo lineal de interacción social</a:t>
            </a:r>
            <a:endParaRPr dirty="0"/>
          </a:p>
        </p:txBody>
      </p:sp>
      <p:graphicFrame>
        <p:nvGraphicFramePr>
          <p:cNvPr id="3" name="Diagrama 2">
            <a:extLst>
              <a:ext uri="{FF2B5EF4-FFF2-40B4-BE49-F238E27FC236}">
                <a16:creationId xmlns:a16="http://schemas.microsoft.com/office/drawing/2014/main" id="{56FF86EB-873C-5849-A390-F15C8E4C93E3}"/>
              </a:ext>
            </a:extLst>
          </p:cNvPr>
          <p:cNvGraphicFramePr/>
          <p:nvPr>
            <p:extLst>
              <p:ext uri="{D42A27DB-BD31-4B8C-83A1-F6EECF244321}">
                <p14:modId xmlns:p14="http://schemas.microsoft.com/office/powerpoint/2010/main" val="4253550038"/>
              </p:ext>
            </p:extLst>
          </p:nvPr>
        </p:nvGraphicFramePr>
        <p:xfrm>
          <a:off x="4654296" y="1413933"/>
          <a:ext cx="7537704" cy="52493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274817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2">
            <a:extLst>
              <a:ext uri="{FF2B5EF4-FFF2-40B4-BE49-F238E27FC236}">
                <a16:creationId xmlns:a16="http://schemas.microsoft.com/office/drawing/2014/main" id="{76EE8D0A-24F6-624C-A6AD-1D7C37296C04}"/>
              </a:ext>
            </a:extLst>
          </p:cNvPr>
          <p:cNvSpPr>
            <a:spLocks noGrp="1"/>
          </p:cNvSpPr>
          <p:nvPr>
            <p:ph idx="1"/>
          </p:nvPr>
        </p:nvSpPr>
        <p:spPr>
          <a:xfrm>
            <a:off x="4654296" y="482600"/>
            <a:ext cx="7537704" cy="5249334"/>
          </a:xfrm>
        </p:spPr>
        <p:txBody>
          <a:bodyPr anchor="ctr">
            <a:normAutofit/>
          </a:bodyPr>
          <a:lstStyle/>
          <a:p>
            <a:r>
              <a:rPr lang="es-ES" b="1" dirty="0"/>
              <a:t>La comunicación es el dispositivo fundamental de la configuración y de la dinámica evolutiva de los sistemas sociales. </a:t>
            </a:r>
          </a:p>
          <a:p>
            <a:endParaRPr lang="es-ES" b="1" dirty="0"/>
          </a:p>
          <a:p>
            <a:r>
              <a:rPr lang="es-ES" b="1" dirty="0"/>
              <a:t>Los sistemas sociales siempre se forman a través de la comunicación.</a:t>
            </a:r>
            <a:endParaRPr dirty="0"/>
          </a:p>
        </p:txBody>
      </p:sp>
    </p:spTree>
    <p:extLst>
      <p:ext uri="{BB962C8B-B14F-4D97-AF65-F5344CB8AC3E}">
        <p14:creationId xmlns:p14="http://schemas.microsoft.com/office/powerpoint/2010/main" val="39112681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64788" y="804333"/>
            <a:ext cx="3391900" cy="5249334"/>
          </a:xfrm>
        </p:spPr>
        <p:txBody>
          <a:bodyPr>
            <a:normAutofit/>
          </a:bodyPr>
          <a:lstStyle/>
          <a:p>
            <a:pPr algn="r"/>
            <a:r>
              <a:rPr lang="en-US" sz="4300" dirty="0">
                <a:solidFill>
                  <a:srgbClr val="FFFFFF"/>
                </a:solidFill>
              </a:rPr>
              <a:t>MODELO CÍCLICO DE LA ACCIÓN COMUNICATIVA EN LOS SISTEMAS SOCIALES</a:t>
            </a:r>
          </a:p>
        </p:txBody>
      </p:sp>
      <p:graphicFrame>
        <p:nvGraphicFramePr>
          <p:cNvPr id="5" name="Marcador de contenido 4">
            <a:extLst>
              <a:ext uri="{FF2B5EF4-FFF2-40B4-BE49-F238E27FC236}">
                <a16:creationId xmlns:a16="http://schemas.microsoft.com/office/drawing/2014/main" id="{FF0A16D1-9329-384F-9081-A0808BBD4B52}"/>
              </a:ext>
            </a:extLst>
          </p:cNvPr>
          <p:cNvGraphicFramePr>
            <a:graphicFrameLocks noGrp="1"/>
          </p:cNvGraphicFramePr>
          <p:nvPr>
            <p:ph idx="1"/>
            <p:extLst>
              <p:ext uri="{D42A27DB-BD31-4B8C-83A1-F6EECF244321}">
                <p14:modId xmlns:p14="http://schemas.microsoft.com/office/powerpoint/2010/main" val="1701137877"/>
              </p:ext>
            </p:extLst>
          </p:nvPr>
        </p:nvGraphicFramePr>
        <p:xfrm>
          <a:off x="5711785" y="1417320"/>
          <a:ext cx="5422725" cy="40233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374354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64788" y="804333"/>
            <a:ext cx="3391900" cy="5249334"/>
          </a:xfrm>
        </p:spPr>
        <p:txBody>
          <a:bodyPr>
            <a:normAutofit/>
          </a:bodyPr>
          <a:lstStyle/>
          <a:p>
            <a:pPr algn="r"/>
            <a:r>
              <a:rPr lang="en-US" sz="4300" dirty="0">
                <a:solidFill>
                  <a:srgbClr val="FFFFFF"/>
                </a:solidFill>
              </a:rPr>
              <a:t>MODELO DIRECTIVO</a:t>
            </a:r>
          </a:p>
        </p:txBody>
      </p:sp>
      <p:sp>
        <p:nvSpPr>
          <p:cNvPr id="3" name="Content Placeholder 2"/>
          <p:cNvSpPr>
            <a:spLocks noGrp="1"/>
          </p:cNvSpPr>
          <p:nvPr>
            <p:ph idx="1"/>
          </p:nvPr>
        </p:nvSpPr>
        <p:spPr>
          <a:xfrm>
            <a:off x="4951048" y="804333"/>
            <a:ext cx="6306003" cy="5249334"/>
          </a:xfrm>
        </p:spPr>
        <p:txBody>
          <a:bodyPr anchor="ctr">
            <a:normAutofit/>
          </a:bodyPr>
          <a:lstStyle/>
          <a:p>
            <a:pPr algn="ctr"/>
            <a:r>
              <a:rPr lang="en-US" sz="3200" dirty="0"/>
              <a:t>LA COMUNICACIÓN COMO AGENTE CAUSAL O AL MENOS COCAUSAL DE LAS DIFERENTES DIMENSIONES.</a:t>
            </a:r>
          </a:p>
        </p:txBody>
      </p:sp>
    </p:spTree>
    <p:extLst>
      <p:ext uri="{BB962C8B-B14F-4D97-AF65-F5344CB8AC3E}">
        <p14:creationId xmlns:p14="http://schemas.microsoft.com/office/powerpoint/2010/main" val="14719235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38667" y="804333"/>
            <a:ext cx="4018021" cy="5249334"/>
          </a:xfrm>
        </p:spPr>
        <p:txBody>
          <a:bodyPr>
            <a:normAutofit/>
          </a:bodyPr>
          <a:lstStyle/>
          <a:p>
            <a:pPr algn="r"/>
            <a:r>
              <a:rPr lang="en-US" dirty="0">
                <a:solidFill>
                  <a:srgbClr val="FFFFFF"/>
                </a:solidFill>
              </a:rPr>
              <a:t>GESTIÓN INSTRUMENTAL Y PROMOCIONAL DE LA COMUNICACIÓN</a:t>
            </a:r>
          </a:p>
        </p:txBody>
      </p:sp>
      <p:pic>
        <p:nvPicPr>
          <p:cNvPr id="7" name="Imagen 6">
            <a:extLst>
              <a:ext uri="{FF2B5EF4-FFF2-40B4-BE49-F238E27FC236}">
                <a16:creationId xmlns:a16="http://schemas.microsoft.com/office/drawing/2014/main" id="{10ED2857-1FA6-EE47-B1E0-237EF6638FDA}"/>
              </a:ext>
            </a:extLst>
          </p:cNvPr>
          <p:cNvPicPr>
            <a:picLocks noChangeAspect="1"/>
          </p:cNvPicPr>
          <p:nvPr/>
        </p:nvPicPr>
        <p:blipFill>
          <a:blip r:embed="rId3"/>
          <a:stretch>
            <a:fillRect/>
          </a:stretch>
        </p:blipFill>
        <p:spPr>
          <a:xfrm>
            <a:off x="4898551" y="1195506"/>
            <a:ext cx="6995917" cy="44669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262459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64788" y="804333"/>
            <a:ext cx="3391900" cy="5249334"/>
          </a:xfrm>
        </p:spPr>
        <p:txBody>
          <a:bodyPr>
            <a:normAutofit/>
          </a:bodyPr>
          <a:lstStyle/>
          <a:p>
            <a:pPr algn="r"/>
            <a:r>
              <a:rPr lang="en-US" sz="4400" dirty="0">
                <a:solidFill>
                  <a:srgbClr val="FFFFFF"/>
                </a:solidFill>
              </a:rPr>
              <a:t>MODELO DIRECTIVO DE GESTIÓN DE LA COMUNICACIÓN ORGANIZACIONAL</a:t>
            </a:r>
            <a:endParaRPr lang="en-US" sz="4300" dirty="0">
              <a:solidFill>
                <a:srgbClr val="FFFFFF"/>
              </a:solidFill>
            </a:endParaRPr>
          </a:p>
        </p:txBody>
      </p:sp>
      <p:pic>
        <p:nvPicPr>
          <p:cNvPr id="7" name="Imagen 6">
            <a:extLst>
              <a:ext uri="{FF2B5EF4-FFF2-40B4-BE49-F238E27FC236}">
                <a16:creationId xmlns:a16="http://schemas.microsoft.com/office/drawing/2014/main" id="{135CD468-99F7-7B4F-9724-BF8DA3B8ED02}"/>
              </a:ext>
            </a:extLst>
          </p:cNvPr>
          <p:cNvPicPr>
            <a:picLocks noChangeAspect="1"/>
          </p:cNvPicPr>
          <p:nvPr/>
        </p:nvPicPr>
        <p:blipFill>
          <a:blip r:embed="rId3"/>
          <a:stretch>
            <a:fillRect/>
          </a:stretch>
        </p:blipFill>
        <p:spPr>
          <a:xfrm>
            <a:off x="5157131" y="1187450"/>
            <a:ext cx="6667500" cy="44831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627844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E194971-2F2D-44B0-8AE6-FF2DCCEE0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a:extLst>
              <a:ext uri="{FF2B5EF4-FFF2-40B4-BE49-F238E27FC236}">
                <a16:creationId xmlns:a16="http://schemas.microsoft.com/office/drawing/2014/main" id="{1FF9A61E-EB11-4C46-82E1-3E00A3B4B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3" name="Straight Connector 12">
            <a:extLst>
              <a:ext uri="{FF2B5EF4-FFF2-40B4-BE49-F238E27FC236}">
                <a16:creationId xmlns:a16="http://schemas.microsoft.com/office/drawing/2014/main" id="{5E564EB3-35F2-4EFF-87DC-642DC02052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id="{62AE8E50-35D4-4D5A-A4BB-168CBB027D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16">
            <a:extLst>
              <a:ext uri="{FF2B5EF4-FFF2-40B4-BE49-F238E27FC236}">
                <a16:creationId xmlns:a16="http://schemas.microsoft.com/office/drawing/2014/main" id="{C37D1D6D-17D8-4296-B000-665D1892D0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0396" y="1276539"/>
            <a:ext cx="5570417" cy="4304276"/>
          </a:xfrm>
          <a:custGeom>
            <a:avLst/>
            <a:gdLst>
              <a:gd name="connsiteX0" fmla="*/ 4985599 w 5593163"/>
              <a:gd name="connsiteY0" fmla="*/ 636203 h 4305008"/>
              <a:gd name="connsiteX1" fmla="*/ 5528908 w 5593163"/>
              <a:gd name="connsiteY1" fmla="*/ 1181049 h 4305008"/>
              <a:gd name="connsiteX2" fmla="*/ 4985599 w 5593163"/>
              <a:gd name="connsiteY2" fmla="*/ 636203 h 4305008"/>
              <a:gd name="connsiteX3" fmla="*/ 4985599 w 5593163"/>
              <a:gd name="connsiteY3" fmla="*/ 2333028 h 4305008"/>
              <a:gd name="connsiteX4" fmla="*/ 5528908 w 5593163"/>
              <a:gd name="connsiteY4" fmla="*/ 2877874 h 4305008"/>
              <a:gd name="connsiteX5" fmla="*/ 4985599 w 5593163"/>
              <a:gd name="connsiteY5" fmla="*/ 2333028 h 4305008"/>
              <a:gd name="connsiteX6" fmla="*/ 4985597 w 5593163"/>
              <a:gd name="connsiteY6" fmla="*/ 2034258 h 4305008"/>
              <a:gd name="connsiteX7" fmla="*/ 5528906 w 5593163"/>
              <a:gd name="connsiteY7" fmla="*/ 1493690 h 4305008"/>
              <a:gd name="connsiteX8" fmla="*/ 4985597 w 5593163"/>
              <a:gd name="connsiteY8" fmla="*/ 2034258 h 4305008"/>
              <a:gd name="connsiteX9" fmla="*/ 4985597 w 5593163"/>
              <a:gd name="connsiteY9" fmla="*/ 3731083 h 4305008"/>
              <a:gd name="connsiteX10" fmla="*/ 5528906 w 5593163"/>
              <a:gd name="connsiteY10" fmla="*/ 3190516 h 4305008"/>
              <a:gd name="connsiteX11" fmla="*/ 4985597 w 5593163"/>
              <a:gd name="connsiteY11" fmla="*/ 3731083 h 4305008"/>
              <a:gd name="connsiteX12" fmla="*/ 4842232 w 5593163"/>
              <a:gd name="connsiteY12" fmla="*/ 503273 h 4305008"/>
              <a:gd name="connsiteX13" fmla="*/ 4842826 w 5593163"/>
              <a:gd name="connsiteY13" fmla="*/ 491833 h 4305008"/>
              <a:gd name="connsiteX14" fmla="*/ 4843324 w 5593163"/>
              <a:gd name="connsiteY14" fmla="*/ 491866 h 4305008"/>
              <a:gd name="connsiteX15" fmla="*/ 4843350 w 5593163"/>
              <a:gd name="connsiteY15" fmla="*/ 491372 h 4305008"/>
              <a:gd name="connsiteX16" fmla="*/ 4860437 w 5593163"/>
              <a:gd name="connsiteY16" fmla="*/ 492995 h 4305008"/>
              <a:gd name="connsiteX17" fmla="*/ 4955899 w 5593163"/>
              <a:gd name="connsiteY17" fmla="*/ 502060 h 4305008"/>
              <a:gd name="connsiteX18" fmla="*/ 4972112 w 5593163"/>
              <a:gd name="connsiteY18" fmla="*/ 503599 h 4305008"/>
              <a:gd name="connsiteX19" fmla="*/ 4972229 w 5593163"/>
              <a:gd name="connsiteY19" fmla="*/ 504747 h 4305008"/>
              <a:gd name="connsiteX20" fmla="*/ 5583809 w 5593163"/>
              <a:gd name="connsiteY20" fmla="*/ 948988 h 4305008"/>
              <a:gd name="connsiteX21" fmla="*/ 5593163 w 5593163"/>
              <a:gd name="connsiteY21" fmla="*/ 971822 h 4305008"/>
              <a:gd name="connsiteX22" fmla="*/ 5593163 w 5593163"/>
              <a:gd name="connsiteY22" fmla="*/ 1318474 h 4305008"/>
              <a:gd name="connsiteX23" fmla="*/ 5558612 w 5593163"/>
              <a:gd name="connsiteY23" fmla="*/ 1315193 h 4305008"/>
              <a:gd name="connsiteX24" fmla="*/ 5542395 w 5593163"/>
              <a:gd name="connsiteY24" fmla="*/ 1313653 h 4305008"/>
              <a:gd name="connsiteX25" fmla="*/ 5542279 w 5593163"/>
              <a:gd name="connsiteY25" fmla="*/ 1312505 h 4305008"/>
              <a:gd name="connsiteX26" fmla="*/ 4852114 w 5593163"/>
              <a:gd name="connsiteY26" fmla="*/ 619464 h 4305008"/>
              <a:gd name="connsiteX27" fmla="*/ 4851608 w 5593163"/>
              <a:gd name="connsiteY27" fmla="*/ 619401 h 4305008"/>
              <a:gd name="connsiteX28" fmla="*/ 4851070 w 5593163"/>
              <a:gd name="connsiteY28" fmla="*/ 612725 h 4305008"/>
              <a:gd name="connsiteX29" fmla="*/ 4843603 w 5593163"/>
              <a:gd name="connsiteY29" fmla="*/ 520249 h 4305008"/>
              <a:gd name="connsiteX30" fmla="*/ 4842232 w 5593163"/>
              <a:gd name="connsiteY30" fmla="*/ 503273 h 4305008"/>
              <a:gd name="connsiteX31" fmla="*/ 4842232 w 5593163"/>
              <a:gd name="connsiteY31" fmla="*/ 2200098 h 4305008"/>
              <a:gd name="connsiteX32" fmla="*/ 4842826 w 5593163"/>
              <a:gd name="connsiteY32" fmla="*/ 2188658 h 4305008"/>
              <a:gd name="connsiteX33" fmla="*/ 4843324 w 5593163"/>
              <a:gd name="connsiteY33" fmla="*/ 2188691 h 4305008"/>
              <a:gd name="connsiteX34" fmla="*/ 4843350 w 5593163"/>
              <a:gd name="connsiteY34" fmla="*/ 2188197 h 4305008"/>
              <a:gd name="connsiteX35" fmla="*/ 4860437 w 5593163"/>
              <a:gd name="connsiteY35" fmla="*/ 2189820 h 4305008"/>
              <a:gd name="connsiteX36" fmla="*/ 4955899 w 5593163"/>
              <a:gd name="connsiteY36" fmla="*/ 2198885 h 4305008"/>
              <a:gd name="connsiteX37" fmla="*/ 4972112 w 5593163"/>
              <a:gd name="connsiteY37" fmla="*/ 2200424 h 4305008"/>
              <a:gd name="connsiteX38" fmla="*/ 4972229 w 5593163"/>
              <a:gd name="connsiteY38" fmla="*/ 2201572 h 4305008"/>
              <a:gd name="connsiteX39" fmla="*/ 5583809 w 5593163"/>
              <a:gd name="connsiteY39" fmla="*/ 2645813 h 4305008"/>
              <a:gd name="connsiteX40" fmla="*/ 5593163 w 5593163"/>
              <a:gd name="connsiteY40" fmla="*/ 2668647 h 4305008"/>
              <a:gd name="connsiteX41" fmla="*/ 5593163 w 5593163"/>
              <a:gd name="connsiteY41" fmla="*/ 3015299 h 4305008"/>
              <a:gd name="connsiteX42" fmla="*/ 5558612 w 5593163"/>
              <a:gd name="connsiteY42" fmla="*/ 3012018 h 4305008"/>
              <a:gd name="connsiteX43" fmla="*/ 5542395 w 5593163"/>
              <a:gd name="connsiteY43" fmla="*/ 3010478 h 4305008"/>
              <a:gd name="connsiteX44" fmla="*/ 5542279 w 5593163"/>
              <a:gd name="connsiteY44" fmla="*/ 3009330 h 4305008"/>
              <a:gd name="connsiteX45" fmla="*/ 4852114 w 5593163"/>
              <a:gd name="connsiteY45" fmla="*/ 2316289 h 4305008"/>
              <a:gd name="connsiteX46" fmla="*/ 4851608 w 5593163"/>
              <a:gd name="connsiteY46" fmla="*/ 2316226 h 4305008"/>
              <a:gd name="connsiteX47" fmla="*/ 4851070 w 5593163"/>
              <a:gd name="connsiteY47" fmla="*/ 2309550 h 4305008"/>
              <a:gd name="connsiteX48" fmla="*/ 4843603 w 5593163"/>
              <a:gd name="connsiteY48" fmla="*/ 2217074 h 4305008"/>
              <a:gd name="connsiteX49" fmla="*/ 4842232 w 5593163"/>
              <a:gd name="connsiteY49" fmla="*/ 2200098 h 4305008"/>
              <a:gd name="connsiteX50" fmla="*/ 4842232 w 5593163"/>
              <a:gd name="connsiteY50" fmla="*/ 3896923 h 4305008"/>
              <a:gd name="connsiteX51" fmla="*/ 4842826 w 5593163"/>
              <a:gd name="connsiteY51" fmla="*/ 3885483 h 4305008"/>
              <a:gd name="connsiteX52" fmla="*/ 4843324 w 5593163"/>
              <a:gd name="connsiteY52" fmla="*/ 3885516 h 4305008"/>
              <a:gd name="connsiteX53" fmla="*/ 4843350 w 5593163"/>
              <a:gd name="connsiteY53" fmla="*/ 3885022 h 4305008"/>
              <a:gd name="connsiteX54" fmla="*/ 4860437 w 5593163"/>
              <a:gd name="connsiteY54" fmla="*/ 3886645 h 4305008"/>
              <a:gd name="connsiteX55" fmla="*/ 4955899 w 5593163"/>
              <a:gd name="connsiteY55" fmla="*/ 3895710 h 4305008"/>
              <a:gd name="connsiteX56" fmla="*/ 4972112 w 5593163"/>
              <a:gd name="connsiteY56" fmla="*/ 3897249 h 4305008"/>
              <a:gd name="connsiteX57" fmla="*/ 4972229 w 5593163"/>
              <a:gd name="connsiteY57" fmla="*/ 3898397 h 4305008"/>
              <a:gd name="connsiteX58" fmla="*/ 5532481 w 5593163"/>
              <a:gd name="connsiteY58" fmla="*/ 4255797 h 4305008"/>
              <a:gd name="connsiteX59" fmla="*/ 5560926 w 5593163"/>
              <a:gd name="connsiteY59" fmla="*/ 4305008 h 4305008"/>
              <a:gd name="connsiteX60" fmla="*/ 5409877 w 5593163"/>
              <a:gd name="connsiteY60" fmla="*/ 4305008 h 4305008"/>
              <a:gd name="connsiteX61" fmla="*/ 5357754 w 5593163"/>
              <a:gd name="connsiteY61" fmla="*/ 4241205 h 4305008"/>
              <a:gd name="connsiteX62" fmla="*/ 4985599 w 5593163"/>
              <a:gd name="connsiteY62" fmla="*/ 4029853 h 4305008"/>
              <a:gd name="connsiteX63" fmla="*/ 5084780 w 5593163"/>
              <a:gd name="connsiteY63" fmla="*/ 4271827 h 4305008"/>
              <a:gd name="connsiteX64" fmla="*/ 5111462 w 5593163"/>
              <a:gd name="connsiteY64" fmla="*/ 4305008 h 4305008"/>
              <a:gd name="connsiteX65" fmla="*/ 4957353 w 5593163"/>
              <a:gd name="connsiteY65" fmla="*/ 4305008 h 4305008"/>
              <a:gd name="connsiteX66" fmla="*/ 4927231 w 5593163"/>
              <a:gd name="connsiteY66" fmla="*/ 4254710 h 4305008"/>
              <a:gd name="connsiteX67" fmla="*/ 4852114 w 5593163"/>
              <a:gd name="connsiteY67" fmla="*/ 4013114 h 4305008"/>
              <a:gd name="connsiteX68" fmla="*/ 4851608 w 5593163"/>
              <a:gd name="connsiteY68" fmla="*/ 4013051 h 4305008"/>
              <a:gd name="connsiteX69" fmla="*/ 4851070 w 5593163"/>
              <a:gd name="connsiteY69" fmla="*/ 4006375 h 4305008"/>
              <a:gd name="connsiteX70" fmla="*/ 4843603 w 5593163"/>
              <a:gd name="connsiteY70" fmla="*/ 3913899 h 4305008"/>
              <a:gd name="connsiteX71" fmla="*/ 4842232 w 5593163"/>
              <a:gd name="connsiteY71" fmla="*/ 3896923 h 4305008"/>
              <a:gd name="connsiteX72" fmla="*/ 4842230 w 5593163"/>
              <a:gd name="connsiteY72" fmla="*/ 469318 h 4305008"/>
              <a:gd name="connsiteX73" fmla="*/ 4843601 w 5593163"/>
              <a:gd name="connsiteY73" fmla="*/ 452471 h 4305008"/>
              <a:gd name="connsiteX74" fmla="*/ 4851065 w 5593163"/>
              <a:gd name="connsiteY74" fmla="*/ 360740 h 4305008"/>
              <a:gd name="connsiteX75" fmla="*/ 4851605 w 5593163"/>
              <a:gd name="connsiteY75" fmla="*/ 354103 h 4305008"/>
              <a:gd name="connsiteX76" fmla="*/ 4852110 w 5593163"/>
              <a:gd name="connsiteY76" fmla="*/ 354040 h 4305008"/>
              <a:gd name="connsiteX77" fmla="*/ 4936323 w 5593163"/>
              <a:gd name="connsiteY77" fmla="*/ 96778 h 4305008"/>
              <a:gd name="connsiteX78" fmla="*/ 4998957 w 5593163"/>
              <a:gd name="connsiteY78" fmla="*/ 0 h 4305008"/>
              <a:gd name="connsiteX79" fmla="*/ 5167333 w 5593163"/>
              <a:gd name="connsiteY79" fmla="*/ 0 h 4305008"/>
              <a:gd name="connsiteX80" fmla="*/ 5099105 w 5593163"/>
              <a:gd name="connsiteY80" fmla="*/ 76659 h 4305008"/>
              <a:gd name="connsiteX81" fmla="*/ 4985597 w 5593163"/>
              <a:gd name="connsiteY81" fmla="*/ 337433 h 4305008"/>
              <a:gd name="connsiteX82" fmla="*/ 5424571 w 5593163"/>
              <a:gd name="connsiteY82" fmla="*/ 44350 h 4305008"/>
              <a:gd name="connsiteX83" fmla="*/ 5446799 w 5593163"/>
              <a:gd name="connsiteY83" fmla="*/ 0 h 4305008"/>
              <a:gd name="connsiteX84" fmla="*/ 5593163 w 5593163"/>
              <a:gd name="connsiteY84" fmla="*/ 0 h 4305008"/>
              <a:gd name="connsiteX85" fmla="*/ 5593163 w 5593163"/>
              <a:gd name="connsiteY85" fmla="*/ 4197 h 4305008"/>
              <a:gd name="connsiteX86" fmla="*/ 5543598 w 5593163"/>
              <a:gd name="connsiteY86" fmla="*/ 95636 h 4305008"/>
              <a:gd name="connsiteX87" fmla="*/ 4972226 w 5593163"/>
              <a:gd name="connsiteY87" fmla="*/ 467856 h 4305008"/>
              <a:gd name="connsiteX88" fmla="*/ 4972110 w 5593163"/>
              <a:gd name="connsiteY88" fmla="*/ 468995 h 4305008"/>
              <a:gd name="connsiteX89" fmla="*/ 4955893 w 5593163"/>
              <a:gd name="connsiteY89" fmla="*/ 470523 h 4305008"/>
              <a:gd name="connsiteX90" fmla="*/ 4860466 w 5593163"/>
              <a:gd name="connsiteY90" fmla="*/ 479514 h 4305008"/>
              <a:gd name="connsiteX91" fmla="*/ 4843348 w 5593163"/>
              <a:gd name="connsiteY91" fmla="*/ 481127 h 4305008"/>
              <a:gd name="connsiteX92" fmla="*/ 4843322 w 5593163"/>
              <a:gd name="connsiteY92" fmla="*/ 480636 h 4305008"/>
              <a:gd name="connsiteX93" fmla="*/ 4842823 w 5593163"/>
              <a:gd name="connsiteY93" fmla="*/ 480669 h 4305008"/>
              <a:gd name="connsiteX94" fmla="*/ 4842230 w 5593163"/>
              <a:gd name="connsiteY94" fmla="*/ 469318 h 4305008"/>
              <a:gd name="connsiteX95" fmla="*/ 4842230 w 5593163"/>
              <a:gd name="connsiteY95" fmla="*/ 2166144 h 4305008"/>
              <a:gd name="connsiteX96" fmla="*/ 4843601 w 5593163"/>
              <a:gd name="connsiteY96" fmla="*/ 2149296 h 4305008"/>
              <a:gd name="connsiteX97" fmla="*/ 4851065 w 5593163"/>
              <a:gd name="connsiteY97" fmla="*/ 2057565 h 4305008"/>
              <a:gd name="connsiteX98" fmla="*/ 4851605 w 5593163"/>
              <a:gd name="connsiteY98" fmla="*/ 2050928 h 4305008"/>
              <a:gd name="connsiteX99" fmla="*/ 4852110 w 5593163"/>
              <a:gd name="connsiteY99" fmla="*/ 2050865 h 4305008"/>
              <a:gd name="connsiteX100" fmla="*/ 5542276 w 5593163"/>
              <a:gd name="connsiteY100" fmla="*/ 1363267 h 4305008"/>
              <a:gd name="connsiteX101" fmla="*/ 5542393 w 5593163"/>
              <a:gd name="connsiteY101" fmla="*/ 1362128 h 4305008"/>
              <a:gd name="connsiteX102" fmla="*/ 5558606 w 5593163"/>
              <a:gd name="connsiteY102" fmla="*/ 1360601 h 4305008"/>
              <a:gd name="connsiteX103" fmla="*/ 5593163 w 5593163"/>
              <a:gd name="connsiteY103" fmla="*/ 1357345 h 4305008"/>
              <a:gd name="connsiteX104" fmla="*/ 5593163 w 5593163"/>
              <a:gd name="connsiteY104" fmla="*/ 1701268 h 4305008"/>
              <a:gd name="connsiteX105" fmla="*/ 5583807 w 5593163"/>
              <a:gd name="connsiteY105" fmla="*/ 1723929 h 4305008"/>
              <a:gd name="connsiteX106" fmla="*/ 4972226 w 5593163"/>
              <a:gd name="connsiteY106" fmla="*/ 2164681 h 4305008"/>
              <a:gd name="connsiteX107" fmla="*/ 4972110 w 5593163"/>
              <a:gd name="connsiteY107" fmla="*/ 2165820 h 4305008"/>
              <a:gd name="connsiteX108" fmla="*/ 4955893 w 5593163"/>
              <a:gd name="connsiteY108" fmla="*/ 2167348 h 4305008"/>
              <a:gd name="connsiteX109" fmla="*/ 4860466 w 5593163"/>
              <a:gd name="connsiteY109" fmla="*/ 2176339 h 4305008"/>
              <a:gd name="connsiteX110" fmla="*/ 4843348 w 5593163"/>
              <a:gd name="connsiteY110" fmla="*/ 2177952 h 4305008"/>
              <a:gd name="connsiteX111" fmla="*/ 4843322 w 5593163"/>
              <a:gd name="connsiteY111" fmla="*/ 2177461 h 4305008"/>
              <a:gd name="connsiteX112" fmla="*/ 4842823 w 5593163"/>
              <a:gd name="connsiteY112" fmla="*/ 2177494 h 4305008"/>
              <a:gd name="connsiteX113" fmla="*/ 4842230 w 5593163"/>
              <a:gd name="connsiteY113" fmla="*/ 2166144 h 4305008"/>
              <a:gd name="connsiteX114" fmla="*/ 4842230 w 5593163"/>
              <a:gd name="connsiteY114" fmla="*/ 3862969 h 4305008"/>
              <a:gd name="connsiteX115" fmla="*/ 4843601 w 5593163"/>
              <a:gd name="connsiteY115" fmla="*/ 3846121 h 4305008"/>
              <a:gd name="connsiteX116" fmla="*/ 4851065 w 5593163"/>
              <a:gd name="connsiteY116" fmla="*/ 3754390 h 4305008"/>
              <a:gd name="connsiteX117" fmla="*/ 4851605 w 5593163"/>
              <a:gd name="connsiteY117" fmla="*/ 3747753 h 4305008"/>
              <a:gd name="connsiteX118" fmla="*/ 4852110 w 5593163"/>
              <a:gd name="connsiteY118" fmla="*/ 3747690 h 4305008"/>
              <a:gd name="connsiteX119" fmla="*/ 5542276 w 5593163"/>
              <a:gd name="connsiteY119" fmla="*/ 3060092 h 4305008"/>
              <a:gd name="connsiteX120" fmla="*/ 5542393 w 5593163"/>
              <a:gd name="connsiteY120" fmla="*/ 3058953 h 4305008"/>
              <a:gd name="connsiteX121" fmla="*/ 5558606 w 5593163"/>
              <a:gd name="connsiteY121" fmla="*/ 3057426 h 4305008"/>
              <a:gd name="connsiteX122" fmla="*/ 5593163 w 5593163"/>
              <a:gd name="connsiteY122" fmla="*/ 3054170 h 4305008"/>
              <a:gd name="connsiteX123" fmla="*/ 5593163 w 5593163"/>
              <a:gd name="connsiteY123" fmla="*/ 3398093 h 4305008"/>
              <a:gd name="connsiteX124" fmla="*/ 5583807 w 5593163"/>
              <a:gd name="connsiteY124" fmla="*/ 3420754 h 4305008"/>
              <a:gd name="connsiteX125" fmla="*/ 4972226 w 5593163"/>
              <a:gd name="connsiteY125" fmla="*/ 3861506 h 4305008"/>
              <a:gd name="connsiteX126" fmla="*/ 4972110 w 5593163"/>
              <a:gd name="connsiteY126" fmla="*/ 3862645 h 4305008"/>
              <a:gd name="connsiteX127" fmla="*/ 4955893 w 5593163"/>
              <a:gd name="connsiteY127" fmla="*/ 3864173 h 4305008"/>
              <a:gd name="connsiteX128" fmla="*/ 4860466 w 5593163"/>
              <a:gd name="connsiteY128" fmla="*/ 3873164 h 4305008"/>
              <a:gd name="connsiteX129" fmla="*/ 4843348 w 5593163"/>
              <a:gd name="connsiteY129" fmla="*/ 3874777 h 4305008"/>
              <a:gd name="connsiteX130" fmla="*/ 4843322 w 5593163"/>
              <a:gd name="connsiteY130" fmla="*/ 3874286 h 4305008"/>
              <a:gd name="connsiteX131" fmla="*/ 4842823 w 5593163"/>
              <a:gd name="connsiteY131" fmla="*/ 3874319 h 4305008"/>
              <a:gd name="connsiteX132" fmla="*/ 4842230 w 5593163"/>
              <a:gd name="connsiteY132" fmla="*/ 3862969 h 4305008"/>
              <a:gd name="connsiteX133" fmla="*/ 4135041 w 5593163"/>
              <a:gd name="connsiteY133" fmla="*/ 1181049 h 4305008"/>
              <a:gd name="connsiteX134" fmla="*/ 4678350 w 5593163"/>
              <a:gd name="connsiteY134" fmla="*/ 636203 h 4305008"/>
              <a:gd name="connsiteX135" fmla="*/ 4135041 w 5593163"/>
              <a:gd name="connsiteY135" fmla="*/ 1181049 h 4305008"/>
              <a:gd name="connsiteX136" fmla="*/ 4135041 w 5593163"/>
              <a:gd name="connsiteY136" fmla="*/ 1493690 h 4305008"/>
              <a:gd name="connsiteX137" fmla="*/ 4678350 w 5593163"/>
              <a:gd name="connsiteY137" fmla="*/ 2034258 h 4305008"/>
              <a:gd name="connsiteX138" fmla="*/ 4135041 w 5593163"/>
              <a:gd name="connsiteY138" fmla="*/ 1493690 h 4305008"/>
              <a:gd name="connsiteX139" fmla="*/ 4135041 w 5593163"/>
              <a:gd name="connsiteY139" fmla="*/ 2877874 h 4305008"/>
              <a:gd name="connsiteX140" fmla="*/ 4678350 w 5593163"/>
              <a:gd name="connsiteY140" fmla="*/ 2333028 h 4305008"/>
              <a:gd name="connsiteX141" fmla="*/ 4135041 w 5593163"/>
              <a:gd name="connsiteY141" fmla="*/ 2877874 h 4305008"/>
              <a:gd name="connsiteX142" fmla="*/ 4135041 w 5593163"/>
              <a:gd name="connsiteY142" fmla="*/ 3190516 h 4305008"/>
              <a:gd name="connsiteX143" fmla="*/ 4678350 w 5593163"/>
              <a:gd name="connsiteY143" fmla="*/ 3731083 h 4305008"/>
              <a:gd name="connsiteX144" fmla="*/ 4135041 w 5593163"/>
              <a:gd name="connsiteY144" fmla="*/ 3190516 h 4305008"/>
              <a:gd name="connsiteX145" fmla="*/ 4103022 w 5593163"/>
              <a:gd name="connsiteY145" fmla="*/ 4305008 h 4305008"/>
              <a:gd name="connsiteX146" fmla="*/ 4131467 w 5593163"/>
              <a:gd name="connsiteY146" fmla="*/ 4255797 h 4305008"/>
              <a:gd name="connsiteX147" fmla="*/ 4691720 w 5593163"/>
              <a:gd name="connsiteY147" fmla="*/ 3898397 h 4305008"/>
              <a:gd name="connsiteX148" fmla="*/ 4691837 w 5593163"/>
              <a:gd name="connsiteY148" fmla="*/ 3897249 h 4305008"/>
              <a:gd name="connsiteX149" fmla="*/ 4708050 w 5593163"/>
              <a:gd name="connsiteY149" fmla="*/ 3895710 h 4305008"/>
              <a:gd name="connsiteX150" fmla="*/ 4803512 w 5593163"/>
              <a:gd name="connsiteY150" fmla="*/ 3886645 h 4305008"/>
              <a:gd name="connsiteX151" fmla="*/ 4820599 w 5593163"/>
              <a:gd name="connsiteY151" fmla="*/ 3885022 h 4305008"/>
              <a:gd name="connsiteX152" fmla="*/ 4820625 w 5593163"/>
              <a:gd name="connsiteY152" fmla="*/ 3885516 h 4305008"/>
              <a:gd name="connsiteX153" fmla="*/ 4821123 w 5593163"/>
              <a:gd name="connsiteY153" fmla="*/ 3885483 h 4305008"/>
              <a:gd name="connsiteX154" fmla="*/ 4821717 w 5593163"/>
              <a:gd name="connsiteY154" fmla="*/ 3896923 h 4305008"/>
              <a:gd name="connsiteX155" fmla="*/ 4820346 w 5593163"/>
              <a:gd name="connsiteY155" fmla="*/ 3913899 h 4305008"/>
              <a:gd name="connsiteX156" fmla="*/ 4812879 w 5593163"/>
              <a:gd name="connsiteY156" fmla="*/ 4006375 h 4305008"/>
              <a:gd name="connsiteX157" fmla="*/ 4812341 w 5593163"/>
              <a:gd name="connsiteY157" fmla="*/ 4013051 h 4305008"/>
              <a:gd name="connsiteX158" fmla="*/ 4811835 w 5593163"/>
              <a:gd name="connsiteY158" fmla="*/ 4013114 h 4305008"/>
              <a:gd name="connsiteX159" fmla="*/ 4736718 w 5593163"/>
              <a:gd name="connsiteY159" fmla="*/ 4254710 h 4305008"/>
              <a:gd name="connsiteX160" fmla="*/ 4706597 w 5593163"/>
              <a:gd name="connsiteY160" fmla="*/ 4305008 h 4305008"/>
              <a:gd name="connsiteX161" fmla="*/ 4552487 w 5593163"/>
              <a:gd name="connsiteY161" fmla="*/ 4305008 h 4305008"/>
              <a:gd name="connsiteX162" fmla="*/ 4579169 w 5593163"/>
              <a:gd name="connsiteY162" fmla="*/ 4271827 h 4305008"/>
              <a:gd name="connsiteX163" fmla="*/ 4678350 w 5593163"/>
              <a:gd name="connsiteY163" fmla="*/ 4029853 h 4305008"/>
              <a:gd name="connsiteX164" fmla="*/ 4306196 w 5593163"/>
              <a:gd name="connsiteY164" fmla="*/ 4241205 h 4305008"/>
              <a:gd name="connsiteX165" fmla="*/ 4254073 w 5593163"/>
              <a:gd name="connsiteY165" fmla="*/ 4305008 h 4305008"/>
              <a:gd name="connsiteX166" fmla="*/ 4068511 w 5593163"/>
              <a:gd name="connsiteY166" fmla="*/ 0 h 4305008"/>
              <a:gd name="connsiteX167" fmla="*/ 4217148 w 5593163"/>
              <a:gd name="connsiteY167" fmla="*/ 0 h 4305008"/>
              <a:gd name="connsiteX168" fmla="*/ 4239376 w 5593163"/>
              <a:gd name="connsiteY168" fmla="*/ 44350 h 4305008"/>
              <a:gd name="connsiteX169" fmla="*/ 4678350 w 5593163"/>
              <a:gd name="connsiteY169" fmla="*/ 337433 h 4305008"/>
              <a:gd name="connsiteX170" fmla="*/ 4564842 w 5593163"/>
              <a:gd name="connsiteY170" fmla="*/ 76659 h 4305008"/>
              <a:gd name="connsiteX171" fmla="*/ 4496615 w 5593163"/>
              <a:gd name="connsiteY171" fmla="*/ 0 h 4305008"/>
              <a:gd name="connsiteX172" fmla="*/ 4664989 w 5593163"/>
              <a:gd name="connsiteY172" fmla="*/ 0 h 4305008"/>
              <a:gd name="connsiteX173" fmla="*/ 4727623 w 5593163"/>
              <a:gd name="connsiteY173" fmla="*/ 96778 h 4305008"/>
              <a:gd name="connsiteX174" fmla="*/ 4811836 w 5593163"/>
              <a:gd name="connsiteY174" fmla="*/ 354040 h 4305008"/>
              <a:gd name="connsiteX175" fmla="*/ 4812342 w 5593163"/>
              <a:gd name="connsiteY175" fmla="*/ 354103 h 4305008"/>
              <a:gd name="connsiteX176" fmla="*/ 4812882 w 5593163"/>
              <a:gd name="connsiteY176" fmla="*/ 360740 h 4305008"/>
              <a:gd name="connsiteX177" fmla="*/ 4820346 w 5593163"/>
              <a:gd name="connsiteY177" fmla="*/ 452471 h 4305008"/>
              <a:gd name="connsiteX178" fmla="*/ 4821717 w 5593163"/>
              <a:gd name="connsiteY178" fmla="*/ 469318 h 4305008"/>
              <a:gd name="connsiteX179" fmla="*/ 4821124 w 5593163"/>
              <a:gd name="connsiteY179" fmla="*/ 480669 h 4305008"/>
              <a:gd name="connsiteX180" fmla="*/ 4820625 w 5593163"/>
              <a:gd name="connsiteY180" fmla="*/ 480636 h 4305008"/>
              <a:gd name="connsiteX181" fmla="*/ 4820599 w 5593163"/>
              <a:gd name="connsiteY181" fmla="*/ 481127 h 4305008"/>
              <a:gd name="connsiteX182" fmla="*/ 4803481 w 5593163"/>
              <a:gd name="connsiteY182" fmla="*/ 479514 h 4305008"/>
              <a:gd name="connsiteX183" fmla="*/ 4708054 w 5593163"/>
              <a:gd name="connsiteY183" fmla="*/ 470523 h 4305008"/>
              <a:gd name="connsiteX184" fmla="*/ 4691837 w 5593163"/>
              <a:gd name="connsiteY184" fmla="*/ 468995 h 4305008"/>
              <a:gd name="connsiteX185" fmla="*/ 4691721 w 5593163"/>
              <a:gd name="connsiteY185" fmla="*/ 467856 h 4305008"/>
              <a:gd name="connsiteX186" fmla="*/ 4120350 w 5593163"/>
              <a:gd name="connsiteY186" fmla="*/ 95636 h 4305008"/>
              <a:gd name="connsiteX187" fmla="*/ 3991674 w 5593163"/>
              <a:gd name="connsiteY187" fmla="*/ 1313979 h 4305008"/>
              <a:gd name="connsiteX188" fmla="*/ 3993045 w 5593163"/>
              <a:gd name="connsiteY188" fmla="*/ 1296998 h 4305008"/>
              <a:gd name="connsiteX189" fmla="*/ 4000509 w 5593163"/>
              <a:gd name="connsiteY189" fmla="*/ 1204541 h 4305008"/>
              <a:gd name="connsiteX190" fmla="*/ 4001049 w 5593163"/>
              <a:gd name="connsiteY190" fmla="*/ 1197851 h 4305008"/>
              <a:gd name="connsiteX191" fmla="*/ 4001555 w 5593163"/>
              <a:gd name="connsiteY191" fmla="*/ 1197788 h 4305008"/>
              <a:gd name="connsiteX192" fmla="*/ 4691720 w 5593163"/>
              <a:gd name="connsiteY192" fmla="*/ 504747 h 4305008"/>
              <a:gd name="connsiteX193" fmla="*/ 4691837 w 5593163"/>
              <a:gd name="connsiteY193" fmla="*/ 503599 h 4305008"/>
              <a:gd name="connsiteX194" fmla="*/ 4708050 w 5593163"/>
              <a:gd name="connsiteY194" fmla="*/ 502060 h 4305008"/>
              <a:gd name="connsiteX195" fmla="*/ 4803512 w 5593163"/>
              <a:gd name="connsiteY195" fmla="*/ 492995 h 4305008"/>
              <a:gd name="connsiteX196" fmla="*/ 4820599 w 5593163"/>
              <a:gd name="connsiteY196" fmla="*/ 491372 h 4305008"/>
              <a:gd name="connsiteX197" fmla="*/ 4820625 w 5593163"/>
              <a:gd name="connsiteY197" fmla="*/ 491866 h 4305008"/>
              <a:gd name="connsiteX198" fmla="*/ 4821123 w 5593163"/>
              <a:gd name="connsiteY198" fmla="*/ 491833 h 4305008"/>
              <a:gd name="connsiteX199" fmla="*/ 4821717 w 5593163"/>
              <a:gd name="connsiteY199" fmla="*/ 503273 h 4305008"/>
              <a:gd name="connsiteX200" fmla="*/ 4820346 w 5593163"/>
              <a:gd name="connsiteY200" fmla="*/ 520249 h 4305008"/>
              <a:gd name="connsiteX201" fmla="*/ 4812879 w 5593163"/>
              <a:gd name="connsiteY201" fmla="*/ 612725 h 4305008"/>
              <a:gd name="connsiteX202" fmla="*/ 4812341 w 5593163"/>
              <a:gd name="connsiteY202" fmla="*/ 619401 h 4305008"/>
              <a:gd name="connsiteX203" fmla="*/ 4811835 w 5593163"/>
              <a:gd name="connsiteY203" fmla="*/ 619464 h 4305008"/>
              <a:gd name="connsiteX204" fmla="*/ 4121670 w 5593163"/>
              <a:gd name="connsiteY204" fmla="*/ 1312505 h 4305008"/>
              <a:gd name="connsiteX205" fmla="*/ 4121554 w 5593163"/>
              <a:gd name="connsiteY205" fmla="*/ 1313653 h 4305008"/>
              <a:gd name="connsiteX206" fmla="*/ 4105337 w 5593163"/>
              <a:gd name="connsiteY206" fmla="*/ 1315193 h 4305008"/>
              <a:gd name="connsiteX207" fmla="*/ 4009911 w 5593163"/>
              <a:gd name="connsiteY207" fmla="*/ 1324255 h 4305008"/>
              <a:gd name="connsiteX208" fmla="*/ 3992792 w 5593163"/>
              <a:gd name="connsiteY208" fmla="*/ 1325881 h 4305008"/>
              <a:gd name="connsiteX209" fmla="*/ 3992766 w 5593163"/>
              <a:gd name="connsiteY209" fmla="*/ 1325386 h 4305008"/>
              <a:gd name="connsiteX210" fmla="*/ 3992267 w 5593163"/>
              <a:gd name="connsiteY210" fmla="*/ 1325419 h 4305008"/>
              <a:gd name="connsiteX211" fmla="*/ 3991674 w 5593163"/>
              <a:gd name="connsiteY211" fmla="*/ 1313979 h 4305008"/>
              <a:gd name="connsiteX212" fmla="*/ 3991674 w 5593163"/>
              <a:gd name="connsiteY212" fmla="*/ 1361805 h 4305008"/>
              <a:gd name="connsiteX213" fmla="*/ 3992268 w 5593163"/>
              <a:gd name="connsiteY213" fmla="*/ 1350455 h 4305008"/>
              <a:gd name="connsiteX214" fmla="*/ 3992766 w 5593163"/>
              <a:gd name="connsiteY214" fmla="*/ 1350487 h 4305008"/>
              <a:gd name="connsiteX215" fmla="*/ 3992792 w 5593163"/>
              <a:gd name="connsiteY215" fmla="*/ 1349997 h 4305008"/>
              <a:gd name="connsiteX216" fmla="*/ 4009880 w 5593163"/>
              <a:gd name="connsiteY216" fmla="*/ 1351607 h 4305008"/>
              <a:gd name="connsiteX217" fmla="*/ 4105341 w 5593163"/>
              <a:gd name="connsiteY217" fmla="*/ 1360601 h 4305008"/>
              <a:gd name="connsiteX218" fmla="*/ 4121554 w 5593163"/>
              <a:gd name="connsiteY218" fmla="*/ 1362128 h 4305008"/>
              <a:gd name="connsiteX219" fmla="*/ 4121671 w 5593163"/>
              <a:gd name="connsiteY219" fmla="*/ 1363267 h 4305008"/>
              <a:gd name="connsiteX220" fmla="*/ 4811836 w 5593163"/>
              <a:gd name="connsiteY220" fmla="*/ 2050865 h 4305008"/>
              <a:gd name="connsiteX221" fmla="*/ 4812342 w 5593163"/>
              <a:gd name="connsiteY221" fmla="*/ 2050928 h 4305008"/>
              <a:gd name="connsiteX222" fmla="*/ 4812882 w 5593163"/>
              <a:gd name="connsiteY222" fmla="*/ 2057565 h 4305008"/>
              <a:gd name="connsiteX223" fmla="*/ 4820346 w 5593163"/>
              <a:gd name="connsiteY223" fmla="*/ 2149296 h 4305008"/>
              <a:gd name="connsiteX224" fmla="*/ 4821717 w 5593163"/>
              <a:gd name="connsiteY224" fmla="*/ 2166144 h 4305008"/>
              <a:gd name="connsiteX225" fmla="*/ 4821124 w 5593163"/>
              <a:gd name="connsiteY225" fmla="*/ 2177494 h 4305008"/>
              <a:gd name="connsiteX226" fmla="*/ 4820625 w 5593163"/>
              <a:gd name="connsiteY226" fmla="*/ 2177461 h 4305008"/>
              <a:gd name="connsiteX227" fmla="*/ 4820599 w 5593163"/>
              <a:gd name="connsiteY227" fmla="*/ 2177952 h 4305008"/>
              <a:gd name="connsiteX228" fmla="*/ 4803481 w 5593163"/>
              <a:gd name="connsiteY228" fmla="*/ 2176339 h 4305008"/>
              <a:gd name="connsiteX229" fmla="*/ 4708054 w 5593163"/>
              <a:gd name="connsiteY229" fmla="*/ 2167348 h 4305008"/>
              <a:gd name="connsiteX230" fmla="*/ 4691837 w 5593163"/>
              <a:gd name="connsiteY230" fmla="*/ 2165820 h 4305008"/>
              <a:gd name="connsiteX231" fmla="*/ 4691721 w 5593163"/>
              <a:gd name="connsiteY231" fmla="*/ 2164681 h 4305008"/>
              <a:gd name="connsiteX232" fmla="*/ 4001556 w 5593163"/>
              <a:gd name="connsiteY232" fmla="*/ 1477083 h 4305008"/>
              <a:gd name="connsiteX233" fmla="*/ 4001050 w 5593163"/>
              <a:gd name="connsiteY233" fmla="*/ 1477021 h 4305008"/>
              <a:gd name="connsiteX234" fmla="*/ 4000512 w 5593163"/>
              <a:gd name="connsiteY234" fmla="*/ 1470397 h 4305008"/>
              <a:gd name="connsiteX235" fmla="*/ 3993045 w 5593163"/>
              <a:gd name="connsiteY235" fmla="*/ 1378647 h 4305008"/>
              <a:gd name="connsiteX236" fmla="*/ 3991674 w 5593163"/>
              <a:gd name="connsiteY236" fmla="*/ 1361805 h 4305008"/>
              <a:gd name="connsiteX237" fmla="*/ 3991674 w 5593163"/>
              <a:gd name="connsiteY237" fmla="*/ 3010804 h 4305008"/>
              <a:gd name="connsiteX238" fmla="*/ 3993045 w 5593163"/>
              <a:gd name="connsiteY238" fmla="*/ 2993823 h 4305008"/>
              <a:gd name="connsiteX239" fmla="*/ 4000509 w 5593163"/>
              <a:gd name="connsiteY239" fmla="*/ 2901366 h 4305008"/>
              <a:gd name="connsiteX240" fmla="*/ 4001049 w 5593163"/>
              <a:gd name="connsiteY240" fmla="*/ 2894676 h 4305008"/>
              <a:gd name="connsiteX241" fmla="*/ 4001555 w 5593163"/>
              <a:gd name="connsiteY241" fmla="*/ 2894613 h 4305008"/>
              <a:gd name="connsiteX242" fmla="*/ 4691720 w 5593163"/>
              <a:gd name="connsiteY242" fmla="*/ 2201572 h 4305008"/>
              <a:gd name="connsiteX243" fmla="*/ 4691837 w 5593163"/>
              <a:gd name="connsiteY243" fmla="*/ 2200424 h 4305008"/>
              <a:gd name="connsiteX244" fmla="*/ 4708050 w 5593163"/>
              <a:gd name="connsiteY244" fmla="*/ 2198885 h 4305008"/>
              <a:gd name="connsiteX245" fmla="*/ 4803512 w 5593163"/>
              <a:gd name="connsiteY245" fmla="*/ 2189820 h 4305008"/>
              <a:gd name="connsiteX246" fmla="*/ 4820599 w 5593163"/>
              <a:gd name="connsiteY246" fmla="*/ 2188197 h 4305008"/>
              <a:gd name="connsiteX247" fmla="*/ 4820625 w 5593163"/>
              <a:gd name="connsiteY247" fmla="*/ 2188691 h 4305008"/>
              <a:gd name="connsiteX248" fmla="*/ 4821123 w 5593163"/>
              <a:gd name="connsiteY248" fmla="*/ 2188658 h 4305008"/>
              <a:gd name="connsiteX249" fmla="*/ 4821717 w 5593163"/>
              <a:gd name="connsiteY249" fmla="*/ 2200098 h 4305008"/>
              <a:gd name="connsiteX250" fmla="*/ 4820346 w 5593163"/>
              <a:gd name="connsiteY250" fmla="*/ 2217074 h 4305008"/>
              <a:gd name="connsiteX251" fmla="*/ 4812879 w 5593163"/>
              <a:gd name="connsiteY251" fmla="*/ 2309550 h 4305008"/>
              <a:gd name="connsiteX252" fmla="*/ 4812341 w 5593163"/>
              <a:gd name="connsiteY252" fmla="*/ 2316226 h 4305008"/>
              <a:gd name="connsiteX253" fmla="*/ 4811835 w 5593163"/>
              <a:gd name="connsiteY253" fmla="*/ 2316289 h 4305008"/>
              <a:gd name="connsiteX254" fmla="*/ 4121670 w 5593163"/>
              <a:gd name="connsiteY254" fmla="*/ 3009330 h 4305008"/>
              <a:gd name="connsiteX255" fmla="*/ 4121554 w 5593163"/>
              <a:gd name="connsiteY255" fmla="*/ 3010478 h 4305008"/>
              <a:gd name="connsiteX256" fmla="*/ 4105337 w 5593163"/>
              <a:gd name="connsiteY256" fmla="*/ 3012018 h 4305008"/>
              <a:gd name="connsiteX257" fmla="*/ 4009911 w 5593163"/>
              <a:gd name="connsiteY257" fmla="*/ 3021080 h 4305008"/>
              <a:gd name="connsiteX258" fmla="*/ 3992792 w 5593163"/>
              <a:gd name="connsiteY258" fmla="*/ 3022706 h 4305008"/>
              <a:gd name="connsiteX259" fmla="*/ 3992766 w 5593163"/>
              <a:gd name="connsiteY259" fmla="*/ 3022211 h 4305008"/>
              <a:gd name="connsiteX260" fmla="*/ 3992267 w 5593163"/>
              <a:gd name="connsiteY260" fmla="*/ 3022244 h 4305008"/>
              <a:gd name="connsiteX261" fmla="*/ 3991674 w 5593163"/>
              <a:gd name="connsiteY261" fmla="*/ 3010804 h 4305008"/>
              <a:gd name="connsiteX262" fmla="*/ 3991674 w 5593163"/>
              <a:gd name="connsiteY262" fmla="*/ 3058630 h 4305008"/>
              <a:gd name="connsiteX263" fmla="*/ 3992268 w 5593163"/>
              <a:gd name="connsiteY263" fmla="*/ 3047280 h 4305008"/>
              <a:gd name="connsiteX264" fmla="*/ 3992766 w 5593163"/>
              <a:gd name="connsiteY264" fmla="*/ 3047312 h 4305008"/>
              <a:gd name="connsiteX265" fmla="*/ 3992792 w 5593163"/>
              <a:gd name="connsiteY265" fmla="*/ 3046822 h 4305008"/>
              <a:gd name="connsiteX266" fmla="*/ 4009880 w 5593163"/>
              <a:gd name="connsiteY266" fmla="*/ 3048432 h 4305008"/>
              <a:gd name="connsiteX267" fmla="*/ 4105341 w 5593163"/>
              <a:gd name="connsiteY267" fmla="*/ 3057426 h 4305008"/>
              <a:gd name="connsiteX268" fmla="*/ 4121554 w 5593163"/>
              <a:gd name="connsiteY268" fmla="*/ 3058953 h 4305008"/>
              <a:gd name="connsiteX269" fmla="*/ 4121671 w 5593163"/>
              <a:gd name="connsiteY269" fmla="*/ 3060092 h 4305008"/>
              <a:gd name="connsiteX270" fmla="*/ 4811836 w 5593163"/>
              <a:gd name="connsiteY270" fmla="*/ 3747690 h 4305008"/>
              <a:gd name="connsiteX271" fmla="*/ 4812342 w 5593163"/>
              <a:gd name="connsiteY271" fmla="*/ 3747753 h 4305008"/>
              <a:gd name="connsiteX272" fmla="*/ 4812882 w 5593163"/>
              <a:gd name="connsiteY272" fmla="*/ 3754390 h 4305008"/>
              <a:gd name="connsiteX273" fmla="*/ 4820346 w 5593163"/>
              <a:gd name="connsiteY273" fmla="*/ 3846121 h 4305008"/>
              <a:gd name="connsiteX274" fmla="*/ 4821717 w 5593163"/>
              <a:gd name="connsiteY274" fmla="*/ 3862969 h 4305008"/>
              <a:gd name="connsiteX275" fmla="*/ 4821124 w 5593163"/>
              <a:gd name="connsiteY275" fmla="*/ 3874319 h 4305008"/>
              <a:gd name="connsiteX276" fmla="*/ 4820625 w 5593163"/>
              <a:gd name="connsiteY276" fmla="*/ 3874286 h 4305008"/>
              <a:gd name="connsiteX277" fmla="*/ 4820599 w 5593163"/>
              <a:gd name="connsiteY277" fmla="*/ 3874777 h 4305008"/>
              <a:gd name="connsiteX278" fmla="*/ 4803481 w 5593163"/>
              <a:gd name="connsiteY278" fmla="*/ 3873164 h 4305008"/>
              <a:gd name="connsiteX279" fmla="*/ 4708054 w 5593163"/>
              <a:gd name="connsiteY279" fmla="*/ 3864173 h 4305008"/>
              <a:gd name="connsiteX280" fmla="*/ 4691837 w 5593163"/>
              <a:gd name="connsiteY280" fmla="*/ 3862645 h 4305008"/>
              <a:gd name="connsiteX281" fmla="*/ 4691721 w 5593163"/>
              <a:gd name="connsiteY281" fmla="*/ 3861506 h 4305008"/>
              <a:gd name="connsiteX282" fmla="*/ 4001556 w 5593163"/>
              <a:gd name="connsiteY282" fmla="*/ 3173908 h 4305008"/>
              <a:gd name="connsiteX283" fmla="*/ 4001050 w 5593163"/>
              <a:gd name="connsiteY283" fmla="*/ 3173846 h 4305008"/>
              <a:gd name="connsiteX284" fmla="*/ 4000512 w 5593163"/>
              <a:gd name="connsiteY284" fmla="*/ 3167222 h 4305008"/>
              <a:gd name="connsiteX285" fmla="*/ 3993045 w 5593163"/>
              <a:gd name="connsiteY285" fmla="*/ 3075472 h 4305008"/>
              <a:gd name="connsiteX286" fmla="*/ 3991674 w 5593163"/>
              <a:gd name="connsiteY286" fmla="*/ 3058630 h 4305008"/>
              <a:gd name="connsiteX287" fmla="*/ 3293448 w 5593163"/>
              <a:gd name="connsiteY287" fmla="*/ 636203 h 4305008"/>
              <a:gd name="connsiteX288" fmla="*/ 3836757 w 5593163"/>
              <a:gd name="connsiteY288" fmla="*/ 1181049 h 4305008"/>
              <a:gd name="connsiteX289" fmla="*/ 3293448 w 5593163"/>
              <a:gd name="connsiteY289" fmla="*/ 636203 h 4305008"/>
              <a:gd name="connsiteX290" fmla="*/ 3293448 w 5593163"/>
              <a:gd name="connsiteY290" fmla="*/ 2333028 h 4305008"/>
              <a:gd name="connsiteX291" fmla="*/ 3836757 w 5593163"/>
              <a:gd name="connsiteY291" fmla="*/ 2877874 h 4305008"/>
              <a:gd name="connsiteX292" fmla="*/ 3293448 w 5593163"/>
              <a:gd name="connsiteY292" fmla="*/ 2333028 h 4305008"/>
              <a:gd name="connsiteX293" fmla="*/ 3293446 w 5593163"/>
              <a:gd name="connsiteY293" fmla="*/ 2034258 h 4305008"/>
              <a:gd name="connsiteX294" fmla="*/ 3836755 w 5593163"/>
              <a:gd name="connsiteY294" fmla="*/ 1493690 h 4305008"/>
              <a:gd name="connsiteX295" fmla="*/ 3293446 w 5593163"/>
              <a:gd name="connsiteY295" fmla="*/ 2034258 h 4305008"/>
              <a:gd name="connsiteX296" fmla="*/ 3293446 w 5593163"/>
              <a:gd name="connsiteY296" fmla="*/ 3731083 h 4305008"/>
              <a:gd name="connsiteX297" fmla="*/ 3836755 w 5593163"/>
              <a:gd name="connsiteY297" fmla="*/ 3190516 h 4305008"/>
              <a:gd name="connsiteX298" fmla="*/ 3293446 w 5593163"/>
              <a:gd name="connsiteY298" fmla="*/ 3731083 h 4305008"/>
              <a:gd name="connsiteX299" fmla="*/ 3150081 w 5593163"/>
              <a:gd name="connsiteY299" fmla="*/ 503273 h 4305008"/>
              <a:gd name="connsiteX300" fmla="*/ 3150675 w 5593163"/>
              <a:gd name="connsiteY300" fmla="*/ 491833 h 4305008"/>
              <a:gd name="connsiteX301" fmla="*/ 3151173 w 5593163"/>
              <a:gd name="connsiteY301" fmla="*/ 491866 h 4305008"/>
              <a:gd name="connsiteX302" fmla="*/ 3151199 w 5593163"/>
              <a:gd name="connsiteY302" fmla="*/ 491372 h 4305008"/>
              <a:gd name="connsiteX303" fmla="*/ 3168287 w 5593163"/>
              <a:gd name="connsiteY303" fmla="*/ 492995 h 4305008"/>
              <a:gd name="connsiteX304" fmla="*/ 3263748 w 5593163"/>
              <a:gd name="connsiteY304" fmla="*/ 502060 h 4305008"/>
              <a:gd name="connsiteX305" fmla="*/ 3279961 w 5593163"/>
              <a:gd name="connsiteY305" fmla="*/ 503599 h 4305008"/>
              <a:gd name="connsiteX306" fmla="*/ 3280078 w 5593163"/>
              <a:gd name="connsiteY306" fmla="*/ 504747 h 4305008"/>
              <a:gd name="connsiteX307" fmla="*/ 3970244 w 5593163"/>
              <a:gd name="connsiteY307" fmla="*/ 1197788 h 4305008"/>
              <a:gd name="connsiteX308" fmla="*/ 3970749 w 5593163"/>
              <a:gd name="connsiteY308" fmla="*/ 1197851 h 4305008"/>
              <a:gd name="connsiteX309" fmla="*/ 3971290 w 5593163"/>
              <a:gd name="connsiteY309" fmla="*/ 1204541 h 4305008"/>
              <a:gd name="connsiteX310" fmla="*/ 3978754 w 5593163"/>
              <a:gd name="connsiteY310" fmla="*/ 1296998 h 4305008"/>
              <a:gd name="connsiteX311" fmla="*/ 3980124 w 5593163"/>
              <a:gd name="connsiteY311" fmla="*/ 1313979 h 4305008"/>
              <a:gd name="connsiteX312" fmla="*/ 3979531 w 5593163"/>
              <a:gd name="connsiteY312" fmla="*/ 1325419 h 4305008"/>
              <a:gd name="connsiteX313" fmla="*/ 3979032 w 5593163"/>
              <a:gd name="connsiteY313" fmla="*/ 1325386 h 4305008"/>
              <a:gd name="connsiteX314" fmla="*/ 3979006 w 5593163"/>
              <a:gd name="connsiteY314" fmla="*/ 1325881 h 4305008"/>
              <a:gd name="connsiteX315" fmla="*/ 3961888 w 5593163"/>
              <a:gd name="connsiteY315" fmla="*/ 1324255 h 4305008"/>
              <a:gd name="connsiteX316" fmla="*/ 3866461 w 5593163"/>
              <a:gd name="connsiteY316" fmla="*/ 1315193 h 4305008"/>
              <a:gd name="connsiteX317" fmla="*/ 3850245 w 5593163"/>
              <a:gd name="connsiteY317" fmla="*/ 1313653 h 4305008"/>
              <a:gd name="connsiteX318" fmla="*/ 3850129 w 5593163"/>
              <a:gd name="connsiteY318" fmla="*/ 1312505 h 4305008"/>
              <a:gd name="connsiteX319" fmla="*/ 3159963 w 5593163"/>
              <a:gd name="connsiteY319" fmla="*/ 619464 h 4305008"/>
              <a:gd name="connsiteX320" fmla="*/ 3159457 w 5593163"/>
              <a:gd name="connsiteY320" fmla="*/ 619401 h 4305008"/>
              <a:gd name="connsiteX321" fmla="*/ 3158919 w 5593163"/>
              <a:gd name="connsiteY321" fmla="*/ 612725 h 4305008"/>
              <a:gd name="connsiteX322" fmla="*/ 3151452 w 5593163"/>
              <a:gd name="connsiteY322" fmla="*/ 520249 h 4305008"/>
              <a:gd name="connsiteX323" fmla="*/ 3150081 w 5593163"/>
              <a:gd name="connsiteY323" fmla="*/ 503273 h 4305008"/>
              <a:gd name="connsiteX324" fmla="*/ 3150081 w 5593163"/>
              <a:gd name="connsiteY324" fmla="*/ 2200098 h 4305008"/>
              <a:gd name="connsiteX325" fmla="*/ 3150675 w 5593163"/>
              <a:gd name="connsiteY325" fmla="*/ 2188658 h 4305008"/>
              <a:gd name="connsiteX326" fmla="*/ 3151173 w 5593163"/>
              <a:gd name="connsiteY326" fmla="*/ 2188691 h 4305008"/>
              <a:gd name="connsiteX327" fmla="*/ 3151199 w 5593163"/>
              <a:gd name="connsiteY327" fmla="*/ 2188197 h 4305008"/>
              <a:gd name="connsiteX328" fmla="*/ 3168287 w 5593163"/>
              <a:gd name="connsiteY328" fmla="*/ 2189820 h 4305008"/>
              <a:gd name="connsiteX329" fmla="*/ 3263748 w 5593163"/>
              <a:gd name="connsiteY329" fmla="*/ 2198885 h 4305008"/>
              <a:gd name="connsiteX330" fmla="*/ 3279961 w 5593163"/>
              <a:gd name="connsiteY330" fmla="*/ 2200424 h 4305008"/>
              <a:gd name="connsiteX331" fmla="*/ 3280078 w 5593163"/>
              <a:gd name="connsiteY331" fmla="*/ 2201572 h 4305008"/>
              <a:gd name="connsiteX332" fmla="*/ 3970244 w 5593163"/>
              <a:gd name="connsiteY332" fmla="*/ 2894613 h 4305008"/>
              <a:gd name="connsiteX333" fmla="*/ 3970749 w 5593163"/>
              <a:gd name="connsiteY333" fmla="*/ 2894676 h 4305008"/>
              <a:gd name="connsiteX334" fmla="*/ 3971290 w 5593163"/>
              <a:gd name="connsiteY334" fmla="*/ 2901366 h 4305008"/>
              <a:gd name="connsiteX335" fmla="*/ 3978754 w 5593163"/>
              <a:gd name="connsiteY335" fmla="*/ 2993823 h 4305008"/>
              <a:gd name="connsiteX336" fmla="*/ 3980124 w 5593163"/>
              <a:gd name="connsiteY336" fmla="*/ 3010804 h 4305008"/>
              <a:gd name="connsiteX337" fmla="*/ 3979531 w 5593163"/>
              <a:gd name="connsiteY337" fmla="*/ 3022244 h 4305008"/>
              <a:gd name="connsiteX338" fmla="*/ 3979032 w 5593163"/>
              <a:gd name="connsiteY338" fmla="*/ 3022211 h 4305008"/>
              <a:gd name="connsiteX339" fmla="*/ 3979006 w 5593163"/>
              <a:gd name="connsiteY339" fmla="*/ 3022706 h 4305008"/>
              <a:gd name="connsiteX340" fmla="*/ 3961888 w 5593163"/>
              <a:gd name="connsiteY340" fmla="*/ 3021080 h 4305008"/>
              <a:gd name="connsiteX341" fmla="*/ 3866461 w 5593163"/>
              <a:gd name="connsiteY341" fmla="*/ 3012018 h 4305008"/>
              <a:gd name="connsiteX342" fmla="*/ 3850245 w 5593163"/>
              <a:gd name="connsiteY342" fmla="*/ 3010478 h 4305008"/>
              <a:gd name="connsiteX343" fmla="*/ 3850129 w 5593163"/>
              <a:gd name="connsiteY343" fmla="*/ 3009330 h 4305008"/>
              <a:gd name="connsiteX344" fmla="*/ 3159963 w 5593163"/>
              <a:gd name="connsiteY344" fmla="*/ 2316289 h 4305008"/>
              <a:gd name="connsiteX345" fmla="*/ 3159457 w 5593163"/>
              <a:gd name="connsiteY345" fmla="*/ 2316226 h 4305008"/>
              <a:gd name="connsiteX346" fmla="*/ 3158919 w 5593163"/>
              <a:gd name="connsiteY346" fmla="*/ 2309550 h 4305008"/>
              <a:gd name="connsiteX347" fmla="*/ 3151452 w 5593163"/>
              <a:gd name="connsiteY347" fmla="*/ 2217074 h 4305008"/>
              <a:gd name="connsiteX348" fmla="*/ 3150081 w 5593163"/>
              <a:gd name="connsiteY348" fmla="*/ 2200098 h 4305008"/>
              <a:gd name="connsiteX349" fmla="*/ 3150081 w 5593163"/>
              <a:gd name="connsiteY349" fmla="*/ 3896923 h 4305008"/>
              <a:gd name="connsiteX350" fmla="*/ 3150675 w 5593163"/>
              <a:gd name="connsiteY350" fmla="*/ 3885483 h 4305008"/>
              <a:gd name="connsiteX351" fmla="*/ 3151173 w 5593163"/>
              <a:gd name="connsiteY351" fmla="*/ 3885516 h 4305008"/>
              <a:gd name="connsiteX352" fmla="*/ 3151199 w 5593163"/>
              <a:gd name="connsiteY352" fmla="*/ 3885022 h 4305008"/>
              <a:gd name="connsiteX353" fmla="*/ 3168287 w 5593163"/>
              <a:gd name="connsiteY353" fmla="*/ 3886645 h 4305008"/>
              <a:gd name="connsiteX354" fmla="*/ 3263748 w 5593163"/>
              <a:gd name="connsiteY354" fmla="*/ 3895710 h 4305008"/>
              <a:gd name="connsiteX355" fmla="*/ 3279961 w 5593163"/>
              <a:gd name="connsiteY355" fmla="*/ 3897249 h 4305008"/>
              <a:gd name="connsiteX356" fmla="*/ 3280078 w 5593163"/>
              <a:gd name="connsiteY356" fmla="*/ 3898397 h 4305008"/>
              <a:gd name="connsiteX357" fmla="*/ 3840331 w 5593163"/>
              <a:gd name="connsiteY357" fmla="*/ 4255797 h 4305008"/>
              <a:gd name="connsiteX358" fmla="*/ 3868775 w 5593163"/>
              <a:gd name="connsiteY358" fmla="*/ 4305008 h 4305008"/>
              <a:gd name="connsiteX359" fmla="*/ 3717725 w 5593163"/>
              <a:gd name="connsiteY359" fmla="*/ 4305008 h 4305008"/>
              <a:gd name="connsiteX360" fmla="*/ 3665602 w 5593163"/>
              <a:gd name="connsiteY360" fmla="*/ 4241205 h 4305008"/>
              <a:gd name="connsiteX361" fmla="*/ 3293448 w 5593163"/>
              <a:gd name="connsiteY361" fmla="*/ 4029853 h 4305008"/>
              <a:gd name="connsiteX362" fmla="*/ 3392629 w 5593163"/>
              <a:gd name="connsiteY362" fmla="*/ 4271827 h 4305008"/>
              <a:gd name="connsiteX363" fmla="*/ 3419311 w 5593163"/>
              <a:gd name="connsiteY363" fmla="*/ 4305008 h 4305008"/>
              <a:gd name="connsiteX364" fmla="*/ 3265201 w 5593163"/>
              <a:gd name="connsiteY364" fmla="*/ 4305008 h 4305008"/>
              <a:gd name="connsiteX365" fmla="*/ 3235080 w 5593163"/>
              <a:gd name="connsiteY365" fmla="*/ 4254710 h 4305008"/>
              <a:gd name="connsiteX366" fmla="*/ 3159963 w 5593163"/>
              <a:gd name="connsiteY366" fmla="*/ 4013114 h 4305008"/>
              <a:gd name="connsiteX367" fmla="*/ 3159457 w 5593163"/>
              <a:gd name="connsiteY367" fmla="*/ 4013051 h 4305008"/>
              <a:gd name="connsiteX368" fmla="*/ 3158919 w 5593163"/>
              <a:gd name="connsiteY368" fmla="*/ 4006375 h 4305008"/>
              <a:gd name="connsiteX369" fmla="*/ 3151452 w 5593163"/>
              <a:gd name="connsiteY369" fmla="*/ 3913899 h 4305008"/>
              <a:gd name="connsiteX370" fmla="*/ 3150081 w 5593163"/>
              <a:gd name="connsiteY370" fmla="*/ 3896923 h 4305008"/>
              <a:gd name="connsiteX371" fmla="*/ 3150079 w 5593163"/>
              <a:gd name="connsiteY371" fmla="*/ 469318 h 4305008"/>
              <a:gd name="connsiteX372" fmla="*/ 3151450 w 5593163"/>
              <a:gd name="connsiteY372" fmla="*/ 452471 h 4305008"/>
              <a:gd name="connsiteX373" fmla="*/ 3158914 w 5593163"/>
              <a:gd name="connsiteY373" fmla="*/ 360740 h 4305008"/>
              <a:gd name="connsiteX374" fmla="*/ 3159454 w 5593163"/>
              <a:gd name="connsiteY374" fmla="*/ 354103 h 4305008"/>
              <a:gd name="connsiteX375" fmla="*/ 3159960 w 5593163"/>
              <a:gd name="connsiteY375" fmla="*/ 354040 h 4305008"/>
              <a:gd name="connsiteX376" fmla="*/ 3244173 w 5593163"/>
              <a:gd name="connsiteY376" fmla="*/ 96778 h 4305008"/>
              <a:gd name="connsiteX377" fmla="*/ 3306807 w 5593163"/>
              <a:gd name="connsiteY377" fmla="*/ 0 h 4305008"/>
              <a:gd name="connsiteX378" fmla="*/ 3475182 w 5593163"/>
              <a:gd name="connsiteY378" fmla="*/ 0 h 4305008"/>
              <a:gd name="connsiteX379" fmla="*/ 3406954 w 5593163"/>
              <a:gd name="connsiteY379" fmla="*/ 76659 h 4305008"/>
              <a:gd name="connsiteX380" fmla="*/ 3293446 w 5593163"/>
              <a:gd name="connsiteY380" fmla="*/ 337433 h 4305008"/>
              <a:gd name="connsiteX381" fmla="*/ 3732420 w 5593163"/>
              <a:gd name="connsiteY381" fmla="*/ 44350 h 4305008"/>
              <a:gd name="connsiteX382" fmla="*/ 3754649 w 5593163"/>
              <a:gd name="connsiteY382" fmla="*/ 0 h 4305008"/>
              <a:gd name="connsiteX383" fmla="*/ 3903287 w 5593163"/>
              <a:gd name="connsiteY383" fmla="*/ 0 h 4305008"/>
              <a:gd name="connsiteX384" fmla="*/ 3851448 w 5593163"/>
              <a:gd name="connsiteY384" fmla="*/ 95636 h 4305008"/>
              <a:gd name="connsiteX385" fmla="*/ 3280075 w 5593163"/>
              <a:gd name="connsiteY385" fmla="*/ 467856 h 4305008"/>
              <a:gd name="connsiteX386" fmla="*/ 3279959 w 5593163"/>
              <a:gd name="connsiteY386" fmla="*/ 468995 h 4305008"/>
              <a:gd name="connsiteX387" fmla="*/ 3263742 w 5593163"/>
              <a:gd name="connsiteY387" fmla="*/ 470523 h 4305008"/>
              <a:gd name="connsiteX388" fmla="*/ 3168316 w 5593163"/>
              <a:gd name="connsiteY388" fmla="*/ 479514 h 4305008"/>
              <a:gd name="connsiteX389" fmla="*/ 3151197 w 5593163"/>
              <a:gd name="connsiteY389" fmla="*/ 481127 h 4305008"/>
              <a:gd name="connsiteX390" fmla="*/ 3151171 w 5593163"/>
              <a:gd name="connsiteY390" fmla="*/ 480636 h 4305008"/>
              <a:gd name="connsiteX391" fmla="*/ 3150672 w 5593163"/>
              <a:gd name="connsiteY391" fmla="*/ 480669 h 4305008"/>
              <a:gd name="connsiteX392" fmla="*/ 3150079 w 5593163"/>
              <a:gd name="connsiteY392" fmla="*/ 469318 h 4305008"/>
              <a:gd name="connsiteX393" fmla="*/ 3150079 w 5593163"/>
              <a:gd name="connsiteY393" fmla="*/ 2166144 h 4305008"/>
              <a:gd name="connsiteX394" fmla="*/ 3151450 w 5593163"/>
              <a:gd name="connsiteY394" fmla="*/ 2149296 h 4305008"/>
              <a:gd name="connsiteX395" fmla="*/ 3158914 w 5593163"/>
              <a:gd name="connsiteY395" fmla="*/ 2057565 h 4305008"/>
              <a:gd name="connsiteX396" fmla="*/ 3159454 w 5593163"/>
              <a:gd name="connsiteY396" fmla="*/ 2050928 h 4305008"/>
              <a:gd name="connsiteX397" fmla="*/ 3159960 w 5593163"/>
              <a:gd name="connsiteY397" fmla="*/ 2050865 h 4305008"/>
              <a:gd name="connsiteX398" fmla="*/ 3850126 w 5593163"/>
              <a:gd name="connsiteY398" fmla="*/ 1363267 h 4305008"/>
              <a:gd name="connsiteX399" fmla="*/ 3850243 w 5593163"/>
              <a:gd name="connsiteY399" fmla="*/ 1362128 h 4305008"/>
              <a:gd name="connsiteX400" fmla="*/ 3866455 w 5593163"/>
              <a:gd name="connsiteY400" fmla="*/ 1360601 h 4305008"/>
              <a:gd name="connsiteX401" fmla="*/ 3961917 w 5593163"/>
              <a:gd name="connsiteY401" fmla="*/ 1351607 h 4305008"/>
              <a:gd name="connsiteX402" fmla="*/ 3979004 w 5593163"/>
              <a:gd name="connsiteY402" fmla="*/ 1349997 h 4305008"/>
              <a:gd name="connsiteX403" fmla="*/ 3979030 w 5593163"/>
              <a:gd name="connsiteY403" fmla="*/ 1350487 h 4305008"/>
              <a:gd name="connsiteX404" fmla="*/ 3979528 w 5593163"/>
              <a:gd name="connsiteY404" fmla="*/ 1350455 h 4305008"/>
              <a:gd name="connsiteX405" fmla="*/ 3980122 w 5593163"/>
              <a:gd name="connsiteY405" fmla="*/ 1361805 h 4305008"/>
              <a:gd name="connsiteX406" fmla="*/ 3978752 w 5593163"/>
              <a:gd name="connsiteY406" fmla="*/ 1378647 h 4305008"/>
              <a:gd name="connsiteX407" fmla="*/ 3971285 w 5593163"/>
              <a:gd name="connsiteY407" fmla="*/ 1470397 h 4305008"/>
              <a:gd name="connsiteX408" fmla="*/ 3970746 w 5593163"/>
              <a:gd name="connsiteY408" fmla="*/ 1477021 h 4305008"/>
              <a:gd name="connsiteX409" fmla="*/ 3970241 w 5593163"/>
              <a:gd name="connsiteY409" fmla="*/ 1477083 h 4305008"/>
              <a:gd name="connsiteX410" fmla="*/ 3280075 w 5593163"/>
              <a:gd name="connsiteY410" fmla="*/ 2164681 h 4305008"/>
              <a:gd name="connsiteX411" fmla="*/ 3279959 w 5593163"/>
              <a:gd name="connsiteY411" fmla="*/ 2165820 h 4305008"/>
              <a:gd name="connsiteX412" fmla="*/ 3263742 w 5593163"/>
              <a:gd name="connsiteY412" fmla="*/ 2167348 h 4305008"/>
              <a:gd name="connsiteX413" fmla="*/ 3168316 w 5593163"/>
              <a:gd name="connsiteY413" fmla="*/ 2176339 h 4305008"/>
              <a:gd name="connsiteX414" fmla="*/ 3151197 w 5593163"/>
              <a:gd name="connsiteY414" fmla="*/ 2177952 h 4305008"/>
              <a:gd name="connsiteX415" fmla="*/ 3151171 w 5593163"/>
              <a:gd name="connsiteY415" fmla="*/ 2177461 h 4305008"/>
              <a:gd name="connsiteX416" fmla="*/ 3150672 w 5593163"/>
              <a:gd name="connsiteY416" fmla="*/ 2177494 h 4305008"/>
              <a:gd name="connsiteX417" fmla="*/ 3150079 w 5593163"/>
              <a:gd name="connsiteY417" fmla="*/ 2166144 h 4305008"/>
              <a:gd name="connsiteX418" fmla="*/ 3150079 w 5593163"/>
              <a:gd name="connsiteY418" fmla="*/ 3862969 h 4305008"/>
              <a:gd name="connsiteX419" fmla="*/ 3151450 w 5593163"/>
              <a:gd name="connsiteY419" fmla="*/ 3846121 h 4305008"/>
              <a:gd name="connsiteX420" fmla="*/ 3158914 w 5593163"/>
              <a:gd name="connsiteY420" fmla="*/ 3754390 h 4305008"/>
              <a:gd name="connsiteX421" fmla="*/ 3159454 w 5593163"/>
              <a:gd name="connsiteY421" fmla="*/ 3747753 h 4305008"/>
              <a:gd name="connsiteX422" fmla="*/ 3159960 w 5593163"/>
              <a:gd name="connsiteY422" fmla="*/ 3747690 h 4305008"/>
              <a:gd name="connsiteX423" fmla="*/ 3850126 w 5593163"/>
              <a:gd name="connsiteY423" fmla="*/ 3060092 h 4305008"/>
              <a:gd name="connsiteX424" fmla="*/ 3850243 w 5593163"/>
              <a:gd name="connsiteY424" fmla="*/ 3058953 h 4305008"/>
              <a:gd name="connsiteX425" fmla="*/ 3866455 w 5593163"/>
              <a:gd name="connsiteY425" fmla="*/ 3057426 h 4305008"/>
              <a:gd name="connsiteX426" fmla="*/ 3961917 w 5593163"/>
              <a:gd name="connsiteY426" fmla="*/ 3048432 h 4305008"/>
              <a:gd name="connsiteX427" fmla="*/ 3979004 w 5593163"/>
              <a:gd name="connsiteY427" fmla="*/ 3046822 h 4305008"/>
              <a:gd name="connsiteX428" fmla="*/ 3979030 w 5593163"/>
              <a:gd name="connsiteY428" fmla="*/ 3047312 h 4305008"/>
              <a:gd name="connsiteX429" fmla="*/ 3979528 w 5593163"/>
              <a:gd name="connsiteY429" fmla="*/ 3047280 h 4305008"/>
              <a:gd name="connsiteX430" fmla="*/ 3980122 w 5593163"/>
              <a:gd name="connsiteY430" fmla="*/ 3058630 h 4305008"/>
              <a:gd name="connsiteX431" fmla="*/ 3978752 w 5593163"/>
              <a:gd name="connsiteY431" fmla="*/ 3075472 h 4305008"/>
              <a:gd name="connsiteX432" fmla="*/ 3971285 w 5593163"/>
              <a:gd name="connsiteY432" fmla="*/ 3167222 h 4305008"/>
              <a:gd name="connsiteX433" fmla="*/ 3970746 w 5593163"/>
              <a:gd name="connsiteY433" fmla="*/ 3173846 h 4305008"/>
              <a:gd name="connsiteX434" fmla="*/ 3970241 w 5593163"/>
              <a:gd name="connsiteY434" fmla="*/ 3173908 h 4305008"/>
              <a:gd name="connsiteX435" fmla="*/ 3280075 w 5593163"/>
              <a:gd name="connsiteY435" fmla="*/ 3861506 h 4305008"/>
              <a:gd name="connsiteX436" fmla="*/ 3279959 w 5593163"/>
              <a:gd name="connsiteY436" fmla="*/ 3862645 h 4305008"/>
              <a:gd name="connsiteX437" fmla="*/ 3263742 w 5593163"/>
              <a:gd name="connsiteY437" fmla="*/ 3864173 h 4305008"/>
              <a:gd name="connsiteX438" fmla="*/ 3168316 w 5593163"/>
              <a:gd name="connsiteY438" fmla="*/ 3873164 h 4305008"/>
              <a:gd name="connsiteX439" fmla="*/ 3151197 w 5593163"/>
              <a:gd name="connsiteY439" fmla="*/ 3874777 h 4305008"/>
              <a:gd name="connsiteX440" fmla="*/ 3151171 w 5593163"/>
              <a:gd name="connsiteY440" fmla="*/ 3874286 h 4305008"/>
              <a:gd name="connsiteX441" fmla="*/ 3150672 w 5593163"/>
              <a:gd name="connsiteY441" fmla="*/ 3874319 h 4305008"/>
              <a:gd name="connsiteX442" fmla="*/ 3150079 w 5593163"/>
              <a:gd name="connsiteY442" fmla="*/ 3862969 h 4305008"/>
              <a:gd name="connsiteX443" fmla="*/ 2442890 w 5593163"/>
              <a:gd name="connsiteY443" fmla="*/ 1181049 h 4305008"/>
              <a:gd name="connsiteX444" fmla="*/ 2986199 w 5593163"/>
              <a:gd name="connsiteY444" fmla="*/ 636203 h 4305008"/>
              <a:gd name="connsiteX445" fmla="*/ 2442890 w 5593163"/>
              <a:gd name="connsiteY445" fmla="*/ 1181049 h 4305008"/>
              <a:gd name="connsiteX446" fmla="*/ 2442890 w 5593163"/>
              <a:gd name="connsiteY446" fmla="*/ 1493690 h 4305008"/>
              <a:gd name="connsiteX447" fmla="*/ 2986199 w 5593163"/>
              <a:gd name="connsiteY447" fmla="*/ 2034258 h 4305008"/>
              <a:gd name="connsiteX448" fmla="*/ 2442890 w 5593163"/>
              <a:gd name="connsiteY448" fmla="*/ 1493690 h 4305008"/>
              <a:gd name="connsiteX449" fmla="*/ 2442890 w 5593163"/>
              <a:gd name="connsiteY449" fmla="*/ 2877874 h 4305008"/>
              <a:gd name="connsiteX450" fmla="*/ 2986199 w 5593163"/>
              <a:gd name="connsiteY450" fmla="*/ 2333028 h 4305008"/>
              <a:gd name="connsiteX451" fmla="*/ 2442890 w 5593163"/>
              <a:gd name="connsiteY451" fmla="*/ 2877874 h 4305008"/>
              <a:gd name="connsiteX452" fmla="*/ 2442890 w 5593163"/>
              <a:gd name="connsiteY452" fmla="*/ 3190516 h 4305008"/>
              <a:gd name="connsiteX453" fmla="*/ 2986199 w 5593163"/>
              <a:gd name="connsiteY453" fmla="*/ 3731083 h 4305008"/>
              <a:gd name="connsiteX454" fmla="*/ 2442890 w 5593163"/>
              <a:gd name="connsiteY454" fmla="*/ 3190516 h 4305008"/>
              <a:gd name="connsiteX455" fmla="*/ 2410871 w 5593163"/>
              <a:gd name="connsiteY455" fmla="*/ 4305008 h 4305008"/>
              <a:gd name="connsiteX456" fmla="*/ 2439316 w 5593163"/>
              <a:gd name="connsiteY456" fmla="*/ 4255797 h 4305008"/>
              <a:gd name="connsiteX457" fmla="*/ 2999569 w 5593163"/>
              <a:gd name="connsiteY457" fmla="*/ 3898397 h 4305008"/>
              <a:gd name="connsiteX458" fmla="*/ 2999686 w 5593163"/>
              <a:gd name="connsiteY458" fmla="*/ 3897249 h 4305008"/>
              <a:gd name="connsiteX459" fmla="*/ 3015899 w 5593163"/>
              <a:gd name="connsiteY459" fmla="*/ 3895710 h 4305008"/>
              <a:gd name="connsiteX460" fmla="*/ 3111360 w 5593163"/>
              <a:gd name="connsiteY460" fmla="*/ 3886645 h 4305008"/>
              <a:gd name="connsiteX461" fmla="*/ 3128448 w 5593163"/>
              <a:gd name="connsiteY461" fmla="*/ 3885022 h 4305008"/>
              <a:gd name="connsiteX462" fmla="*/ 3128474 w 5593163"/>
              <a:gd name="connsiteY462" fmla="*/ 3885516 h 4305008"/>
              <a:gd name="connsiteX463" fmla="*/ 3128972 w 5593163"/>
              <a:gd name="connsiteY463" fmla="*/ 3885483 h 4305008"/>
              <a:gd name="connsiteX464" fmla="*/ 3129566 w 5593163"/>
              <a:gd name="connsiteY464" fmla="*/ 3896923 h 4305008"/>
              <a:gd name="connsiteX465" fmla="*/ 3128195 w 5593163"/>
              <a:gd name="connsiteY465" fmla="*/ 3913899 h 4305008"/>
              <a:gd name="connsiteX466" fmla="*/ 3120728 w 5593163"/>
              <a:gd name="connsiteY466" fmla="*/ 4006375 h 4305008"/>
              <a:gd name="connsiteX467" fmla="*/ 3120190 w 5593163"/>
              <a:gd name="connsiteY467" fmla="*/ 4013051 h 4305008"/>
              <a:gd name="connsiteX468" fmla="*/ 3119684 w 5593163"/>
              <a:gd name="connsiteY468" fmla="*/ 4013114 h 4305008"/>
              <a:gd name="connsiteX469" fmla="*/ 3044567 w 5593163"/>
              <a:gd name="connsiteY469" fmla="*/ 4254710 h 4305008"/>
              <a:gd name="connsiteX470" fmla="*/ 3014445 w 5593163"/>
              <a:gd name="connsiteY470" fmla="*/ 4305008 h 4305008"/>
              <a:gd name="connsiteX471" fmla="*/ 2860336 w 5593163"/>
              <a:gd name="connsiteY471" fmla="*/ 4305008 h 4305008"/>
              <a:gd name="connsiteX472" fmla="*/ 2887018 w 5593163"/>
              <a:gd name="connsiteY472" fmla="*/ 4271827 h 4305008"/>
              <a:gd name="connsiteX473" fmla="*/ 2986199 w 5593163"/>
              <a:gd name="connsiteY473" fmla="*/ 4029853 h 4305008"/>
              <a:gd name="connsiteX474" fmla="*/ 2614045 w 5593163"/>
              <a:gd name="connsiteY474" fmla="*/ 4241205 h 4305008"/>
              <a:gd name="connsiteX475" fmla="*/ 2561922 w 5593163"/>
              <a:gd name="connsiteY475" fmla="*/ 4305008 h 4305008"/>
              <a:gd name="connsiteX476" fmla="*/ 2376360 w 5593163"/>
              <a:gd name="connsiteY476" fmla="*/ 0 h 4305008"/>
              <a:gd name="connsiteX477" fmla="*/ 2524998 w 5593163"/>
              <a:gd name="connsiteY477" fmla="*/ 0 h 4305008"/>
              <a:gd name="connsiteX478" fmla="*/ 2547226 w 5593163"/>
              <a:gd name="connsiteY478" fmla="*/ 44350 h 4305008"/>
              <a:gd name="connsiteX479" fmla="*/ 2986199 w 5593163"/>
              <a:gd name="connsiteY479" fmla="*/ 337433 h 4305008"/>
              <a:gd name="connsiteX480" fmla="*/ 2872691 w 5593163"/>
              <a:gd name="connsiteY480" fmla="*/ 76659 h 4305008"/>
              <a:gd name="connsiteX481" fmla="*/ 2804464 w 5593163"/>
              <a:gd name="connsiteY481" fmla="*/ 0 h 4305008"/>
              <a:gd name="connsiteX482" fmla="*/ 2972839 w 5593163"/>
              <a:gd name="connsiteY482" fmla="*/ 0 h 4305008"/>
              <a:gd name="connsiteX483" fmla="*/ 3035473 w 5593163"/>
              <a:gd name="connsiteY483" fmla="*/ 96778 h 4305008"/>
              <a:gd name="connsiteX484" fmla="*/ 3119686 w 5593163"/>
              <a:gd name="connsiteY484" fmla="*/ 354040 h 4305008"/>
              <a:gd name="connsiteX485" fmla="*/ 3120191 w 5593163"/>
              <a:gd name="connsiteY485" fmla="*/ 354103 h 4305008"/>
              <a:gd name="connsiteX486" fmla="*/ 3120732 w 5593163"/>
              <a:gd name="connsiteY486" fmla="*/ 360740 h 4305008"/>
              <a:gd name="connsiteX487" fmla="*/ 3128196 w 5593163"/>
              <a:gd name="connsiteY487" fmla="*/ 452471 h 4305008"/>
              <a:gd name="connsiteX488" fmla="*/ 3129566 w 5593163"/>
              <a:gd name="connsiteY488" fmla="*/ 469318 h 4305008"/>
              <a:gd name="connsiteX489" fmla="*/ 3128973 w 5593163"/>
              <a:gd name="connsiteY489" fmla="*/ 480669 h 4305008"/>
              <a:gd name="connsiteX490" fmla="*/ 3128474 w 5593163"/>
              <a:gd name="connsiteY490" fmla="*/ 480636 h 4305008"/>
              <a:gd name="connsiteX491" fmla="*/ 3128448 w 5593163"/>
              <a:gd name="connsiteY491" fmla="*/ 481127 h 4305008"/>
              <a:gd name="connsiteX492" fmla="*/ 3111330 w 5593163"/>
              <a:gd name="connsiteY492" fmla="*/ 479514 h 4305008"/>
              <a:gd name="connsiteX493" fmla="*/ 3015903 w 5593163"/>
              <a:gd name="connsiteY493" fmla="*/ 470523 h 4305008"/>
              <a:gd name="connsiteX494" fmla="*/ 2999687 w 5593163"/>
              <a:gd name="connsiteY494" fmla="*/ 468995 h 4305008"/>
              <a:gd name="connsiteX495" fmla="*/ 2999571 w 5593163"/>
              <a:gd name="connsiteY495" fmla="*/ 467856 h 4305008"/>
              <a:gd name="connsiteX496" fmla="*/ 2428199 w 5593163"/>
              <a:gd name="connsiteY496" fmla="*/ 95636 h 4305008"/>
              <a:gd name="connsiteX497" fmla="*/ 2299523 w 5593163"/>
              <a:gd name="connsiteY497" fmla="*/ 1313979 h 4305008"/>
              <a:gd name="connsiteX498" fmla="*/ 2300894 w 5593163"/>
              <a:gd name="connsiteY498" fmla="*/ 1296998 h 4305008"/>
              <a:gd name="connsiteX499" fmla="*/ 2308358 w 5593163"/>
              <a:gd name="connsiteY499" fmla="*/ 1204541 h 4305008"/>
              <a:gd name="connsiteX500" fmla="*/ 2308898 w 5593163"/>
              <a:gd name="connsiteY500" fmla="*/ 1197851 h 4305008"/>
              <a:gd name="connsiteX501" fmla="*/ 2309404 w 5593163"/>
              <a:gd name="connsiteY501" fmla="*/ 1197788 h 4305008"/>
              <a:gd name="connsiteX502" fmla="*/ 2999570 w 5593163"/>
              <a:gd name="connsiteY502" fmla="*/ 504747 h 4305008"/>
              <a:gd name="connsiteX503" fmla="*/ 2999687 w 5593163"/>
              <a:gd name="connsiteY503" fmla="*/ 503599 h 4305008"/>
              <a:gd name="connsiteX504" fmla="*/ 3015899 w 5593163"/>
              <a:gd name="connsiteY504" fmla="*/ 502060 h 4305008"/>
              <a:gd name="connsiteX505" fmla="*/ 3111361 w 5593163"/>
              <a:gd name="connsiteY505" fmla="*/ 492995 h 4305008"/>
              <a:gd name="connsiteX506" fmla="*/ 3128448 w 5593163"/>
              <a:gd name="connsiteY506" fmla="*/ 491372 h 4305008"/>
              <a:gd name="connsiteX507" fmla="*/ 3128474 w 5593163"/>
              <a:gd name="connsiteY507" fmla="*/ 491866 h 4305008"/>
              <a:gd name="connsiteX508" fmla="*/ 3128972 w 5593163"/>
              <a:gd name="connsiteY508" fmla="*/ 491833 h 4305008"/>
              <a:gd name="connsiteX509" fmla="*/ 3129566 w 5593163"/>
              <a:gd name="connsiteY509" fmla="*/ 503273 h 4305008"/>
              <a:gd name="connsiteX510" fmla="*/ 3128196 w 5593163"/>
              <a:gd name="connsiteY510" fmla="*/ 520249 h 4305008"/>
              <a:gd name="connsiteX511" fmla="*/ 3120729 w 5593163"/>
              <a:gd name="connsiteY511" fmla="*/ 612725 h 4305008"/>
              <a:gd name="connsiteX512" fmla="*/ 3120190 w 5593163"/>
              <a:gd name="connsiteY512" fmla="*/ 619401 h 4305008"/>
              <a:gd name="connsiteX513" fmla="*/ 3119685 w 5593163"/>
              <a:gd name="connsiteY513" fmla="*/ 619464 h 4305008"/>
              <a:gd name="connsiteX514" fmla="*/ 2429519 w 5593163"/>
              <a:gd name="connsiteY514" fmla="*/ 1312505 h 4305008"/>
              <a:gd name="connsiteX515" fmla="*/ 2429403 w 5593163"/>
              <a:gd name="connsiteY515" fmla="*/ 1313653 h 4305008"/>
              <a:gd name="connsiteX516" fmla="*/ 2413186 w 5593163"/>
              <a:gd name="connsiteY516" fmla="*/ 1315193 h 4305008"/>
              <a:gd name="connsiteX517" fmla="*/ 2317760 w 5593163"/>
              <a:gd name="connsiteY517" fmla="*/ 1324255 h 4305008"/>
              <a:gd name="connsiteX518" fmla="*/ 2300641 w 5593163"/>
              <a:gd name="connsiteY518" fmla="*/ 1325881 h 4305008"/>
              <a:gd name="connsiteX519" fmla="*/ 2300615 w 5593163"/>
              <a:gd name="connsiteY519" fmla="*/ 1325386 h 4305008"/>
              <a:gd name="connsiteX520" fmla="*/ 2300116 w 5593163"/>
              <a:gd name="connsiteY520" fmla="*/ 1325419 h 4305008"/>
              <a:gd name="connsiteX521" fmla="*/ 2299523 w 5593163"/>
              <a:gd name="connsiteY521" fmla="*/ 1313979 h 4305008"/>
              <a:gd name="connsiteX522" fmla="*/ 2299523 w 5593163"/>
              <a:gd name="connsiteY522" fmla="*/ 1361805 h 4305008"/>
              <a:gd name="connsiteX523" fmla="*/ 2300117 w 5593163"/>
              <a:gd name="connsiteY523" fmla="*/ 1350455 h 4305008"/>
              <a:gd name="connsiteX524" fmla="*/ 2300615 w 5593163"/>
              <a:gd name="connsiteY524" fmla="*/ 1350487 h 4305008"/>
              <a:gd name="connsiteX525" fmla="*/ 2300641 w 5593163"/>
              <a:gd name="connsiteY525" fmla="*/ 1349997 h 4305008"/>
              <a:gd name="connsiteX526" fmla="*/ 2317729 w 5593163"/>
              <a:gd name="connsiteY526" fmla="*/ 1351607 h 4305008"/>
              <a:gd name="connsiteX527" fmla="*/ 2413190 w 5593163"/>
              <a:gd name="connsiteY527" fmla="*/ 1360601 h 4305008"/>
              <a:gd name="connsiteX528" fmla="*/ 2429403 w 5593163"/>
              <a:gd name="connsiteY528" fmla="*/ 1362128 h 4305008"/>
              <a:gd name="connsiteX529" fmla="*/ 2429520 w 5593163"/>
              <a:gd name="connsiteY529" fmla="*/ 1363267 h 4305008"/>
              <a:gd name="connsiteX530" fmla="*/ 3119686 w 5593163"/>
              <a:gd name="connsiteY530" fmla="*/ 2050865 h 4305008"/>
              <a:gd name="connsiteX531" fmla="*/ 3120191 w 5593163"/>
              <a:gd name="connsiteY531" fmla="*/ 2050928 h 4305008"/>
              <a:gd name="connsiteX532" fmla="*/ 3120732 w 5593163"/>
              <a:gd name="connsiteY532" fmla="*/ 2057565 h 4305008"/>
              <a:gd name="connsiteX533" fmla="*/ 3128196 w 5593163"/>
              <a:gd name="connsiteY533" fmla="*/ 2149296 h 4305008"/>
              <a:gd name="connsiteX534" fmla="*/ 3129566 w 5593163"/>
              <a:gd name="connsiteY534" fmla="*/ 2166144 h 4305008"/>
              <a:gd name="connsiteX535" fmla="*/ 3128973 w 5593163"/>
              <a:gd name="connsiteY535" fmla="*/ 2177494 h 4305008"/>
              <a:gd name="connsiteX536" fmla="*/ 3128474 w 5593163"/>
              <a:gd name="connsiteY536" fmla="*/ 2177461 h 4305008"/>
              <a:gd name="connsiteX537" fmla="*/ 3128448 w 5593163"/>
              <a:gd name="connsiteY537" fmla="*/ 2177952 h 4305008"/>
              <a:gd name="connsiteX538" fmla="*/ 3111330 w 5593163"/>
              <a:gd name="connsiteY538" fmla="*/ 2176339 h 4305008"/>
              <a:gd name="connsiteX539" fmla="*/ 3015903 w 5593163"/>
              <a:gd name="connsiteY539" fmla="*/ 2167348 h 4305008"/>
              <a:gd name="connsiteX540" fmla="*/ 2999687 w 5593163"/>
              <a:gd name="connsiteY540" fmla="*/ 2165820 h 4305008"/>
              <a:gd name="connsiteX541" fmla="*/ 2999571 w 5593163"/>
              <a:gd name="connsiteY541" fmla="*/ 2164681 h 4305008"/>
              <a:gd name="connsiteX542" fmla="*/ 2309405 w 5593163"/>
              <a:gd name="connsiteY542" fmla="*/ 1477083 h 4305008"/>
              <a:gd name="connsiteX543" fmla="*/ 2308899 w 5593163"/>
              <a:gd name="connsiteY543" fmla="*/ 1477021 h 4305008"/>
              <a:gd name="connsiteX544" fmla="*/ 2308361 w 5593163"/>
              <a:gd name="connsiteY544" fmla="*/ 1470397 h 4305008"/>
              <a:gd name="connsiteX545" fmla="*/ 2300894 w 5593163"/>
              <a:gd name="connsiteY545" fmla="*/ 1378647 h 4305008"/>
              <a:gd name="connsiteX546" fmla="*/ 2299523 w 5593163"/>
              <a:gd name="connsiteY546" fmla="*/ 1361805 h 4305008"/>
              <a:gd name="connsiteX547" fmla="*/ 2299523 w 5593163"/>
              <a:gd name="connsiteY547" fmla="*/ 3010804 h 4305008"/>
              <a:gd name="connsiteX548" fmla="*/ 2300894 w 5593163"/>
              <a:gd name="connsiteY548" fmla="*/ 2993823 h 4305008"/>
              <a:gd name="connsiteX549" fmla="*/ 2308358 w 5593163"/>
              <a:gd name="connsiteY549" fmla="*/ 2901366 h 4305008"/>
              <a:gd name="connsiteX550" fmla="*/ 2308898 w 5593163"/>
              <a:gd name="connsiteY550" fmla="*/ 2894676 h 4305008"/>
              <a:gd name="connsiteX551" fmla="*/ 2309404 w 5593163"/>
              <a:gd name="connsiteY551" fmla="*/ 2894613 h 4305008"/>
              <a:gd name="connsiteX552" fmla="*/ 2999570 w 5593163"/>
              <a:gd name="connsiteY552" fmla="*/ 2201572 h 4305008"/>
              <a:gd name="connsiteX553" fmla="*/ 2999687 w 5593163"/>
              <a:gd name="connsiteY553" fmla="*/ 2200424 h 4305008"/>
              <a:gd name="connsiteX554" fmla="*/ 3015899 w 5593163"/>
              <a:gd name="connsiteY554" fmla="*/ 2198885 h 4305008"/>
              <a:gd name="connsiteX555" fmla="*/ 3111361 w 5593163"/>
              <a:gd name="connsiteY555" fmla="*/ 2189820 h 4305008"/>
              <a:gd name="connsiteX556" fmla="*/ 3128448 w 5593163"/>
              <a:gd name="connsiteY556" fmla="*/ 2188197 h 4305008"/>
              <a:gd name="connsiteX557" fmla="*/ 3128474 w 5593163"/>
              <a:gd name="connsiteY557" fmla="*/ 2188691 h 4305008"/>
              <a:gd name="connsiteX558" fmla="*/ 3128972 w 5593163"/>
              <a:gd name="connsiteY558" fmla="*/ 2188658 h 4305008"/>
              <a:gd name="connsiteX559" fmla="*/ 3129566 w 5593163"/>
              <a:gd name="connsiteY559" fmla="*/ 2200098 h 4305008"/>
              <a:gd name="connsiteX560" fmla="*/ 3128196 w 5593163"/>
              <a:gd name="connsiteY560" fmla="*/ 2217074 h 4305008"/>
              <a:gd name="connsiteX561" fmla="*/ 3120729 w 5593163"/>
              <a:gd name="connsiteY561" fmla="*/ 2309550 h 4305008"/>
              <a:gd name="connsiteX562" fmla="*/ 3120190 w 5593163"/>
              <a:gd name="connsiteY562" fmla="*/ 2316226 h 4305008"/>
              <a:gd name="connsiteX563" fmla="*/ 3119685 w 5593163"/>
              <a:gd name="connsiteY563" fmla="*/ 2316289 h 4305008"/>
              <a:gd name="connsiteX564" fmla="*/ 2429519 w 5593163"/>
              <a:gd name="connsiteY564" fmla="*/ 3009330 h 4305008"/>
              <a:gd name="connsiteX565" fmla="*/ 2429403 w 5593163"/>
              <a:gd name="connsiteY565" fmla="*/ 3010478 h 4305008"/>
              <a:gd name="connsiteX566" fmla="*/ 2413186 w 5593163"/>
              <a:gd name="connsiteY566" fmla="*/ 3012018 h 4305008"/>
              <a:gd name="connsiteX567" fmla="*/ 2317760 w 5593163"/>
              <a:gd name="connsiteY567" fmla="*/ 3021080 h 4305008"/>
              <a:gd name="connsiteX568" fmla="*/ 2300641 w 5593163"/>
              <a:gd name="connsiteY568" fmla="*/ 3022706 h 4305008"/>
              <a:gd name="connsiteX569" fmla="*/ 2300615 w 5593163"/>
              <a:gd name="connsiteY569" fmla="*/ 3022211 h 4305008"/>
              <a:gd name="connsiteX570" fmla="*/ 2300116 w 5593163"/>
              <a:gd name="connsiteY570" fmla="*/ 3022244 h 4305008"/>
              <a:gd name="connsiteX571" fmla="*/ 2299523 w 5593163"/>
              <a:gd name="connsiteY571" fmla="*/ 3010804 h 4305008"/>
              <a:gd name="connsiteX572" fmla="*/ 2299523 w 5593163"/>
              <a:gd name="connsiteY572" fmla="*/ 3058630 h 4305008"/>
              <a:gd name="connsiteX573" fmla="*/ 2300117 w 5593163"/>
              <a:gd name="connsiteY573" fmla="*/ 3047280 h 4305008"/>
              <a:gd name="connsiteX574" fmla="*/ 2300615 w 5593163"/>
              <a:gd name="connsiteY574" fmla="*/ 3047312 h 4305008"/>
              <a:gd name="connsiteX575" fmla="*/ 2300641 w 5593163"/>
              <a:gd name="connsiteY575" fmla="*/ 3046822 h 4305008"/>
              <a:gd name="connsiteX576" fmla="*/ 2317729 w 5593163"/>
              <a:gd name="connsiteY576" fmla="*/ 3048432 h 4305008"/>
              <a:gd name="connsiteX577" fmla="*/ 2413190 w 5593163"/>
              <a:gd name="connsiteY577" fmla="*/ 3057426 h 4305008"/>
              <a:gd name="connsiteX578" fmla="*/ 2429403 w 5593163"/>
              <a:gd name="connsiteY578" fmla="*/ 3058953 h 4305008"/>
              <a:gd name="connsiteX579" fmla="*/ 2429520 w 5593163"/>
              <a:gd name="connsiteY579" fmla="*/ 3060092 h 4305008"/>
              <a:gd name="connsiteX580" fmla="*/ 3119686 w 5593163"/>
              <a:gd name="connsiteY580" fmla="*/ 3747690 h 4305008"/>
              <a:gd name="connsiteX581" fmla="*/ 3120191 w 5593163"/>
              <a:gd name="connsiteY581" fmla="*/ 3747753 h 4305008"/>
              <a:gd name="connsiteX582" fmla="*/ 3120732 w 5593163"/>
              <a:gd name="connsiteY582" fmla="*/ 3754390 h 4305008"/>
              <a:gd name="connsiteX583" fmla="*/ 3128196 w 5593163"/>
              <a:gd name="connsiteY583" fmla="*/ 3846121 h 4305008"/>
              <a:gd name="connsiteX584" fmla="*/ 3129566 w 5593163"/>
              <a:gd name="connsiteY584" fmla="*/ 3862969 h 4305008"/>
              <a:gd name="connsiteX585" fmla="*/ 3128973 w 5593163"/>
              <a:gd name="connsiteY585" fmla="*/ 3874319 h 4305008"/>
              <a:gd name="connsiteX586" fmla="*/ 3128474 w 5593163"/>
              <a:gd name="connsiteY586" fmla="*/ 3874286 h 4305008"/>
              <a:gd name="connsiteX587" fmla="*/ 3128448 w 5593163"/>
              <a:gd name="connsiteY587" fmla="*/ 3874777 h 4305008"/>
              <a:gd name="connsiteX588" fmla="*/ 3111330 w 5593163"/>
              <a:gd name="connsiteY588" fmla="*/ 3873164 h 4305008"/>
              <a:gd name="connsiteX589" fmla="*/ 3015903 w 5593163"/>
              <a:gd name="connsiteY589" fmla="*/ 3864173 h 4305008"/>
              <a:gd name="connsiteX590" fmla="*/ 2999687 w 5593163"/>
              <a:gd name="connsiteY590" fmla="*/ 3862645 h 4305008"/>
              <a:gd name="connsiteX591" fmla="*/ 2999571 w 5593163"/>
              <a:gd name="connsiteY591" fmla="*/ 3861506 h 4305008"/>
              <a:gd name="connsiteX592" fmla="*/ 2309405 w 5593163"/>
              <a:gd name="connsiteY592" fmla="*/ 3173908 h 4305008"/>
              <a:gd name="connsiteX593" fmla="*/ 2308899 w 5593163"/>
              <a:gd name="connsiteY593" fmla="*/ 3173846 h 4305008"/>
              <a:gd name="connsiteX594" fmla="*/ 2308361 w 5593163"/>
              <a:gd name="connsiteY594" fmla="*/ 3167222 h 4305008"/>
              <a:gd name="connsiteX595" fmla="*/ 2300894 w 5593163"/>
              <a:gd name="connsiteY595" fmla="*/ 3075472 h 4305008"/>
              <a:gd name="connsiteX596" fmla="*/ 2299523 w 5593163"/>
              <a:gd name="connsiteY596" fmla="*/ 3058630 h 4305008"/>
              <a:gd name="connsiteX597" fmla="*/ 1601297 w 5593163"/>
              <a:gd name="connsiteY597" fmla="*/ 636203 h 4305008"/>
              <a:gd name="connsiteX598" fmla="*/ 2144606 w 5593163"/>
              <a:gd name="connsiteY598" fmla="*/ 1181049 h 4305008"/>
              <a:gd name="connsiteX599" fmla="*/ 1601297 w 5593163"/>
              <a:gd name="connsiteY599" fmla="*/ 636203 h 4305008"/>
              <a:gd name="connsiteX600" fmla="*/ 1601297 w 5593163"/>
              <a:gd name="connsiteY600" fmla="*/ 2333028 h 4305008"/>
              <a:gd name="connsiteX601" fmla="*/ 2144606 w 5593163"/>
              <a:gd name="connsiteY601" fmla="*/ 2877874 h 4305008"/>
              <a:gd name="connsiteX602" fmla="*/ 1601297 w 5593163"/>
              <a:gd name="connsiteY602" fmla="*/ 2333028 h 4305008"/>
              <a:gd name="connsiteX603" fmla="*/ 1601295 w 5593163"/>
              <a:gd name="connsiteY603" fmla="*/ 2034258 h 4305008"/>
              <a:gd name="connsiteX604" fmla="*/ 2144604 w 5593163"/>
              <a:gd name="connsiteY604" fmla="*/ 1493690 h 4305008"/>
              <a:gd name="connsiteX605" fmla="*/ 1601295 w 5593163"/>
              <a:gd name="connsiteY605" fmla="*/ 2034258 h 4305008"/>
              <a:gd name="connsiteX606" fmla="*/ 1601295 w 5593163"/>
              <a:gd name="connsiteY606" fmla="*/ 3731083 h 4305008"/>
              <a:gd name="connsiteX607" fmla="*/ 2144604 w 5593163"/>
              <a:gd name="connsiteY607" fmla="*/ 3190516 h 4305008"/>
              <a:gd name="connsiteX608" fmla="*/ 1601295 w 5593163"/>
              <a:gd name="connsiteY608" fmla="*/ 3731083 h 4305008"/>
              <a:gd name="connsiteX609" fmla="*/ 1457930 w 5593163"/>
              <a:gd name="connsiteY609" fmla="*/ 503273 h 4305008"/>
              <a:gd name="connsiteX610" fmla="*/ 1458524 w 5593163"/>
              <a:gd name="connsiteY610" fmla="*/ 491833 h 4305008"/>
              <a:gd name="connsiteX611" fmla="*/ 1459022 w 5593163"/>
              <a:gd name="connsiteY611" fmla="*/ 491866 h 4305008"/>
              <a:gd name="connsiteX612" fmla="*/ 1459048 w 5593163"/>
              <a:gd name="connsiteY612" fmla="*/ 491372 h 4305008"/>
              <a:gd name="connsiteX613" fmla="*/ 1476135 w 5593163"/>
              <a:gd name="connsiteY613" fmla="*/ 492995 h 4305008"/>
              <a:gd name="connsiteX614" fmla="*/ 1571597 w 5593163"/>
              <a:gd name="connsiteY614" fmla="*/ 502060 h 4305008"/>
              <a:gd name="connsiteX615" fmla="*/ 1587809 w 5593163"/>
              <a:gd name="connsiteY615" fmla="*/ 503599 h 4305008"/>
              <a:gd name="connsiteX616" fmla="*/ 1587926 w 5593163"/>
              <a:gd name="connsiteY616" fmla="*/ 504747 h 4305008"/>
              <a:gd name="connsiteX617" fmla="*/ 2278092 w 5593163"/>
              <a:gd name="connsiteY617" fmla="*/ 1197788 h 4305008"/>
              <a:gd name="connsiteX618" fmla="*/ 2278598 w 5593163"/>
              <a:gd name="connsiteY618" fmla="*/ 1197851 h 4305008"/>
              <a:gd name="connsiteX619" fmla="*/ 2279138 w 5593163"/>
              <a:gd name="connsiteY619" fmla="*/ 1204541 h 4305008"/>
              <a:gd name="connsiteX620" fmla="*/ 2286602 w 5593163"/>
              <a:gd name="connsiteY620" fmla="*/ 1296998 h 4305008"/>
              <a:gd name="connsiteX621" fmla="*/ 2287973 w 5593163"/>
              <a:gd name="connsiteY621" fmla="*/ 1313979 h 4305008"/>
              <a:gd name="connsiteX622" fmla="*/ 2287380 w 5593163"/>
              <a:gd name="connsiteY622" fmla="*/ 1325419 h 4305008"/>
              <a:gd name="connsiteX623" fmla="*/ 2286881 w 5593163"/>
              <a:gd name="connsiteY623" fmla="*/ 1325386 h 4305008"/>
              <a:gd name="connsiteX624" fmla="*/ 2286855 w 5593163"/>
              <a:gd name="connsiteY624" fmla="*/ 1325881 h 4305008"/>
              <a:gd name="connsiteX625" fmla="*/ 2269736 w 5593163"/>
              <a:gd name="connsiteY625" fmla="*/ 1324255 h 4305008"/>
              <a:gd name="connsiteX626" fmla="*/ 2174310 w 5593163"/>
              <a:gd name="connsiteY626" fmla="*/ 1315193 h 4305008"/>
              <a:gd name="connsiteX627" fmla="*/ 2158093 w 5593163"/>
              <a:gd name="connsiteY627" fmla="*/ 1313653 h 4305008"/>
              <a:gd name="connsiteX628" fmla="*/ 2157977 w 5593163"/>
              <a:gd name="connsiteY628" fmla="*/ 1312505 h 4305008"/>
              <a:gd name="connsiteX629" fmla="*/ 1467811 w 5593163"/>
              <a:gd name="connsiteY629" fmla="*/ 619464 h 4305008"/>
              <a:gd name="connsiteX630" fmla="*/ 1467306 w 5593163"/>
              <a:gd name="connsiteY630" fmla="*/ 619401 h 4305008"/>
              <a:gd name="connsiteX631" fmla="*/ 1466767 w 5593163"/>
              <a:gd name="connsiteY631" fmla="*/ 612725 h 4305008"/>
              <a:gd name="connsiteX632" fmla="*/ 1459300 w 5593163"/>
              <a:gd name="connsiteY632" fmla="*/ 520249 h 4305008"/>
              <a:gd name="connsiteX633" fmla="*/ 1457930 w 5593163"/>
              <a:gd name="connsiteY633" fmla="*/ 503273 h 4305008"/>
              <a:gd name="connsiteX634" fmla="*/ 1457930 w 5593163"/>
              <a:gd name="connsiteY634" fmla="*/ 2200098 h 4305008"/>
              <a:gd name="connsiteX635" fmla="*/ 1458524 w 5593163"/>
              <a:gd name="connsiteY635" fmla="*/ 2188658 h 4305008"/>
              <a:gd name="connsiteX636" fmla="*/ 1459022 w 5593163"/>
              <a:gd name="connsiteY636" fmla="*/ 2188691 h 4305008"/>
              <a:gd name="connsiteX637" fmla="*/ 1459048 w 5593163"/>
              <a:gd name="connsiteY637" fmla="*/ 2188197 h 4305008"/>
              <a:gd name="connsiteX638" fmla="*/ 1476135 w 5593163"/>
              <a:gd name="connsiteY638" fmla="*/ 2189820 h 4305008"/>
              <a:gd name="connsiteX639" fmla="*/ 1571597 w 5593163"/>
              <a:gd name="connsiteY639" fmla="*/ 2198885 h 4305008"/>
              <a:gd name="connsiteX640" fmla="*/ 1587809 w 5593163"/>
              <a:gd name="connsiteY640" fmla="*/ 2200424 h 4305008"/>
              <a:gd name="connsiteX641" fmla="*/ 1587926 w 5593163"/>
              <a:gd name="connsiteY641" fmla="*/ 2201572 h 4305008"/>
              <a:gd name="connsiteX642" fmla="*/ 2278092 w 5593163"/>
              <a:gd name="connsiteY642" fmla="*/ 2894613 h 4305008"/>
              <a:gd name="connsiteX643" fmla="*/ 2278598 w 5593163"/>
              <a:gd name="connsiteY643" fmla="*/ 2894676 h 4305008"/>
              <a:gd name="connsiteX644" fmla="*/ 2279138 w 5593163"/>
              <a:gd name="connsiteY644" fmla="*/ 2901366 h 4305008"/>
              <a:gd name="connsiteX645" fmla="*/ 2286602 w 5593163"/>
              <a:gd name="connsiteY645" fmla="*/ 2993823 h 4305008"/>
              <a:gd name="connsiteX646" fmla="*/ 2287973 w 5593163"/>
              <a:gd name="connsiteY646" fmla="*/ 3010804 h 4305008"/>
              <a:gd name="connsiteX647" fmla="*/ 2287380 w 5593163"/>
              <a:gd name="connsiteY647" fmla="*/ 3022244 h 4305008"/>
              <a:gd name="connsiteX648" fmla="*/ 2286881 w 5593163"/>
              <a:gd name="connsiteY648" fmla="*/ 3022211 h 4305008"/>
              <a:gd name="connsiteX649" fmla="*/ 2286855 w 5593163"/>
              <a:gd name="connsiteY649" fmla="*/ 3022706 h 4305008"/>
              <a:gd name="connsiteX650" fmla="*/ 2269736 w 5593163"/>
              <a:gd name="connsiteY650" fmla="*/ 3021080 h 4305008"/>
              <a:gd name="connsiteX651" fmla="*/ 2174310 w 5593163"/>
              <a:gd name="connsiteY651" fmla="*/ 3012018 h 4305008"/>
              <a:gd name="connsiteX652" fmla="*/ 2158093 w 5593163"/>
              <a:gd name="connsiteY652" fmla="*/ 3010478 h 4305008"/>
              <a:gd name="connsiteX653" fmla="*/ 2157977 w 5593163"/>
              <a:gd name="connsiteY653" fmla="*/ 3009330 h 4305008"/>
              <a:gd name="connsiteX654" fmla="*/ 1467811 w 5593163"/>
              <a:gd name="connsiteY654" fmla="*/ 2316289 h 4305008"/>
              <a:gd name="connsiteX655" fmla="*/ 1467306 w 5593163"/>
              <a:gd name="connsiteY655" fmla="*/ 2316226 h 4305008"/>
              <a:gd name="connsiteX656" fmla="*/ 1466767 w 5593163"/>
              <a:gd name="connsiteY656" fmla="*/ 2309550 h 4305008"/>
              <a:gd name="connsiteX657" fmla="*/ 1459300 w 5593163"/>
              <a:gd name="connsiteY657" fmla="*/ 2217074 h 4305008"/>
              <a:gd name="connsiteX658" fmla="*/ 1457930 w 5593163"/>
              <a:gd name="connsiteY658" fmla="*/ 2200098 h 4305008"/>
              <a:gd name="connsiteX659" fmla="*/ 1457930 w 5593163"/>
              <a:gd name="connsiteY659" fmla="*/ 3896923 h 4305008"/>
              <a:gd name="connsiteX660" fmla="*/ 1458524 w 5593163"/>
              <a:gd name="connsiteY660" fmla="*/ 3885483 h 4305008"/>
              <a:gd name="connsiteX661" fmla="*/ 1459022 w 5593163"/>
              <a:gd name="connsiteY661" fmla="*/ 3885516 h 4305008"/>
              <a:gd name="connsiteX662" fmla="*/ 1459048 w 5593163"/>
              <a:gd name="connsiteY662" fmla="*/ 3885022 h 4305008"/>
              <a:gd name="connsiteX663" fmla="*/ 1476135 w 5593163"/>
              <a:gd name="connsiteY663" fmla="*/ 3886645 h 4305008"/>
              <a:gd name="connsiteX664" fmla="*/ 1571597 w 5593163"/>
              <a:gd name="connsiteY664" fmla="*/ 3895710 h 4305008"/>
              <a:gd name="connsiteX665" fmla="*/ 1587809 w 5593163"/>
              <a:gd name="connsiteY665" fmla="*/ 3897249 h 4305008"/>
              <a:gd name="connsiteX666" fmla="*/ 1587926 w 5593163"/>
              <a:gd name="connsiteY666" fmla="*/ 3898397 h 4305008"/>
              <a:gd name="connsiteX667" fmla="*/ 2148179 w 5593163"/>
              <a:gd name="connsiteY667" fmla="*/ 4255797 h 4305008"/>
              <a:gd name="connsiteX668" fmla="*/ 2176624 w 5593163"/>
              <a:gd name="connsiteY668" fmla="*/ 4305008 h 4305008"/>
              <a:gd name="connsiteX669" fmla="*/ 2025574 w 5593163"/>
              <a:gd name="connsiteY669" fmla="*/ 4305008 h 4305008"/>
              <a:gd name="connsiteX670" fmla="*/ 1973451 w 5593163"/>
              <a:gd name="connsiteY670" fmla="*/ 4241205 h 4305008"/>
              <a:gd name="connsiteX671" fmla="*/ 1601297 w 5593163"/>
              <a:gd name="connsiteY671" fmla="*/ 4029853 h 4305008"/>
              <a:gd name="connsiteX672" fmla="*/ 1700478 w 5593163"/>
              <a:gd name="connsiteY672" fmla="*/ 4271827 h 4305008"/>
              <a:gd name="connsiteX673" fmla="*/ 1727160 w 5593163"/>
              <a:gd name="connsiteY673" fmla="*/ 4305008 h 4305008"/>
              <a:gd name="connsiteX674" fmla="*/ 1573050 w 5593163"/>
              <a:gd name="connsiteY674" fmla="*/ 4305008 h 4305008"/>
              <a:gd name="connsiteX675" fmla="*/ 1542929 w 5593163"/>
              <a:gd name="connsiteY675" fmla="*/ 4254710 h 4305008"/>
              <a:gd name="connsiteX676" fmla="*/ 1467811 w 5593163"/>
              <a:gd name="connsiteY676" fmla="*/ 4013114 h 4305008"/>
              <a:gd name="connsiteX677" fmla="*/ 1467306 w 5593163"/>
              <a:gd name="connsiteY677" fmla="*/ 4013051 h 4305008"/>
              <a:gd name="connsiteX678" fmla="*/ 1466767 w 5593163"/>
              <a:gd name="connsiteY678" fmla="*/ 4006375 h 4305008"/>
              <a:gd name="connsiteX679" fmla="*/ 1459300 w 5593163"/>
              <a:gd name="connsiteY679" fmla="*/ 3913899 h 4305008"/>
              <a:gd name="connsiteX680" fmla="*/ 1457930 w 5593163"/>
              <a:gd name="connsiteY680" fmla="*/ 3896923 h 4305008"/>
              <a:gd name="connsiteX681" fmla="*/ 1457928 w 5593163"/>
              <a:gd name="connsiteY681" fmla="*/ 469318 h 4305008"/>
              <a:gd name="connsiteX682" fmla="*/ 1459298 w 5593163"/>
              <a:gd name="connsiteY682" fmla="*/ 452471 h 4305008"/>
              <a:gd name="connsiteX683" fmla="*/ 1466762 w 5593163"/>
              <a:gd name="connsiteY683" fmla="*/ 360740 h 4305008"/>
              <a:gd name="connsiteX684" fmla="*/ 1467303 w 5593163"/>
              <a:gd name="connsiteY684" fmla="*/ 354103 h 4305008"/>
              <a:gd name="connsiteX685" fmla="*/ 1467808 w 5593163"/>
              <a:gd name="connsiteY685" fmla="*/ 354040 h 4305008"/>
              <a:gd name="connsiteX686" fmla="*/ 1552022 w 5593163"/>
              <a:gd name="connsiteY686" fmla="*/ 96778 h 4305008"/>
              <a:gd name="connsiteX687" fmla="*/ 1614656 w 5593163"/>
              <a:gd name="connsiteY687" fmla="*/ 0 h 4305008"/>
              <a:gd name="connsiteX688" fmla="*/ 1783031 w 5593163"/>
              <a:gd name="connsiteY688" fmla="*/ 0 h 4305008"/>
              <a:gd name="connsiteX689" fmla="*/ 1714803 w 5593163"/>
              <a:gd name="connsiteY689" fmla="*/ 76659 h 4305008"/>
              <a:gd name="connsiteX690" fmla="*/ 1601295 w 5593163"/>
              <a:gd name="connsiteY690" fmla="*/ 337433 h 4305008"/>
              <a:gd name="connsiteX691" fmla="*/ 2040269 w 5593163"/>
              <a:gd name="connsiteY691" fmla="*/ 44350 h 4305008"/>
              <a:gd name="connsiteX692" fmla="*/ 2062497 w 5593163"/>
              <a:gd name="connsiteY692" fmla="*/ 0 h 4305008"/>
              <a:gd name="connsiteX693" fmla="*/ 2211135 w 5593163"/>
              <a:gd name="connsiteY693" fmla="*/ 0 h 4305008"/>
              <a:gd name="connsiteX694" fmla="*/ 2159296 w 5593163"/>
              <a:gd name="connsiteY694" fmla="*/ 95636 h 4305008"/>
              <a:gd name="connsiteX695" fmla="*/ 1587923 w 5593163"/>
              <a:gd name="connsiteY695" fmla="*/ 467856 h 4305008"/>
              <a:gd name="connsiteX696" fmla="*/ 1587807 w 5593163"/>
              <a:gd name="connsiteY696" fmla="*/ 468995 h 4305008"/>
              <a:gd name="connsiteX697" fmla="*/ 1571591 w 5593163"/>
              <a:gd name="connsiteY697" fmla="*/ 470523 h 4305008"/>
              <a:gd name="connsiteX698" fmla="*/ 1476164 w 5593163"/>
              <a:gd name="connsiteY698" fmla="*/ 479514 h 4305008"/>
              <a:gd name="connsiteX699" fmla="*/ 1459046 w 5593163"/>
              <a:gd name="connsiteY699" fmla="*/ 481127 h 4305008"/>
              <a:gd name="connsiteX700" fmla="*/ 1459020 w 5593163"/>
              <a:gd name="connsiteY700" fmla="*/ 480636 h 4305008"/>
              <a:gd name="connsiteX701" fmla="*/ 1458521 w 5593163"/>
              <a:gd name="connsiteY701" fmla="*/ 480669 h 4305008"/>
              <a:gd name="connsiteX702" fmla="*/ 1457928 w 5593163"/>
              <a:gd name="connsiteY702" fmla="*/ 469318 h 4305008"/>
              <a:gd name="connsiteX703" fmla="*/ 1457928 w 5593163"/>
              <a:gd name="connsiteY703" fmla="*/ 2166144 h 4305008"/>
              <a:gd name="connsiteX704" fmla="*/ 1459298 w 5593163"/>
              <a:gd name="connsiteY704" fmla="*/ 2149296 h 4305008"/>
              <a:gd name="connsiteX705" fmla="*/ 1466762 w 5593163"/>
              <a:gd name="connsiteY705" fmla="*/ 2057565 h 4305008"/>
              <a:gd name="connsiteX706" fmla="*/ 1467303 w 5593163"/>
              <a:gd name="connsiteY706" fmla="*/ 2050928 h 4305008"/>
              <a:gd name="connsiteX707" fmla="*/ 1467808 w 5593163"/>
              <a:gd name="connsiteY707" fmla="*/ 2050865 h 4305008"/>
              <a:gd name="connsiteX708" fmla="*/ 2157974 w 5593163"/>
              <a:gd name="connsiteY708" fmla="*/ 1363267 h 4305008"/>
              <a:gd name="connsiteX709" fmla="*/ 2158091 w 5593163"/>
              <a:gd name="connsiteY709" fmla="*/ 1362128 h 4305008"/>
              <a:gd name="connsiteX710" fmla="*/ 2174304 w 5593163"/>
              <a:gd name="connsiteY710" fmla="*/ 1360601 h 4305008"/>
              <a:gd name="connsiteX711" fmla="*/ 2269765 w 5593163"/>
              <a:gd name="connsiteY711" fmla="*/ 1351607 h 4305008"/>
              <a:gd name="connsiteX712" fmla="*/ 2286853 w 5593163"/>
              <a:gd name="connsiteY712" fmla="*/ 1349997 h 4305008"/>
              <a:gd name="connsiteX713" fmla="*/ 2286879 w 5593163"/>
              <a:gd name="connsiteY713" fmla="*/ 1350487 h 4305008"/>
              <a:gd name="connsiteX714" fmla="*/ 2287377 w 5593163"/>
              <a:gd name="connsiteY714" fmla="*/ 1350455 h 4305008"/>
              <a:gd name="connsiteX715" fmla="*/ 2287971 w 5593163"/>
              <a:gd name="connsiteY715" fmla="*/ 1361805 h 4305008"/>
              <a:gd name="connsiteX716" fmla="*/ 2286600 w 5593163"/>
              <a:gd name="connsiteY716" fmla="*/ 1378647 h 4305008"/>
              <a:gd name="connsiteX717" fmla="*/ 2279133 w 5593163"/>
              <a:gd name="connsiteY717" fmla="*/ 1470397 h 4305008"/>
              <a:gd name="connsiteX718" fmla="*/ 2278595 w 5593163"/>
              <a:gd name="connsiteY718" fmla="*/ 1477021 h 4305008"/>
              <a:gd name="connsiteX719" fmla="*/ 2278089 w 5593163"/>
              <a:gd name="connsiteY719" fmla="*/ 1477083 h 4305008"/>
              <a:gd name="connsiteX720" fmla="*/ 1587923 w 5593163"/>
              <a:gd name="connsiteY720" fmla="*/ 2164681 h 4305008"/>
              <a:gd name="connsiteX721" fmla="*/ 1587807 w 5593163"/>
              <a:gd name="connsiteY721" fmla="*/ 2165820 h 4305008"/>
              <a:gd name="connsiteX722" fmla="*/ 1571591 w 5593163"/>
              <a:gd name="connsiteY722" fmla="*/ 2167348 h 4305008"/>
              <a:gd name="connsiteX723" fmla="*/ 1476164 w 5593163"/>
              <a:gd name="connsiteY723" fmla="*/ 2176339 h 4305008"/>
              <a:gd name="connsiteX724" fmla="*/ 1459046 w 5593163"/>
              <a:gd name="connsiteY724" fmla="*/ 2177952 h 4305008"/>
              <a:gd name="connsiteX725" fmla="*/ 1459020 w 5593163"/>
              <a:gd name="connsiteY725" fmla="*/ 2177461 h 4305008"/>
              <a:gd name="connsiteX726" fmla="*/ 1458521 w 5593163"/>
              <a:gd name="connsiteY726" fmla="*/ 2177494 h 4305008"/>
              <a:gd name="connsiteX727" fmla="*/ 1457928 w 5593163"/>
              <a:gd name="connsiteY727" fmla="*/ 2166144 h 4305008"/>
              <a:gd name="connsiteX728" fmla="*/ 1457928 w 5593163"/>
              <a:gd name="connsiteY728" fmla="*/ 3862969 h 4305008"/>
              <a:gd name="connsiteX729" fmla="*/ 1459298 w 5593163"/>
              <a:gd name="connsiteY729" fmla="*/ 3846121 h 4305008"/>
              <a:gd name="connsiteX730" fmla="*/ 1466762 w 5593163"/>
              <a:gd name="connsiteY730" fmla="*/ 3754390 h 4305008"/>
              <a:gd name="connsiteX731" fmla="*/ 1467303 w 5593163"/>
              <a:gd name="connsiteY731" fmla="*/ 3747753 h 4305008"/>
              <a:gd name="connsiteX732" fmla="*/ 1467808 w 5593163"/>
              <a:gd name="connsiteY732" fmla="*/ 3747690 h 4305008"/>
              <a:gd name="connsiteX733" fmla="*/ 2157974 w 5593163"/>
              <a:gd name="connsiteY733" fmla="*/ 3060092 h 4305008"/>
              <a:gd name="connsiteX734" fmla="*/ 2158091 w 5593163"/>
              <a:gd name="connsiteY734" fmla="*/ 3058953 h 4305008"/>
              <a:gd name="connsiteX735" fmla="*/ 2174304 w 5593163"/>
              <a:gd name="connsiteY735" fmla="*/ 3057426 h 4305008"/>
              <a:gd name="connsiteX736" fmla="*/ 2269765 w 5593163"/>
              <a:gd name="connsiteY736" fmla="*/ 3048432 h 4305008"/>
              <a:gd name="connsiteX737" fmla="*/ 2286853 w 5593163"/>
              <a:gd name="connsiteY737" fmla="*/ 3046822 h 4305008"/>
              <a:gd name="connsiteX738" fmla="*/ 2286879 w 5593163"/>
              <a:gd name="connsiteY738" fmla="*/ 3047312 h 4305008"/>
              <a:gd name="connsiteX739" fmla="*/ 2287377 w 5593163"/>
              <a:gd name="connsiteY739" fmla="*/ 3047280 h 4305008"/>
              <a:gd name="connsiteX740" fmla="*/ 2287971 w 5593163"/>
              <a:gd name="connsiteY740" fmla="*/ 3058630 h 4305008"/>
              <a:gd name="connsiteX741" fmla="*/ 2286600 w 5593163"/>
              <a:gd name="connsiteY741" fmla="*/ 3075472 h 4305008"/>
              <a:gd name="connsiteX742" fmla="*/ 2279133 w 5593163"/>
              <a:gd name="connsiteY742" fmla="*/ 3167222 h 4305008"/>
              <a:gd name="connsiteX743" fmla="*/ 2278595 w 5593163"/>
              <a:gd name="connsiteY743" fmla="*/ 3173846 h 4305008"/>
              <a:gd name="connsiteX744" fmla="*/ 2278089 w 5593163"/>
              <a:gd name="connsiteY744" fmla="*/ 3173908 h 4305008"/>
              <a:gd name="connsiteX745" fmla="*/ 1587923 w 5593163"/>
              <a:gd name="connsiteY745" fmla="*/ 3861506 h 4305008"/>
              <a:gd name="connsiteX746" fmla="*/ 1587807 w 5593163"/>
              <a:gd name="connsiteY746" fmla="*/ 3862645 h 4305008"/>
              <a:gd name="connsiteX747" fmla="*/ 1571591 w 5593163"/>
              <a:gd name="connsiteY747" fmla="*/ 3864173 h 4305008"/>
              <a:gd name="connsiteX748" fmla="*/ 1476164 w 5593163"/>
              <a:gd name="connsiteY748" fmla="*/ 3873164 h 4305008"/>
              <a:gd name="connsiteX749" fmla="*/ 1459046 w 5593163"/>
              <a:gd name="connsiteY749" fmla="*/ 3874777 h 4305008"/>
              <a:gd name="connsiteX750" fmla="*/ 1459020 w 5593163"/>
              <a:gd name="connsiteY750" fmla="*/ 3874286 h 4305008"/>
              <a:gd name="connsiteX751" fmla="*/ 1458521 w 5593163"/>
              <a:gd name="connsiteY751" fmla="*/ 3874319 h 4305008"/>
              <a:gd name="connsiteX752" fmla="*/ 1457928 w 5593163"/>
              <a:gd name="connsiteY752" fmla="*/ 3862969 h 4305008"/>
              <a:gd name="connsiteX753" fmla="*/ 750739 w 5593163"/>
              <a:gd name="connsiteY753" fmla="*/ 1181049 h 4305008"/>
              <a:gd name="connsiteX754" fmla="*/ 1294048 w 5593163"/>
              <a:gd name="connsiteY754" fmla="*/ 636203 h 4305008"/>
              <a:gd name="connsiteX755" fmla="*/ 750739 w 5593163"/>
              <a:gd name="connsiteY755" fmla="*/ 1181049 h 4305008"/>
              <a:gd name="connsiteX756" fmla="*/ 750739 w 5593163"/>
              <a:gd name="connsiteY756" fmla="*/ 1493690 h 4305008"/>
              <a:gd name="connsiteX757" fmla="*/ 1294048 w 5593163"/>
              <a:gd name="connsiteY757" fmla="*/ 2034258 h 4305008"/>
              <a:gd name="connsiteX758" fmla="*/ 750739 w 5593163"/>
              <a:gd name="connsiteY758" fmla="*/ 1493690 h 4305008"/>
              <a:gd name="connsiteX759" fmla="*/ 750739 w 5593163"/>
              <a:gd name="connsiteY759" fmla="*/ 2877874 h 4305008"/>
              <a:gd name="connsiteX760" fmla="*/ 1294048 w 5593163"/>
              <a:gd name="connsiteY760" fmla="*/ 2333028 h 4305008"/>
              <a:gd name="connsiteX761" fmla="*/ 750739 w 5593163"/>
              <a:gd name="connsiteY761" fmla="*/ 2877874 h 4305008"/>
              <a:gd name="connsiteX762" fmla="*/ 750739 w 5593163"/>
              <a:gd name="connsiteY762" fmla="*/ 3190516 h 4305008"/>
              <a:gd name="connsiteX763" fmla="*/ 1294048 w 5593163"/>
              <a:gd name="connsiteY763" fmla="*/ 3731083 h 4305008"/>
              <a:gd name="connsiteX764" fmla="*/ 750739 w 5593163"/>
              <a:gd name="connsiteY764" fmla="*/ 3190516 h 4305008"/>
              <a:gd name="connsiteX765" fmla="*/ 718720 w 5593163"/>
              <a:gd name="connsiteY765" fmla="*/ 4305008 h 4305008"/>
              <a:gd name="connsiteX766" fmla="*/ 747165 w 5593163"/>
              <a:gd name="connsiteY766" fmla="*/ 4255797 h 4305008"/>
              <a:gd name="connsiteX767" fmla="*/ 1307418 w 5593163"/>
              <a:gd name="connsiteY767" fmla="*/ 3898397 h 4305008"/>
              <a:gd name="connsiteX768" fmla="*/ 1307535 w 5593163"/>
              <a:gd name="connsiteY768" fmla="*/ 3897249 h 4305008"/>
              <a:gd name="connsiteX769" fmla="*/ 1323748 w 5593163"/>
              <a:gd name="connsiteY769" fmla="*/ 3895710 h 4305008"/>
              <a:gd name="connsiteX770" fmla="*/ 1419209 w 5593163"/>
              <a:gd name="connsiteY770" fmla="*/ 3886645 h 4305008"/>
              <a:gd name="connsiteX771" fmla="*/ 1436297 w 5593163"/>
              <a:gd name="connsiteY771" fmla="*/ 3885022 h 4305008"/>
              <a:gd name="connsiteX772" fmla="*/ 1436323 w 5593163"/>
              <a:gd name="connsiteY772" fmla="*/ 3885516 h 4305008"/>
              <a:gd name="connsiteX773" fmla="*/ 1436821 w 5593163"/>
              <a:gd name="connsiteY773" fmla="*/ 3885483 h 4305008"/>
              <a:gd name="connsiteX774" fmla="*/ 1437415 w 5593163"/>
              <a:gd name="connsiteY774" fmla="*/ 3896923 h 4305008"/>
              <a:gd name="connsiteX775" fmla="*/ 1436044 w 5593163"/>
              <a:gd name="connsiteY775" fmla="*/ 3913899 h 4305008"/>
              <a:gd name="connsiteX776" fmla="*/ 1428577 w 5593163"/>
              <a:gd name="connsiteY776" fmla="*/ 4006375 h 4305008"/>
              <a:gd name="connsiteX777" fmla="*/ 1428039 w 5593163"/>
              <a:gd name="connsiteY777" fmla="*/ 4013051 h 4305008"/>
              <a:gd name="connsiteX778" fmla="*/ 1427533 w 5593163"/>
              <a:gd name="connsiteY778" fmla="*/ 4013114 h 4305008"/>
              <a:gd name="connsiteX779" fmla="*/ 1352416 w 5593163"/>
              <a:gd name="connsiteY779" fmla="*/ 4254710 h 4305008"/>
              <a:gd name="connsiteX780" fmla="*/ 1322295 w 5593163"/>
              <a:gd name="connsiteY780" fmla="*/ 4305008 h 4305008"/>
              <a:gd name="connsiteX781" fmla="*/ 1168185 w 5593163"/>
              <a:gd name="connsiteY781" fmla="*/ 4305008 h 4305008"/>
              <a:gd name="connsiteX782" fmla="*/ 1194867 w 5593163"/>
              <a:gd name="connsiteY782" fmla="*/ 4271827 h 4305008"/>
              <a:gd name="connsiteX783" fmla="*/ 1294048 w 5593163"/>
              <a:gd name="connsiteY783" fmla="*/ 4029853 h 4305008"/>
              <a:gd name="connsiteX784" fmla="*/ 921894 w 5593163"/>
              <a:gd name="connsiteY784" fmla="*/ 4241205 h 4305008"/>
              <a:gd name="connsiteX785" fmla="*/ 869771 w 5593163"/>
              <a:gd name="connsiteY785" fmla="*/ 4305008 h 4305008"/>
              <a:gd name="connsiteX786" fmla="*/ 684209 w 5593163"/>
              <a:gd name="connsiteY786" fmla="*/ 0 h 4305008"/>
              <a:gd name="connsiteX787" fmla="*/ 832847 w 5593163"/>
              <a:gd name="connsiteY787" fmla="*/ 0 h 4305008"/>
              <a:gd name="connsiteX788" fmla="*/ 855075 w 5593163"/>
              <a:gd name="connsiteY788" fmla="*/ 44350 h 4305008"/>
              <a:gd name="connsiteX789" fmla="*/ 1294048 w 5593163"/>
              <a:gd name="connsiteY789" fmla="*/ 337433 h 4305008"/>
              <a:gd name="connsiteX790" fmla="*/ 1180541 w 5593163"/>
              <a:gd name="connsiteY790" fmla="*/ 76659 h 4305008"/>
              <a:gd name="connsiteX791" fmla="*/ 1112313 w 5593163"/>
              <a:gd name="connsiteY791" fmla="*/ 0 h 4305008"/>
              <a:gd name="connsiteX792" fmla="*/ 1280688 w 5593163"/>
              <a:gd name="connsiteY792" fmla="*/ 0 h 4305008"/>
              <a:gd name="connsiteX793" fmla="*/ 1343322 w 5593163"/>
              <a:gd name="connsiteY793" fmla="*/ 96778 h 4305008"/>
              <a:gd name="connsiteX794" fmla="*/ 1427534 w 5593163"/>
              <a:gd name="connsiteY794" fmla="*/ 354040 h 4305008"/>
              <a:gd name="connsiteX795" fmla="*/ 1428040 w 5593163"/>
              <a:gd name="connsiteY795" fmla="*/ 354102 h 4305008"/>
              <a:gd name="connsiteX796" fmla="*/ 1428580 w 5593163"/>
              <a:gd name="connsiteY796" fmla="*/ 360740 h 4305008"/>
              <a:gd name="connsiteX797" fmla="*/ 1436044 w 5593163"/>
              <a:gd name="connsiteY797" fmla="*/ 452471 h 4305008"/>
              <a:gd name="connsiteX798" fmla="*/ 1437415 w 5593163"/>
              <a:gd name="connsiteY798" fmla="*/ 469318 h 4305008"/>
              <a:gd name="connsiteX799" fmla="*/ 1436822 w 5593163"/>
              <a:gd name="connsiteY799" fmla="*/ 480669 h 4305008"/>
              <a:gd name="connsiteX800" fmla="*/ 1436323 w 5593163"/>
              <a:gd name="connsiteY800" fmla="*/ 480636 h 4305008"/>
              <a:gd name="connsiteX801" fmla="*/ 1436297 w 5593163"/>
              <a:gd name="connsiteY801" fmla="*/ 481127 h 4305008"/>
              <a:gd name="connsiteX802" fmla="*/ 1419178 w 5593163"/>
              <a:gd name="connsiteY802" fmla="*/ 479514 h 4305008"/>
              <a:gd name="connsiteX803" fmla="*/ 1323752 w 5593163"/>
              <a:gd name="connsiteY803" fmla="*/ 470523 h 4305008"/>
              <a:gd name="connsiteX804" fmla="*/ 1307535 w 5593163"/>
              <a:gd name="connsiteY804" fmla="*/ 468995 h 4305008"/>
              <a:gd name="connsiteX805" fmla="*/ 1307419 w 5593163"/>
              <a:gd name="connsiteY805" fmla="*/ 467856 h 4305008"/>
              <a:gd name="connsiteX806" fmla="*/ 736048 w 5593163"/>
              <a:gd name="connsiteY806" fmla="*/ 95636 h 4305008"/>
              <a:gd name="connsiteX807" fmla="*/ 607372 w 5593163"/>
              <a:gd name="connsiteY807" fmla="*/ 1313979 h 4305008"/>
              <a:gd name="connsiteX808" fmla="*/ 608742 w 5593163"/>
              <a:gd name="connsiteY808" fmla="*/ 1296998 h 4305008"/>
              <a:gd name="connsiteX809" fmla="*/ 616206 w 5593163"/>
              <a:gd name="connsiteY809" fmla="*/ 1204541 h 4305008"/>
              <a:gd name="connsiteX810" fmla="*/ 616747 w 5593163"/>
              <a:gd name="connsiteY810" fmla="*/ 1197851 h 4305008"/>
              <a:gd name="connsiteX811" fmla="*/ 617252 w 5593163"/>
              <a:gd name="connsiteY811" fmla="*/ 1197788 h 4305008"/>
              <a:gd name="connsiteX812" fmla="*/ 1307418 w 5593163"/>
              <a:gd name="connsiteY812" fmla="*/ 504747 h 4305008"/>
              <a:gd name="connsiteX813" fmla="*/ 1307535 w 5593163"/>
              <a:gd name="connsiteY813" fmla="*/ 503599 h 4305008"/>
              <a:gd name="connsiteX814" fmla="*/ 1323748 w 5593163"/>
              <a:gd name="connsiteY814" fmla="*/ 502060 h 4305008"/>
              <a:gd name="connsiteX815" fmla="*/ 1419209 w 5593163"/>
              <a:gd name="connsiteY815" fmla="*/ 492995 h 4305008"/>
              <a:gd name="connsiteX816" fmla="*/ 1436297 w 5593163"/>
              <a:gd name="connsiteY816" fmla="*/ 491372 h 4305008"/>
              <a:gd name="connsiteX817" fmla="*/ 1436323 w 5593163"/>
              <a:gd name="connsiteY817" fmla="*/ 491866 h 4305008"/>
              <a:gd name="connsiteX818" fmla="*/ 1436821 w 5593163"/>
              <a:gd name="connsiteY818" fmla="*/ 491833 h 4305008"/>
              <a:gd name="connsiteX819" fmla="*/ 1437415 w 5593163"/>
              <a:gd name="connsiteY819" fmla="*/ 503273 h 4305008"/>
              <a:gd name="connsiteX820" fmla="*/ 1436044 w 5593163"/>
              <a:gd name="connsiteY820" fmla="*/ 520249 h 4305008"/>
              <a:gd name="connsiteX821" fmla="*/ 1428577 w 5593163"/>
              <a:gd name="connsiteY821" fmla="*/ 612725 h 4305008"/>
              <a:gd name="connsiteX822" fmla="*/ 1428039 w 5593163"/>
              <a:gd name="connsiteY822" fmla="*/ 619401 h 4305008"/>
              <a:gd name="connsiteX823" fmla="*/ 1427533 w 5593163"/>
              <a:gd name="connsiteY823" fmla="*/ 619464 h 4305008"/>
              <a:gd name="connsiteX824" fmla="*/ 737367 w 5593163"/>
              <a:gd name="connsiteY824" fmla="*/ 1312505 h 4305008"/>
              <a:gd name="connsiteX825" fmla="*/ 737251 w 5593163"/>
              <a:gd name="connsiteY825" fmla="*/ 1313653 h 4305008"/>
              <a:gd name="connsiteX826" fmla="*/ 721035 w 5593163"/>
              <a:gd name="connsiteY826" fmla="*/ 1315193 h 4305008"/>
              <a:gd name="connsiteX827" fmla="*/ 625608 w 5593163"/>
              <a:gd name="connsiteY827" fmla="*/ 1324255 h 4305008"/>
              <a:gd name="connsiteX828" fmla="*/ 608490 w 5593163"/>
              <a:gd name="connsiteY828" fmla="*/ 1325881 h 4305008"/>
              <a:gd name="connsiteX829" fmla="*/ 608464 w 5593163"/>
              <a:gd name="connsiteY829" fmla="*/ 1325386 h 4305008"/>
              <a:gd name="connsiteX830" fmla="*/ 607965 w 5593163"/>
              <a:gd name="connsiteY830" fmla="*/ 1325419 h 4305008"/>
              <a:gd name="connsiteX831" fmla="*/ 607372 w 5593163"/>
              <a:gd name="connsiteY831" fmla="*/ 1313979 h 4305008"/>
              <a:gd name="connsiteX832" fmla="*/ 607372 w 5593163"/>
              <a:gd name="connsiteY832" fmla="*/ 1361805 h 4305008"/>
              <a:gd name="connsiteX833" fmla="*/ 607966 w 5593163"/>
              <a:gd name="connsiteY833" fmla="*/ 1350455 h 4305008"/>
              <a:gd name="connsiteX834" fmla="*/ 608464 w 5593163"/>
              <a:gd name="connsiteY834" fmla="*/ 1350487 h 4305008"/>
              <a:gd name="connsiteX835" fmla="*/ 608490 w 5593163"/>
              <a:gd name="connsiteY835" fmla="*/ 1349997 h 4305008"/>
              <a:gd name="connsiteX836" fmla="*/ 625577 w 5593163"/>
              <a:gd name="connsiteY836" fmla="*/ 1351607 h 4305008"/>
              <a:gd name="connsiteX837" fmla="*/ 721039 w 5593163"/>
              <a:gd name="connsiteY837" fmla="*/ 1360601 h 4305008"/>
              <a:gd name="connsiteX838" fmla="*/ 737251 w 5593163"/>
              <a:gd name="connsiteY838" fmla="*/ 1362128 h 4305008"/>
              <a:gd name="connsiteX839" fmla="*/ 737368 w 5593163"/>
              <a:gd name="connsiteY839" fmla="*/ 1363267 h 4305008"/>
              <a:gd name="connsiteX840" fmla="*/ 1427534 w 5593163"/>
              <a:gd name="connsiteY840" fmla="*/ 2050865 h 4305008"/>
              <a:gd name="connsiteX841" fmla="*/ 1428040 w 5593163"/>
              <a:gd name="connsiteY841" fmla="*/ 2050928 h 4305008"/>
              <a:gd name="connsiteX842" fmla="*/ 1428580 w 5593163"/>
              <a:gd name="connsiteY842" fmla="*/ 2057565 h 4305008"/>
              <a:gd name="connsiteX843" fmla="*/ 1436044 w 5593163"/>
              <a:gd name="connsiteY843" fmla="*/ 2149296 h 4305008"/>
              <a:gd name="connsiteX844" fmla="*/ 1437415 w 5593163"/>
              <a:gd name="connsiteY844" fmla="*/ 2166144 h 4305008"/>
              <a:gd name="connsiteX845" fmla="*/ 1436822 w 5593163"/>
              <a:gd name="connsiteY845" fmla="*/ 2177494 h 4305008"/>
              <a:gd name="connsiteX846" fmla="*/ 1436323 w 5593163"/>
              <a:gd name="connsiteY846" fmla="*/ 2177461 h 4305008"/>
              <a:gd name="connsiteX847" fmla="*/ 1436297 w 5593163"/>
              <a:gd name="connsiteY847" fmla="*/ 2177952 h 4305008"/>
              <a:gd name="connsiteX848" fmla="*/ 1419178 w 5593163"/>
              <a:gd name="connsiteY848" fmla="*/ 2176339 h 4305008"/>
              <a:gd name="connsiteX849" fmla="*/ 1323752 w 5593163"/>
              <a:gd name="connsiteY849" fmla="*/ 2167348 h 4305008"/>
              <a:gd name="connsiteX850" fmla="*/ 1307535 w 5593163"/>
              <a:gd name="connsiteY850" fmla="*/ 2165820 h 4305008"/>
              <a:gd name="connsiteX851" fmla="*/ 1307419 w 5593163"/>
              <a:gd name="connsiteY851" fmla="*/ 2164681 h 4305008"/>
              <a:gd name="connsiteX852" fmla="*/ 617253 w 5593163"/>
              <a:gd name="connsiteY852" fmla="*/ 1477083 h 4305008"/>
              <a:gd name="connsiteX853" fmla="*/ 616748 w 5593163"/>
              <a:gd name="connsiteY853" fmla="*/ 1477021 h 4305008"/>
              <a:gd name="connsiteX854" fmla="*/ 616209 w 5593163"/>
              <a:gd name="connsiteY854" fmla="*/ 1470397 h 4305008"/>
              <a:gd name="connsiteX855" fmla="*/ 608742 w 5593163"/>
              <a:gd name="connsiteY855" fmla="*/ 1378647 h 4305008"/>
              <a:gd name="connsiteX856" fmla="*/ 607372 w 5593163"/>
              <a:gd name="connsiteY856" fmla="*/ 1361805 h 4305008"/>
              <a:gd name="connsiteX857" fmla="*/ 607372 w 5593163"/>
              <a:gd name="connsiteY857" fmla="*/ 3010804 h 4305008"/>
              <a:gd name="connsiteX858" fmla="*/ 608742 w 5593163"/>
              <a:gd name="connsiteY858" fmla="*/ 2993823 h 4305008"/>
              <a:gd name="connsiteX859" fmla="*/ 616206 w 5593163"/>
              <a:gd name="connsiteY859" fmla="*/ 2901366 h 4305008"/>
              <a:gd name="connsiteX860" fmla="*/ 616747 w 5593163"/>
              <a:gd name="connsiteY860" fmla="*/ 2894676 h 4305008"/>
              <a:gd name="connsiteX861" fmla="*/ 617252 w 5593163"/>
              <a:gd name="connsiteY861" fmla="*/ 2894613 h 4305008"/>
              <a:gd name="connsiteX862" fmla="*/ 1307418 w 5593163"/>
              <a:gd name="connsiteY862" fmla="*/ 2201572 h 4305008"/>
              <a:gd name="connsiteX863" fmla="*/ 1307535 w 5593163"/>
              <a:gd name="connsiteY863" fmla="*/ 2200424 h 4305008"/>
              <a:gd name="connsiteX864" fmla="*/ 1323748 w 5593163"/>
              <a:gd name="connsiteY864" fmla="*/ 2198885 h 4305008"/>
              <a:gd name="connsiteX865" fmla="*/ 1419209 w 5593163"/>
              <a:gd name="connsiteY865" fmla="*/ 2189820 h 4305008"/>
              <a:gd name="connsiteX866" fmla="*/ 1436297 w 5593163"/>
              <a:gd name="connsiteY866" fmla="*/ 2188197 h 4305008"/>
              <a:gd name="connsiteX867" fmla="*/ 1436323 w 5593163"/>
              <a:gd name="connsiteY867" fmla="*/ 2188691 h 4305008"/>
              <a:gd name="connsiteX868" fmla="*/ 1436821 w 5593163"/>
              <a:gd name="connsiteY868" fmla="*/ 2188658 h 4305008"/>
              <a:gd name="connsiteX869" fmla="*/ 1437415 w 5593163"/>
              <a:gd name="connsiteY869" fmla="*/ 2200098 h 4305008"/>
              <a:gd name="connsiteX870" fmla="*/ 1436044 w 5593163"/>
              <a:gd name="connsiteY870" fmla="*/ 2217074 h 4305008"/>
              <a:gd name="connsiteX871" fmla="*/ 1428577 w 5593163"/>
              <a:gd name="connsiteY871" fmla="*/ 2309550 h 4305008"/>
              <a:gd name="connsiteX872" fmla="*/ 1428039 w 5593163"/>
              <a:gd name="connsiteY872" fmla="*/ 2316226 h 4305008"/>
              <a:gd name="connsiteX873" fmla="*/ 1427533 w 5593163"/>
              <a:gd name="connsiteY873" fmla="*/ 2316289 h 4305008"/>
              <a:gd name="connsiteX874" fmla="*/ 737367 w 5593163"/>
              <a:gd name="connsiteY874" fmla="*/ 3009330 h 4305008"/>
              <a:gd name="connsiteX875" fmla="*/ 737251 w 5593163"/>
              <a:gd name="connsiteY875" fmla="*/ 3010478 h 4305008"/>
              <a:gd name="connsiteX876" fmla="*/ 721035 w 5593163"/>
              <a:gd name="connsiteY876" fmla="*/ 3012018 h 4305008"/>
              <a:gd name="connsiteX877" fmla="*/ 625608 w 5593163"/>
              <a:gd name="connsiteY877" fmla="*/ 3021080 h 4305008"/>
              <a:gd name="connsiteX878" fmla="*/ 608490 w 5593163"/>
              <a:gd name="connsiteY878" fmla="*/ 3022706 h 4305008"/>
              <a:gd name="connsiteX879" fmla="*/ 608464 w 5593163"/>
              <a:gd name="connsiteY879" fmla="*/ 3022211 h 4305008"/>
              <a:gd name="connsiteX880" fmla="*/ 607965 w 5593163"/>
              <a:gd name="connsiteY880" fmla="*/ 3022244 h 4305008"/>
              <a:gd name="connsiteX881" fmla="*/ 607372 w 5593163"/>
              <a:gd name="connsiteY881" fmla="*/ 3010804 h 4305008"/>
              <a:gd name="connsiteX882" fmla="*/ 607372 w 5593163"/>
              <a:gd name="connsiteY882" fmla="*/ 3058630 h 4305008"/>
              <a:gd name="connsiteX883" fmla="*/ 607966 w 5593163"/>
              <a:gd name="connsiteY883" fmla="*/ 3047280 h 4305008"/>
              <a:gd name="connsiteX884" fmla="*/ 608464 w 5593163"/>
              <a:gd name="connsiteY884" fmla="*/ 3047312 h 4305008"/>
              <a:gd name="connsiteX885" fmla="*/ 608490 w 5593163"/>
              <a:gd name="connsiteY885" fmla="*/ 3046822 h 4305008"/>
              <a:gd name="connsiteX886" fmla="*/ 625577 w 5593163"/>
              <a:gd name="connsiteY886" fmla="*/ 3048432 h 4305008"/>
              <a:gd name="connsiteX887" fmla="*/ 721039 w 5593163"/>
              <a:gd name="connsiteY887" fmla="*/ 3057426 h 4305008"/>
              <a:gd name="connsiteX888" fmla="*/ 737251 w 5593163"/>
              <a:gd name="connsiteY888" fmla="*/ 3058953 h 4305008"/>
              <a:gd name="connsiteX889" fmla="*/ 737368 w 5593163"/>
              <a:gd name="connsiteY889" fmla="*/ 3060092 h 4305008"/>
              <a:gd name="connsiteX890" fmla="*/ 1427534 w 5593163"/>
              <a:gd name="connsiteY890" fmla="*/ 3747690 h 4305008"/>
              <a:gd name="connsiteX891" fmla="*/ 1428040 w 5593163"/>
              <a:gd name="connsiteY891" fmla="*/ 3747753 h 4305008"/>
              <a:gd name="connsiteX892" fmla="*/ 1428580 w 5593163"/>
              <a:gd name="connsiteY892" fmla="*/ 3754390 h 4305008"/>
              <a:gd name="connsiteX893" fmla="*/ 1436044 w 5593163"/>
              <a:gd name="connsiteY893" fmla="*/ 3846121 h 4305008"/>
              <a:gd name="connsiteX894" fmla="*/ 1437415 w 5593163"/>
              <a:gd name="connsiteY894" fmla="*/ 3862969 h 4305008"/>
              <a:gd name="connsiteX895" fmla="*/ 1436822 w 5593163"/>
              <a:gd name="connsiteY895" fmla="*/ 3874319 h 4305008"/>
              <a:gd name="connsiteX896" fmla="*/ 1436323 w 5593163"/>
              <a:gd name="connsiteY896" fmla="*/ 3874286 h 4305008"/>
              <a:gd name="connsiteX897" fmla="*/ 1436297 w 5593163"/>
              <a:gd name="connsiteY897" fmla="*/ 3874777 h 4305008"/>
              <a:gd name="connsiteX898" fmla="*/ 1419178 w 5593163"/>
              <a:gd name="connsiteY898" fmla="*/ 3873164 h 4305008"/>
              <a:gd name="connsiteX899" fmla="*/ 1323752 w 5593163"/>
              <a:gd name="connsiteY899" fmla="*/ 3864173 h 4305008"/>
              <a:gd name="connsiteX900" fmla="*/ 1307535 w 5593163"/>
              <a:gd name="connsiteY900" fmla="*/ 3862645 h 4305008"/>
              <a:gd name="connsiteX901" fmla="*/ 1307419 w 5593163"/>
              <a:gd name="connsiteY901" fmla="*/ 3861506 h 4305008"/>
              <a:gd name="connsiteX902" fmla="*/ 617253 w 5593163"/>
              <a:gd name="connsiteY902" fmla="*/ 3173908 h 4305008"/>
              <a:gd name="connsiteX903" fmla="*/ 616748 w 5593163"/>
              <a:gd name="connsiteY903" fmla="*/ 3173846 h 4305008"/>
              <a:gd name="connsiteX904" fmla="*/ 616209 w 5593163"/>
              <a:gd name="connsiteY904" fmla="*/ 3167222 h 4305008"/>
              <a:gd name="connsiteX905" fmla="*/ 608742 w 5593163"/>
              <a:gd name="connsiteY905" fmla="*/ 3075472 h 4305008"/>
              <a:gd name="connsiteX906" fmla="*/ 607372 w 5593163"/>
              <a:gd name="connsiteY906" fmla="*/ 3058630 h 4305008"/>
              <a:gd name="connsiteX907" fmla="*/ 0 w 5593163"/>
              <a:gd name="connsiteY907" fmla="*/ 116373 h 4305008"/>
              <a:gd name="connsiteX908" fmla="*/ 0 w 5593163"/>
              <a:gd name="connsiteY908" fmla="*/ 0 h 4305008"/>
              <a:gd name="connsiteX909" fmla="*/ 90880 w 5593163"/>
              <a:gd name="connsiteY909" fmla="*/ 0 h 4305008"/>
              <a:gd name="connsiteX910" fmla="*/ 22652 w 5593163"/>
              <a:gd name="connsiteY910" fmla="*/ 76659 h 4305008"/>
              <a:gd name="connsiteX911" fmla="*/ 0 w 5593163"/>
              <a:gd name="connsiteY911" fmla="*/ 443121 h 4305008"/>
              <a:gd name="connsiteX912" fmla="*/ 0 w 5593163"/>
              <a:gd name="connsiteY912" fmla="*/ 311637 h 4305008"/>
              <a:gd name="connsiteX913" fmla="*/ 82171 w 5593163"/>
              <a:gd name="connsiteY913" fmla="*/ 276703 h 4305008"/>
              <a:gd name="connsiteX914" fmla="*/ 348118 w 5593163"/>
              <a:gd name="connsiteY914" fmla="*/ 44350 h 4305008"/>
              <a:gd name="connsiteX915" fmla="*/ 370347 w 5593163"/>
              <a:gd name="connsiteY915" fmla="*/ 0 h 4305008"/>
              <a:gd name="connsiteX916" fmla="*/ 518984 w 5593163"/>
              <a:gd name="connsiteY916" fmla="*/ 0 h 4305008"/>
              <a:gd name="connsiteX917" fmla="*/ 467145 w 5593163"/>
              <a:gd name="connsiteY917" fmla="*/ 95636 h 4305008"/>
              <a:gd name="connsiteX918" fmla="*/ 13323 w 5593163"/>
              <a:gd name="connsiteY918" fmla="*/ 439959 h 4305008"/>
              <a:gd name="connsiteX919" fmla="*/ 0 w 5593163"/>
              <a:gd name="connsiteY919" fmla="*/ 1070142 h 4305008"/>
              <a:gd name="connsiteX920" fmla="*/ 0 w 5593163"/>
              <a:gd name="connsiteY920" fmla="*/ 862064 h 4305008"/>
              <a:gd name="connsiteX921" fmla="*/ 31905 w 5593163"/>
              <a:gd name="connsiteY921" fmla="*/ 912052 h 4305008"/>
              <a:gd name="connsiteX922" fmla="*/ 452455 w 5593163"/>
              <a:gd name="connsiteY922" fmla="*/ 1181049 h 4305008"/>
              <a:gd name="connsiteX923" fmla="*/ 9316 w 5593163"/>
              <a:gd name="connsiteY923" fmla="*/ 665484 h 4305008"/>
              <a:gd name="connsiteX924" fmla="*/ 0 w 5593163"/>
              <a:gd name="connsiteY924" fmla="*/ 662760 h 4305008"/>
              <a:gd name="connsiteX925" fmla="*/ 0 w 5593163"/>
              <a:gd name="connsiteY925" fmla="*/ 530567 h 4305008"/>
              <a:gd name="connsiteX926" fmla="*/ 26399 w 5593163"/>
              <a:gd name="connsiteY926" fmla="*/ 537107 h 4305008"/>
              <a:gd name="connsiteX927" fmla="*/ 585941 w 5593163"/>
              <a:gd name="connsiteY927" fmla="*/ 1197788 h 4305008"/>
              <a:gd name="connsiteX928" fmla="*/ 586447 w 5593163"/>
              <a:gd name="connsiteY928" fmla="*/ 1197851 h 4305008"/>
              <a:gd name="connsiteX929" fmla="*/ 586987 w 5593163"/>
              <a:gd name="connsiteY929" fmla="*/ 1204541 h 4305008"/>
              <a:gd name="connsiteX930" fmla="*/ 594451 w 5593163"/>
              <a:gd name="connsiteY930" fmla="*/ 1296998 h 4305008"/>
              <a:gd name="connsiteX931" fmla="*/ 595822 w 5593163"/>
              <a:gd name="connsiteY931" fmla="*/ 1313979 h 4305008"/>
              <a:gd name="connsiteX932" fmla="*/ 595229 w 5593163"/>
              <a:gd name="connsiteY932" fmla="*/ 1325419 h 4305008"/>
              <a:gd name="connsiteX933" fmla="*/ 594730 w 5593163"/>
              <a:gd name="connsiteY933" fmla="*/ 1325386 h 4305008"/>
              <a:gd name="connsiteX934" fmla="*/ 594704 w 5593163"/>
              <a:gd name="connsiteY934" fmla="*/ 1325881 h 4305008"/>
              <a:gd name="connsiteX935" fmla="*/ 577585 w 5593163"/>
              <a:gd name="connsiteY935" fmla="*/ 1324255 h 4305008"/>
              <a:gd name="connsiteX936" fmla="*/ 482159 w 5593163"/>
              <a:gd name="connsiteY936" fmla="*/ 1315193 h 4305008"/>
              <a:gd name="connsiteX937" fmla="*/ 465942 w 5593163"/>
              <a:gd name="connsiteY937" fmla="*/ 1313653 h 4305008"/>
              <a:gd name="connsiteX938" fmla="*/ 465826 w 5593163"/>
              <a:gd name="connsiteY938" fmla="*/ 1312505 h 4305008"/>
              <a:gd name="connsiteX939" fmla="*/ 5028 w 5593163"/>
              <a:gd name="connsiteY939" fmla="*/ 1076034 h 4305008"/>
              <a:gd name="connsiteX940" fmla="*/ 0 w 5593163"/>
              <a:gd name="connsiteY940" fmla="*/ 2139063 h 4305008"/>
              <a:gd name="connsiteX941" fmla="*/ 0 w 5593163"/>
              <a:gd name="connsiteY941" fmla="*/ 2007909 h 4305008"/>
              <a:gd name="connsiteX942" fmla="*/ 9314 w 5593163"/>
              <a:gd name="connsiteY942" fmla="*/ 2005207 h 4305008"/>
              <a:gd name="connsiteX943" fmla="*/ 452453 w 5593163"/>
              <a:gd name="connsiteY943" fmla="*/ 1493690 h 4305008"/>
              <a:gd name="connsiteX944" fmla="*/ 31903 w 5593163"/>
              <a:gd name="connsiteY944" fmla="*/ 1760575 h 4305008"/>
              <a:gd name="connsiteX945" fmla="*/ 0 w 5593163"/>
              <a:gd name="connsiteY945" fmla="*/ 1810167 h 4305008"/>
              <a:gd name="connsiteX946" fmla="*/ 0 w 5593163"/>
              <a:gd name="connsiteY946" fmla="*/ 1603724 h 4305008"/>
              <a:gd name="connsiteX947" fmla="*/ 5025 w 5593163"/>
              <a:gd name="connsiteY947" fmla="*/ 1597880 h 4305008"/>
              <a:gd name="connsiteX948" fmla="*/ 465823 w 5593163"/>
              <a:gd name="connsiteY948" fmla="*/ 1363267 h 4305008"/>
              <a:gd name="connsiteX949" fmla="*/ 465940 w 5593163"/>
              <a:gd name="connsiteY949" fmla="*/ 1362128 h 4305008"/>
              <a:gd name="connsiteX950" fmla="*/ 482153 w 5593163"/>
              <a:gd name="connsiteY950" fmla="*/ 1360601 h 4305008"/>
              <a:gd name="connsiteX951" fmla="*/ 577614 w 5593163"/>
              <a:gd name="connsiteY951" fmla="*/ 1351607 h 4305008"/>
              <a:gd name="connsiteX952" fmla="*/ 594702 w 5593163"/>
              <a:gd name="connsiteY952" fmla="*/ 1349997 h 4305008"/>
              <a:gd name="connsiteX953" fmla="*/ 594728 w 5593163"/>
              <a:gd name="connsiteY953" fmla="*/ 1350487 h 4305008"/>
              <a:gd name="connsiteX954" fmla="*/ 595226 w 5593163"/>
              <a:gd name="connsiteY954" fmla="*/ 1350455 h 4305008"/>
              <a:gd name="connsiteX955" fmla="*/ 595820 w 5593163"/>
              <a:gd name="connsiteY955" fmla="*/ 1361805 h 4305008"/>
              <a:gd name="connsiteX956" fmla="*/ 594449 w 5593163"/>
              <a:gd name="connsiteY956" fmla="*/ 1378647 h 4305008"/>
              <a:gd name="connsiteX957" fmla="*/ 586982 w 5593163"/>
              <a:gd name="connsiteY957" fmla="*/ 1470397 h 4305008"/>
              <a:gd name="connsiteX958" fmla="*/ 586444 w 5593163"/>
              <a:gd name="connsiteY958" fmla="*/ 1477021 h 4305008"/>
              <a:gd name="connsiteX959" fmla="*/ 585938 w 5593163"/>
              <a:gd name="connsiteY959" fmla="*/ 1477083 h 4305008"/>
              <a:gd name="connsiteX960" fmla="*/ 26396 w 5593163"/>
              <a:gd name="connsiteY960" fmla="*/ 2132575 h 4305008"/>
              <a:gd name="connsiteX961" fmla="*/ 0 w 5593163"/>
              <a:gd name="connsiteY961" fmla="*/ 2766967 h 4305008"/>
              <a:gd name="connsiteX962" fmla="*/ 0 w 5593163"/>
              <a:gd name="connsiteY962" fmla="*/ 2558889 h 4305008"/>
              <a:gd name="connsiteX963" fmla="*/ 31905 w 5593163"/>
              <a:gd name="connsiteY963" fmla="*/ 2608877 h 4305008"/>
              <a:gd name="connsiteX964" fmla="*/ 452455 w 5593163"/>
              <a:gd name="connsiteY964" fmla="*/ 2877874 h 4305008"/>
              <a:gd name="connsiteX965" fmla="*/ 9316 w 5593163"/>
              <a:gd name="connsiteY965" fmla="*/ 2362309 h 4305008"/>
              <a:gd name="connsiteX966" fmla="*/ 0 w 5593163"/>
              <a:gd name="connsiteY966" fmla="*/ 2359585 h 4305008"/>
              <a:gd name="connsiteX967" fmla="*/ 0 w 5593163"/>
              <a:gd name="connsiteY967" fmla="*/ 2227392 h 4305008"/>
              <a:gd name="connsiteX968" fmla="*/ 26399 w 5593163"/>
              <a:gd name="connsiteY968" fmla="*/ 2233932 h 4305008"/>
              <a:gd name="connsiteX969" fmla="*/ 585941 w 5593163"/>
              <a:gd name="connsiteY969" fmla="*/ 2894613 h 4305008"/>
              <a:gd name="connsiteX970" fmla="*/ 586447 w 5593163"/>
              <a:gd name="connsiteY970" fmla="*/ 2894676 h 4305008"/>
              <a:gd name="connsiteX971" fmla="*/ 586987 w 5593163"/>
              <a:gd name="connsiteY971" fmla="*/ 2901366 h 4305008"/>
              <a:gd name="connsiteX972" fmla="*/ 594451 w 5593163"/>
              <a:gd name="connsiteY972" fmla="*/ 2993823 h 4305008"/>
              <a:gd name="connsiteX973" fmla="*/ 595822 w 5593163"/>
              <a:gd name="connsiteY973" fmla="*/ 3010804 h 4305008"/>
              <a:gd name="connsiteX974" fmla="*/ 595229 w 5593163"/>
              <a:gd name="connsiteY974" fmla="*/ 3022244 h 4305008"/>
              <a:gd name="connsiteX975" fmla="*/ 594730 w 5593163"/>
              <a:gd name="connsiteY975" fmla="*/ 3022211 h 4305008"/>
              <a:gd name="connsiteX976" fmla="*/ 594704 w 5593163"/>
              <a:gd name="connsiteY976" fmla="*/ 3022706 h 4305008"/>
              <a:gd name="connsiteX977" fmla="*/ 577585 w 5593163"/>
              <a:gd name="connsiteY977" fmla="*/ 3021080 h 4305008"/>
              <a:gd name="connsiteX978" fmla="*/ 482159 w 5593163"/>
              <a:gd name="connsiteY978" fmla="*/ 3012018 h 4305008"/>
              <a:gd name="connsiteX979" fmla="*/ 465942 w 5593163"/>
              <a:gd name="connsiteY979" fmla="*/ 3010478 h 4305008"/>
              <a:gd name="connsiteX980" fmla="*/ 465826 w 5593163"/>
              <a:gd name="connsiteY980" fmla="*/ 3009330 h 4305008"/>
              <a:gd name="connsiteX981" fmla="*/ 5028 w 5593163"/>
              <a:gd name="connsiteY981" fmla="*/ 2772859 h 4305008"/>
              <a:gd name="connsiteX982" fmla="*/ 0 w 5593163"/>
              <a:gd name="connsiteY982" fmla="*/ 3835888 h 4305008"/>
              <a:gd name="connsiteX983" fmla="*/ 0 w 5593163"/>
              <a:gd name="connsiteY983" fmla="*/ 3704734 h 4305008"/>
              <a:gd name="connsiteX984" fmla="*/ 9314 w 5593163"/>
              <a:gd name="connsiteY984" fmla="*/ 3702032 h 4305008"/>
              <a:gd name="connsiteX985" fmla="*/ 452453 w 5593163"/>
              <a:gd name="connsiteY985" fmla="*/ 3190516 h 4305008"/>
              <a:gd name="connsiteX986" fmla="*/ 31903 w 5593163"/>
              <a:gd name="connsiteY986" fmla="*/ 3457400 h 4305008"/>
              <a:gd name="connsiteX987" fmla="*/ 0 w 5593163"/>
              <a:gd name="connsiteY987" fmla="*/ 3506992 h 4305008"/>
              <a:gd name="connsiteX988" fmla="*/ 0 w 5593163"/>
              <a:gd name="connsiteY988" fmla="*/ 3300549 h 4305008"/>
              <a:gd name="connsiteX989" fmla="*/ 5025 w 5593163"/>
              <a:gd name="connsiteY989" fmla="*/ 3294705 h 4305008"/>
              <a:gd name="connsiteX990" fmla="*/ 465823 w 5593163"/>
              <a:gd name="connsiteY990" fmla="*/ 3060092 h 4305008"/>
              <a:gd name="connsiteX991" fmla="*/ 465940 w 5593163"/>
              <a:gd name="connsiteY991" fmla="*/ 3058953 h 4305008"/>
              <a:gd name="connsiteX992" fmla="*/ 482153 w 5593163"/>
              <a:gd name="connsiteY992" fmla="*/ 3057426 h 4305008"/>
              <a:gd name="connsiteX993" fmla="*/ 577614 w 5593163"/>
              <a:gd name="connsiteY993" fmla="*/ 3048432 h 4305008"/>
              <a:gd name="connsiteX994" fmla="*/ 594702 w 5593163"/>
              <a:gd name="connsiteY994" fmla="*/ 3046822 h 4305008"/>
              <a:gd name="connsiteX995" fmla="*/ 594728 w 5593163"/>
              <a:gd name="connsiteY995" fmla="*/ 3047312 h 4305008"/>
              <a:gd name="connsiteX996" fmla="*/ 595226 w 5593163"/>
              <a:gd name="connsiteY996" fmla="*/ 3047280 h 4305008"/>
              <a:gd name="connsiteX997" fmla="*/ 595820 w 5593163"/>
              <a:gd name="connsiteY997" fmla="*/ 3058630 h 4305008"/>
              <a:gd name="connsiteX998" fmla="*/ 594449 w 5593163"/>
              <a:gd name="connsiteY998" fmla="*/ 3075472 h 4305008"/>
              <a:gd name="connsiteX999" fmla="*/ 586982 w 5593163"/>
              <a:gd name="connsiteY999" fmla="*/ 3167222 h 4305008"/>
              <a:gd name="connsiteX1000" fmla="*/ 586444 w 5593163"/>
              <a:gd name="connsiteY1000" fmla="*/ 3173846 h 4305008"/>
              <a:gd name="connsiteX1001" fmla="*/ 585938 w 5593163"/>
              <a:gd name="connsiteY1001" fmla="*/ 3173908 h 4305008"/>
              <a:gd name="connsiteX1002" fmla="*/ 26396 w 5593163"/>
              <a:gd name="connsiteY1002" fmla="*/ 3829400 h 4305008"/>
              <a:gd name="connsiteX1003" fmla="*/ 0 w 5593163"/>
              <a:gd name="connsiteY1003" fmla="*/ 4056079 h 4305008"/>
              <a:gd name="connsiteX1004" fmla="*/ 0 w 5593163"/>
              <a:gd name="connsiteY1004" fmla="*/ 3923091 h 4305008"/>
              <a:gd name="connsiteX1005" fmla="*/ 9850 w 5593163"/>
              <a:gd name="connsiteY1005" fmla="*/ 3925425 h 4305008"/>
              <a:gd name="connsiteX1006" fmla="*/ 456028 w 5593163"/>
              <a:gd name="connsiteY1006" fmla="*/ 4255797 h 4305008"/>
              <a:gd name="connsiteX1007" fmla="*/ 484473 w 5593163"/>
              <a:gd name="connsiteY1007" fmla="*/ 4305008 h 4305008"/>
              <a:gd name="connsiteX1008" fmla="*/ 333423 w 5593163"/>
              <a:gd name="connsiteY1008" fmla="*/ 4305008 h 4305008"/>
              <a:gd name="connsiteX1009" fmla="*/ 281300 w 5593163"/>
              <a:gd name="connsiteY1009" fmla="*/ 4241205 h 4305008"/>
              <a:gd name="connsiteX1010" fmla="*/ 75476 w 5593163"/>
              <a:gd name="connsiteY1010" fmla="*/ 4087725 h 4305008"/>
              <a:gd name="connsiteX1011" fmla="*/ 0 w 5593163"/>
              <a:gd name="connsiteY1011" fmla="*/ 4305008 h 4305008"/>
              <a:gd name="connsiteX1012" fmla="*/ 0 w 5593163"/>
              <a:gd name="connsiteY1012" fmla="*/ 4256099 h 4305008"/>
              <a:gd name="connsiteX1013" fmla="*/ 8327 w 5593163"/>
              <a:gd name="connsiteY1013" fmla="*/ 4271827 h 4305008"/>
              <a:gd name="connsiteX1014" fmla="*/ 35009 w 5593163"/>
              <a:gd name="connsiteY1014" fmla="*/ 4305008 h 430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Lst>
            <a:rect l="l" t="t" r="r" b="b"/>
            <a:pathLst>
              <a:path w="5593163" h="4305008">
                <a:moveTo>
                  <a:pt x="4985599" y="636203"/>
                </a:moveTo>
                <a:cubicBezTo>
                  <a:pt x="5038875" y="907109"/>
                  <a:pt x="5253718" y="1121906"/>
                  <a:pt x="5528908" y="1181049"/>
                </a:cubicBezTo>
                <a:cubicBezTo>
                  <a:pt x="5475633" y="910143"/>
                  <a:pt x="5260789" y="695346"/>
                  <a:pt x="4985599" y="636203"/>
                </a:cubicBezTo>
                <a:close/>
                <a:moveTo>
                  <a:pt x="4985599" y="2333028"/>
                </a:moveTo>
                <a:cubicBezTo>
                  <a:pt x="5038875" y="2603934"/>
                  <a:pt x="5253718" y="2818731"/>
                  <a:pt x="5528908" y="2877874"/>
                </a:cubicBezTo>
                <a:cubicBezTo>
                  <a:pt x="5475633" y="2606968"/>
                  <a:pt x="5260789" y="2392171"/>
                  <a:pt x="4985599" y="2333028"/>
                </a:cubicBezTo>
                <a:close/>
                <a:moveTo>
                  <a:pt x="4985597" y="2034258"/>
                </a:moveTo>
                <a:cubicBezTo>
                  <a:pt x="5260787" y="1975579"/>
                  <a:pt x="5475630" y="1762469"/>
                  <a:pt x="5528906" y="1493690"/>
                </a:cubicBezTo>
                <a:cubicBezTo>
                  <a:pt x="5253716" y="1552369"/>
                  <a:pt x="5038872" y="1765479"/>
                  <a:pt x="4985597" y="2034258"/>
                </a:cubicBezTo>
                <a:close/>
                <a:moveTo>
                  <a:pt x="4985597" y="3731083"/>
                </a:moveTo>
                <a:cubicBezTo>
                  <a:pt x="5260787" y="3672404"/>
                  <a:pt x="5475630" y="3459294"/>
                  <a:pt x="5528906" y="3190516"/>
                </a:cubicBezTo>
                <a:cubicBezTo>
                  <a:pt x="5253716" y="3249194"/>
                  <a:pt x="5038872" y="3462304"/>
                  <a:pt x="4985597" y="3731083"/>
                </a:cubicBezTo>
                <a:close/>
                <a:moveTo>
                  <a:pt x="4842232" y="503273"/>
                </a:moveTo>
                <a:lnTo>
                  <a:pt x="4842826" y="491833"/>
                </a:lnTo>
                <a:lnTo>
                  <a:pt x="4843324" y="491866"/>
                </a:lnTo>
                <a:lnTo>
                  <a:pt x="4843350" y="491372"/>
                </a:lnTo>
                <a:lnTo>
                  <a:pt x="4860437" y="492995"/>
                </a:lnTo>
                <a:cubicBezTo>
                  <a:pt x="4892823" y="493522"/>
                  <a:pt x="4924716" y="496503"/>
                  <a:pt x="4955899" y="502060"/>
                </a:cubicBezTo>
                <a:cubicBezTo>
                  <a:pt x="4961475" y="501641"/>
                  <a:pt x="4966803" y="502589"/>
                  <a:pt x="4972112" y="503599"/>
                </a:cubicBezTo>
                <a:lnTo>
                  <a:pt x="4972229" y="504747"/>
                </a:lnTo>
                <a:cubicBezTo>
                  <a:pt x="5241367" y="549296"/>
                  <a:pt x="5466735" y="718370"/>
                  <a:pt x="5583809" y="948988"/>
                </a:cubicBezTo>
                <a:lnTo>
                  <a:pt x="5593163" y="971822"/>
                </a:lnTo>
                <a:lnTo>
                  <a:pt x="5593163" y="1318474"/>
                </a:lnTo>
                <a:lnTo>
                  <a:pt x="5558612" y="1315193"/>
                </a:lnTo>
                <a:cubicBezTo>
                  <a:pt x="5553035" y="1315612"/>
                  <a:pt x="5547706" y="1314664"/>
                  <a:pt x="5542395" y="1313653"/>
                </a:cubicBezTo>
                <a:lnTo>
                  <a:pt x="5542279" y="1312505"/>
                </a:lnTo>
                <a:cubicBezTo>
                  <a:pt x="5183428" y="1253106"/>
                  <a:pt x="4902389" y="972329"/>
                  <a:pt x="4852114" y="619464"/>
                </a:cubicBezTo>
                <a:cubicBezTo>
                  <a:pt x="4851946" y="619411"/>
                  <a:pt x="4851778" y="619406"/>
                  <a:pt x="4851608" y="619401"/>
                </a:cubicBezTo>
                <a:lnTo>
                  <a:pt x="4851070" y="612725"/>
                </a:lnTo>
                <a:cubicBezTo>
                  <a:pt x="4846011" y="582475"/>
                  <a:pt x="4843560" y="551584"/>
                  <a:pt x="4843603" y="520249"/>
                </a:cubicBezTo>
                <a:cubicBezTo>
                  <a:pt x="4842291" y="514621"/>
                  <a:pt x="4842232" y="508954"/>
                  <a:pt x="4842232" y="503273"/>
                </a:cubicBezTo>
                <a:close/>
                <a:moveTo>
                  <a:pt x="4842232" y="2200098"/>
                </a:moveTo>
                <a:lnTo>
                  <a:pt x="4842826" y="2188658"/>
                </a:lnTo>
                <a:lnTo>
                  <a:pt x="4843324" y="2188691"/>
                </a:lnTo>
                <a:lnTo>
                  <a:pt x="4843350" y="2188197"/>
                </a:lnTo>
                <a:lnTo>
                  <a:pt x="4860437" y="2189820"/>
                </a:lnTo>
                <a:cubicBezTo>
                  <a:pt x="4892823" y="2190347"/>
                  <a:pt x="4924716" y="2193328"/>
                  <a:pt x="4955899" y="2198885"/>
                </a:cubicBezTo>
                <a:cubicBezTo>
                  <a:pt x="4961475" y="2198466"/>
                  <a:pt x="4966803" y="2199414"/>
                  <a:pt x="4972112" y="2200424"/>
                </a:cubicBezTo>
                <a:lnTo>
                  <a:pt x="4972229" y="2201572"/>
                </a:lnTo>
                <a:cubicBezTo>
                  <a:pt x="5241367" y="2246121"/>
                  <a:pt x="5466735" y="2415195"/>
                  <a:pt x="5583809" y="2645813"/>
                </a:cubicBezTo>
                <a:lnTo>
                  <a:pt x="5593163" y="2668647"/>
                </a:lnTo>
                <a:lnTo>
                  <a:pt x="5593163" y="3015299"/>
                </a:lnTo>
                <a:lnTo>
                  <a:pt x="5558612" y="3012018"/>
                </a:lnTo>
                <a:cubicBezTo>
                  <a:pt x="5553035" y="3012437"/>
                  <a:pt x="5547706" y="3011489"/>
                  <a:pt x="5542395" y="3010478"/>
                </a:cubicBezTo>
                <a:lnTo>
                  <a:pt x="5542279" y="3009330"/>
                </a:lnTo>
                <a:cubicBezTo>
                  <a:pt x="5183428" y="2949931"/>
                  <a:pt x="4902389" y="2669154"/>
                  <a:pt x="4852114" y="2316289"/>
                </a:cubicBezTo>
                <a:cubicBezTo>
                  <a:pt x="4851946" y="2316236"/>
                  <a:pt x="4851778" y="2316231"/>
                  <a:pt x="4851608" y="2316226"/>
                </a:cubicBezTo>
                <a:lnTo>
                  <a:pt x="4851070" y="2309550"/>
                </a:lnTo>
                <a:cubicBezTo>
                  <a:pt x="4846011" y="2279300"/>
                  <a:pt x="4843560" y="2248409"/>
                  <a:pt x="4843603" y="2217074"/>
                </a:cubicBezTo>
                <a:cubicBezTo>
                  <a:pt x="4842291" y="2211446"/>
                  <a:pt x="4842232" y="2205779"/>
                  <a:pt x="4842232" y="2200098"/>
                </a:cubicBezTo>
                <a:close/>
                <a:moveTo>
                  <a:pt x="4842232" y="3896923"/>
                </a:moveTo>
                <a:lnTo>
                  <a:pt x="4842826" y="3885483"/>
                </a:lnTo>
                <a:lnTo>
                  <a:pt x="4843324" y="3885516"/>
                </a:lnTo>
                <a:lnTo>
                  <a:pt x="4843350" y="3885022"/>
                </a:lnTo>
                <a:lnTo>
                  <a:pt x="4860437" y="3886645"/>
                </a:lnTo>
                <a:cubicBezTo>
                  <a:pt x="4892823" y="3887172"/>
                  <a:pt x="4924716" y="3890153"/>
                  <a:pt x="4955899" y="3895710"/>
                </a:cubicBezTo>
                <a:cubicBezTo>
                  <a:pt x="4961475" y="3895291"/>
                  <a:pt x="4966803" y="3896239"/>
                  <a:pt x="4972112" y="3897249"/>
                </a:cubicBezTo>
                <a:lnTo>
                  <a:pt x="4972229" y="3898397"/>
                </a:lnTo>
                <a:cubicBezTo>
                  <a:pt x="5206288" y="3937139"/>
                  <a:pt x="5407245" y="4070062"/>
                  <a:pt x="5532481" y="4255797"/>
                </a:cubicBezTo>
                <a:lnTo>
                  <a:pt x="5560926" y="4305008"/>
                </a:lnTo>
                <a:lnTo>
                  <a:pt x="5409877" y="4305008"/>
                </a:lnTo>
                <a:lnTo>
                  <a:pt x="5357754" y="4241205"/>
                </a:lnTo>
                <a:cubicBezTo>
                  <a:pt x="5261058" y="4136681"/>
                  <a:pt x="5131850" y="4061285"/>
                  <a:pt x="4985599" y="4029853"/>
                </a:cubicBezTo>
                <a:cubicBezTo>
                  <a:pt x="5002846" y="4117553"/>
                  <a:pt x="5037026" y="4199373"/>
                  <a:pt x="5084780" y="4271827"/>
                </a:cubicBezTo>
                <a:lnTo>
                  <a:pt x="5111462" y="4305008"/>
                </a:lnTo>
                <a:lnTo>
                  <a:pt x="4957353" y="4305008"/>
                </a:lnTo>
                <a:lnTo>
                  <a:pt x="4927231" y="4254710"/>
                </a:lnTo>
                <a:cubicBezTo>
                  <a:pt x="4890029" y="4179889"/>
                  <a:pt x="4864297" y="4098618"/>
                  <a:pt x="4852114" y="4013114"/>
                </a:cubicBezTo>
                <a:cubicBezTo>
                  <a:pt x="4851946" y="4013061"/>
                  <a:pt x="4851778" y="4013056"/>
                  <a:pt x="4851608" y="4013051"/>
                </a:cubicBezTo>
                <a:lnTo>
                  <a:pt x="4851070" y="4006375"/>
                </a:lnTo>
                <a:cubicBezTo>
                  <a:pt x="4846011" y="3976125"/>
                  <a:pt x="4843560" y="3945234"/>
                  <a:pt x="4843603" y="3913899"/>
                </a:cubicBezTo>
                <a:cubicBezTo>
                  <a:pt x="4842291" y="3908271"/>
                  <a:pt x="4842232" y="3902604"/>
                  <a:pt x="4842232" y="3896923"/>
                </a:cubicBezTo>
                <a:close/>
                <a:moveTo>
                  <a:pt x="4842230" y="469318"/>
                </a:moveTo>
                <a:cubicBezTo>
                  <a:pt x="4842230" y="463681"/>
                  <a:pt x="4842289" y="458057"/>
                  <a:pt x="4843601" y="452471"/>
                </a:cubicBezTo>
                <a:cubicBezTo>
                  <a:pt x="4843558" y="421389"/>
                  <a:pt x="4846008" y="390746"/>
                  <a:pt x="4851065" y="360740"/>
                </a:cubicBezTo>
                <a:lnTo>
                  <a:pt x="4851605" y="354103"/>
                </a:lnTo>
                <a:cubicBezTo>
                  <a:pt x="4851774" y="354098"/>
                  <a:pt x="4851943" y="354093"/>
                  <a:pt x="4852110" y="354040"/>
                </a:cubicBezTo>
                <a:cubicBezTo>
                  <a:pt x="4865262" y="262463"/>
                  <a:pt x="4894203" y="175780"/>
                  <a:pt x="4936323" y="96778"/>
                </a:cubicBezTo>
                <a:lnTo>
                  <a:pt x="4998957" y="0"/>
                </a:lnTo>
                <a:lnTo>
                  <a:pt x="5167333" y="0"/>
                </a:lnTo>
                <a:lnTo>
                  <a:pt x="5099105" y="76659"/>
                </a:lnTo>
                <a:cubicBezTo>
                  <a:pt x="5043838" y="153496"/>
                  <a:pt x="5004523" y="241952"/>
                  <a:pt x="4985597" y="337433"/>
                </a:cubicBezTo>
                <a:cubicBezTo>
                  <a:pt x="5168636" y="298404"/>
                  <a:pt x="5324978" y="191052"/>
                  <a:pt x="5424571" y="44350"/>
                </a:cubicBezTo>
                <a:lnTo>
                  <a:pt x="5446799" y="0"/>
                </a:lnTo>
                <a:lnTo>
                  <a:pt x="5593163" y="0"/>
                </a:lnTo>
                <a:lnTo>
                  <a:pt x="5593163" y="4197"/>
                </a:lnTo>
                <a:lnTo>
                  <a:pt x="5543598" y="95636"/>
                </a:lnTo>
                <a:cubicBezTo>
                  <a:pt x="5419825" y="289169"/>
                  <a:pt x="5213633" y="428211"/>
                  <a:pt x="4972226" y="467856"/>
                </a:cubicBezTo>
                <a:lnTo>
                  <a:pt x="4972110" y="468995"/>
                </a:lnTo>
                <a:cubicBezTo>
                  <a:pt x="4966799" y="469998"/>
                  <a:pt x="4961470" y="470939"/>
                  <a:pt x="4955893" y="470523"/>
                </a:cubicBezTo>
                <a:cubicBezTo>
                  <a:pt x="4924721" y="476033"/>
                  <a:pt x="4892841" y="478991"/>
                  <a:pt x="4860466" y="479514"/>
                </a:cubicBezTo>
                <a:lnTo>
                  <a:pt x="4843348" y="481127"/>
                </a:lnTo>
                <a:lnTo>
                  <a:pt x="4843322" y="480636"/>
                </a:lnTo>
                <a:lnTo>
                  <a:pt x="4842823" y="480669"/>
                </a:lnTo>
                <a:cubicBezTo>
                  <a:pt x="4842257" y="476896"/>
                  <a:pt x="4842230" y="473110"/>
                  <a:pt x="4842230" y="469318"/>
                </a:cubicBezTo>
                <a:close/>
                <a:moveTo>
                  <a:pt x="4842230" y="2166144"/>
                </a:moveTo>
                <a:cubicBezTo>
                  <a:pt x="4842230" y="2160506"/>
                  <a:pt x="4842289" y="2154882"/>
                  <a:pt x="4843601" y="2149296"/>
                </a:cubicBezTo>
                <a:cubicBezTo>
                  <a:pt x="4843558" y="2118214"/>
                  <a:pt x="4846008" y="2087572"/>
                  <a:pt x="4851065" y="2057565"/>
                </a:cubicBezTo>
                <a:lnTo>
                  <a:pt x="4851605" y="2050928"/>
                </a:lnTo>
                <a:cubicBezTo>
                  <a:pt x="4851774" y="2050923"/>
                  <a:pt x="4851943" y="2050918"/>
                  <a:pt x="4852110" y="2050865"/>
                </a:cubicBezTo>
                <a:cubicBezTo>
                  <a:pt x="4902387" y="1700770"/>
                  <a:pt x="5183426" y="1422199"/>
                  <a:pt x="5542276" y="1363267"/>
                </a:cubicBezTo>
                <a:lnTo>
                  <a:pt x="5542393" y="1362128"/>
                </a:lnTo>
                <a:cubicBezTo>
                  <a:pt x="5547702" y="1361126"/>
                  <a:pt x="5553030" y="1360185"/>
                  <a:pt x="5558606" y="1360601"/>
                </a:cubicBezTo>
                <a:lnTo>
                  <a:pt x="5593163" y="1357345"/>
                </a:lnTo>
                <a:lnTo>
                  <a:pt x="5593163" y="1701268"/>
                </a:lnTo>
                <a:lnTo>
                  <a:pt x="5583807" y="1723929"/>
                </a:lnTo>
                <a:cubicBezTo>
                  <a:pt x="5466733" y="1952736"/>
                  <a:pt x="5241364" y="2120482"/>
                  <a:pt x="4972226" y="2164681"/>
                </a:cubicBezTo>
                <a:lnTo>
                  <a:pt x="4972110" y="2165820"/>
                </a:lnTo>
                <a:cubicBezTo>
                  <a:pt x="4966799" y="2166823"/>
                  <a:pt x="4961470" y="2167764"/>
                  <a:pt x="4955893" y="2167348"/>
                </a:cubicBezTo>
                <a:cubicBezTo>
                  <a:pt x="4924721" y="2172858"/>
                  <a:pt x="4892841" y="2175816"/>
                  <a:pt x="4860466" y="2176339"/>
                </a:cubicBezTo>
                <a:lnTo>
                  <a:pt x="4843348" y="2177952"/>
                </a:lnTo>
                <a:lnTo>
                  <a:pt x="4843322" y="2177461"/>
                </a:lnTo>
                <a:lnTo>
                  <a:pt x="4842823" y="2177494"/>
                </a:lnTo>
                <a:cubicBezTo>
                  <a:pt x="4842257" y="2173722"/>
                  <a:pt x="4842230" y="2169936"/>
                  <a:pt x="4842230" y="2166144"/>
                </a:cubicBezTo>
                <a:close/>
                <a:moveTo>
                  <a:pt x="4842230" y="3862969"/>
                </a:moveTo>
                <a:cubicBezTo>
                  <a:pt x="4842230" y="3857331"/>
                  <a:pt x="4842289" y="3851707"/>
                  <a:pt x="4843601" y="3846121"/>
                </a:cubicBezTo>
                <a:cubicBezTo>
                  <a:pt x="4843558" y="3815039"/>
                  <a:pt x="4846008" y="3784397"/>
                  <a:pt x="4851065" y="3754390"/>
                </a:cubicBezTo>
                <a:lnTo>
                  <a:pt x="4851605" y="3747753"/>
                </a:lnTo>
                <a:cubicBezTo>
                  <a:pt x="4851774" y="3747748"/>
                  <a:pt x="4851943" y="3747743"/>
                  <a:pt x="4852110" y="3747690"/>
                </a:cubicBezTo>
                <a:cubicBezTo>
                  <a:pt x="4902387" y="3397595"/>
                  <a:pt x="5183426" y="3119024"/>
                  <a:pt x="5542276" y="3060092"/>
                </a:cubicBezTo>
                <a:lnTo>
                  <a:pt x="5542393" y="3058953"/>
                </a:lnTo>
                <a:cubicBezTo>
                  <a:pt x="5547702" y="3057951"/>
                  <a:pt x="5553030" y="3057010"/>
                  <a:pt x="5558606" y="3057426"/>
                </a:cubicBezTo>
                <a:lnTo>
                  <a:pt x="5593163" y="3054170"/>
                </a:lnTo>
                <a:lnTo>
                  <a:pt x="5593163" y="3398093"/>
                </a:lnTo>
                <a:lnTo>
                  <a:pt x="5583807" y="3420754"/>
                </a:lnTo>
                <a:cubicBezTo>
                  <a:pt x="5466733" y="3649560"/>
                  <a:pt x="5241364" y="3817307"/>
                  <a:pt x="4972226" y="3861506"/>
                </a:cubicBezTo>
                <a:lnTo>
                  <a:pt x="4972110" y="3862645"/>
                </a:lnTo>
                <a:cubicBezTo>
                  <a:pt x="4966799" y="3863648"/>
                  <a:pt x="4961470" y="3864589"/>
                  <a:pt x="4955893" y="3864173"/>
                </a:cubicBezTo>
                <a:cubicBezTo>
                  <a:pt x="4924721" y="3869683"/>
                  <a:pt x="4892841" y="3872641"/>
                  <a:pt x="4860466" y="3873164"/>
                </a:cubicBezTo>
                <a:lnTo>
                  <a:pt x="4843348" y="3874777"/>
                </a:lnTo>
                <a:lnTo>
                  <a:pt x="4843322" y="3874286"/>
                </a:lnTo>
                <a:lnTo>
                  <a:pt x="4842823" y="3874319"/>
                </a:lnTo>
                <a:cubicBezTo>
                  <a:pt x="4842257" y="3870547"/>
                  <a:pt x="4842230" y="3866761"/>
                  <a:pt x="4842230" y="3862969"/>
                </a:cubicBezTo>
                <a:close/>
                <a:moveTo>
                  <a:pt x="4135041" y="1181049"/>
                </a:moveTo>
                <a:cubicBezTo>
                  <a:pt x="4410231" y="1121906"/>
                  <a:pt x="4625074" y="907109"/>
                  <a:pt x="4678350" y="636203"/>
                </a:cubicBezTo>
                <a:cubicBezTo>
                  <a:pt x="4403160" y="695346"/>
                  <a:pt x="4188316" y="910143"/>
                  <a:pt x="4135041" y="1181049"/>
                </a:cubicBezTo>
                <a:close/>
                <a:moveTo>
                  <a:pt x="4135041" y="1493690"/>
                </a:moveTo>
                <a:cubicBezTo>
                  <a:pt x="4188317" y="1762469"/>
                  <a:pt x="4403160" y="1975579"/>
                  <a:pt x="4678350" y="2034258"/>
                </a:cubicBezTo>
                <a:cubicBezTo>
                  <a:pt x="4625075" y="1765479"/>
                  <a:pt x="4410231" y="1552369"/>
                  <a:pt x="4135041" y="1493690"/>
                </a:cubicBezTo>
                <a:close/>
                <a:moveTo>
                  <a:pt x="4135041" y="2877874"/>
                </a:moveTo>
                <a:cubicBezTo>
                  <a:pt x="4410231" y="2818731"/>
                  <a:pt x="4625074" y="2603934"/>
                  <a:pt x="4678350" y="2333028"/>
                </a:cubicBezTo>
                <a:cubicBezTo>
                  <a:pt x="4403160" y="2392171"/>
                  <a:pt x="4188316" y="2606968"/>
                  <a:pt x="4135041" y="2877874"/>
                </a:cubicBezTo>
                <a:close/>
                <a:moveTo>
                  <a:pt x="4135041" y="3190516"/>
                </a:moveTo>
                <a:cubicBezTo>
                  <a:pt x="4188317" y="3459294"/>
                  <a:pt x="4403160" y="3672404"/>
                  <a:pt x="4678350" y="3731083"/>
                </a:cubicBezTo>
                <a:cubicBezTo>
                  <a:pt x="4625075" y="3462304"/>
                  <a:pt x="4410231" y="3249194"/>
                  <a:pt x="4135041" y="3190516"/>
                </a:cubicBezTo>
                <a:close/>
                <a:moveTo>
                  <a:pt x="4103022" y="4305008"/>
                </a:moveTo>
                <a:lnTo>
                  <a:pt x="4131467" y="4255797"/>
                </a:lnTo>
                <a:cubicBezTo>
                  <a:pt x="4256704" y="4070062"/>
                  <a:pt x="4457661" y="3937139"/>
                  <a:pt x="4691720" y="3898397"/>
                </a:cubicBezTo>
                <a:lnTo>
                  <a:pt x="4691837" y="3897249"/>
                </a:lnTo>
                <a:cubicBezTo>
                  <a:pt x="4697146" y="3896239"/>
                  <a:pt x="4702474" y="3895291"/>
                  <a:pt x="4708050" y="3895710"/>
                </a:cubicBezTo>
                <a:cubicBezTo>
                  <a:pt x="4739233" y="3890153"/>
                  <a:pt x="4771126" y="3887172"/>
                  <a:pt x="4803512" y="3886645"/>
                </a:cubicBezTo>
                <a:lnTo>
                  <a:pt x="4820599" y="3885022"/>
                </a:lnTo>
                <a:lnTo>
                  <a:pt x="4820625" y="3885516"/>
                </a:lnTo>
                <a:lnTo>
                  <a:pt x="4821123" y="3885483"/>
                </a:lnTo>
                <a:lnTo>
                  <a:pt x="4821717" y="3896923"/>
                </a:lnTo>
                <a:cubicBezTo>
                  <a:pt x="4821717" y="3902604"/>
                  <a:pt x="4821658" y="3908271"/>
                  <a:pt x="4820346" y="3913899"/>
                </a:cubicBezTo>
                <a:cubicBezTo>
                  <a:pt x="4820389" y="3945234"/>
                  <a:pt x="4817938" y="3976125"/>
                  <a:pt x="4812879" y="4006375"/>
                </a:cubicBezTo>
                <a:lnTo>
                  <a:pt x="4812341" y="4013051"/>
                </a:lnTo>
                <a:cubicBezTo>
                  <a:pt x="4812171" y="4013056"/>
                  <a:pt x="4812003" y="4013061"/>
                  <a:pt x="4811835" y="4013114"/>
                </a:cubicBezTo>
                <a:cubicBezTo>
                  <a:pt x="4799653" y="4098618"/>
                  <a:pt x="4773921" y="4179889"/>
                  <a:pt x="4736718" y="4254710"/>
                </a:cubicBezTo>
                <a:lnTo>
                  <a:pt x="4706597" y="4305008"/>
                </a:lnTo>
                <a:lnTo>
                  <a:pt x="4552487" y="4305008"/>
                </a:lnTo>
                <a:lnTo>
                  <a:pt x="4579169" y="4271827"/>
                </a:lnTo>
                <a:cubicBezTo>
                  <a:pt x="4626924" y="4199373"/>
                  <a:pt x="4661103" y="4117553"/>
                  <a:pt x="4678350" y="4029853"/>
                </a:cubicBezTo>
                <a:cubicBezTo>
                  <a:pt x="4532099" y="4061285"/>
                  <a:pt x="4402892" y="4136681"/>
                  <a:pt x="4306196" y="4241205"/>
                </a:cubicBezTo>
                <a:lnTo>
                  <a:pt x="4254073" y="4305008"/>
                </a:lnTo>
                <a:close/>
                <a:moveTo>
                  <a:pt x="4068511" y="0"/>
                </a:moveTo>
                <a:lnTo>
                  <a:pt x="4217148" y="0"/>
                </a:lnTo>
                <a:lnTo>
                  <a:pt x="4239376" y="44350"/>
                </a:lnTo>
                <a:cubicBezTo>
                  <a:pt x="4338970" y="191052"/>
                  <a:pt x="4495311" y="298404"/>
                  <a:pt x="4678350" y="337433"/>
                </a:cubicBezTo>
                <a:cubicBezTo>
                  <a:pt x="4659425" y="241952"/>
                  <a:pt x="4620110" y="153496"/>
                  <a:pt x="4564842" y="76659"/>
                </a:cubicBezTo>
                <a:lnTo>
                  <a:pt x="4496615" y="0"/>
                </a:lnTo>
                <a:lnTo>
                  <a:pt x="4664989" y="0"/>
                </a:lnTo>
                <a:lnTo>
                  <a:pt x="4727623" y="96778"/>
                </a:lnTo>
                <a:cubicBezTo>
                  <a:pt x="4769744" y="175780"/>
                  <a:pt x="4798685" y="262463"/>
                  <a:pt x="4811836" y="354040"/>
                </a:cubicBezTo>
                <a:cubicBezTo>
                  <a:pt x="4812004" y="354093"/>
                  <a:pt x="4812173" y="354098"/>
                  <a:pt x="4812342" y="354103"/>
                </a:cubicBezTo>
                <a:lnTo>
                  <a:pt x="4812882" y="360740"/>
                </a:lnTo>
                <a:cubicBezTo>
                  <a:pt x="4817939" y="390746"/>
                  <a:pt x="4820389" y="421389"/>
                  <a:pt x="4820346" y="452471"/>
                </a:cubicBezTo>
                <a:cubicBezTo>
                  <a:pt x="4821658" y="458057"/>
                  <a:pt x="4821717" y="463681"/>
                  <a:pt x="4821717" y="469318"/>
                </a:cubicBezTo>
                <a:cubicBezTo>
                  <a:pt x="4821717" y="473110"/>
                  <a:pt x="4821690" y="476896"/>
                  <a:pt x="4821124" y="480669"/>
                </a:cubicBezTo>
                <a:lnTo>
                  <a:pt x="4820625" y="480636"/>
                </a:lnTo>
                <a:lnTo>
                  <a:pt x="4820599" y="481127"/>
                </a:lnTo>
                <a:lnTo>
                  <a:pt x="4803481" y="479514"/>
                </a:lnTo>
                <a:cubicBezTo>
                  <a:pt x="4771106" y="478991"/>
                  <a:pt x="4739226" y="476033"/>
                  <a:pt x="4708054" y="470523"/>
                </a:cubicBezTo>
                <a:cubicBezTo>
                  <a:pt x="4702477" y="470939"/>
                  <a:pt x="4697148" y="469998"/>
                  <a:pt x="4691837" y="468995"/>
                </a:cubicBezTo>
                <a:lnTo>
                  <a:pt x="4691721" y="467856"/>
                </a:lnTo>
                <a:cubicBezTo>
                  <a:pt x="4450315" y="428211"/>
                  <a:pt x="4244123" y="289169"/>
                  <a:pt x="4120350" y="95636"/>
                </a:cubicBezTo>
                <a:close/>
                <a:moveTo>
                  <a:pt x="3991674" y="1313979"/>
                </a:moveTo>
                <a:cubicBezTo>
                  <a:pt x="3991674" y="1308297"/>
                  <a:pt x="3991733" y="1302628"/>
                  <a:pt x="3993045" y="1296998"/>
                </a:cubicBezTo>
                <a:cubicBezTo>
                  <a:pt x="3993003" y="1265670"/>
                  <a:pt x="3995452" y="1234785"/>
                  <a:pt x="4000509" y="1204541"/>
                </a:cubicBezTo>
                <a:lnTo>
                  <a:pt x="4001049" y="1197851"/>
                </a:lnTo>
                <a:cubicBezTo>
                  <a:pt x="4001218" y="1197846"/>
                  <a:pt x="4001387" y="1197841"/>
                  <a:pt x="4001555" y="1197788"/>
                </a:cubicBezTo>
                <a:cubicBezTo>
                  <a:pt x="4051831" y="844922"/>
                  <a:pt x="4332870" y="564145"/>
                  <a:pt x="4691720" y="504747"/>
                </a:cubicBezTo>
                <a:lnTo>
                  <a:pt x="4691837" y="503599"/>
                </a:lnTo>
                <a:cubicBezTo>
                  <a:pt x="4697146" y="502589"/>
                  <a:pt x="4702474" y="501641"/>
                  <a:pt x="4708050" y="502060"/>
                </a:cubicBezTo>
                <a:cubicBezTo>
                  <a:pt x="4739233" y="496503"/>
                  <a:pt x="4771126" y="493522"/>
                  <a:pt x="4803512" y="492995"/>
                </a:cubicBezTo>
                <a:lnTo>
                  <a:pt x="4820599" y="491372"/>
                </a:lnTo>
                <a:lnTo>
                  <a:pt x="4820625" y="491866"/>
                </a:lnTo>
                <a:lnTo>
                  <a:pt x="4821123" y="491833"/>
                </a:lnTo>
                <a:lnTo>
                  <a:pt x="4821717" y="503273"/>
                </a:lnTo>
                <a:cubicBezTo>
                  <a:pt x="4821717" y="508954"/>
                  <a:pt x="4821658" y="514621"/>
                  <a:pt x="4820346" y="520249"/>
                </a:cubicBezTo>
                <a:cubicBezTo>
                  <a:pt x="4820389" y="551584"/>
                  <a:pt x="4817938" y="582475"/>
                  <a:pt x="4812879" y="612725"/>
                </a:cubicBezTo>
                <a:lnTo>
                  <a:pt x="4812341" y="619401"/>
                </a:lnTo>
                <a:cubicBezTo>
                  <a:pt x="4812171" y="619406"/>
                  <a:pt x="4812003" y="619411"/>
                  <a:pt x="4811835" y="619464"/>
                </a:cubicBezTo>
                <a:cubicBezTo>
                  <a:pt x="4761560" y="972329"/>
                  <a:pt x="4480521" y="1253106"/>
                  <a:pt x="4121670" y="1312505"/>
                </a:cubicBezTo>
                <a:lnTo>
                  <a:pt x="4121554" y="1313653"/>
                </a:lnTo>
                <a:cubicBezTo>
                  <a:pt x="4116243" y="1314664"/>
                  <a:pt x="4110914" y="1315612"/>
                  <a:pt x="4105337" y="1315193"/>
                </a:cubicBezTo>
                <a:cubicBezTo>
                  <a:pt x="4074165" y="1320747"/>
                  <a:pt x="4042285" y="1323728"/>
                  <a:pt x="4009911" y="1324255"/>
                </a:cubicBezTo>
                <a:lnTo>
                  <a:pt x="3992792" y="1325881"/>
                </a:lnTo>
                <a:lnTo>
                  <a:pt x="3992766" y="1325386"/>
                </a:lnTo>
                <a:lnTo>
                  <a:pt x="3992267" y="1325419"/>
                </a:lnTo>
                <a:cubicBezTo>
                  <a:pt x="3991701" y="1321617"/>
                  <a:pt x="3991674" y="1317801"/>
                  <a:pt x="3991674" y="1313979"/>
                </a:cubicBezTo>
                <a:close/>
                <a:moveTo>
                  <a:pt x="3991674" y="1361805"/>
                </a:moveTo>
                <a:lnTo>
                  <a:pt x="3992268" y="1350455"/>
                </a:lnTo>
                <a:lnTo>
                  <a:pt x="3992766" y="1350487"/>
                </a:lnTo>
                <a:lnTo>
                  <a:pt x="3992792" y="1349997"/>
                </a:lnTo>
                <a:lnTo>
                  <a:pt x="4009880" y="1351607"/>
                </a:lnTo>
                <a:cubicBezTo>
                  <a:pt x="4042265" y="1352130"/>
                  <a:pt x="4074158" y="1355088"/>
                  <a:pt x="4105341" y="1360601"/>
                </a:cubicBezTo>
                <a:cubicBezTo>
                  <a:pt x="4110917" y="1360185"/>
                  <a:pt x="4116245" y="1361126"/>
                  <a:pt x="4121554" y="1362128"/>
                </a:cubicBezTo>
                <a:lnTo>
                  <a:pt x="4121671" y="1363267"/>
                </a:lnTo>
                <a:cubicBezTo>
                  <a:pt x="4480521" y="1422199"/>
                  <a:pt x="4761560" y="1700770"/>
                  <a:pt x="4811836" y="2050865"/>
                </a:cubicBezTo>
                <a:cubicBezTo>
                  <a:pt x="4812004" y="2050918"/>
                  <a:pt x="4812173" y="2050923"/>
                  <a:pt x="4812342" y="2050928"/>
                </a:cubicBezTo>
                <a:lnTo>
                  <a:pt x="4812882" y="2057565"/>
                </a:lnTo>
                <a:cubicBezTo>
                  <a:pt x="4817939" y="2087572"/>
                  <a:pt x="4820389" y="2118214"/>
                  <a:pt x="4820346" y="2149296"/>
                </a:cubicBezTo>
                <a:cubicBezTo>
                  <a:pt x="4821658" y="2154882"/>
                  <a:pt x="4821717" y="2160506"/>
                  <a:pt x="4821717" y="2166144"/>
                </a:cubicBezTo>
                <a:cubicBezTo>
                  <a:pt x="4821717" y="2169936"/>
                  <a:pt x="4821690" y="2173722"/>
                  <a:pt x="4821124" y="2177494"/>
                </a:cubicBezTo>
                <a:lnTo>
                  <a:pt x="4820625" y="2177461"/>
                </a:lnTo>
                <a:lnTo>
                  <a:pt x="4820599" y="2177952"/>
                </a:lnTo>
                <a:lnTo>
                  <a:pt x="4803481" y="2176339"/>
                </a:lnTo>
                <a:cubicBezTo>
                  <a:pt x="4771106" y="2175816"/>
                  <a:pt x="4739226" y="2172858"/>
                  <a:pt x="4708054" y="2167348"/>
                </a:cubicBezTo>
                <a:cubicBezTo>
                  <a:pt x="4702477" y="2167764"/>
                  <a:pt x="4697148" y="2166823"/>
                  <a:pt x="4691837" y="2165820"/>
                </a:cubicBezTo>
                <a:lnTo>
                  <a:pt x="4691721" y="2164681"/>
                </a:lnTo>
                <a:cubicBezTo>
                  <a:pt x="4332870" y="2105749"/>
                  <a:pt x="4051831" y="1827177"/>
                  <a:pt x="4001556" y="1477083"/>
                </a:cubicBezTo>
                <a:cubicBezTo>
                  <a:pt x="4001388" y="1477030"/>
                  <a:pt x="4001220" y="1477026"/>
                  <a:pt x="4001050" y="1477021"/>
                </a:cubicBezTo>
                <a:lnTo>
                  <a:pt x="4000512" y="1470397"/>
                </a:lnTo>
                <a:cubicBezTo>
                  <a:pt x="3995453" y="1440385"/>
                  <a:pt x="3993003" y="1409736"/>
                  <a:pt x="3993045" y="1378647"/>
                </a:cubicBezTo>
                <a:cubicBezTo>
                  <a:pt x="3991733" y="1373063"/>
                  <a:pt x="3991674" y="1367441"/>
                  <a:pt x="3991674" y="1361805"/>
                </a:cubicBezTo>
                <a:close/>
                <a:moveTo>
                  <a:pt x="3991674" y="3010804"/>
                </a:moveTo>
                <a:cubicBezTo>
                  <a:pt x="3991674" y="3005122"/>
                  <a:pt x="3991733" y="2999453"/>
                  <a:pt x="3993045" y="2993823"/>
                </a:cubicBezTo>
                <a:cubicBezTo>
                  <a:pt x="3993003" y="2962495"/>
                  <a:pt x="3995452" y="2931610"/>
                  <a:pt x="4000509" y="2901366"/>
                </a:cubicBezTo>
                <a:lnTo>
                  <a:pt x="4001049" y="2894676"/>
                </a:lnTo>
                <a:cubicBezTo>
                  <a:pt x="4001218" y="2894671"/>
                  <a:pt x="4001387" y="2894666"/>
                  <a:pt x="4001555" y="2894613"/>
                </a:cubicBezTo>
                <a:cubicBezTo>
                  <a:pt x="4051831" y="2541747"/>
                  <a:pt x="4332870" y="2260970"/>
                  <a:pt x="4691720" y="2201572"/>
                </a:cubicBezTo>
                <a:lnTo>
                  <a:pt x="4691837" y="2200424"/>
                </a:lnTo>
                <a:cubicBezTo>
                  <a:pt x="4697146" y="2199414"/>
                  <a:pt x="4702474" y="2198466"/>
                  <a:pt x="4708050" y="2198885"/>
                </a:cubicBezTo>
                <a:cubicBezTo>
                  <a:pt x="4739233" y="2193328"/>
                  <a:pt x="4771126" y="2190347"/>
                  <a:pt x="4803512" y="2189820"/>
                </a:cubicBezTo>
                <a:lnTo>
                  <a:pt x="4820599" y="2188197"/>
                </a:lnTo>
                <a:lnTo>
                  <a:pt x="4820625" y="2188691"/>
                </a:lnTo>
                <a:lnTo>
                  <a:pt x="4821123" y="2188658"/>
                </a:lnTo>
                <a:lnTo>
                  <a:pt x="4821717" y="2200098"/>
                </a:lnTo>
                <a:cubicBezTo>
                  <a:pt x="4821717" y="2205779"/>
                  <a:pt x="4821658" y="2211446"/>
                  <a:pt x="4820346" y="2217074"/>
                </a:cubicBezTo>
                <a:cubicBezTo>
                  <a:pt x="4820389" y="2248409"/>
                  <a:pt x="4817938" y="2279300"/>
                  <a:pt x="4812879" y="2309550"/>
                </a:cubicBezTo>
                <a:lnTo>
                  <a:pt x="4812341" y="2316226"/>
                </a:lnTo>
                <a:cubicBezTo>
                  <a:pt x="4812171" y="2316231"/>
                  <a:pt x="4812003" y="2316236"/>
                  <a:pt x="4811835" y="2316289"/>
                </a:cubicBezTo>
                <a:cubicBezTo>
                  <a:pt x="4761560" y="2669154"/>
                  <a:pt x="4480521" y="2949931"/>
                  <a:pt x="4121670" y="3009330"/>
                </a:cubicBezTo>
                <a:lnTo>
                  <a:pt x="4121554" y="3010478"/>
                </a:lnTo>
                <a:cubicBezTo>
                  <a:pt x="4116243" y="3011489"/>
                  <a:pt x="4110914" y="3012437"/>
                  <a:pt x="4105337" y="3012018"/>
                </a:cubicBezTo>
                <a:cubicBezTo>
                  <a:pt x="4074165" y="3017572"/>
                  <a:pt x="4042285" y="3020553"/>
                  <a:pt x="4009911" y="3021080"/>
                </a:cubicBezTo>
                <a:lnTo>
                  <a:pt x="3992792" y="3022706"/>
                </a:lnTo>
                <a:lnTo>
                  <a:pt x="3992766" y="3022211"/>
                </a:lnTo>
                <a:lnTo>
                  <a:pt x="3992267" y="3022244"/>
                </a:lnTo>
                <a:cubicBezTo>
                  <a:pt x="3991701" y="3018442"/>
                  <a:pt x="3991674" y="3014626"/>
                  <a:pt x="3991674" y="3010804"/>
                </a:cubicBezTo>
                <a:close/>
                <a:moveTo>
                  <a:pt x="3991674" y="3058630"/>
                </a:moveTo>
                <a:lnTo>
                  <a:pt x="3992268" y="3047280"/>
                </a:lnTo>
                <a:lnTo>
                  <a:pt x="3992766" y="3047312"/>
                </a:lnTo>
                <a:lnTo>
                  <a:pt x="3992792" y="3046822"/>
                </a:lnTo>
                <a:lnTo>
                  <a:pt x="4009880" y="3048432"/>
                </a:lnTo>
                <a:cubicBezTo>
                  <a:pt x="4042265" y="3048955"/>
                  <a:pt x="4074158" y="3051913"/>
                  <a:pt x="4105341" y="3057426"/>
                </a:cubicBezTo>
                <a:cubicBezTo>
                  <a:pt x="4110917" y="3057010"/>
                  <a:pt x="4116245" y="3057951"/>
                  <a:pt x="4121554" y="3058953"/>
                </a:cubicBezTo>
                <a:lnTo>
                  <a:pt x="4121671" y="3060092"/>
                </a:lnTo>
                <a:cubicBezTo>
                  <a:pt x="4480521" y="3119024"/>
                  <a:pt x="4761560" y="3397595"/>
                  <a:pt x="4811836" y="3747690"/>
                </a:cubicBezTo>
                <a:cubicBezTo>
                  <a:pt x="4812004" y="3747743"/>
                  <a:pt x="4812173" y="3747748"/>
                  <a:pt x="4812342" y="3747753"/>
                </a:cubicBezTo>
                <a:lnTo>
                  <a:pt x="4812882" y="3754390"/>
                </a:lnTo>
                <a:cubicBezTo>
                  <a:pt x="4817939" y="3784397"/>
                  <a:pt x="4820389" y="3815039"/>
                  <a:pt x="4820346" y="3846121"/>
                </a:cubicBezTo>
                <a:cubicBezTo>
                  <a:pt x="4821658" y="3851707"/>
                  <a:pt x="4821717" y="3857331"/>
                  <a:pt x="4821717" y="3862969"/>
                </a:cubicBezTo>
                <a:cubicBezTo>
                  <a:pt x="4821717" y="3866761"/>
                  <a:pt x="4821690" y="3870547"/>
                  <a:pt x="4821124" y="3874319"/>
                </a:cubicBezTo>
                <a:lnTo>
                  <a:pt x="4820625" y="3874286"/>
                </a:lnTo>
                <a:lnTo>
                  <a:pt x="4820599" y="3874777"/>
                </a:lnTo>
                <a:lnTo>
                  <a:pt x="4803481" y="3873164"/>
                </a:lnTo>
                <a:cubicBezTo>
                  <a:pt x="4771106" y="3872641"/>
                  <a:pt x="4739226" y="3869683"/>
                  <a:pt x="4708054" y="3864173"/>
                </a:cubicBezTo>
                <a:cubicBezTo>
                  <a:pt x="4702477" y="3864589"/>
                  <a:pt x="4697148" y="3863648"/>
                  <a:pt x="4691837" y="3862645"/>
                </a:cubicBezTo>
                <a:lnTo>
                  <a:pt x="4691721" y="3861506"/>
                </a:lnTo>
                <a:cubicBezTo>
                  <a:pt x="4332870" y="3802574"/>
                  <a:pt x="4051831" y="3524002"/>
                  <a:pt x="4001556" y="3173908"/>
                </a:cubicBezTo>
                <a:cubicBezTo>
                  <a:pt x="4001388" y="3173856"/>
                  <a:pt x="4001220" y="3173851"/>
                  <a:pt x="4001050" y="3173846"/>
                </a:cubicBezTo>
                <a:lnTo>
                  <a:pt x="4000512" y="3167222"/>
                </a:lnTo>
                <a:cubicBezTo>
                  <a:pt x="3995453" y="3137210"/>
                  <a:pt x="3993003" y="3106561"/>
                  <a:pt x="3993045" y="3075472"/>
                </a:cubicBezTo>
                <a:cubicBezTo>
                  <a:pt x="3991733" y="3069889"/>
                  <a:pt x="3991674" y="3064266"/>
                  <a:pt x="3991674" y="3058630"/>
                </a:cubicBezTo>
                <a:close/>
                <a:moveTo>
                  <a:pt x="3293448" y="636203"/>
                </a:moveTo>
                <a:cubicBezTo>
                  <a:pt x="3346724" y="907109"/>
                  <a:pt x="3561567" y="1121906"/>
                  <a:pt x="3836757" y="1181049"/>
                </a:cubicBezTo>
                <a:cubicBezTo>
                  <a:pt x="3783482" y="910143"/>
                  <a:pt x="3568638" y="695346"/>
                  <a:pt x="3293448" y="636203"/>
                </a:cubicBezTo>
                <a:close/>
                <a:moveTo>
                  <a:pt x="3293448" y="2333028"/>
                </a:moveTo>
                <a:cubicBezTo>
                  <a:pt x="3346724" y="2603934"/>
                  <a:pt x="3561567" y="2818731"/>
                  <a:pt x="3836757" y="2877874"/>
                </a:cubicBezTo>
                <a:cubicBezTo>
                  <a:pt x="3783482" y="2606968"/>
                  <a:pt x="3568638" y="2392171"/>
                  <a:pt x="3293448" y="2333028"/>
                </a:cubicBezTo>
                <a:close/>
                <a:moveTo>
                  <a:pt x="3293446" y="2034258"/>
                </a:moveTo>
                <a:cubicBezTo>
                  <a:pt x="3568636" y="1975579"/>
                  <a:pt x="3783479" y="1762469"/>
                  <a:pt x="3836755" y="1493690"/>
                </a:cubicBezTo>
                <a:cubicBezTo>
                  <a:pt x="3561565" y="1552369"/>
                  <a:pt x="3346721" y="1765479"/>
                  <a:pt x="3293446" y="2034258"/>
                </a:cubicBezTo>
                <a:close/>
                <a:moveTo>
                  <a:pt x="3293446" y="3731083"/>
                </a:moveTo>
                <a:cubicBezTo>
                  <a:pt x="3568636" y="3672404"/>
                  <a:pt x="3783479" y="3459294"/>
                  <a:pt x="3836755" y="3190516"/>
                </a:cubicBezTo>
                <a:cubicBezTo>
                  <a:pt x="3561565" y="3249194"/>
                  <a:pt x="3346721" y="3462304"/>
                  <a:pt x="3293446" y="3731083"/>
                </a:cubicBezTo>
                <a:close/>
                <a:moveTo>
                  <a:pt x="3150081" y="503273"/>
                </a:moveTo>
                <a:lnTo>
                  <a:pt x="3150675" y="491833"/>
                </a:lnTo>
                <a:lnTo>
                  <a:pt x="3151173" y="491866"/>
                </a:lnTo>
                <a:lnTo>
                  <a:pt x="3151199" y="491372"/>
                </a:lnTo>
                <a:lnTo>
                  <a:pt x="3168287" y="492995"/>
                </a:lnTo>
                <a:cubicBezTo>
                  <a:pt x="3200672" y="493522"/>
                  <a:pt x="3232565" y="496503"/>
                  <a:pt x="3263748" y="502060"/>
                </a:cubicBezTo>
                <a:cubicBezTo>
                  <a:pt x="3269324" y="501641"/>
                  <a:pt x="3274652" y="502589"/>
                  <a:pt x="3279961" y="503599"/>
                </a:cubicBezTo>
                <a:lnTo>
                  <a:pt x="3280078" y="504747"/>
                </a:lnTo>
                <a:cubicBezTo>
                  <a:pt x="3638928" y="564145"/>
                  <a:pt x="3919967" y="844922"/>
                  <a:pt x="3970244" y="1197788"/>
                </a:cubicBezTo>
                <a:cubicBezTo>
                  <a:pt x="3970411" y="1197841"/>
                  <a:pt x="3970581" y="1197846"/>
                  <a:pt x="3970749" y="1197851"/>
                </a:cubicBezTo>
                <a:lnTo>
                  <a:pt x="3971290" y="1204541"/>
                </a:lnTo>
                <a:cubicBezTo>
                  <a:pt x="3976346" y="1234785"/>
                  <a:pt x="3978796" y="1265670"/>
                  <a:pt x="3978754" y="1296998"/>
                </a:cubicBezTo>
                <a:cubicBezTo>
                  <a:pt x="3980066" y="1302628"/>
                  <a:pt x="3980124" y="1308297"/>
                  <a:pt x="3980124" y="1313979"/>
                </a:cubicBezTo>
                <a:cubicBezTo>
                  <a:pt x="3980124" y="1317801"/>
                  <a:pt x="3980097" y="1321617"/>
                  <a:pt x="3979531" y="1325419"/>
                </a:cubicBezTo>
                <a:lnTo>
                  <a:pt x="3979032" y="1325386"/>
                </a:lnTo>
                <a:lnTo>
                  <a:pt x="3979006" y="1325881"/>
                </a:lnTo>
                <a:lnTo>
                  <a:pt x="3961888" y="1324255"/>
                </a:lnTo>
                <a:cubicBezTo>
                  <a:pt x="3929514" y="1323728"/>
                  <a:pt x="3897633" y="1320747"/>
                  <a:pt x="3866461" y="1315193"/>
                </a:cubicBezTo>
                <a:cubicBezTo>
                  <a:pt x="3860884" y="1315612"/>
                  <a:pt x="3855555" y="1314664"/>
                  <a:pt x="3850245" y="1313653"/>
                </a:cubicBezTo>
                <a:lnTo>
                  <a:pt x="3850129" y="1312505"/>
                </a:lnTo>
                <a:cubicBezTo>
                  <a:pt x="3491277" y="1253106"/>
                  <a:pt x="3210238" y="972329"/>
                  <a:pt x="3159963" y="619464"/>
                </a:cubicBezTo>
                <a:cubicBezTo>
                  <a:pt x="3159795" y="619411"/>
                  <a:pt x="3159627" y="619406"/>
                  <a:pt x="3159457" y="619401"/>
                </a:cubicBezTo>
                <a:lnTo>
                  <a:pt x="3158919" y="612725"/>
                </a:lnTo>
                <a:cubicBezTo>
                  <a:pt x="3153860" y="582475"/>
                  <a:pt x="3151410" y="551584"/>
                  <a:pt x="3151452" y="520249"/>
                </a:cubicBezTo>
                <a:cubicBezTo>
                  <a:pt x="3150140" y="514621"/>
                  <a:pt x="3150081" y="508954"/>
                  <a:pt x="3150081" y="503273"/>
                </a:cubicBezTo>
                <a:close/>
                <a:moveTo>
                  <a:pt x="3150081" y="2200098"/>
                </a:moveTo>
                <a:lnTo>
                  <a:pt x="3150675" y="2188658"/>
                </a:lnTo>
                <a:lnTo>
                  <a:pt x="3151173" y="2188691"/>
                </a:lnTo>
                <a:lnTo>
                  <a:pt x="3151199" y="2188197"/>
                </a:lnTo>
                <a:lnTo>
                  <a:pt x="3168287" y="2189820"/>
                </a:lnTo>
                <a:cubicBezTo>
                  <a:pt x="3200672" y="2190347"/>
                  <a:pt x="3232565" y="2193328"/>
                  <a:pt x="3263748" y="2198885"/>
                </a:cubicBezTo>
                <a:cubicBezTo>
                  <a:pt x="3269324" y="2198466"/>
                  <a:pt x="3274652" y="2199414"/>
                  <a:pt x="3279961" y="2200424"/>
                </a:cubicBezTo>
                <a:lnTo>
                  <a:pt x="3280078" y="2201572"/>
                </a:lnTo>
                <a:cubicBezTo>
                  <a:pt x="3638928" y="2260970"/>
                  <a:pt x="3919967" y="2541747"/>
                  <a:pt x="3970244" y="2894613"/>
                </a:cubicBezTo>
                <a:cubicBezTo>
                  <a:pt x="3970411" y="2894666"/>
                  <a:pt x="3970581" y="2894671"/>
                  <a:pt x="3970749" y="2894676"/>
                </a:cubicBezTo>
                <a:lnTo>
                  <a:pt x="3971290" y="2901366"/>
                </a:lnTo>
                <a:cubicBezTo>
                  <a:pt x="3976346" y="2931610"/>
                  <a:pt x="3978796" y="2962495"/>
                  <a:pt x="3978754" y="2993823"/>
                </a:cubicBezTo>
                <a:cubicBezTo>
                  <a:pt x="3980066" y="2999453"/>
                  <a:pt x="3980124" y="3005122"/>
                  <a:pt x="3980124" y="3010804"/>
                </a:cubicBezTo>
                <a:cubicBezTo>
                  <a:pt x="3980124" y="3014626"/>
                  <a:pt x="3980097" y="3018442"/>
                  <a:pt x="3979531" y="3022244"/>
                </a:cubicBezTo>
                <a:lnTo>
                  <a:pt x="3979032" y="3022211"/>
                </a:lnTo>
                <a:lnTo>
                  <a:pt x="3979006" y="3022706"/>
                </a:lnTo>
                <a:lnTo>
                  <a:pt x="3961888" y="3021080"/>
                </a:lnTo>
                <a:cubicBezTo>
                  <a:pt x="3929514" y="3020553"/>
                  <a:pt x="3897633" y="3017572"/>
                  <a:pt x="3866461" y="3012018"/>
                </a:cubicBezTo>
                <a:cubicBezTo>
                  <a:pt x="3860884" y="3012437"/>
                  <a:pt x="3855555" y="3011489"/>
                  <a:pt x="3850245" y="3010478"/>
                </a:cubicBezTo>
                <a:lnTo>
                  <a:pt x="3850129" y="3009330"/>
                </a:lnTo>
                <a:cubicBezTo>
                  <a:pt x="3491277" y="2949931"/>
                  <a:pt x="3210238" y="2669154"/>
                  <a:pt x="3159963" y="2316289"/>
                </a:cubicBezTo>
                <a:cubicBezTo>
                  <a:pt x="3159795" y="2316236"/>
                  <a:pt x="3159627" y="2316231"/>
                  <a:pt x="3159457" y="2316226"/>
                </a:cubicBezTo>
                <a:lnTo>
                  <a:pt x="3158919" y="2309550"/>
                </a:lnTo>
                <a:cubicBezTo>
                  <a:pt x="3153860" y="2279300"/>
                  <a:pt x="3151410" y="2248409"/>
                  <a:pt x="3151452" y="2217074"/>
                </a:cubicBezTo>
                <a:cubicBezTo>
                  <a:pt x="3150140" y="2211446"/>
                  <a:pt x="3150081" y="2205779"/>
                  <a:pt x="3150081" y="2200098"/>
                </a:cubicBezTo>
                <a:close/>
                <a:moveTo>
                  <a:pt x="3150081" y="3896923"/>
                </a:moveTo>
                <a:lnTo>
                  <a:pt x="3150675" y="3885483"/>
                </a:lnTo>
                <a:lnTo>
                  <a:pt x="3151173" y="3885516"/>
                </a:lnTo>
                <a:lnTo>
                  <a:pt x="3151199" y="3885022"/>
                </a:lnTo>
                <a:lnTo>
                  <a:pt x="3168287" y="3886645"/>
                </a:lnTo>
                <a:cubicBezTo>
                  <a:pt x="3200672" y="3887172"/>
                  <a:pt x="3232565" y="3890153"/>
                  <a:pt x="3263748" y="3895710"/>
                </a:cubicBezTo>
                <a:cubicBezTo>
                  <a:pt x="3269324" y="3895291"/>
                  <a:pt x="3274652" y="3896239"/>
                  <a:pt x="3279961" y="3897249"/>
                </a:cubicBezTo>
                <a:lnTo>
                  <a:pt x="3280078" y="3898397"/>
                </a:lnTo>
                <a:cubicBezTo>
                  <a:pt x="3514137" y="3937139"/>
                  <a:pt x="3715094" y="4070062"/>
                  <a:pt x="3840331" y="4255797"/>
                </a:cubicBezTo>
                <a:lnTo>
                  <a:pt x="3868775" y="4305008"/>
                </a:lnTo>
                <a:lnTo>
                  <a:pt x="3717725" y="4305008"/>
                </a:lnTo>
                <a:lnTo>
                  <a:pt x="3665602" y="4241205"/>
                </a:lnTo>
                <a:cubicBezTo>
                  <a:pt x="3568906" y="4136681"/>
                  <a:pt x="3439699" y="4061285"/>
                  <a:pt x="3293448" y="4029853"/>
                </a:cubicBezTo>
                <a:cubicBezTo>
                  <a:pt x="3310695" y="4117553"/>
                  <a:pt x="3344874" y="4199373"/>
                  <a:pt x="3392629" y="4271827"/>
                </a:cubicBezTo>
                <a:lnTo>
                  <a:pt x="3419311" y="4305008"/>
                </a:lnTo>
                <a:lnTo>
                  <a:pt x="3265201" y="4305008"/>
                </a:lnTo>
                <a:lnTo>
                  <a:pt x="3235080" y="4254710"/>
                </a:lnTo>
                <a:cubicBezTo>
                  <a:pt x="3197877" y="4179889"/>
                  <a:pt x="3172145" y="4098618"/>
                  <a:pt x="3159963" y="4013114"/>
                </a:cubicBezTo>
                <a:cubicBezTo>
                  <a:pt x="3159795" y="4013061"/>
                  <a:pt x="3159627" y="4013056"/>
                  <a:pt x="3159457" y="4013051"/>
                </a:cubicBezTo>
                <a:lnTo>
                  <a:pt x="3158919" y="4006375"/>
                </a:lnTo>
                <a:cubicBezTo>
                  <a:pt x="3153860" y="3976125"/>
                  <a:pt x="3151410" y="3945234"/>
                  <a:pt x="3151452" y="3913899"/>
                </a:cubicBezTo>
                <a:cubicBezTo>
                  <a:pt x="3150140" y="3908271"/>
                  <a:pt x="3150081" y="3902604"/>
                  <a:pt x="3150081" y="3896923"/>
                </a:cubicBezTo>
                <a:close/>
                <a:moveTo>
                  <a:pt x="3150079" y="469318"/>
                </a:moveTo>
                <a:cubicBezTo>
                  <a:pt x="3150079" y="463681"/>
                  <a:pt x="3150138" y="458057"/>
                  <a:pt x="3151450" y="452471"/>
                </a:cubicBezTo>
                <a:cubicBezTo>
                  <a:pt x="3151408" y="421389"/>
                  <a:pt x="3153857" y="390746"/>
                  <a:pt x="3158914" y="360740"/>
                </a:cubicBezTo>
                <a:lnTo>
                  <a:pt x="3159454" y="354103"/>
                </a:lnTo>
                <a:cubicBezTo>
                  <a:pt x="3159623" y="354098"/>
                  <a:pt x="3159792" y="354093"/>
                  <a:pt x="3159960" y="354040"/>
                </a:cubicBezTo>
                <a:cubicBezTo>
                  <a:pt x="3173111" y="262463"/>
                  <a:pt x="3202052" y="175780"/>
                  <a:pt x="3244173" y="96778"/>
                </a:cubicBezTo>
                <a:lnTo>
                  <a:pt x="3306807" y="0"/>
                </a:lnTo>
                <a:lnTo>
                  <a:pt x="3475182" y="0"/>
                </a:lnTo>
                <a:lnTo>
                  <a:pt x="3406954" y="76659"/>
                </a:lnTo>
                <a:cubicBezTo>
                  <a:pt x="3351687" y="153496"/>
                  <a:pt x="3312372" y="241952"/>
                  <a:pt x="3293446" y="337433"/>
                </a:cubicBezTo>
                <a:cubicBezTo>
                  <a:pt x="3476486" y="298404"/>
                  <a:pt x="3632827" y="191052"/>
                  <a:pt x="3732420" y="44350"/>
                </a:cubicBezTo>
                <a:lnTo>
                  <a:pt x="3754649" y="0"/>
                </a:lnTo>
                <a:lnTo>
                  <a:pt x="3903287" y="0"/>
                </a:lnTo>
                <a:lnTo>
                  <a:pt x="3851448" y="95636"/>
                </a:lnTo>
                <a:cubicBezTo>
                  <a:pt x="3727674" y="289169"/>
                  <a:pt x="3521481" y="428211"/>
                  <a:pt x="3280075" y="467856"/>
                </a:cubicBezTo>
                <a:lnTo>
                  <a:pt x="3279959" y="468995"/>
                </a:lnTo>
                <a:cubicBezTo>
                  <a:pt x="3274648" y="469998"/>
                  <a:pt x="3269319" y="470939"/>
                  <a:pt x="3263742" y="470523"/>
                </a:cubicBezTo>
                <a:cubicBezTo>
                  <a:pt x="3232570" y="476033"/>
                  <a:pt x="3200690" y="478991"/>
                  <a:pt x="3168316" y="479514"/>
                </a:cubicBezTo>
                <a:lnTo>
                  <a:pt x="3151197" y="481127"/>
                </a:lnTo>
                <a:lnTo>
                  <a:pt x="3151171" y="480636"/>
                </a:lnTo>
                <a:lnTo>
                  <a:pt x="3150672" y="480669"/>
                </a:lnTo>
                <a:cubicBezTo>
                  <a:pt x="3150106" y="476896"/>
                  <a:pt x="3150079" y="473110"/>
                  <a:pt x="3150079" y="469318"/>
                </a:cubicBezTo>
                <a:close/>
                <a:moveTo>
                  <a:pt x="3150079" y="2166144"/>
                </a:moveTo>
                <a:cubicBezTo>
                  <a:pt x="3150079" y="2160506"/>
                  <a:pt x="3150138" y="2154882"/>
                  <a:pt x="3151450" y="2149296"/>
                </a:cubicBezTo>
                <a:cubicBezTo>
                  <a:pt x="3151408" y="2118214"/>
                  <a:pt x="3153857" y="2087572"/>
                  <a:pt x="3158914" y="2057565"/>
                </a:cubicBezTo>
                <a:lnTo>
                  <a:pt x="3159454" y="2050928"/>
                </a:lnTo>
                <a:cubicBezTo>
                  <a:pt x="3159623" y="2050923"/>
                  <a:pt x="3159792" y="2050918"/>
                  <a:pt x="3159960" y="2050865"/>
                </a:cubicBezTo>
                <a:cubicBezTo>
                  <a:pt x="3210236" y="1700770"/>
                  <a:pt x="3491275" y="1422199"/>
                  <a:pt x="3850126" y="1363267"/>
                </a:cubicBezTo>
                <a:lnTo>
                  <a:pt x="3850243" y="1362128"/>
                </a:lnTo>
                <a:cubicBezTo>
                  <a:pt x="3855551" y="1361126"/>
                  <a:pt x="3860879" y="1360185"/>
                  <a:pt x="3866455" y="1360601"/>
                </a:cubicBezTo>
                <a:cubicBezTo>
                  <a:pt x="3897639" y="1355088"/>
                  <a:pt x="3929531" y="1352130"/>
                  <a:pt x="3961917" y="1351607"/>
                </a:cubicBezTo>
                <a:lnTo>
                  <a:pt x="3979004" y="1349997"/>
                </a:lnTo>
                <a:lnTo>
                  <a:pt x="3979030" y="1350487"/>
                </a:lnTo>
                <a:lnTo>
                  <a:pt x="3979528" y="1350455"/>
                </a:lnTo>
                <a:lnTo>
                  <a:pt x="3980122" y="1361805"/>
                </a:lnTo>
                <a:cubicBezTo>
                  <a:pt x="3980122" y="1367441"/>
                  <a:pt x="3980064" y="1373063"/>
                  <a:pt x="3978752" y="1378647"/>
                </a:cubicBezTo>
                <a:cubicBezTo>
                  <a:pt x="3978794" y="1409736"/>
                  <a:pt x="3976343" y="1440385"/>
                  <a:pt x="3971285" y="1470397"/>
                </a:cubicBezTo>
                <a:lnTo>
                  <a:pt x="3970746" y="1477021"/>
                </a:lnTo>
                <a:cubicBezTo>
                  <a:pt x="3970577" y="1477026"/>
                  <a:pt x="3970408" y="1477030"/>
                  <a:pt x="3970241" y="1477083"/>
                </a:cubicBezTo>
                <a:cubicBezTo>
                  <a:pt x="3919965" y="1827177"/>
                  <a:pt x="3638926" y="2105749"/>
                  <a:pt x="3280075" y="2164681"/>
                </a:cubicBezTo>
                <a:lnTo>
                  <a:pt x="3279959" y="2165820"/>
                </a:lnTo>
                <a:cubicBezTo>
                  <a:pt x="3274648" y="2166823"/>
                  <a:pt x="3269319" y="2167764"/>
                  <a:pt x="3263742" y="2167348"/>
                </a:cubicBezTo>
                <a:cubicBezTo>
                  <a:pt x="3232570" y="2172858"/>
                  <a:pt x="3200690" y="2175816"/>
                  <a:pt x="3168316" y="2176339"/>
                </a:cubicBezTo>
                <a:lnTo>
                  <a:pt x="3151197" y="2177952"/>
                </a:lnTo>
                <a:lnTo>
                  <a:pt x="3151171" y="2177461"/>
                </a:lnTo>
                <a:lnTo>
                  <a:pt x="3150672" y="2177494"/>
                </a:lnTo>
                <a:cubicBezTo>
                  <a:pt x="3150106" y="2173722"/>
                  <a:pt x="3150079" y="2169936"/>
                  <a:pt x="3150079" y="2166144"/>
                </a:cubicBezTo>
                <a:close/>
                <a:moveTo>
                  <a:pt x="3150079" y="3862969"/>
                </a:moveTo>
                <a:cubicBezTo>
                  <a:pt x="3150079" y="3857331"/>
                  <a:pt x="3150138" y="3851707"/>
                  <a:pt x="3151450" y="3846121"/>
                </a:cubicBezTo>
                <a:cubicBezTo>
                  <a:pt x="3151408" y="3815039"/>
                  <a:pt x="3153857" y="3784397"/>
                  <a:pt x="3158914" y="3754390"/>
                </a:cubicBezTo>
                <a:lnTo>
                  <a:pt x="3159454" y="3747753"/>
                </a:lnTo>
                <a:cubicBezTo>
                  <a:pt x="3159623" y="3747748"/>
                  <a:pt x="3159792" y="3747743"/>
                  <a:pt x="3159960" y="3747690"/>
                </a:cubicBezTo>
                <a:cubicBezTo>
                  <a:pt x="3210236" y="3397595"/>
                  <a:pt x="3491275" y="3119024"/>
                  <a:pt x="3850126" y="3060092"/>
                </a:cubicBezTo>
                <a:lnTo>
                  <a:pt x="3850243" y="3058953"/>
                </a:lnTo>
                <a:cubicBezTo>
                  <a:pt x="3855551" y="3057951"/>
                  <a:pt x="3860879" y="3057010"/>
                  <a:pt x="3866455" y="3057426"/>
                </a:cubicBezTo>
                <a:cubicBezTo>
                  <a:pt x="3897639" y="3051913"/>
                  <a:pt x="3929531" y="3048955"/>
                  <a:pt x="3961917" y="3048432"/>
                </a:cubicBezTo>
                <a:lnTo>
                  <a:pt x="3979004" y="3046822"/>
                </a:lnTo>
                <a:lnTo>
                  <a:pt x="3979030" y="3047312"/>
                </a:lnTo>
                <a:lnTo>
                  <a:pt x="3979528" y="3047280"/>
                </a:lnTo>
                <a:lnTo>
                  <a:pt x="3980122" y="3058630"/>
                </a:lnTo>
                <a:cubicBezTo>
                  <a:pt x="3980122" y="3064266"/>
                  <a:pt x="3980064" y="3069889"/>
                  <a:pt x="3978752" y="3075472"/>
                </a:cubicBezTo>
                <a:cubicBezTo>
                  <a:pt x="3978794" y="3106561"/>
                  <a:pt x="3976343" y="3137210"/>
                  <a:pt x="3971285" y="3167222"/>
                </a:cubicBezTo>
                <a:lnTo>
                  <a:pt x="3970746" y="3173846"/>
                </a:lnTo>
                <a:cubicBezTo>
                  <a:pt x="3970577" y="3173851"/>
                  <a:pt x="3970408" y="3173856"/>
                  <a:pt x="3970241" y="3173908"/>
                </a:cubicBezTo>
                <a:cubicBezTo>
                  <a:pt x="3919965" y="3524002"/>
                  <a:pt x="3638926" y="3802574"/>
                  <a:pt x="3280075" y="3861506"/>
                </a:cubicBezTo>
                <a:lnTo>
                  <a:pt x="3279959" y="3862645"/>
                </a:lnTo>
                <a:cubicBezTo>
                  <a:pt x="3274648" y="3863648"/>
                  <a:pt x="3269319" y="3864589"/>
                  <a:pt x="3263742" y="3864173"/>
                </a:cubicBezTo>
                <a:cubicBezTo>
                  <a:pt x="3232570" y="3869683"/>
                  <a:pt x="3200690" y="3872641"/>
                  <a:pt x="3168316" y="3873164"/>
                </a:cubicBezTo>
                <a:lnTo>
                  <a:pt x="3151197" y="3874777"/>
                </a:lnTo>
                <a:lnTo>
                  <a:pt x="3151171" y="3874286"/>
                </a:lnTo>
                <a:lnTo>
                  <a:pt x="3150672" y="3874319"/>
                </a:lnTo>
                <a:cubicBezTo>
                  <a:pt x="3150106" y="3870547"/>
                  <a:pt x="3150079" y="3866761"/>
                  <a:pt x="3150079" y="3862969"/>
                </a:cubicBezTo>
                <a:close/>
                <a:moveTo>
                  <a:pt x="2442890" y="1181049"/>
                </a:moveTo>
                <a:cubicBezTo>
                  <a:pt x="2718080" y="1121906"/>
                  <a:pt x="2932923" y="907109"/>
                  <a:pt x="2986199" y="636203"/>
                </a:cubicBezTo>
                <a:cubicBezTo>
                  <a:pt x="2711009" y="695346"/>
                  <a:pt x="2496165" y="910143"/>
                  <a:pt x="2442890" y="1181049"/>
                </a:cubicBezTo>
                <a:close/>
                <a:moveTo>
                  <a:pt x="2442890" y="1493690"/>
                </a:moveTo>
                <a:cubicBezTo>
                  <a:pt x="2496166" y="1762469"/>
                  <a:pt x="2711009" y="1975579"/>
                  <a:pt x="2986199" y="2034258"/>
                </a:cubicBezTo>
                <a:cubicBezTo>
                  <a:pt x="2932924" y="1765479"/>
                  <a:pt x="2718080" y="1552369"/>
                  <a:pt x="2442890" y="1493690"/>
                </a:cubicBezTo>
                <a:close/>
                <a:moveTo>
                  <a:pt x="2442890" y="2877874"/>
                </a:moveTo>
                <a:cubicBezTo>
                  <a:pt x="2718080" y="2818731"/>
                  <a:pt x="2932923" y="2603934"/>
                  <a:pt x="2986199" y="2333028"/>
                </a:cubicBezTo>
                <a:cubicBezTo>
                  <a:pt x="2711009" y="2392171"/>
                  <a:pt x="2496165" y="2606968"/>
                  <a:pt x="2442890" y="2877874"/>
                </a:cubicBezTo>
                <a:close/>
                <a:moveTo>
                  <a:pt x="2442890" y="3190516"/>
                </a:moveTo>
                <a:cubicBezTo>
                  <a:pt x="2496166" y="3459294"/>
                  <a:pt x="2711009" y="3672404"/>
                  <a:pt x="2986199" y="3731083"/>
                </a:cubicBezTo>
                <a:cubicBezTo>
                  <a:pt x="2932924" y="3462304"/>
                  <a:pt x="2718080" y="3249194"/>
                  <a:pt x="2442890" y="3190516"/>
                </a:cubicBezTo>
                <a:close/>
                <a:moveTo>
                  <a:pt x="2410871" y="4305008"/>
                </a:moveTo>
                <a:lnTo>
                  <a:pt x="2439316" y="4255797"/>
                </a:lnTo>
                <a:cubicBezTo>
                  <a:pt x="2564553" y="4070062"/>
                  <a:pt x="2765510" y="3937139"/>
                  <a:pt x="2999569" y="3898397"/>
                </a:cubicBezTo>
                <a:lnTo>
                  <a:pt x="2999686" y="3897249"/>
                </a:lnTo>
                <a:cubicBezTo>
                  <a:pt x="3004995" y="3896239"/>
                  <a:pt x="3010323" y="3895291"/>
                  <a:pt x="3015899" y="3895710"/>
                </a:cubicBezTo>
                <a:cubicBezTo>
                  <a:pt x="3047082" y="3890153"/>
                  <a:pt x="3078975" y="3887172"/>
                  <a:pt x="3111360" y="3886645"/>
                </a:cubicBezTo>
                <a:lnTo>
                  <a:pt x="3128448" y="3885022"/>
                </a:lnTo>
                <a:lnTo>
                  <a:pt x="3128474" y="3885516"/>
                </a:lnTo>
                <a:lnTo>
                  <a:pt x="3128972" y="3885483"/>
                </a:lnTo>
                <a:lnTo>
                  <a:pt x="3129566" y="3896923"/>
                </a:lnTo>
                <a:cubicBezTo>
                  <a:pt x="3129566" y="3902604"/>
                  <a:pt x="3129507" y="3908271"/>
                  <a:pt x="3128195" y="3913899"/>
                </a:cubicBezTo>
                <a:cubicBezTo>
                  <a:pt x="3128237" y="3945234"/>
                  <a:pt x="3125787" y="3976125"/>
                  <a:pt x="3120728" y="4006375"/>
                </a:cubicBezTo>
                <a:lnTo>
                  <a:pt x="3120190" y="4013051"/>
                </a:lnTo>
                <a:cubicBezTo>
                  <a:pt x="3120020" y="4013056"/>
                  <a:pt x="3119852" y="4013061"/>
                  <a:pt x="3119684" y="4013114"/>
                </a:cubicBezTo>
                <a:cubicBezTo>
                  <a:pt x="3107502" y="4098618"/>
                  <a:pt x="3081770" y="4179889"/>
                  <a:pt x="3044567" y="4254710"/>
                </a:cubicBezTo>
                <a:lnTo>
                  <a:pt x="3014445" y="4305008"/>
                </a:lnTo>
                <a:lnTo>
                  <a:pt x="2860336" y="4305008"/>
                </a:lnTo>
                <a:lnTo>
                  <a:pt x="2887018" y="4271827"/>
                </a:lnTo>
                <a:cubicBezTo>
                  <a:pt x="2934773" y="4199373"/>
                  <a:pt x="2968952" y="4117553"/>
                  <a:pt x="2986199" y="4029853"/>
                </a:cubicBezTo>
                <a:cubicBezTo>
                  <a:pt x="2839947" y="4061285"/>
                  <a:pt x="2710740" y="4136681"/>
                  <a:pt x="2614045" y="4241205"/>
                </a:cubicBezTo>
                <a:lnTo>
                  <a:pt x="2561922" y="4305008"/>
                </a:lnTo>
                <a:close/>
                <a:moveTo>
                  <a:pt x="2376360" y="0"/>
                </a:moveTo>
                <a:lnTo>
                  <a:pt x="2524998" y="0"/>
                </a:lnTo>
                <a:lnTo>
                  <a:pt x="2547226" y="44350"/>
                </a:lnTo>
                <a:cubicBezTo>
                  <a:pt x="2646819" y="191052"/>
                  <a:pt x="2803160" y="298404"/>
                  <a:pt x="2986199" y="337433"/>
                </a:cubicBezTo>
                <a:cubicBezTo>
                  <a:pt x="2967274" y="241952"/>
                  <a:pt x="2927959" y="153496"/>
                  <a:pt x="2872691" y="76659"/>
                </a:cubicBezTo>
                <a:lnTo>
                  <a:pt x="2804464" y="0"/>
                </a:lnTo>
                <a:lnTo>
                  <a:pt x="2972839" y="0"/>
                </a:lnTo>
                <a:lnTo>
                  <a:pt x="3035473" y="96778"/>
                </a:lnTo>
                <a:cubicBezTo>
                  <a:pt x="3077594" y="175780"/>
                  <a:pt x="3106535" y="262463"/>
                  <a:pt x="3119686" y="354040"/>
                </a:cubicBezTo>
                <a:cubicBezTo>
                  <a:pt x="3119853" y="354093"/>
                  <a:pt x="3120023" y="354098"/>
                  <a:pt x="3120191" y="354103"/>
                </a:cubicBezTo>
                <a:lnTo>
                  <a:pt x="3120732" y="360740"/>
                </a:lnTo>
                <a:cubicBezTo>
                  <a:pt x="3125788" y="390746"/>
                  <a:pt x="3128238" y="421389"/>
                  <a:pt x="3128196" y="452471"/>
                </a:cubicBezTo>
                <a:cubicBezTo>
                  <a:pt x="3129508" y="458057"/>
                  <a:pt x="3129566" y="463681"/>
                  <a:pt x="3129566" y="469318"/>
                </a:cubicBezTo>
                <a:cubicBezTo>
                  <a:pt x="3129566" y="473110"/>
                  <a:pt x="3129539" y="476896"/>
                  <a:pt x="3128973" y="480669"/>
                </a:cubicBezTo>
                <a:lnTo>
                  <a:pt x="3128474" y="480636"/>
                </a:lnTo>
                <a:lnTo>
                  <a:pt x="3128448" y="481127"/>
                </a:lnTo>
                <a:lnTo>
                  <a:pt x="3111330" y="479514"/>
                </a:lnTo>
                <a:cubicBezTo>
                  <a:pt x="3078956" y="478991"/>
                  <a:pt x="3047075" y="476033"/>
                  <a:pt x="3015903" y="470523"/>
                </a:cubicBezTo>
                <a:cubicBezTo>
                  <a:pt x="3010326" y="470939"/>
                  <a:pt x="3004997" y="469998"/>
                  <a:pt x="2999687" y="468995"/>
                </a:cubicBezTo>
                <a:lnTo>
                  <a:pt x="2999571" y="467856"/>
                </a:lnTo>
                <a:cubicBezTo>
                  <a:pt x="2758165" y="428211"/>
                  <a:pt x="2551973" y="289169"/>
                  <a:pt x="2428199" y="95636"/>
                </a:cubicBezTo>
                <a:close/>
                <a:moveTo>
                  <a:pt x="2299523" y="1313979"/>
                </a:moveTo>
                <a:cubicBezTo>
                  <a:pt x="2299523" y="1308297"/>
                  <a:pt x="2299582" y="1302628"/>
                  <a:pt x="2300894" y="1296998"/>
                </a:cubicBezTo>
                <a:cubicBezTo>
                  <a:pt x="2300852" y="1265670"/>
                  <a:pt x="2303301" y="1234785"/>
                  <a:pt x="2308358" y="1204541"/>
                </a:cubicBezTo>
                <a:lnTo>
                  <a:pt x="2308898" y="1197851"/>
                </a:lnTo>
                <a:cubicBezTo>
                  <a:pt x="2309067" y="1197846"/>
                  <a:pt x="2309236" y="1197841"/>
                  <a:pt x="2309404" y="1197788"/>
                </a:cubicBezTo>
                <a:cubicBezTo>
                  <a:pt x="2359680" y="844922"/>
                  <a:pt x="2640719" y="564145"/>
                  <a:pt x="2999570" y="504747"/>
                </a:cubicBezTo>
                <a:lnTo>
                  <a:pt x="2999687" y="503599"/>
                </a:lnTo>
                <a:cubicBezTo>
                  <a:pt x="3004995" y="502589"/>
                  <a:pt x="3010323" y="501641"/>
                  <a:pt x="3015899" y="502060"/>
                </a:cubicBezTo>
                <a:cubicBezTo>
                  <a:pt x="3047083" y="496503"/>
                  <a:pt x="3078975" y="493522"/>
                  <a:pt x="3111361" y="492995"/>
                </a:cubicBezTo>
                <a:lnTo>
                  <a:pt x="3128448" y="491372"/>
                </a:lnTo>
                <a:lnTo>
                  <a:pt x="3128474" y="491866"/>
                </a:lnTo>
                <a:lnTo>
                  <a:pt x="3128972" y="491833"/>
                </a:lnTo>
                <a:lnTo>
                  <a:pt x="3129566" y="503273"/>
                </a:lnTo>
                <a:cubicBezTo>
                  <a:pt x="3129566" y="508954"/>
                  <a:pt x="3129508" y="514621"/>
                  <a:pt x="3128196" y="520249"/>
                </a:cubicBezTo>
                <a:cubicBezTo>
                  <a:pt x="3128238" y="551584"/>
                  <a:pt x="3125787" y="582475"/>
                  <a:pt x="3120729" y="612725"/>
                </a:cubicBezTo>
                <a:lnTo>
                  <a:pt x="3120190" y="619401"/>
                </a:lnTo>
                <a:cubicBezTo>
                  <a:pt x="3120021" y="619406"/>
                  <a:pt x="3119852" y="619411"/>
                  <a:pt x="3119685" y="619464"/>
                </a:cubicBezTo>
                <a:cubicBezTo>
                  <a:pt x="3069409" y="972329"/>
                  <a:pt x="2788370" y="1253106"/>
                  <a:pt x="2429519" y="1312505"/>
                </a:cubicBezTo>
                <a:lnTo>
                  <a:pt x="2429403" y="1313653"/>
                </a:lnTo>
                <a:cubicBezTo>
                  <a:pt x="2424092" y="1314664"/>
                  <a:pt x="2418763" y="1315612"/>
                  <a:pt x="2413186" y="1315193"/>
                </a:cubicBezTo>
                <a:cubicBezTo>
                  <a:pt x="2382014" y="1320747"/>
                  <a:pt x="2350134" y="1323728"/>
                  <a:pt x="2317760" y="1324255"/>
                </a:cubicBezTo>
                <a:lnTo>
                  <a:pt x="2300641" y="1325881"/>
                </a:lnTo>
                <a:lnTo>
                  <a:pt x="2300615" y="1325386"/>
                </a:lnTo>
                <a:lnTo>
                  <a:pt x="2300116" y="1325419"/>
                </a:lnTo>
                <a:cubicBezTo>
                  <a:pt x="2299550" y="1321617"/>
                  <a:pt x="2299523" y="1317801"/>
                  <a:pt x="2299523" y="1313979"/>
                </a:cubicBezTo>
                <a:close/>
                <a:moveTo>
                  <a:pt x="2299523" y="1361805"/>
                </a:moveTo>
                <a:lnTo>
                  <a:pt x="2300117" y="1350455"/>
                </a:lnTo>
                <a:lnTo>
                  <a:pt x="2300615" y="1350487"/>
                </a:lnTo>
                <a:lnTo>
                  <a:pt x="2300641" y="1349997"/>
                </a:lnTo>
                <a:lnTo>
                  <a:pt x="2317729" y="1351607"/>
                </a:lnTo>
                <a:cubicBezTo>
                  <a:pt x="2350114" y="1352130"/>
                  <a:pt x="2382007" y="1355088"/>
                  <a:pt x="2413190" y="1360601"/>
                </a:cubicBezTo>
                <a:cubicBezTo>
                  <a:pt x="2418766" y="1360185"/>
                  <a:pt x="2424094" y="1361126"/>
                  <a:pt x="2429403" y="1362128"/>
                </a:cubicBezTo>
                <a:lnTo>
                  <a:pt x="2429520" y="1363267"/>
                </a:lnTo>
                <a:cubicBezTo>
                  <a:pt x="2788370" y="1422199"/>
                  <a:pt x="3069409" y="1700770"/>
                  <a:pt x="3119686" y="2050865"/>
                </a:cubicBezTo>
                <a:cubicBezTo>
                  <a:pt x="3119853" y="2050918"/>
                  <a:pt x="3120023" y="2050923"/>
                  <a:pt x="3120191" y="2050928"/>
                </a:cubicBezTo>
                <a:lnTo>
                  <a:pt x="3120732" y="2057565"/>
                </a:lnTo>
                <a:cubicBezTo>
                  <a:pt x="3125788" y="2087572"/>
                  <a:pt x="3128238" y="2118214"/>
                  <a:pt x="3128196" y="2149296"/>
                </a:cubicBezTo>
                <a:cubicBezTo>
                  <a:pt x="3129508" y="2154882"/>
                  <a:pt x="3129566" y="2160506"/>
                  <a:pt x="3129566" y="2166144"/>
                </a:cubicBezTo>
                <a:cubicBezTo>
                  <a:pt x="3129566" y="2169936"/>
                  <a:pt x="3129539" y="2173722"/>
                  <a:pt x="3128973" y="2177494"/>
                </a:cubicBezTo>
                <a:lnTo>
                  <a:pt x="3128474" y="2177461"/>
                </a:lnTo>
                <a:lnTo>
                  <a:pt x="3128448" y="2177952"/>
                </a:lnTo>
                <a:lnTo>
                  <a:pt x="3111330" y="2176339"/>
                </a:lnTo>
                <a:cubicBezTo>
                  <a:pt x="3078956" y="2175816"/>
                  <a:pt x="3047075" y="2172858"/>
                  <a:pt x="3015903" y="2167348"/>
                </a:cubicBezTo>
                <a:cubicBezTo>
                  <a:pt x="3010326" y="2167764"/>
                  <a:pt x="3004997" y="2166823"/>
                  <a:pt x="2999687" y="2165820"/>
                </a:cubicBezTo>
                <a:lnTo>
                  <a:pt x="2999571" y="2164681"/>
                </a:lnTo>
                <a:cubicBezTo>
                  <a:pt x="2640719" y="2105749"/>
                  <a:pt x="2359680" y="1827177"/>
                  <a:pt x="2309405" y="1477083"/>
                </a:cubicBezTo>
                <a:cubicBezTo>
                  <a:pt x="2309237" y="1477030"/>
                  <a:pt x="2309069" y="1477026"/>
                  <a:pt x="2308899" y="1477021"/>
                </a:cubicBezTo>
                <a:lnTo>
                  <a:pt x="2308361" y="1470397"/>
                </a:lnTo>
                <a:cubicBezTo>
                  <a:pt x="2303302" y="1440385"/>
                  <a:pt x="2300852" y="1409736"/>
                  <a:pt x="2300894" y="1378647"/>
                </a:cubicBezTo>
                <a:cubicBezTo>
                  <a:pt x="2299582" y="1373063"/>
                  <a:pt x="2299523" y="1367441"/>
                  <a:pt x="2299523" y="1361805"/>
                </a:cubicBezTo>
                <a:close/>
                <a:moveTo>
                  <a:pt x="2299523" y="3010804"/>
                </a:moveTo>
                <a:cubicBezTo>
                  <a:pt x="2299523" y="3005122"/>
                  <a:pt x="2299582" y="2999453"/>
                  <a:pt x="2300894" y="2993823"/>
                </a:cubicBezTo>
                <a:cubicBezTo>
                  <a:pt x="2300852" y="2962495"/>
                  <a:pt x="2303301" y="2931610"/>
                  <a:pt x="2308358" y="2901366"/>
                </a:cubicBezTo>
                <a:lnTo>
                  <a:pt x="2308898" y="2894676"/>
                </a:lnTo>
                <a:cubicBezTo>
                  <a:pt x="2309067" y="2894671"/>
                  <a:pt x="2309236" y="2894666"/>
                  <a:pt x="2309404" y="2894613"/>
                </a:cubicBezTo>
                <a:cubicBezTo>
                  <a:pt x="2359680" y="2541747"/>
                  <a:pt x="2640719" y="2260970"/>
                  <a:pt x="2999570" y="2201572"/>
                </a:cubicBezTo>
                <a:lnTo>
                  <a:pt x="2999687" y="2200424"/>
                </a:lnTo>
                <a:cubicBezTo>
                  <a:pt x="3004995" y="2199414"/>
                  <a:pt x="3010323" y="2198466"/>
                  <a:pt x="3015899" y="2198885"/>
                </a:cubicBezTo>
                <a:cubicBezTo>
                  <a:pt x="3047083" y="2193328"/>
                  <a:pt x="3078975" y="2190347"/>
                  <a:pt x="3111361" y="2189820"/>
                </a:cubicBezTo>
                <a:lnTo>
                  <a:pt x="3128448" y="2188197"/>
                </a:lnTo>
                <a:lnTo>
                  <a:pt x="3128474" y="2188691"/>
                </a:lnTo>
                <a:lnTo>
                  <a:pt x="3128972" y="2188658"/>
                </a:lnTo>
                <a:lnTo>
                  <a:pt x="3129566" y="2200098"/>
                </a:lnTo>
                <a:cubicBezTo>
                  <a:pt x="3129566" y="2205779"/>
                  <a:pt x="3129508" y="2211446"/>
                  <a:pt x="3128196" y="2217074"/>
                </a:cubicBezTo>
                <a:cubicBezTo>
                  <a:pt x="3128238" y="2248409"/>
                  <a:pt x="3125787" y="2279300"/>
                  <a:pt x="3120729" y="2309550"/>
                </a:cubicBezTo>
                <a:lnTo>
                  <a:pt x="3120190" y="2316226"/>
                </a:lnTo>
                <a:cubicBezTo>
                  <a:pt x="3120021" y="2316231"/>
                  <a:pt x="3119852" y="2316236"/>
                  <a:pt x="3119685" y="2316289"/>
                </a:cubicBezTo>
                <a:cubicBezTo>
                  <a:pt x="3069409" y="2669154"/>
                  <a:pt x="2788370" y="2949931"/>
                  <a:pt x="2429519" y="3009330"/>
                </a:cubicBezTo>
                <a:lnTo>
                  <a:pt x="2429403" y="3010478"/>
                </a:lnTo>
                <a:cubicBezTo>
                  <a:pt x="2424092" y="3011489"/>
                  <a:pt x="2418763" y="3012437"/>
                  <a:pt x="2413186" y="3012018"/>
                </a:cubicBezTo>
                <a:cubicBezTo>
                  <a:pt x="2382014" y="3017572"/>
                  <a:pt x="2350134" y="3020553"/>
                  <a:pt x="2317760" y="3021080"/>
                </a:cubicBezTo>
                <a:lnTo>
                  <a:pt x="2300641" y="3022706"/>
                </a:lnTo>
                <a:lnTo>
                  <a:pt x="2300615" y="3022211"/>
                </a:lnTo>
                <a:lnTo>
                  <a:pt x="2300116" y="3022244"/>
                </a:lnTo>
                <a:cubicBezTo>
                  <a:pt x="2299550" y="3018442"/>
                  <a:pt x="2299523" y="3014626"/>
                  <a:pt x="2299523" y="3010804"/>
                </a:cubicBezTo>
                <a:close/>
                <a:moveTo>
                  <a:pt x="2299523" y="3058630"/>
                </a:moveTo>
                <a:lnTo>
                  <a:pt x="2300117" y="3047280"/>
                </a:lnTo>
                <a:lnTo>
                  <a:pt x="2300615" y="3047312"/>
                </a:lnTo>
                <a:lnTo>
                  <a:pt x="2300641" y="3046822"/>
                </a:lnTo>
                <a:lnTo>
                  <a:pt x="2317729" y="3048432"/>
                </a:lnTo>
                <a:cubicBezTo>
                  <a:pt x="2350114" y="3048955"/>
                  <a:pt x="2382007" y="3051913"/>
                  <a:pt x="2413190" y="3057426"/>
                </a:cubicBezTo>
                <a:cubicBezTo>
                  <a:pt x="2418766" y="3057010"/>
                  <a:pt x="2424094" y="3057951"/>
                  <a:pt x="2429403" y="3058953"/>
                </a:cubicBezTo>
                <a:lnTo>
                  <a:pt x="2429520" y="3060092"/>
                </a:lnTo>
                <a:cubicBezTo>
                  <a:pt x="2788370" y="3119024"/>
                  <a:pt x="3069409" y="3397595"/>
                  <a:pt x="3119686" y="3747690"/>
                </a:cubicBezTo>
                <a:cubicBezTo>
                  <a:pt x="3119853" y="3747743"/>
                  <a:pt x="3120023" y="3747748"/>
                  <a:pt x="3120191" y="3747753"/>
                </a:cubicBezTo>
                <a:lnTo>
                  <a:pt x="3120732" y="3754390"/>
                </a:lnTo>
                <a:cubicBezTo>
                  <a:pt x="3125788" y="3784397"/>
                  <a:pt x="3128238" y="3815039"/>
                  <a:pt x="3128196" y="3846121"/>
                </a:cubicBezTo>
                <a:cubicBezTo>
                  <a:pt x="3129508" y="3851707"/>
                  <a:pt x="3129566" y="3857331"/>
                  <a:pt x="3129566" y="3862969"/>
                </a:cubicBezTo>
                <a:cubicBezTo>
                  <a:pt x="3129566" y="3866761"/>
                  <a:pt x="3129539" y="3870547"/>
                  <a:pt x="3128973" y="3874319"/>
                </a:cubicBezTo>
                <a:lnTo>
                  <a:pt x="3128474" y="3874286"/>
                </a:lnTo>
                <a:lnTo>
                  <a:pt x="3128448" y="3874777"/>
                </a:lnTo>
                <a:lnTo>
                  <a:pt x="3111330" y="3873164"/>
                </a:lnTo>
                <a:cubicBezTo>
                  <a:pt x="3078956" y="3872641"/>
                  <a:pt x="3047075" y="3869683"/>
                  <a:pt x="3015903" y="3864173"/>
                </a:cubicBezTo>
                <a:cubicBezTo>
                  <a:pt x="3010326" y="3864589"/>
                  <a:pt x="3004997" y="3863648"/>
                  <a:pt x="2999687" y="3862645"/>
                </a:cubicBezTo>
                <a:lnTo>
                  <a:pt x="2999571" y="3861506"/>
                </a:lnTo>
                <a:cubicBezTo>
                  <a:pt x="2640719" y="3802574"/>
                  <a:pt x="2359680" y="3524002"/>
                  <a:pt x="2309405" y="3173908"/>
                </a:cubicBezTo>
                <a:cubicBezTo>
                  <a:pt x="2309237" y="3173856"/>
                  <a:pt x="2309069" y="3173851"/>
                  <a:pt x="2308899" y="3173846"/>
                </a:cubicBezTo>
                <a:lnTo>
                  <a:pt x="2308361" y="3167222"/>
                </a:lnTo>
                <a:cubicBezTo>
                  <a:pt x="2303302" y="3137210"/>
                  <a:pt x="2300852" y="3106561"/>
                  <a:pt x="2300894" y="3075472"/>
                </a:cubicBezTo>
                <a:cubicBezTo>
                  <a:pt x="2299582" y="3069889"/>
                  <a:pt x="2299523" y="3064266"/>
                  <a:pt x="2299523" y="3058630"/>
                </a:cubicBezTo>
                <a:close/>
                <a:moveTo>
                  <a:pt x="1601297" y="636203"/>
                </a:moveTo>
                <a:cubicBezTo>
                  <a:pt x="1654573" y="907109"/>
                  <a:pt x="1869416" y="1121906"/>
                  <a:pt x="2144606" y="1181049"/>
                </a:cubicBezTo>
                <a:cubicBezTo>
                  <a:pt x="2091331" y="910143"/>
                  <a:pt x="1876487" y="695346"/>
                  <a:pt x="1601297" y="636203"/>
                </a:cubicBezTo>
                <a:close/>
                <a:moveTo>
                  <a:pt x="1601297" y="2333028"/>
                </a:moveTo>
                <a:cubicBezTo>
                  <a:pt x="1654573" y="2603934"/>
                  <a:pt x="1869416" y="2818731"/>
                  <a:pt x="2144606" y="2877874"/>
                </a:cubicBezTo>
                <a:cubicBezTo>
                  <a:pt x="2091331" y="2606968"/>
                  <a:pt x="1876487" y="2392171"/>
                  <a:pt x="1601297" y="2333028"/>
                </a:cubicBezTo>
                <a:close/>
                <a:moveTo>
                  <a:pt x="1601295" y="2034258"/>
                </a:moveTo>
                <a:cubicBezTo>
                  <a:pt x="1876485" y="1975579"/>
                  <a:pt x="2091328" y="1762469"/>
                  <a:pt x="2144604" y="1493690"/>
                </a:cubicBezTo>
                <a:cubicBezTo>
                  <a:pt x="1869414" y="1552369"/>
                  <a:pt x="1654570" y="1765479"/>
                  <a:pt x="1601295" y="2034258"/>
                </a:cubicBezTo>
                <a:close/>
                <a:moveTo>
                  <a:pt x="1601295" y="3731083"/>
                </a:moveTo>
                <a:cubicBezTo>
                  <a:pt x="1876485" y="3672404"/>
                  <a:pt x="2091328" y="3459294"/>
                  <a:pt x="2144604" y="3190516"/>
                </a:cubicBezTo>
                <a:cubicBezTo>
                  <a:pt x="1869414" y="3249194"/>
                  <a:pt x="1654570" y="3462304"/>
                  <a:pt x="1601295" y="3731083"/>
                </a:cubicBezTo>
                <a:close/>
                <a:moveTo>
                  <a:pt x="1457930" y="503273"/>
                </a:moveTo>
                <a:lnTo>
                  <a:pt x="1458524" y="491833"/>
                </a:lnTo>
                <a:lnTo>
                  <a:pt x="1459022" y="491866"/>
                </a:lnTo>
                <a:lnTo>
                  <a:pt x="1459048" y="491372"/>
                </a:lnTo>
                <a:lnTo>
                  <a:pt x="1476135" y="492995"/>
                </a:lnTo>
                <a:cubicBezTo>
                  <a:pt x="1508521" y="493522"/>
                  <a:pt x="1540413" y="496503"/>
                  <a:pt x="1571597" y="502060"/>
                </a:cubicBezTo>
                <a:cubicBezTo>
                  <a:pt x="1577173" y="501641"/>
                  <a:pt x="1582501" y="502589"/>
                  <a:pt x="1587809" y="503599"/>
                </a:cubicBezTo>
                <a:lnTo>
                  <a:pt x="1587926" y="504747"/>
                </a:lnTo>
                <a:cubicBezTo>
                  <a:pt x="1946777" y="564145"/>
                  <a:pt x="2227816" y="844922"/>
                  <a:pt x="2278092" y="1197788"/>
                </a:cubicBezTo>
                <a:cubicBezTo>
                  <a:pt x="2278260" y="1197841"/>
                  <a:pt x="2278429" y="1197846"/>
                  <a:pt x="2278598" y="1197851"/>
                </a:cubicBezTo>
                <a:lnTo>
                  <a:pt x="2279138" y="1204541"/>
                </a:lnTo>
                <a:cubicBezTo>
                  <a:pt x="2284195" y="1234785"/>
                  <a:pt x="2286644" y="1265670"/>
                  <a:pt x="2286602" y="1296998"/>
                </a:cubicBezTo>
                <a:cubicBezTo>
                  <a:pt x="2287914" y="1302628"/>
                  <a:pt x="2287973" y="1308297"/>
                  <a:pt x="2287973" y="1313979"/>
                </a:cubicBezTo>
                <a:cubicBezTo>
                  <a:pt x="2287973" y="1317801"/>
                  <a:pt x="2287946" y="1321617"/>
                  <a:pt x="2287380" y="1325419"/>
                </a:cubicBezTo>
                <a:lnTo>
                  <a:pt x="2286881" y="1325386"/>
                </a:lnTo>
                <a:lnTo>
                  <a:pt x="2286855" y="1325881"/>
                </a:lnTo>
                <a:lnTo>
                  <a:pt x="2269736" y="1324255"/>
                </a:lnTo>
                <a:cubicBezTo>
                  <a:pt x="2237362" y="1323728"/>
                  <a:pt x="2205482" y="1320747"/>
                  <a:pt x="2174310" y="1315193"/>
                </a:cubicBezTo>
                <a:cubicBezTo>
                  <a:pt x="2168733" y="1315612"/>
                  <a:pt x="2163404" y="1314664"/>
                  <a:pt x="2158093" y="1313653"/>
                </a:cubicBezTo>
                <a:lnTo>
                  <a:pt x="2157977" y="1312505"/>
                </a:lnTo>
                <a:cubicBezTo>
                  <a:pt x="1799126" y="1253106"/>
                  <a:pt x="1518087" y="972329"/>
                  <a:pt x="1467811" y="619464"/>
                </a:cubicBezTo>
                <a:cubicBezTo>
                  <a:pt x="1467644" y="619411"/>
                  <a:pt x="1467475" y="619406"/>
                  <a:pt x="1467306" y="619401"/>
                </a:cubicBezTo>
                <a:lnTo>
                  <a:pt x="1466767" y="612725"/>
                </a:lnTo>
                <a:cubicBezTo>
                  <a:pt x="1461709" y="582475"/>
                  <a:pt x="1459258" y="551584"/>
                  <a:pt x="1459300" y="520249"/>
                </a:cubicBezTo>
                <a:cubicBezTo>
                  <a:pt x="1457988" y="514621"/>
                  <a:pt x="1457930" y="508954"/>
                  <a:pt x="1457930" y="503273"/>
                </a:cubicBezTo>
                <a:close/>
                <a:moveTo>
                  <a:pt x="1457930" y="2200098"/>
                </a:moveTo>
                <a:lnTo>
                  <a:pt x="1458524" y="2188658"/>
                </a:lnTo>
                <a:lnTo>
                  <a:pt x="1459022" y="2188691"/>
                </a:lnTo>
                <a:lnTo>
                  <a:pt x="1459048" y="2188197"/>
                </a:lnTo>
                <a:lnTo>
                  <a:pt x="1476135" y="2189820"/>
                </a:lnTo>
                <a:cubicBezTo>
                  <a:pt x="1508521" y="2190347"/>
                  <a:pt x="1540413" y="2193328"/>
                  <a:pt x="1571597" y="2198885"/>
                </a:cubicBezTo>
                <a:cubicBezTo>
                  <a:pt x="1577173" y="2198466"/>
                  <a:pt x="1582501" y="2199414"/>
                  <a:pt x="1587809" y="2200424"/>
                </a:cubicBezTo>
                <a:lnTo>
                  <a:pt x="1587926" y="2201572"/>
                </a:lnTo>
                <a:cubicBezTo>
                  <a:pt x="1946777" y="2260970"/>
                  <a:pt x="2227816" y="2541747"/>
                  <a:pt x="2278092" y="2894613"/>
                </a:cubicBezTo>
                <a:cubicBezTo>
                  <a:pt x="2278260" y="2894666"/>
                  <a:pt x="2278429" y="2894671"/>
                  <a:pt x="2278598" y="2894676"/>
                </a:cubicBezTo>
                <a:lnTo>
                  <a:pt x="2279138" y="2901366"/>
                </a:lnTo>
                <a:cubicBezTo>
                  <a:pt x="2284195" y="2931610"/>
                  <a:pt x="2286644" y="2962495"/>
                  <a:pt x="2286602" y="2993823"/>
                </a:cubicBezTo>
                <a:cubicBezTo>
                  <a:pt x="2287914" y="2999453"/>
                  <a:pt x="2287973" y="3005122"/>
                  <a:pt x="2287973" y="3010804"/>
                </a:cubicBezTo>
                <a:cubicBezTo>
                  <a:pt x="2287973" y="3014626"/>
                  <a:pt x="2287946" y="3018442"/>
                  <a:pt x="2287380" y="3022244"/>
                </a:cubicBezTo>
                <a:lnTo>
                  <a:pt x="2286881" y="3022211"/>
                </a:lnTo>
                <a:lnTo>
                  <a:pt x="2286855" y="3022706"/>
                </a:lnTo>
                <a:lnTo>
                  <a:pt x="2269736" y="3021080"/>
                </a:lnTo>
                <a:cubicBezTo>
                  <a:pt x="2237362" y="3020553"/>
                  <a:pt x="2205482" y="3017572"/>
                  <a:pt x="2174310" y="3012018"/>
                </a:cubicBezTo>
                <a:cubicBezTo>
                  <a:pt x="2168733" y="3012437"/>
                  <a:pt x="2163404" y="3011489"/>
                  <a:pt x="2158093" y="3010478"/>
                </a:cubicBezTo>
                <a:lnTo>
                  <a:pt x="2157977" y="3009330"/>
                </a:lnTo>
                <a:cubicBezTo>
                  <a:pt x="1799126" y="2949931"/>
                  <a:pt x="1518087" y="2669154"/>
                  <a:pt x="1467811" y="2316289"/>
                </a:cubicBezTo>
                <a:cubicBezTo>
                  <a:pt x="1467644" y="2316236"/>
                  <a:pt x="1467475" y="2316231"/>
                  <a:pt x="1467306" y="2316226"/>
                </a:cubicBezTo>
                <a:lnTo>
                  <a:pt x="1466767" y="2309550"/>
                </a:lnTo>
                <a:cubicBezTo>
                  <a:pt x="1461709" y="2279300"/>
                  <a:pt x="1459258" y="2248409"/>
                  <a:pt x="1459300" y="2217074"/>
                </a:cubicBezTo>
                <a:cubicBezTo>
                  <a:pt x="1457988" y="2211446"/>
                  <a:pt x="1457930" y="2205779"/>
                  <a:pt x="1457930" y="2200098"/>
                </a:cubicBezTo>
                <a:close/>
                <a:moveTo>
                  <a:pt x="1457930" y="3896923"/>
                </a:moveTo>
                <a:lnTo>
                  <a:pt x="1458524" y="3885483"/>
                </a:lnTo>
                <a:lnTo>
                  <a:pt x="1459022" y="3885516"/>
                </a:lnTo>
                <a:lnTo>
                  <a:pt x="1459048" y="3885022"/>
                </a:lnTo>
                <a:lnTo>
                  <a:pt x="1476135" y="3886645"/>
                </a:lnTo>
                <a:cubicBezTo>
                  <a:pt x="1508521" y="3887172"/>
                  <a:pt x="1540413" y="3890153"/>
                  <a:pt x="1571597" y="3895710"/>
                </a:cubicBezTo>
                <a:cubicBezTo>
                  <a:pt x="1577173" y="3895291"/>
                  <a:pt x="1582501" y="3896239"/>
                  <a:pt x="1587809" y="3897249"/>
                </a:cubicBezTo>
                <a:lnTo>
                  <a:pt x="1587926" y="3898397"/>
                </a:lnTo>
                <a:cubicBezTo>
                  <a:pt x="1821986" y="3937139"/>
                  <a:pt x="2022942" y="4070062"/>
                  <a:pt x="2148179" y="4255797"/>
                </a:cubicBezTo>
                <a:lnTo>
                  <a:pt x="2176624" y="4305008"/>
                </a:lnTo>
                <a:lnTo>
                  <a:pt x="2025574" y="4305008"/>
                </a:lnTo>
                <a:lnTo>
                  <a:pt x="1973451" y="4241205"/>
                </a:lnTo>
                <a:cubicBezTo>
                  <a:pt x="1876755" y="4136681"/>
                  <a:pt x="1747549" y="4061285"/>
                  <a:pt x="1601297" y="4029853"/>
                </a:cubicBezTo>
                <a:cubicBezTo>
                  <a:pt x="1618544" y="4117553"/>
                  <a:pt x="1652724" y="4199373"/>
                  <a:pt x="1700478" y="4271827"/>
                </a:cubicBezTo>
                <a:lnTo>
                  <a:pt x="1727160" y="4305008"/>
                </a:lnTo>
                <a:lnTo>
                  <a:pt x="1573050" y="4305008"/>
                </a:lnTo>
                <a:lnTo>
                  <a:pt x="1542929" y="4254710"/>
                </a:lnTo>
                <a:cubicBezTo>
                  <a:pt x="1505726" y="4179889"/>
                  <a:pt x="1479994" y="4098618"/>
                  <a:pt x="1467811" y="4013114"/>
                </a:cubicBezTo>
                <a:cubicBezTo>
                  <a:pt x="1467644" y="4013061"/>
                  <a:pt x="1467475" y="4013056"/>
                  <a:pt x="1467306" y="4013051"/>
                </a:cubicBezTo>
                <a:lnTo>
                  <a:pt x="1466767" y="4006375"/>
                </a:lnTo>
                <a:cubicBezTo>
                  <a:pt x="1461709" y="3976125"/>
                  <a:pt x="1459258" y="3945234"/>
                  <a:pt x="1459300" y="3913899"/>
                </a:cubicBezTo>
                <a:cubicBezTo>
                  <a:pt x="1457988" y="3908271"/>
                  <a:pt x="1457930" y="3902604"/>
                  <a:pt x="1457930" y="3896923"/>
                </a:cubicBezTo>
                <a:close/>
                <a:moveTo>
                  <a:pt x="1457928" y="469318"/>
                </a:moveTo>
                <a:cubicBezTo>
                  <a:pt x="1457928" y="463681"/>
                  <a:pt x="1457986" y="458057"/>
                  <a:pt x="1459298" y="452471"/>
                </a:cubicBezTo>
                <a:cubicBezTo>
                  <a:pt x="1459256" y="421389"/>
                  <a:pt x="1461706" y="390746"/>
                  <a:pt x="1466762" y="360740"/>
                </a:cubicBezTo>
                <a:lnTo>
                  <a:pt x="1467303" y="354103"/>
                </a:lnTo>
                <a:cubicBezTo>
                  <a:pt x="1467471" y="354098"/>
                  <a:pt x="1467641" y="354093"/>
                  <a:pt x="1467808" y="354040"/>
                </a:cubicBezTo>
                <a:cubicBezTo>
                  <a:pt x="1480960" y="262463"/>
                  <a:pt x="1509901" y="175780"/>
                  <a:pt x="1552022" y="96778"/>
                </a:cubicBezTo>
                <a:lnTo>
                  <a:pt x="1614656" y="0"/>
                </a:lnTo>
                <a:lnTo>
                  <a:pt x="1783031" y="0"/>
                </a:lnTo>
                <a:lnTo>
                  <a:pt x="1714803" y="76659"/>
                </a:lnTo>
                <a:cubicBezTo>
                  <a:pt x="1659536" y="153496"/>
                  <a:pt x="1620221" y="241952"/>
                  <a:pt x="1601295" y="337433"/>
                </a:cubicBezTo>
                <a:cubicBezTo>
                  <a:pt x="1784335" y="298404"/>
                  <a:pt x="1940676" y="191052"/>
                  <a:pt x="2040269" y="44350"/>
                </a:cubicBezTo>
                <a:lnTo>
                  <a:pt x="2062497" y="0"/>
                </a:lnTo>
                <a:lnTo>
                  <a:pt x="2211135" y="0"/>
                </a:lnTo>
                <a:lnTo>
                  <a:pt x="2159296" y="95636"/>
                </a:lnTo>
                <a:cubicBezTo>
                  <a:pt x="2035522" y="289169"/>
                  <a:pt x="1829330" y="428211"/>
                  <a:pt x="1587923" y="467856"/>
                </a:cubicBezTo>
                <a:lnTo>
                  <a:pt x="1587807" y="468995"/>
                </a:lnTo>
                <a:cubicBezTo>
                  <a:pt x="1582497" y="469998"/>
                  <a:pt x="1577168" y="470939"/>
                  <a:pt x="1571591" y="470523"/>
                </a:cubicBezTo>
                <a:cubicBezTo>
                  <a:pt x="1540419" y="476033"/>
                  <a:pt x="1508538" y="478991"/>
                  <a:pt x="1476164" y="479514"/>
                </a:cubicBezTo>
                <a:lnTo>
                  <a:pt x="1459046" y="481127"/>
                </a:lnTo>
                <a:lnTo>
                  <a:pt x="1459020" y="480636"/>
                </a:lnTo>
                <a:lnTo>
                  <a:pt x="1458521" y="480669"/>
                </a:lnTo>
                <a:cubicBezTo>
                  <a:pt x="1457955" y="476896"/>
                  <a:pt x="1457928" y="473110"/>
                  <a:pt x="1457928" y="469318"/>
                </a:cubicBezTo>
                <a:close/>
                <a:moveTo>
                  <a:pt x="1457928" y="2166144"/>
                </a:moveTo>
                <a:cubicBezTo>
                  <a:pt x="1457928" y="2160506"/>
                  <a:pt x="1457986" y="2154882"/>
                  <a:pt x="1459298" y="2149296"/>
                </a:cubicBezTo>
                <a:cubicBezTo>
                  <a:pt x="1459256" y="2118214"/>
                  <a:pt x="1461706" y="2087572"/>
                  <a:pt x="1466762" y="2057565"/>
                </a:cubicBezTo>
                <a:lnTo>
                  <a:pt x="1467303" y="2050928"/>
                </a:lnTo>
                <a:cubicBezTo>
                  <a:pt x="1467471" y="2050923"/>
                  <a:pt x="1467641" y="2050918"/>
                  <a:pt x="1467808" y="2050865"/>
                </a:cubicBezTo>
                <a:cubicBezTo>
                  <a:pt x="1518085" y="1700770"/>
                  <a:pt x="1799124" y="1422199"/>
                  <a:pt x="2157974" y="1363267"/>
                </a:cubicBezTo>
                <a:lnTo>
                  <a:pt x="2158091" y="1362128"/>
                </a:lnTo>
                <a:cubicBezTo>
                  <a:pt x="2163400" y="1361126"/>
                  <a:pt x="2168728" y="1360185"/>
                  <a:pt x="2174304" y="1360601"/>
                </a:cubicBezTo>
                <a:cubicBezTo>
                  <a:pt x="2205487" y="1355088"/>
                  <a:pt x="2237380" y="1352130"/>
                  <a:pt x="2269765" y="1351607"/>
                </a:cubicBezTo>
                <a:lnTo>
                  <a:pt x="2286853" y="1349997"/>
                </a:lnTo>
                <a:lnTo>
                  <a:pt x="2286879" y="1350487"/>
                </a:lnTo>
                <a:lnTo>
                  <a:pt x="2287377" y="1350455"/>
                </a:lnTo>
                <a:lnTo>
                  <a:pt x="2287971" y="1361805"/>
                </a:lnTo>
                <a:cubicBezTo>
                  <a:pt x="2287971" y="1367441"/>
                  <a:pt x="2287912" y="1373063"/>
                  <a:pt x="2286600" y="1378647"/>
                </a:cubicBezTo>
                <a:cubicBezTo>
                  <a:pt x="2286642" y="1409736"/>
                  <a:pt x="2284192" y="1440385"/>
                  <a:pt x="2279133" y="1470397"/>
                </a:cubicBezTo>
                <a:lnTo>
                  <a:pt x="2278595" y="1477021"/>
                </a:lnTo>
                <a:cubicBezTo>
                  <a:pt x="2278425" y="1477026"/>
                  <a:pt x="2278257" y="1477030"/>
                  <a:pt x="2278089" y="1477083"/>
                </a:cubicBezTo>
                <a:cubicBezTo>
                  <a:pt x="2227814" y="1827177"/>
                  <a:pt x="1946775" y="2105749"/>
                  <a:pt x="1587923" y="2164681"/>
                </a:cubicBezTo>
                <a:lnTo>
                  <a:pt x="1587807" y="2165820"/>
                </a:lnTo>
                <a:cubicBezTo>
                  <a:pt x="1582497" y="2166823"/>
                  <a:pt x="1577168" y="2167764"/>
                  <a:pt x="1571591" y="2167348"/>
                </a:cubicBezTo>
                <a:cubicBezTo>
                  <a:pt x="1540419" y="2172858"/>
                  <a:pt x="1508538" y="2175816"/>
                  <a:pt x="1476164" y="2176339"/>
                </a:cubicBezTo>
                <a:lnTo>
                  <a:pt x="1459046" y="2177952"/>
                </a:lnTo>
                <a:lnTo>
                  <a:pt x="1459020" y="2177461"/>
                </a:lnTo>
                <a:lnTo>
                  <a:pt x="1458521" y="2177494"/>
                </a:lnTo>
                <a:cubicBezTo>
                  <a:pt x="1457955" y="2173722"/>
                  <a:pt x="1457928" y="2169936"/>
                  <a:pt x="1457928" y="2166144"/>
                </a:cubicBezTo>
                <a:close/>
                <a:moveTo>
                  <a:pt x="1457928" y="3862969"/>
                </a:moveTo>
                <a:cubicBezTo>
                  <a:pt x="1457928" y="3857331"/>
                  <a:pt x="1457986" y="3851707"/>
                  <a:pt x="1459298" y="3846121"/>
                </a:cubicBezTo>
                <a:cubicBezTo>
                  <a:pt x="1459256" y="3815039"/>
                  <a:pt x="1461706" y="3784397"/>
                  <a:pt x="1466762" y="3754390"/>
                </a:cubicBezTo>
                <a:lnTo>
                  <a:pt x="1467303" y="3747753"/>
                </a:lnTo>
                <a:cubicBezTo>
                  <a:pt x="1467471" y="3747748"/>
                  <a:pt x="1467641" y="3747743"/>
                  <a:pt x="1467808" y="3747690"/>
                </a:cubicBezTo>
                <a:cubicBezTo>
                  <a:pt x="1518085" y="3397595"/>
                  <a:pt x="1799124" y="3119024"/>
                  <a:pt x="2157974" y="3060092"/>
                </a:cubicBezTo>
                <a:lnTo>
                  <a:pt x="2158091" y="3058953"/>
                </a:lnTo>
                <a:cubicBezTo>
                  <a:pt x="2163400" y="3057951"/>
                  <a:pt x="2168728" y="3057010"/>
                  <a:pt x="2174304" y="3057426"/>
                </a:cubicBezTo>
                <a:cubicBezTo>
                  <a:pt x="2205487" y="3051913"/>
                  <a:pt x="2237380" y="3048955"/>
                  <a:pt x="2269765" y="3048432"/>
                </a:cubicBezTo>
                <a:lnTo>
                  <a:pt x="2286853" y="3046822"/>
                </a:lnTo>
                <a:lnTo>
                  <a:pt x="2286879" y="3047312"/>
                </a:lnTo>
                <a:lnTo>
                  <a:pt x="2287377" y="3047280"/>
                </a:lnTo>
                <a:lnTo>
                  <a:pt x="2287971" y="3058630"/>
                </a:lnTo>
                <a:cubicBezTo>
                  <a:pt x="2287971" y="3064266"/>
                  <a:pt x="2287912" y="3069889"/>
                  <a:pt x="2286600" y="3075472"/>
                </a:cubicBezTo>
                <a:cubicBezTo>
                  <a:pt x="2286642" y="3106561"/>
                  <a:pt x="2284192" y="3137210"/>
                  <a:pt x="2279133" y="3167222"/>
                </a:cubicBezTo>
                <a:lnTo>
                  <a:pt x="2278595" y="3173846"/>
                </a:lnTo>
                <a:cubicBezTo>
                  <a:pt x="2278425" y="3173851"/>
                  <a:pt x="2278257" y="3173856"/>
                  <a:pt x="2278089" y="3173908"/>
                </a:cubicBezTo>
                <a:cubicBezTo>
                  <a:pt x="2227814" y="3524002"/>
                  <a:pt x="1946775" y="3802574"/>
                  <a:pt x="1587923" y="3861506"/>
                </a:cubicBezTo>
                <a:lnTo>
                  <a:pt x="1587807" y="3862645"/>
                </a:lnTo>
                <a:cubicBezTo>
                  <a:pt x="1582497" y="3863648"/>
                  <a:pt x="1577168" y="3864589"/>
                  <a:pt x="1571591" y="3864173"/>
                </a:cubicBezTo>
                <a:cubicBezTo>
                  <a:pt x="1540419" y="3869683"/>
                  <a:pt x="1508538" y="3872641"/>
                  <a:pt x="1476164" y="3873164"/>
                </a:cubicBezTo>
                <a:lnTo>
                  <a:pt x="1459046" y="3874777"/>
                </a:lnTo>
                <a:lnTo>
                  <a:pt x="1459020" y="3874286"/>
                </a:lnTo>
                <a:lnTo>
                  <a:pt x="1458521" y="3874319"/>
                </a:lnTo>
                <a:cubicBezTo>
                  <a:pt x="1457955" y="3870547"/>
                  <a:pt x="1457928" y="3866761"/>
                  <a:pt x="1457928" y="3862969"/>
                </a:cubicBezTo>
                <a:close/>
                <a:moveTo>
                  <a:pt x="750739" y="1181049"/>
                </a:moveTo>
                <a:cubicBezTo>
                  <a:pt x="1025929" y="1121906"/>
                  <a:pt x="1240772" y="907109"/>
                  <a:pt x="1294048" y="636203"/>
                </a:cubicBezTo>
                <a:cubicBezTo>
                  <a:pt x="1018858" y="695346"/>
                  <a:pt x="804014" y="910143"/>
                  <a:pt x="750739" y="1181049"/>
                </a:cubicBezTo>
                <a:close/>
                <a:moveTo>
                  <a:pt x="750739" y="1493690"/>
                </a:moveTo>
                <a:cubicBezTo>
                  <a:pt x="804015" y="1762469"/>
                  <a:pt x="1018858" y="1975579"/>
                  <a:pt x="1294048" y="2034258"/>
                </a:cubicBezTo>
                <a:cubicBezTo>
                  <a:pt x="1240773" y="1765479"/>
                  <a:pt x="1025929" y="1552369"/>
                  <a:pt x="750739" y="1493690"/>
                </a:cubicBezTo>
                <a:close/>
                <a:moveTo>
                  <a:pt x="750739" y="2877874"/>
                </a:moveTo>
                <a:cubicBezTo>
                  <a:pt x="1025929" y="2818731"/>
                  <a:pt x="1240772" y="2603934"/>
                  <a:pt x="1294048" y="2333028"/>
                </a:cubicBezTo>
                <a:cubicBezTo>
                  <a:pt x="1018858" y="2392171"/>
                  <a:pt x="804014" y="2606968"/>
                  <a:pt x="750739" y="2877874"/>
                </a:cubicBezTo>
                <a:close/>
                <a:moveTo>
                  <a:pt x="750739" y="3190516"/>
                </a:moveTo>
                <a:cubicBezTo>
                  <a:pt x="804015" y="3459294"/>
                  <a:pt x="1018858" y="3672404"/>
                  <a:pt x="1294048" y="3731083"/>
                </a:cubicBezTo>
                <a:cubicBezTo>
                  <a:pt x="1240773" y="3462304"/>
                  <a:pt x="1025929" y="3249194"/>
                  <a:pt x="750739" y="3190516"/>
                </a:cubicBezTo>
                <a:close/>
                <a:moveTo>
                  <a:pt x="718720" y="4305008"/>
                </a:moveTo>
                <a:lnTo>
                  <a:pt x="747165" y="4255797"/>
                </a:lnTo>
                <a:cubicBezTo>
                  <a:pt x="872402" y="4070062"/>
                  <a:pt x="1073359" y="3937139"/>
                  <a:pt x="1307418" y="3898397"/>
                </a:cubicBezTo>
                <a:lnTo>
                  <a:pt x="1307535" y="3897249"/>
                </a:lnTo>
                <a:cubicBezTo>
                  <a:pt x="1312844" y="3896239"/>
                  <a:pt x="1318172" y="3895291"/>
                  <a:pt x="1323748" y="3895710"/>
                </a:cubicBezTo>
                <a:cubicBezTo>
                  <a:pt x="1354931" y="3890153"/>
                  <a:pt x="1386824" y="3887172"/>
                  <a:pt x="1419209" y="3886645"/>
                </a:cubicBezTo>
                <a:lnTo>
                  <a:pt x="1436297" y="3885022"/>
                </a:lnTo>
                <a:lnTo>
                  <a:pt x="1436323" y="3885516"/>
                </a:lnTo>
                <a:lnTo>
                  <a:pt x="1436821" y="3885483"/>
                </a:lnTo>
                <a:lnTo>
                  <a:pt x="1437415" y="3896923"/>
                </a:lnTo>
                <a:cubicBezTo>
                  <a:pt x="1437415" y="3902604"/>
                  <a:pt x="1437356" y="3908271"/>
                  <a:pt x="1436044" y="3913899"/>
                </a:cubicBezTo>
                <a:cubicBezTo>
                  <a:pt x="1436086" y="3945234"/>
                  <a:pt x="1433636" y="3976125"/>
                  <a:pt x="1428577" y="4006375"/>
                </a:cubicBezTo>
                <a:lnTo>
                  <a:pt x="1428039" y="4013051"/>
                </a:lnTo>
                <a:cubicBezTo>
                  <a:pt x="1427869" y="4013056"/>
                  <a:pt x="1427701" y="4013061"/>
                  <a:pt x="1427533" y="4013114"/>
                </a:cubicBezTo>
                <a:cubicBezTo>
                  <a:pt x="1415351" y="4098618"/>
                  <a:pt x="1389619" y="4179889"/>
                  <a:pt x="1352416" y="4254710"/>
                </a:cubicBezTo>
                <a:lnTo>
                  <a:pt x="1322295" y="4305008"/>
                </a:lnTo>
                <a:lnTo>
                  <a:pt x="1168185" y="4305008"/>
                </a:lnTo>
                <a:lnTo>
                  <a:pt x="1194867" y="4271827"/>
                </a:lnTo>
                <a:cubicBezTo>
                  <a:pt x="1242622" y="4199373"/>
                  <a:pt x="1276801" y="4117553"/>
                  <a:pt x="1294048" y="4029853"/>
                </a:cubicBezTo>
                <a:cubicBezTo>
                  <a:pt x="1147796" y="4061285"/>
                  <a:pt x="1018589" y="4136681"/>
                  <a:pt x="921894" y="4241205"/>
                </a:cubicBezTo>
                <a:lnTo>
                  <a:pt x="869771" y="4305008"/>
                </a:lnTo>
                <a:close/>
                <a:moveTo>
                  <a:pt x="684209" y="0"/>
                </a:moveTo>
                <a:lnTo>
                  <a:pt x="832847" y="0"/>
                </a:lnTo>
                <a:lnTo>
                  <a:pt x="855075" y="44350"/>
                </a:lnTo>
                <a:cubicBezTo>
                  <a:pt x="954668" y="191053"/>
                  <a:pt x="1111009" y="298404"/>
                  <a:pt x="1294048" y="337433"/>
                </a:cubicBezTo>
                <a:cubicBezTo>
                  <a:pt x="1275123" y="241952"/>
                  <a:pt x="1235808" y="153496"/>
                  <a:pt x="1180541" y="76659"/>
                </a:cubicBezTo>
                <a:lnTo>
                  <a:pt x="1112313" y="0"/>
                </a:lnTo>
                <a:lnTo>
                  <a:pt x="1280688" y="0"/>
                </a:lnTo>
                <a:lnTo>
                  <a:pt x="1343322" y="96778"/>
                </a:lnTo>
                <a:cubicBezTo>
                  <a:pt x="1385443" y="175780"/>
                  <a:pt x="1414383" y="262463"/>
                  <a:pt x="1427534" y="354040"/>
                </a:cubicBezTo>
                <a:cubicBezTo>
                  <a:pt x="1427702" y="354093"/>
                  <a:pt x="1427871" y="354098"/>
                  <a:pt x="1428040" y="354102"/>
                </a:cubicBezTo>
                <a:lnTo>
                  <a:pt x="1428580" y="360740"/>
                </a:lnTo>
                <a:cubicBezTo>
                  <a:pt x="1433637" y="390746"/>
                  <a:pt x="1436086" y="421389"/>
                  <a:pt x="1436044" y="452471"/>
                </a:cubicBezTo>
                <a:cubicBezTo>
                  <a:pt x="1437356" y="458057"/>
                  <a:pt x="1437415" y="463681"/>
                  <a:pt x="1437415" y="469318"/>
                </a:cubicBezTo>
                <a:cubicBezTo>
                  <a:pt x="1437415" y="473111"/>
                  <a:pt x="1437388" y="476896"/>
                  <a:pt x="1436822" y="480669"/>
                </a:cubicBezTo>
                <a:lnTo>
                  <a:pt x="1436323" y="480636"/>
                </a:lnTo>
                <a:lnTo>
                  <a:pt x="1436297" y="481127"/>
                </a:lnTo>
                <a:lnTo>
                  <a:pt x="1419178" y="479514"/>
                </a:lnTo>
                <a:cubicBezTo>
                  <a:pt x="1386804" y="478991"/>
                  <a:pt x="1354924" y="476033"/>
                  <a:pt x="1323752" y="470523"/>
                </a:cubicBezTo>
                <a:cubicBezTo>
                  <a:pt x="1318175" y="470939"/>
                  <a:pt x="1312846" y="469998"/>
                  <a:pt x="1307535" y="468995"/>
                </a:cubicBezTo>
                <a:lnTo>
                  <a:pt x="1307419" y="467856"/>
                </a:lnTo>
                <a:cubicBezTo>
                  <a:pt x="1066014" y="428211"/>
                  <a:pt x="859822" y="289169"/>
                  <a:pt x="736048" y="95636"/>
                </a:cubicBezTo>
                <a:close/>
                <a:moveTo>
                  <a:pt x="607372" y="1313979"/>
                </a:moveTo>
                <a:cubicBezTo>
                  <a:pt x="607372" y="1308297"/>
                  <a:pt x="607430" y="1302628"/>
                  <a:pt x="608742" y="1296998"/>
                </a:cubicBezTo>
                <a:cubicBezTo>
                  <a:pt x="608700" y="1265670"/>
                  <a:pt x="611150" y="1234785"/>
                  <a:pt x="616206" y="1204541"/>
                </a:cubicBezTo>
                <a:lnTo>
                  <a:pt x="616747" y="1197851"/>
                </a:lnTo>
                <a:cubicBezTo>
                  <a:pt x="616915" y="1197846"/>
                  <a:pt x="617085" y="1197841"/>
                  <a:pt x="617252" y="1197788"/>
                </a:cubicBezTo>
                <a:cubicBezTo>
                  <a:pt x="667529" y="844922"/>
                  <a:pt x="948568" y="564145"/>
                  <a:pt x="1307418" y="504747"/>
                </a:cubicBezTo>
                <a:lnTo>
                  <a:pt x="1307535" y="503599"/>
                </a:lnTo>
                <a:cubicBezTo>
                  <a:pt x="1312844" y="502589"/>
                  <a:pt x="1318172" y="501641"/>
                  <a:pt x="1323748" y="502060"/>
                </a:cubicBezTo>
                <a:cubicBezTo>
                  <a:pt x="1354931" y="496503"/>
                  <a:pt x="1386824" y="493522"/>
                  <a:pt x="1419209" y="492995"/>
                </a:cubicBezTo>
                <a:lnTo>
                  <a:pt x="1436297" y="491372"/>
                </a:lnTo>
                <a:lnTo>
                  <a:pt x="1436323" y="491866"/>
                </a:lnTo>
                <a:lnTo>
                  <a:pt x="1436821" y="491833"/>
                </a:lnTo>
                <a:lnTo>
                  <a:pt x="1437415" y="503273"/>
                </a:lnTo>
                <a:cubicBezTo>
                  <a:pt x="1437415" y="508954"/>
                  <a:pt x="1437356" y="514621"/>
                  <a:pt x="1436044" y="520249"/>
                </a:cubicBezTo>
                <a:cubicBezTo>
                  <a:pt x="1436086" y="551584"/>
                  <a:pt x="1433636" y="582475"/>
                  <a:pt x="1428577" y="612725"/>
                </a:cubicBezTo>
                <a:lnTo>
                  <a:pt x="1428039" y="619401"/>
                </a:lnTo>
                <a:cubicBezTo>
                  <a:pt x="1427869" y="619406"/>
                  <a:pt x="1427701" y="619411"/>
                  <a:pt x="1427533" y="619464"/>
                </a:cubicBezTo>
                <a:cubicBezTo>
                  <a:pt x="1377258" y="972329"/>
                  <a:pt x="1096219" y="1253106"/>
                  <a:pt x="737367" y="1312505"/>
                </a:cubicBezTo>
                <a:lnTo>
                  <a:pt x="737251" y="1313653"/>
                </a:lnTo>
                <a:cubicBezTo>
                  <a:pt x="731941" y="1314664"/>
                  <a:pt x="726612" y="1315612"/>
                  <a:pt x="721035" y="1315193"/>
                </a:cubicBezTo>
                <a:cubicBezTo>
                  <a:pt x="689863" y="1320747"/>
                  <a:pt x="657982" y="1323728"/>
                  <a:pt x="625608" y="1324255"/>
                </a:cubicBezTo>
                <a:lnTo>
                  <a:pt x="608490" y="1325881"/>
                </a:lnTo>
                <a:lnTo>
                  <a:pt x="608464" y="1325386"/>
                </a:lnTo>
                <a:lnTo>
                  <a:pt x="607965" y="1325419"/>
                </a:lnTo>
                <a:cubicBezTo>
                  <a:pt x="607399" y="1321617"/>
                  <a:pt x="607372" y="1317801"/>
                  <a:pt x="607372" y="1313979"/>
                </a:cubicBezTo>
                <a:close/>
                <a:moveTo>
                  <a:pt x="607372" y="1361805"/>
                </a:moveTo>
                <a:lnTo>
                  <a:pt x="607966" y="1350455"/>
                </a:lnTo>
                <a:lnTo>
                  <a:pt x="608464" y="1350487"/>
                </a:lnTo>
                <a:lnTo>
                  <a:pt x="608490" y="1349997"/>
                </a:lnTo>
                <a:lnTo>
                  <a:pt x="625577" y="1351607"/>
                </a:lnTo>
                <a:cubicBezTo>
                  <a:pt x="657963" y="1352130"/>
                  <a:pt x="689855" y="1355088"/>
                  <a:pt x="721039" y="1360601"/>
                </a:cubicBezTo>
                <a:cubicBezTo>
                  <a:pt x="726615" y="1360185"/>
                  <a:pt x="731943" y="1361126"/>
                  <a:pt x="737251" y="1362128"/>
                </a:cubicBezTo>
                <a:lnTo>
                  <a:pt x="737368" y="1363267"/>
                </a:lnTo>
                <a:cubicBezTo>
                  <a:pt x="1096219" y="1422199"/>
                  <a:pt x="1377258" y="1700770"/>
                  <a:pt x="1427534" y="2050865"/>
                </a:cubicBezTo>
                <a:cubicBezTo>
                  <a:pt x="1427702" y="2050918"/>
                  <a:pt x="1427871" y="2050923"/>
                  <a:pt x="1428040" y="2050928"/>
                </a:cubicBezTo>
                <a:lnTo>
                  <a:pt x="1428580" y="2057565"/>
                </a:lnTo>
                <a:cubicBezTo>
                  <a:pt x="1433637" y="2087572"/>
                  <a:pt x="1436086" y="2118214"/>
                  <a:pt x="1436044" y="2149296"/>
                </a:cubicBezTo>
                <a:cubicBezTo>
                  <a:pt x="1437356" y="2154882"/>
                  <a:pt x="1437415" y="2160506"/>
                  <a:pt x="1437415" y="2166144"/>
                </a:cubicBezTo>
                <a:cubicBezTo>
                  <a:pt x="1437415" y="2169936"/>
                  <a:pt x="1437388" y="2173722"/>
                  <a:pt x="1436822" y="2177494"/>
                </a:cubicBezTo>
                <a:lnTo>
                  <a:pt x="1436323" y="2177461"/>
                </a:lnTo>
                <a:lnTo>
                  <a:pt x="1436297" y="2177952"/>
                </a:lnTo>
                <a:lnTo>
                  <a:pt x="1419178" y="2176339"/>
                </a:lnTo>
                <a:cubicBezTo>
                  <a:pt x="1386804" y="2175816"/>
                  <a:pt x="1354924" y="2172858"/>
                  <a:pt x="1323752" y="2167348"/>
                </a:cubicBezTo>
                <a:cubicBezTo>
                  <a:pt x="1318175" y="2167764"/>
                  <a:pt x="1312846" y="2166823"/>
                  <a:pt x="1307535" y="2165820"/>
                </a:cubicBezTo>
                <a:lnTo>
                  <a:pt x="1307419" y="2164681"/>
                </a:lnTo>
                <a:cubicBezTo>
                  <a:pt x="948568" y="2105749"/>
                  <a:pt x="667529" y="1827177"/>
                  <a:pt x="617253" y="1477083"/>
                </a:cubicBezTo>
                <a:cubicBezTo>
                  <a:pt x="617086" y="1477030"/>
                  <a:pt x="616917" y="1477026"/>
                  <a:pt x="616748" y="1477021"/>
                </a:cubicBezTo>
                <a:lnTo>
                  <a:pt x="616209" y="1470397"/>
                </a:lnTo>
                <a:cubicBezTo>
                  <a:pt x="611151" y="1440385"/>
                  <a:pt x="608700" y="1409736"/>
                  <a:pt x="608742" y="1378647"/>
                </a:cubicBezTo>
                <a:cubicBezTo>
                  <a:pt x="607430" y="1373063"/>
                  <a:pt x="607372" y="1367441"/>
                  <a:pt x="607372" y="1361805"/>
                </a:cubicBezTo>
                <a:close/>
                <a:moveTo>
                  <a:pt x="607372" y="3010804"/>
                </a:moveTo>
                <a:cubicBezTo>
                  <a:pt x="607372" y="3005122"/>
                  <a:pt x="607430" y="2999453"/>
                  <a:pt x="608742" y="2993823"/>
                </a:cubicBezTo>
                <a:cubicBezTo>
                  <a:pt x="608700" y="2962495"/>
                  <a:pt x="611150" y="2931610"/>
                  <a:pt x="616206" y="2901366"/>
                </a:cubicBezTo>
                <a:lnTo>
                  <a:pt x="616747" y="2894676"/>
                </a:lnTo>
                <a:cubicBezTo>
                  <a:pt x="616915" y="2894671"/>
                  <a:pt x="617085" y="2894666"/>
                  <a:pt x="617252" y="2894613"/>
                </a:cubicBezTo>
                <a:cubicBezTo>
                  <a:pt x="667529" y="2541747"/>
                  <a:pt x="948568" y="2260970"/>
                  <a:pt x="1307418" y="2201572"/>
                </a:cubicBezTo>
                <a:lnTo>
                  <a:pt x="1307535" y="2200424"/>
                </a:lnTo>
                <a:cubicBezTo>
                  <a:pt x="1312844" y="2199414"/>
                  <a:pt x="1318172" y="2198466"/>
                  <a:pt x="1323748" y="2198885"/>
                </a:cubicBezTo>
                <a:cubicBezTo>
                  <a:pt x="1354931" y="2193328"/>
                  <a:pt x="1386824" y="2190347"/>
                  <a:pt x="1419209" y="2189820"/>
                </a:cubicBezTo>
                <a:lnTo>
                  <a:pt x="1436297" y="2188197"/>
                </a:lnTo>
                <a:lnTo>
                  <a:pt x="1436323" y="2188691"/>
                </a:lnTo>
                <a:lnTo>
                  <a:pt x="1436821" y="2188658"/>
                </a:lnTo>
                <a:lnTo>
                  <a:pt x="1437415" y="2200098"/>
                </a:lnTo>
                <a:cubicBezTo>
                  <a:pt x="1437415" y="2205779"/>
                  <a:pt x="1437356" y="2211446"/>
                  <a:pt x="1436044" y="2217074"/>
                </a:cubicBezTo>
                <a:cubicBezTo>
                  <a:pt x="1436086" y="2248409"/>
                  <a:pt x="1433636" y="2279300"/>
                  <a:pt x="1428577" y="2309550"/>
                </a:cubicBezTo>
                <a:lnTo>
                  <a:pt x="1428039" y="2316226"/>
                </a:lnTo>
                <a:cubicBezTo>
                  <a:pt x="1427869" y="2316231"/>
                  <a:pt x="1427701" y="2316236"/>
                  <a:pt x="1427533" y="2316289"/>
                </a:cubicBezTo>
                <a:cubicBezTo>
                  <a:pt x="1377258" y="2669154"/>
                  <a:pt x="1096219" y="2949931"/>
                  <a:pt x="737367" y="3009330"/>
                </a:cubicBezTo>
                <a:lnTo>
                  <a:pt x="737251" y="3010478"/>
                </a:lnTo>
                <a:cubicBezTo>
                  <a:pt x="731941" y="3011489"/>
                  <a:pt x="726612" y="3012437"/>
                  <a:pt x="721035" y="3012018"/>
                </a:cubicBezTo>
                <a:cubicBezTo>
                  <a:pt x="689863" y="3017572"/>
                  <a:pt x="657982" y="3020553"/>
                  <a:pt x="625608" y="3021080"/>
                </a:cubicBezTo>
                <a:lnTo>
                  <a:pt x="608490" y="3022706"/>
                </a:lnTo>
                <a:lnTo>
                  <a:pt x="608464" y="3022211"/>
                </a:lnTo>
                <a:lnTo>
                  <a:pt x="607965" y="3022244"/>
                </a:lnTo>
                <a:cubicBezTo>
                  <a:pt x="607399" y="3018442"/>
                  <a:pt x="607372" y="3014626"/>
                  <a:pt x="607372" y="3010804"/>
                </a:cubicBezTo>
                <a:close/>
                <a:moveTo>
                  <a:pt x="607372" y="3058630"/>
                </a:moveTo>
                <a:lnTo>
                  <a:pt x="607966" y="3047280"/>
                </a:lnTo>
                <a:lnTo>
                  <a:pt x="608464" y="3047312"/>
                </a:lnTo>
                <a:lnTo>
                  <a:pt x="608490" y="3046822"/>
                </a:lnTo>
                <a:lnTo>
                  <a:pt x="625577" y="3048432"/>
                </a:lnTo>
                <a:cubicBezTo>
                  <a:pt x="657963" y="3048955"/>
                  <a:pt x="689855" y="3051913"/>
                  <a:pt x="721039" y="3057426"/>
                </a:cubicBezTo>
                <a:cubicBezTo>
                  <a:pt x="726615" y="3057010"/>
                  <a:pt x="731943" y="3057951"/>
                  <a:pt x="737251" y="3058953"/>
                </a:cubicBezTo>
                <a:lnTo>
                  <a:pt x="737368" y="3060092"/>
                </a:lnTo>
                <a:cubicBezTo>
                  <a:pt x="1096219" y="3119024"/>
                  <a:pt x="1377258" y="3397595"/>
                  <a:pt x="1427534" y="3747690"/>
                </a:cubicBezTo>
                <a:cubicBezTo>
                  <a:pt x="1427702" y="3747743"/>
                  <a:pt x="1427871" y="3747748"/>
                  <a:pt x="1428040" y="3747753"/>
                </a:cubicBezTo>
                <a:lnTo>
                  <a:pt x="1428580" y="3754390"/>
                </a:lnTo>
                <a:cubicBezTo>
                  <a:pt x="1433637" y="3784397"/>
                  <a:pt x="1436086" y="3815039"/>
                  <a:pt x="1436044" y="3846121"/>
                </a:cubicBezTo>
                <a:cubicBezTo>
                  <a:pt x="1437356" y="3851707"/>
                  <a:pt x="1437415" y="3857331"/>
                  <a:pt x="1437415" y="3862969"/>
                </a:cubicBezTo>
                <a:cubicBezTo>
                  <a:pt x="1437415" y="3866761"/>
                  <a:pt x="1437388" y="3870547"/>
                  <a:pt x="1436822" y="3874319"/>
                </a:cubicBezTo>
                <a:lnTo>
                  <a:pt x="1436323" y="3874286"/>
                </a:lnTo>
                <a:lnTo>
                  <a:pt x="1436297" y="3874777"/>
                </a:lnTo>
                <a:lnTo>
                  <a:pt x="1419178" y="3873164"/>
                </a:lnTo>
                <a:cubicBezTo>
                  <a:pt x="1386804" y="3872641"/>
                  <a:pt x="1354924" y="3869683"/>
                  <a:pt x="1323752" y="3864173"/>
                </a:cubicBezTo>
                <a:cubicBezTo>
                  <a:pt x="1318175" y="3864589"/>
                  <a:pt x="1312846" y="3863648"/>
                  <a:pt x="1307535" y="3862645"/>
                </a:cubicBezTo>
                <a:lnTo>
                  <a:pt x="1307419" y="3861506"/>
                </a:lnTo>
                <a:cubicBezTo>
                  <a:pt x="948568" y="3802574"/>
                  <a:pt x="667529" y="3524002"/>
                  <a:pt x="617253" y="3173908"/>
                </a:cubicBezTo>
                <a:cubicBezTo>
                  <a:pt x="617086" y="3173856"/>
                  <a:pt x="616917" y="3173851"/>
                  <a:pt x="616748" y="3173846"/>
                </a:cubicBezTo>
                <a:lnTo>
                  <a:pt x="616209" y="3167222"/>
                </a:lnTo>
                <a:cubicBezTo>
                  <a:pt x="611151" y="3137210"/>
                  <a:pt x="608700" y="3106561"/>
                  <a:pt x="608742" y="3075472"/>
                </a:cubicBezTo>
                <a:cubicBezTo>
                  <a:pt x="607430" y="3069889"/>
                  <a:pt x="607372" y="3064266"/>
                  <a:pt x="607372" y="3058630"/>
                </a:cubicBezTo>
                <a:close/>
                <a:moveTo>
                  <a:pt x="0" y="116373"/>
                </a:moveTo>
                <a:lnTo>
                  <a:pt x="0" y="0"/>
                </a:lnTo>
                <a:lnTo>
                  <a:pt x="90880" y="0"/>
                </a:lnTo>
                <a:lnTo>
                  <a:pt x="22652" y="76659"/>
                </a:lnTo>
                <a:close/>
                <a:moveTo>
                  <a:pt x="0" y="443121"/>
                </a:moveTo>
                <a:lnTo>
                  <a:pt x="0" y="311637"/>
                </a:lnTo>
                <a:lnTo>
                  <a:pt x="82171" y="276703"/>
                </a:lnTo>
                <a:cubicBezTo>
                  <a:pt x="190106" y="222464"/>
                  <a:pt x="281723" y="142152"/>
                  <a:pt x="348118" y="44350"/>
                </a:cubicBezTo>
                <a:lnTo>
                  <a:pt x="370347" y="0"/>
                </a:lnTo>
                <a:lnTo>
                  <a:pt x="518984" y="0"/>
                </a:lnTo>
                <a:lnTo>
                  <a:pt x="467145" y="95636"/>
                </a:lnTo>
                <a:cubicBezTo>
                  <a:pt x="364000" y="256913"/>
                  <a:pt x="203621" y="380350"/>
                  <a:pt x="13323" y="439959"/>
                </a:cubicBezTo>
                <a:close/>
                <a:moveTo>
                  <a:pt x="0" y="1070142"/>
                </a:moveTo>
                <a:lnTo>
                  <a:pt x="0" y="862064"/>
                </a:lnTo>
                <a:lnTo>
                  <a:pt x="31905" y="912052"/>
                </a:lnTo>
                <a:cubicBezTo>
                  <a:pt x="132041" y="1046318"/>
                  <a:pt x="280461" y="1144085"/>
                  <a:pt x="452455" y="1181049"/>
                </a:cubicBezTo>
                <a:cubicBezTo>
                  <a:pt x="405840" y="944006"/>
                  <a:pt x="235523" y="749922"/>
                  <a:pt x="9316" y="665484"/>
                </a:cubicBezTo>
                <a:lnTo>
                  <a:pt x="0" y="662760"/>
                </a:lnTo>
                <a:lnTo>
                  <a:pt x="0" y="530567"/>
                </a:lnTo>
                <a:lnTo>
                  <a:pt x="26399" y="537107"/>
                </a:lnTo>
                <a:cubicBezTo>
                  <a:pt x="321280" y="635466"/>
                  <a:pt x="541950" y="889030"/>
                  <a:pt x="585941" y="1197788"/>
                </a:cubicBezTo>
                <a:cubicBezTo>
                  <a:pt x="586109" y="1197841"/>
                  <a:pt x="586278" y="1197846"/>
                  <a:pt x="586447" y="1197851"/>
                </a:cubicBezTo>
                <a:lnTo>
                  <a:pt x="586987" y="1204541"/>
                </a:lnTo>
                <a:cubicBezTo>
                  <a:pt x="592044" y="1234785"/>
                  <a:pt x="594493" y="1265670"/>
                  <a:pt x="594451" y="1296998"/>
                </a:cubicBezTo>
                <a:cubicBezTo>
                  <a:pt x="595763" y="1302628"/>
                  <a:pt x="595822" y="1308297"/>
                  <a:pt x="595822" y="1313979"/>
                </a:cubicBezTo>
                <a:cubicBezTo>
                  <a:pt x="595822" y="1317801"/>
                  <a:pt x="595795" y="1321617"/>
                  <a:pt x="595229" y="1325419"/>
                </a:cubicBezTo>
                <a:lnTo>
                  <a:pt x="594730" y="1325386"/>
                </a:lnTo>
                <a:lnTo>
                  <a:pt x="594704" y="1325881"/>
                </a:lnTo>
                <a:lnTo>
                  <a:pt x="577585" y="1324255"/>
                </a:lnTo>
                <a:cubicBezTo>
                  <a:pt x="545211" y="1323728"/>
                  <a:pt x="513331" y="1320747"/>
                  <a:pt x="482159" y="1315193"/>
                </a:cubicBezTo>
                <a:cubicBezTo>
                  <a:pt x="476582" y="1315612"/>
                  <a:pt x="471253" y="1314664"/>
                  <a:pt x="465942" y="1313653"/>
                </a:cubicBezTo>
                <a:lnTo>
                  <a:pt x="465826" y="1312505"/>
                </a:lnTo>
                <a:cubicBezTo>
                  <a:pt x="286401" y="1282806"/>
                  <a:pt x="126428" y="1197762"/>
                  <a:pt x="5028" y="1076034"/>
                </a:cubicBezTo>
                <a:close/>
                <a:moveTo>
                  <a:pt x="0" y="2139063"/>
                </a:moveTo>
                <a:lnTo>
                  <a:pt x="0" y="2007909"/>
                </a:lnTo>
                <a:lnTo>
                  <a:pt x="9314" y="2005207"/>
                </a:lnTo>
                <a:cubicBezTo>
                  <a:pt x="235521" y="1921432"/>
                  <a:pt x="405837" y="1728872"/>
                  <a:pt x="452453" y="1493690"/>
                </a:cubicBezTo>
                <a:cubicBezTo>
                  <a:pt x="280459" y="1530364"/>
                  <a:pt x="132038" y="1627363"/>
                  <a:pt x="31903" y="1760575"/>
                </a:cubicBezTo>
                <a:lnTo>
                  <a:pt x="0" y="1810167"/>
                </a:lnTo>
                <a:lnTo>
                  <a:pt x="0" y="1603724"/>
                </a:lnTo>
                <a:lnTo>
                  <a:pt x="5025" y="1597880"/>
                </a:lnTo>
                <a:cubicBezTo>
                  <a:pt x="126426" y="1477109"/>
                  <a:pt x="286398" y="1392733"/>
                  <a:pt x="465823" y="1363267"/>
                </a:cubicBezTo>
                <a:lnTo>
                  <a:pt x="465940" y="1362128"/>
                </a:lnTo>
                <a:cubicBezTo>
                  <a:pt x="471249" y="1361126"/>
                  <a:pt x="476577" y="1360185"/>
                  <a:pt x="482153" y="1360601"/>
                </a:cubicBezTo>
                <a:cubicBezTo>
                  <a:pt x="513336" y="1355088"/>
                  <a:pt x="545229" y="1352130"/>
                  <a:pt x="577614" y="1351607"/>
                </a:cubicBezTo>
                <a:lnTo>
                  <a:pt x="594702" y="1349997"/>
                </a:lnTo>
                <a:lnTo>
                  <a:pt x="594728" y="1350487"/>
                </a:lnTo>
                <a:lnTo>
                  <a:pt x="595226" y="1350455"/>
                </a:lnTo>
                <a:lnTo>
                  <a:pt x="595820" y="1361805"/>
                </a:lnTo>
                <a:cubicBezTo>
                  <a:pt x="595820" y="1367441"/>
                  <a:pt x="595761" y="1373063"/>
                  <a:pt x="594449" y="1378647"/>
                </a:cubicBezTo>
                <a:cubicBezTo>
                  <a:pt x="594491" y="1409736"/>
                  <a:pt x="592041" y="1440385"/>
                  <a:pt x="586982" y="1470397"/>
                </a:cubicBezTo>
                <a:lnTo>
                  <a:pt x="586444" y="1477021"/>
                </a:lnTo>
                <a:cubicBezTo>
                  <a:pt x="586274" y="1477026"/>
                  <a:pt x="586106" y="1477030"/>
                  <a:pt x="585938" y="1477083"/>
                </a:cubicBezTo>
                <a:cubicBezTo>
                  <a:pt x="541948" y="1783415"/>
                  <a:pt x="321278" y="2034989"/>
                  <a:pt x="26396" y="2132575"/>
                </a:cubicBezTo>
                <a:close/>
                <a:moveTo>
                  <a:pt x="0" y="2766967"/>
                </a:moveTo>
                <a:lnTo>
                  <a:pt x="0" y="2558889"/>
                </a:lnTo>
                <a:lnTo>
                  <a:pt x="31905" y="2608877"/>
                </a:lnTo>
                <a:cubicBezTo>
                  <a:pt x="132041" y="2743143"/>
                  <a:pt x="280461" y="2840910"/>
                  <a:pt x="452455" y="2877874"/>
                </a:cubicBezTo>
                <a:cubicBezTo>
                  <a:pt x="405840" y="2640831"/>
                  <a:pt x="235523" y="2446747"/>
                  <a:pt x="9316" y="2362309"/>
                </a:cubicBezTo>
                <a:lnTo>
                  <a:pt x="0" y="2359585"/>
                </a:lnTo>
                <a:lnTo>
                  <a:pt x="0" y="2227392"/>
                </a:lnTo>
                <a:lnTo>
                  <a:pt x="26399" y="2233932"/>
                </a:lnTo>
                <a:cubicBezTo>
                  <a:pt x="321280" y="2332291"/>
                  <a:pt x="541950" y="2585855"/>
                  <a:pt x="585941" y="2894613"/>
                </a:cubicBezTo>
                <a:cubicBezTo>
                  <a:pt x="586109" y="2894666"/>
                  <a:pt x="586278" y="2894671"/>
                  <a:pt x="586447" y="2894676"/>
                </a:cubicBezTo>
                <a:lnTo>
                  <a:pt x="586987" y="2901366"/>
                </a:lnTo>
                <a:cubicBezTo>
                  <a:pt x="592044" y="2931610"/>
                  <a:pt x="594493" y="2962495"/>
                  <a:pt x="594451" y="2993823"/>
                </a:cubicBezTo>
                <a:cubicBezTo>
                  <a:pt x="595763" y="2999453"/>
                  <a:pt x="595822" y="3005122"/>
                  <a:pt x="595822" y="3010804"/>
                </a:cubicBezTo>
                <a:cubicBezTo>
                  <a:pt x="595822" y="3014626"/>
                  <a:pt x="595795" y="3018442"/>
                  <a:pt x="595229" y="3022244"/>
                </a:cubicBezTo>
                <a:lnTo>
                  <a:pt x="594730" y="3022211"/>
                </a:lnTo>
                <a:lnTo>
                  <a:pt x="594704" y="3022706"/>
                </a:lnTo>
                <a:lnTo>
                  <a:pt x="577585" y="3021080"/>
                </a:lnTo>
                <a:cubicBezTo>
                  <a:pt x="545211" y="3020553"/>
                  <a:pt x="513331" y="3017572"/>
                  <a:pt x="482159" y="3012018"/>
                </a:cubicBezTo>
                <a:cubicBezTo>
                  <a:pt x="476582" y="3012437"/>
                  <a:pt x="471253" y="3011489"/>
                  <a:pt x="465942" y="3010478"/>
                </a:cubicBezTo>
                <a:lnTo>
                  <a:pt x="465826" y="3009330"/>
                </a:lnTo>
                <a:cubicBezTo>
                  <a:pt x="286401" y="2979630"/>
                  <a:pt x="126428" y="2894586"/>
                  <a:pt x="5028" y="2772859"/>
                </a:cubicBezTo>
                <a:close/>
                <a:moveTo>
                  <a:pt x="0" y="3835888"/>
                </a:moveTo>
                <a:lnTo>
                  <a:pt x="0" y="3704734"/>
                </a:lnTo>
                <a:lnTo>
                  <a:pt x="9314" y="3702032"/>
                </a:lnTo>
                <a:cubicBezTo>
                  <a:pt x="235521" y="3618257"/>
                  <a:pt x="405837" y="3425697"/>
                  <a:pt x="452453" y="3190516"/>
                </a:cubicBezTo>
                <a:cubicBezTo>
                  <a:pt x="280459" y="3227190"/>
                  <a:pt x="132038" y="3324188"/>
                  <a:pt x="31903" y="3457400"/>
                </a:cubicBezTo>
                <a:lnTo>
                  <a:pt x="0" y="3506992"/>
                </a:lnTo>
                <a:lnTo>
                  <a:pt x="0" y="3300549"/>
                </a:lnTo>
                <a:lnTo>
                  <a:pt x="5025" y="3294705"/>
                </a:lnTo>
                <a:cubicBezTo>
                  <a:pt x="126426" y="3173934"/>
                  <a:pt x="286398" y="3089558"/>
                  <a:pt x="465823" y="3060092"/>
                </a:cubicBezTo>
                <a:lnTo>
                  <a:pt x="465940" y="3058953"/>
                </a:lnTo>
                <a:cubicBezTo>
                  <a:pt x="471249" y="3057951"/>
                  <a:pt x="476577" y="3057010"/>
                  <a:pt x="482153" y="3057426"/>
                </a:cubicBezTo>
                <a:cubicBezTo>
                  <a:pt x="513336" y="3051913"/>
                  <a:pt x="545229" y="3048955"/>
                  <a:pt x="577614" y="3048432"/>
                </a:cubicBezTo>
                <a:lnTo>
                  <a:pt x="594702" y="3046822"/>
                </a:lnTo>
                <a:lnTo>
                  <a:pt x="594728" y="3047312"/>
                </a:lnTo>
                <a:lnTo>
                  <a:pt x="595226" y="3047280"/>
                </a:lnTo>
                <a:lnTo>
                  <a:pt x="595820" y="3058630"/>
                </a:lnTo>
                <a:cubicBezTo>
                  <a:pt x="595820" y="3064266"/>
                  <a:pt x="595761" y="3069889"/>
                  <a:pt x="594449" y="3075472"/>
                </a:cubicBezTo>
                <a:cubicBezTo>
                  <a:pt x="594491" y="3106561"/>
                  <a:pt x="592041" y="3137210"/>
                  <a:pt x="586982" y="3167222"/>
                </a:cubicBezTo>
                <a:lnTo>
                  <a:pt x="586444" y="3173846"/>
                </a:lnTo>
                <a:cubicBezTo>
                  <a:pt x="586274" y="3173851"/>
                  <a:pt x="586106" y="3173856"/>
                  <a:pt x="585938" y="3173908"/>
                </a:cubicBezTo>
                <a:cubicBezTo>
                  <a:pt x="541948" y="3480240"/>
                  <a:pt x="321278" y="3731813"/>
                  <a:pt x="26396" y="3829400"/>
                </a:cubicBezTo>
                <a:close/>
                <a:moveTo>
                  <a:pt x="0" y="4056079"/>
                </a:moveTo>
                <a:lnTo>
                  <a:pt x="0" y="3923091"/>
                </a:lnTo>
                <a:lnTo>
                  <a:pt x="9850" y="3925425"/>
                </a:lnTo>
                <a:cubicBezTo>
                  <a:pt x="194718" y="3982914"/>
                  <a:pt x="351664" y="4101018"/>
                  <a:pt x="456028" y="4255797"/>
                </a:cubicBezTo>
                <a:lnTo>
                  <a:pt x="484473" y="4305008"/>
                </a:lnTo>
                <a:lnTo>
                  <a:pt x="333423" y="4305008"/>
                </a:lnTo>
                <a:lnTo>
                  <a:pt x="281300" y="4241205"/>
                </a:lnTo>
                <a:cubicBezTo>
                  <a:pt x="223282" y="4178491"/>
                  <a:pt x="153561" y="4126262"/>
                  <a:pt x="75476" y="4087725"/>
                </a:cubicBezTo>
                <a:close/>
                <a:moveTo>
                  <a:pt x="0" y="4305008"/>
                </a:moveTo>
                <a:lnTo>
                  <a:pt x="0" y="4256099"/>
                </a:lnTo>
                <a:lnTo>
                  <a:pt x="8327" y="4271827"/>
                </a:lnTo>
                <a:lnTo>
                  <a:pt x="35009" y="430500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a:extLst>
              <a:ext uri="{FF2B5EF4-FFF2-40B4-BE49-F238E27FC236}">
                <a16:creationId xmlns:a16="http://schemas.microsoft.com/office/drawing/2014/main" id="{1B26E892-1320-40AA-9CA1-246721C18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8592" y="620720"/>
            <a:ext cx="7323231" cy="55931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13224" y="1105351"/>
            <a:ext cx="6353967" cy="3023981"/>
          </a:xfrm>
        </p:spPr>
        <p:txBody>
          <a:bodyPr vert="horz" lIns="91440" tIns="45720" rIns="91440" bIns="45720" rtlCol="0" anchor="b">
            <a:normAutofit/>
          </a:bodyPr>
          <a:lstStyle/>
          <a:p>
            <a:r>
              <a:rPr lang="en-US" sz="4800" spc="200" dirty="0">
                <a:solidFill>
                  <a:srgbClr val="FFFFFF"/>
                </a:solidFill>
              </a:rPr>
              <a:t>HACIA LA ACCIÓN COTIDIANA</a:t>
            </a:r>
          </a:p>
        </p:txBody>
      </p:sp>
      <p:cxnSp>
        <p:nvCxnSpPr>
          <p:cNvPr id="21" name="Straight Connector 20">
            <a:extLst>
              <a:ext uri="{FF2B5EF4-FFF2-40B4-BE49-F238E27FC236}">
                <a16:creationId xmlns:a16="http://schemas.microsoft.com/office/drawing/2014/main" id="{C9A1F79C-E4D1-4AAE-BA11-3A09005252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42932" y="4214336"/>
            <a:ext cx="512064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useBgFill="1">
        <p:nvSpPr>
          <p:cNvPr id="23" name="Rectangle 22">
            <a:extLst>
              <a:ext uri="{FF2B5EF4-FFF2-40B4-BE49-F238E27FC236}">
                <a16:creationId xmlns:a16="http://schemas.microsoft.com/office/drawing/2014/main" id="{C170DF7D-4686-4BD5-A9CD-C896492846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4000" y="-2"/>
            <a:ext cx="164592"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632212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34949" y="922867"/>
            <a:ext cx="3391900" cy="5249334"/>
          </a:xfrm>
        </p:spPr>
        <p:txBody>
          <a:bodyPr>
            <a:noAutofit/>
          </a:bodyPr>
          <a:lstStyle/>
          <a:p>
            <a:r>
              <a:rPr lang="en-US" sz="8000" dirty="0">
                <a:solidFill>
                  <a:srgbClr val="FFFFFF"/>
                </a:solidFill>
              </a:rPr>
              <a:t>EL DÍA EN EL QUE…</a:t>
            </a:r>
          </a:p>
        </p:txBody>
      </p:sp>
      <p:graphicFrame>
        <p:nvGraphicFramePr>
          <p:cNvPr id="4" name="Marcador de contenido 3">
            <a:extLst>
              <a:ext uri="{FF2B5EF4-FFF2-40B4-BE49-F238E27FC236}">
                <a16:creationId xmlns:a16="http://schemas.microsoft.com/office/drawing/2014/main" id="{EB0FA3E2-C987-B74C-83BE-F67E94408B30}"/>
              </a:ext>
            </a:extLst>
          </p:cNvPr>
          <p:cNvGraphicFramePr>
            <a:graphicFrameLocks noGrp="1"/>
          </p:cNvGraphicFramePr>
          <p:nvPr>
            <p:ph idx="1"/>
            <p:extLst>
              <p:ext uri="{D42A27DB-BD31-4B8C-83A1-F6EECF244321}">
                <p14:modId xmlns:p14="http://schemas.microsoft.com/office/powerpoint/2010/main" val="949933832"/>
              </p:ext>
            </p:extLst>
          </p:nvPr>
        </p:nvGraphicFramePr>
        <p:xfrm>
          <a:off x="4951048" y="804333"/>
          <a:ext cx="6306003" cy="52493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799805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78213" y="804333"/>
            <a:ext cx="3578475" cy="5249334"/>
          </a:xfrm>
        </p:spPr>
        <p:txBody>
          <a:bodyPr>
            <a:normAutofit/>
          </a:bodyPr>
          <a:lstStyle/>
          <a:p>
            <a:pPr algn="r"/>
            <a:r>
              <a:rPr lang="en-US" dirty="0">
                <a:solidFill>
                  <a:srgbClr val="FFFFFF"/>
                </a:solidFill>
              </a:rPr>
              <a:t>EL MANAGEMENT NARRATIVO</a:t>
            </a:r>
          </a:p>
        </p:txBody>
      </p:sp>
      <p:graphicFrame>
        <p:nvGraphicFramePr>
          <p:cNvPr id="4" name="Marcador de contenido 3">
            <a:extLst>
              <a:ext uri="{FF2B5EF4-FFF2-40B4-BE49-F238E27FC236}">
                <a16:creationId xmlns:a16="http://schemas.microsoft.com/office/drawing/2014/main" id="{1F7BED9F-2631-BD46-9F6F-E56003BFE6C1}"/>
              </a:ext>
            </a:extLst>
          </p:cNvPr>
          <p:cNvGraphicFramePr>
            <a:graphicFrameLocks noGrp="1"/>
          </p:cNvGraphicFramePr>
          <p:nvPr>
            <p:ph idx="1"/>
            <p:extLst>
              <p:ext uri="{D42A27DB-BD31-4B8C-83A1-F6EECF244321}">
                <p14:modId xmlns:p14="http://schemas.microsoft.com/office/powerpoint/2010/main" val="1593244043"/>
              </p:ext>
            </p:extLst>
          </p:nvPr>
        </p:nvGraphicFramePr>
        <p:xfrm>
          <a:off x="4951048" y="804333"/>
          <a:ext cx="6306003" cy="52493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689272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64788" y="804333"/>
            <a:ext cx="3391900" cy="5249334"/>
          </a:xfrm>
        </p:spPr>
        <p:txBody>
          <a:bodyPr>
            <a:normAutofit/>
          </a:bodyPr>
          <a:lstStyle/>
          <a:p>
            <a:pPr algn="r"/>
            <a:r>
              <a:rPr lang="en-US" dirty="0">
                <a:solidFill>
                  <a:srgbClr val="FFFFFF"/>
                </a:solidFill>
              </a:rPr>
              <a:t>5 </a:t>
            </a:r>
            <a:r>
              <a:rPr lang="en-US" dirty="0" err="1">
                <a:solidFill>
                  <a:srgbClr val="FFFFFF"/>
                </a:solidFill>
              </a:rPr>
              <a:t>principios</a:t>
            </a:r>
            <a:r>
              <a:rPr lang="en-US" dirty="0">
                <a:solidFill>
                  <a:srgbClr val="FFFFFF"/>
                </a:solidFill>
              </a:rPr>
              <a:t> </a:t>
            </a:r>
            <a:r>
              <a:rPr lang="en-US" dirty="0" err="1">
                <a:solidFill>
                  <a:srgbClr val="FFFFFF"/>
                </a:solidFill>
              </a:rPr>
              <a:t>teoría</a:t>
            </a:r>
            <a:r>
              <a:rPr lang="en-US" dirty="0">
                <a:solidFill>
                  <a:srgbClr val="FFFFFF"/>
                </a:solidFill>
              </a:rPr>
              <a:t> </a:t>
            </a:r>
            <a:r>
              <a:rPr lang="en-US" dirty="0" err="1">
                <a:solidFill>
                  <a:srgbClr val="FFFFFF"/>
                </a:solidFill>
              </a:rPr>
              <a:t>estratégica</a:t>
            </a:r>
            <a:r>
              <a:rPr lang="en-US" dirty="0">
                <a:solidFill>
                  <a:srgbClr val="FFFFFF"/>
                </a:solidFill>
              </a:rPr>
              <a:t> </a:t>
            </a:r>
            <a:r>
              <a:rPr lang="en-US" dirty="0" err="1">
                <a:solidFill>
                  <a:srgbClr val="FFFFFF"/>
                </a:solidFill>
              </a:rPr>
              <a:t>clásica</a:t>
            </a:r>
            <a:endParaRPr lang="en-US" dirty="0">
              <a:solidFill>
                <a:srgbClr val="FFFFFF"/>
              </a:solidFill>
            </a:endParaRPr>
          </a:p>
        </p:txBody>
      </p:sp>
      <p:graphicFrame>
        <p:nvGraphicFramePr>
          <p:cNvPr id="4" name="Marcador de contenido 3">
            <a:extLst>
              <a:ext uri="{FF2B5EF4-FFF2-40B4-BE49-F238E27FC236}">
                <a16:creationId xmlns:a16="http://schemas.microsoft.com/office/drawing/2014/main" id="{A30EEA5D-6831-FD40-BBFD-B51B7384173B}"/>
              </a:ext>
            </a:extLst>
          </p:cNvPr>
          <p:cNvGraphicFramePr>
            <a:graphicFrameLocks noGrp="1"/>
          </p:cNvGraphicFramePr>
          <p:nvPr>
            <p:ph idx="1"/>
            <p:extLst>
              <p:ext uri="{D42A27DB-BD31-4B8C-83A1-F6EECF244321}">
                <p14:modId xmlns:p14="http://schemas.microsoft.com/office/powerpoint/2010/main" val="1375411314"/>
              </p:ext>
            </p:extLst>
          </p:nvPr>
        </p:nvGraphicFramePr>
        <p:xfrm>
          <a:off x="5656145" y="1417320"/>
          <a:ext cx="5571067" cy="40233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31893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64788" y="804333"/>
            <a:ext cx="3391900" cy="5249334"/>
          </a:xfrm>
        </p:spPr>
        <p:txBody>
          <a:bodyPr>
            <a:normAutofit/>
          </a:bodyPr>
          <a:lstStyle/>
          <a:p>
            <a:pPr algn="r"/>
            <a:r>
              <a:rPr lang="en-US" dirty="0">
                <a:solidFill>
                  <a:srgbClr val="FFFFFF"/>
                </a:solidFill>
              </a:rPr>
              <a:t>CONCLUSIÓN 1 del </a:t>
            </a:r>
            <a:r>
              <a:rPr lang="en-US" dirty="0" err="1">
                <a:solidFill>
                  <a:srgbClr val="FFFFFF"/>
                </a:solidFill>
              </a:rPr>
              <a:t>libro</a:t>
            </a:r>
            <a:endParaRPr lang="en-US" dirty="0">
              <a:solidFill>
                <a:srgbClr val="FFFFFF"/>
              </a:solidFill>
            </a:endParaRPr>
          </a:p>
        </p:txBody>
      </p:sp>
      <p:sp>
        <p:nvSpPr>
          <p:cNvPr id="3" name="Content Placeholder 2"/>
          <p:cNvSpPr>
            <a:spLocks noGrp="1"/>
          </p:cNvSpPr>
          <p:nvPr>
            <p:ph idx="1"/>
          </p:nvPr>
        </p:nvSpPr>
        <p:spPr>
          <a:xfrm>
            <a:off x="5120381" y="1041400"/>
            <a:ext cx="6306003" cy="5249334"/>
          </a:xfrm>
        </p:spPr>
        <p:txBody>
          <a:bodyPr anchor="ctr">
            <a:normAutofit fontScale="92500" lnSpcReduction="20000"/>
          </a:bodyPr>
          <a:lstStyle/>
          <a:p>
            <a:pPr algn="ctr"/>
            <a:r>
              <a:rPr lang="es-EC" sz="3000" dirty="0">
                <a:latin typeface="American Typewriter" panose="02090604020004020304" pitchFamily="18" charset="77"/>
              </a:rPr>
              <a:t>“La Comunicación Estratégica se produce en una situación de juego en la que intervienen varios jugadores, que tienen que tomar decisiones ante la incertidumbre que generan los otros jugadores, en contextos sociales de cara al logro de un objetivo, optando entre varias alternativas de acción, mediante la valoración de dichas alternativas, y la elección de una de ellas, que se ejecuta, controla y evalúa”. </a:t>
            </a:r>
          </a:p>
          <a:p>
            <a:pPr algn="ctr"/>
            <a:endParaRPr lang="es-EC" sz="2800" dirty="0">
              <a:latin typeface="American Typewriter" panose="02090604020004020304" pitchFamily="18" charset="77"/>
            </a:endParaRPr>
          </a:p>
          <a:p>
            <a:pPr lvl="8" algn="r"/>
            <a:r>
              <a:rPr lang="es-EC" sz="2000" dirty="0"/>
              <a:t>Jesús Galindo, Reseña de "Estrategias de Comunicación" de Rafael Alberto Pérez Razón y Palabra, núm. 75</a:t>
            </a:r>
            <a:endParaRPr lang="en-US" sz="2000" dirty="0">
              <a:latin typeface="American Typewriter" panose="02090604020004020304" pitchFamily="18" charset="77"/>
            </a:endParaRPr>
          </a:p>
        </p:txBody>
      </p:sp>
    </p:spTree>
    <p:extLst>
      <p:ext uri="{BB962C8B-B14F-4D97-AF65-F5344CB8AC3E}">
        <p14:creationId xmlns:p14="http://schemas.microsoft.com/office/powerpoint/2010/main" val="26422933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951048" y="804333"/>
            <a:ext cx="6512819" cy="5249334"/>
          </a:xfrm>
        </p:spPr>
        <p:txBody>
          <a:bodyPr anchor="ctr">
            <a:normAutofit fontScale="92500" lnSpcReduction="10000"/>
          </a:bodyPr>
          <a:lstStyle/>
          <a:p>
            <a:pPr algn="ctr"/>
            <a:r>
              <a:rPr lang="es-EC" sz="2800" dirty="0">
                <a:latin typeface="American Typewriter" panose="02090604020004020304" pitchFamily="18" charset="77"/>
              </a:rPr>
              <a:t>“Un profesional de la comunicacióndebe contar  con conocimientos sobre métodos, reglas y guías normativas para interpretación de los síntomas del problema, que puede establecer el papel de la comunicación, al tiempo que tiene capacidad para evaluar, proponer y aplicar el tratamiento comunicativo más efectivo, delimitar las complicaciones y el tiempo en que pueden hacer su aparición, asistir a los operadores en el proceso de solución del conflicto y evaluar resultados.”</a:t>
            </a:r>
          </a:p>
          <a:p>
            <a:pPr algn="ctr"/>
            <a:endParaRPr lang="es-EC" dirty="0">
              <a:latin typeface="American Typewriter" panose="02090604020004020304" pitchFamily="18" charset="77"/>
            </a:endParaRPr>
          </a:p>
          <a:p>
            <a:pPr lvl="8" algn="r"/>
            <a:r>
              <a:rPr lang="es-EC" sz="1600" dirty="0"/>
              <a:t>Jesús Galindo, Reseña de "Estrategias de Comunicación" de Rafael Alberto Pérez Razón y Palabra, núm. 75</a:t>
            </a:r>
            <a:endParaRPr lang="en-US" sz="1600" dirty="0">
              <a:latin typeface="American Typewriter" panose="02090604020004020304" pitchFamily="18" charset="77"/>
            </a:endParaRPr>
          </a:p>
          <a:p>
            <a:pPr algn="ctr"/>
            <a:endParaRPr lang="en-US" dirty="0">
              <a:latin typeface="American Typewriter" panose="02090604020004020304" pitchFamily="18" charset="77"/>
            </a:endParaRPr>
          </a:p>
        </p:txBody>
      </p:sp>
      <p:sp>
        <p:nvSpPr>
          <p:cNvPr id="8" name="Title 1">
            <a:extLst>
              <a:ext uri="{FF2B5EF4-FFF2-40B4-BE49-F238E27FC236}">
                <a16:creationId xmlns:a16="http://schemas.microsoft.com/office/drawing/2014/main" id="{FEC9FF9D-65EA-344E-836F-9C3544B89800}"/>
              </a:ext>
            </a:extLst>
          </p:cNvPr>
          <p:cNvSpPr txBox="1">
            <a:spLocks/>
          </p:cNvSpPr>
          <p:nvPr/>
        </p:nvSpPr>
        <p:spPr>
          <a:xfrm>
            <a:off x="964788" y="804333"/>
            <a:ext cx="3391900" cy="5249334"/>
          </a:xfrm>
          <a:prstGeom prst="rect">
            <a:avLst/>
          </a:prstGeom>
        </p:spPr>
        <p:txBody>
          <a:bodyPr vert="horz" lIns="91440" tIns="45720" rIns="91440" bIns="45720" rtlCol="0" anchor="ctr">
            <a:normAutofit/>
          </a:bodyPr>
          <a:lst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a:lstStyle>
          <a:p>
            <a:pPr algn="r"/>
            <a:r>
              <a:rPr lang="en-US" dirty="0">
                <a:solidFill>
                  <a:srgbClr val="FFFFFF"/>
                </a:solidFill>
              </a:rPr>
              <a:t>CONCLUSIÓN 2 del </a:t>
            </a:r>
            <a:r>
              <a:rPr lang="en-US" dirty="0" err="1">
                <a:solidFill>
                  <a:srgbClr val="FFFFFF"/>
                </a:solidFill>
              </a:rPr>
              <a:t>libro</a:t>
            </a:r>
            <a:endParaRPr lang="en-US" dirty="0">
              <a:solidFill>
                <a:srgbClr val="FFFFFF"/>
              </a:solidFill>
            </a:endParaRPr>
          </a:p>
        </p:txBody>
      </p:sp>
    </p:spTree>
    <p:extLst>
      <p:ext uri="{BB962C8B-B14F-4D97-AF65-F5344CB8AC3E}">
        <p14:creationId xmlns:p14="http://schemas.microsoft.com/office/powerpoint/2010/main" val="37295370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951048" y="804333"/>
            <a:ext cx="6306003" cy="5249334"/>
          </a:xfrm>
        </p:spPr>
        <p:txBody>
          <a:bodyPr anchor="ctr">
            <a:normAutofit lnSpcReduction="10000"/>
          </a:bodyPr>
          <a:lstStyle/>
          <a:p>
            <a:pPr algn="ctr"/>
            <a:r>
              <a:rPr lang="es-EC" sz="2800" dirty="0">
                <a:latin typeface="American Typewriter" panose="02090604020004020304" pitchFamily="18" charset="77"/>
              </a:rPr>
              <a:t>“El autor sugiere alejarse de discusiones sobre purezas de raza, e intentar una integración epistemológica que obtenga lo mejor de los dos mundos que en forma tradicional han enfrentado al pensamiento social a lo largo de un siglo. Esta propuesta redondea el reto que está en juego cuando la dominación y la colaboración se ponen en juego en forma simultánea y complementaria.” </a:t>
            </a:r>
          </a:p>
          <a:p>
            <a:pPr algn="r"/>
            <a:r>
              <a:rPr lang="es-EC" sz="1800" dirty="0"/>
              <a:t>Jesús Galindo, Reseña de "Estrategias de Comunicación" de Rafael Alberto Pérez Razón y Palabra, núm. 75</a:t>
            </a:r>
            <a:endParaRPr lang="en-US" sz="1800" dirty="0">
              <a:latin typeface="American Typewriter" panose="02090604020004020304" pitchFamily="18" charset="77"/>
            </a:endParaRPr>
          </a:p>
          <a:p>
            <a:pPr algn="just"/>
            <a:endParaRPr lang="en-US" dirty="0"/>
          </a:p>
        </p:txBody>
      </p:sp>
      <p:sp>
        <p:nvSpPr>
          <p:cNvPr id="8" name="Title 1">
            <a:extLst>
              <a:ext uri="{FF2B5EF4-FFF2-40B4-BE49-F238E27FC236}">
                <a16:creationId xmlns:a16="http://schemas.microsoft.com/office/drawing/2014/main" id="{3429473C-8556-F44C-97A7-0744A8A744A3}"/>
              </a:ext>
            </a:extLst>
          </p:cNvPr>
          <p:cNvSpPr>
            <a:spLocks noGrp="1"/>
          </p:cNvSpPr>
          <p:nvPr>
            <p:ph type="title"/>
          </p:nvPr>
        </p:nvSpPr>
        <p:spPr>
          <a:xfrm>
            <a:off x="964788" y="804333"/>
            <a:ext cx="3391900" cy="5249334"/>
          </a:xfrm>
        </p:spPr>
        <p:txBody>
          <a:bodyPr>
            <a:normAutofit/>
          </a:bodyPr>
          <a:lstStyle/>
          <a:p>
            <a:pPr algn="r"/>
            <a:r>
              <a:rPr lang="en-US" dirty="0">
                <a:solidFill>
                  <a:srgbClr val="FFFFFF"/>
                </a:solidFill>
              </a:rPr>
              <a:t>CONCLUSIÓN 3 del </a:t>
            </a:r>
            <a:r>
              <a:rPr lang="en-US" dirty="0" err="1">
                <a:solidFill>
                  <a:srgbClr val="FFFFFF"/>
                </a:solidFill>
              </a:rPr>
              <a:t>libro</a:t>
            </a:r>
            <a:endParaRPr lang="en-US" dirty="0">
              <a:solidFill>
                <a:srgbClr val="FFFFFF"/>
              </a:solidFill>
            </a:endParaRPr>
          </a:p>
        </p:txBody>
      </p:sp>
    </p:spTree>
    <p:extLst>
      <p:ext uri="{BB962C8B-B14F-4D97-AF65-F5344CB8AC3E}">
        <p14:creationId xmlns:p14="http://schemas.microsoft.com/office/powerpoint/2010/main" val="15196854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64788" y="804333"/>
            <a:ext cx="3391900" cy="5249334"/>
          </a:xfrm>
        </p:spPr>
        <p:txBody>
          <a:bodyPr>
            <a:normAutofit/>
          </a:bodyPr>
          <a:lstStyle/>
          <a:p>
            <a:pPr algn="r"/>
            <a:r>
              <a:rPr lang="en-US">
                <a:solidFill>
                  <a:srgbClr val="FFFFFF"/>
                </a:solidFill>
              </a:rPr>
              <a:t>Referencias</a:t>
            </a:r>
          </a:p>
        </p:txBody>
      </p:sp>
      <p:sp>
        <p:nvSpPr>
          <p:cNvPr id="3" name="Content Placeholder 2"/>
          <p:cNvSpPr>
            <a:spLocks noGrp="1"/>
          </p:cNvSpPr>
          <p:nvPr>
            <p:ph idx="1"/>
          </p:nvPr>
        </p:nvSpPr>
        <p:spPr>
          <a:xfrm>
            <a:off x="4951048" y="804333"/>
            <a:ext cx="6306003" cy="5249334"/>
          </a:xfrm>
        </p:spPr>
        <p:txBody>
          <a:bodyPr anchor="ctr">
            <a:normAutofit/>
          </a:bodyPr>
          <a:lstStyle/>
          <a:p>
            <a:r>
              <a:rPr lang="en-US" dirty="0"/>
              <a:t>ESTRATEGIAS DE COMUNICACIÓN</a:t>
            </a:r>
          </a:p>
          <a:p>
            <a:r>
              <a:rPr lang="en-US" dirty="0"/>
              <a:t>Rafael Alberto Pérez González</a:t>
            </a:r>
          </a:p>
          <a:p>
            <a:endParaRPr lang="en-US" dirty="0"/>
          </a:p>
          <a:p>
            <a:r>
              <a:rPr lang="en-US" dirty="0"/>
              <a:t>BLOG RAZÓN Y PALABRA</a:t>
            </a:r>
          </a:p>
          <a:p>
            <a:r>
              <a:rPr lang="en-US" dirty="0"/>
              <a:t>Octavio Islas</a:t>
            </a:r>
          </a:p>
        </p:txBody>
      </p:sp>
    </p:spTree>
    <p:extLst>
      <p:ext uri="{BB962C8B-B14F-4D97-AF65-F5344CB8AC3E}">
        <p14:creationId xmlns:p14="http://schemas.microsoft.com/office/powerpoint/2010/main" val="10411407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64788" y="804333"/>
            <a:ext cx="3391900" cy="5249334"/>
          </a:xfrm>
        </p:spPr>
        <p:txBody>
          <a:bodyPr>
            <a:normAutofit/>
          </a:bodyPr>
          <a:lstStyle/>
          <a:p>
            <a:pPr algn="r"/>
            <a:r>
              <a:rPr lang="en-US" dirty="0">
                <a:solidFill>
                  <a:srgbClr val="FFFFFF"/>
                </a:solidFill>
              </a:rPr>
              <a:t>¡gracias!</a:t>
            </a:r>
          </a:p>
        </p:txBody>
      </p:sp>
    </p:spTree>
    <p:extLst>
      <p:ext uri="{BB962C8B-B14F-4D97-AF65-F5344CB8AC3E}">
        <p14:creationId xmlns:p14="http://schemas.microsoft.com/office/powerpoint/2010/main" val="133211191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298</TotalTime>
  <Words>973</Words>
  <Application>Microsoft Macintosh PowerPoint</Application>
  <PresentationFormat>Panorámica</PresentationFormat>
  <Paragraphs>127</Paragraphs>
  <Slides>20</Slides>
  <Notes>17</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20</vt:i4>
      </vt:variant>
    </vt:vector>
  </HeadingPairs>
  <TitlesOfParts>
    <vt:vector size="27" baseType="lpstr">
      <vt:lpstr>American Typewriter</vt:lpstr>
      <vt:lpstr>Arial</vt:lpstr>
      <vt:lpstr>Calibri</vt:lpstr>
      <vt:lpstr>Tw Cen MT</vt:lpstr>
      <vt:lpstr>Tw Cen MT Condensed</vt:lpstr>
      <vt:lpstr>Wingdings 3</vt:lpstr>
      <vt:lpstr>Integral</vt:lpstr>
      <vt:lpstr>CAPÍTULO 20: a modo de conclusiones: hacia una teoría estratégica para la acción cotidiana</vt:lpstr>
      <vt:lpstr>3 tipos de profesiones DEL COMUNICADOR</vt:lpstr>
      <vt:lpstr>Principales objetivos del conocimiento del comunicador</vt:lpstr>
      <vt:lpstr>MODELOS DE COMUNICACIÓN EN LUGAR DE MÉTODOS CIENTÍFICOS</vt:lpstr>
      <vt:lpstr>MODELOS DE COMUNICACIÓN</vt:lpstr>
      <vt:lpstr>MODELO COMUNICATIVO SISTÉMICO</vt:lpstr>
      <vt:lpstr>Presentación de PowerPoint</vt:lpstr>
      <vt:lpstr>MODELO CÍCLICO DE LA ACCIÓN COMUNICATIVA EN LOS SISTEMAS SOCIALES</vt:lpstr>
      <vt:lpstr>MODELO DIRECTIVO</vt:lpstr>
      <vt:lpstr>GESTIÓN INSTRUMENTAL Y PROMOCIONAL DE LA COMUNICACIÓN</vt:lpstr>
      <vt:lpstr>MODELO DIRECTIVO DE GESTIÓN DE LA COMUNICACIÓN ORGANIZACIONAL</vt:lpstr>
      <vt:lpstr>HACIA LA ACCIÓN COTIDIANA</vt:lpstr>
      <vt:lpstr>EL DÍA EN EL QUE…</vt:lpstr>
      <vt:lpstr>EL MANAGEMENT NARRATIVO</vt:lpstr>
      <vt:lpstr>5 principios teoría estratégica clásica</vt:lpstr>
      <vt:lpstr>CONCLUSIÓN 1 del libro</vt:lpstr>
      <vt:lpstr>Presentación de PowerPoint</vt:lpstr>
      <vt:lpstr>CONCLUSIÓN 3 del libro</vt:lpstr>
      <vt:lpstr>Referencias</vt:lpstr>
      <vt:lpstr>¡gracias!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Aquí está el esquema para empezar</dc:title>
  <dc:creator>Damaris Montenegro</dc:creator>
  <cp:lastModifiedBy>Damaris Montenegro</cp:lastModifiedBy>
  <cp:revision>43</cp:revision>
  <dcterms:created xsi:type="dcterms:W3CDTF">2019-07-13T00:58:05Z</dcterms:created>
  <dcterms:modified xsi:type="dcterms:W3CDTF">2019-07-13T07:01:10Z</dcterms:modified>
</cp:coreProperties>
</file>