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 id="292" r:id="rId39"/>
    <p:sldId id="294" r:id="rId40"/>
    <p:sldId id="295" r:id="rId41"/>
    <p:sldId id="29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30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E311E5-6E63-477F-8E6B-6808D66DF8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DD10F04B-66BB-4D0C-883B-73DEE67C250A}">
      <dgm:prSet phldrT="[Texto]" custT="1"/>
      <dgm:spPr/>
      <dgm:t>
        <a:bodyPr/>
        <a:lstStyle/>
        <a:p>
          <a:pPr algn="ctr"/>
          <a:r>
            <a:rPr lang="es-ES" sz="2400" dirty="0" smtClean="0"/>
            <a:t>Pasar el mensaje dentro de los propios actores estratégicos </a:t>
          </a:r>
          <a:endParaRPr lang="es-ES" sz="2400" dirty="0"/>
        </a:p>
      </dgm:t>
    </dgm:pt>
    <dgm:pt modelId="{1CCEC0FF-8F4C-4655-B735-17C1FDF400EA}" type="parTrans" cxnId="{CD067DC0-4C8D-4C55-982D-EA579A0B26D6}">
      <dgm:prSet/>
      <dgm:spPr/>
      <dgm:t>
        <a:bodyPr/>
        <a:lstStyle/>
        <a:p>
          <a:endParaRPr lang="es-ES"/>
        </a:p>
      </dgm:t>
    </dgm:pt>
    <dgm:pt modelId="{97565877-C9F5-4272-AE8F-60DD4EE3229A}" type="sibTrans" cxnId="{CD067DC0-4C8D-4C55-982D-EA579A0B26D6}">
      <dgm:prSet/>
      <dgm:spPr/>
      <dgm:t>
        <a:bodyPr/>
        <a:lstStyle/>
        <a:p>
          <a:endParaRPr lang="es-ES"/>
        </a:p>
      </dgm:t>
    </dgm:pt>
    <dgm:pt modelId="{D57101DD-EB0C-4E5B-A909-B33096E5791F}">
      <dgm:prSet phldrT="[Texto]" custT="1"/>
      <dgm:spPr/>
      <dgm:t>
        <a:bodyPr/>
        <a:lstStyle/>
        <a:p>
          <a:r>
            <a:rPr lang="es-ES" sz="2400" dirty="0" smtClean="0"/>
            <a:t>Crear una visión común y articulada del planeta </a:t>
          </a:r>
          <a:endParaRPr lang="es-ES" sz="2400" dirty="0"/>
        </a:p>
      </dgm:t>
    </dgm:pt>
    <dgm:pt modelId="{D8B284FE-F459-479B-8109-4F55B30C51B4}" type="parTrans" cxnId="{6103F2A2-34CD-467D-8DA5-38392006C096}">
      <dgm:prSet/>
      <dgm:spPr/>
      <dgm:t>
        <a:bodyPr/>
        <a:lstStyle/>
        <a:p>
          <a:endParaRPr lang="es-ES"/>
        </a:p>
      </dgm:t>
    </dgm:pt>
    <dgm:pt modelId="{3CDAAFFC-5C16-4184-A4C5-960DEEDC5C71}" type="sibTrans" cxnId="{6103F2A2-34CD-467D-8DA5-38392006C096}">
      <dgm:prSet/>
      <dgm:spPr/>
      <dgm:t>
        <a:bodyPr/>
        <a:lstStyle/>
        <a:p>
          <a:endParaRPr lang="es-ES"/>
        </a:p>
      </dgm:t>
    </dgm:pt>
    <dgm:pt modelId="{611F624C-7E78-4175-AF94-921DC28A9AE1}">
      <dgm:prSet phldrT="[Texto]" custT="1"/>
      <dgm:spPr/>
      <dgm:t>
        <a:bodyPr/>
        <a:lstStyle/>
        <a:p>
          <a:r>
            <a:rPr lang="es-ES" sz="2400" dirty="0" smtClean="0"/>
            <a:t>Crear acuerdos de cooperación entre grupos, países </a:t>
          </a:r>
          <a:r>
            <a:rPr lang="es-ES" sz="2400" dirty="0" smtClean="0"/>
            <a:t>e </a:t>
          </a:r>
          <a:r>
            <a:rPr lang="es-ES" sz="2400" dirty="0" smtClean="0"/>
            <a:t>investigadores</a:t>
          </a:r>
          <a:endParaRPr lang="es-ES" sz="6500" dirty="0"/>
        </a:p>
      </dgm:t>
    </dgm:pt>
    <dgm:pt modelId="{6631CE2B-FAD4-47A6-A8DC-3E8ED394A5D7}" type="parTrans" cxnId="{F04EFAE5-0B08-4A35-87E4-F17F541E16C4}">
      <dgm:prSet/>
      <dgm:spPr/>
      <dgm:t>
        <a:bodyPr/>
        <a:lstStyle/>
        <a:p>
          <a:endParaRPr lang="es-ES"/>
        </a:p>
      </dgm:t>
    </dgm:pt>
    <dgm:pt modelId="{82A001F0-31BC-47E7-B329-3E6C64515272}" type="sibTrans" cxnId="{F04EFAE5-0B08-4A35-87E4-F17F541E16C4}">
      <dgm:prSet/>
      <dgm:spPr/>
      <dgm:t>
        <a:bodyPr/>
        <a:lstStyle/>
        <a:p>
          <a:endParaRPr lang="es-ES"/>
        </a:p>
      </dgm:t>
    </dgm:pt>
    <dgm:pt modelId="{23AFA0E4-6D04-4DB0-8804-114BA0855F4B}">
      <dgm:prSet phldrT="[Texto]"/>
      <dgm:spPr/>
      <dgm:t>
        <a:bodyPr/>
        <a:lstStyle/>
        <a:p>
          <a:r>
            <a:rPr lang="es-ES" dirty="0" smtClean="0"/>
            <a:t>Educar a los jóvenes en edad escolar mediante programas y redes</a:t>
          </a:r>
          <a:endParaRPr lang="es-ES" dirty="0"/>
        </a:p>
      </dgm:t>
    </dgm:pt>
    <dgm:pt modelId="{1C79715A-8206-4B06-8EF0-EDB35E947695}" type="parTrans" cxnId="{C896269A-C10C-43E6-9737-B92245EE5313}">
      <dgm:prSet/>
      <dgm:spPr/>
      <dgm:t>
        <a:bodyPr/>
        <a:lstStyle/>
        <a:p>
          <a:endParaRPr lang="es-ES"/>
        </a:p>
      </dgm:t>
    </dgm:pt>
    <dgm:pt modelId="{FC95FDFA-1F8B-4983-87BD-5E8A6D449DD6}" type="sibTrans" cxnId="{C896269A-C10C-43E6-9737-B92245EE5313}">
      <dgm:prSet/>
      <dgm:spPr/>
      <dgm:t>
        <a:bodyPr/>
        <a:lstStyle/>
        <a:p>
          <a:endParaRPr lang="es-ES"/>
        </a:p>
      </dgm:t>
    </dgm:pt>
    <dgm:pt modelId="{90CFEFB3-FADD-49A8-B552-793F3728EE60}">
      <dgm:prSet phldrT="[Texto]"/>
      <dgm:spPr/>
      <dgm:t>
        <a:bodyPr/>
        <a:lstStyle/>
        <a:p>
          <a:r>
            <a:rPr lang="es-ES" dirty="0" smtClean="0"/>
            <a:t>Sensibilizar a la opinión pública </a:t>
          </a:r>
          <a:endParaRPr lang="es-ES" dirty="0"/>
        </a:p>
      </dgm:t>
    </dgm:pt>
    <dgm:pt modelId="{B6281914-F199-490B-A8E4-798613B02D5F}" type="parTrans" cxnId="{AF204007-0DF9-48B2-AFEA-064265E4E351}">
      <dgm:prSet/>
      <dgm:spPr/>
      <dgm:t>
        <a:bodyPr/>
        <a:lstStyle/>
        <a:p>
          <a:endParaRPr lang="es-ES"/>
        </a:p>
      </dgm:t>
    </dgm:pt>
    <dgm:pt modelId="{608DF1BE-DBEB-45BA-AB59-EA8FD8127B3D}" type="sibTrans" cxnId="{AF204007-0DF9-48B2-AFEA-064265E4E351}">
      <dgm:prSet/>
      <dgm:spPr/>
      <dgm:t>
        <a:bodyPr/>
        <a:lstStyle/>
        <a:p>
          <a:endParaRPr lang="es-ES"/>
        </a:p>
      </dgm:t>
    </dgm:pt>
    <dgm:pt modelId="{5482BE36-224E-4259-A1AD-DD14BEB5D048}" type="pres">
      <dgm:prSet presAssocID="{88E311E5-6E63-477F-8E6B-6808D66DF8F4}" presName="diagram" presStyleCnt="0">
        <dgm:presLayoutVars>
          <dgm:dir/>
          <dgm:resizeHandles val="exact"/>
        </dgm:presLayoutVars>
      </dgm:prSet>
      <dgm:spPr/>
      <dgm:t>
        <a:bodyPr/>
        <a:lstStyle/>
        <a:p>
          <a:endParaRPr lang="es-EC"/>
        </a:p>
      </dgm:t>
    </dgm:pt>
    <dgm:pt modelId="{2927E526-22FA-4122-8117-80D109F8B53C}" type="pres">
      <dgm:prSet presAssocID="{DD10F04B-66BB-4D0C-883B-73DEE67C250A}" presName="node" presStyleLbl="node1" presStyleIdx="0" presStyleCnt="5">
        <dgm:presLayoutVars>
          <dgm:bulletEnabled val="1"/>
        </dgm:presLayoutVars>
      </dgm:prSet>
      <dgm:spPr/>
      <dgm:t>
        <a:bodyPr/>
        <a:lstStyle/>
        <a:p>
          <a:endParaRPr lang="es-ES"/>
        </a:p>
      </dgm:t>
    </dgm:pt>
    <dgm:pt modelId="{B9C21F1A-8708-48A7-845B-DF5A2BF9630B}" type="pres">
      <dgm:prSet presAssocID="{97565877-C9F5-4272-AE8F-60DD4EE3229A}" presName="sibTrans" presStyleCnt="0"/>
      <dgm:spPr/>
    </dgm:pt>
    <dgm:pt modelId="{584188FF-805D-419E-8132-80927332201F}" type="pres">
      <dgm:prSet presAssocID="{D57101DD-EB0C-4E5B-A909-B33096E5791F}" presName="node" presStyleLbl="node1" presStyleIdx="1" presStyleCnt="5">
        <dgm:presLayoutVars>
          <dgm:bulletEnabled val="1"/>
        </dgm:presLayoutVars>
      </dgm:prSet>
      <dgm:spPr/>
      <dgm:t>
        <a:bodyPr/>
        <a:lstStyle/>
        <a:p>
          <a:endParaRPr lang="es-ES"/>
        </a:p>
      </dgm:t>
    </dgm:pt>
    <dgm:pt modelId="{D0386CD2-1FF6-4914-95E2-B3D5F047F1C9}" type="pres">
      <dgm:prSet presAssocID="{3CDAAFFC-5C16-4184-A4C5-960DEEDC5C71}" presName="sibTrans" presStyleCnt="0"/>
      <dgm:spPr/>
    </dgm:pt>
    <dgm:pt modelId="{F2DD7592-D682-4492-A26D-A376F7941DAF}" type="pres">
      <dgm:prSet presAssocID="{611F624C-7E78-4175-AF94-921DC28A9AE1}" presName="node" presStyleLbl="node1" presStyleIdx="2" presStyleCnt="5">
        <dgm:presLayoutVars>
          <dgm:bulletEnabled val="1"/>
        </dgm:presLayoutVars>
      </dgm:prSet>
      <dgm:spPr/>
      <dgm:t>
        <a:bodyPr/>
        <a:lstStyle/>
        <a:p>
          <a:endParaRPr lang="es-ES"/>
        </a:p>
      </dgm:t>
    </dgm:pt>
    <dgm:pt modelId="{24E5D963-5D91-4682-818A-F8AB6F425EC2}" type="pres">
      <dgm:prSet presAssocID="{82A001F0-31BC-47E7-B329-3E6C64515272}" presName="sibTrans" presStyleCnt="0"/>
      <dgm:spPr/>
    </dgm:pt>
    <dgm:pt modelId="{40BC2DDE-FC3A-4FE5-9C3C-4CF061B49D29}" type="pres">
      <dgm:prSet presAssocID="{23AFA0E4-6D04-4DB0-8804-114BA0855F4B}" presName="node" presStyleLbl="node1" presStyleIdx="3" presStyleCnt="5" custLinFactNeighborX="-55004" custLinFactNeighborY="1015">
        <dgm:presLayoutVars>
          <dgm:bulletEnabled val="1"/>
        </dgm:presLayoutVars>
      </dgm:prSet>
      <dgm:spPr/>
      <dgm:t>
        <a:bodyPr/>
        <a:lstStyle/>
        <a:p>
          <a:endParaRPr lang="es-ES"/>
        </a:p>
      </dgm:t>
    </dgm:pt>
    <dgm:pt modelId="{2B82A6D9-D833-4703-83CB-43346F0F5044}" type="pres">
      <dgm:prSet presAssocID="{FC95FDFA-1F8B-4983-87BD-5E8A6D449DD6}" presName="sibTrans" presStyleCnt="0"/>
      <dgm:spPr/>
    </dgm:pt>
    <dgm:pt modelId="{AF08CF24-0C21-4651-9F9C-AE9671BA38B8}" type="pres">
      <dgm:prSet presAssocID="{90CFEFB3-FADD-49A8-B552-793F3728EE60}" presName="node" presStyleLbl="node1" presStyleIdx="4" presStyleCnt="5" custLinFactNeighborX="-55000" custLinFactNeighborY="1015">
        <dgm:presLayoutVars>
          <dgm:bulletEnabled val="1"/>
        </dgm:presLayoutVars>
      </dgm:prSet>
      <dgm:spPr/>
      <dgm:t>
        <a:bodyPr/>
        <a:lstStyle/>
        <a:p>
          <a:endParaRPr lang="es-ES"/>
        </a:p>
      </dgm:t>
    </dgm:pt>
  </dgm:ptLst>
  <dgm:cxnLst>
    <dgm:cxn modelId="{1F6B98FE-82F7-44C8-A9B2-7A7E49CC7022}" type="presOf" srcId="{D57101DD-EB0C-4E5B-A909-B33096E5791F}" destId="{584188FF-805D-419E-8132-80927332201F}" srcOrd="0" destOrd="0" presId="urn:microsoft.com/office/officeart/2005/8/layout/default"/>
    <dgm:cxn modelId="{CD067DC0-4C8D-4C55-982D-EA579A0B26D6}" srcId="{88E311E5-6E63-477F-8E6B-6808D66DF8F4}" destId="{DD10F04B-66BB-4D0C-883B-73DEE67C250A}" srcOrd="0" destOrd="0" parTransId="{1CCEC0FF-8F4C-4655-B735-17C1FDF400EA}" sibTransId="{97565877-C9F5-4272-AE8F-60DD4EE3229A}"/>
    <dgm:cxn modelId="{59F5DE35-09C2-4189-B368-C6E29F81A0C3}" type="presOf" srcId="{DD10F04B-66BB-4D0C-883B-73DEE67C250A}" destId="{2927E526-22FA-4122-8117-80D109F8B53C}" srcOrd="0" destOrd="0" presId="urn:microsoft.com/office/officeart/2005/8/layout/default"/>
    <dgm:cxn modelId="{A00E7C14-45B2-4E46-A78E-6EBA9F401822}" type="presOf" srcId="{611F624C-7E78-4175-AF94-921DC28A9AE1}" destId="{F2DD7592-D682-4492-A26D-A376F7941DAF}" srcOrd="0" destOrd="0" presId="urn:microsoft.com/office/officeart/2005/8/layout/default"/>
    <dgm:cxn modelId="{F04EFAE5-0B08-4A35-87E4-F17F541E16C4}" srcId="{88E311E5-6E63-477F-8E6B-6808D66DF8F4}" destId="{611F624C-7E78-4175-AF94-921DC28A9AE1}" srcOrd="2" destOrd="0" parTransId="{6631CE2B-FAD4-47A6-A8DC-3E8ED394A5D7}" sibTransId="{82A001F0-31BC-47E7-B329-3E6C64515272}"/>
    <dgm:cxn modelId="{0311CE51-64DF-4E5D-BD73-44F243DB9C4C}" type="presOf" srcId="{88E311E5-6E63-477F-8E6B-6808D66DF8F4}" destId="{5482BE36-224E-4259-A1AD-DD14BEB5D048}" srcOrd="0" destOrd="0" presId="urn:microsoft.com/office/officeart/2005/8/layout/default"/>
    <dgm:cxn modelId="{7F1A3327-D98C-46A5-846C-89A86F8DDDB0}" type="presOf" srcId="{90CFEFB3-FADD-49A8-B552-793F3728EE60}" destId="{AF08CF24-0C21-4651-9F9C-AE9671BA38B8}" srcOrd="0" destOrd="0" presId="urn:microsoft.com/office/officeart/2005/8/layout/default"/>
    <dgm:cxn modelId="{C896269A-C10C-43E6-9737-B92245EE5313}" srcId="{88E311E5-6E63-477F-8E6B-6808D66DF8F4}" destId="{23AFA0E4-6D04-4DB0-8804-114BA0855F4B}" srcOrd="3" destOrd="0" parTransId="{1C79715A-8206-4B06-8EF0-EDB35E947695}" sibTransId="{FC95FDFA-1F8B-4983-87BD-5E8A6D449DD6}"/>
    <dgm:cxn modelId="{AF204007-0DF9-48B2-AFEA-064265E4E351}" srcId="{88E311E5-6E63-477F-8E6B-6808D66DF8F4}" destId="{90CFEFB3-FADD-49A8-B552-793F3728EE60}" srcOrd="4" destOrd="0" parTransId="{B6281914-F199-490B-A8E4-798613B02D5F}" sibTransId="{608DF1BE-DBEB-45BA-AB59-EA8FD8127B3D}"/>
    <dgm:cxn modelId="{6103F2A2-34CD-467D-8DA5-38392006C096}" srcId="{88E311E5-6E63-477F-8E6B-6808D66DF8F4}" destId="{D57101DD-EB0C-4E5B-A909-B33096E5791F}" srcOrd="1" destOrd="0" parTransId="{D8B284FE-F459-479B-8109-4F55B30C51B4}" sibTransId="{3CDAAFFC-5C16-4184-A4C5-960DEEDC5C71}"/>
    <dgm:cxn modelId="{4BE6C8C9-307E-4391-B5FF-BF491F5147DF}" type="presOf" srcId="{23AFA0E4-6D04-4DB0-8804-114BA0855F4B}" destId="{40BC2DDE-FC3A-4FE5-9C3C-4CF061B49D29}" srcOrd="0" destOrd="0" presId="urn:microsoft.com/office/officeart/2005/8/layout/default"/>
    <dgm:cxn modelId="{6FD6A136-2BB8-4896-A3D1-E64A7FB14DAA}" type="presParOf" srcId="{5482BE36-224E-4259-A1AD-DD14BEB5D048}" destId="{2927E526-22FA-4122-8117-80D109F8B53C}" srcOrd="0" destOrd="0" presId="urn:microsoft.com/office/officeart/2005/8/layout/default"/>
    <dgm:cxn modelId="{67A4BB87-A1BF-4E91-B904-1D96726335AD}" type="presParOf" srcId="{5482BE36-224E-4259-A1AD-DD14BEB5D048}" destId="{B9C21F1A-8708-48A7-845B-DF5A2BF9630B}" srcOrd="1" destOrd="0" presId="urn:microsoft.com/office/officeart/2005/8/layout/default"/>
    <dgm:cxn modelId="{07DF4118-D7BB-4007-ACCD-40D5D110FBFF}" type="presParOf" srcId="{5482BE36-224E-4259-A1AD-DD14BEB5D048}" destId="{584188FF-805D-419E-8132-80927332201F}" srcOrd="2" destOrd="0" presId="urn:microsoft.com/office/officeart/2005/8/layout/default"/>
    <dgm:cxn modelId="{D0938EDA-57FC-490B-B117-E232200899F8}" type="presParOf" srcId="{5482BE36-224E-4259-A1AD-DD14BEB5D048}" destId="{D0386CD2-1FF6-4914-95E2-B3D5F047F1C9}" srcOrd="3" destOrd="0" presId="urn:microsoft.com/office/officeart/2005/8/layout/default"/>
    <dgm:cxn modelId="{1F7E3814-E21E-4148-B744-79D4CFA4871F}" type="presParOf" srcId="{5482BE36-224E-4259-A1AD-DD14BEB5D048}" destId="{F2DD7592-D682-4492-A26D-A376F7941DAF}" srcOrd="4" destOrd="0" presId="urn:microsoft.com/office/officeart/2005/8/layout/default"/>
    <dgm:cxn modelId="{2BBB72F6-95AE-49C0-9ABD-C36D4BC329D5}" type="presParOf" srcId="{5482BE36-224E-4259-A1AD-DD14BEB5D048}" destId="{24E5D963-5D91-4682-818A-F8AB6F425EC2}" srcOrd="5" destOrd="0" presId="urn:microsoft.com/office/officeart/2005/8/layout/default"/>
    <dgm:cxn modelId="{3FCE903E-9E41-426F-B08A-AA2F211F2F7B}" type="presParOf" srcId="{5482BE36-224E-4259-A1AD-DD14BEB5D048}" destId="{40BC2DDE-FC3A-4FE5-9C3C-4CF061B49D29}" srcOrd="6" destOrd="0" presId="urn:microsoft.com/office/officeart/2005/8/layout/default"/>
    <dgm:cxn modelId="{7BF1952D-8896-4236-AB4F-3AC51F9A70A1}" type="presParOf" srcId="{5482BE36-224E-4259-A1AD-DD14BEB5D048}" destId="{2B82A6D9-D833-4703-83CB-43346F0F5044}" srcOrd="7" destOrd="0" presId="urn:microsoft.com/office/officeart/2005/8/layout/default"/>
    <dgm:cxn modelId="{35DBB4DA-474C-43FF-A453-6B57FB5BD739}" type="presParOf" srcId="{5482BE36-224E-4259-A1AD-DD14BEB5D048}" destId="{AF08CF24-0C21-4651-9F9C-AE9671BA38B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1D3E3E-8873-423E-B4D4-B7D51EB9D65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7102D921-5EFE-42A1-8692-B9222CB04995}">
      <dgm:prSet phldrT="[Texto]"/>
      <dgm:spPr/>
      <dgm:t>
        <a:bodyPr/>
        <a:lstStyle/>
        <a:p>
          <a:r>
            <a:rPr lang="es-ES" dirty="0" smtClean="0"/>
            <a:t>Razones Internas </a:t>
          </a:r>
          <a:endParaRPr lang="es-ES" dirty="0"/>
        </a:p>
      </dgm:t>
    </dgm:pt>
    <dgm:pt modelId="{CCF049DD-9703-456F-812C-A23AC5BF16C9}" type="parTrans" cxnId="{4611BE93-6C81-46D6-9FE9-E3D21C1A3350}">
      <dgm:prSet/>
      <dgm:spPr/>
      <dgm:t>
        <a:bodyPr/>
        <a:lstStyle/>
        <a:p>
          <a:endParaRPr lang="es-ES"/>
        </a:p>
      </dgm:t>
    </dgm:pt>
    <dgm:pt modelId="{E736E23C-7783-4877-BF93-DD5659F9B6F8}" type="sibTrans" cxnId="{4611BE93-6C81-46D6-9FE9-E3D21C1A3350}">
      <dgm:prSet/>
      <dgm:spPr/>
      <dgm:t>
        <a:bodyPr/>
        <a:lstStyle/>
        <a:p>
          <a:endParaRPr lang="es-ES"/>
        </a:p>
      </dgm:t>
    </dgm:pt>
    <dgm:pt modelId="{529BF6C1-8695-45A5-8C6E-43E622921468}">
      <dgm:prSet phldrT="[Texto]"/>
      <dgm:spPr/>
      <dgm:t>
        <a:bodyPr/>
        <a:lstStyle/>
        <a:p>
          <a:r>
            <a:rPr lang="es-ES" dirty="0" smtClean="0"/>
            <a:t>Razones Competitivas </a:t>
          </a:r>
          <a:endParaRPr lang="es-ES" dirty="0"/>
        </a:p>
      </dgm:t>
    </dgm:pt>
    <dgm:pt modelId="{0C8715ED-1E60-439B-B63A-84F0CC1A7F1F}" type="parTrans" cxnId="{CB199EE6-1C44-405A-86DF-19046A6A5351}">
      <dgm:prSet/>
      <dgm:spPr/>
      <dgm:t>
        <a:bodyPr/>
        <a:lstStyle/>
        <a:p>
          <a:endParaRPr lang="es-ES"/>
        </a:p>
      </dgm:t>
    </dgm:pt>
    <dgm:pt modelId="{61A06F31-30BB-452F-B644-8EE2BD917A9D}" type="sibTrans" cxnId="{CB199EE6-1C44-405A-86DF-19046A6A5351}">
      <dgm:prSet/>
      <dgm:spPr/>
      <dgm:t>
        <a:bodyPr/>
        <a:lstStyle/>
        <a:p>
          <a:endParaRPr lang="es-ES"/>
        </a:p>
      </dgm:t>
    </dgm:pt>
    <dgm:pt modelId="{1812FD8D-FE53-449E-974B-F07182E8C1D5}">
      <dgm:prSet phldrT="[Texto]"/>
      <dgm:spPr/>
      <dgm:t>
        <a:bodyPr/>
        <a:lstStyle/>
        <a:p>
          <a:r>
            <a:rPr lang="es-ES" dirty="0" smtClean="0"/>
            <a:t>Razones Estratégicas</a:t>
          </a:r>
          <a:endParaRPr lang="es-ES" dirty="0"/>
        </a:p>
      </dgm:t>
    </dgm:pt>
    <dgm:pt modelId="{C028C837-18D4-460C-BFC5-624A99C79570}" type="parTrans" cxnId="{44F71441-E787-46B4-893D-5C8CFFBE1C6F}">
      <dgm:prSet/>
      <dgm:spPr/>
      <dgm:t>
        <a:bodyPr/>
        <a:lstStyle/>
        <a:p>
          <a:endParaRPr lang="es-ES"/>
        </a:p>
      </dgm:t>
    </dgm:pt>
    <dgm:pt modelId="{EE03C307-BFF3-481E-8A16-42572F6DE237}" type="sibTrans" cxnId="{44F71441-E787-46B4-893D-5C8CFFBE1C6F}">
      <dgm:prSet/>
      <dgm:spPr/>
      <dgm:t>
        <a:bodyPr/>
        <a:lstStyle/>
        <a:p>
          <a:endParaRPr lang="es-ES"/>
        </a:p>
      </dgm:t>
    </dgm:pt>
    <dgm:pt modelId="{01B85BFD-855B-4D80-AFBA-F9A24E3C362B}" type="pres">
      <dgm:prSet presAssocID="{391D3E3E-8873-423E-B4D4-B7D51EB9D658}" presName="linear" presStyleCnt="0">
        <dgm:presLayoutVars>
          <dgm:dir/>
          <dgm:animLvl val="lvl"/>
          <dgm:resizeHandles val="exact"/>
        </dgm:presLayoutVars>
      </dgm:prSet>
      <dgm:spPr/>
      <dgm:t>
        <a:bodyPr/>
        <a:lstStyle/>
        <a:p>
          <a:endParaRPr lang="es-EC"/>
        </a:p>
      </dgm:t>
    </dgm:pt>
    <dgm:pt modelId="{18350201-0450-45F4-B308-7940E7405154}" type="pres">
      <dgm:prSet presAssocID="{7102D921-5EFE-42A1-8692-B9222CB04995}" presName="parentLin" presStyleCnt="0"/>
      <dgm:spPr/>
    </dgm:pt>
    <dgm:pt modelId="{951E7B8B-27EF-457B-9080-1C49DBAE8E67}" type="pres">
      <dgm:prSet presAssocID="{7102D921-5EFE-42A1-8692-B9222CB04995}" presName="parentLeftMargin" presStyleLbl="node1" presStyleIdx="0" presStyleCnt="3"/>
      <dgm:spPr/>
      <dgm:t>
        <a:bodyPr/>
        <a:lstStyle/>
        <a:p>
          <a:endParaRPr lang="es-EC"/>
        </a:p>
      </dgm:t>
    </dgm:pt>
    <dgm:pt modelId="{94A845DB-91D2-4932-A4F0-29FC4B40331B}" type="pres">
      <dgm:prSet presAssocID="{7102D921-5EFE-42A1-8692-B9222CB04995}" presName="parentText" presStyleLbl="node1" presStyleIdx="0" presStyleCnt="3">
        <dgm:presLayoutVars>
          <dgm:chMax val="0"/>
          <dgm:bulletEnabled val="1"/>
        </dgm:presLayoutVars>
      </dgm:prSet>
      <dgm:spPr/>
      <dgm:t>
        <a:bodyPr/>
        <a:lstStyle/>
        <a:p>
          <a:endParaRPr lang="es-ES"/>
        </a:p>
      </dgm:t>
    </dgm:pt>
    <dgm:pt modelId="{C97074E4-C4DF-4682-8CE4-F8E69D56C901}" type="pres">
      <dgm:prSet presAssocID="{7102D921-5EFE-42A1-8692-B9222CB04995}" presName="negativeSpace" presStyleCnt="0"/>
      <dgm:spPr/>
    </dgm:pt>
    <dgm:pt modelId="{506782A7-DD8C-447C-A57D-3B8B023E23C3}" type="pres">
      <dgm:prSet presAssocID="{7102D921-5EFE-42A1-8692-B9222CB04995}" presName="childText" presStyleLbl="conFgAcc1" presStyleIdx="0" presStyleCnt="3">
        <dgm:presLayoutVars>
          <dgm:bulletEnabled val="1"/>
        </dgm:presLayoutVars>
      </dgm:prSet>
      <dgm:spPr/>
    </dgm:pt>
    <dgm:pt modelId="{9794C60B-A45F-4C58-B51A-D4203FF4432D}" type="pres">
      <dgm:prSet presAssocID="{E736E23C-7783-4877-BF93-DD5659F9B6F8}" presName="spaceBetweenRectangles" presStyleCnt="0"/>
      <dgm:spPr/>
    </dgm:pt>
    <dgm:pt modelId="{B32C8578-A71F-4232-9CA8-EFCC21F4BB7A}" type="pres">
      <dgm:prSet presAssocID="{529BF6C1-8695-45A5-8C6E-43E622921468}" presName="parentLin" presStyleCnt="0"/>
      <dgm:spPr/>
    </dgm:pt>
    <dgm:pt modelId="{8217B8E7-5DDC-41B4-812A-CA4FF0EFF648}" type="pres">
      <dgm:prSet presAssocID="{529BF6C1-8695-45A5-8C6E-43E622921468}" presName="parentLeftMargin" presStyleLbl="node1" presStyleIdx="0" presStyleCnt="3"/>
      <dgm:spPr/>
      <dgm:t>
        <a:bodyPr/>
        <a:lstStyle/>
        <a:p>
          <a:endParaRPr lang="es-EC"/>
        </a:p>
      </dgm:t>
    </dgm:pt>
    <dgm:pt modelId="{CE1D66AB-56B9-4EF9-A05B-61C2DE882CE9}" type="pres">
      <dgm:prSet presAssocID="{529BF6C1-8695-45A5-8C6E-43E622921468}" presName="parentText" presStyleLbl="node1" presStyleIdx="1" presStyleCnt="3">
        <dgm:presLayoutVars>
          <dgm:chMax val="0"/>
          <dgm:bulletEnabled val="1"/>
        </dgm:presLayoutVars>
      </dgm:prSet>
      <dgm:spPr/>
      <dgm:t>
        <a:bodyPr/>
        <a:lstStyle/>
        <a:p>
          <a:endParaRPr lang="es-ES"/>
        </a:p>
      </dgm:t>
    </dgm:pt>
    <dgm:pt modelId="{217CF0EE-7CA9-4C18-9E27-B76D6FDA3604}" type="pres">
      <dgm:prSet presAssocID="{529BF6C1-8695-45A5-8C6E-43E622921468}" presName="negativeSpace" presStyleCnt="0"/>
      <dgm:spPr/>
    </dgm:pt>
    <dgm:pt modelId="{834A819D-7D69-4B22-A14F-C9C59C74DE70}" type="pres">
      <dgm:prSet presAssocID="{529BF6C1-8695-45A5-8C6E-43E622921468}" presName="childText" presStyleLbl="conFgAcc1" presStyleIdx="1" presStyleCnt="3">
        <dgm:presLayoutVars>
          <dgm:bulletEnabled val="1"/>
        </dgm:presLayoutVars>
      </dgm:prSet>
      <dgm:spPr/>
    </dgm:pt>
    <dgm:pt modelId="{F9A7F657-3270-45DB-B0DC-593C4A247476}" type="pres">
      <dgm:prSet presAssocID="{61A06F31-30BB-452F-B644-8EE2BD917A9D}" presName="spaceBetweenRectangles" presStyleCnt="0"/>
      <dgm:spPr/>
    </dgm:pt>
    <dgm:pt modelId="{32531FAB-5BC4-491E-A305-1073E8C4618C}" type="pres">
      <dgm:prSet presAssocID="{1812FD8D-FE53-449E-974B-F07182E8C1D5}" presName="parentLin" presStyleCnt="0"/>
      <dgm:spPr/>
    </dgm:pt>
    <dgm:pt modelId="{D399A006-59E0-4BA3-B2E1-CF236723ED53}" type="pres">
      <dgm:prSet presAssocID="{1812FD8D-FE53-449E-974B-F07182E8C1D5}" presName="parentLeftMargin" presStyleLbl="node1" presStyleIdx="1" presStyleCnt="3"/>
      <dgm:spPr/>
      <dgm:t>
        <a:bodyPr/>
        <a:lstStyle/>
        <a:p>
          <a:endParaRPr lang="es-EC"/>
        </a:p>
      </dgm:t>
    </dgm:pt>
    <dgm:pt modelId="{FA939530-869C-4FEA-ABC7-99CC43439F3F}" type="pres">
      <dgm:prSet presAssocID="{1812FD8D-FE53-449E-974B-F07182E8C1D5}" presName="parentText" presStyleLbl="node1" presStyleIdx="2" presStyleCnt="3">
        <dgm:presLayoutVars>
          <dgm:chMax val="0"/>
          <dgm:bulletEnabled val="1"/>
        </dgm:presLayoutVars>
      </dgm:prSet>
      <dgm:spPr/>
      <dgm:t>
        <a:bodyPr/>
        <a:lstStyle/>
        <a:p>
          <a:endParaRPr lang="es-EC"/>
        </a:p>
      </dgm:t>
    </dgm:pt>
    <dgm:pt modelId="{5CD27343-336C-4BFD-BE10-65D36AC51050}" type="pres">
      <dgm:prSet presAssocID="{1812FD8D-FE53-449E-974B-F07182E8C1D5}" presName="negativeSpace" presStyleCnt="0"/>
      <dgm:spPr/>
    </dgm:pt>
    <dgm:pt modelId="{76CCB2E7-6910-4ADD-BE5E-3C8B5432A26D}" type="pres">
      <dgm:prSet presAssocID="{1812FD8D-FE53-449E-974B-F07182E8C1D5}" presName="childText" presStyleLbl="conFgAcc1" presStyleIdx="2" presStyleCnt="3">
        <dgm:presLayoutVars>
          <dgm:bulletEnabled val="1"/>
        </dgm:presLayoutVars>
      </dgm:prSet>
      <dgm:spPr/>
    </dgm:pt>
  </dgm:ptLst>
  <dgm:cxnLst>
    <dgm:cxn modelId="{7A49E7CC-DB8E-4B7C-AFFE-EABF4DD0FB47}" type="presOf" srcId="{529BF6C1-8695-45A5-8C6E-43E622921468}" destId="{8217B8E7-5DDC-41B4-812A-CA4FF0EFF648}" srcOrd="0" destOrd="0" presId="urn:microsoft.com/office/officeart/2005/8/layout/list1"/>
    <dgm:cxn modelId="{4611BE93-6C81-46D6-9FE9-E3D21C1A3350}" srcId="{391D3E3E-8873-423E-B4D4-B7D51EB9D658}" destId="{7102D921-5EFE-42A1-8692-B9222CB04995}" srcOrd="0" destOrd="0" parTransId="{CCF049DD-9703-456F-812C-A23AC5BF16C9}" sibTransId="{E736E23C-7783-4877-BF93-DD5659F9B6F8}"/>
    <dgm:cxn modelId="{837ABE2D-4F5A-43E6-8C52-B791EA4A08F9}" type="presOf" srcId="{7102D921-5EFE-42A1-8692-B9222CB04995}" destId="{951E7B8B-27EF-457B-9080-1C49DBAE8E67}" srcOrd="0" destOrd="0" presId="urn:microsoft.com/office/officeart/2005/8/layout/list1"/>
    <dgm:cxn modelId="{759ACBB0-D201-429C-A822-CA9C2776DB36}" type="presOf" srcId="{1812FD8D-FE53-449E-974B-F07182E8C1D5}" destId="{FA939530-869C-4FEA-ABC7-99CC43439F3F}" srcOrd="1" destOrd="0" presId="urn:microsoft.com/office/officeart/2005/8/layout/list1"/>
    <dgm:cxn modelId="{40A95E80-63F5-486D-B5EE-6DF771F84392}" type="presOf" srcId="{7102D921-5EFE-42A1-8692-B9222CB04995}" destId="{94A845DB-91D2-4932-A4F0-29FC4B40331B}" srcOrd="1" destOrd="0" presId="urn:microsoft.com/office/officeart/2005/8/layout/list1"/>
    <dgm:cxn modelId="{CB199EE6-1C44-405A-86DF-19046A6A5351}" srcId="{391D3E3E-8873-423E-B4D4-B7D51EB9D658}" destId="{529BF6C1-8695-45A5-8C6E-43E622921468}" srcOrd="1" destOrd="0" parTransId="{0C8715ED-1E60-439B-B63A-84F0CC1A7F1F}" sibTransId="{61A06F31-30BB-452F-B644-8EE2BD917A9D}"/>
    <dgm:cxn modelId="{84151030-FD3D-4CD8-BCEF-182E0B565C41}" type="presOf" srcId="{529BF6C1-8695-45A5-8C6E-43E622921468}" destId="{CE1D66AB-56B9-4EF9-A05B-61C2DE882CE9}" srcOrd="1" destOrd="0" presId="urn:microsoft.com/office/officeart/2005/8/layout/list1"/>
    <dgm:cxn modelId="{3630367C-E56A-48D4-AF09-40693F0F12B3}" type="presOf" srcId="{1812FD8D-FE53-449E-974B-F07182E8C1D5}" destId="{D399A006-59E0-4BA3-B2E1-CF236723ED53}" srcOrd="0" destOrd="0" presId="urn:microsoft.com/office/officeart/2005/8/layout/list1"/>
    <dgm:cxn modelId="{0BC5A5E2-2C53-4224-87E9-98861461BAD9}" type="presOf" srcId="{391D3E3E-8873-423E-B4D4-B7D51EB9D658}" destId="{01B85BFD-855B-4D80-AFBA-F9A24E3C362B}" srcOrd="0" destOrd="0" presId="urn:microsoft.com/office/officeart/2005/8/layout/list1"/>
    <dgm:cxn modelId="{44F71441-E787-46B4-893D-5C8CFFBE1C6F}" srcId="{391D3E3E-8873-423E-B4D4-B7D51EB9D658}" destId="{1812FD8D-FE53-449E-974B-F07182E8C1D5}" srcOrd="2" destOrd="0" parTransId="{C028C837-18D4-460C-BFC5-624A99C79570}" sibTransId="{EE03C307-BFF3-481E-8A16-42572F6DE237}"/>
    <dgm:cxn modelId="{C9D1FA86-39A7-45C6-9896-A7B0AEDB0F8B}" type="presParOf" srcId="{01B85BFD-855B-4D80-AFBA-F9A24E3C362B}" destId="{18350201-0450-45F4-B308-7940E7405154}" srcOrd="0" destOrd="0" presId="urn:microsoft.com/office/officeart/2005/8/layout/list1"/>
    <dgm:cxn modelId="{4B9AB62C-2EF8-43C6-90B3-96600E8241C1}" type="presParOf" srcId="{18350201-0450-45F4-B308-7940E7405154}" destId="{951E7B8B-27EF-457B-9080-1C49DBAE8E67}" srcOrd="0" destOrd="0" presId="urn:microsoft.com/office/officeart/2005/8/layout/list1"/>
    <dgm:cxn modelId="{B37D5E3E-9212-4F7C-B827-39B3D9403308}" type="presParOf" srcId="{18350201-0450-45F4-B308-7940E7405154}" destId="{94A845DB-91D2-4932-A4F0-29FC4B40331B}" srcOrd="1" destOrd="0" presId="urn:microsoft.com/office/officeart/2005/8/layout/list1"/>
    <dgm:cxn modelId="{03CC5A7D-F769-4725-A77F-CF3CC6ADD907}" type="presParOf" srcId="{01B85BFD-855B-4D80-AFBA-F9A24E3C362B}" destId="{C97074E4-C4DF-4682-8CE4-F8E69D56C901}" srcOrd="1" destOrd="0" presId="urn:microsoft.com/office/officeart/2005/8/layout/list1"/>
    <dgm:cxn modelId="{50AC52CB-36E9-49FF-ADFF-04D0AC0C0D37}" type="presParOf" srcId="{01B85BFD-855B-4D80-AFBA-F9A24E3C362B}" destId="{506782A7-DD8C-447C-A57D-3B8B023E23C3}" srcOrd="2" destOrd="0" presId="urn:microsoft.com/office/officeart/2005/8/layout/list1"/>
    <dgm:cxn modelId="{FC95A6D7-24B4-4F8F-A5BB-6852F9702F55}" type="presParOf" srcId="{01B85BFD-855B-4D80-AFBA-F9A24E3C362B}" destId="{9794C60B-A45F-4C58-B51A-D4203FF4432D}" srcOrd="3" destOrd="0" presId="urn:microsoft.com/office/officeart/2005/8/layout/list1"/>
    <dgm:cxn modelId="{AB49CD59-B03B-468B-BCF6-525F2DFCFE9E}" type="presParOf" srcId="{01B85BFD-855B-4D80-AFBA-F9A24E3C362B}" destId="{B32C8578-A71F-4232-9CA8-EFCC21F4BB7A}" srcOrd="4" destOrd="0" presId="urn:microsoft.com/office/officeart/2005/8/layout/list1"/>
    <dgm:cxn modelId="{2C73BA7E-B025-4843-A10F-B4E810577CD2}" type="presParOf" srcId="{B32C8578-A71F-4232-9CA8-EFCC21F4BB7A}" destId="{8217B8E7-5DDC-41B4-812A-CA4FF0EFF648}" srcOrd="0" destOrd="0" presId="urn:microsoft.com/office/officeart/2005/8/layout/list1"/>
    <dgm:cxn modelId="{ED9AD4AD-3FBF-4E0F-85DA-4ADA29F643AF}" type="presParOf" srcId="{B32C8578-A71F-4232-9CA8-EFCC21F4BB7A}" destId="{CE1D66AB-56B9-4EF9-A05B-61C2DE882CE9}" srcOrd="1" destOrd="0" presId="urn:microsoft.com/office/officeart/2005/8/layout/list1"/>
    <dgm:cxn modelId="{4630E87E-E0F9-43FD-9820-AC3B2BC73CC0}" type="presParOf" srcId="{01B85BFD-855B-4D80-AFBA-F9A24E3C362B}" destId="{217CF0EE-7CA9-4C18-9E27-B76D6FDA3604}" srcOrd="5" destOrd="0" presId="urn:microsoft.com/office/officeart/2005/8/layout/list1"/>
    <dgm:cxn modelId="{41EA0E99-9CB2-4789-BDA1-3A936BE1B067}" type="presParOf" srcId="{01B85BFD-855B-4D80-AFBA-F9A24E3C362B}" destId="{834A819D-7D69-4B22-A14F-C9C59C74DE70}" srcOrd="6" destOrd="0" presId="urn:microsoft.com/office/officeart/2005/8/layout/list1"/>
    <dgm:cxn modelId="{6AA1D9B0-17F6-4D06-9968-39BBB1D5A74F}" type="presParOf" srcId="{01B85BFD-855B-4D80-AFBA-F9A24E3C362B}" destId="{F9A7F657-3270-45DB-B0DC-593C4A247476}" srcOrd="7" destOrd="0" presId="urn:microsoft.com/office/officeart/2005/8/layout/list1"/>
    <dgm:cxn modelId="{FCD7C857-AE1E-493B-8657-48C4E0D46CAA}" type="presParOf" srcId="{01B85BFD-855B-4D80-AFBA-F9A24E3C362B}" destId="{32531FAB-5BC4-491E-A305-1073E8C4618C}" srcOrd="8" destOrd="0" presId="urn:microsoft.com/office/officeart/2005/8/layout/list1"/>
    <dgm:cxn modelId="{FA8B6D5C-0AD3-4A48-8D71-064423D0507F}" type="presParOf" srcId="{32531FAB-5BC4-491E-A305-1073E8C4618C}" destId="{D399A006-59E0-4BA3-B2E1-CF236723ED53}" srcOrd="0" destOrd="0" presId="urn:microsoft.com/office/officeart/2005/8/layout/list1"/>
    <dgm:cxn modelId="{25CF1677-26DE-411B-BF3F-A73E93E8F821}" type="presParOf" srcId="{32531FAB-5BC4-491E-A305-1073E8C4618C}" destId="{FA939530-869C-4FEA-ABC7-99CC43439F3F}" srcOrd="1" destOrd="0" presId="urn:microsoft.com/office/officeart/2005/8/layout/list1"/>
    <dgm:cxn modelId="{650AE667-CF16-4F43-8B72-67C296C64E18}" type="presParOf" srcId="{01B85BFD-855B-4D80-AFBA-F9A24E3C362B}" destId="{5CD27343-336C-4BFD-BE10-65D36AC51050}" srcOrd="9" destOrd="0" presId="urn:microsoft.com/office/officeart/2005/8/layout/list1"/>
    <dgm:cxn modelId="{9CA3C68B-F0C8-4F97-8CDB-1204D1AC99E4}" type="presParOf" srcId="{01B85BFD-855B-4D80-AFBA-F9A24E3C362B}" destId="{76CCB2E7-6910-4ADD-BE5E-3C8B5432A26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F15871-7DE5-44A6-B070-F56A6C7D3267}"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s-ES"/>
        </a:p>
      </dgm:t>
    </dgm:pt>
    <dgm:pt modelId="{18A28429-17EC-4374-A4E3-9605C612CBBE}">
      <dgm:prSet phldrT="[Texto]" custT="1"/>
      <dgm:spPr/>
      <dgm:t>
        <a:bodyPr/>
        <a:lstStyle/>
        <a:p>
          <a:r>
            <a:rPr lang="es-ES" sz="1800" dirty="0" smtClean="0"/>
            <a:t>Tribunal Constitucional</a:t>
          </a:r>
          <a:endParaRPr lang="es-ES" sz="1000" dirty="0"/>
        </a:p>
      </dgm:t>
    </dgm:pt>
    <dgm:pt modelId="{60B0C86E-AFE0-4E62-996F-AA65262F7533}" type="parTrans" cxnId="{D66CA941-5542-4BD3-8DAB-84128656172B}">
      <dgm:prSet/>
      <dgm:spPr/>
      <dgm:t>
        <a:bodyPr/>
        <a:lstStyle/>
        <a:p>
          <a:endParaRPr lang="es-ES"/>
        </a:p>
      </dgm:t>
    </dgm:pt>
    <dgm:pt modelId="{2DBAFAA7-CCA8-40CE-AFCB-18C83E23FB1D}" type="sibTrans" cxnId="{D66CA941-5542-4BD3-8DAB-84128656172B}">
      <dgm:prSet custT="1"/>
      <dgm:spPr/>
      <dgm:t>
        <a:bodyPr/>
        <a:lstStyle/>
        <a:p>
          <a:r>
            <a:rPr lang="es-ES" sz="1800" dirty="0" smtClean="0"/>
            <a:t>Jefatura del Estado</a:t>
          </a:r>
          <a:endParaRPr lang="es-ES" sz="1800" dirty="0"/>
        </a:p>
      </dgm:t>
    </dgm:pt>
    <dgm:pt modelId="{A40CD8E4-15ED-448D-9C7B-FF2A650D7975}">
      <dgm:prSet phldrT="[Texto]" phldr="1"/>
      <dgm:spPr/>
      <dgm:t>
        <a:bodyPr/>
        <a:lstStyle/>
        <a:p>
          <a:endParaRPr lang="es-ES" dirty="0"/>
        </a:p>
      </dgm:t>
    </dgm:pt>
    <dgm:pt modelId="{471437F6-0172-41A7-8D81-9F8624BF02D2}" type="parTrans" cxnId="{76364F44-AB57-40B6-9DD8-19EFE7563EAB}">
      <dgm:prSet/>
      <dgm:spPr/>
      <dgm:t>
        <a:bodyPr/>
        <a:lstStyle/>
        <a:p>
          <a:endParaRPr lang="es-ES"/>
        </a:p>
      </dgm:t>
    </dgm:pt>
    <dgm:pt modelId="{30C8C47D-3B99-4310-B667-DE6D36877960}" type="sibTrans" cxnId="{76364F44-AB57-40B6-9DD8-19EFE7563EAB}">
      <dgm:prSet/>
      <dgm:spPr/>
      <dgm:t>
        <a:bodyPr/>
        <a:lstStyle/>
        <a:p>
          <a:endParaRPr lang="es-ES"/>
        </a:p>
      </dgm:t>
    </dgm:pt>
    <dgm:pt modelId="{367E7F23-49AD-437E-8160-6E9DE4983821}">
      <dgm:prSet phldrT="[Texto]"/>
      <dgm:spPr/>
      <dgm:t>
        <a:bodyPr/>
        <a:lstStyle/>
        <a:p>
          <a:r>
            <a:rPr lang="es-ES" dirty="0" smtClean="0"/>
            <a:t>Cortes Generales</a:t>
          </a:r>
          <a:endParaRPr lang="es-ES" dirty="0"/>
        </a:p>
      </dgm:t>
    </dgm:pt>
    <dgm:pt modelId="{625C830C-ED81-4C61-BD9A-02F07C2188DD}" type="parTrans" cxnId="{EC2CC793-CE09-4EA7-B342-4E0281F80FFB}">
      <dgm:prSet/>
      <dgm:spPr/>
      <dgm:t>
        <a:bodyPr/>
        <a:lstStyle/>
        <a:p>
          <a:endParaRPr lang="es-ES"/>
        </a:p>
      </dgm:t>
    </dgm:pt>
    <dgm:pt modelId="{11363F00-925C-413E-8D32-A504A63E9B06}" type="sibTrans" cxnId="{EC2CC793-CE09-4EA7-B342-4E0281F80FFB}">
      <dgm:prSet/>
      <dgm:spPr/>
      <dgm:t>
        <a:bodyPr/>
        <a:lstStyle/>
        <a:p>
          <a:r>
            <a:rPr lang="es-ES" dirty="0" smtClean="0"/>
            <a:t>Instituciones Nacionales </a:t>
          </a:r>
          <a:endParaRPr lang="es-ES" dirty="0"/>
        </a:p>
      </dgm:t>
    </dgm:pt>
    <dgm:pt modelId="{CF59812A-D5F0-4EEB-9231-6EB5263A92B0}">
      <dgm:prSet phldrT="[Texto]" phldr="1"/>
      <dgm:spPr/>
      <dgm:t>
        <a:bodyPr/>
        <a:lstStyle/>
        <a:p>
          <a:endParaRPr lang="es-ES"/>
        </a:p>
      </dgm:t>
    </dgm:pt>
    <dgm:pt modelId="{BE71C409-AB47-408F-AE36-A3D1B3EE016F}" type="parTrans" cxnId="{B64637C6-B753-4B42-82D2-407E67789A9E}">
      <dgm:prSet/>
      <dgm:spPr/>
      <dgm:t>
        <a:bodyPr/>
        <a:lstStyle/>
        <a:p>
          <a:endParaRPr lang="es-ES"/>
        </a:p>
      </dgm:t>
    </dgm:pt>
    <dgm:pt modelId="{C7A7DC73-4B0F-44F7-8EBD-E5D802EA0C99}" type="sibTrans" cxnId="{B64637C6-B753-4B42-82D2-407E67789A9E}">
      <dgm:prSet/>
      <dgm:spPr/>
      <dgm:t>
        <a:bodyPr/>
        <a:lstStyle/>
        <a:p>
          <a:endParaRPr lang="es-ES"/>
        </a:p>
      </dgm:t>
    </dgm:pt>
    <dgm:pt modelId="{3A29816A-3F91-458B-95C5-BEA8B27792E3}">
      <dgm:prSet phldrT="[Texto]"/>
      <dgm:spPr/>
      <dgm:t>
        <a:bodyPr/>
        <a:lstStyle/>
        <a:p>
          <a:r>
            <a:rPr lang="es-ES" dirty="0" smtClean="0"/>
            <a:t>Poder Judicial</a:t>
          </a:r>
          <a:endParaRPr lang="es-ES" dirty="0"/>
        </a:p>
      </dgm:t>
    </dgm:pt>
    <dgm:pt modelId="{A99EE694-06CF-421D-A2FB-D9F6716466F7}" type="parTrans" cxnId="{DDB82247-50B8-427E-B47E-F86B974DCB2A}">
      <dgm:prSet/>
      <dgm:spPr/>
      <dgm:t>
        <a:bodyPr/>
        <a:lstStyle/>
        <a:p>
          <a:endParaRPr lang="es-ES"/>
        </a:p>
      </dgm:t>
    </dgm:pt>
    <dgm:pt modelId="{03B40C2C-8587-4033-B129-DC154A2A414B}" type="sibTrans" cxnId="{DDB82247-50B8-427E-B47E-F86B974DCB2A}">
      <dgm:prSet/>
      <dgm:spPr/>
      <dgm:t>
        <a:bodyPr/>
        <a:lstStyle/>
        <a:p>
          <a:r>
            <a:rPr lang="es-ES" dirty="0" smtClean="0"/>
            <a:t>Gobierno y Administración Central</a:t>
          </a:r>
          <a:endParaRPr lang="es-ES" dirty="0"/>
        </a:p>
      </dgm:t>
    </dgm:pt>
    <dgm:pt modelId="{EF86D6D0-F0F1-47AD-91E0-898C6DD224BD}">
      <dgm:prSet phldrT="[Texto]" phldr="1"/>
      <dgm:spPr/>
      <dgm:t>
        <a:bodyPr/>
        <a:lstStyle/>
        <a:p>
          <a:endParaRPr lang="es-ES" dirty="0"/>
        </a:p>
      </dgm:t>
    </dgm:pt>
    <dgm:pt modelId="{A77A4967-421D-4D77-BBB4-0FCD1F039BE3}" type="parTrans" cxnId="{056BC68F-06EC-4DF3-B570-BBCE69850B0F}">
      <dgm:prSet/>
      <dgm:spPr/>
      <dgm:t>
        <a:bodyPr/>
        <a:lstStyle/>
        <a:p>
          <a:endParaRPr lang="es-ES"/>
        </a:p>
      </dgm:t>
    </dgm:pt>
    <dgm:pt modelId="{8B349086-6F2D-4A67-A14C-40DAD9D2935C}" type="sibTrans" cxnId="{056BC68F-06EC-4DF3-B570-BBCE69850B0F}">
      <dgm:prSet/>
      <dgm:spPr/>
      <dgm:t>
        <a:bodyPr/>
        <a:lstStyle/>
        <a:p>
          <a:endParaRPr lang="es-ES"/>
        </a:p>
      </dgm:t>
    </dgm:pt>
    <dgm:pt modelId="{000B22E9-6CFE-4166-9DCB-208D2C0DD940}" type="pres">
      <dgm:prSet presAssocID="{E1F15871-7DE5-44A6-B070-F56A6C7D3267}" presName="Name0" presStyleCnt="0">
        <dgm:presLayoutVars>
          <dgm:chMax/>
          <dgm:chPref/>
          <dgm:dir/>
          <dgm:animLvl val="lvl"/>
        </dgm:presLayoutVars>
      </dgm:prSet>
      <dgm:spPr/>
      <dgm:t>
        <a:bodyPr/>
        <a:lstStyle/>
        <a:p>
          <a:endParaRPr lang="es-EC"/>
        </a:p>
      </dgm:t>
    </dgm:pt>
    <dgm:pt modelId="{7D81DF0D-434D-4277-B494-BCCF3AE45FAF}" type="pres">
      <dgm:prSet presAssocID="{18A28429-17EC-4374-A4E3-9605C612CBBE}" presName="composite" presStyleCnt="0"/>
      <dgm:spPr/>
    </dgm:pt>
    <dgm:pt modelId="{5278D919-2373-4B79-9D06-16DC53F9C1A7}" type="pres">
      <dgm:prSet presAssocID="{18A28429-17EC-4374-A4E3-9605C612CBBE}" presName="Parent1" presStyleLbl="node1" presStyleIdx="0" presStyleCnt="6" custScaleX="188853">
        <dgm:presLayoutVars>
          <dgm:chMax val="1"/>
          <dgm:chPref val="1"/>
          <dgm:bulletEnabled val="1"/>
        </dgm:presLayoutVars>
      </dgm:prSet>
      <dgm:spPr/>
      <dgm:t>
        <a:bodyPr/>
        <a:lstStyle/>
        <a:p>
          <a:endParaRPr lang="es-ES"/>
        </a:p>
      </dgm:t>
    </dgm:pt>
    <dgm:pt modelId="{2C9A66BD-EDF8-473E-97CB-F86C3F75365A}" type="pres">
      <dgm:prSet presAssocID="{18A28429-17EC-4374-A4E3-9605C612CBBE}" presName="Childtext1" presStyleLbl="revTx" presStyleIdx="0" presStyleCnt="3">
        <dgm:presLayoutVars>
          <dgm:chMax val="0"/>
          <dgm:chPref val="0"/>
          <dgm:bulletEnabled val="1"/>
        </dgm:presLayoutVars>
      </dgm:prSet>
      <dgm:spPr/>
      <dgm:t>
        <a:bodyPr/>
        <a:lstStyle/>
        <a:p>
          <a:endParaRPr lang="es-EC"/>
        </a:p>
      </dgm:t>
    </dgm:pt>
    <dgm:pt modelId="{99458AAF-547C-4938-AE86-9275F0B78C98}" type="pres">
      <dgm:prSet presAssocID="{18A28429-17EC-4374-A4E3-9605C612CBBE}" presName="BalanceSpacing" presStyleCnt="0"/>
      <dgm:spPr/>
    </dgm:pt>
    <dgm:pt modelId="{BCE9E6E1-92D3-4D6B-AF92-9486E7E8FA5B}" type="pres">
      <dgm:prSet presAssocID="{18A28429-17EC-4374-A4E3-9605C612CBBE}" presName="BalanceSpacing1" presStyleCnt="0"/>
      <dgm:spPr/>
    </dgm:pt>
    <dgm:pt modelId="{BE736E73-BC54-4C8E-BA18-882CB30BE15D}" type="pres">
      <dgm:prSet presAssocID="{2DBAFAA7-CCA8-40CE-AFCB-18C83E23FB1D}" presName="Accent1Text" presStyleLbl="node1" presStyleIdx="1" presStyleCnt="6" custScaleX="143803" custScaleY="103000" custLinFactNeighborX="-64687" custLinFactNeighborY="1445"/>
      <dgm:spPr/>
      <dgm:t>
        <a:bodyPr/>
        <a:lstStyle/>
        <a:p>
          <a:endParaRPr lang="es-ES"/>
        </a:p>
      </dgm:t>
    </dgm:pt>
    <dgm:pt modelId="{CE36EB15-AC7D-4D10-BCCA-E4357E03C9F4}" type="pres">
      <dgm:prSet presAssocID="{2DBAFAA7-CCA8-40CE-AFCB-18C83E23FB1D}" presName="spaceBetweenRectangles" presStyleCnt="0"/>
      <dgm:spPr/>
    </dgm:pt>
    <dgm:pt modelId="{94286712-9EC0-4575-AA7E-55849B7C5CDD}" type="pres">
      <dgm:prSet presAssocID="{367E7F23-49AD-437E-8160-6E9DE4983821}" presName="composite" presStyleCnt="0"/>
      <dgm:spPr/>
    </dgm:pt>
    <dgm:pt modelId="{03223CB6-98D3-43F9-A32D-09F12FDA75D9}" type="pres">
      <dgm:prSet presAssocID="{367E7F23-49AD-437E-8160-6E9DE4983821}" presName="Parent1" presStyleLbl="node1" presStyleIdx="2" presStyleCnt="6" custScaleX="127544">
        <dgm:presLayoutVars>
          <dgm:chMax val="1"/>
          <dgm:chPref val="1"/>
          <dgm:bulletEnabled val="1"/>
        </dgm:presLayoutVars>
      </dgm:prSet>
      <dgm:spPr/>
      <dgm:t>
        <a:bodyPr/>
        <a:lstStyle/>
        <a:p>
          <a:endParaRPr lang="es-ES"/>
        </a:p>
      </dgm:t>
    </dgm:pt>
    <dgm:pt modelId="{D613DA9A-629E-40B7-B042-1AF2AFEAAD13}" type="pres">
      <dgm:prSet presAssocID="{367E7F23-49AD-437E-8160-6E9DE4983821}" presName="Childtext1" presStyleLbl="revTx" presStyleIdx="1" presStyleCnt="3">
        <dgm:presLayoutVars>
          <dgm:chMax val="0"/>
          <dgm:chPref val="0"/>
          <dgm:bulletEnabled val="1"/>
        </dgm:presLayoutVars>
      </dgm:prSet>
      <dgm:spPr/>
      <dgm:t>
        <a:bodyPr/>
        <a:lstStyle/>
        <a:p>
          <a:endParaRPr lang="es-EC"/>
        </a:p>
      </dgm:t>
    </dgm:pt>
    <dgm:pt modelId="{A24128ED-F793-4FD7-A4C8-E2A00267AD30}" type="pres">
      <dgm:prSet presAssocID="{367E7F23-49AD-437E-8160-6E9DE4983821}" presName="BalanceSpacing" presStyleCnt="0"/>
      <dgm:spPr/>
    </dgm:pt>
    <dgm:pt modelId="{2E4662F3-2B87-4DC2-BFC6-C464338D0894}" type="pres">
      <dgm:prSet presAssocID="{367E7F23-49AD-437E-8160-6E9DE4983821}" presName="BalanceSpacing1" presStyleCnt="0"/>
      <dgm:spPr/>
    </dgm:pt>
    <dgm:pt modelId="{1056E9C4-0391-4942-B6E8-10E68042FB24}" type="pres">
      <dgm:prSet presAssocID="{11363F00-925C-413E-8D32-A504A63E9B06}" presName="Accent1Text" presStyleLbl="node1" presStyleIdx="3" presStyleCnt="6" custScaleX="136229" custScaleY="82264" custLinFactNeighborX="32275" custLinFactNeighborY="759"/>
      <dgm:spPr/>
      <dgm:t>
        <a:bodyPr/>
        <a:lstStyle/>
        <a:p>
          <a:endParaRPr lang="es-ES"/>
        </a:p>
      </dgm:t>
    </dgm:pt>
    <dgm:pt modelId="{3E4312E9-F194-4645-8502-8F3C49C59B61}" type="pres">
      <dgm:prSet presAssocID="{11363F00-925C-413E-8D32-A504A63E9B06}" presName="spaceBetweenRectangles" presStyleCnt="0"/>
      <dgm:spPr/>
    </dgm:pt>
    <dgm:pt modelId="{CF7B3EDF-E4E2-4E5F-AB32-3FED843A60D6}" type="pres">
      <dgm:prSet presAssocID="{3A29816A-3F91-458B-95C5-BEA8B27792E3}" presName="composite" presStyleCnt="0"/>
      <dgm:spPr/>
    </dgm:pt>
    <dgm:pt modelId="{EDB96534-7F16-4577-AED8-926D0CEE3618}" type="pres">
      <dgm:prSet presAssocID="{3A29816A-3F91-458B-95C5-BEA8B27792E3}" presName="Parent1" presStyleLbl="node1" presStyleIdx="4" presStyleCnt="6" custScaleX="127964" custLinFactNeighborX="52692" custLinFactNeighborY="850">
        <dgm:presLayoutVars>
          <dgm:chMax val="1"/>
          <dgm:chPref val="1"/>
          <dgm:bulletEnabled val="1"/>
        </dgm:presLayoutVars>
      </dgm:prSet>
      <dgm:spPr/>
      <dgm:t>
        <a:bodyPr/>
        <a:lstStyle/>
        <a:p>
          <a:endParaRPr lang="es-ES"/>
        </a:p>
      </dgm:t>
    </dgm:pt>
    <dgm:pt modelId="{00AAF9DB-A2DD-4E85-B229-C02502C46E81}" type="pres">
      <dgm:prSet presAssocID="{3A29816A-3F91-458B-95C5-BEA8B27792E3}" presName="Childtext1" presStyleLbl="revTx" presStyleIdx="2" presStyleCnt="3">
        <dgm:presLayoutVars>
          <dgm:chMax val="0"/>
          <dgm:chPref val="0"/>
          <dgm:bulletEnabled val="1"/>
        </dgm:presLayoutVars>
      </dgm:prSet>
      <dgm:spPr/>
      <dgm:t>
        <a:bodyPr/>
        <a:lstStyle/>
        <a:p>
          <a:endParaRPr lang="es-EC"/>
        </a:p>
      </dgm:t>
    </dgm:pt>
    <dgm:pt modelId="{83D83298-E691-4D40-8175-5AA71B47A834}" type="pres">
      <dgm:prSet presAssocID="{3A29816A-3F91-458B-95C5-BEA8B27792E3}" presName="BalanceSpacing" presStyleCnt="0"/>
      <dgm:spPr/>
    </dgm:pt>
    <dgm:pt modelId="{0F0C75B3-0E2B-4C63-9E4E-7620F0A69739}" type="pres">
      <dgm:prSet presAssocID="{3A29816A-3F91-458B-95C5-BEA8B27792E3}" presName="BalanceSpacing1" presStyleCnt="0"/>
      <dgm:spPr/>
    </dgm:pt>
    <dgm:pt modelId="{5EB192C3-2F05-4A32-BED9-C57AF3954A46}" type="pres">
      <dgm:prSet presAssocID="{03B40C2C-8587-4033-B129-DC154A2A414B}" presName="Accent1Text" presStyleLbl="node1" presStyleIdx="5" presStyleCnt="6" custScaleX="159528"/>
      <dgm:spPr/>
      <dgm:t>
        <a:bodyPr/>
        <a:lstStyle/>
        <a:p>
          <a:endParaRPr lang="es-ES"/>
        </a:p>
      </dgm:t>
    </dgm:pt>
  </dgm:ptLst>
  <dgm:cxnLst>
    <dgm:cxn modelId="{DDB82247-50B8-427E-B47E-F86B974DCB2A}" srcId="{E1F15871-7DE5-44A6-B070-F56A6C7D3267}" destId="{3A29816A-3F91-458B-95C5-BEA8B27792E3}" srcOrd="2" destOrd="0" parTransId="{A99EE694-06CF-421D-A2FB-D9F6716466F7}" sibTransId="{03B40C2C-8587-4033-B129-DC154A2A414B}"/>
    <dgm:cxn modelId="{B0FE19E8-9783-4AFA-B708-9FC88043BDE5}" type="presOf" srcId="{367E7F23-49AD-437E-8160-6E9DE4983821}" destId="{03223CB6-98D3-43F9-A32D-09F12FDA75D9}" srcOrd="0" destOrd="0" presId="urn:microsoft.com/office/officeart/2008/layout/AlternatingHexagons"/>
    <dgm:cxn modelId="{056BC68F-06EC-4DF3-B570-BBCE69850B0F}" srcId="{3A29816A-3F91-458B-95C5-BEA8B27792E3}" destId="{EF86D6D0-F0F1-47AD-91E0-898C6DD224BD}" srcOrd="0" destOrd="0" parTransId="{A77A4967-421D-4D77-BBB4-0FCD1F039BE3}" sibTransId="{8B349086-6F2D-4A67-A14C-40DAD9D2935C}"/>
    <dgm:cxn modelId="{099038B0-A943-47B5-AA1A-73A9705935BD}" type="presOf" srcId="{CF59812A-D5F0-4EEB-9231-6EB5263A92B0}" destId="{D613DA9A-629E-40B7-B042-1AF2AFEAAD13}" srcOrd="0" destOrd="0" presId="urn:microsoft.com/office/officeart/2008/layout/AlternatingHexagons"/>
    <dgm:cxn modelId="{107C69C8-716E-431B-91C5-0CCD73421802}" type="presOf" srcId="{2DBAFAA7-CCA8-40CE-AFCB-18C83E23FB1D}" destId="{BE736E73-BC54-4C8E-BA18-882CB30BE15D}" srcOrd="0" destOrd="0" presId="urn:microsoft.com/office/officeart/2008/layout/AlternatingHexagons"/>
    <dgm:cxn modelId="{EC2CC793-CE09-4EA7-B342-4E0281F80FFB}" srcId="{E1F15871-7DE5-44A6-B070-F56A6C7D3267}" destId="{367E7F23-49AD-437E-8160-6E9DE4983821}" srcOrd="1" destOrd="0" parTransId="{625C830C-ED81-4C61-BD9A-02F07C2188DD}" sibTransId="{11363F00-925C-413E-8D32-A504A63E9B06}"/>
    <dgm:cxn modelId="{C315E669-71BF-4931-81B5-0B223F6FADAB}" type="presOf" srcId="{E1F15871-7DE5-44A6-B070-F56A6C7D3267}" destId="{000B22E9-6CFE-4166-9DCB-208D2C0DD940}" srcOrd="0" destOrd="0" presId="urn:microsoft.com/office/officeart/2008/layout/AlternatingHexagons"/>
    <dgm:cxn modelId="{16CAEF2D-12F3-4E14-9E63-26DD91B8A101}" type="presOf" srcId="{A40CD8E4-15ED-448D-9C7B-FF2A650D7975}" destId="{2C9A66BD-EDF8-473E-97CB-F86C3F75365A}" srcOrd="0" destOrd="0" presId="urn:microsoft.com/office/officeart/2008/layout/AlternatingHexagons"/>
    <dgm:cxn modelId="{133A2394-91B2-4881-B736-302FC780309C}" type="presOf" srcId="{11363F00-925C-413E-8D32-A504A63E9B06}" destId="{1056E9C4-0391-4942-B6E8-10E68042FB24}" srcOrd="0" destOrd="0" presId="urn:microsoft.com/office/officeart/2008/layout/AlternatingHexagons"/>
    <dgm:cxn modelId="{B64637C6-B753-4B42-82D2-407E67789A9E}" srcId="{367E7F23-49AD-437E-8160-6E9DE4983821}" destId="{CF59812A-D5F0-4EEB-9231-6EB5263A92B0}" srcOrd="0" destOrd="0" parTransId="{BE71C409-AB47-408F-AE36-A3D1B3EE016F}" sibTransId="{C7A7DC73-4B0F-44F7-8EBD-E5D802EA0C99}"/>
    <dgm:cxn modelId="{B2392435-7EE2-43C5-B9D9-227D0685DB2C}" type="presOf" srcId="{03B40C2C-8587-4033-B129-DC154A2A414B}" destId="{5EB192C3-2F05-4A32-BED9-C57AF3954A46}" srcOrd="0" destOrd="0" presId="urn:microsoft.com/office/officeart/2008/layout/AlternatingHexagons"/>
    <dgm:cxn modelId="{9CECBFF6-5D51-469D-9046-039FB400D76C}" type="presOf" srcId="{EF86D6D0-F0F1-47AD-91E0-898C6DD224BD}" destId="{00AAF9DB-A2DD-4E85-B229-C02502C46E81}" srcOrd="0" destOrd="0" presId="urn:microsoft.com/office/officeart/2008/layout/AlternatingHexagons"/>
    <dgm:cxn modelId="{D66CA941-5542-4BD3-8DAB-84128656172B}" srcId="{E1F15871-7DE5-44A6-B070-F56A6C7D3267}" destId="{18A28429-17EC-4374-A4E3-9605C612CBBE}" srcOrd="0" destOrd="0" parTransId="{60B0C86E-AFE0-4E62-996F-AA65262F7533}" sibTransId="{2DBAFAA7-CCA8-40CE-AFCB-18C83E23FB1D}"/>
    <dgm:cxn modelId="{ADCD6AD6-7375-41D9-B4A5-1804D992F382}" type="presOf" srcId="{3A29816A-3F91-458B-95C5-BEA8B27792E3}" destId="{EDB96534-7F16-4577-AED8-926D0CEE3618}" srcOrd="0" destOrd="0" presId="urn:microsoft.com/office/officeart/2008/layout/AlternatingHexagons"/>
    <dgm:cxn modelId="{8E41C8F1-39A6-4C13-BB26-054E72333B82}" type="presOf" srcId="{18A28429-17EC-4374-A4E3-9605C612CBBE}" destId="{5278D919-2373-4B79-9D06-16DC53F9C1A7}" srcOrd="0" destOrd="0" presId="urn:microsoft.com/office/officeart/2008/layout/AlternatingHexagons"/>
    <dgm:cxn modelId="{76364F44-AB57-40B6-9DD8-19EFE7563EAB}" srcId="{18A28429-17EC-4374-A4E3-9605C612CBBE}" destId="{A40CD8E4-15ED-448D-9C7B-FF2A650D7975}" srcOrd="0" destOrd="0" parTransId="{471437F6-0172-41A7-8D81-9F8624BF02D2}" sibTransId="{30C8C47D-3B99-4310-B667-DE6D36877960}"/>
    <dgm:cxn modelId="{C547485A-E8E3-455E-8D27-99D7A36FB8C9}" type="presParOf" srcId="{000B22E9-6CFE-4166-9DCB-208D2C0DD940}" destId="{7D81DF0D-434D-4277-B494-BCCF3AE45FAF}" srcOrd="0" destOrd="0" presId="urn:microsoft.com/office/officeart/2008/layout/AlternatingHexagons"/>
    <dgm:cxn modelId="{5F7E6363-931A-4D8E-BA22-B3EE8491731A}" type="presParOf" srcId="{7D81DF0D-434D-4277-B494-BCCF3AE45FAF}" destId="{5278D919-2373-4B79-9D06-16DC53F9C1A7}" srcOrd="0" destOrd="0" presId="urn:microsoft.com/office/officeart/2008/layout/AlternatingHexagons"/>
    <dgm:cxn modelId="{A91F4044-E94C-4F42-8105-3A23F3316DED}" type="presParOf" srcId="{7D81DF0D-434D-4277-B494-BCCF3AE45FAF}" destId="{2C9A66BD-EDF8-473E-97CB-F86C3F75365A}" srcOrd="1" destOrd="0" presId="urn:microsoft.com/office/officeart/2008/layout/AlternatingHexagons"/>
    <dgm:cxn modelId="{F379770A-7D0B-4C13-ABAC-758EC7B64A39}" type="presParOf" srcId="{7D81DF0D-434D-4277-B494-BCCF3AE45FAF}" destId="{99458AAF-547C-4938-AE86-9275F0B78C98}" srcOrd="2" destOrd="0" presId="urn:microsoft.com/office/officeart/2008/layout/AlternatingHexagons"/>
    <dgm:cxn modelId="{30E3A12B-84E0-4ABE-9F86-A994B0732D46}" type="presParOf" srcId="{7D81DF0D-434D-4277-B494-BCCF3AE45FAF}" destId="{BCE9E6E1-92D3-4D6B-AF92-9486E7E8FA5B}" srcOrd="3" destOrd="0" presId="urn:microsoft.com/office/officeart/2008/layout/AlternatingHexagons"/>
    <dgm:cxn modelId="{4EC01A62-ACEF-4248-A0F6-2C24D2C7D191}" type="presParOf" srcId="{7D81DF0D-434D-4277-B494-BCCF3AE45FAF}" destId="{BE736E73-BC54-4C8E-BA18-882CB30BE15D}" srcOrd="4" destOrd="0" presId="urn:microsoft.com/office/officeart/2008/layout/AlternatingHexagons"/>
    <dgm:cxn modelId="{670A0FF5-F18A-4716-831E-98C671F814C0}" type="presParOf" srcId="{000B22E9-6CFE-4166-9DCB-208D2C0DD940}" destId="{CE36EB15-AC7D-4D10-BCCA-E4357E03C9F4}" srcOrd="1" destOrd="0" presId="urn:microsoft.com/office/officeart/2008/layout/AlternatingHexagons"/>
    <dgm:cxn modelId="{83567830-C089-4DE3-84B1-02287DBBA248}" type="presParOf" srcId="{000B22E9-6CFE-4166-9DCB-208D2C0DD940}" destId="{94286712-9EC0-4575-AA7E-55849B7C5CDD}" srcOrd="2" destOrd="0" presId="urn:microsoft.com/office/officeart/2008/layout/AlternatingHexagons"/>
    <dgm:cxn modelId="{739F2DFA-0A42-4F60-9556-AFD7351C9EED}" type="presParOf" srcId="{94286712-9EC0-4575-AA7E-55849B7C5CDD}" destId="{03223CB6-98D3-43F9-A32D-09F12FDA75D9}" srcOrd="0" destOrd="0" presId="urn:microsoft.com/office/officeart/2008/layout/AlternatingHexagons"/>
    <dgm:cxn modelId="{A7D3C996-70DB-4241-BE40-42A3023D9A9C}" type="presParOf" srcId="{94286712-9EC0-4575-AA7E-55849B7C5CDD}" destId="{D613DA9A-629E-40B7-B042-1AF2AFEAAD13}" srcOrd="1" destOrd="0" presId="urn:microsoft.com/office/officeart/2008/layout/AlternatingHexagons"/>
    <dgm:cxn modelId="{873A2E60-6F6F-4B93-86A3-53EFDCA4853E}" type="presParOf" srcId="{94286712-9EC0-4575-AA7E-55849B7C5CDD}" destId="{A24128ED-F793-4FD7-A4C8-E2A00267AD30}" srcOrd="2" destOrd="0" presId="urn:microsoft.com/office/officeart/2008/layout/AlternatingHexagons"/>
    <dgm:cxn modelId="{FD54587E-A9C0-4068-8D6F-9C72531A546F}" type="presParOf" srcId="{94286712-9EC0-4575-AA7E-55849B7C5CDD}" destId="{2E4662F3-2B87-4DC2-BFC6-C464338D0894}" srcOrd="3" destOrd="0" presId="urn:microsoft.com/office/officeart/2008/layout/AlternatingHexagons"/>
    <dgm:cxn modelId="{CBC7C65A-17A3-4285-8A82-BA823AF01B2A}" type="presParOf" srcId="{94286712-9EC0-4575-AA7E-55849B7C5CDD}" destId="{1056E9C4-0391-4942-B6E8-10E68042FB24}" srcOrd="4" destOrd="0" presId="urn:microsoft.com/office/officeart/2008/layout/AlternatingHexagons"/>
    <dgm:cxn modelId="{C4FF9023-911B-4865-A45E-24FA8B82ECA3}" type="presParOf" srcId="{000B22E9-6CFE-4166-9DCB-208D2C0DD940}" destId="{3E4312E9-F194-4645-8502-8F3C49C59B61}" srcOrd="3" destOrd="0" presId="urn:microsoft.com/office/officeart/2008/layout/AlternatingHexagons"/>
    <dgm:cxn modelId="{5F9EA435-9899-43FA-A34D-60C7260C6AFF}" type="presParOf" srcId="{000B22E9-6CFE-4166-9DCB-208D2C0DD940}" destId="{CF7B3EDF-E4E2-4E5F-AB32-3FED843A60D6}" srcOrd="4" destOrd="0" presId="urn:microsoft.com/office/officeart/2008/layout/AlternatingHexagons"/>
    <dgm:cxn modelId="{DEBF25F4-365D-46BB-B8CF-1759372DFBB2}" type="presParOf" srcId="{CF7B3EDF-E4E2-4E5F-AB32-3FED843A60D6}" destId="{EDB96534-7F16-4577-AED8-926D0CEE3618}" srcOrd="0" destOrd="0" presId="urn:microsoft.com/office/officeart/2008/layout/AlternatingHexagons"/>
    <dgm:cxn modelId="{3620866B-F0C9-488C-A5E7-8690774FFF22}" type="presParOf" srcId="{CF7B3EDF-E4E2-4E5F-AB32-3FED843A60D6}" destId="{00AAF9DB-A2DD-4E85-B229-C02502C46E81}" srcOrd="1" destOrd="0" presId="urn:microsoft.com/office/officeart/2008/layout/AlternatingHexagons"/>
    <dgm:cxn modelId="{690FC975-273A-4F60-84BC-7FA62B232220}" type="presParOf" srcId="{CF7B3EDF-E4E2-4E5F-AB32-3FED843A60D6}" destId="{83D83298-E691-4D40-8175-5AA71B47A834}" srcOrd="2" destOrd="0" presId="urn:microsoft.com/office/officeart/2008/layout/AlternatingHexagons"/>
    <dgm:cxn modelId="{37BC9A26-2010-4AA4-AAF4-4D8B5EFA5B5B}" type="presParOf" srcId="{CF7B3EDF-E4E2-4E5F-AB32-3FED843A60D6}" destId="{0F0C75B3-0E2B-4C63-9E4E-7620F0A69739}" srcOrd="3" destOrd="0" presId="urn:microsoft.com/office/officeart/2008/layout/AlternatingHexagons"/>
    <dgm:cxn modelId="{911C6C8D-884D-48F1-BEFD-FFDECDAB0DD3}" type="presParOf" srcId="{CF7B3EDF-E4E2-4E5F-AB32-3FED843A60D6}" destId="{5EB192C3-2F05-4A32-BED9-C57AF3954A46}"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44933C-7FE8-4182-86C6-5AE7F4B246E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EF29F6B0-89DB-44AC-A275-F559E4E5F19B}">
      <dgm:prSet phldrT="[Texto]"/>
      <dgm:spPr/>
      <dgm:t>
        <a:bodyPr/>
        <a:lstStyle/>
        <a:p>
          <a:r>
            <a:rPr lang="es-ES" dirty="0" smtClean="0"/>
            <a:t>Otros operadores institucionales</a:t>
          </a:r>
          <a:endParaRPr lang="es-ES" dirty="0"/>
        </a:p>
      </dgm:t>
    </dgm:pt>
    <dgm:pt modelId="{DD70526D-80E6-453C-A82B-CFA4943E8452}" type="parTrans" cxnId="{8739F274-B7D5-417D-95B8-410EC01FC63D}">
      <dgm:prSet/>
      <dgm:spPr/>
      <dgm:t>
        <a:bodyPr/>
        <a:lstStyle/>
        <a:p>
          <a:endParaRPr lang="es-ES"/>
        </a:p>
      </dgm:t>
    </dgm:pt>
    <dgm:pt modelId="{3F8E8427-CE35-42B7-9E01-FB4472B74FCA}" type="sibTrans" cxnId="{8739F274-B7D5-417D-95B8-410EC01FC63D}">
      <dgm:prSet/>
      <dgm:spPr/>
      <dgm:t>
        <a:bodyPr/>
        <a:lstStyle/>
        <a:p>
          <a:endParaRPr lang="es-ES"/>
        </a:p>
      </dgm:t>
    </dgm:pt>
    <dgm:pt modelId="{44032D15-8834-4A0A-A455-ABBD503DAE74}">
      <dgm:prSet phldrT="[Texto]"/>
      <dgm:spPr/>
      <dgm:t>
        <a:bodyPr/>
        <a:lstStyle/>
        <a:p>
          <a:r>
            <a:rPr lang="es-ES" dirty="0" smtClean="0"/>
            <a:t>420 fundaciones en España y una cifra determinada de asociaciones y ONG</a:t>
          </a:r>
          <a:endParaRPr lang="es-ES" dirty="0"/>
        </a:p>
      </dgm:t>
    </dgm:pt>
    <dgm:pt modelId="{1C0042E8-9720-401F-A823-A5B7F1F3ECA2}" type="parTrans" cxnId="{2CC0AA46-B688-4B4C-8721-0C1ED28A8DFD}">
      <dgm:prSet/>
      <dgm:spPr/>
      <dgm:t>
        <a:bodyPr/>
        <a:lstStyle/>
        <a:p>
          <a:endParaRPr lang="es-ES"/>
        </a:p>
      </dgm:t>
    </dgm:pt>
    <dgm:pt modelId="{01F7A019-6ED0-47CC-8DD6-E582DF461B23}" type="sibTrans" cxnId="{2CC0AA46-B688-4B4C-8721-0C1ED28A8DFD}">
      <dgm:prSet/>
      <dgm:spPr/>
      <dgm:t>
        <a:bodyPr/>
        <a:lstStyle/>
        <a:p>
          <a:endParaRPr lang="es-ES"/>
        </a:p>
      </dgm:t>
    </dgm:pt>
    <dgm:pt modelId="{3AFB234F-55E4-4252-A8DC-717B395C0003}">
      <dgm:prSet phldrT="[Texto]" phldr="1"/>
      <dgm:spPr/>
      <dgm:t>
        <a:bodyPr/>
        <a:lstStyle/>
        <a:p>
          <a:endParaRPr lang="es-ES" dirty="0"/>
        </a:p>
      </dgm:t>
    </dgm:pt>
    <dgm:pt modelId="{59C29FF5-9D62-4BD6-A023-F2B2B584EC10}" type="parTrans" cxnId="{C2C3F92E-5503-4B79-91DE-BFF4A574716F}">
      <dgm:prSet/>
      <dgm:spPr/>
      <dgm:t>
        <a:bodyPr/>
        <a:lstStyle/>
        <a:p>
          <a:endParaRPr lang="es-ES"/>
        </a:p>
      </dgm:t>
    </dgm:pt>
    <dgm:pt modelId="{2C62461E-64C4-4FC8-BB74-B97B0A32E316}" type="sibTrans" cxnId="{C2C3F92E-5503-4B79-91DE-BFF4A574716F}">
      <dgm:prSet/>
      <dgm:spPr/>
      <dgm:t>
        <a:bodyPr/>
        <a:lstStyle/>
        <a:p>
          <a:endParaRPr lang="es-ES"/>
        </a:p>
      </dgm:t>
    </dgm:pt>
    <dgm:pt modelId="{89B5330F-700D-4494-9257-2A96BAC6DDA8}">
      <dgm:prSet phldrT="[Texto]"/>
      <dgm:spPr/>
      <dgm:t>
        <a:bodyPr/>
        <a:lstStyle/>
        <a:p>
          <a:r>
            <a:rPr lang="es-ES" dirty="0" smtClean="0"/>
            <a:t>Otras Empresariales</a:t>
          </a:r>
          <a:endParaRPr lang="es-ES" dirty="0"/>
        </a:p>
      </dgm:t>
    </dgm:pt>
    <dgm:pt modelId="{827C5FF5-A7E5-48EC-9B3D-AE5D23B241EC}" type="parTrans" cxnId="{B5D531DE-2AC2-483A-ADF9-1B66D20D4568}">
      <dgm:prSet/>
      <dgm:spPr/>
      <dgm:t>
        <a:bodyPr/>
        <a:lstStyle/>
        <a:p>
          <a:endParaRPr lang="es-ES"/>
        </a:p>
      </dgm:t>
    </dgm:pt>
    <dgm:pt modelId="{DDA5EB84-BDB9-41B8-8A3A-0F99195F8B73}" type="sibTrans" cxnId="{B5D531DE-2AC2-483A-ADF9-1B66D20D4568}">
      <dgm:prSet/>
      <dgm:spPr/>
      <dgm:t>
        <a:bodyPr/>
        <a:lstStyle/>
        <a:p>
          <a:endParaRPr lang="es-ES"/>
        </a:p>
      </dgm:t>
    </dgm:pt>
    <dgm:pt modelId="{B66A0A4A-8E7B-4050-B25A-9AABA25FAAFA}">
      <dgm:prSet phldrT="[Texto]"/>
      <dgm:spPr/>
      <dgm:t>
        <a:bodyPr/>
        <a:lstStyle/>
        <a:p>
          <a:r>
            <a:rPr lang="es-ES" dirty="0" smtClean="0"/>
            <a:t>Dato de la DIRCOM, de que un 82,7% de las empresas consultadas tienen uno o varios responsables de comunicación </a:t>
          </a:r>
          <a:endParaRPr lang="es-ES" dirty="0"/>
        </a:p>
      </dgm:t>
    </dgm:pt>
    <dgm:pt modelId="{B3C20958-6E97-4D4B-AAC7-91A7D8B4D23F}" type="parTrans" cxnId="{54D20CD6-B631-4512-8A72-2FC2827DBBD2}">
      <dgm:prSet/>
      <dgm:spPr/>
      <dgm:t>
        <a:bodyPr/>
        <a:lstStyle/>
        <a:p>
          <a:endParaRPr lang="es-ES"/>
        </a:p>
      </dgm:t>
    </dgm:pt>
    <dgm:pt modelId="{DDF8071D-EF7D-495F-8861-E54B72B67650}" type="sibTrans" cxnId="{54D20CD6-B631-4512-8A72-2FC2827DBBD2}">
      <dgm:prSet/>
      <dgm:spPr/>
      <dgm:t>
        <a:bodyPr/>
        <a:lstStyle/>
        <a:p>
          <a:endParaRPr lang="es-ES"/>
        </a:p>
      </dgm:t>
    </dgm:pt>
    <dgm:pt modelId="{C5280FA6-87FD-46C8-8DF7-E47B71D11C78}">
      <dgm:prSet phldrT="[Texto]" phldr="1"/>
      <dgm:spPr/>
      <dgm:t>
        <a:bodyPr/>
        <a:lstStyle/>
        <a:p>
          <a:endParaRPr lang="es-ES" dirty="0"/>
        </a:p>
      </dgm:t>
    </dgm:pt>
    <dgm:pt modelId="{08A1BF52-C904-4A04-BBEF-7FA615AB72C1}" type="parTrans" cxnId="{1E9037CF-F9CE-4F3B-B309-46B2AC267342}">
      <dgm:prSet/>
      <dgm:spPr/>
      <dgm:t>
        <a:bodyPr/>
        <a:lstStyle/>
        <a:p>
          <a:endParaRPr lang="es-ES"/>
        </a:p>
      </dgm:t>
    </dgm:pt>
    <dgm:pt modelId="{8C0FFBB8-9D5E-4807-B22B-426D4726D234}" type="sibTrans" cxnId="{1E9037CF-F9CE-4F3B-B309-46B2AC267342}">
      <dgm:prSet/>
      <dgm:spPr/>
      <dgm:t>
        <a:bodyPr/>
        <a:lstStyle/>
        <a:p>
          <a:endParaRPr lang="es-ES"/>
        </a:p>
      </dgm:t>
    </dgm:pt>
    <dgm:pt modelId="{E75A936D-EAF1-46B7-B9AD-ACFD4D0AE0B2}">
      <dgm:prSet phldrT="[Texto]"/>
      <dgm:spPr/>
      <dgm:t>
        <a:bodyPr/>
        <a:lstStyle/>
        <a:p>
          <a:r>
            <a:rPr lang="es-ES" dirty="0" smtClean="0"/>
            <a:t>Los sistemas </a:t>
          </a:r>
          <a:endParaRPr lang="es-ES" dirty="0"/>
        </a:p>
      </dgm:t>
    </dgm:pt>
    <dgm:pt modelId="{DB68A917-8B84-4B18-A371-92E726500214}" type="parTrans" cxnId="{3CF2A0B6-5E7D-4E99-80BA-E615A86F828A}">
      <dgm:prSet/>
      <dgm:spPr/>
      <dgm:t>
        <a:bodyPr/>
        <a:lstStyle/>
        <a:p>
          <a:endParaRPr lang="es-ES"/>
        </a:p>
      </dgm:t>
    </dgm:pt>
    <dgm:pt modelId="{532F0C53-30CA-47DD-AE71-06E9740E2D90}" type="sibTrans" cxnId="{3CF2A0B6-5E7D-4E99-80BA-E615A86F828A}">
      <dgm:prSet/>
      <dgm:spPr/>
      <dgm:t>
        <a:bodyPr/>
        <a:lstStyle/>
        <a:p>
          <a:endParaRPr lang="es-ES"/>
        </a:p>
      </dgm:t>
    </dgm:pt>
    <dgm:pt modelId="{85C86B57-94BE-48D3-82DC-A2661FCA1A46}">
      <dgm:prSet phldrT="[Texto]"/>
      <dgm:spPr/>
      <dgm:t>
        <a:bodyPr/>
        <a:lstStyle/>
        <a:p>
          <a:r>
            <a:rPr lang="es-ES" dirty="0" smtClean="0"/>
            <a:t>49,6% dedicado a los medios convencionales</a:t>
          </a:r>
          <a:endParaRPr lang="es-ES" dirty="0"/>
        </a:p>
      </dgm:t>
    </dgm:pt>
    <dgm:pt modelId="{2FC77F6E-20AF-4F1F-BE65-86B01F610B67}" type="parTrans" cxnId="{E3015D33-CCB4-4CB4-B2F7-5423274860ED}">
      <dgm:prSet/>
      <dgm:spPr/>
      <dgm:t>
        <a:bodyPr/>
        <a:lstStyle/>
        <a:p>
          <a:endParaRPr lang="es-ES"/>
        </a:p>
      </dgm:t>
    </dgm:pt>
    <dgm:pt modelId="{962CA323-2219-4F3C-8B26-9B4F538BAC41}" type="sibTrans" cxnId="{E3015D33-CCB4-4CB4-B2F7-5423274860ED}">
      <dgm:prSet/>
      <dgm:spPr/>
      <dgm:t>
        <a:bodyPr/>
        <a:lstStyle/>
        <a:p>
          <a:endParaRPr lang="es-ES"/>
        </a:p>
      </dgm:t>
    </dgm:pt>
    <dgm:pt modelId="{B6911032-2D70-4260-94DE-9DA7934D1AAA}">
      <dgm:prSet phldrT="[Texto]"/>
      <dgm:spPr/>
      <dgm:t>
        <a:bodyPr/>
        <a:lstStyle/>
        <a:p>
          <a:r>
            <a:rPr lang="es-ES" dirty="0" smtClean="0"/>
            <a:t>50,4% dedicado a los medios no convencionales</a:t>
          </a:r>
          <a:endParaRPr lang="es-ES" dirty="0"/>
        </a:p>
      </dgm:t>
    </dgm:pt>
    <dgm:pt modelId="{67C125FD-5316-4154-B703-4CB13E105B11}" type="parTrans" cxnId="{5CFF4544-ECAE-47BA-B3C2-AD50C2D91A76}">
      <dgm:prSet/>
      <dgm:spPr/>
      <dgm:t>
        <a:bodyPr/>
        <a:lstStyle/>
        <a:p>
          <a:endParaRPr lang="es-ES"/>
        </a:p>
      </dgm:t>
    </dgm:pt>
    <dgm:pt modelId="{C5885272-FFB0-41D9-A0E4-E3AD660B6496}" type="sibTrans" cxnId="{5CFF4544-ECAE-47BA-B3C2-AD50C2D91A76}">
      <dgm:prSet/>
      <dgm:spPr/>
      <dgm:t>
        <a:bodyPr/>
        <a:lstStyle/>
        <a:p>
          <a:endParaRPr lang="es-ES"/>
        </a:p>
      </dgm:t>
    </dgm:pt>
    <dgm:pt modelId="{9887B1A9-2712-4DD4-A2FE-4FDBD95BB6E6}" type="pres">
      <dgm:prSet presAssocID="{4F44933C-7FE8-4182-86C6-5AE7F4B246EB}" presName="Name0" presStyleCnt="0">
        <dgm:presLayoutVars>
          <dgm:dir/>
          <dgm:animLvl val="lvl"/>
          <dgm:resizeHandles val="exact"/>
        </dgm:presLayoutVars>
      </dgm:prSet>
      <dgm:spPr/>
      <dgm:t>
        <a:bodyPr/>
        <a:lstStyle/>
        <a:p>
          <a:endParaRPr lang="es-EC"/>
        </a:p>
      </dgm:t>
    </dgm:pt>
    <dgm:pt modelId="{47720475-111B-4432-9608-C14272041C39}" type="pres">
      <dgm:prSet presAssocID="{EF29F6B0-89DB-44AC-A275-F559E4E5F19B}" presName="composite" presStyleCnt="0"/>
      <dgm:spPr/>
    </dgm:pt>
    <dgm:pt modelId="{E61876DB-1ADE-45A9-A67F-CF4BED919373}" type="pres">
      <dgm:prSet presAssocID="{EF29F6B0-89DB-44AC-A275-F559E4E5F19B}" presName="parTx" presStyleLbl="alignNode1" presStyleIdx="0" presStyleCnt="3">
        <dgm:presLayoutVars>
          <dgm:chMax val="0"/>
          <dgm:chPref val="0"/>
          <dgm:bulletEnabled val="1"/>
        </dgm:presLayoutVars>
      </dgm:prSet>
      <dgm:spPr/>
      <dgm:t>
        <a:bodyPr/>
        <a:lstStyle/>
        <a:p>
          <a:endParaRPr lang="es-ES"/>
        </a:p>
      </dgm:t>
    </dgm:pt>
    <dgm:pt modelId="{1462DA36-E5D5-4D67-973E-7E70BBC928D7}" type="pres">
      <dgm:prSet presAssocID="{EF29F6B0-89DB-44AC-A275-F559E4E5F19B}" presName="desTx" presStyleLbl="alignAccFollowNode1" presStyleIdx="0" presStyleCnt="3">
        <dgm:presLayoutVars>
          <dgm:bulletEnabled val="1"/>
        </dgm:presLayoutVars>
      </dgm:prSet>
      <dgm:spPr/>
      <dgm:t>
        <a:bodyPr/>
        <a:lstStyle/>
        <a:p>
          <a:endParaRPr lang="es-ES"/>
        </a:p>
      </dgm:t>
    </dgm:pt>
    <dgm:pt modelId="{57CB6BD4-4F5F-4469-AAF2-947C86C38552}" type="pres">
      <dgm:prSet presAssocID="{3F8E8427-CE35-42B7-9E01-FB4472B74FCA}" presName="space" presStyleCnt="0"/>
      <dgm:spPr/>
    </dgm:pt>
    <dgm:pt modelId="{A5ACE1AE-BDD3-458B-9D23-67F05859B3A9}" type="pres">
      <dgm:prSet presAssocID="{89B5330F-700D-4494-9257-2A96BAC6DDA8}" presName="composite" presStyleCnt="0"/>
      <dgm:spPr/>
    </dgm:pt>
    <dgm:pt modelId="{D21D8291-638C-4879-986A-E70AC390D808}" type="pres">
      <dgm:prSet presAssocID="{89B5330F-700D-4494-9257-2A96BAC6DDA8}" presName="parTx" presStyleLbl="alignNode1" presStyleIdx="1" presStyleCnt="3">
        <dgm:presLayoutVars>
          <dgm:chMax val="0"/>
          <dgm:chPref val="0"/>
          <dgm:bulletEnabled val="1"/>
        </dgm:presLayoutVars>
      </dgm:prSet>
      <dgm:spPr/>
      <dgm:t>
        <a:bodyPr/>
        <a:lstStyle/>
        <a:p>
          <a:endParaRPr lang="es-EC"/>
        </a:p>
      </dgm:t>
    </dgm:pt>
    <dgm:pt modelId="{A52E26D7-7230-417C-986C-547F34203E82}" type="pres">
      <dgm:prSet presAssocID="{89B5330F-700D-4494-9257-2A96BAC6DDA8}" presName="desTx" presStyleLbl="alignAccFollowNode1" presStyleIdx="1" presStyleCnt="3">
        <dgm:presLayoutVars>
          <dgm:bulletEnabled val="1"/>
        </dgm:presLayoutVars>
      </dgm:prSet>
      <dgm:spPr/>
      <dgm:t>
        <a:bodyPr/>
        <a:lstStyle/>
        <a:p>
          <a:endParaRPr lang="es-ES"/>
        </a:p>
      </dgm:t>
    </dgm:pt>
    <dgm:pt modelId="{1EDBF086-ACA7-4110-B7DA-551EB33B3D4E}" type="pres">
      <dgm:prSet presAssocID="{DDA5EB84-BDB9-41B8-8A3A-0F99195F8B73}" presName="space" presStyleCnt="0"/>
      <dgm:spPr/>
    </dgm:pt>
    <dgm:pt modelId="{4E86AE71-1803-41C2-A124-879361DA5B00}" type="pres">
      <dgm:prSet presAssocID="{E75A936D-EAF1-46B7-B9AD-ACFD4D0AE0B2}" presName="composite" presStyleCnt="0"/>
      <dgm:spPr/>
    </dgm:pt>
    <dgm:pt modelId="{5F046299-D102-4077-B213-C4FF00F371EC}" type="pres">
      <dgm:prSet presAssocID="{E75A936D-EAF1-46B7-B9AD-ACFD4D0AE0B2}" presName="parTx" presStyleLbl="alignNode1" presStyleIdx="2" presStyleCnt="3">
        <dgm:presLayoutVars>
          <dgm:chMax val="0"/>
          <dgm:chPref val="0"/>
          <dgm:bulletEnabled val="1"/>
        </dgm:presLayoutVars>
      </dgm:prSet>
      <dgm:spPr/>
      <dgm:t>
        <a:bodyPr/>
        <a:lstStyle/>
        <a:p>
          <a:endParaRPr lang="es-EC"/>
        </a:p>
      </dgm:t>
    </dgm:pt>
    <dgm:pt modelId="{C4FCF7D1-6761-412E-8E05-C8A94F10EA64}" type="pres">
      <dgm:prSet presAssocID="{E75A936D-EAF1-46B7-B9AD-ACFD4D0AE0B2}" presName="desTx" presStyleLbl="alignAccFollowNode1" presStyleIdx="2" presStyleCnt="3">
        <dgm:presLayoutVars>
          <dgm:bulletEnabled val="1"/>
        </dgm:presLayoutVars>
      </dgm:prSet>
      <dgm:spPr/>
      <dgm:t>
        <a:bodyPr/>
        <a:lstStyle/>
        <a:p>
          <a:endParaRPr lang="es-ES"/>
        </a:p>
      </dgm:t>
    </dgm:pt>
  </dgm:ptLst>
  <dgm:cxnLst>
    <dgm:cxn modelId="{C79B05A5-CDAC-4AFA-9D34-AF9F678F3EF3}" type="presOf" srcId="{EF29F6B0-89DB-44AC-A275-F559E4E5F19B}" destId="{E61876DB-1ADE-45A9-A67F-CF4BED919373}" srcOrd="0" destOrd="0" presId="urn:microsoft.com/office/officeart/2005/8/layout/hList1"/>
    <dgm:cxn modelId="{B5D531DE-2AC2-483A-ADF9-1B66D20D4568}" srcId="{4F44933C-7FE8-4182-86C6-5AE7F4B246EB}" destId="{89B5330F-700D-4494-9257-2A96BAC6DDA8}" srcOrd="1" destOrd="0" parTransId="{827C5FF5-A7E5-48EC-9B3D-AE5D23B241EC}" sibTransId="{DDA5EB84-BDB9-41B8-8A3A-0F99195F8B73}"/>
    <dgm:cxn modelId="{1E9037CF-F9CE-4F3B-B309-46B2AC267342}" srcId="{89B5330F-700D-4494-9257-2A96BAC6DDA8}" destId="{C5280FA6-87FD-46C8-8DF7-E47B71D11C78}" srcOrd="1" destOrd="0" parTransId="{08A1BF52-C904-4A04-BBEF-7FA615AB72C1}" sibTransId="{8C0FFBB8-9D5E-4807-B22B-426D4726D234}"/>
    <dgm:cxn modelId="{3CF2A0B6-5E7D-4E99-80BA-E615A86F828A}" srcId="{4F44933C-7FE8-4182-86C6-5AE7F4B246EB}" destId="{E75A936D-EAF1-46B7-B9AD-ACFD4D0AE0B2}" srcOrd="2" destOrd="0" parTransId="{DB68A917-8B84-4B18-A371-92E726500214}" sibTransId="{532F0C53-30CA-47DD-AE71-06E9740E2D90}"/>
    <dgm:cxn modelId="{54D20CD6-B631-4512-8A72-2FC2827DBBD2}" srcId="{89B5330F-700D-4494-9257-2A96BAC6DDA8}" destId="{B66A0A4A-8E7B-4050-B25A-9AABA25FAAFA}" srcOrd="0" destOrd="0" parTransId="{B3C20958-6E97-4D4B-AAC7-91A7D8B4D23F}" sibTransId="{DDF8071D-EF7D-495F-8861-E54B72B67650}"/>
    <dgm:cxn modelId="{2CC0AA46-B688-4B4C-8721-0C1ED28A8DFD}" srcId="{EF29F6B0-89DB-44AC-A275-F559E4E5F19B}" destId="{44032D15-8834-4A0A-A455-ABBD503DAE74}" srcOrd="0" destOrd="0" parTransId="{1C0042E8-9720-401F-A823-A5B7F1F3ECA2}" sibTransId="{01F7A019-6ED0-47CC-8DD6-E582DF461B23}"/>
    <dgm:cxn modelId="{C2C3F92E-5503-4B79-91DE-BFF4A574716F}" srcId="{EF29F6B0-89DB-44AC-A275-F559E4E5F19B}" destId="{3AFB234F-55E4-4252-A8DC-717B395C0003}" srcOrd="1" destOrd="0" parTransId="{59C29FF5-9D62-4BD6-A023-F2B2B584EC10}" sibTransId="{2C62461E-64C4-4FC8-BB74-B97B0A32E316}"/>
    <dgm:cxn modelId="{45D973C5-B95F-4F9B-B14C-2C6694286E98}" type="presOf" srcId="{B66A0A4A-8E7B-4050-B25A-9AABA25FAAFA}" destId="{A52E26D7-7230-417C-986C-547F34203E82}" srcOrd="0" destOrd="0" presId="urn:microsoft.com/office/officeart/2005/8/layout/hList1"/>
    <dgm:cxn modelId="{0656BD40-C485-41F3-8386-C18F870317F4}" type="presOf" srcId="{44032D15-8834-4A0A-A455-ABBD503DAE74}" destId="{1462DA36-E5D5-4D67-973E-7E70BBC928D7}" srcOrd="0" destOrd="0" presId="urn:microsoft.com/office/officeart/2005/8/layout/hList1"/>
    <dgm:cxn modelId="{A0710C3D-0CF8-4AA5-A7CA-56A903167192}" type="presOf" srcId="{E75A936D-EAF1-46B7-B9AD-ACFD4D0AE0B2}" destId="{5F046299-D102-4077-B213-C4FF00F371EC}" srcOrd="0" destOrd="0" presId="urn:microsoft.com/office/officeart/2005/8/layout/hList1"/>
    <dgm:cxn modelId="{8739F274-B7D5-417D-95B8-410EC01FC63D}" srcId="{4F44933C-7FE8-4182-86C6-5AE7F4B246EB}" destId="{EF29F6B0-89DB-44AC-A275-F559E4E5F19B}" srcOrd="0" destOrd="0" parTransId="{DD70526D-80E6-453C-A82B-CFA4943E8452}" sibTransId="{3F8E8427-CE35-42B7-9E01-FB4472B74FCA}"/>
    <dgm:cxn modelId="{85FFBB66-B3D1-4C83-BF84-DA342BB084F9}" type="presOf" srcId="{89B5330F-700D-4494-9257-2A96BAC6DDA8}" destId="{D21D8291-638C-4879-986A-E70AC390D808}" srcOrd="0" destOrd="0" presId="urn:microsoft.com/office/officeart/2005/8/layout/hList1"/>
    <dgm:cxn modelId="{BE6655EC-136F-43D3-AE69-F75CE3DEC88C}" type="presOf" srcId="{C5280FA6-87FD-46C8-8DF7-E47B71D11C78}" destId="{A52E26D7-7230-417C-986C-547F34203E82}" srcOrd="0" destOrd="1" presId="urn:microsoft.com/office/officeart/2005/8/layout/hList1"/>
    <dgm:cxn modelId="{E3015D33-CCB4-4CB4-B2F7-5423274860ED}" srcId="{E75A936D-EAF1-46B7-B9AD-ACFD4D0AE0B2}" destId="{85C86B57-94BE-48D3-82DC-A2661FCA1A46}" srcOrd="0" destOrd="0" parTransId="{2FC77F6E-20AF-4F1F-BE65-86B01F610B67}" sibTransId="{962CA323-2219-4F3C-8B26-9B4F538BAC41}"/>
    <dgm:cxn modelId="{D1041CC5-1DBD-44C5-876A-51F8C70DB419}" type="presOf" srcId="{B6911032-2D70-4260-94DE-9DA7934D1AAA}" destId="{C4FCF7D1-6761-412E-8E05-C8A94F10EA64}" srcOrd="0" destOrd="1" presId="urn:microsoft.com/office/officeart/2005/8/layout/hList1"/>
    <dgm:cxn modelId="{0D4F8281-DA98-48CE-8955-A5D5317DDF32}" type="presOf" srcId="{85C86B57-94BE-48D3-82DC-A2661FCA1A46}" destId="{C4FCF7D1-6761-412E-8E05-C8A94F10EA64}" srcOrd="0" destOrd="0" presId="urn:microsoft.com/office/officeart/2005/8/layout/hList1"/>
    <dgm:cxn modelId="{F8844E3D-A9F3-472D-B34A-ACC9B638DE0F}" type="presOf" srcId="{3AFB234F-55E4-4252-A8DC-717B395C0003}" destId="{1462DA36-E5D5-4D67-973E-7E70BBC928D7}" srcOrd="0" destOrd="1" presId="urn:microsoft.com/office/officeart/2005/8/layout/hList1"/>
    <dgm:cxn modelId="{5CFF4544-ECAE-47BA-B3C2-AD50C2D91A76}" srcId="{E75A936D-EAF1-46B7-B9AD-ACFD4D0AE0B2}" destId="{B6911032-2D70-4260-94DE-9DA7934D1AAA}" srcOrd="1" destOrd="0" parTransId="{67C125FD-5316-4154-B703-4CB13E105B11}" sibTransId="{C5885272-FFB0-41D9-A0E4-E3AD660B6496}"/>
    <dgm:cxn modelId="{C7081E1C-2BEA-499D-834D-205EA98AE8F1}" type="presOf" srcId="{4F44933C-7FE8-4182-86C6-5AE7F4B246EB}" destId="{9887B1A9-2712-4DD4-A2FE-4FDBD95BB6E6}" srcOrd="0" destOrd="0" presId="urn:microsoft.com/office/officeart/2005/8/layout/hList1"/>
    <dgm:cxn modelId="{24C12516-5D47-4A4B-BA2C-8B65E90885E9}" type="presParOf" srcId="{9887B1A9-2712-4DD4-A2FE-4FDBD95BB6E6}" destId="{47720475-111B-4432-9608-C14272041C39}" srcOrd="0" destOrd="0" presId="urn:microsoft.com/office/officeart/2005/8/layout/hList1"/>
    <dgm:cxn modelId="{5FEE936E-61A8-436F-A079-2B072BBB01E6}" type="presParOf" srcId="{47720475-111B-4432-9608-C14272041C39}" destId="{E61876DB-1ADE-45A9-A67F-CF4BED919373}" srcOrd="0" destOrd="0" presId="urn:microsoft.com/office/officeart/2005/8/layout/hList1"/>
    <dgm:cxn modelId="{712748B2-365C-41E2-9FE6-82DDFC565635}" type="presParOf" srcId="{47720475-111B-4432-9608-C14272041C39}" destId="{1462DA36-E5D5-4D67-973E-7E70BBC928D7}" srcOrd="1" destOrd="0" presId="urn:microsoft.com/office/officeart/2005/8/layout/hList1"/>
    <dgm:cxn modelId="{FE242FE8-F44D-4A2B-AC3C-C2EEA1C6C77B}" type="presParOf" srcId="{9887B1A9-2712-4DD4-A2FE-4FDBD95BB6E6}" destId="{57CB6BD4-4F5F-4469-AAF2-947C86C38552}" srcOrd="1" destOrd="0" presId="urn:microsoft.com/office/officeart/2005/8/layout/hList1"/>
    <dgm:cxn modelId="{7DEF4E05-07EA-471E-B01E-6DBBED95AB75}" type="presParOf" srcId="{9887B1A9-2712-4DD4-A2FE-4FDBD95BB6E6}" destId="{A5ACE1AE-BDD3-458B-9D23-67F05859B3A9}" srcOrd="2" destOrd="0" presId="urn:microsoft.com/office/officeart/2005/8/layout/hList1"/>
    <dgm:cxn modelId="{98D5EEB4-5F00-4CA6-B0D4-B6DBFB148724}" type="presParOf" srcId="{A5ACE1AE-BDD3-458B-9D23-67F05859B3A9}" destId="{D21D8291-638C-4879-986A-E70AC390D808}" srcOrd="0" destOrd="0" presId="urn:microsoft.com/office/officeart/2005/8/layout/hList1"/>
    <dgm:cxn modelId="{8A2E7667-9F8A-4DF2-909D-6FDABA007C32}" type="presParOf" srcId="{A5ACE1AE-BDD3-458B-9D23-67F05859B3A9}" destId="{A52E26D7-7230-417C-986C-547F34203E82}" srcOrd="1" destOrd="0" presId="urn:microsoft.com/office/officeart/2005/8/layout/hList1"/>
    <dgm:cxn modelId="{9DD1ADAE-D4FD-4D1D-9251-A4098E0AA901}" type="presParOf" srcId="{9887B1A9-2712-4DD4-A2FE-4FDBD95BB6E6}" destId="{1EDBF086-ACA7-4110-B7DA-551EB33B3D4E}" srcOrd="3" destOrd="0" presId="urn:microsoft.com/office/officeart/2005/8/layout/hList1"/>
    <dgm:cxn modelId="{A2ACD2E4-2F96-48F3-A7D0-DD7AA02F5D77}" type="presParOf" srcId="{9887B1A9-2712-4DD4-A2FE-4FDBD95BB6E6}" destId="{4E86AE71-1803-41C2-A124-879361DA5B00}" srcOrd="4" destOrd="0" presId="urn:microsoft.com/office/officeart/2005/8/layout/hList1"/>
    <dgm:cxn modelId="{BE8B0555-2286-4F33-BC1D-9830C09537E1}" type="presParOf" srcId="{4E86AE71-1803-41C2-A124-879361DA5B00}" destId="{5F046299-D102-4077-B213-C4FF00F371EC}" srcOrd="0" destOrd="0" presId="urn:microsoft.com/office/officeart/2005/8/layout/hList1"/>
    <dgm:cxn modelId="{4C4E1151-C751-472C-8773-BFFB758BAB9B}" type="presParOf" srcId="{4E86AE71-1803-41C2-A124-879361DA5B00}" destId="{C4FCF7D1-6761-412E-8E05-C8A94F10EA6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240184-3282-4A6B-8C49-FEBDBCF3FA6D}" type="doc">
      <dgm:prSet loTypeId="urn:microsoft.com/office/officeart/2005/8/layout/hProcess3" loCatId="process" qsTypeId="urn:microsoft.com/office/officeart/2005/8/quickstyle/simple1" qsCatId="simple" csTypeId="urn:microsoft.com/office/officeart/2005/8/colors/accent1_2" csCatId="accent1" phldr="1"/>
      <dgm:spPr/>
    </dgm:pt>
    <dgm:pt modelId="{526660DB-61C3-4372-8509-84BEF91FC291}">
      <dgm:prSet phldrT="[Texto]"/>
      <dgm:spPr/>
      <dgm:t>
        <a:bodyPr/>
        <a:lstStyle/>
        <a:p>
          <a:r>
            <a:rPr lang="es-ES" dirty="0" smtClean="0"/>
            <a:t>Se debe formular tres preguntas</a:t>
          </a:r>
          <a:endParaRPr lang="es-ES" dirty="0"/>
        </a:p>
      </dgm:t>
    </dgm:pt>
    <dgm:pt modelId="{892A6958-1DE4-4C21-90DE-64AC881A84B9}" type="parTrans" cxnId="{29B8E513-BC49-40B4-B5E6-7784040FA4D9}">
      <dgm:prSet/>
      <dgm:spPr/>
      <dgm:t>
        <a:bodyPr/>
        <a:lstStyle/>
        <a:p>
          <a:endParaRPr lang="es-ES"/>
        </a:p>
      </dgm:t>
    </dgm:pt>
    <dgm:pt modelId="{A9DDFF69-43DB-427F-B524-96497D369EEF}" type="sibTrans" cxnId="{29B8E513-BC49-40B4-B5E6-7784040FA4D9}">
      <dgm:prSet/>
      <dgm:spPr/>
      <dgm:t>
        <a:bodyPr/>
        <a:lstStyle/>
        <a:p>
          <a:endParaRPr lang="es-ES"/>
        </a:p>
      </dgm:t>
    </dgm:pt>
    <dgm:pt modelId="{DE64F888-41F6-4948-BC0B-E590D7FCDAFC}">
      <dgm:prSet phldrT="[Texto]"/>
      <dgm:spPr/>
      <dgm:t>
        <a:bodyPr/>
        <a:lstStyle/>
        <a:p>
          <a:r>
            <a:rPr lang="es-EC" dirty="0" smtClean="0"/>
            <a:t>¿Qué conocimientos necesitamos los comunicadores para hacer ese necesario transito?</a:t>
          </a:r>
          <a:endParaRPr lang="es-ES" dirty="0"/>
        </a:p>
      </dgm:t>
    </dgm:pt>
    <dgm:pt modelId="{911DFED5-ABC1-4E00-B2AD-D991176345D7}" type="parTrans" cxnId="{3E217F05-F67E-41EB-9C55-636509DE8B32}">
      <dgm:prSet/>
      <dgm:spPr/>
      <dgm:t>
        <a:bodyPr/>
        <a:lstStyle/>
        <a:p>
          <a:endParaRPr lang="es-ES"/>
        </a:p>
      </dgm:t>
    </dgm:pt>
    <dgm:pt modelId="{F4B37616-3DCA-48C0-B0F8-31F5BF6CDFE7}" type="sibTrans" cxnId="{3E217F05-F67E-41EB-9C55-636509DE8B32}">
      <dgm:prSet/>
      <dgm:spPr/>
      <dgm:t>
        <a:bodyPr/>
        <a:lstStyle/>
        <a:p>
          <a:endParaRPr lang="es-ES"/>
        </a:p>
      </dgm:t>
    </dgm:pt>
    <dgm:pt modelId="{3185EA26-FE78-4198-9E8C-6E23DB4064C7}">
      <dgm:prSet phldrT="[Texto]"/>
      <dgm:spPr/>
      <dgm:t>
        <a:bodyPr/>
        <a:lstStyle/>
        <a:p>
          <a:r>
            <a:rPr lang="es-EC" dirty="0" smtClean="0"/>
            <a:t>¿Qué conocimiento necesitamos?</a:t>
          </a:r>
        </a:p>
        <a:p>
          <a:r>
            <a:rPr lang="es-EC" dirty="0" smtClean="0"/>
            <a:t>¿Cuál sería el modelo ideal?</a:t>
          </a:r>
          <a:endParaRPr lang="es-ES" dirty="0"/>
        </a:p>
      </dgm:t>
    </dgm:pt>
    <dgm:pt modelId="{846C5322-3DA8-442C-9E2C-7362A6D795FA}" type="parTrans" cxnId="{0360547B-07B8-41B5-BEB2-3E590D10880C}">
      <dgm:prSet/>
      <dgm:spPr/>
      <dgm:t>
        <a:bodyPr/>
        <a:lstStyle/>
        <a:p>
          <a:endParaRPr lang="es-ES"/>
        </a:p>
      </dgm:t>
    </dgm:pt>
    <dgm:pt modelId="{83AAE633-6B63-4752-9A48-F2EAB8F65001}" type="sibTrans" cxnId="{0360547B-07B8-41B5-BEB2-3E590D10880C}">
      <dgm:prSet/>
      <dgm:spPr/>
      <dgm:t>
        <a:bodyPr/>
        <a:lstStyle/>
        <a:p>
          <a:endParaRPr lang="es-ES"/>
        </a:p>
      </dgm:t>
    </dgm:pt>
    <dgm:pt modelId="{79C0852C-5479-4E77-8B37-983E30BF0433}" type="pres">
      <dgm:prSet presAssocID="{15240184-3282-4A6B-8C49-FEBDBCF3FA6D}" presName="Name0" presStyleCnt="0">
        <dgm:presLayoutVars>
          <dgm:dir/>
          <dgm:animLvl val="lvl"/>
          <dgm:resizeHandles val="exact"/>
        </dgm:presLayoutVars>
      </dgm:prSet>
      <dgm:spPr/>
    </dgm:pt>
    <dgm:pt modelId="{624D6614-92A3-47C6-9373-6B89DC496BA5}" type="pres">
      <dgm:prSet presAssocID="{15240184-3282-4A6B-8C49-FEBDBCF3FA6D}" presName="dummy" presStyleCnt="0"/>
      <dgm:spPr/>
    </dgm:pt>
    <dgm:pt modelId="{6A78A01B-AAEF-47D5-934C-B4DCFFC3649C}" type="pres">
      <dgm:prSet presAssocID="{15240184-3282-4A6B-8C49-FEBDBCF3FA6D}" presName="linH" presStyleCnt="0"/>
      <dgm:spPr/>
    </dgm:pt>
    <dgm:pt modelId="{98471F63-D2E3-4132-A51E-F8471A26747C}" type="pres">
      <dgm:prSet presAssocID="{15240184-3282-4A6B-8C49-FEBDBCF3FA6D}" presName="padding1" presStyleCnt="0"/>
      <dgm:spPr/>
    </dgm:pt>
    <dgm:pt modelId="{3A383B82-2E17-4BCE-B41B-653BB457C5A2}" type="pres">
      <dgm:prSet presAssocID="{526660DB-61C3-4372-8509-84BEF91FC291}" presName="linV" presStyleCnt="0"/>
      <dgm:spPr/>
    </dgm:pt>
    <dgm:pt modelId="{C418BC2D-24DA-4F5A-859C-545780C51436}" type="pres">
      <dgm:prSet presAssocID="{526660DB-61C3-4372-8509-84BEF91FC291}" presName="spVertical1" presStyleCnt="0"/>
      <dgm:spPr/>
    </dgm:pt>
    <dgm:pt modelId="{2D792E4E-A93C-4EEC-8DF7-BC1E648ED796}" type="pres">
      <dgm:prSet presAssocID="{526660DB-61C3-4372-8509-84BEF91FC291}" presName="parTx" presStyleLbl="revTx" presStyleIdx="0" presStyleCnt="3">
        <dgm:presLayoutVars>
          <dgm:chMax val="0"/>
          <dgm:chPref val="0"/>
          <dgm:bulletEnabled val="1"/>
        </dgm:presLayoutVars>
      </dgm:prSet>
      <dgm:spPr/>
      <dgm:t>
        <a:bodyPr/>
        <a:lstStyle/>
        <a:p>
          <a:endParaRPr lang="es-ES"/>
        </a:p>
      </dgm:t>
    </dgm:pt>
    <dgm:pt modelId="{FABAA423-FAD2-4CB6-BC96-716A2FF44132}" type="pres">
      <dgm:prSet presAssocID="{526660DB-61C3-4372-8509-84BEF91FC291}" presName="spVertical2" presStyleCnt="0"/>
      <dgm:spPr/>
    </dgm:pt>
    <dgm:pt modelId="{026AB6B7-A6CC-47B7-ADCC-DE489D848E43}" type="pres">
      <dgm:prSet presAssocID="{526660DB-61C3-4372-8509-84BEF91FC291}" presName="spVertical3" presStyleCnt="0"/>
      <dgm:spPr/>
    </dgm:pt>
    <dgm:pt modelId="{D3AAAFE6-2FCB-4A01-A591-3BF568DB16C4}" type="pres">
      <dgm:prSet presAssocID="{A9DDFF69-43DB-427F-B524-96497D369EEF}" presName="space" presStyleCnt="0"/>
      <dgm:spPr/>
    </dgm:pt>
    <dgm:pt modelId="{773D586C-823A-4D27-8ED2-3D68FDC889AB}" type="pres">
      <dgm:prSet presAssocID="{DE64F888-41F6-4948-BC0B-E590D7FCDAFC}" presName="linV" presStyleCnt="0"/>
      <dgm:spPr/>
    </dgm:pt>
    <dgm:pt modelId="{CB3FF746-8E17-4CBD-8D0F-227E1B202ABC}" type="pres">
      <dgm:prSet presAssocID="{DE64F888-41F6-4948-BC0B-E590D7FCDAFC}" presName="spVertical1" presStyleCnt="0"/>
      <dgm:spPr/>
    </dgm:pt>
    <dgm:pt modelId="{9F0A0E59-9D43-403B-91E0-57B15FA23724}" type="pres">
      <dgm:prSet presAssocID="{DE64F888-41F6-4948-BC0B-E590D7FCDAFC}" presName="parTx" presStyleLbl="revTx" presStyleIdx="1" presStyleCnt="3">
        <dgm:presLayoutVars>
          <dgm:chMax val="0"/>
          <dgm:chPref val="0"/>
          <dgm:bulletEnabled val="1"/>
        </dgm:presLayoutVars>
      </dgm:prSet>
      <dgm:spPr/>
      <dgm:t>
        <a:bodyPr/>
        <a:lstStyle/>
        <a:p>
          <a:endParaRPr lang="es-ES"/>
        </a:p>
      </dgm:t>
    </dgm:pt>
    <dgm:pt modelId="{E242A67A-BA93-4518-ACCD-ABA9DFE05524}" type="pres">
      <dgm:prSet presAssocID="{DE64F888-41F6-4948-BC0B-E590D7FCDAFC}" presName="spVertical2" presStyleCnt="0"/>
      <dgm:spPr/>
    </dgm:pt>
    <dgm:pt modelId="{82F7FDD8-BC09-4A5A-8778-E366DB0A54CE}" type="pres">
      <dgm:prSet presAssocID="{DE64F888-41F6-4948-BC0B-E590D7FCDAFC}" presName="spVertical3" presStyleCnt="0"/>
      <dgm:spPr/>
    </dgm:pt>
    <dgm:pt modelId="{741513D1-644D-4D3B-9808-A01D690876FE}" type="pres">
      <dgm:prSet presAssocID="{F4B37616-3DCA-48C0-B0F8-31F5BF6CDFE7}" presName="space" presStyleCnt="0"/>
      <dgm:spPr/>
    </dgm:pt>
    <dgm:pt modelId="{BB77E994-14E9-4ECD-9562-3C0C57589C47}" type="pres">
      <dgm:prSet presAssocID="{3185EA26-FE78-4198-9E8C-6E23DB4064C7}" presName="linV" presStyleCnt="0"/>
      <dgm:spPr/>
    </dgm:pt>
    <dgm:pt modelId="{279310D2-DE70-40C1-ACF7-E197C4C592C2}" type="pres">
      <dgm:prSet presAssocID="{3185EA26-FE78-4198-9E8C-6E23DB4064C7}" presName="spVertical1" presStyleCnt="0"/>
      <dgm:spPr/>
    </dgm:pt>
    <dgm:pt modelId="{3D860D17-E4F1-4F10-9885-D708C7BC7FBE}" type="pres">
      <dgm:prSet presAssocID="{3185EA26-FE78-4198-9E8C-6E23DB4064C7}" presName="parTx" presStyleLbl="revTx" presStyleIdx="2" presStyleCnt="3">
        <dgm:presLayoutVars>
          <dgm:chMax val="0"/>
          <dgm:chPref val="0"/>
          <dgm:bulletEnabled val="1"/>
        </dgm:presLayoutVars>
      </dgm:prSet>
      <dgm:spPr/>
      <dgm:t>
        <a:bodyPr/>
        <a:lstStyle/>
        <a:p>
          <a:endParaRPr lang="es-ES"/>
        </a:p>
      </dgm:t>
    </dgm:pt>
    <dgm:pt modelId="{F33EE0CF-A906-4322-B529-ABA080B32DB1}" type="pres">
      <dgm:prSet presAssocID="{3185EA26-FE78-4198-9E8C-6E23DB4064C7}" presName="spVertical2" presStyleCnt="0"/>
      <dgm:spPr/>
    </dgm:pt>
    <dgm:pt modelId="{861E1BDA-C882-46D5-AE77-01BE06D23D66}" type="pres">
      <dgm:prSet presAssocID="{3185EA26-FE78-4198-9E8C-6E23DB4064C7}" presName="spVertical3" presStyleCnt="0"/>
      <dgm:spPr/>
    </dgm:pt>
    <dgm:pt modelId="{5C3D7D6C-F7A7-427F-AC7F-E72D087722FD}" type="pres">
      <dgm:prSet presAssocID="{15240184-3282-4A6B-8C49-FEBDBCF3FA6D}" presName="padding2" presStyleCnt="0"/>
      <dgm:spPr/>
    </dgm:pt>
    <dgm:pt modelId="{02BA381D-A838-470E-B722-A4891392996D}" type="pres">
      <dgm:prSet presAssocID="{15240184-3282-4A6B-8C49-FEBDBCF3FA6D}" presName="negArrow" presStyleCnt="0"/>
      <dgm:spPr/>
    </dgm:pt>
    <dgm:pt modelId="{E2639865-5730-4C28-ADB5-4044C8AA52B2}" type="pres">
      <dgm:prSet presAssocID="{15240184-3282-4A6B-8C49-FEBDBCF3FA6D}" presName="backgroundArrow" presStyleLbl="node1" presStyleIdx="0" presStyleCnt="1" custLinFactNeighborY="-1974"/>
      <dgm:spPr/>
    </dgm:pt>
  </dgm:ptLst>
  <dgm:cxnLst>
    <dgm:cxn modelId="{636FE0C2-3C45-44E9-A226-CFB10EE1CABE}" type="presOf" srcId="{15240184-3282-4A6B-8C49-FEBDBCF3FA6D}" destId="{79C0852C-5479-4E77-8B37-983E30BF0433}" srcOrd="0" destOrd="0" presId="urn:microsoft.com/office/officeart/2005/8/layout/hProcess3"/>
    <dgm:cxn modelId="{29B8E513-BC49-40B4-B5E6-7784040FA4D9}" srcId="{15240184-3282-4A6B-8C49-FEBDBCF3FA6D}" destId="{526660DB-61C3-4372-8509-84BEF91FC291}" srcOrd="0" destOrd="0" parTransId="{892A6958-1DE4-4C21-90DE-64AC881A84B9}" sibTransId="{A9DDFF69-43DB-427F-B524-96497D369EEF}"/>
    <dgm:cxn modelId="{0360547B-07B8-41B5-BEB2-3E590D10880C}" srcId="{15240184-3282-4A6B-8C49-FEBDBCF3FA6D}" destId="{3185EA26-FE78-4198-9E8C-6E23DB4064C7}" srcOrd="2" destOrd="0" parTransId="{846C5322-3DA8-442C-9E2C-7362A6D795FA}" sibTransId="{83AAE633-6B63-4752-9A48-F2EAB8F65001}"/>
    <dgm:cxn modelId="{86760B08-9387-4C64-9486-27CC905139B6}" type="presOf" srcId="{3185EA26-FE78-4198-9E8C-6E23DB4064C7}" destId="{3D860D17-E4F1-4F10-9885-D708C7BC7FBE}" srcOrd="0" destOrd="0" presId="urn:microsoft.com/office/officeart/2005/8/layout/hProcess3"/>
    <dgm:cxn modelId="{3E217F05-F67E-41EB-9C55-636509DE8B32}" srcId="{15240184-3282-4A6B-8C49-FEBDBCF3FA6D}" destId="{DE64F888-41F6-4948-BC0B-E590D7FCDAFC}" srcOrd="1" destOrd="0" parTransId="{911DFED5-ABC1-4E00-B2AD-D991176345D7}" sibTransId="{F4B37616-3DCA-48C0-B0F8-31F5BF6CDFE7}"/>
    <dgm:cxn modelId="{7D1044D0-67E3-4A29-AFFF-30FBBDD7FFC8}" type="presOf" srcId="{526660DB-61C3-4372-8509-84BEF91FC291}" destId="{2D792E4E-A93C-4EEC-8DF7-BC1E648ED796}" srcOrd="0" destOrd="0" presId="urn:microsoft.com/office/officeart/2005/8/layout/hProcess3"/>
    <dgm:cxn modelId="{30ECFD75-EF13-4CD3-8D29-C11822302B8B}" type="presOf" srcId="{DE64F888-41F6-4948-BC0B-E590D7FCDAFC}" destId="{9F0A0E59-9D43-403B-91E0-57B15FA23724}" srcOrd="0" destOrd="0" presId="urn:microsoft.com/office/officeart/2005/8/layout/hProcess3"/>
    <dgm:cxn modelId="{3916D9A3-9B40-40E9-96F9-247D325667C6}" type="presParOf" srcId="{79C0852C-5479-4E77-8B37-983E30BF0433}" destId="{624D6614-92A3-47C6-9373-6B89DC496BA5}" srcOrd="0" destOrd="0" presId="urn:microsoft.com/office/officeart/2005/8/layout/hProcess3"/>
    <dgm:cxn modelId="{919BF498-44DB-4F46-915B-780E5E6DD0BC}" type="presParOf" srcId="{79C0852C-5479-4E77-8B37-983E30BF0433}" destId="{6A78A01B-AAEF-47D5-934C-B4DCFFC3649C}" srcOrd="1" destOrd="0" presId="urn:microsoft.com/office/officeart/2005/8/layout/hProcess3"/>
    <dgm:cxn modelId="{721302EC-CC74-471D-8CF5-D9DEFC975AE4}" type="presParOf" srcId="{6A78A01B-AAEF-47D5-934C-B4DCFFC3649C}" destId="{98471F63-D2E3-4132-A51E-F8471A26747C}" srcOrd="0" destOrd="0" presId="urn:microsoft.com/office/officeart/2005/8/layout/hProcess3"/>
    <dgm:cxn modelId="{E405D8E2-E63B-4835-825A-9867F67D3D45}" type="presParOf" srcId="{6A78A01B-AAEF-47D5-934C-B4DCFFC3649C}" destId="{3A383B82-2E17-4BCE-B41B-653BB457C5A2}" srcOrd="1" destOrd="0" presId="urn:microsoft.com/office/officeart/2005/8/layout/hProcess3"/>
    <dgm:cxn modelId="{E55EFCDD-696F-48E2-AA42-902B242108EC}" type="presParOf" srcId="{3A383B82-2E17-4BCE-B41B-653BB457C5A2}" destId="{C418BC2D-24DA-4F5A-859C-545780C51436}" srcOrd="0" destOrd="0" presId="urn:microsoft.com/office/officeart/2005/8/layout/hProcess3"/>
    <dgm:cxn modelId="{287B1369-713A-4A78-BD0E-51F1027BB413}" type="presParOf" srcId="{3A383B82-2E17-4BCE-B41B-653BB457C5A2}" destId="{2D792E4E-A93C-4EEC-8DF7-BC1E648ED796}" srcOrd="1" destOrd="0" presId="urn:microsoft.com/office/officeart/2005/8/layout/hProcess3"/>
    <dgm:cxn modelId="{556969CB-AC27-47BD-83F2-409748D4A4BC}" type="presParOf" srcId="{3A383B82-2E17-4BCE-B41B-653BB457C5A2}" destId="{FABAA423-FAD2-4CB6-BC96-716A2FF44132}" srcOrd="2" destOrd="0" presId="urn:microsoft.com/office/officeart/2005/8/layout/hProcess3"/>
    <dgm:cxn modelId="{260DE5FF-C8B5-4A31-A391-39008171FC34}" type="presParOf" srcId="{3A383B82-2E17-4BCE-B41B-653BB457C5A2}" destId="{026AB6B7-A6CC-47B7-ADCC-DE489D848E43}" srcOrd="3" destOrd="0" presId="urn:microsoft.com/office/officeart/2005/8/layout/hProcess3"/>
    <dgm:cxn modelId="{9CB1EA65-ED6F-4CD5-B325-5828CC9ACC48}" type="presParOf" srcId="{6A78A01B-AAEF-47D5-934C-B4DCFFC3649C}" destId="{D3AAAFE6-2FCB-4A01-A591-3BF568DB16C4}" srcOrd="2" destOrd="0" presId="urn:microsoft.com/office/officeart/2005/8/layout/hProcess3"/>
    <dgm:cxn modelId="{4BE94181-75A9-43C4-A762-79E71741B261}" type="presParOf" srcId="{6A78A01B-AAEF-47D5-934C-B4DCFFC3649C}" destId="{773D586C-823A-4D27-8ED2-3D68FDC889AB}" srcOrd="3" destOrd="0" presId="urn:microsoft.com/office/officeart/2005/8/layout/hProcess3"/>
    <dgm:cxn modelId="{3C96067C-68FB-4F34-A804-00AF34F73DD2}" type="presParOf" srcId="{773D586C-823A-4D27-8ED2-3D68FDC889AB}" destId="{CB3FF746-8E17-4CBD-8D0F-227E1B202ABC}" srcOrd="0" destOrd="0" presId="urn:microsoft.com/office/officeart/2005/8/layout/hProcess3"/>
    <dgm:cxn modelId="{FF272BD5-C676-4FFD-B422-BE34869F3967}" type="presParOf" srcId="{773D586C-823A-4D27-8ED2-3D68FDC889AB}" destId="{9F0A0E59-9D43-403B-91E0-57B15FA23724}" srcOrd="1" destOrd="0" presId="urn:microsoft.com/office/officeart/2005/8/layout/hProcess3"/>
    <dgm:cxn modelId="{C5C28937-958F-439C-BFC9-D12B1667D5FF}" type="presParOf" srcId="{773D586C-823A-4D27-8ED2-3D68FDC889AB}" destId="{E242A67A-BA93-4518-ACCD-ABA9DFE05524}" srcOrd="2" destOrd="0" presId="urn:microsoft.com/office/officeart/2005/8/layout/hProcess3"/>
    <dgm:cxn modelId="{3F4EB25F-3303-4F73-971E-4ADB0C242323}" type="presParOf" srcId="{773D586C-823A-4D27-8ED2-3D68FDC889AB}" destId="{82F7FDD8-BC09-4A5A-8778-E366DB0A54CE}" srcOrd="3" destOrd="0" presId="urn:microsoft.com/office/officeart/2005/8/layout/hProcess3"/>
    <dgm:cxn modelId="{E2DF2501-BD32-43DD-B5B1-8C2DDC884015}" type="presParOf" srcId="{6A78A01B-AAEF-47D5-934C-B4DCFFC3649C}" destId="{741513D1-644D-4D3B-9808-A01D690876FE}" srcOrd="4" destOrd="0" presId="urn:microsoft.com/office/officeart/2005/8/layout/hProcess3"/>
    <dgm:cxn modelId="{43EBAB0C-5D1F-4A5E-9CA8-CF223C807894}" type="presParOf" srcId="{6A78A01B-AAEF-47D5-934C-B4DCFFC3649C}" destId="{BB77E994-14E9-4ECD-9562-3C0C57589C47}" srcOrd="5" destOrd="0" presId="urn:microsoft.com/office/officeart/2005/8/layout/hProcess3"/>
    <dgm:cxn modelId="{1ED568DA-7CA7-40DB-8B34-B1B41B9EC455}" type="presParOf" srcId="{BB77E994-14E9-4ECD-9562-3C0C57589C47}" destId="{279310D2-DE70-40C1-ACF7-E197C4C592C2}" srcOrd="0" destOrd="0" presId="urn:microsoft.com/office/officeart/2005/8/layout/hProcess3"/>
    <dgm:cxn modelId="{1729BDD0-B053-4291-B9DF-5CDA4B590D50}" type="presParOf" srcId="{BB77E994-14E9-4ECD-9562-3C0C57589C47}" destId="{3D860D17-E4F1-4F10-9885-D708C7BC7FBE}" srcOrd="1" destOrd="0" presId="urn:microsoft.com/office/officeart/2005/8/layout/hProcess3"/>
    <dgm:cxn modelId="{D78440BB-6214-4375-A67F-39F2E92D5B15}" type="presParOf" srcId="{BB77E994-14E9-4ECD-9562-3C0C57589C47}" destId="{F33EE0CF-A906-4322-B529-ABA080B32DB1}" srcOrd="2" destOrd="0" presId="urn:microsoft.com/office/officeart/2005/8/layout/hProcess3"/>
    <dgm:cxn modelId="{81AE51AD-1129-485D-A884-7F8C637F66F5}" type="presParOf" srcId="{BB77E994-14E9-4ECD-9562-3C0C57589C47}" destId="{861E1BDA-C882-46D5-AE77-01BE06D23D66}" srcOrd="3" destOrd="0" presId="urn:microsoft.com/office/officeart/2005/8/layout/hProcess3"/>
    <dgm:cxn modelId="{6B7D2F54-4671-4338-A647-2B3869BD4AF6}" type="presParOf" srcId="{6A78A01B-AAEF-47D5-934C-B4DCFFC3649C}" destId="{5C3D7D6C-F7A7-427F-AC7F-E72D087722FD}" srcOrd="6" destOrd="0" presId="urn:microsoft.com/office/officeart/2005/8/layout/hProcess3"/>
    <dgm:cxn modelId="{1AFE34A9-EED1-4B2B-9288-E3B90E242498}" type="presParOf" srcId="{6A78A01B-AAEF-47D5-934C-B4DCFFC3649C}" destId="{02BA381D-A838-470E-B722-A4891392996D}" srcOrd="7" destOrd="0" presId="urn:microsoft.com/office/officeart/2005/8/layout/hProcess3"/>
    <dgm:cxn modelId="{03F5F1F0-D96A-4E93-970B-6D5151CD4B7D}" type="presParOf" srcId="{6A78A01B-AAEF-47D5-934C-B4DCFFC3649C}" destId="{E2639865-5730-4C28-ADB5-4044C8AA52B2}" srcOrd="8"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7CFAA9-BDE8-44BB-A51F-4EE64704DD48}"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s-ES"/>
        </a:p>
      </dgm:t>
    </dgm:pt>
    <dgm:pt modelId="{4F4CB498-B88D-4444-9A5D-359C5608FCA4}">
      <dgm:prSet phldrT="[Texto]"/>
      <dgm:spPr/>
      <dgm:t>
        <a:bodyPr/>
        <a:lstStyle/>
        <a:p>
          <a:pPr algn="just"/>
          <a:r>
            <a:rPr lang="es-ES" dirty="0" smtClean="0"/>
            <a:t>La experiencia del profesional del pasado puede que funcione, pero puede también que esté perdiendo competitividad</a:t>
          </a:r>
          <a:endParaRPr lang="es-ES" dirty="0"/>
        </a:p>
      </dgm:t>
    </dgm:pt>
    <dgm:pt modelId="{957CA65C-0B6A-4CD3-AA16-7CF5317B7E7D}" type="parTrans" cxnId="{50A5A2B8-3EB5-457B-B472-0C544B69F823}">
      <dgm:prSet/>
      <dgm:spPr/>
      <dgm:t>
        <a:bodyPr/>
        <a:lstStyle/>
        <a:p>
          <a:endParaRPr lang="es-ES"/>
        </a:p>
      </dgm:t>
    </dgm:pt>
    <dgm:pt modelId="{B1B6B03B-AA69-4BD5-992C-C1EA5ECA559D}" type="sibTrans" cxnId="{50A5A2B8-3EB5-457B-B472-0C544B69F823}">
      <dgm:prSet/>
      <dgm:spPr/>
      <dgm:t>
        <a:bodyPr/>
        <a:lstStyle/>
        <a:p>
          <a:endParaRPr lang="es-ES"/>
        </a:p>
      </dgm:t>
    </dgm:pt>
    <dgm:pt modelId="{80396607-8E06-4977-8F9B-A75CC115C064}">
      <dgm:prSet phldrT="[Texto]"/>
      <dgm:spPr/>
      <dgm:t>
        <a:bodyPr/>
        <a:lstStyle/>
        <a:p>
          <a:pPr algn="just"/>
          <a:r>
            <a:rPr lang="es-ES" dirty="0" smtClean="0"/>
            <a:t>El conocimiento del método nos permite discernir entre la experiencia y los criterios científicos</a:t>
          </a:r>
          <a:endParaRPr lang="es-ES" dirty="0"/>
        </a:p>
      </dgm:t>
    </dgm:pt>
    <dgm:pt modelId="{55F3E2BB-A2D0-4286-8C41-528BA1F4717E}" type="parTrans" cxnId="{27ADFF85-E888-44F4-801B-193DD6846E06}">
      <dgm:prSet/>
      <dgm:spPr/>
      <dgm:t>
        <a:bodyPr/>
        <a:lstStyle/>
        <a:p>
          <a:endParaRPr lang="es-ES"/>
        </a:p>
      </dgm:t>
    </dgm:pt>
    <dgm:pt modelId="{F7C92F36-1E3A-44BC-B162-D3691E3E04AF}" type="sibTrans" cxnId="{27ADFF85-E888-44F4-801B-193DD6846E06}">
      <dgm:prSet/>
      <dgm:spPr/>
      <dgm:t>
        <a:bodyPr/>
        <a:lstStyle/>
        <a:p>
          <a:endParaRPr lang="es-ES"/>
        </a:p>
      </dgm:t>
    </dgm:pt>
    <dgm:pt modelId="{8EE3874A-D458-4D59-B4C2-688527E46E83}" type="pres">
      <dgm:prSet presAssocID="{547CFAA9-BDE8-44BB-A51F-4EE64704DD48}" presName="compositeShape" presStyleCnt="0">
        <dgm:presLayoutVars>
          <dgm:chMax val="2"/>
          <dgm:dir/>
          <dgm:resizeHandles val="exact"/>
        </dgm:presLayoutVars>
      </dgm:prSet>
      <dgm:spPr/>
      <dgm:t>
        <a:bodyPr/>
        <a:lstStyle/>
        <a:p>
          <a:endParaRPr lang="es-EC"/>
        </a:p>
      </dgm:t>
    </dgm:pt>
    <dgm:pt modelId="{09EFEB90-350D-4DE8-9088-B02E27C92F63}" type="pres">
      <dgm:prSet presAssocID="{547CFAA9-BDE8-44BB-A51F-4EE64704DD48}" presName="ribbon" presStyleLbl="node1" presStyleIdx="0" presStyleCnt="1"/>
      <dgm:spPr/>
    </dgm:pt>
    <dgm:pt modelId="{10B37DBF-A46E-4366-B87F-115C3BB7C0EC}" type="pres">
      <dgm:prSet presAssocID="{547CFAA9-BDE8-44BB-A51F-4EE64704DD48}" presName="leftArrowText" presStyleLbl="node1" presStyleIdx="0" presStyleCnt="1" custScaleY="96838">
        <dgm:presLayoutVars>
          <dgm:chMax val="0"/>
          <dgm:bulletEnabled val="1"/>
        </dgm:presLayoutVars>
      </dgm:prSet>
      <dgm:spPr/>
      <dgm:t>
        <a:bodyPr/>
        <a:lstStyle/>
        <a:p>
          <a:endParaRPr lang="es-ES"/>
        </a:p>
      </dgm:t>
    </dgm:pt>
    <dgm:pt modelId="{6667FD3A-7094-40AF-A34A-DAF242714BE2}" type="pres">
      <dgm:prSet presAssocID="{547CFAA9-BDE8-44BB-A51F-4EE64704DD48}" presName="rightArrowText" presStyleLbl="node1" presStyleIdx="0" presStyleCnt="1">
        <dgm:presLayoutVars>
          <dgm:chMax val="0"/>
          <dgm:bulletEnabled val="1"/>
        </dgm:presLayoutVars>
      </dgm:prSet>
      <dgm:spPr/>
      <dgm:t>
        <a:bodyPr/>
        <a:lstStyle/>
        <a:p>
          <a:endParaRPr lang="es-ES"/>
        </a:p>
      </dgm:t>
    </dgm:pt>
  </dgm:ptLst>
  <dgm:cxnLst>
    <dgm:cxn modelId="{14203DFE-82A3-413D-83D3-395887135C68}" type="presOf" srcId="{80396607-8E06-4977-8F9B-A75CC115C064}" destId="{6667FD3A-7094-40AF-A34A-DAF242714BE2}" srcOrd="0" destOrd="0" presId="urn:microsoft.com/office/officeart/2005/8/layout/arrow6"/>
    <dgm:cxn modelId="{50A5A2B8-3EB5-457B-B472-0C544B69F823}" srcId="{547CFAA9-BDE8-44BB-A51F-4EE64704DD48}" destId="{4F4CB498-B88D-4444-9A5D-359C5608FCA4}" srcOrd="0" destOrd="0" parTransId="{957CA65C-0B6A-4CD3-AA16-7CF5317B7E7D}" sibTransId="{B1B6B03B-AA69-4BD5-992C-C1EA5ECA559D}"/>
    <dgm:cxn modelId="{27ADFF85-E888-44F4-801B-193DD6846E06}" srcId="{547CFAA9-BDE8-44BB-A51F-4EE64704DD48}" destId="{80396607-8E06-4977-8F9B-A75CC115C064}" srcOrd="1" destOrd="0" parTransId="{55F3E2BB-A2D0-4286-8C41-528BA1F4717E}" sibTransId="{F7C92F36-1E3A-44BC-B162-D3691E3E04AF}"/>
    <dgm:cxn modelId="{834C305A-5565-4826-88DF-F7A2F0200216}" type="presOf" srcId="{4F4CB498-B88D-4444-9A5D-359C5608FCA4}" destId="{10B37DBF-A46E-4366-B87F-115C3BB7C0EC}" srcOrd="0" destOrd="0" presId="urn:microsoft.com/office/officeart/2005/8/layout/arrow6"/>
    <dgm:cxn modelId="{644ADEF2-2821-419A-B83F-C302A5276164}" type="presOf" srcId="{547CFAA9-BDE8-44BB-A51F-4EE64704DD48}" destId="{8EE3874A-D458-4D59-B4C2-688527E46E83}" srcOrd="0" destOrd="0" presId="urn:microsoft.com/office/officeart/2005/8/layout/arrow6"/>
    <dgm:cxn modelId="{8C55BC65-E5C6-41F0-975D-708B806BA403}" type="presParOf" srcId="{8EE3874A-D458-4D59-B4C2-688527E46E83}" destId="{09EFEB90-350D-4DE8-9088-B02E27C92F63}" srcOrd="0" destOrd="0" presId="urn:microsoft.com/office/officeart/2005/8/layout/arrow6"/>
    <dgm:cxn modelId="{4F7543B4-78A5-4C29-A0F4-0A181321A373}" type="presParOf" srcId="{8EE3874A-D458-4D59-B4C2-688527E46E83}" destId="{10B37DBF-A46E-4366-B87F-115C3BB7C0EC}" srcOrd="1" destOrd="0" presId="urn:microsoft.com/office/officeart/2005/8/layout/arrow6"/>
    <dgm:cxn modelId="{D2C10731-C451-42E3-9B76-AC4DD8D0E210}" type="presParOf" srcId="{8EE3874A-D458-4D59-B4C2-688527E46E83}" destId="{6667FD3A-7094-40AF-A34A-DAF242714BE2}"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AC8457-E657-47F9-82E8-03B1C08456A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8710A350-93FA-4712-AB83-68A50A18EB22}">
      <dgm:prSet phldrT="[Texto]"/>
      <dgm:spPr/>
      <dgm:t>
        <a:bodyPr/>
        <a:lstStyle/>
        <a:p>
          <a:r>
            <a:rPr lang="es-ES" dirty="0" smtClean="0"/>
            <a:t>Individuo</a:t>
          </a:r>
          <a:endParaRPr lang="es-ES" dirty="0"/>
        </a:p>
      </dgm:t>
    </dgm:pt>
    <dgm:pt modelId="{3C50633A-FEFC-4426-95EC-B5846A5627EA}" type="parTrans" cxnId="{BF1B6E9E-78FB-429D-BF29-8FF77D23421E}">
      <dgm:prSet/>
      <dgm:spPr/>
      <dgm:t>
        <a:bodyPr/>
        <a:lstStyle/>
        <a:p>
          <a:endParaRPr lang="es-ES"/>
        </a:p>
      </dgm:t>
    </dgm:pt>
    <dgm:pt modelId="{003AEB1F-484B-484B-911F-EEB5CDC3D33B}" type="sibTrans" cxnId="{BF1B6E9E-78FB-429D-BF29-8FF77D23421E}">
      <dgm:prSet/>
      <dgm:spPr/>
      <dgm:t>
        <a:bodyPr/>
        <a:lstStyle/>
        <a:p>
          <a:endParaRPr lang="es-ES"/>
        </a:p>
      </dgm:t>
    </dgm:pt>
    <dgm:pt modelId="{62EDCFEC-C340-4EE3-94E6-44729224B24E}">
      <dgm:prSet phldrT="[Texto]"/>
      <dgm:spPr/>
      <dgm:t>
        <a:bodyPr/>
        <a:lstStyle/>
        <a:p>
          <a:r>
            <a:rPr lang="es-ES" dirty="0" smtClean="0"/>
            <a:t>Comunicación </a:t>
          </a:r>
          <a:endParaRPr lang="es-ES" dirty="0"/>
        </a:p>
      </dgm:t>
    </dgm:pt>
    <dgm:pt modelId="{32BEAFF4-6F00-4279-8B64-463DD21859E3}" type="parTrans" cxnId="{050B3575-53C0-46BB-892B-AE2D7ABDBDE0}">
      <dgm:prSet/>
      <dgm:spPr/>
      <dgm:t>
        <a:bodyPr/>
        <a:lstStyle/>
        <a:p>
          <a:endParaRPr lang="es-ES"/>
        </a:p>
      </dgm:t>
    </dgm:pt>
    <dgm:pt modelId="{DAF5A754-1F3E-4557-861E-6EE9D83868AD}" type="sibTrans" cxnId="{050B3575-53C0-46BB-892B-AE2D7ABDBDE0}">
      <dgm:prSet/>
      <dgm:spPr/>
      <dgm:t>
        <a:bodyPr/>
        <a:lstStyle/>
        <a:p>
          <a:endParaRPr lang="es-ES"/>
        </a:p>
      </dgm:t>
    </dgm:pt>
    <dgm:pt modelId="{A5C43964-6586-4302-BF37-0B6565524D75}">
      <dgm:prSet phldrT="[Texto]"/>
      <dgm:spPr/>
      <dgm:t>
        <a:bodyPr/>
        <a:lstStyle/>
        <a:p>
          <a:r>
            <a:rPr lang="es-ES" dirty="0" smtClean="0"/>
            <a:t>Cultura</a:t>
          </a:r>
          <a:endParaRPr lang="es-ES" dirty="0"/>
        </a:p>
      </dgm:t>
    </dgm:pt>
    <dgm:pt modelId="{0E9A513F-4E2F-4D5F-ACB8-FF776FAA804C}" type="parTrans" cxnId="{148B6B40-5BEE-44D0-BB06-ABC343B66247}">
      <dgm:prSet/>
      <dgm:spPr/>
      <dgm:t>
        <a:bodyPr/>
        <a:lstStyle/>
        <a:p>
          <a:endParaRPr lang="es-ES"/>
        </a:p>
      </dgm:t>
    </dgm:pt>
    <dgm:pt modelId="{BD4C402A-F9AB-4817-ABD2-5787C304CA9B}" type="sibTrans" cxnId="{148B6B40-5BEE-44D0-BB06-ABC343B66247}">
      <dgm:prSet/>
      <dgm:spPr/>
      <dgm:t>
        <a:bodyPr/>
        <a:lstStyle/>
        <a:p>
          <a:endParaRPr lang="es-ES"/>
        </a:p>
      </dgm:t>
    </dgm:pt>
    <dgm:pt modelId="{1060EE6C-368C-4FA9-B851-DB12DD79EBD5}">
      <dgm:prSet phldrT="[Texto]"/>
      <dgm:spPr/>
      <dgm:t>
        <a:bodyPr/>
        <a:lstStyle/>
        <a:p>
          <a:r>
            <a:rPr lang="es-ES" dirty="0" smtClean="0"/>
            <a:t>Comunidad</a:t>
          </a:r>
          <a:endParaRPr lang="es-ES" dirty="0"/>
        </a:p>
      </dgm:t>
    </dgm:pt>
    <dgm:pt modelId="{E2CF68C0-D956-440B-8B18-78C347406042}" type="parTrans" cxnId="{EEF512C7-F74B-4B0E-BE24-5716ED8A2844}">
      <dgm:prSet/>
      <dgm:spPr/>
      <dgm:t>
        <a:bodyPr/>
        <a:lstStyle/>
        <a:p>
          <a:endParaRPr lang="es-ES"/>
        </a:p>
      </dgm:t>
    </dgm:pt>
    <dgm:pt modelId="{ECCCEDC0-3D25-433D-9B39-E95E7FBE6FE8}" type="sibTrans" cxnId="{EEF512C7-F74B-4B0E-BE24-5716ED8A2844}">
      <dgm:prSet/>
      <dgm:spPr/>
      <dgm:t>
        <a:bodyPr/>
        <a:lstStyle/>
        <a:p>
          <a:endParaRPr lang="es-ES"/>
        </a:p>
      </dgm:t>
    </dgm:pt>
    <dgm:pt modelId="{9D0D3762-B296-49D9-8DFE-C3AF89A37C8F}" type="pres">
      <dgm:prSet presAssocID="{56AC8457-E657-47F9-82E8-03B1C08456A7}" presName="Name0" presStyleCnt="0">
        <dgm:presLayoutVars>
          <dgm:dir/>
          <dgm:resizeHandles val="exact"/>
        </dgm:presLayoutVars>
      </dgm:prSet>
      <dgm:spPr/>
      <dgm:t>
        <a:bodyPr/>
        <a:lstStyle/>
        <a:p>
          <a:endParaRPr lang="es-EC"/>
        </a:p>
      </dgm:t>
    </dgm:pt>
    <dgm:pt modelId="{0D9AEA3C-AC32-43C3-9B28-0399CDCFCCDE}" type="pres">
      <dgm:prSet presAssocID="{8710A350-93FA-4712-AB83-68A50A18EB22}" presName="node" presStyleLbl="node1" presStyleIdx="0" presStyleCnt="4">
        <dgm:presLayoutVars>
          <dgm:bulletEnabled val="1"/>
        </dgm:presLayoutVars>
      </dgm:prSet>
      <dgm:spPr/>
      <dgm:t>
        <a:bodyPr/>
        <a:lstStyle/>
        <a:p>
          <a:endParaRPr lang="es-ES"/>
        </a:p>
      </dgm:t>
    </dgm:pt>
    <dgm:pt modelId="{EBA2B170-3D1C-472B-9858-15732C49F2B7}" type="pres">
      <dgm:prSet presAssocID="{003AEB1F-484B-484B-911F-EEB5CDC3D33B}" presName="sibTrans" presStyleLbl="sibTrans2D1" presStyleIdx="0" presStyleCnt="3"/>
      <dgm:spPr/>
      <dgm:t>
        <a:bodyPr/>
        <a:lstStyle/>
        <a:p>
          <a:endParaRPr lang="es-EC"/>
        </a:p>
      </dgm:t>
    </dgm:pt>
    <dgm:pt modelId="{2EB0D0B2-3922-47F1-A349-5AE0B144F4DE}" type="pres">
      <dgm:prSet presAssocID="{003AEB1F-484B-484B-911F-EEB5CDC3D33B}" presName="connectorText" presStyleLbl="sibTrans2D1" presStyleIdx="0" presStyleCnt="3"/>
      <dgm:spPr/>
      <dgm:t>
        <a:bodyPr/>
        <a:lstStyle/>
        <a:p>
          <a:endParaRPr lang="es-EC"/>
        </a:p>
      </dgm:t>
    </dgm:pt>
    <dgm:pt modelId="{46833C62-11D5-4F80-8DF3-D44EB648C707}" type="pres">
      <dgm:prSet presAssocID="{62EDCFEC-C340-4EE3-94E6-44729224B24E}" presName="node" presStyleLbl="node1" presStyleIdx="1" presStyleCnt="4">
        <dgm:presLayoutVars>
          <dgm:bulletEnabled val="1"/>
        </dgm:presLayoutVars>
      </dgm:prSet>
      <dgm:spPr/>
      <dgm:t>
        <a:bodyPr/>
        <a:lstStyle/>
        <a:p>
          <a:endParaRPr lang="es-ES"/>
        </a:p>
      </dgm:t>
    </dgm:pt>
    <dgm:pt modelId="{823B35F7-3123-4D7F-96FB-5F68677C65FA}" type="pres">
      <dgm:prSet presAssocID="{DAF5A754-1F3E-4557-861E-6EE9D83868AD}" presName="sibTrans" presStyleLbl="sibTrans2D1" presStyleIdx="1" presStyleCnt="3"/>
      <dgm:spPr/>
      <dgm:t>
        <a:bodyPr/>
        <a:lstStyle/>
        <a:p>
          <a:endParaRPr lang="es-EC"/>
        </a:p>
      </dgm:t>
    </dgm:pt>
    <dgm:pt modelId="{988F209A-6D92-4839-9B1A-80093764FBC0}" type="pres">
      <dgm:prSet presAssocID="{DAF5A754-1F3E-4557-861E-6EE9D83868AD}" presName="connectorText" presStyleLbl="sibTrans2D1" presStyleIdx="1" presStyleCnt="3"/>
      <dgm:spPr/>
      <dgm:t>
        <a:bodyPr/>
        <a:lstStyle/>
        <a:p>
          <a:endParaRPr lang="es-EC"/>
        </a:p>
      </dgm:t>
    </dgm:pt>
    <dgm:pt modelId="{EBDEF79F-7853-4847-8FD5-DB4623025187}" type="pres">
      <dgm:prSet presAssocID="{A5C43964-6586-4302-BF37-0B6565524D75}" presName="node" presStyleLbl="node1" presStyleIdx="2" presStyleCnt="4">
        <dgm:presLayoutVars>
          <dgm:bulletEnabled val="1"/>
        </dgm:presLayoutVars>
      </dgm:prSet>
      <dgm:spPr/>
      <dgm:t>
        <a:bodyPr/>
        <a:lstStyle/>
        <a:p>
          <a:endParaRPr lang="es-ES"/>
        </a:p>
      </dgm:t>
    </dgm:pt>
    <dgm:pt modelId="{A4B2615D-7E3E-4059-ABF1-B1AB5BEC71A6}" type="pres">
      <dgm:prSet presAssocID="{BD4C402A-F9AB-4817-ABD2-5787C304CA9B}" presName="sibTrans" presStyleLbl="sibTrans2D1" presStyleIdx="2" presStyleCnt="3"/>
      <dgm:spPr/>
      <dgm:t>
        <a:bodyPr/>
        <a:lstStyle/>
        <a:p>
          <a:endParaRPr lang="es-EC"/>
        </a:p>
      </dgm:t>
    </dgm:pt>
    <dgm:pt modelId="{44A951C4-2396-4107-9B96-88F846E281DA}" type="pres">
      <dgm:prSet presAssocID="{BD4C402A-F9AB-4817-ABD2-5787C304CA9B}" presName="connectorText" presStyleLbl="sibTrans2D1" presStyleIdx="2" presStyleCnt="3"/>
      <dgm:spPr/>
      <dgm:t>
        <a:bodyPr/>
        <a:lstStyle/>
        <a:p>
          <a:endParaRPr lang="es-EC"/>
        </a:p>
      </dgm:t>
    </dgm:pt>
    <dgm:pt modelId="{E9A25A15-A49E-437F-8D66-933B2EF7E677}" type="pres">
      <dgm:prSet presAssocID="{1060EE6C-368C-4FA9-B851-DB12DD79EBD5}" presName="node" presStyleLbl="node1" presStyleIdx="3" presStyleCnt="4">
        <dgm:presLayoutVars>
          <dgm:bulletEnabled val="1"/>
        </dgm:presLayoutVars>
      </dgm:prSet>
      <dgm:spPr/>
      <dgm:t>
        <a:bodyPr/>
        <a:lstStyle/>
        <a:p>
          <a:endParaRPr lang="es-ES"/>
        </a:p>
      </dgm:t>
    </dgm:pt>
  </dgm:ptLst>
  <dgm:cxnLst>
    <dgm:cxn modelId="{8EAF433A-131A-40DF-927F-4F2CFE47DAC5}" type="presOf" srcId="{A5C43964-6586-4302-BF37-0B6565524D75}" destId="{EBDEF79F-7853-4847-8FD5-DB4623025187}" srcOrd="0" destOrd="0" presId="urn:microsoft.com/office/officeart/2005/8/layout/process1"/>
    <dgm:cxn modelId="{210B4D7C-ACD7-45A4-BA1B-648A69FE0F8F}" type="presOf" srcId="{8710A350-93FA-4712-AB83-68A50A18EB22}" destId="{0D9AEA3C-AC32-43C3-9B28-0399CDCFCCDE}" srcOrd="0" destOrd="0" presId="urn:microsoft.com/office/officeart/2005/8/layout/process1"/>
    <dgm:cxn modelId="{3BD6C4BC-DECB-4DB7-A7E9-42C79CA879E7}" type="presOf" srcId="{1060EE6C-368C-4FA9-B851-DB12DD79EBD5}" destId="{E9A25A15-A49E-437F-8D66-933B2EF7E677}" srcOrd="0" destOrd="0" presId="urn:microsoft.com/office/officeart/2005/8/layout/process1"/>
    <dgm:cxn modelId="{EEF512C7-F74B-4B0E-BE24-5716ED8A2844}" srcId="{56AC8457-E657-47F9-82E8-03B1C08456A7}" destId="{1060EE6C-368C-4FA9-B851-DB12DD79EBD5}" srcOrd="3" destOrd="0" parTransId="{E2CF68C0-D956-440B-8B18-78C347406042}" sibTransId="{ECCCEDC0-3D25-433D-9B39-E95E7FBE6FE8}"/>
    <dgm:cxn modelId="{050B3575-53C0-46BB-892B-AE2D7ABDBDE0}" srcId="{56AC8457-E657-47F9-82E8-03B1C08456A7}" destId="{62EDCFEC-C340-4EE3-94E6-44729224B24E}" srcOrd="1" destOrd="0" parTransId="{32BEAFF4-6F00-4279-8B64-463DD21859E3}" sibTransId="{DAF5A754-1F3E-4557-861E-6EE9D83868AD}"/>
    <dgm:cxn modelId="{D6F7DE6E-BD4E-49F4-8227-668141499523}" type="presOf" srcId="{DAF5A754-1F3E-4557-861E-6EE9D83868AD}" destId="{988F209A-6D92-4839-9B1A-80093764FBC0}" srcOrd="1" destOrd="0" presId="urn:microsoft.com/office/officeart/2005/8/layout/process1"/>
    <dgm:cxn modelId="{2FAEDDB8-D6C0-4E5C-ACAF-DC66EA79A964}" type="presOf" srcId="{003AEB1F-484B-484B-911F-EEB5CDC3D33B}" destId="{2EB0D0B2-3922-47F1-A349-5AE0B144F4DE}" srcOrd="1" destOrd="0" presId="urn:microsoft.com/office/officeart/2005/8/layout/process1"/>
    <dgm:cxn modelId="{BF1B6E9E-78FB-429D-BF29-8FF77D23421E}" srcId="{56AC8457-E657-47F9-82E8-03B1C08456A7}" destId="{8710A350-93FA-4712-AB83-68A50A18EB22}" srcOrd="0" destOrd="0" parTransId="{3C50633A-FEFC-4426-95EC-B5846A5627EA}" sibTransId="{003AEB1F-484B-484B-911F-EEB5CDC3D33B}"/>
    <dgm:cxn modelId="{4A6F11F9-5FE4-43D6-9D15-43316EE2B918}" type="presOf" srcId="{DAF5A754-1F3E-4557-861E-6EE9D83868AD}" destId="{823B35F7-3123-4D7F-96FB-5F68677C65FA}" srcOrd="0" destOrd="0" presId="urn:microsoft.com/office/officeart/2005/8/layout/process1"/>
    <dgm:cxn modelId="{233F020E-4793-45C7-866C-32E965AAD742}" type="presOf" srcId="{56AC8457-E657-47F9-82E8-03B1C08456A7}" destId="{9D0D3762-B296-49D9-8DFE-C3AF89A37C8F}" srcOrd="0" destOrd="0" presId="urn:microsoft.com/office/officeart/2005/8/layout/process1"/>
    <dgm:cxn modelId="{335337D5-2168-4CDA-838D-5C71FD65AAC3}" type="presOf" srcId="{003AEB1F-484B-484B-911F-EEB5CDC3D33B}" destId="{EBA2B170-3D1C-472B-9858-15732C49F2B7}" srcOrd="0" destOrd="0" presId="urn:microsoft.com/office/officeart/2005/8/layout/process1"/>
    <dgm:cxn modelId="{ADD4DFC2-E853-4729-A6FA-D59FD2021D3C}" type="presOf" srcId="{62EDCFEC-C340-4EE3-94E6-44729224B24E}" destId="{46833C62-11D5-4F80-8DF3-D44EB648C707}" srcOrd="0" destOrd="0" presId="urn:microsoft.com/office/officeart/2005/8/layout/process1"/>
    <dgm:cxn modelId="{C1CBF5B2-7F05-4662-A41B-63CE1C316ECE}" type="presOf" srcId="{BD4C402A-F9AB-4817-ABD2-5787C304CA9B}" destId="{A4B2615D-7E3E-4059-ABF1-B1AB5BEC71A6}" srcOrd="0" destOrd="0" presId="urn:microsoft.com/office/officeart/2005/8/layout/process1"/>
    <dgm:cxn modelId="{148B6B40-5BEE-44D0-BB06-ABC343B66247}" srcId="{56AC8457-E657-47F9-82E8-03B1C08456A7}" destId="{A5C43964-6586-4302-BF37-0B6565524D75}" srcOrd="2" destOrd="0" parTransId="{0E9A513F-4E2F-4D5F-ACB8-FF776FAA804C}" sibTransId="{BD4C402A-F9AB-4817-ABD2-5787C304CA9B}"/>
    <dgm:cxn modelId="{0B8F806D-5E1F-4A4F-B480-57D28B423426}" type="presOf" srcId="{BD4C402A-F9AB-4817-ABD2-5787C304CA9B}" destId="{44A951C4-2396-4107-9B96-88F846E281DA}" srcOrd="1" destOrd="0" presId="urn:microsoft.com/office/officeart/2005/8/layout/process1"/>
    <dgm:cxn modelId="{8A60B433-D141-490A-B659-B14394DF8334}" type="presParOf" srcId="{9D0D3762-B296-49D9-8DFE-C3AF89A37C8F}" destId="{0D9AEA3C-AC32-43C3-9B28-0399CDCFCCDE}" srcOrd="0" destOrd="0" presId="urn:microsoft.com/office/officeart/2005/8/layout/process1"/>
    <dgm:cxn modelId="{94FC8B81-C6D4-483B-B83B-A3E615CF3980}" type="presParOf" srcId="{9D0D3762-B296-49D9-8DFE-C3AF89A37C8F}" destId="{EBA2B170-3D1C-472B-9858-15732C49F2B7}" srcOrd="1" destOrd="0" presId="urn:microsoft.com/office/officeart/2005/8/layout/process1"/>
    <dgm:cxn modelId="{76512A05-63EC-47E0-ACC1-CF2FFECBBEDC}" type="presParOf" srcId="{EBA2B170-3D1C-472B-9858-15732C49F2B7}" destId="{2EB0D0B2-3922-47F1-A349-5AE0B144F4DE}" srcOrd="0" destOrd="0" presId="urn:microsoft.com/office/officeart/2005/8/layout/process1"/>
    <dgm:cxn modelId="{A6F3513D-F966-4F32-9597-102BFD6AD1DD}" type="presParOf" srcId="{9D0D3762-B296-49D9-8DFE-C3AF89A37C8F}" destId="{46833C62-11D5-4F80-8DF3-D44EB648C707}" srcOrd="2" destOrd="0" presId="urn:microsoft.com/office/officeart/2005/8/layout/process1"/>
    <dgm:cxn modelId="{0BE81EC5-9EDA-4E2C-9EFB-BE6FAA0C034F}" type="presParOf" srcId="{9D0D3762-B296-49D9-8DFE-C3AF89A37C8F}" destId="{823B35F7-3123-4D7F-96FB-5F68677C65FA}" srcOrd="3" destOrd="0" presId="urn:microsoft.com/office/officeart/2005/8/layout/process1"/>
    <dgm:cxn modelId="{CC9155B4-11C6-468D-8A8E-35E44A5B98E2}" type="presParOf" srcId="{823B35F7-3123-4D7F-96FB-5F68677C65FA}" destId="{988F209A-6D92-4839-9B1A-80093764FBC0}" srcOrd="0" destOrd="0" presId="urn:microsoft.com/office/officeart/2005/8/layout/process1"/>
    <dgm:cxn modelId="{8E1B8501-5B86-4D6C-9548-D6E38AD0B1B7}" type="presParOf" srcId="{9D0D3762-B296-49D9-8DFE-C3AF89A37C8F}" destId="{EBDEF79F-7853-4847-8FD5-DB4623025187}" srcOrd="4" destOrd="0" presId="urn:microsoft.com/office/officeart/2005/8/layout/process1"/>
    <dgm:cxn modelId="{EA358AE3-8F1E-433E-82C9-7B1E2D0112F9}" type="presParOf" srcId="{9D0D3762-B296-49D9-8DFE-C3AF89A37C8F}" destId="{A4B2615D-7E3E-4059-ABF1-B1AB5BEC71A6}" srcOrd="5" destOrd="0" presId="urn:microsoft.com/office/officeart/2005/8/layout/process1"/>
    <dgm:cxn modelId="{99DB1144-32D7-464D-A554-433A7CDB6BC5}" type="presParOf" srcId="{A4B2615D-7E3E-4059-ABF1-B1AB5BEC71A6}" destId="{44A951C4-2396-4107-9B96-88F846E281DA}" srcOrd="0" destOrd="0" presId="urn:microsoft.com/office/officeart/2005/8/layout/process1"/>
    <dgm:cxn modelId="{D0D8BD2E-FD3F-4E2B-84D2-1791E9F1B68C}" type="presParOf" srcId="{9D0D3762-B296-49D9-8DFE-C3AF89A37C8F}" destId="{E9A25A15-A49E-437F-8D66-933B2EF7E677}"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7DC864B-7C25-4A09-8390-DB10095F0B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F11F3C57-CA68-4D10-88DC-9620584E09C0}">
      <dgm:prSet phldrT="[Texto]" custT="1"/>
      <dgm:spPr/>
      <dgm:t>
        <a:bodyPr/>
        <a:lstStyle/>
        <a:p>
          <a:r>
            <a:rPr lang="es-ES" sz="3400" dirty="0" smtClean="0"/>
            <a:t>La </a:t>
          </a:r>
          <a:r>
            <a:rPr lang="es-ES" sz="2800" dirty="0" smtClean="0"/>
            <a:t>concepción</a:t>
          </a:r>
          <a:r>
            <a:rPr lang="es-ES" sz="3400" dirty="0" smtClean="0"/>
            <a:t> de la empresa</a:t>
          </a:r>
          <a:endParaRPr lang="es-ES" sz="3400" dirty="0"/>
        </a:p>
      </dgm:t>
    </dgm:pt>
    <dgm:pt modelId="{B32625FA-5B69-4E56-BB8E-4ADAF1C8E8F0}" type="parTrans" cxnId="{EA56ED25-ED79-4986-BE1E-61F4CFCA475C}">
      <dgm:prSet/>
      <dgm:spPr/>
      <dgm:t>
        <a:bodyPr/>
        <a:lstStyle/>
        <a:p>
          <a:endParaRPr lang="es-ES"/>
        </a:p>
      </dgm:t>
    </dgm:pt>
    <dgm:pt modelId="{1620D020-AD36-4DEF-A83A-B75B226D7091}" type="sibTrans" cxnId="{EA56ED25-ED79-4986-BE1E-61F4CFCA475C}">
      <dgm:prSet/>
      <dgm:spPr/>
      <dgm:t>
        <a:bodyPr/>
        <a:lstStyle/>
        <a:p>
          <a:endParaRPr lang="es-ES"/>
        </a:p>
      </dgm:t>
    </dgm:pt>
    <dgm:pt modelId="{9F298769-779C-4F8B-8047-D704C8B56A5B}">
      <dgm:prSet phldrT="[Texto]" phldr="1"/>
      <dgm:spPr/>
      <dgm:t>
        <a:bodyPr/>
        <a:lstStyle/>
        <a:p>
          <a:endParaRPr lang="es-ES"/>
        </a:p>
      </dgm:t>
    </dgm:pt>
    <dgm:pt modelId="{76713C35-6A32-45C7-8166-C8F255F852C1}" type="parTrans" cxnId="{C25A819F-13A2-41D1-A5E7-9ADA88E4D139}">
      <dgm:prSet/>
      <dgm:spPr/>
      <dgm:t>
        <a:bodyPr/>
        <a:lstStyle/>
        <a:p>
          <a:endParaRPr lang="es-ES"/>
        </a:p>
      </dgm:t>
    </dgm:pt>
    <dgm:pt modelId="{F656FF7D-9E2F-4208-B674-E9C620FBB5B8}" type="sibTrans" cxnId="{C25A819F-13A2-41D1-A5E7-9ADA88E4D139}">
      <dgm:prSet/>
      <dgm:spPr/>
      <dgm:t>
        <a:bodyPr/>
        <a:lstStyle/>
        <a:p>
          <a:endParaRPr lang="es-ES"/>
        </a:p>
      </dgm:t>
    </dgm:pt>
    <dgm:pt modelId="{741224BE-23B1-418F-934E-8E3C213A3840}">
      <dgm:prSet phldrT="[Texto]" custT="1"/>
      <dgm:spPr/>
      <dgm:t>
        <a:bodyPr/>
        <a:lstStyle/>
        <a:p>
          <a:r>
            <a:rPr lang="es-ES" sz="3400" dirty="0" smtClean="0"/>
            <a:t>La </a:t>
          </a:r>
          <a:r>
            <a:rPr lang="es-ES" sz="2800" dirty="0" smtClean="0"/>
            <a:t>forma</a:t>
          </a:r>
          <a:r>
            <a:rPr lang="es-ES" sz="3400" dirty="0" smtClean="0"/>
            <a:t> en la que se coordina en el entorno</a:t>
          </a:r>
          <a:endParaRPr lang="es-ES" sz="3400" dirty="0"/>
        </a:p>
      </dgm:t>
    </dgm:pt>
    <dgm:pt modelId="{B034C92A-5FB8-41F1-90DC-E3F165BF8F76}" type="parTrans" cxnId="{1CDD45E6-DAE5-492D-A7A0-8D7E8A875B88}">
      <dgm:prSet/>
      <dgm:spPr/>
      <dgm:t>
        <a:bodyPr/>
        <a:lstStyle/>
        <a:p>
          <a:endParaRPr lang="es-ES"/>
        </a:p>
      </dgm:t>
    </dgm:pt>
    <dgm:pt modelId="{88103995-B250-4E91-9662-F6C668D7E7A3}" type="sibTrans" cxnId="{1CDD45E6-DAE5-492D-A7A0-8D7E8A875B88}">
      <dgm:prSet/>
      <dgm:spPr/>
      <dgm:t>
        <a:bodyPr/>
        <a:lstStyle/>
        <a:p>
          <a:endParaRPr lang="es-ES"/>
        </a:p>
      </dgm:t>
    </dgm:pt>
    <dgm:pt modelId="{B0E25344-C90E-4DEE-A401-0374DC7A4B3A}">
      <dgm:prSet phldrT="[Texto]" phldr="1"/>
      <dgm:spPr/>
      <dgm:t>
        <a:bodyPr/>
        <a:lstStyle/>
        <a:p>
          <a:endParaRPr lang="es-ES"/>
        </a:p>
      </dgm:t>
    </dgm:pt>
    <dgm:pt modelId="{A6BD77C8-94EF-4494-B7EF-235F980B0A0C}" type="parTrans" cxnId="{5E07BCFC-FEB1-4BF0-90B3-03B362D7B116}">
      <dgm:prSet/>
      <dgm:spPr/>
      <dgm:t>
        <a:bodyPr/>
        <a:lstStyle/>
        <a:p>
          <a:endParaRPr lang="es-ES"/>
        </a:p>
      </dgm:t>
    </dgm:pt>
    <dgm:pt modelId="{E873220B-DCCE-40EB-BAD3-5606DDF3DA09}" type="sibTrans" cxnId="{5E07BCFC-FEB1-4BF0-90B3-03B362D7B116}">
      <dgm:prSet/>
      <dgm:spPr/>
      <dgm:t>
        <a:bodyPr/>
        <a:lstStyle/>
        <a:p>
          <a:endParaRPr lang="es-ES"/>
        </a:p>
      </dgm:t>
    </dgm:pt>
    <dgm:pt modelId="{2F577566-E920-47D8-9DFC-1822FB1AC57B}" type="pres">
      <dgm:prSet presAssocID="{07DC864B-7C25-4A09-8390-DB10095F0BBA}" presName="linear" presStyleCnt="0">
        <dgm:presLayoutVars>
          <dgm:animLvl val="lvl"/>
          <dgm:resizeHandles val="exact"/>
        </dgm:presLayoutVars>
      </dgm:prSet>
      <dgm:spPr/>
      <dgm:t>
        <a:bodyPr/>
        <a:lstStyle/>
        <a:p>
          <a:endParaRPr lang="es-EC"/>
        </a:p>
      </dgm:t>
    </dgm:pt>
    <dgm:pt modelId="{ADC485C2-E69F-4F50-96F7-471F30D38CC8}" type="pres">
      <dgm:prSet presAssocID="{F11F3C57-CA68-4D10-88DC-9620584E09C0}" presName="parentText" presStyleLbl="node1" presStyleIdx="0" presStyleCnt="2">
        <dgm:presLayoutVars>
          <dgm:chMax val="0"/>
          <dgm:bulletEnabled val="1"/>
        </dgm:presLayoutVars>
      </dgm:prSet>
      <dgm:spPr/>
      <dgm:t>
        <a:bodyPr/>
        <a:lstStyle/>
        <a:p>
          <a:endParaRPr lang="es-ES"/>
        </a:p>
      </dgm:t>
    </dgm:pt>
    <dgm:pt modelId="{AAF08452-837A-4ACF-BD7B-79BEF37E0990}" type="pres">
      <dgm:prSet presAssocID="{F11F3C57-CA68-4D10-88DC-9620584E09C0}" presName="childText" presStyleLbl="revTx" presStyleIdx="0" presStyleCnt="2">
        <dgm:presLayoutVars>
          <dgm:bulletEnabled val="1"/>
        </dgm:presLayoutVars>
      </dgm:prSet>
      <dgm:spPr/>
      <dgm:t>
        <a:bodyPr/>
        <a:lstStyle/>
        <a:p>
          <a:endParaRPr lang="es-EC"/>
        </a:p>
      </dgm:t>
    </dgm:pt>
    <dgm:pt modelId="{D115E0AF-097A-4C1D-89DE-6F2676CEAA73}" type="pres">
      <dgm:prSet presAssocID="{741224BE-23B1-418F-934E-8E3C213A3840}" presName="parentText" presStyleLbl="node1" presStyleIdx="1" presStyleCnt="2">
        <dgm:presLayoutVars>
          <dgm:chMax val="0"/>
          <dgm:bulletEnabled val="1"/>
        </dgm:presLayoutVars>
      </dgm:prSet>
      <dgm:spPr/>
      <dgm:t>
        <a:bodyPr/>
        <a:lstStyle/>
        <a:p>
          <a:endParaRPr lang="es-ES"/>
        </a:p>
      </dgm:t>
    </dgm:pt>
    <dgm:pt modelId="{D2CD6E67-A2FE-4806-B954-67EFAA903CCE}" type="pres">
      <dgm:prSet presAssocID="{741224BE-23B1-418F-934E-8E3C213A3840}" presName="childText" presStyleLbl="revTx" presStyleIdx="1" presStyleCnt="2">
        <dgm:presLayoutVars>
          <dgm:bulletEnabled val="1"/>
        </dgm:presLayoutVars>
      </dgm:prSet>
      <dgm:spPr/>
      <dgm:t>
        <a:bodyPr/>
        <a:lstStyle/>
        <a:p>
          <a:endParaRPr lang="es-EC"/>
        </a:p>
      </dgm:t>
    </dgm:pt>
  </dgm:ptLst>
  <dgm:cxnLst>
    <dgm:cxn modelId="{5E07BCFC-FEB1-4BF0-90B3-03B362D7B116}" srcId="{741224BE-23B1-418F-934E-8E3C213A3840}" destId="{B0E25344-C90E-4DEE-A401-0374DC7A4B3A}" srcOrd="0" destOrd="0" parTransId="{A6BD77C8-94EF-4494-B7EF-235F980B0A0C}" sibTransId="{E873220B-DCCE-40EB-BAD3-5606DDF3DA09}"/>
    <dgm:cxn modelId="{429BD071-0DC6-4E2C-8DB8-3F26FB8AF177}" type="presOf" srcId="{F11F3C57-CA68-4D10-88DC-9620584E09C0}" destId="{ADC485C2-E69F-4F50-96F7-471F30D38CC8}" srcOrd="0" destOrd="0" presId="urn:microsoft.com/office/officeart/2005/8/layout/vList2"/>
    <dgm:cxn modelId="{9ED5605C-1D86-4F9D-A201-E955E51E4C5D}" type="presOf" srcId="{07DC864B-7C25-4A09-8390-DB10095F0BBA}" destId="{2F577566-E920-47D8-9DFC-1822FB1AC57B}" srcOrd="0" destOrd="0" presId="urn:microsoft.com/office/officeart/2005/8/layout/vList2"/>
    <dgm:cxn modelId="{92F49553-FB07-4BA7-9705-33C386439560}" type="presOf" srcId="{B0E25344-C90E-4DEE-A401-0374DC7A4B3A}" destId="{D2CD6E67-A2FE-4806-B954-67EFAA903CCE}" srcOrd="0" destOrd="0" presId="urn:microsoft.com/office/officeart/2005/8/layout/vList2"/>
    <dgm:cxn modelId="{9945B08A-3172-446D-A009-769DB03F6DCA}" type="presOf" srcId="{9F298769-779C-4F8B-8047-D704C8B56A5B}" destId="{AAF08452-837A-4ACF-BD7B-79BEF37E0990}" srcOrd="0" destOrd="0" presId="urn:microsoft.com/office/officeart/2005/8/layout/vList2"/>
    <dgm:cxn modelId="{C25A819F-13A2-41D1-A5E7-9ADA88E4D139}" srcId="{F11F3C57-CA68-4D10-88DC-9620584E09C0}" destId="{9F298769-779C-4F8B-8047-D704C8B56A5B}" srcOrd="0" destOrd="0" parTransId="{76713C35-6A32-45C7-8166-C8F255F852C1}" sibTransId="{F656FF7D-9E2F-4208-B674-E9C620FBB5B8}"/>
    <dgm:cxn modelId="{CF709E87-F5A5-41FE-A90A-7F77D50D5BD5}" type="presOf" srcId="{741224BE-23B1-418F-934E-8E3C213A3840}" destId="{D115E0AF-097A-4C1D-89DE-6F2676CEAA73}" srcOrd="0" destOrd="0" presId="urn:microsoft.com/office/officeart/2005/8/layout/vList2"/>
    <dgm:cxn modelId="{1CDD45E6-DAE5-492D-A7A0-8D7E8A875B88}" srcId="{07DC864B-7C25-4A09-8390-DB10095F0BBA}" destId="{741224BE-23B1-418F-934E-8E3C213A3840}" srcOrd="1" destOrd="0" parTransId="{B034C92A-5FB8-41F1-90DC-E3F165BF8F76}" sibTransId="{88103995-B250-4E91-9662-F6C668D7E7A3}"/>
    <dgm:cxn modelId="{EA56ED25-ED79-4986-BE1E-61F4CFCA475C}" srcId="{07DC864B-7C25-4A09-8390-DB10095F0BBA}" destId="{F11F3C57-CA68-4D10-88DC-9620584E09C0}" srcOrd="0" destOrd="0" parTransId="{B32625FA-5B69-4E56-BB8E-4ADAF1C8E8F0}" sibTransId="{1620D020-AD36-4DEF-A83A-B75B226D7091}"/>
    <dgm:cxn modelId="{6565272C-C26A-44B8-8695-8E67B1DCE2EB}" type="presParOf" srcId="{2F577566-E920-47D8-9DFC-1822FB1AC57B}" destId="{ADC485C2-E69F-4F50-96F7-471F30D38CC8}" srcOrd="0" destOrd="0" presId="urn:microsoft.com/office/officeart/2005/8/layout/vList2"/>
    <dgm:cxn modelId="{101B07F5-F0A9-470F-A3B3-F33B388958AF}" type="presParOf" srcId="{2F577566-E920-47D8-9DFC-1822FB1AC57B}" destId="{AAF08452-837A-4ACF-BD7B-79BEF37E0990}" srcOrd="1" destOrd="0" presId="urn:microsoft.com/office/officeart/2005/8/layout/vList2"/>
    <dgm:cxn modelId="{82AD0E00-1A4A-4BF2-9C24-D14717FE7AE8}" type="presParOf" srcId="{2F577566-E920-47D8-9DFC-1822FB1AC57B}" destId="{D115E0AF-097A-4C1D-89DE-6F2676CEAA73}" srcOrd="2" destOrd="0" presId="urn:microsoft.com/office/officeart/2005/8/layout/vList2"/>
    <dgm:cxn modelId="{23CABF9F-6A52-4A2A-8262-59C061A83EE3}" type="presParOf" srcId="{2F577566-E920-47D8-9DFC-1822FB1AC57B}" destId="{D2CD6E67-A2FE-4806-B954-67EFAA903CC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9CB69AD-D2A5-44C0-8810-4882AEBEBF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DCAC2324-5CC1-47A8-B5CE-6B3E7C923F9C}">
      <dgm:prSet phldrT="[Texto]"/>
      <dgm:spPr/>
      <dgm:t>
        <a:bodyPr/>
        <a:lstStyle/>
        <a:p>
          <a:r>
            <a:rPr lang="es-ES" dirty="0" smtClean="0"/>
            <a:t>La capacidad de coordinar dentro de la empresa</a:t>
          </a:r>
          <a:endParaRPr lang="es-ES" dirty="0"/>
        </a:p>
      </dgm:t>
    </dgm:pt>
    <dgm:pt modelId="{DED6B66C-F335-406D-B90C-08875B657010}" type="parTrans" cxnId="{9BD23050-3BDE-4339-A610-C6149B14F25A}">
      <dgm:prSet/>
      <dgm:spPr/>
      <dgm:t>
        <a:bodyPr/>
        <a:lstStyle/>
        <a:p>
          <a:endParaRPr lang="es-ES"/>
        </a:p>
      </dgm:t>
    </dgm:pt>
    <dgm:pt modelId="{76F184AA-8F9E-45A4-BA8B-59F27D2DB918}" type="sibTrans" cxnId="{9BD23050-3BDE-4339-A610-C6149B14F25A}">
      <dgm:prSet/>
      <dgm:spPr/>
      <dgm:t>
        <a:bodyPr/>
        <a:lstStyle/>
        <a:p>
          <a:endParaRPr lang="es-ES"/>
        </a:p>
      </dgm:t>
    </dgm:pt>
    <dgm:pt modelId="{8FB8AC0F-D45C-433A-BB46-8E84F66E3274}">
      <dgm:prSet phldrT="[Texto]" phldr="1"/>
      <dgm:spPr/>
      <dgm:t>
        <a:bodyPr/>
        <a:lstStyle/>
        <a:p>
          <a:endParaRPr lang="es-ES"/>
        </a:p>
      </dgm:t>
    </dgm:pt>
    <dgm:pt modelId="{F2768BCC-C92E-4C5F-8EB0-E67708F1003E}" type="parTrans" cxnId="{0DFAC4CE-767D-44F1-BE79-1C6A4691FC99}">
      <dgm:prSet/>
      <dgm:spPr/>
      <dgm:t>
        <a:bodyPr/>
        <a:lstStyle/>
        <a:p>
          <a:endParaRPr lang="es-ES"/>
        </a:p>
      </dgm:t>
    </dgm:pt>
    <dgm:pt modelId="{8C9BA693-6AC0-4A05-8BC0-71C1B878BDC9}" type="sibTrans" cxnId="{0DFAC4CE-767D-44F1-BE79-1C6A4691FC99}">
      <dgm:prSet/>
      <dgm:spPr/>
      <dgm:t>
        <a:bodyPr/>
        <a:lstStyle/>
        <a:p>
          <a:endParaRPr lang="es-ES"/>
        </a:p>
      </dgm:t>
    </dgm:pt>
    <dgm:pt modelId="{7BECC0CB-0DC2-43F9-91BD-409BFD26C018}">
      <dgm:prSet phldrT="[Texto]"/>
      <dgm:spPr/>
      <dgm:t>
        <a:bodyPr/>
        <a:lstStyle/>
        <a:p>
          <a:r>
            <a:rPr lang="es-ES" dirty="0" smtClean="0"/>
            <a:t>Reducir costes de coordinación mediante la motivación y la integración de personas</a:t>
          </a:r>
          <a:endParaRPr lang="es-ES" dirty="0"/>
        </a:p>
      </dgm:t>
    </dgm:pt>
    <dgm:pt modelId="{2D5CF5A2-9E91-46D2-B265-0C4E159A490E}" type="parTrans" cxnId="{DE9A498D-454C-4B89-A150-5DA641646EB9}">
      <dgm:prSet/>
      <dgm:spPr/>
      <dgm:t>
        <a:bodyPr/>
        <a:lstStyle/>
        <a:p>
          <a:endParaRPr lang="es-ES"/>
        </a:p>
      </dgm:t>
    </dgm:pt>
    <dgm:pt modelId="{FC179EC4-5C94-4A28-AFFF-58C75B94CF32}" type="sibTrans" cxnId="{DE9A498D-454C-4B89-A150-5DA641646EB9}">
      <dgm:prSet/>
      <dgm:spPr/>
      <dgm:t>
        <a:bodyPr/>
        <a:lstStyle/>
        <a:p>
          <a:endParaRPr lang="es-ES"/>
        </a:p>
      </dgm:t>
    </dgm:pt>
    <dgm:pt modelId="{B5B22699-CCD5-4945-8454-750DF48E0CA8}">
      <dgm:prSet phldrT="[Texto]" phldr="1"/>
      <dgm:spPr/>
      <dgm:t>
        <a:bodyPr/>
        <a:lstStyle/>
        <a:p>
          <a:endParaRPr lang="es-ES"/>
        </a:p>
      </dgm:t>
    </dgm:pt>
    <dgm:pt modelId="{8D33664E-87B8-4F52-8417-F0CBC0DA8C63}" type="parTrans" cxnId="{60F6AE1E-7DD7-46AC-8EC8-DB3D1DEA69FA}">
      <dgm:prSet/>
      <dgm:spPr/>
      <dgm:t>
        <a:bodyPr/>
        <a:lstStyle/>
        <a:p>
          <a:endParaRPr lang="es-ES"/>
        </a:p>
      </dgm:t>
    </dgm:pt>
    <dgm:pt modelId="{CEFE86B6-CEFE-4BBC-8C70-96DB42CE045B}" type="sibTrans" cxnId="{60F6AE1E-7DD7-46AC-8EC8-DB3D1DEA69FA}">
      <dgm:prSet/>
      <dgm:spPr/>
      <dgm:t>
        <a:bodyPr/>
        <a:lstStyle/>
        <a:p>
          <a:endParaRPr lang="es-ES"/>
        </a:p>
      </dgm:t>
    </dgm:pt>
    <dgm:pt modelId="{A86F74C4-6478-47F5-9612-EFC0EA0FFD00}" type="pres">
      <dgm:prSet presAssocID="{C9CB69AD-D2A5-44C0-8810-4882AEBEBFE5}" presName="linear" presStyleCnt="0">
        <dgm:presLayoutVars>
          <dgm:animLvl val="lvl"/>
          <dgm:resizeHandles val="exact"/>
        </dgm:presLayoutVars>
      </dgm:prSet>
      <dgm:spPr/>
      <dgm:t>
        <a:bodyPr/>
        <a:lstStyle/>
        <a:p>
          <a:endParaRPr lang="es-EC"/>
        </a:p>
      </dgm:t>
    </dgm:pt>
    <dgm:pt modelId="{8CA9798D-CA49-4E4D-833D-8409B3E23024}" type="pres">
      <dgm:prSet presAssocID="{DCAC2324-5CC1-47A8-B5CE-6B3E7C923F9C}" presName="parentText" presStyleLbl="node1" presStyleIdx="0" presStyleCnt="2">
        <dgm:presLayoutVars>
          <dgm:chMax val="0"/>
          <dgm:bulletEnabled val="1"/>
        </dgm:presLayoutVars>
      </dgm:prSet>
      <dgm:spPr/>
      <dgm:t>
        <a:bodyPr/>
        <a:lstStyle/>
        <a:p>
          <a:endParaRPr lang="es-ES"/>
        </a:p>
      </dgm:t>
    </dgm:pt>
    <dgm:pt modelId="{CC474BC6-E7EC-4C03-B031-8215EF3A80C8}" type="pres">
      <dgm:prSet presAssocID="{DCAC2324-5CC1-47A8-B5CE-6B3E7C923F9C}" presName="childText" presStyleLbl="revTx" presStyleIdx="0" presStyleCnt="2">
        <dgm:presLayoutVars>
          <dgm:bulletEnabled val="1"/>
        </dgm:presLayoutVars>
      </dgm:prSet>
      <dgm:spPr/>
      <dgm:t>
        <a:bodyPr/>
        <a:lstStyle/>
        <a:p>
          <a:endParaRPr lang="es-EC"/>
        </a:p>
      </dgm:t>
    </dgm:pt>
    <dgm:pt modelId="{7A2FA021-9A3A-4CC5-A3D3-B593BEEF3FC8}" type="pres">
      <dgm:prSet presAssocID="{7BECC0CB-0DC2-43F9-91BD-409BFD26C018}" presName="parentText" presStyleLbl="node1" presStyleIdx="1" presStyleCnt="2">
        <dgm:presLayoutVars>
          <dgm:chMax val="0"/>
          <dgm:bulletEnabled val="1"/>
        </dgm:presLayoutVars>
      </dgm:prSet>
      <dgm:spPr/>
      <dgm:t>
        <a:bodyPr/>
        <a:lstStyle/>
        <a:p>
          <a:endParaRPr lang="es-ES"/>
        </a:p>
      </dgm:t>
    </dgm:pt>
    <dgm:pt modelId="{7D1FCF73-18EB-40F1-B841-2BEF5625A57A}" type="pres">
      <dgm:prSet presAssocID="{7BECC0CB-0DC2-43F9-91BD-409BFD26C018}" presName="childText" presStyleLbl="revTx" presStyleIdx="1" presStyleCnt="2">
        <dgm:presLayoutVars>
          <dgm:bulletEnabled val="1"/>
        </dgm:presLayoutVars>
      </dgm:prSet>
      <dgm:spPr/>
      <dgm:t>
        <a:bodyPr/>
        <a:lstStyle/>
        <a:p>
          <a:endParaRPr lang="es-EC"/>
        </a:p>
      </dgm:t>
    </dgm:pt>
  </dgm:ptLst>
  <dgm:cxnLst>
    <dgm:cxn modelId="{87F458C5-1F3A-4152-9AAF-87DC4E6371B1}" type="presOf" srcId="{7BECC0CB-0DC2-43F9-91BD-409BFD26C018}" destId="{7A2FA021-9A3A-4CC5-A3D3-B593BEEF3FC8}" srcOrd="0" destOrd="0" presId="urn:microsoft.com/office/officeart/2005/8/layout/vList2"/>
    <dgm:cxn modelId="{DE9A498D-454C-4B89-A150-5DA641646EB9}" srcId="{C9CB69AD-D2A5-44C0-8810-4882AEBEBFE5}" destId="{7BECC0CB-0DC2-43F9-91BD-409BFD26C018}" srcOrd="1" destOrd="0" parTransId="{2D5CF5A2-9E91-46D2-B265-0C4E159A490E}" sibTransId="{FC179EC4-5C94-4A28-AFFF-58C75B94CF32}"/>
    <dgm:cxn modelId="{60F6AE1E-7DD7-46AC-8EC8-DB3D1DEA69FA}" srcId="{7BECC0CB-0DC2-43F9-91BD-409BFD26C018}" destId="{B5B22699-CCD5-4945-8454-750DF48E0CA8}" srcOrd="0" destOrd="0" parTransId="{8D33664E-87B8-4F52-8417-F0CBC0DA8C63}" sibTransId="{CEFE86B6-CEFE-4BBC-8C70-96DB42CE045B}"/>
    <dgm:cxn modelId="{9BD23050-3BDE-4339-A610-C6149B14F25A}" srcId="{C9CB69AD-D2A5-44C0-8810-4882AEBEBFE5}" destId="{DCAC2324-5CC1-47A8-B5CE-6B3E7C923F9C}" srcOrd="0" destOrd="0" parTransId="{DED6B66C-F335-406D-B90C-08875B657010}" sibTransId="{76F184AA-8F9E-45A4-BA8B-59F27D2DB918}"/>
    <dgm:cxn modelId="{3A64304F-218B-4422-8622-956F78B81BAB}" type="presOf" srcId="{8FB8AC0F-D45C-433A-BB46-8E84F66E3274}" destId="{CC474BC6-E7EC-4C03-B031-8215EF3A80C8}" srcOrd="0" destOrd="0" presId="urn:microsoft.com/office/officeart/2005/8/layout/vList2"/>
    <dgm:cxn modelId="{4FB985FB-70A2-424D-9CD6-AC4098E0352F}" type="presOf" srcId="{B5B22699-CCD5-4945-8454-750DF48E0CA8}" destId="{7D1FCF73-18EB-40F1-B841-2BEF5625A57A}" srcOrd="0" destOrd="0" presId="urn:microsoft.com/office/officeart/2005/8/layout/vList2"/>
    <dgm:cxn modelId="{0DFAC4CE-767D-44F1-BE79-1C6A4691FC99}" srcId="{DCAC2324-5CC1-47A8-B5CE-6B3E7C923F9C}" destId="{8FB8AC0F-D45C-433A-BB46-8E84F66E3274}" srcOrd="0" destOrd="0" parTransId="{F2768BCC-C92E-4C5F-8EB0-E67708F1003E}" sibTransId="{8C9BA693-6AC0-4A05-8BC0-71C1B878BDC9}"/>
    <dgm:cxn modelId="{1DEA7407-5663-423E-BB3B-9947649E4946}" type="presOf" srcId="{DCAC2324-5CC1-47A8-B5CE-6B3E7C923F9C}" destId="{8CA9798D-CA49-4E4D-833D-8409B3E23024}" srcOrd="0" destOrd="0" presId="urn:microsoft.com/office/officeart/2005/8/layout/vList2"/>
    <dgm:cxn modelId="{0C8C44C3-DD96-46EF-80C0-170E307CA8D9}" type="presOf" srcId="{C9CB69AD-D2A5-44C0-8810-4882AEBEBFE5}" destId="{A86F74C4-6478-47F5-9612-EFC0EA0FFD00}" srcOrd="0" destOrd="0" presId="urn:microsoft.com/office/officeart/2005/8/layout/vList2"/>
    <dgm:cxn modelId="{9287E36D-7028-490E-AB71-F58AC3813941}" type="presParOf" srcId="{A86F74C4-6478-47F5-9612-EFC0EA0FFD00}" destId="{8CA9798D-CA49-4E4D-833D-8409B3E23024}" srcOrd="0" destOrd="0" presId="urn:microsoft.com/office/officeart/2005/8/layout/vList2"/>
    <dgm:cxn modelId="{1499BD25-53D8-4C6B-BC2B-6BEC6CC57B67}" type="presParOf" srcId="{A86F74C4-6478-47F5-9612-EFC0EA0FFD00}" destId="{CC474BC6-E7EC-4C03-B031-8215EF3A80C8}" srcOrd="1" destOrd="0" presId="urn:microsoft.com/office/officeart/2005/8/layout/vList2"/>
    <dgm:cxn modelId="{8EF0C670-AE04-4C50-8E2F-716875C7F713}" type="presParOf" srcId="{A86F74C4-6478-47F5-9612-EFC0EA0FFD00}" destId="{7A2FA021-9A3A-4CC5-A3D3-B593BEEF3FC8}" srcOrd="2" destOrd="0" presId="urn:microsoft.com/office/officeart/2005/8/layout/vList2"/>
    <dgm:cxn modelId="{E0466345-B5CA-417B-BD8F-0566BF375F3F}" type="presParOf" srcId="{A86F74C4-6478-47F5-9612-EFC0EA0FFD00}" destId="{7D1FCF73-18EB-40F1-B841-2BEF5625A57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F7DA99C-2B2B-4C75-9CB6-48D5B24D51E4}"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s-ES"/>
        </a:p>
      </dgm:t>
    </dgm:pt>
    <dgm:pt modelId="{37E588B9-A2D6-497C-83EB-06E91CCEBFC8}">
      <dgm:prSet phldrT="[Texto]"/>
      <dgm:spPr/>
      <dgm:t>
        <a:bodyPr/>
        <a:lstStyle/>
        <a:p>
          <a:pPr algn="ctr"/>
          <a:endParaRPr lang="es-ES" dirty="0" smtClean="0"/>
        </a:p>
        <a:p>
          <a:pPr algn="ctr"/>
          <a:endParaRPr lang="es-ES" dirty="0" smtClean="0"/>
        </a:p>
        <a:p>
          <a:pPr algn="ctr"/>
          <a:endParaRPr lang="es-ES" dirty="0" smtClean="0"/>
        </a:p>
        <a:p>
          <a:pPr algn="ctr"/>
          <a:r>
            <a:rPr lang="es-ES" dirty="0" smtClean="0">
              <a:solidFill>
                <a:schemeClr val="bg1"/>
              </a:solidFill>
            </a:rPr>
            <a:t>Reglas Hermenéuticas</a:t>
          </a:r>
          <a:endParaRPr lang="es-ES" dirty="0">
            <a:solidFill>
              <a:schemeClr val="bg1"/>
            </a:solidFill>
          </a:endParaRPr>
        </a:p>
      </dgm:t>
    </dgm:pt>
    <dgm:pt modelId="{E7B0F669-3AD5-43A1-B420-80E5B1EE8C85}" type="parTrans" cxnId="{D66FBB75-8189-46D6-98A8-D4009EB42C38}">
      <dgm:prSet/>
      <dgm:spPr/>
      <dgm:t>
        <a:bodyPr/>
        <a:lstStyle/>
        <a:p>
          <a:endParaRPr lang="es-ES"/>
        </a:p>
      </dgm:t>
    </dgm:pt>
    <dgm:pt modelId="{5C840445-7D47-4877-B45C-B1F9BAB41F88}" type="sibTrans" cxnId="{D66FBB75-8189-46D6-98A8-D4009EB42C38}">
      <dgm:prSet/>
      <dgm:spPr/>
      <dgm:t>
        <a:bodyPr/>
        <a:lstStyle/>
        <a:p>
          <a:endParaRPr lang="es-ES"/>
        </a:p>
      </dgm:t>
    </dgm:pt>
    <dgm:pt modelId="{B28290C0-25C6-417E-BA9C-131A609FDA17}">
      <dgm:prSet phldrT="[Texto]" custT="1"/>
      <dgm:spPr/>
      <dgm:t>
        <a:bodyPr/>
        <a:lstStyle/>
        <a:p>
          <a:pPr algn="ctr"/>
          <a:endParaRPr lang="es-ES" sz="2000" dirty="0" smtClean="0"/>
        </a:p>
        <a:p>
          <a:pPr algn="ctr"/>
          <a:endParaRPr lang="es-ES" sz="2000" dirty="0" smtClean="0"/>
        </a:p>
        <a:p>
          <a:pPr algn="ctr"/>
          <a:r>
            <a:rPr lang="es-ES" sz="2000" dirty="0" smtClean="0">
              <a:solidFill>
                <a:schemeClr val="bg1"/>
              </a:solidFill>
            </a:rPr>
            <a:t>Que le asistan tanto a la hora de interpretar y sacar sentido de la realidad </a:t>
          </a:r>
          <a:endParaRPr lang="es-ES" sz="2000" dirty="0">
            <a:solidFill>
              <a:schemeClr val="bg1"/>
            </a:solidFill>
          </a:endParaRPr>
        </a:p>
      </dgm:t>
    </dgm:pt>
    <dgm:pt modelId="{84262B08-428A-4941-92E8-4B512939DB12}" type="parTrans" cxnId="{75CADC3F-25BA-4040-9641-52D923A67B12}">
      <dgm:prSet/>
      <dgm:spPr/>
      <dgm:t>
        <a:bodyPr/>
        <a:lstStyle/>
        <a:p>
          <a:endParaRPr lang="es-ES"/>
        </a:p>
      </dgm:t>
    </dgm:pt>
    <dgm:pt modelId="{59D731F3-93EA-4F7C-A5D4-2DDCF0A79696}" type="sibTrans" cxnId="{75CADC3F-25BA-4040-9641-52D923A67B12}">
      <dgm:prSet/>
      <dgm:spPr/>
      <dgm:t>
        <a:bodyPr/>
        <a:lstStyle/>
        <a:p>
          <a:endParaRPr lang="es-ES"/>
        </a:p>
      </dgm:t>
    </dgm:pt>
    <dgm:pt modelId="{6A06D64F-D48B-4D4B-A316-B79123766BC2}" type="pres">
      <dgm:prSet presAssocID="{CF7DA99C-2B2B-4C75-9CB6-48D5B24D51E4}" presName="Name0" presStyleCnt="0">
        <dgm:presLayoutVars>
          <dgm:chMax val="2"/>
          <dgm:chPref val="2"/>
          <dgm:animLvl val="lvl"/>
        </dgm:presLayoutVars>
      </dgm:prSet>
      <dgm:spPr/>
      <dgm:t>
        <a:bodyPr/>
        <a:lstStyle/>
        <a:p>
          <a:endParaRPr lang="es-EC"/>
        </a:p>
      </dgm:t>
    </dgm:pt>
    <dgm:pt modelId="{7DAABFAC-A028-42C2-AA08-236D3C67959F}" type="pres">
      <dgm:prSet presAssocID="{CF7DA99C-2B2B-4C75-9CB6-48D5B24D51E4}" presName="LeftText" presStyleLbl="revTx" presStyleIdx="0" presStyleCnt="0">
        <dgm:presLayoutVars>
          <dgm:bulletEnabled val="1"/>
        </dgm:presLayoutVars>
      </dgm:prSet>
      <dgm:spPr/>
      <dgm:t>
        <a:bodyPr/>
        <a:lstStyle/>
        <a:p>
          <a:endParaRPr lang="es-ES"/>
        </a:p>
      </dgm:t>
    </dgm:pt>
    <dgm:pt modelId="{85DA95B1-F1DA-4E38-892C-12DD17E8B11C}" type="pres">
      <dgm:prSet presAssocID="{CF7DA99C-2B2B-4C75-9CB6-48D5B24D51E4}" presName="LeftNode" presStyleLbl="bgImgPlace1" presStyleIdx="0" presStyleCnt="2" custScaleX="100338" custScaleY="102236">
        <dgm:presLayoutVars>
          <dgm:chMax val="2"/>
          <dgm:chPref val="2"/>
        </dgm:presLayoutVars>
      </dgm:prSet>
      <dgm:spPr/>
      <dgm:t>
        <a:bodyPr/>
        <a:lstStyle/>
        <a:p>
          <a:endParaRPr lang="es-ES"/>
        </a:p>
      </dgm:t>
    </dgm:pt>
    <dgm:pt modelId="{D5F45F0D-F79D-4AA6-A0CA-152351533C4B}" type="pres">
      <dgm:prSet presAssocID="{CF7DA99C-2B2B-4C75-9CB6-48D5B24D51E4}" presName="RightText" presStyleLbl="revTx" presStyleIdx="0" presStyleCnt="0">
        <dgm:presLayoutVars>
          <dgm:bulletEnabled val="1"/>
        </dgm:presLayoutVars>
      </dgm:prSet>
      <dgm:spPr/>
      <dgm:t>
        <a:bodyPr/>
        <a:lstStyle/>
        <a:p>
          <a:endParaRPr lang="es-ES"/>
        </a:p>
      </dgm:t>
    </dgm:pt>
    <dgm:pt modelId="{14C715BB-E2C9-4E65-90F1-153B3473D48D}" type="pres">
      <dgm:prSet presAssocID="{CF7DA99C-2B2B-4C75-9CB6-48D5B24D51E4}" presName="RightNode" presStyleLbl="bgImgPlace1" presStyleIdx="1" presStyleCnt="2">
        <dgm:presLayoutVars>
          <dgm:chMax val="0"/>
          <dgm:chPref val="0"/>
        </dgm:presLayoutVars>
      </dgm:prSet>
      <dgm:spPr/>
      <dgm:t>
        <a:bodyPr/>
        <a:lstStyle/>
        <a:p>
          <a:endParaRPr lang="es-ES"/>
        </a:p>
      </dgm:t>
    </dgm:pt>
    <dgm:pt modelId="{FBC860E0-8BA5-44C2-A7AE-6AF3F9B5E187}" type="pres">
      <dgm:prSet presAssocID="{CF7DA99C-2B2B-4C75-9CB6-48D5B24D51E4}" presName="TopArrow" presStyleLbl="node1" presStyleIdx="0" presStyleCnt="2"/>
      <dgm:spPr/>
    </dgm:pt>
    <dgm:pt modelId="{7D1B6B03-E413-40E9-91FF-C68D09BE6567}" type="pres">
      <dgm:prSet presAssocID="{CF7DA99C-2B2B-4C75-9CB6-48D5B24D51E4}" presName="BottomArrow" presStyleLbl="node1" presStyleIdx="1" presStyleCnt="2"/>
      <dgm:spPr/>
    </dgm:pt>
  </dgm:ptLst>
  <dgm:cxnLst>
    <dgm:cxn modelId="{C7E2F84E-D981-4810-981D-63A2A6B00918}" type="presOf" srcId="{B28290C0-25C6-417E-BA9C-131A609FDA17}" destId="{D5F45F0D-F79D-4AA6-A0CA-152351533C4B}" srcOrd="0" destOrd="0" presId="urn:microsoft.com/office/officeart/2009/layout/ReverseList"/>
    <dgm:cxn modelId="{75CADC3F-25BA-4040-9641-52D923A67B12}" srcId="{CF7DA99C-2B2B-4C75-9CB6-48D5B24D51E4}" destId="{B28290C0-25C6-417E-BA9C-131A609FDA17}" srcOrd="1" destOrd="0" parTransId="{84262B08-428A-4941-92E8-4B512939DB12}" sibTransId="{59D731F3-93EA-4F7C-A5D4-2DDCF0A79696}"/>
    <dgm:cxn modelId="{D66FBB75-8189-46D6-98A8-D4009EB42C38}" srcId="{CF7DA99C-2B2B-4C75-9CB6-48D5B24D51E4}" destId="{37E588B9-A2D6-497C-83EB-06E91CCEBFC8}" srcOrd="0" destOrd="0" parTransId="{E7B0F669-3AD5-43A1-B420-80E5B1EE8C85}" sibTransId="{5C840445-7D47-4877-B45C-B1F9BAB41F88}"/>
    <dgm:cxn modelId="{8E609FC5-976E-4701-B891-B45F49D1EAF0}" type="presOf" srcId="{CF7DA99C-2B2B-4C75-9CB6-48D5B24D51E4}" destId="{6A06D64F-D48B-4D4B-A316-B79123766BC2}" srcOrd="0" destOrd="0" presId="urn:microsoft.com/office/officeart/2009/layout/ReverseList"/>
    <dgm:cxn modelId="{AAE91C37-B794-40DB-896A-81B5A90BC9EA}" type="presOf" srcId="{37E588B9-A2D6-497C-83EB-06E91CCEBFC8}" destId="{85DA95B1-F1DA-4E38-892C-12DD17E8B11C}" srcOrd="1" destOrd="0" presId="urn:microsoft.com/office/officeart/2009/layout/ReverseList"/>
    <dgm:cxn modelId="{39E88968-DB5E-4180-818B-5E7DFAB40D2A}" type="presOf" srcId="{B28290C0-25C6-417E-BA9C-131A609FDA17}" destId="{14C715BB-E2C9-4E65-90F1-153B3473D48D}" srcOrd="1" destOrd="0" presId="urn:microsoft.com/office/officeart/2009/layout/ReverseList"/>
    <dgm:cxn modelId="{2413B9D3-F5C1-417B-AA23-BA8FEC5398FF}" type="presOf" srcId="{37E588B9-A2D6-497C-83EB-06E91CCEBFC8}" destId="{7DAABFAC-A028-42C2-AA08-236D3C67959F}" srcOrd="0" destOrd="0" presId="urn:microsoft.com/office/officeart/2009/layout/ReverseList"/>
    <dgm:cxn modelId="{215491FF-206D-4209-8815-EB099BC1C693}" type="presParOf" srcId="{6A06D64F-D48B-4D4B-A316-B79123766BC2}" destId="{7DAABFAC-A028-42C2-AA08-236D3C67959F}" srcOrd="0" destOrd="0" presId="urn:microsoft.com/office/officeart/2009/layout/ReverseList"/>
    <dgm:cxn modelId="{750FF660-3F1C-4F6A-8ED7-9AA87D6C8350}" type="presParOf" srcId="{6A06D64F-D48B-4D4B-A316-B79123766BC2}" destId="{85DA95B1-F1DA-4E38-892C-12DD17E8B11C}" srcOrd="1" destOrd="0" presId="urn:microsoft.com/office/officeart/2009/layout/ReverseList"/>
    <dgm:cxn modelId="{F90D63D3-7FC9-43B0-9398-AD5D38D06CB4}" type="presParOf" srcId="{6A06D64F-D48B-4D4B-A316-B79123766BC2}" destId="{D5F45F0D-F79D-4AA6-A0CA-152351533C4B}" srcOrd="2" destOrd="0" presId="urn:microsoft.com/office/officeart/2009/layout/ReverseList"/>
    <dgm:cxn modelId="{C1D3A581-ECA9-4E0F-A38B-617CC69272FE}" type="presParOf" srcId="{6A06D64F-D48B-4D4B-A316-B79123766BC2}" destId="{14C715BB-E2C9-4E65-90F1-153B3473D48D}" srcOrd="3" destOrd="0" presId="urn:microsoft.com/office/officeart/2009/layout/ReverseList"/>
    <dgm:cxn modelId="{83E11698-E3E2-491C-974D-F634C0318F44}" type="presParOf" srcId="{6A06D64F-D48B-4D4B-A316-B79123766BC2}" destId="{FBC860E0-8BA5-44C2-A7AE-6AF3F9B5E187}" srcOrd="4" destOrd="0" presId="urn:microsoft.com/office/officeart/2009/layout/ReverseList"/>
    <dgm:cxn modelId="{B77E7A8B-2FFC-4BBF-9CFC-C452758FC908}" type="presParOf" srcId="{6A06D64F-D48B-4D4B-A316-B79123766BC2}" destId="{7D1B6B03-E413-40E9-91FF-C68D09BE6567}"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48E4E3F-5FFF-440D-9214-C948D1F79E7E}"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s-ES"/>
        </a:p>
      </dgm:t>
    </dgm:pt>
    <dgm:pt modelId="{EEB328BE-DE44-48D6-B62C-5F484DD4F766}">
      <dgm:prSet phldrT="[Texto]"/>
      <dgm:spPr/>
      <dgm:t>
        <a:bodyPr/>
        <a:lstStyle/>
        <a:p>
          <a:endParaRPr lang="es-ES" dirty="0" smtClean="0"/>
        </a:p>
        <a:p>
          <a:endParaRPr lang="es-ES" dirty="0" smtClean="0"/>
        </a:p>
        <a:p>
          <a:r>
            <a:rPr lang="es-ES" dirty="0" smtClean="0">
              <a:solidFill>
                <a:schemeClr val="bg1"/>
              </a:solidFill>
            </a:rPr>
            <a:t>Reglas de </a:t>
          </a:r>
        </a:p>
        <a:p>
          <a:r>
            <a:rPr lang="es-ES" dirty="0" smtClean="0">
              <a:solidFill>
                <a:schemeClr val="bg1"/>
              </a:solidFill>
            </a:rPr>
            <a:t>Decisión </a:t>
          </a:r>
          <a:endParaRPr lang="es-ES" dirty="0">
            <a:solidFill>
              <a:schemeClr val="bg1"/>
            </a:solidFill>
          </a:endParaRPr>
        </a:p>
      </dgm:t>
    </dgm:pt>
    <dgm:pt modelId="{A012108A-F5C8-4BFC-A806-106215B97C1E}" type="parTrans" cxnId="{F2F09791-B727-4E8E-9F8E-8A26A3C97658}">
      <dgm:prSet/>
      <dgm:spPr/>
      <dgm:t>
        <a:bodyPr/>
        <a:lstStyle/>
        <a:p>
          <a:endParaRPr lang="es-ES"/>
        </a:p>
      </dgm:t>
    </dgm:pt>
    <dgm:pt modelId="{5A471303-A6F8-4C7A-8B8B-2F36D9A9E693}" type="sibTrans" cxnId="{F2F09791-B727-4E8E-9F8E-8A26A3C97658}">
      <dgm:prSet/>
      <dgm:spPr/>
      <dgm:t>
        <a:bodyPr/>
        <a:lstStyle/>
        <a:p>
          <a:endParaRPr lang="es-ES"/>
        </a:p>
      </dgm:t>
    </dgm:pt>
    <dgm:pt modelId="{90D00757-66CB-4422-B7BC-DBD5F2605CCE}">
      <dgm:prSet phldrT="[Texto]"/>
      <dgm:spPr/>
      <dgm:t>
        <a:bodyPr/>
        <a:lstStyle/>
        <a:p>
          <a:r>
            <a:rPr lang="es-ES" dirty="0" smtClean="0">
              <a:solidFill>
                <a:schemeClr val="bg1"/>
              </a:solidFill>
            </a:rPr>
            <a:t>Ayudan a gestionar su discurso y guiar su conducta de forma más coordinada</a:t>
          </a:r>
          <a:endParaRPr lang="es-ES" dirty="0">
            <a:solidFill>
              <a:schemeClr val="bg1"/>
            </a:solidFill>
          </a:endParaRPr>
        </a:p>
      </dgm:t>
    </dgm:pt>
    <dgm:pt modelId="{73FC5C3C-9E08-4B13-B2DF-E9D9A1600961}" type="parTrans" cxnId="{0FB19C8E-8013-45BB-ACD5-009E04C01DE2}">
      <dgm:prSet/>
      <dgm:spPr/>
      <dgm:t>
        <a:bodyPr/>
        <a:lstStyle/>
        <a:p>
          <a:endParaRPr lang="es-ES"/>
        </a:p>
      </dgm:t>
    </dgm:pt>
    <dgm:pt modelId="{AF368AC0-36D9-47B1-84D6-8AB0DFF5E880}" type="sibTrans" cxnId="{0FB19C8E-8013-45BB-ACD5-009E04C01DE2}">
      <dgm:prSet/>
      <dgm:spPr/>
      <dgm:t>
        <a:bodyPr/>
        <a:lstStyle/>
        <a:p>
          <a:endParaRPr lang="es-ES"/>
        </a:p>
      </dgm:t>
    </dgm:pt>
    <dgm:pt modelId="{4612418B-5527-4BAA-ABB0-BFF9553357B3}" type="pres">
      <dgm:prSet presAssocID="{948E4E3F-5FFF-440D-9214-C948D1F79E7E}" presName="Name0" presStyleCnt="0">
        <dgm:presLayoutVars>
          <dgm:chMax val="2"/>
          <dgm:chPref val="2"/>
          <dgm:animLvl val="lvl"/>
        </dgm:presLayoutVars>
      </dgm:prSet>
      <dgm:spPr/>
      <dgm:t>
        <a:bodyPr/>
        <a:lstStyle/>
        <a:p>
          <a:endParaRPr lang="es-EC"/>
        </a:p>
      </dgm:t>
    </dgm:pt>
    <dgm:pt modelId="{258B0AA8-FE0D-493D-B8B7-E004CD256672}" type="pres">
      <dgm:prSet presAssocID="{948E4E3F-5FFF-440D-9214-C948D1F79E7E}" presName="LeftText" presStyleLbl="revTx" presStyleIdx="0" presStyleCnt="0">
        <dgm:presLayoutVars>
          <dgm:bulletEnabled val="1"/>
        </dgm:presLayoutVars>
      </dgm:prSet>
      <dgm:spPr/>
      <dgm:t>
        <a:bodyPr/>
        <a:lstStyle/>
        <a:p>
          <a:endParaRPr lang="es-ES"/>
        </a:p>
      </dgm:t>
    </dgm:pt>
    <dgm:pt modelId="{B2D8CC67-C966-40B2-AB92-CDF6754A0B12}" type="pres">
      <dgm:prSet presAssocID="{948E4E3F-5FFF-440D-9214-C948D1F79E7E}" presName="LeftNode" presStyleLbl="bgImgPlace1" presStyleIdx="0" presStyleCnt="2">
        <dgm:presLayoutVars>
          <dgm:chMax val="2"/>
          <dgm:chPref val="2"/>
        </dgm:presLayoutVars>
      </dgm:prSet>
      <dgm:spPr/>
      <dgm:t>
        <a:bodyPr/>
        <a:lstStyle/>
        <a:p>
          <a:endParaRPr lang="es-ES"/>
        </a:p>
      </dgm:t>
    </dgm:pt>
    <dgm:pt modelId="{85189542-8D84-4CED-B3D6-0303B7B3620C}" type="pres">
      <dgm:prSet presAssocID="{948E4E3F-5FFF-440D-9214-C948D1F79E7E}" presName="RightText" presStyleLbl="revTx" presStyleIdx="0" presStyleCnt="0">
        <dgm:presLayoutVars>
          <dgm:bulletEnabled val="1"/>
        </dgm:presLayoutVars>
      </dgm:prSet>
      <dgm:spPr/>
      <dgm:t>
        <a:bodyPr/>
        <a:lstStyle/>
        <a:p>
          <a:endParaRPr lang="es-EC"/>
        </a:p>
      </dgm:t>
    </dgm:pt>
    <dgm:pt modelId="{6ED617E6-3FCA-4FBD-AB07-CC3F13A9AB17}" type="pres">
      <dgm:prSet presAssocID="{948E4E3F-5FFF-440D-9214-C948D1F79E7E}" presName="RightNode" presStyleLbl="bgImgPlace1" presStyleIdx="1" presStyleCnt="2">
        <dgm:presLayoutVars>
          <dgm:chMax val="0"/>
          <dgm:chPref val="0"/>
        </dgm:presLayoutVars>
      </dgm:prSet>
      <dgm:spPr/>
      <dgm:t>
        <a:bodyPr/>
        <a:lstStyle/>
        <a:p>
          <a:endParaRPr lang="es-EC"/>
        </a:p>
      </dgm:t>
    </dgm:pt>
    <dgm:pt modelId="{8E67DA5F-CAFB-4F34-AEC6-95472657FD13}" type="pres">
      <dgm:prSet presAssocID="{948E4E3F-5FFF-440D-9214-C948D1F79E7E}" presName="TopArrow" presStyleLbl="node1" presStyleIdx="0" presStyleCnt="2"/>
      <dgm:spPr/>
    </dgm:pt>
    <dgm:pt modelId="{C4192597-9073-4F02-818C-3ADC96EBB876}" type="pres">
      <dgm:prSet presAssocID="{948E4E3F-5FFF-440D-9214-C948D1F79E7E}" presName="BottomArrow" presStyleLbl="node1" presStyleIdx="1" presStyleCnt="2"/>
      <dgm:spPr/>
    </dgm:pt>
  </dgm:ptLst>
  <dgm:cxnLst>
    <dgm:cxn modelId="{5B432107-5A20-4B2D-858B-EB10C74E18B2}" type="presOf" srcId="{90D00757-66CB-4422-B7BC-DBD5F2605CCE}" destId="{85189542-8D84-4CED-B3D6-0303B7B3620C}" srcOrd="0" destOrd="0" presId="urn:microsoft.com/office/officeart/2009/layout/ReverseList"/>
    <dgm:cxn modelId="{DF038589-772D-4ECE-AE18-98F9C2B31BB5}" type="presOf" srcId="{948E4E3F-5FFF-440D-9214-C948D1F79E7E}" destId="{4612418B-5527-4BAA-ABB0-BFF9553357B3}" srcOrd="0" destOrd="0" presId="urn:microsoft.com/office/officeart/2009/layout/ReverseList"/>
    <dgm:cxn modelId="{F05E2E39-46E7-4FD6-9013-98C7321484E5}" type="presOf" srcId="{EEB328BE-DE44-48D6-B62C-5F484DD4F766}" destId="{B2D8CC67-C966-40B2-AB92-CDF6754A0B12}" srcOrd="1" destOrd="0" presId="urn:microsoft.com/office/officeart/2009/layout/ReverseList"/>
    <dgm:cxn modelId="{F2F09791-B727-4E8E-9F8E-8A26A3C97658}" srcId="{948E4E3F-5FFF-440D-9214-C948D1F79E7E}" destId="{EEB328BE-DE44-48D6-B62C-5F484DD4F766}" srcOrd="0" destOrd="0" parTransId="{A012108A-F5C8-4BFC-A806-106215B97C1E}" sibTransId="{5A471303-A6F8-4C7A-8B8B-2F36D9A9E693}"/>
    <dgm:cxn modelId="{E39719F3-2080-440D-B58E-2078F8E5083D}" type="presOf" srcId="{EEB328BE-DE44-48D6-B62C-5F484DD4F766}" destId="{258B0AA8-FE0D-493D-B8B7-E004CD256672}" srcOrd="0" destOrd="0" presId="urn:microsoft.com/office/officeart/2009/layout/ReverseList"/>
    <dgm:cxn modelId="{3DE92235-0169-4A3B-A9F7-6F62A912D9F8}" type="presOf" srcId="{90D00757-66CB-4422-B7BC-DBD5F2605CCE}" destId="{6ED617E6-3FCA-4FBD-AB07-CC3F13A9AB17}" srcOrd="1" destOrd="0" presId="urn:microsoft.com/office/officeart/2009/layout/ReverseList"/>
    <dgm:cxn modelId="{0FB19C8E-8013-45BB-ACD5-009E04C01DE2}" srcId="{948E4E3F-5FFF-440D-9214-C948D1F79E7E}" destId="{90D00757-66CB-4422-B7BC-DBD5F2605CCE}" srcOrd="1" destOrd="0" parTransId="{73FC5C3C-9E08-4B13-B2DF-E9D9A1600961}" sibTransId="{AF368AC0-36D9-47B1-84D6-8AB0DFF5E880}"/>
    <dgm:cxn modelId="{ECAD57E3-4D93-48C5-9371-1989E7FBA02A}" type="presParOf" srcId="{4612418B-5527-4BAA-ABB0-BFF9553357B3}" destId="{258B0AA8-FE0D-493D-B8B7-E004CD256672}" srcOrd="0" destOrd="0" presId="urn:microsoft.com/office/officeart/2009/layout/ReverseList"/>
    <dgm:cxn modelId="{2BEC1EE3-01DD-4081-A4D4-75ABACE296BB}" type="presParOf" srcId="{4612418B-5527-4BAA-ABB0-BFF9553357B3}" destId="{B2D8CC67-C966-40B2-AB92-CDF6754A0B12}" srcOrd="1" destOrd="0" presId="urn:microsoft.com/office/officeart/2009/layout/ReverseList"/>
    <dgm:cxn modelId="{317D124C-0034-4A16-971E-30F6672CFD37}" type="presParOf" srcId="{4612418B-5527-4BAA-ABB0-BFF9553357B3}" destId="{85189542-8D84-4CED-B3D6-0303B7B3620C}" srcOrd="2" destOrd="0" presId="urn:microsoft.com/office/officeart/2009/layout/ReverseList"/>
    <dgm:cxn modelId="{22D686EF-2DDF-4578-81BA-1B580A5934C2}" type="presParOf" srcId="{4612418B-5527-4BAA-ABB0-BFF9553357B3}" destId="{6ED617E6-3FCA-4FBD-AB07-CC3F13A9AB17}" srcOrd="3" destOrd="0" presId="urn:microsoft.com/office/officeart/2009/layout/ReverseList"/>
    <dgm:cxn modelId="{78AFDD41-3F63-4AF5-A365-14109C3499BA}" type="presParOf" srcId="{4612418B-5527-4BAA-ABB0-BFF9553357B3}" destId="{8E67DA5F-CAFB-4F34-AEC6-95472657FD13}" srcOrd="4" destOrd="0" presId="urn:microsoft.com/office/officeart/2009/layout/ReverseList"/>
    <dgm:cxn modelId="{C9A17D73-0B78-4468-BADF-E7E2B7C4A3C5}" type="presParOf" srcId="{4612418B-5527-4BAA-ABB0-BFF9553357B3}" destId="{C4192597-9073-4F02-818C-3ADC96EBB876}"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9486EE1-988E-402C-B934-7386EAF891DF}" type="doc">
      <dgm:prSet loTypeId="urn:microsoft.com/office/officeart/2005/8/layout/hierarchy2" loCatId="hierarchy" qsTypeId="urn:microsoft.com/office/officeart/2005/8/quickstyle/simple1" qsCatId="simple" csTypeId="urn:microsoft.com/office/officeart/2005/8/colors/accent6_2" csCatId="accent6" phldr="1"/>
      <dgm:spPr/>
      <dgm:t>
        <a:bodyPr/>
        <a:lstStyle/>
        <a:p>
          <a:endParaRPr lang="es-ES"/>
        </a:p>
      </dgm:t>
    </dgm:pt>
    <dgm:pt modelId="{7E83F3A8-800E-487C-8F61-C748F0DF9066}">
      <dgm:prSet phldrT="[Texto]"/>
      <dgm:spPr/>
      <dgm:t>
        <a:bodyPr/>
        <a:lstStyle/>
        <a:p>
          <a:r>
            <a:rPr lang="es-ES" dirty="0" smtClean="0"/>
            <a:t>DIALÓGICA</a:t>
          </a:r>
          <a:endParaRPr lang="es-ES" dirty="0"/>
        </a:p>
      </dgm:t>
    </dgm:pt>
    <dgm:pt modelId="{50F35210-B401-465D-BC10-95EF800B2244}" type="parTrans" cxnId="{E51AD22E-6EA8-4EF0-904E-F34340E6BB9B}">
      <dgm:prSet/>
      <dgm:spPr/>
      <dgm:t>
        <a:bodyPr/>
        <a:lstStyle/>
        <a:p>
          <a:endParaRPr lang="es-ES"/>
        </a:p>
      </dgm:t>
    </dgm:pt>
    <dgm:pt modelId="{B121CBB5-D369-4808-B119-0902F2E44DEE}" type="sibTrans" cxnId="{E51AD22E-6EA8-4EF0-904E-F34340E6BB9B}">
      <dgm:prSet/>
      <dgm:spPr/>
      <dgm:t>
        <a:bodyPr/>
        <a:lstStyle/>
        <a:p>
          <a:endParaRPr lang="es-ES"/>
        </a:p>
      </dgm:t>
    </dgm:pt>
    <dgm:pt modelId="{A91FF7A6-81D1-4B3F-B67D-991630D79145}">
      <dgm:prSet phldrT="[Texto]" custT="1"/>
      <dgm:spPr/>
      <dgm:t>
        <a:bodyPr/>
        <a:lstStyle/>
        <a:p>
          <a:r>
            <a:rPr lang="es-ES" sz="2000" dirty="0" smtClean="0"/>
            <a:t>La creación de un espacio conversacional</a:t>
          </a:r>
          <a:endParaRPr lang="es-ES" sz="2000" dirty="0"/>
        </a:p>
      </dgm:t>
    </dgm:pt>
    <dgm:pt modelId="{0E5C6B1D-9E78-4653-BDC7-626CD3AFB289}" type="parTrans" cxnId="{09C7061E-D98F-4661-B56A-CE9710A1FEA4}">
      <dgm:prSet/>
      <dgm:spPr/>
      <dgm:t>
        <a:bodyPr/>
        <a:lstStyle/>
        <a:p>
          <a:endParaRPr lang="es-ES"/>
        </a:p>
      </dgm:t>
    </dgm:pt>
    <dgm:pt modelId="{32993D93-B9D3-4904-948C-616FCA884A60}" type="sibTrans" cxnId="{09C7061E-D98F-4661-B56A-CE9710A1FEA4}">
      <dgm:prSet/>
      <dgm:spPr/>
      <dgm:t>
        <a:bodyPr/>
        <a:lstStyle/>
        <a:p>
          <a:endParaRPr lang="es-ES"/>
        </a:p>
      </dgm:t>
    </dgm:pt>
    <dgm:pt modelId="{88186BBE-B022-478E-8C78-AD57C6EE92A7}">
      <dgm:prSet phldrT="[Texto]" custT="1"/>
      <dgm:spPr/>
      <dgm:t>
        <a:bodyPr/>
        <a:lstStyle/>
        <a:p>
          <a:r>
            <a:rPr lang="es-ES" sz="2000" dirty="0" smtClean="0"/>
            <a:t>Se desarrolla en un entorno narrativo</a:t>
          </a:r>
          <a:endParaRPr lang="es-ES" sz="2000" dirty="0"/>
        </a:p>
      </dgm:t>
    </dgm:pt>
    <dgm:pt modelId="{D3301F13-B2FF-45B0-ADDB-0963048CCA83}" type="parTrans" cxnId="{8B59E709-D76E-4302-A6C2-A3EB739DD757}">
      <dgm:prSet/>
      <dgm:spPr/>
      <dgm:t>
        <a:bodyPr/>
        <a:lstStyle/>
        <a:p>
          <a:endParaRPr lang="es-ES"/>
        </a:p>
      </dgm:t>
    </dgm:pt>
    <dgm:pt modelId="{7DA9E62C-6CA1-4A80-AD56-B65AC91E7CB7}" type="sibTrans" cxnId="{8B59E709-D76E-4302-A6C2-A3EB739DD757}">
      <dgm:prSet/>
      <dgm:spPr/>
      <dgm:t>
        <a:bodyPr/>
        <a:lstStyle/>
        <a:p>
          <a:endParaRPr lang="es-ES"/>
        </a:p>
      </dgm:t>
    </dgm:pt>
    <dgm:pt modelId="{42A6DDF2-9B4D-45A0-BB0D-73DF3AAA3A43}">
      <dgm:prSet phldrT="[Texto]" custT="1"/>
      <dgm:spPr/>
      <dgm:t>
        <a:bodyPr/>
        <a:lstStyle/>
        <a:p>
          <a:r>
            <a:rPr lang="es-ES" sz="2000" dirty="0" smtClean="0"/>
            <a:t>Posee la propiedad transitiva</a:t>
          </a:r>
          <a:endParaRPr lang="es-ES" sz="2000" dirty="0"/>
        </a:p>
      </dgm:t>
    </dgm:pt>
    <dgm:pt modelId="{7B10A00A-E886-436C-ACB4-1A7EBAF531D3}" type="parTrans" cxnId="{469B9DD1-ABBC-435A-8533-97EF6B36F2FE}">
      <dgm:prSet/>
      <dgm:spPr/>
      <dgm:t>
        <a:bodyPr/>
        <a:lstStyle/>
        <a:p>
          <a:endParaRPr lang="es-ES" dirty="0"/>
        </a:p>
      </dgm:t>
    </dgm:pt>
    <dgm:pt modelId="{A98AD63E-7CD4-4980-9065-7E17F0BE32EB}" type="sibTrans" cxnId="{469B9DD1-ABBC-435A-8533-97EF6B36F2FE}">
      <dgm:prSet/>
      <dgm:spPr/>
      <dgm:t>
        <a:bodyPr/>
        <a:lstStyle/>
        <a:p>
          <a:endParaRPr lang="es-ES"/>
        </a:p>
      </dgm:t>
    </dgm:pt>
    <dgm:pt modelId="{84414518-3DB8-4294-8555-628D973BE171}">
      <dgm:prSet phldrT="[Texto]" custT="1"/>
      <dgm:spPr/>
      <dgm:t>
        <a:bodyPr/>
        <a:lstStyle/>
        <a:p>
          <a:r>
            <a:rPr lang="es-ES" sz="2000" dirty="0" smtClean="0"/>
            <a:t>Posee un valor estratégico</a:t>
          </a:r>
          <a:endParaRPr lang="es-ES" sz="2000" dirty="0"/>
        </a:p>
      </dgm:t>
    </dgm:pt>
    <dgm:pt modelId="{691C8D29-0128-48B4-B890-4358C4919A58}" type="parTrans" cxnId="{FB9D779A-70D0-4B80-87C7-234D9D9B8B2B}">
      <dgm:prSet/>
      <dgm:spPr/>
      <dgm:t>
        <a:bodyPr/>
        <a:lstStyle/>
        <a:p>
          <a:endParaRPr lang="es-ES"/>
        </a:p>
      </dgm:t>
    </dgm:pt>
    <dgm:pt modelId="{BBB7A4C8-A706-4228-ABBC-40D036864208}" type="sibTrans" cxnId="{FB9D779A-70D0-4B80-87C7-234D9D9B8B2B}">
      <dgm:prSet/>
      <dgm:spPr/>
      <dgm:t>
        <a:bodyPr/>
        <a:lstStyle/>
        <a:p>
          <a:endParaRPr lang="es-ES"/>
        </a:p>
      </dgm:t>
    </dgm:pt>
    <dgm:pt modelId="{E534484A-A4A1-4010-9318-4B319E6619E7}">
      <dgm:prSet phldrT="[Texto]" custT="1"/>
      <dgm:spPr/>
      <dgm:t>
        <a:bodyPr/>
        <a:lstStyle/>
        <a:p>
          <a:r>
            <a:rPr lang="es-ES" sz="2000" dirty="0" smtClean="0"/>
            <a:t>La dialógica es productiva</a:t>
          </a:r>
          <a:endParaRPr lang="es-ES" sz="2000" dirty="0"/>
        </a:p>
      </dgm:t>
    </dgm:pt>
    <dgm:pt modelId="{A0A43CFB-39DD-4019-85C0-893853E36EFB}" type="parTrans" cxnId="{32AD8996-701D-4E14-95CB-F644DFFBABBA}">
      <dgm:prSet/>
      <dgm:spPr/>
      <dgm:t>
        <a:bodyPr/>
        <a:lstStyle/>
        <a:p>
          <a:endParaRPr lang="es-ES"/>
        </a:p>
      </dgm:t>
    </dgm:pt>
    <dgm:pt modelId="{E72F0F15-B238-44C9-842D-C0A3D3450368}" type="sibTrans" cxnId="{32AD8996-701D-4E14-95CB-F644DFFBABBA}">
      <dgm:prSet/>
      <dgm:spPr/>
      <dgm:t>
        <a:bodyPr/>
        <a:lstStyle/>
        <a:p>
          <a:endParaRPr lang="es-ES"/>
        </a:p>
      </dgm:t>
    </dgm:pt>
    <dgm:pt modelId="{3B1094B8-DC9E-46C8-AE3D-BC0DDA6FD678}" type="pres">
      <dgm:prSet presAssocID="{89486EE1-988E-402C-B934-7386EAF891DF}" presName="diagram" presStyleCnt="0">
        <dgm:presLayoutVars>
          <dgm:chPref val="1"/>
          <dgm:dir/>
          <dgm:animOne val="branch"/>
          <dgm:animLvl val="lvl"/>
          <dgm:resizeHandles val="exact"/>
        </dgm:presLayoutVars>
      </dgm:prSet>
      <dgm:spPr/>
      <dgm:t>
        <a:bodyPr/>
        <a:lstStyle/>
        <a:p>
          <a:endParaRPr lang="es-EC"/>
        </a:p>
      </dgm:t>
    </dgm:pt>
    <dgm:pt modelId="{AE23648F-712F-4C47-AD6F-537B2017119D}" type="pres">
      <dgm:prSet presAssocID="{7E83F3A8-800E-487C-8F61-C748F0DF9066}" presName="root1" presStyleCnt="0"/>
      <dgm:spPr/>
    </dgm:pt>
    <dgm:pt modelId="{6AAE2E74-4D4E-4072-8ECC-7FC6F2072D3D}" type="pres">
      <dgm:prSet presAssocID="{7E83F3A8-800E-487C-8F61-C748F0DF9066}" presName="LevelOneTextNode" presStyleLbl="node0" presStyleIdx="0" presStyleCnt="1">
        <dgm:presLayoutVars>
          <dgm:chPref val="3"/>
        </dgm:presLayoutVars>
      </dgm:prSet>
      <dgm:spPr/>
      <dgm:t>
        <a:bodyPr/>
        <a:lstStyle/>
        <a:p>
          <a:endParaRPr lang="es-ES"/>
        </a:p>
      </dgm:t>
    </dgm:pt>
    <dgm:pt modelId="{5A3F1458-EB6D-4272-8914-AAB1938EC18B}" type="pres">
      <dgm:prSet presAssocID="{7E83F3A8-800E-487C-8F61-C748F0DF9066}" presName="level2hierChild" presStyleCnt="0"/>
      <dgm:spPr/>
    </dgm:pt>
    <dgm:pt modelId="{79921E0C-C2F2-4036-B342-9CD4CB5B5DA9}" type="pres">
      <dgm:prSet presAssocID="{0E5C6B1D-9E78-4653-BDC7-626CD3AFB289}" presName="conn2-1" presStyleLbl="parChTrans1D2" presStyleIdx="0" presStyleCnt="2"/>
      <dgm:spPr/>
      <dgm:t>
        <a:bodyPr/>
        <a:lstStyle/>
        <a:p>
          <a:endParaRPr lang="es-EC"/>
        </a:p>
      </dgm:t>
    </dgm:pt>
    <dgm:pt modelId="{AE83D42D-E171-42D9-B398-B08B5EB9C087}" type="pres">
      <dgm:prSet presAssocID="{0E5C6B1D-9E78-4653-BDC7-626CD3AFB289}" presName="connTx" presStyleLbl="parChTrans1D2" presStyleIdx="0" presStyleCnt="2"/>
      <dgm:spPr/>
      <dgm:t>
        <a:bodyPr/>
        <a:lstStyle/>
        <a:p>
          <a:endParaRPr lang="es-EC"/>
        </a:p>
      </dgm:t>
    </dgm:pt>
    <dgm:pt modelId="{3B20A77E-A047-41B3-8A8E-AFE5381BD771}" type="pres">
      <dgm:prSet presAssocID="{A91FF7A6-81D1-4B3F-B67D-991630D79145}" presName="root2" presStyleCnt="0"/>
      <dgm:spPr/>
    </dgm:pt>
    <dgm:pt modelId="{87841BA4-AA3E-44B4-B5BD-D669652D29B3}" type="pres">
      <dgm:prSet presAssocID="{A91FF7A6-81D1-4B3F-B67D-991630D79145}" presName="LevelTwoTextNode" presStyleLbl="node2" presStyleIdx="0" presStyleCnt="2" custLinFactNeighborX="-1432" custLinFactNeighborY="-3818">
        <dgm:presLayoutVars>
          <dgm:chPref val="3"/>
        </dgm:presLayoutVars>
      </dgm:prSet>
      <dgm:spPr/>
      <dgm:t>
        <a:bodyPr/>
        <a:lstStyle/>
        <a:p>
          <a:endParaRPr lang="es-ES"/>
        </a:p>
      </dgm:t>
    </dgm:pt>
    <dgm:pt modelId="{4BA149E2-E1BA-4DA2-A7BB-0FC8E456DCFA}" type="pres">
      <dgm:prSet presAssocID="{A91FF7A6-81D1-4B3F-B67D-991630D79145}" presName="level3hierChild" presStyleCnt="0"/>
      <dgm:spPr/>
    </dgm:pt>
    <dgm:pt modelId="{8C22505F-7219-4624-BBFE-20F24E3A5693}" type="pres">
      <dgm:prSet presAssocID="{D3301F13-B2FF-45B0-ADDB-0963048CCA83}" presName="conn2-1" presStyleLbl="parChTrans1D3" presStyleIdx="0" presStyleCnt="3"/>
      <dgm:spPr/>
      <dgm:t>
        <a:bodyPr/>
        <a:lstStyle/>
        <a:p>
          <a:endParaRPr lang="es-EC"/>
        </a:p>
      </dgm:t>
    </dgm:pt>
    <dgm:pt modelId="{D35E7DDF-A4DB-4B04-AAD4-6EE1CC7AB5EA}" type="pres">
      <dgm:prSet presAssocID="{D3301F13-B2FF-45B0-ADDB-0963048CCA83}" presName="connTx" presStyleLbl="parChTrans1D3" presStyleIdx="0" presStyleCnt="3"/>
      <dgm:spPr/>
      <dgm:t>
        <a:bodyPr/>
        <a:lstStyle/>
        <a:p>
          <a:endParaRPr lang="es-EC"/>
        </a:p>
      </dgm:t>
    </dgm:pt>
    <dgm:pt modelId="{30FF3970-E42F-47DC-8550-EB6FD9C6F478}" type="pres">
      <dgm:prSet presAssocID="{88186BBE-B022-478E-8C78-AD57C6EE92A7}" presName="root2" presStyleCnt="0"/>
      <dgm:spPr/>
    </dgm:pt>
    <dgm:pt modelId="{2A7231BB-3530-4D9A-B72B-6DEAE8B03047}" type="pres">
      <dgm:prSet presAssocID="{88186BBE-B022-478E-8C78-AD57C6EE92A7}" presName="LevelTwoTextNode" presStyleLbl="node3" presStyleIdx="0" presStyleCnt="3">
        <dgm:presLayoutVars>
          <dgm:chPref val="3"/>
        </dgm:presLayoutVars>
      </dgm:prSet>
      <dgm:spPr/>
      <dgm:t>
        <a:bodyPr/>
        <a:lstStyle/>
        <a:p>
          <a:endParaRPr lang="es-ES"/>
        </a:p>
      </dgm:t>
    </dgm:pt>
    <dgm:pt modelId="{29B5F3A0-3CE0-4BDD-BCD6-A4D935A9FC63}" type="pres">
      <dgm:prSet presAssocID="{88186BBE-B022-478E-8C78-AD57C6EE92A7}" presName="level3hierChild" presStyleCnt="0"/>
      <dgm:spPr/>
    </dgm:pt>
    <dgm:pt modelId="{C054865A-F2D9-4505-AA72-35211B9AE020}" type="pres">
      <dgm:prSet presAssocID="{7B10A00A-E886-436C-ACB4-1A7EBAF531D3}" presName="conn2-1" presStyleLbl="parChTrans1D3" presStyleIdx="1" presStyleCnt="3"/>
      <dgm:spPr/>
      <dgm:t>
        <a:bodyPr/>
        <a:lstStyle/>
        <a:p>
          <a:endParaRPr lang="es-EC"/>
        </a:p>
      </dgm:t>
    </dgm:pt>
    <dgm:pt modelId="{390D7094-DE39-411A-8A61-5A23D5657F94}" type="pres">
      <dgm:prSet presAssocID="{7B10A00A-E886-436C-ACB4-1A7EBAF531D3}" presName="connTx" presStyleLbl="parChTrans1D3" presStyleIdx="1" presStyleCnt="3"/>
      <dgm:spPr/>
      <dgm:t>
        <a:bodyPr/>
        <a:lstStyle/>
        <a:p>
          <a:endParaRPr lang="es-EC"/>
        </a:p>
      </dgm:t>
    </dgm:pt>
    <dgm:pt modelId="{BB85CBC6-D720-499B-AC95-8ECDB90A3E2F}" type="pres">
      <dgm:prSet presAssocID="{42A6DDF2-9B4D-45A0-BB0D-73DF3AAA3A43}" presName="root2" presStyleCnt="0"/>
      <dgm:spPr/>
    </dgm:pt>
    <dgm:pt modelId="{8EEB0F8A-FB32-4FF3-9769-5584C2457D08}" type="pres">
      <dgm:prSet presAssocID="{42A6DDF2-9B4D-45A0-BB0D-73DF3AAA3A43}" presName="LevelTwoTextNode" presStyleLbl="node3" presStyleIdx="1" presStyleCnt="3">
        <dgm:presLayoutVars>
          <dgm:chPref val="3"/>
        </dgm:presLayoutVars>
      </dgm:prSet>
      <dgm:spPr/>
      <dgm:t>
        <a:bodyPr/>
        <a:lstStyle/>
        <a:p>
          <a:endParaRPr lang="es-EC"/>
        </a:p>
      </dgm:t>
    </dgm:pt>
    <dgm:pt modelId="{16AD666F-9C20-4B95-AD8B-07A9ED8A885B}" type="pres">
      <dgm:prSet presAssocID="{42A6DDF2-9B4D-45A0-BB0D-73DF3AAA3A43}" presName="level3hierChild" presStyleCnt="0"/>
      <dgm:spPr/>
    </dgm:pt>
    <dgm:pt modelId="{3594E102-5389-484B-952B-6D25927C9170}" type="pres">
      <dgm:prSet presAssocID="{691C8D29-0128-48B4-B890-4358C4919A58}" presName="conn2-1" presStyleLbl="parChTrans1D2" presStyleIdx="1" presStyleCnt="2"/>
      <dgm:spPr/>
      <dgm:t>
        <a:bodyPr/>
        <a:lstStyle/>
        <a:p>
          <a:endParaRPr lang="es-EC"/>
        </a:p>
      </dgm:t>
    </dgm:pt>
    <dgm:pt modelId="{36FF18EB-5B20-4480-BCEF-726EADC36463}" type="pres">
      <dgm:prSet presAssocID="{691C8D29-0128-48B4-B890-4358C4919A58}" presName="connTx" presStyleLbl="parChTrans1D2" presStyleIdx="1" presStyleCnt="2"/>
      <dgm:spPr/>
      <dgm:t>
        <a:bodyPr/>
        <a:lstStyle/>
        <a:p>
          <a:endParaRPr lang="es-EC"/>
        </a:p>
      </dgm:t>
    </dgm:pt>
    <dgm:pt modelId="{A7AD1A49-4423-40D2-9AE1-9CAE4174E1AC}" type="pres">
      <dgm:prSet presAssocID="{84414518-3DB8-4294-8555-628D973BE171}" presName="root2" presStyleCnt="0"/>
      <dgm:spPr/>
    </dgm:pt>
    <dgm:pt modelId="{77A8E550-CA38-43D9-B299-7F58B3B08F0B}" type="pres">
      <dgm:prSet presAssocID="{84414518-3DB8-4294-8555-628D973BE171}" presName="LevelTwoTextNode" presStyleLbl="node2" presStyleIdx="1" presStyleCnt="2">
        <dgm:presLayoutVars>
          <dgm:chPref val="3"/>
        </dgm:presLayoutVars>
      </dgm:prSet>
      <dgm:spPr/>
      <dgm:t>
        <a:bodyPr/>
        <a:lstStyle/>
        <a:p>
          <a:endParaRPr lang="es-ES"/>
        </a:p>
      </dgm:t>
    </dgm:pt>
    <dgm:pt modelId="{EC705CF7-EA3E-43A1-9DBD-44B23E1F3E86}" type="pres">
      <dgm:prSet presAssocID="{84414518-3DB8-4294-8555-628D973BE171}" presName="level3hierChild" presStyleCnt="0"/>
      <dgm:spPr/>
    </dgm:pt>
    <dgm:pt modelId="{6704DA52-3FF2-4402-8B70-93012C17C7B5}" type="pres">
      <dgm:prSet presAssocID="{A0A43CFB-39DD-4019-85C0-893853E36EFB}" presName="conn2-1" presStyleLbl="parChTrans1D3" presStyleIdx="2" presStyleCnt="3"/>
      <dgm:spPr/>
      <dgm:t>
        <a:bodyPr/>
        <a:lstStyle/>
        <a:p>
          <a:endParaRPr lang="es-EC"/>
        </a:p>
      </dgm:t>
    </dgm:pt>
    <dgm:pt modelId="{F04A526C-07C0-4B06-9873-8DA01AF2DB72}" type="pres">
      <dgm:prSet presAssocID="{A0A43CFB-39DD-4019-85C0-893853E36EFB}" presName="connTx" presStyleLbl="parChTrans1D3" presStyleIdx="2" presStyleCnt="3"/>
      <dgm:spPr/>
      <dgm:t>
        <a:bodyPr/>
        <a:lstStyle/>
        <a:p>
          <a:endParaRPr lang="es-EC"/>
        </a:p>
      </dgm:t>
    </dgm:pt>
    <dgm:pt modelId="{DA1ED2E0-D520-4AC7-9E4A-7787EFA1950C}" type="pres">
      <dgm:prSet presAssocID="{E534484A-A4A1-4010-9318-4B319E6619E7}" presName="root2" presStyleCnt="0"/>
      <dgm:spPr/>
    </dgm:pt>
    <dgm:pt modelId="{EB5186A1-1ECE-4FB4-BC09-23A9D5AE66D8}" type="pres">
      <dgm:prSet presAssocID="{E534484A-A4A1-4010-9318-4B319E6619E7}" presName="LevelTwoTextNode" presStyleLbl="node3" presStyleIdx="2" presStyleCnt="3" custScaleX="97145" custScaleY="94135">
        <dgm:presLayoutVars>
          <dgm:chPref val="3"/>
        </dgm:presLayoutVars>
      </dgm:prSet>
      <dgm:spPr/>
      <dgm:t>
        <a:bodyPr/>
        <a:lstStyle/>
        <a:p>
          <a:endParaRPr lang="es-ES"/>
        </a:p>
      </dgm:t>
    </dgm:pt>
    <dgm:pt modelId="{F3DACCB2-2046-4BB5-B1F0-AA5BB7D3BEC3}" type="pres">
      <dgm:prSet presAssocID="{E534484A-A4A1-4010-9318-4B319E6619E7}" presName="level3hierChild" presStyleCnt="0"/>
      <dgm:spPr/>
    </dgm:pt>
  </dgm:ptLst>
  <dgm:cxnLst>
    <dgm:cxn modelId="{E51AD22E-6EA8-4EF0-904E-F34340E6BB9B}" srcId="{89486EE1-988E-402C-B934-7386EAF891DF}" destId="{7E83F3A8-800E-487C-8F61-C748F0DF9066}" srcOrd="0" destOrd="0" parTransId="{50F35210-B401-465D-BC10-95EF800B2244}" sibTransId="{B121CBB5-D369-4808-B119-0902F2E44DEE}"/>
    <dgm:cxn modelId="{B9658A92-850F-4F20-BE80-632CCFD6F48D}" type="presOf" srcId="{7B10A00A-E886-436C-ACB4-1A7EBAF531D3}" destId="{390D7094-DE39-411A-8A61-5A23D5657F94}" srcOrd="1" destOrd="0" presId="urn:microsoft.com/office/officeart/2005/8/layout/hierarchy2"/>
    <dgm:cxn modelId="{57457014-C719-4091-8779-7D623097B182}" type="presOf" srcId="{7E83F3A8-800E-487C-8F61-C748F0DF9066}" destId="{6AAE2E74-4D4E-4072-8ECC-7FC6F2072D3D}" srcOrd="0" destOrd="0" presId="urn:microsoft.com/office/officeart/2005/8/layout/hierarchy2"/>
    <dgm:cxn modelId="{4DD73E2C-A325-453F-9658-598A163B109A}" type="presOf" srcId="{0E5C6B1D-9E78-4653-BDC7-626CD3AFB289}" destId="{79921E0C-C2F2-4036-B342-9CD4CB5B5DA9}" srcOrd="0" destOrd="0" presId="urn:microsoft.com/office/officeart/2005/8/layout/hierarchy2"/>
    <dgm:cxn modelId="{32AD8996-701D-4E14-95CB-F644DFFBABBA}" srcId="{84414518-3DB8-4294-8555-628D973BE171}" destId="{E534484A-A4A1-4010-9318-4B319E6619E7}" srcOrd="0" destOrd="0" parTransId="{A0A43CFB-39DD-4019-85C0-893853E36EFB}" sibTransId="{E72F0F15-B238-44C9-842D-C0A3D3450368}"/>
    <dgm:cxn modelId="{7690BEC6-F4E9-4633-BA4A-ED53BE1EA69E}" type="presOf" srcId="{42A6DDF2-9B4D-45A0-BB0D-73DF3AAA3A43}" destId="{8EEB0F8A-FB32-4FF3-9769-5584C2457D08}" srcOrd="0" destOrd="0" presId="urn:microsoft.com/office/officeart/2005/8/layout/hierarchy2"/>
    <dgm:cxn modelId="{D892AC6E-F944-48FF-A9BA-96F244379D2E}" type="presOf" srcId="{89486EE1-988E-402C-B934-7386EAF891DF}" destId="{3B1094B8-DC9E-46C8-AE3D-BC0DDA6FD678}" srcOrd="0" destOrd="0" presId="urn:microsoft.com/office/officeart/2005/8/layout/hierarchy2"/>
    <dgm:cxn modelId="{8B59E709-D76E-4302-A6C2-A3EB739DD757}" srcId="{A91FF7A6-81D1-4B3F-B67D-991630D79145}" destId="{88186BBE-B022-478E-8C78-AD57C6EE92A7}" srcOrd="0" destOrd="0" parTransId="{D3301F13-B2FF-45B0-ADDB-0963048CCA83}" sibTransId="{7DA9E62C-6CA1-4A80-AD56-B65AC91E7CB7}"/>
    <dgm:cxn modelId="{CF1C96A0-19F9-4508-BF7C-82F00AFB1EF9}" type="presOf" srcId="{691C8D29-0128-48B4-B890-4358C4919A58}" destId="{36FF18EB-5B20-4480-BCEF-726EADC36463}" srcOrd="1" destOrd="0" presId="urn:microsoft.com/office/officeart/2005/8/layout/hierarchy2"/>
    <dgm:cxn modelId="{7B03529E-D7C2-44BB-9B0B-440EDFD6DD04}" type="presOf" srcId="{E534484A-A4A1-4010-9318-4B319E6619E7}" destId="{EB5186A1-1ECE-4FB4-BC09-23A9D5AE66D8}" srcOrd="0" destOrd="0" presId="urn:microsoft.com/office/officeart/2005/8/layout/hierarchy2"/>
    <dgm:cxn modelId="{B6EA2879-1500-40F3-B9C8-B7B17CA5DC35}" type="presOf" srcId="{A91FF7A6-81D1-4B3F-B67D-991630D79145}" destId="{87841BA4-AA3E-44B4-B5BD-D669652D29B3}" srcOrd="0" destOrd="0" presId="urn:microsoft.com/office/officeart/2005/8/layout/hierarchy2"/>
    <dgm:cxn modelId="{F070D608-0F32-4015-A365-9E76585957F1}" type="presOf" srcId="{84414518-3DB8-4294-8555-628D973BE171}" destId="{77A8E550-CA38-43D9-B299-7F58B3B08F0B}" srcOrd="0" destOrd="0" presId="urn:microsoft.com/office/officeart/2005/8/layout/hierarchy2"/>
    <dgm:cxn modelId="{D91AD203-F149-406F-8D68-DE550095D9B5}" type="presOf" srcId="{691C8D29-0128-48B4-B890-4358C4919A58}" destId="{3594E102-5389-484B-952B-6D25927C9170}" srcOrd="0" destOrd="0" presId="urn:microsoft.com/office/officeart/2005/8/layout/hierarchy2"/>
    <dgm:cxn modelId="{2ECAE159-F5CD-4148-8EFB-5CB8EB77806A}" type="presOf" srcId="{A0A43CFB-39DD-4019-85C0-893853E36EFB}" destId="{F04A526C-07C0-4B06-9873-8DA01AF2DB72}" srcOrd="1" destOrd="0" presId="urn:microsoft.com/office/officeart/2005/8/layout/hierarchy2"/>
    <dgm:cxn modelId="{78C1032E-2A35-4AE5-AEC5-0401D25BC7A8}" type="presOf" srcId="{A0A43CFB-39DD-4019-85C0-893853E36EFB}" destId="{6704DA52-3FF2-4402-8B70-93012C17C7B5}" srcOrd="0" destOrd="0" presId="urn:microsoft.com/office/officeart/2005/8/layout/hierarchy2"/>
    <dgm:cxn modelId="{589B2EA8-8421-4F30-8C0E-B36754C34FD1}" type="presOf" srcId="{88186BBE-B022-478E-8C78-AD57C6EE92A7}" destId="{2A7231BB-3530-4D9A-B72B-6DEAE8B03047}" srcOrd="0" destOrd="0" presId="urn:microsoft.com/office/officeart/2005/8/layout/hierarchy2"/>
    <dgm:cxn modelId="{7DEF6444-0AE4-4096-B657-47AE525F9B8B}" type="presOf" srcId="{7B10A00A-E886-436C-ACB4-1A7EBAF531D3}" destId="{C054865A-F2D9-4505-AA72-35211B9AE020}" srcOrd="0" destOrd="0" presId="urn:microsoft.com/office/officeart/2005/8/layout/hierarchy2"/>
    <dgm:cxn modelId="{1F704895-A2C2-4923-84E9-C330F3355646}" type="presOf" srcId="{D3301F13-B2FF-45B0-ADDB-0963048CCA83}" destId="{D35E7DDF-A4DB-4B04-AAD4-6EE1CC7AB5EA}" srcOrd="1" destOrd="0" presId="urn:microsoft.com/office/officeart/2005/8/layout/hierarchy2"/>
    <dgm:cxn modelId="{469B9DD1-ABBC-435A-8533-97EF6B36F2FE}" srcId="{A91FF7A6-81D1-4B3F-B67D-991630D79145}" destId="{42A6DDF2-9B4D-45A0-BB0D-73DF3AAA3A43}" srcOrd="1" destOrd="0" parTransId="{7B10A00A-E886-436C-ACB4-1A7EBAF531D3}" sibTransId="{A98AD63E-7CD4-4980-9065-7E17F0BE32EB}"/>
    <dgm:cxn modelId="{BFF017C0-AAC9-4BBD-98E7-BD230CE532A0}" type="presOf" srcId="{D3301F13-B2FF-45B0-ADDB-0963048CCA83}" destId="{8C22505F-7219-4624-BBFE-20F24E3A5693}" srcOrd="0" destOrd="0" presId="urn:microsoft.com/office/officeart/2005/8/layout/hierarchy2"/>
    <dgm:cxn modelId="{09C7061E-D98F-4661-B56A-CE9710A1FEA4}" srcId="{7E83F3A8-800E-487C-8F61-C748F0DF9066}" destId="{A91FF7A6-81D1-4B3F-B67D-991630D79145}" srcOrd="0" destOrd="0" parTransId="{0E5C6B1D-9E78-4653-BDC7-626CD3AFB289}" sibTransId="{32993D93-B9D3-4904-948C-616FCA884A60}"/>
    <dgm:cxn modelId="{8061CEF2-73B4-4F57-AC8F-A43C0D633E1C}" type="presOf" srcId="{0E5C6B1D-9E78-4653-BDC7-626CD3AFB289}" destId="{AE83D42D-E171-42D9-B398-B08B5EB9C087}" srcOrd="1" destOrd="0" presId="urn:microsoft.com/office/officeart/2005/8/layout/hierarchy2"/>
    <dgm:cxn modelId="{FB9D779A-70D0-4B80-87C7-234D9D9B8B2B}" srcId="{7E83F3A8-800E-487C-8F61-C748F0DF9066}" destId="{84414518-3DB8-4294-8555-628D973BE171}" srcOrd="1" destOrd="0" parTransId="{691C8D29-0128-48B4-B890-4358C4919A58}" sibTransId="{BBB7A4C8-A706-4228-ABBC-40D036864208}"/>
    <dgm:cxn modelId="{8759FC36-DCEF-47C9-A6CB-3490F5DC19DF}" type="presParOf" srcId="{3B1094B8-DC9E-46C8-AE3D-BC0DDA6FD678}" destId="{AE23648F-712F-4C47-AD6F-537B2017119D}" srcOrd="0" destOrd="0" presId="urn:microsoft.com/office/officeart/2005/8/layout/hierarchy2"/>
    <dgm:cxn modelId="{0806CD1A-4E36-455D-8A34-3A97FDA5F871}" type="presParOf" srcId="{AE23648F-712F-4C47-AD6F-537B2017119D}" destId="{6AAE2E74-4D4E-4072-8ECC-7FC6F2072D3D}" srcOrd="0" destOrd="0" presId="urn:microsoft.com/office/officeart/2005/8/layout/hierarchy2"/>
    <dgm:cxn modelId="{FA5F00B8-8E2E-4464-BBA6-E4E6E8ECC0F2}" type="presParOf" srcId="{AE23648F-712F-4C47-AD6F-537B2017119D}" destId="{5A3F1458-EB6D-4272-8914-AAB1938EC18B}" srcOrd="1" destOrd="0" presId="urn:microsoft.com/office/officeart/2005/8/layout/hierarchy2"/>
    <dgm:cxn modelId="{0B396364-B99B-4930-B654-A11E59EEC199}" type="presParOf" srcId="{5A3F1458-EB6D-4272-8914-AAB1938EC18B}" destId="{79921E0C-C2F2-4036-B342-9CD4CB5B5DA9}" srcOrd="0" destOrd="0" presId="urn:microsoft.com/office/officeart/2005/8/layout/hierarchy2"/>
    <dgm:cxn modelId="{61C245C6-C8E0-4907-B2BD-589A4D7E5EC7}" type="presParOf" srcId="{79921E0C-C2F2-4036-B342-9CD4CB5B5DA9}" destId="{AE83D42D-E171-42D9-B398-B08B5EB9C087}" srcOrd="0" destOrd="0" presId="urn:microsoft.com/office/officeart/2005/8/layout/hierarchy2"/>
    <dgm:cxn modelId="{3174BE04-C097-45C7-A582-98F6AEA49447}" type="presParOf" srcId="{5A3F1458-EB6D-4272-8914-AAB1938EC18B}" destId="{3B20A77E-A047-41B3-8A8E-AFE5381BD771}" srcOrd="1" destOrd="0" presId="urn:microsoft.com/office/officeart/2005/8/layout/hierarchy2"/>
    <dgm:cxn modelId="{3A6874D9-25CE-4F45-BF4C-2EE1722D81E2}" type="presParOf" srcId="{3B20A77E-A047-41B3-8A8E-AFE5381BD771}" destId="{87841BA4-AA3E-44B4-B5BD-D669652D29B3}" srcOrd="0" destOrd="0" presId="urn:microsoft.com/office/officeart/2005/8/layout/hierarchy2"/>
    <dgm:cxn modelId="{6D0E7DB8-A6B0-4800-A0F0-82E1E3D5DDD6}" type="presParOf" srcId="{3B20A77E-A047-41B3-8A8E-AFE5381BD771}" destId="{4BA149E2-E1BA-4DA2-A7BB-0FC8E456DCFA}" srcOrd="1" destOrd="0" presId="urn:microsoft.com/office/officeart/2005/8/layout/hierarchy2"/>
    <dgm:cxn modelId="{28146BBF-EFCA-4838-8E11-20DF19484595}" type="presParOf" srcId="{4BA149E2-E1BA-4DA2-A7BB-0FC8E456DCFA}" destId="{8C22505F-7219-4624-BBFE-20F24E3A5693}" srcOrd="0" destOrd="0" presId="urn:microsoft.com/office/officeart/2005/8/layout/hierarchy2"/>
    <dgm:cxn modelId="{FAD2C71D-3868-46E4-9FB8-DFDAAC561E91}" type="presParOf" srcId="{8C22505F-7219-4624-BBFE-20F24E3A5693}" destId="{D35E7DDF-A4DB-4B04-AAD4-6EE1CC7AB5EA}" srcOrd="0" destOrd="0" presId="urn:microsoft.com/office/officeart/2005/8/layout/hierarchy2"/>
    <dgm:cxn modelId="{371F76D0-EEF3-4490-A5B0-81FA756CF0F0}" type="presParOf" srcId="{4BA149E2-E1BA-4DA2-A7BB-0FC8E456DCFA}" destId="{30FF3970-E42F-47DC-8550-EB6FD9C6F478}" srcOrd="1" destOrd="0" presId="urn:microsoft.com/office/officeart/2005/8/layout/hierarchy2"/>
    <dgm:cxn modelId="{5C49733D-18ED-46D1-88EB-0FD0AB5D9B91}" type="presParOf" srcId="{30FF3970-E42F-47DC-8550-EB6FD9C6F478}" destId="{2A7231BB-3530-4D9A-B72B-6DEAE8B03047}" srcOrd="0" destOrd="0" presId="urn:microsoft.com/office/officeart/2005/8/layout/hierarchy2"/>
    <dgm:cxn modelId="{4075A362-BC71-4253-B774-20F53B3C9E36}" type="presParOf" srcId="{30FF3970-E42F-47DC-8550-EB6FD9C6F478}" destId="{29B5F3A0-3CE0-4BDD-BCD6-A4D935A9FC63}" srcOrd="1" destOrd="0" presId="urn:microsoft.com/office/officeart/2005/8/layout/hierarchy2"/>
    <dgm:cxn modelId="{DA7E0196-960F-4E6B-A21C-BC2C820856FF}" type="presParOf" srcId="{4BA149E2-E1BA-4DA2-A7BB-0FC8E456DCFA}" destId="{C054865A-F2D9-4505-AA72-35211B9AE020}" srcOrd="2" destOrd="0" presId="urn:microsoft.com/office/officeart/2005/8/layout/hierarchy2"/>
    <dgm:cxn modelId="{EB413B54-1C20-42D4-A7C1-7405141A9AAF}" type="presParOf" srcId="{C054865A-F2D9-4505-AA72-35211B9AE020}" destId="{390D7094-DE39-411A-8A61-5A23D5657F94}" srcOrd="0" destOrd="0" presId="urn:microsoft.com/office/officeart/2005/8/layout/hierarchy2"/>
    <dgm:cxn modelId="{2CFCBF8D-3E94-4BCA-A7C7-14213E1FEF2F}" type="presParOf" srcId="{4BA149E2-E1BA-4DA2-A7BB-0FC8E456DCFA}" destId="{BB85CBC6-D720-499B-AC95-8ECDB90A3E2F}" srcOrd="3" destOrd="0" presId="urn:microsoft.com/office/officeart/2005/8/layout/hierarchy2"/>
    <dgm:cxn modelId="{0C69662E-2833-4EDB-8383-FE90A64C8560}" type="presParOf" srcId="{BB85CBC6-D720-499B-AC95-8ECDB90A3E2F}" destId="{8EEB0F8A-FB32-4FF3-9769-5584C2457D08}" srcOrd="0" destOrd="0" presId="urn:microsoft.com/office/officeart/2005/8/layout/hierarchy2"/>
    <dgm:cxn modelId="{860A264D-9288-48BB-90B1-960658BBD445}" type="presParOf" srcId="{BB85CBC6-D720-499B-AC95-8ECDB90A3E2F}" destId="{16AD666F-9C20-4B95-AD8B-07A9ED8A885B}" srcOrd="1" destOrd="0" presId="urn:microsoft.com/office/officeart/2005/8/layout/hierarchy2"/>
    <dgm:cxn modelId="{2A39B118-DE1B-479B-9F21-FFD0215107BD}" type="presParOf" srcId="{5A3F1458-EB6D-4272-8914-AAB1938EC18B}" destId="{3594E102-5389-484B-952B-6D25927C9170}" srcOrd="2" destOrd="0" presId="urn:microsoft.com/office/officeart/2005/8/layout/hierarchy2"/>
    <dgm:cxn modelId="{21605CD0-028C-4304-86A6-F1EB3B1E6987}" type="presParOf" srcId="{3594E102-5389-484B-952B-6D25927C9170}" destId="{36FF18EB-5B20-4480-BCEF-726EADC36463}" srcOrd="0" destOrd="0" presId="urn:microsoft.com/office/officeart/2005/8/layout/hierarchy2"/>
    <dgm:cxn modelId="{059B3954-A9A6-4DC0-844A-ED617CD2BED1}" type="presParOf" srcId="{5A3F1458-EB6D-4272-8914-AAB1938EC18B}" destId="{A7AD1A49-4423-40D2-9AE1-9CAE4174E1AC}" srcOrd="3" destOrd="0" presId="urn:microsoft.com/office/officeart/2005/8/layout/hierarchy2"/>
    <dgm:cxn modelId="{0E4551B9-B2C0-461A-9C7C-017727D9EE20}" type="presParOf" srcId="{A7AD1A49-4423-40D2-9AE1-9CAE4174E1AC}" destId="{77A8E550-CA38-43D9-B299-7F58B3B08F0B}" srcOrd="0" destOrd="0" presId="urn:microsoft.com/office/officeart/2005/8/layout/hierarchy2"/>
    <dgm:cxn modelId="{F0E7DA15-6AFF-4106-B4D9-BCCC64088B15}" type="presParOf" srcId="{A7AD1A49-4423-40D2-9AE1-9CAE4174E1AC}" destId="{EC705CF7-EA3E-43A1-9DBD-44B23E1F3E86}" srcOrd="1" destOrd="0" presId="urn:microsoft.com/office/officeart/2005/8/layout/hierarchy2"/>
    <dgm:cxn modelId="{B861E830-FA01-45E5-9FB8-516225F8239C}" type="presParOf" srcId="{EC705CF7-EA3E-43A1-9DBD-44B23E1F3E86}" destId="{6704DA52-3FF2-4402-8B70-93012C17C7B5}" srcOrd="0" destOrd="0" presId="urn:microsoft.com/office/officeart/2005/8/layout/hierarchy2"/>
    <dgm:cxn modelId="{9D99E919-73DE-4575-8944-6C9946BD5DFD}" type="presParOf" srcId="{6704DA52-3FF2-4402-8B70-93012C17C7B5}" destId="{F04A526C-07C0-4B06-9873-8DA01AF2DB72}" srcOrd="0" destOrd="0" presId="urn:microsoft.com/office/officeart/2005/8/layout/hierarchy2"/>
    <dgm:cxn modelId="{EB0441F9-494E-445D-BED1-85544F9E3585}" type="presParOf" srcId="{EC705CF7-EA3E-43A1-9DBD-44B23E1F3E86}" destId="{DA1ED2E0-D520-4AC7-9E4A-7787EFA1950C}" srcOrd="1" destOrd="0" presId="urn:microsoft.com/office/officeart/2005/8/layout/hierarchy2"/>
    <dgm:cxn modelId="{034A64F0-5777-4DC5-A678-3AAD44FADD49}" type="presParOf" srcId="{DA1ED2E0-D520-4AC7-9E4A-7787EFA1950C}" destId="{EB5186A1-1ECE-4FB4-BC09-23A9D5AE66D8}" srcOrd="0" destOrd="0" presId="urn:microsoft.com/office/officeart/2005/8/layout/hierarchy2"/>
    <dgm:cxn modelId="{739C14EC-A851-4F10-9758-87FFC16B6374}" type="presParOf" srcId="{DA1ED2E0-D520-4AC7-9E4A-7787EFA1950C}" destId="{F3DACCB2-2046-4BB5-B1F0-AA5BB7D3BEC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27E526-22FA-4122-8117-80D109F8B53C}">
      <dsp:nvSpPr>
        <dsp:cNvPr id="0" name=""/>
        <dsp:cNvSpPr/>
      </dsp:nvSpPr>
      <dsp:spPr>
        <a:xfrm>
          <a:off x="196453" y="2815"/>
          <a:ext cx="3020466" cy="1812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Pasar el mensaje dentro de los propios actores estratégicos </a:t>
          </a:r>
          <a:endParaRPr lang="es-ES" sz="2400" kern="1200" dirty="0"/>
        </a:p>
      </dsp:txBody>
      <dsp:txXfrm>
        <a:off x="196453" y="2815"/>
        <a:ext cx="3020466" cy="1812280"/>
      </dsp:txXfrm>
    </dsp:sp>
    <dsp:sp modelId="{584188FF-805D-419E-8132-80927332201F}">
      <dsp:nvSpPr>
        <dsp:cNvPr id="0" name=""/>
        <dsp:cNvSpPr/>
      </dsp:nvSpPr>
      <dsp:spPr>
        <a:xfrm>
          <a:off x="3518966" y="2815"/>
          <a:ext cx="3020466" cy="1812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Crear una visión común y articulada del planeta </a:t>
          </a:r>
          <a:endParaRPr lang="es-ES" sz="2400" kern="1200" dirty="0"/>
        </a:p>
      </dsp:txBody>
      <dsp:txXfrm>
        <a:off x="3518966" y="2815"/>
        <a:ext cx="3020466" cy="1812280"/>
      </dsp:txXfrm>
    </dsp:sp>
    <dsp:sp modelId="{F2DD7592-D682-4492-A26D-A376F7941DAF}">
      <dsp:nvSpPr>
        <dsp:cNvPr id="0" name=""/>
        <dsp:cNvSpPr/>
      </dsp:nvSpPr>
      <dsp:spPr>
        <a:xfrm>
          <a:off x="6841480" y="2815"/>
          <a:ext cx="3020466" cy="1812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Crear acuerdos de cooperación entre grupos, países </a:t>
          </a:r>
          <a:r>
            <a:rPr lang="es-ES" sz="2400" kern="1200" dirty="0" smtClean="0"/>
            <a:t>e </a:t>
          </a:r>
          <a:r>
            <a:rPr lang="es-ES" sz="2400" kern="1200" dirty="0" smtClean="0"/>
            <a:t>investigadores</a:t>
          </a:r>
          <a:endParaRPr lang="es-ES" sz="6500" kern="1200" dirty="0"/>
        </a:p>
      </dsp:txBody>
      <dsp:txXfrm>
        <a:off x="6841480" y="2815"/>
        <a:ext cx="3020466" cy="1812280"/>
      </dsp:txXfrm>
    </dsp:sp>
    <dsp:sp modelId="{40BC2DDE-FC3A-4FE5-9C3C-4CF061B49D29}">
      <dsp:nvSpPr>
        <dsp:cNvPr id="0" name=""/>
        <dsp:cNvSpPr/>
      </dsp:nvSpPr>
      <dsp:spPr>
        <a:xfrm>
          <a:off x="196332" y="2119956"/>
          <a:ext cx="3020466" cy="1812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Educar a los jóvenes en edad escolar mediante programas y redes</a:t>
          </a:r>
          <a:endParaRPr lang="es-ES" sz="2400" kern="1200" dirty="0"/>
        </a:p>
      </dsp:txBody>
      <dsp:txXfrm>
        <a:off x="196332" y="2119956"/>
        <a:ext cx="3020466" cy="1812280"/>
      </dsp:txXfrm>
    </dsp:sp>
    <dsp:sp modelId="{AF08CF24-0C21-4651-9F9C-AE9671BA38B8}">
      <dsp:nvSpPr>
        <dsp:cNvPr id="0" name=""/>
        <dsp:cNvSpPr/>
      </dsp:nvSpPr>
      <dsp:spPr>
        <a:xfrm>
          <a:off x="3518966" y="2119956"/>
          <a:ext cx="3020466" cy="1812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Sensibilizar a la opinión pública </a:t>
          </a:r>
          <a:endParaRPr lang="es-ES" sz="2400" kern="1200" dirty="0"/>
        </a:p>
      </dsp:txBody>
      <dsp:txXfrm>
        <a:off x="3518966" y="2119956"/>
        <a:ext cx="3020466" cy="1812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782A7-DD8C-447C-A57D-3B8B023E23C3}">
      <dsp:nvSpPr>
        <dsp:cNvPr id="0" name=""/>
        <dsp:cNvSpPr/>
      </dsp:nvSpPr>
      <dsp:spPr>
        <a:xfrm>
          <a:off x="0" y="557582"/>
          <a:ext cx="10058399" cy="856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A845DB-91D2-4932-A4F0-29FC4B40331B}">
      <dsp:nvSpPr>
        <dsp:cNvPr id="0" name=""/>
        <dsp:cNvSpPr/>
      </dsp:nvSpPr>
      <dsp:spPr>
        <a:xfrm>
          <a:off x="502920" y="55742"/>
          <a:ext cx="7040880" cy="100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lvl="0" algn="l" defTabSz="1511300">
            <a:lnSpc>
              <a:spcPct val="90000"/>
            </a:lnSpc>
            <a:spcBef>
              <a:spcPct val="0"/>
            </a:spcBef>
            <a:spcAft>
              <a:spcPct val="35000"/>
            </a:spcAft>
          </a:pPr>
          <a:r>
            <a:rPr lang="es-ES" sz="3400" kern="1200" dirty="0" smtClean="0"/>
            <a:t>Razones Internas </a:t>
          </a:r>
          <a:endParaRPr lang="es-ES" sz="3400" kern="1200" dirty="0"/>
        </a:p>
      </dsp:txBody>
      <dsp:txXfrm>
        <a:off x="551916" y="104738"/>
        <a:ext cx="6942888" cy="905688"/>
      </dsp:txXfrm>
    </dsp:sp>
    <dsp:sp modelId="{834A819D-7D69-4B22-A14F-C9C59C74DE70}">
      <dsp:nvSpPr>
        <dsp:cNvPr id="0" name=""/>
        <dsp:cNvSpPr/>
      </dsp:nvSpPr>
      <dsp:spPr>
        <a:xfrm>
          <a:off x="0" y="2099822"/>
          <a:ext cx="10058399" cy="856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1D66AB-56B9-4EF9-A05B-61C2DE882CE9}">
      <dsp:nvSpPr>
        <dsp:cNvPr id="0" name=""/>
        <dsp:cNvSpPr/>
      </dsp:nvSpPr>
      <dsp:spPr>
        <a:xfrm>
          <a:off x="502920" y="1597982"/>
          <a:ext cx="7040880" cy="100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lvl="0" algn="l" defTabSz="1511300">
            <a:lnSpc>
              <a:spcPct val="90000"/>
            </a:lnSpc>
            <a:spcBef>
              <a:spcPct val="0"/>
            </a:spcBef>
            <a:spcAft>
              <a:spcPct val="35000"/>
            </a:spcAft>
          </a:pPr>
          <a:r>
            <a:rPr lang="es-ES" sz="3400" kern="1200" dirty="0" smtClean="0"/>
            <a:t>Razones Competitivas </a:t>
          </a:r>
          <a:endParaRPr lang="es-ES" sz="3400" kern="1200" dirty="0"/>
        </a:p>
      </dsp:txBody>
      <dsp:txXfrm>
        <a:off x="551916" y="1646978"/>
        <a:ext cx="6942888" cy="905688"/>
      </dsp:txXfrm>
    </dsp:sp>
    <dsp:sp modelId="{76CCB2E7-6910-4ADD-BE5E-3C8B5432A26D}">
      <dsp:nvSpPr>
        <dsp:cNvPr id="0" name=""/>
        <dsp:cNvSpPr/>
      </dsp:nvSpPr>
      <dsp:spPr>
        <a:xfrm>
          <a:off x="0" y="3642062"/>
          <a:ext cx="10058399" cy="856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939530-869C-4FEA-ABC7-99CC43439F3F}">
      <dsp:nvSpPr>
        <dsp:cNvPr id="0" name=""/>
        <dsp:cNvSpPr/>
      </dsp:nvSpPr>
      <dsp:spPr>
        <a:xfrm>
          <a:off x="502920" y="3140222"/>
          <a:ext cx="7040880" cy="100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lvl="0" algn="l" defTabSz="1511300">
            <a:lnSpc>
              <a:spcPct val="90000"/>
            </a:lnSpc>
            <a:spcBef>
              <a:spcPct val="0"/>
            </a:spcBef>
            <a:spcAft>
              <a:spcPct val="35000"/>
            </a:spcAft>
          </a:pPr>
          <a:r>
            <a:rPr lang="es-ES" sz="3400" kern="1200" dirty="0" smtClean="0"/>
            <a:t>Razones Estratégicas</a:t>
          </a:r>
          <a:endParaRPr lang="es-ES" sz="3400" kern="1200" dirty="0"/>
        </a:p>
      </dsp:txBody>
      <dsp:txXfrm>
        <a:off x="551916" y="3189218"/>
        <a:ext cx="6942888" cy="9056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8D919-2373-4B79-9D06-16DC53F9C1A7}">
      <dsp:nvSpPr>
        <dsp:cNvPr id="0" name=""/>
        <dsp:cNvSpPr/>
      </dsp:nvSpPr>
      <dsp:spPr>
        <a:xfrm rot="5400000">
          <a:off x="4615329" y="-518604"/>
          <a:ext cx="1697016" cy="2788233"/>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Tribunal Constitucional</a:t>
          </a:r>
          <a:endParaRPr lang="es-ES" sz="1000" kern="1200" dirty="0"/>
        </a:p>
      </dsp:txBody>
      <dsp:txXfrm rot="-5400000">
        <a:off x="4534426" y="309840"/>
        <a:ext cx="1858822" cy="1131344"/>
      </dsp:txXfrm>
    </dsp:sp>
    <dsp:sp modelId="{2C9A66BD-EDF8-473E-97CB-F86C3F75365A}">
      <dsp:nvSpPr>
        <dsp:cNvPr id="0" name=""/>
        <dsp:cNvSpPr/>
      </dsp:nvSpPr>
      <dsp:spPr>
        <a:xfrm>
          <a:off x="6246840" y="366406"/>
          <a:ext cx="1893869" cy="1018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endParaRPr lang="es-ES" sz="1700" kern="1200" dirty="0"/>
        </a:p>
      </dsp:txBody>
      <dsp:txXfrm>
        <a:off x="6246840" y="366406"/>
        <a:ext cx="1893869" cy="1018209"/>
      </dsp:txXfrm>
    </dsp:sp>
    <dsp:sp modelId="{BE736E73-BC54-4C8E-BA18-882CB30BE15D}">
      <dsp:nvSpPr>
        <dsp:cNvPr id="0" name=""/>
        <dsp:cNvSpPr/>
      </dsp:nvSpPr>
      <dsp:spPr>
        <a:xfrm rot="5400000">
          <a:off x="2040316" y="-161523"/>
          <a:ext cx="1747926" cy="2123113"/>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s-ES" sz="1800" kern="1200" dirty="0" smtClean="0"/>
            <a:t>Jefatura del Estado</a:t>
          </a:r>
          <a:endParaRPr lang="es-ES" sz="1800" kern="1200" dirty="0"/>
        </a:p>
      </dsp:txBody>
      <dsp:txXfrm rot="-5400000">
        <a:off x="2206575" y="317391"/>
        <a:ext cx="1415409" cy="1165284"/>
      </dsp:txXfrm>
    </dsp:sp>
    <dsp:sp modelId="{03223CB6-98D3-43F9-A32D-09F12FDA75D9}">
      <dsp:nvSpPr>
        <dsp:cNvPr id="0" name=""/>
        <dsp:cNvSpPr/>
      </dsp:nvSpPr>
      <dsp:spPr>
        <a:xfrm rot="5400000">
          <a:off x="3815016" y="1399861"/>
          <a:ext cx="1697016" cy="1883064"/>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kern="1200" dirty="0" smtClean="0"/>
            <a:t>Cortes Generales</a:t>
          </a:r>
          <a:endParaRPr lang="es-ES" sz="1700" kern="1200" dirty="0"/>
        </a:p>
      </dsp:txBody>
      <dsp:txXfrm rot="-5400000">
        <a:off x="4035836" y="1775721"/>
        <a:ext cx="1255376" cy="1131344"/>
      </dsp:txXfrm>
    </dsp:sp>
    <dsp:sp modelId="{D613DA9A-629E-40B7-B042-1AF2AFEAAD13}">
      <dsp:nvSpPr>
        <dsp:cNvPr id="0" name=""/>
        <dsp:cNvSpPr/>
      </dsp:nvSpPr>
      <dsp:spPr>
        <a:xfrm>
          <a:off x="2031452" y="1832289"/>
          <a:ext cx="1832777" cy="1018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r" defTabSz="755650">
            <a:lnSpc>
              <a:spcPct val="90000"/>
            </a:lnSpc>
            <a:spcBef>
              <a:spcPct val="0"/>
            </a:spcBef>
            <a:spcAft>
              <a:spcPct val="35000"/>
            </a:spcAft>
          </a:pPr>
          <a:endParaRPr lang="es-ES" sz="1700" kern="1200"/>
        </a:p>
      </dsp:txBody>
      <dsp:txXfrm>
        <a:off x="2031452" y="1832289"/>
        <a:ext cx="1832777" cy="1018209"/>
      </dsp:txXfrm>
    </dsp:sp>
    <dsp:sp modelId="{1056E9C4-0391-4942-B6E8-10E68042FB24}">
      <dsp:nvSpPr>
        <dsp:cNvPr id="0" name=""/>
        <dsp:cNvSpPr/>
      </dsp:nvSpPr>
      <dsp:spPr>
        <a:xfrm rot="5400000">
          <a:off x="6036533" y="1348629"/>
          <a:ext cx="1396033" cy="2011290"/>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s-ES" sz="1800" kern="1200" dirty="0" smtClean="0"/>
            <a:t>Instituciones Nacionales </a:t>
          </a:r>
          <a:endParaRPr lang="es-ES" sz="1800" kern="1200" dirty="0"/>
        </a:p>
      </dsp:txBody>
      <dsp:txXfrm rot="-5400000">
        <a:off x="6064120" y="1888929"/>
        <a:ext cx="1340860" cy="930689"/>
      </dsp:txXfrm>
    </dsp:sp>
    <dsp:sp modelId="{EDB96534-7F16-4577-AED8-926D0CEE3618}">
      <dsp:nvSpPr>
        <dsp:cNvPr id="0" name=""/>
        <dsp:cNvSpPr/>
      </dsp:nvSpPr>
      <dsp:spPr>
        <a:xfrm rot="5400000">
          <a:off x="5393276" y="2838737"/>
          <a:ext cx="1697016" cy="1889265"/>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kern="1200" dirty="0" smtClean="0"/>
            <a:t>Poder Judicial</a:t>
          </a:r>
          <a:endParaRPr lang="es-ES" sz="1700" kern="1200" dirty="0"/>
        </a:p>
      </dsp:txBody>
      <dsp:txXfrm rot="-5400000">
        <a:off x="5612029" y="3217698"/>
        <a:ext cx="1259510" cy="1131344"/>
      </dsp:txXfrm>
    </dsp:sp>
    <dsp:sp modelId="{00AAF9DB-A2DD-4E85-B229-C02502C46E81}">
      <dsp:nvSpPr>
        <dsp:cNvPr id="0" name=""/>
        <dsp:cNvSpPr/>
      </dsp:nvSpPr>
      <dsp:spPr>
        <a:xfrm>
          <a:off x="6246840" y="3272716"/>
          <a:ext cx="1893869" cy="1018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endParaRPr lang="es-ES" sz="1700" kern="1200"/>
        </a:p>
      </dsp:txBody>
      <dsp:txXfrm>
        <a:off x="6246840" y="3272716"/>
        <a:ext cx="1893869" cy="1018209"/>
      </dsp:txXfrm>
    </dsp:sp>
    <dsp:sp modelId="{5EB192C3-2F05-4A32-BED9-C57AF3954A46}">
      <dsp:nvSpPr>
        <dsp:cNvPr id="0" name=""/>
        <dsp:cNvSpPr/>
      </dsp:nvSpPr>
      <dsp:spPr>
        <a:xfrm rot="5400000">
          <a:off x="3020812" y="2604182"/>
          <a:ext cx="1697016" cy="2355277"/>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s-ES" sz="1700" kern="1200" dirty="0" smtClean="0"/>
            <a:t>Gobierno y Administración Central</a:t>
          </a:r>
          <a:endParaRPr lang="es-ES" sz="1700" kern="1200" dirty="0"/>
        </a:p>
      </dsp:txBody>
      <dsp:txXfrm rot="-5400000">
        <a:off x="3084228" y="3216148"/>
        <a:ext cx="1570185" cy="11313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876DB-1ADE-45A9-A67F-CF4BED919373}">
      <dsp:nvSpPr>
        <dsp:cNvPr id="0" name=""/>
        <dsp:cNvSpPr/>
      </dsp:nvSpPr>
      <dsp:spPr>
        <a:xfrm>
          <a:off x="3143" y="38353"/>
          <a:ext cx="3064668" cy="9097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s-ES" sz="2500" kern="1200" dirty="0" smtClean="0"/>
            <a:t>Otros operadores institucionales</a:t>
          </a:r>
          <a:endParaRPr lang="es-ES" sz="2500" kern="1200" dirty="0"/>
        </a:p>
      </dsp:txBody>
      <dsp:txXfrm>
        <a:off x="3143" y="38353"/>
        <a:ext cx="3064668" cy="909700"/>
      </dsp:txXfrm>
    </dsp:sp>
    <dsp:sp modelId="{1462DA36-E5D5-4D67-973E-7E70BBC928D7}">
      <dsp:nvSpPr>
        <dsp:cNvPr id="0" name=""/>
        <dsp:cNvSpPr/>
      </dsp:nvSpPr>
      <dsp:spPr>
        <a:xfrm>
          <a:off x="3143" y="948054"/>
          <a:ext cx="3064668" cy="39030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s-ES" sz="2500" kern="1200" dirty="0" smtClean="0"/>
            <a:t>420 fundaciones en España y una cifra determinada de asociaciones y ONG</a:t>
          </a:r>
          <a:endParaRPr lang="es-ES" sz="2500" kern="1200" dirty="0"/>
        </a:p>
        <a:p>
          <a:pPr marL="228600" lvl="1" indent="-228600" algn="l" defTabSz="1111250">
            <a:lnSpc>
              <a:spcPct val="90000"/>
            </a:lnSpc>
            <a:spcBef>
              <a:spcPct val="0"/>
            </a:spcBef>
            <a:spcAft>
              <a:spcPct val="15000"/>
            </a:spcAft>
            <a:buChar char="••"/>
          </a:pPr>
          <a:endParaRPr lang="es-ES" sz="2500" kern="1200" dirty="0"/>
        </a:p>
      </dsp:txBody>
      <dsp:txXfrm>
        <a:off x="3143" y="948054"/>
        <a:ext cx="3064668" cy="3903046"/>
      </dsp:txXfrm>
    </dsp:sp>
    <dsp:sp modelId="{D21D8291-638C-4879-986A-E70AC390D808}">
      <dsp:nvSpPr>
        <dsp:cNvPr id="0" name=""/>
        <dsp:cNvSpPr/>
      </dsp:nvSpPr>
      <dsp:spPr>
        <a:xfrm>
          <a:off x="3496865" y="38353"/>
          <a:ext cx="3064668" cy="9097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s-ES" sz="2500" kern="1200" dirty="0" smtClean="0"/>
            <a:t>Otras Empresariales</a:t>
          </a:r>
          <a:endParaRPr lang="es-ES" sz="2500" kern="1200" dirty="0"/>
        </a:p>
      </dsp:txBody>
      <dsp:txXfrm>
        <a:off x="3496865" y="38353"/>
        <a:ext cx="3064668" cy="909700"/>
      </dsp:txXfrm>
    </dsp:sp>
    <dsp:sp modelId="{A52E26D7-7230-417C-986C-547F34203E82}">
      <dsp:nvSpPr>
        <dsp:cNvPr id="0" name=""/>
        <dsp:cNvSpPr/>
      </dsp:nvSpPr>
      <dsp:spPr>
        <a:xfrm>
          <a:off x="3496865" y="948054"/>
          <a:ext cx="3064668" cy="39030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s-ES" sz="2500" kern="1200" dirty="0" smtClean="0"/>
            <a:t>Dato de la DIRCOM, de que un 82,7% de las empresas consultadas tienen uno o varios responsables de comunicación </a:t>
          </a:r>
          <a:endParaRPr lang="es-ES" sz="2500" kern="1200" dirty="0"/>
        </a:p>
        <a:p>
          <a:pPr marL="228600" lvl="1" indent="-228600" algn="l" defTabSz="1111250">
            <a:lnSpc>
              <a:spcPct val="90000"/>
            </a:lnSpc>
            <a:spcBef>
              <a:spcPct val="0"/>
            </a:spcBef>
            <a:spcAft>
              <a:spcPct val="15000"/>
            </a:spcAft>
            <a:buChar char="••"/>
          </a:pPr>
          <a:endParaRPr lang="es-ES" sz="2500" kern="1200" dirty="0"/>
        </a:p>
      </dsp:txBody>
      <dsp:txXfrm>
        <a:off x="3496865" y="948054"/>
        <a:ext cx="3064668" cy="3903046"/>
      </dsp:txXfrm>
    </dsp:sp>
    <dsp:sp modelId="{5F046299-D102-4077-B213-C4FF00F371EC}">
      <dsp:nvSpPr>
        <dsp:cNvPr id="0" name=""/>
        <dsp:cNvSpPr/>
      </dsp:nvSpPr>
      <dsp:spPr>
        <a:xfrm>
          <a:off x="6990588" y="38353"/>
          <a:ext cx="3064668" cy="9097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s-ES" sz="2500" kern="1200" dirty="0" smtClean="0"/>
            <a:t>Los sistemas </a:t>
          </a:r>
          <a:endParaRPr lang="es-ES" sz="2500" kern="1200" dirty="0"/>
        </a:p>
      </dsp:txBody>
      <dsp:txXfrm>
        <a:off x="6990588" y="38353"/>
        <a:ext cx="3064668" cy="909700"/>
      </dsp:txXfrm>
    </dsp:sp>
    <dsp:sp modelId="{C4FCF7D1-6761-412E-8E05-C8A94F10EA64}">
      <dsp:nvSpPr>
        <dsp:cNvPr id="0" name=""/>
        <dsp:cNvSpPr/>
      </dsp:nvSpPr>
      <dsp:spPr>
        <a:xfrm>
          <a:off x="6990588" y="948054"/>
          <a:ext cx="3064668" cy="390304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s-ES" sz="2500" kern="1200" dirty="0" smtClean="0"/>
            <a:t>49,6% dedicado a los medios convencionales</a:t>
          </a:r>
          <a:endParaRPr lang="es-ES" sz="2500" kern="1200" dirty="0"/>
        </a:p>
        <a:p>
          <a:pPr marL="228600" lvl="1" indent="-228600" algn="l" defTabSz="1111250">
            <a:lnSpc>
              <a:spcPct val="90000"/>
            </a:lnSpc>
            <a:spcBef>
              <a:spcPct val="0"/>
            </a:spcBef>
            <a:spcAft>
              <a:spcPct val="15000"/>
            </a:spcAft>
            <a:buChar char="••"/>
          </a:pPr>
          <a:r>
            <a:rPr lang="es-ES" sz="2500" kern="1200" dirty="0" smtClean="0"/>
            <a:t>50,4% dedicado a los medios no convencionales</a:t>
          </a:r>
          <a:endParaRPr lang="es-ES" sz="2500" kern="1200" dirty="0"/>
        </a:p>
      </dsp:txBody>
      <dsp:txXfrm>
        <a:off x="6990588" y="948054"/>
        <a:ext cx="3064668" cy="39030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39865-5730-4C28-ADB5-4044C8AA52B2}">
      <dsp:nvSpPr>
        <dsp:cNvPr id="0" name=""/>
        <dsp:cNvSpPr/>
      </dsp:nvSpPr>
      <dsp:spPr>
        <a:xfrm>
          <a:off x="0" y="270925"/>
          <a:ext cx="10058399" cy="3261616"/>
        </a:xfrm>
        <a:prstGeom prst="right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860D17-E4F1-4F10-9885-D708C7BC7FBE}">
      <dsp:nvSpPr>
        <dsp:cNvPr id="0" name=""/>
        <dsp:cNvSpPr/>
      </dsp:nvSpPr>
      <dsp:spPr>
        <a:xfrm>
          <a:off x="6644233" y="1150714"/>
          <a:ext cx="2431107" cy="1630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lvl="0" algn="ctr" defTabSz="800100">
            <a:lnSpc>
              <a:spcPct val="90000"/>
            </a:lnSpc>
            <a:spcBef>
              <a:spcPct val="0"/>
            </a:spcBef>
            <a:spcAft>
              <a:spcPct val="35000"/>
            </a:spcAft>
          </a:pPr>
          <a:r>
            <a:rPr lang="es-EC" sz="1800" kern="1200" dirty="0" smtClean="0"/>
            <a:t>¿Qué conocimiento necesitamos?</a:t>
          </a:r>
        </a:p>
        <a:p>
          <a:pPr lvl="0" algn="ctr" defTabSz="800100">
            <a:lnSpc>
              <a:spcPct val="90000"/>
            </a:lnSpc>
            <a:spcBef>
              <a:spcPct val="0"/>
            </a:spcBef>
            <a:spcAft>
              <a:spcPct val="35000"/>
            </a:spcAft>
          </a:pPr>
          <a:r>
            <a:rPr lang="es-EC" sz="1800" kern="1200" dirty="0" smtClean="0"/>
            <a:t>¿Cuál sería el modelo ideal?</a:t>
          </a:r>
          <a:endParaRPr lang="es-ES" sz="1800" kern="1200" dirty="0"/>
        </a:p>
      </dsp:txBody>
      <dsp:txXfrm>
        <a:off x="6644233" y="1150714"/>
        <a:ext cx="2431107" cy="1630808"/>
      </dsp:txXfrm>
    </dsp:sp>
    <dsp:sp modelId="{9F0A0E59-9D43-403B-91E0-57B15FA23724}">
      <dsp:nvSpPr>
        <dsp:cNvPr id="0" name=""/>
        <dsp:cNvSpPr/>
      </dsp:nvSpPr>
      <dsp:spPr>
        <a:xfrm>
          <a:off x="3726904" y="1150714"/>
          <a:ext cx="2431107" cy="1630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lvl="0" algn="ctr" defTabSz="800100">
            <a:lnSpc>
              <a:spcPct val="90000"/>
            </a:lnSpc>
            <a:spcBef>
              <a:spcPct val="0"/>
            </a:spcBef>
            <a:spcAft>
              <a:spcPct val="35000"/>
            </a:spcAft>
          </a:pPr>
          <a:r>
            <a:rPr lang="es-EC" sz="1800" kern="1200" dirty="0" smtClean="0"/>
            <a:t>¿Qué conocimientos necesitamos los comunicadores para hacer ese necesario transito?</a:t>
          </a:r>
          <a:endParaRPr lang="es-ES" sz="1800" kern="1200" dirty="0"/>
        </a:p>
      </dsp:txBody>
      <dsp:txXfrm>
        <a:off x="3726904" y="1150714"/>
        <a:ext cx="2431107" cy="1630808"/>
      </dsp:txXfrm>
    </dsp:sp>
    <dsp:sp modelId="{2D792E4E-A93C-4EEC-8DF7-BC1E648ED796}">
      <dsp:nvSpPr>
        <dsp:cNvPr id="0" name=""/>
        <dsp:cNvSpPr/>
      </dsp:nvSpPr>
      <dsp:spPr>
        <a:xfrm>
          <a:off x="809575" y="1150714"/>
          <a:ext cx="2431107" cy="1630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lvl="0" algn="ctr" defTabSz="800100">
            <a:lnSpc>
              <a:spcPct val="90000"/>
            </a:lnSpc>
            <a:spcBef>
              <a:spcPct val="0"/>
            </a:spcBef>
            <a:spcAft>
              <a:spcPct val="35000"/>
            </a:spcAft>
          </a:pPr>
          <a:r>
            <a:rPr lang="es-ES" sz="1800" kern="1200" dirty="0" smtClean="0"/>
            <a:t>Se debe formular tres preguntas</a:t>
          </a:r>
          <a:endParaRPr lang="es-ES" sz="1800" kern="1200" dirty="0"/>
        </a:p>
      </dsp:txBody>
      <dsp:txXfrm>
        <a:off x="809575" y="1150714"/>
        <a:ext cx="2431107" cy="16308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FEB90-350D-4DE8-9088-B02E27C92F63}">
      <dsp:nvSpPr>
        <dsp:cNvPr id="0" name=""/>
        <dsp:cNvSpPr/>
      </dsp:nvSpPr>
      <dsp:spPr>
        <a:xfrm>
          <a:off x="113903" y="0"/>
          <a:ext cx="9830592" cy="3932237"/>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B37DBF-A46E-4366-B87F-115C3BB7C0EC}">
      <dsp:nvSpPr>
        <dsp:cNvPr id="0" name=""/>
        <dsp:cNvSpPr/>
      </dsp:nvSpPr>
      <dsp:spPr>
        <a:xfrm>
          <a:off x="1293574" y="718604"/>
          <a:ext cx="3244095" cy="1865870"/>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lvl="0" algn="just" defTabSz="889000">
            <a:lnSpc>
              <a:spcPct val="90000"/>
            </a:lnSpc>
            <a:spcBef>
              <a:spcPct val="0"/>
            </a:spcBef>
            <a:spcAft>
              <a:spcPct val="35000"/>
            </a:spcAft>
          </a:pPr>
          <a:r>
            <a:rPr lang="es-ES" sz="2000" kern="1200" dirty="0" smtClean="0"/>
            <a:t>La experiencia del profesional del pasado puede que funcione, pero puede también que esté perdiendo competitividad</a:t>
          </a:r>
          <a:endParaRPr lang="es-ES" sz="2000" kern="1200" dirty="0"/>
        </a:p>
      </dsp:txBody>
      <dsp:txXfrm>
        <a:off x="1293574" y="718604"/>
        <a:ext cx="3244095" cy="1865870"/>
      </dsp:txXfrm>
    </dsp:sp>
    <dsp:sp modelId="{6667FD3A-7094-40AF-A34A-DAF242714BE2}">
      <dsp:nvSpPr>
        <dsp:cNvPr id="0" name=""/>
        <dsp:cNvSpPr/>
      </dsp:nvSpPr>
      <dsp:spPr>
        <a:xfrm>
          <a:off x="5029199" y="1317299"/>
          <a:ext cx="3833931" cy="192679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lvl="0" algn="just" defTabSz="889000">
            <a:lnSpc>
              <a:spcPct val="90000"/>
            </a:lnSpc>
            <a:spcBef>
              <a:spcPct val="0"/>
            </a:spcBef>
            <a:spcAft>
              <a:spcPct val="35000"/>
            </a:spcAft>
          </a:pPr>
          <a:r>
            <a:rPr lang="es-ES" sz="2000" kern="1200" dirty="0" smtClean="0"/>
            <a:t>El conocimiento del método nos permite discernir entre la experiencia y los criterios científicos</a:t>
          </a:r>
          <a:endParaRPr lang="es-ES" sz="2000" kern="1200" dirty="0"/>
        </a:p>
      </dsp:txBody>
      <dsp:txXfrm>
        <a:off x="5029199" y="1317299"/>
        <a:ext cx="3833931" cy="19267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AEA3C-AC32-43C3-9B28-0399CDCFCCDE}">
      <dsp:nvSpPr>
        <dsp:cNvPr id="0" name=""/>
        <dsp:cNvSpPr/>
      </dsp:nvSpPr>
      <dsp:spPr>
        <a:xfrm>
          <a:off x="4940" y="1362661"/>
          <a:ext cx="2160264" cy="1296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t>Individuo</a:t>
          </a:r>
          <a:endParaRPr lang="es-ES" sz="2000" kern="1200" dirty="0"/>
        </a:p>
      </dsp:txBody>
      <dsp:txXfrm>
        <a:off x="42903" y="1400624"/>
        <a:ext cx="2084338" cy="1220232"/>
      </dsp:txXfrm>
    </dsp:sp>
    <dsp:sp modelId="{EBA2B170-3D1C-472B-9858-15732C49F2B7}">
      <dsp:nvSpPr>
        <dsp:cNvPr id="0" name=""/>
        <dsp:cNvSpPr/>
      </dsp:nvSpPr>
      <dsp:spPr>
        <a:xfrm>
          <a:off x="2381231" y="1742868"/>
          <a:ext cx="457976" cy="535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2381231" y="1850017"/>
        <a:ext cx="320583" cy="321447"/>
      </dsp:txXfrm>
    </dsp:sp>
    <dsp:sp modelId="{46833C62-11D5-4F80-8DF3-D44EB648C707}">
      <dsp:nvSpPr>
        <dsp:cNvPr id="0" name=""/>
        <dsp:cNvSpPr/>
      </dsp:nvSpPr>
      <dsp:spPr>
        <a:xfrm>
          <a:off x="3029310" y="1362661"/>
          <a:ext cx="2160264" cy="1296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t>Comunicación </a:t>
          </a:r>
          <a:endParaRPr lang="es-ES" sz="2000" kern="1200" dirty="0"/>
        </a:p>
      </dsp:txBody>
      <dsp:txXfrm>
        <a:off x="3067273" y="1400624"/>
        <a:ext cx="2084338" cy="1220232"/>
      </dsp:txXfrm>
    </dsp:sp>
    <dsp:sp modelId="{823B35F7-3123-4D7F-96FB-5F68677C65FA}">
      <dsp:nvSpPr>
        <dsp:cNvPr id="0" name=""/>
        <dsp:cNvSpPr/>
      </dsp:nvSpPr>
      <dsp:spPr>
        <a:xfrm>
          <a:off x="5405601" y="1742868"/>
          <a:ext cx="457976" cy="535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5405601" y="1850017"/>
        <a:ext cx="320583" cy="321447"/>
      </dsp:txXfrm>
    </dsp:sp>
    <dsp:sp modelId="{EBDEF79F-7853-4847-8FD5-DB4623025187}">
      <dsp:nvSpPr>
        <dsp:cNvPr id="0" name=""/>
        <dsp:cNvSpPr/>
      </dsp:nvSpPr>
      <dsp:spPr>
        <a:xfrm>
          <a:off x="6053680" y="1362661"/>
          <a:ext cx="2160264" cy="1296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t>Cultura</a:t>
          </a:r>
          <a:endParaRPr lang="es-ES" sz="2000" kern="1200" dirty="0"/>
        </a:p>
      </dsp:txBody>
      <dsp:txXfrm>
        <a:off x="6091643" y="1400624"/>
        <a:ext cx="2084338" cy="1220232"/>
      </dsp:txXfrm>
    </dsp:sp>
    <dsp:sp modelId="{A4B2615D-7E3E-4059-ABF1-B1AB5BEC71A6}">
      <dsp:nvSpPr>
        <dsp:cNvPr id="0" name=""/>
        <dsp:cNvSpPr/>
      </dsp:nvSpPr>
      <dsp:spPr>
        <a:xfrm>
          <a:off x="8429971" y="1742868"/>
          <a:ext cx="457976" cy="535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8429971" y="1850017"/>
        <a:ext cx="320583" cy="321447"/>
      </dsp:txXfrm>
    </dsp:sp>
    <dsp:sp modelId="{E9A25A15-A49E-437F-8D66-933B2EF7E677}">
      <dsp:nvSpPr>
        <dsp:cNvPr id="0" name=""/>
        <dsp:cNvSpPr/>
      </dsp:nvSpPr>
      <dsp:spPr>
        <a:xfrm>
          <a:off x="9078050" y="1362661"/>
          <a:ext cx="2160264" cy="1296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t>Comunidad</a:t>
          </a:r>
          <a:endParaRPr lang="es-ES" sz="2000" kern="1200" dirty="0"/>
        </a:p>
      </dsp:txBody>
      <dsp:txXfrm>
        <a:off x="9116013" y="1400624"/>
        <a:ext cx="2084338" cy="12202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C485C2-E69F-4F50-96F7-471F30D38CC8}">
      <dsp:nvSpPr>
        <dsp:cNvPr id="0" name=""/>
        <dsp:cNvSpPr/>
      </dsp:nvSpPr>
      <dsp:spPr>
        <a:xfrm>
          <a:off x="0" y="25718"/>
          <a:ext cx="10058399" cy="1029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s-ES" sz="3400" kern="1200" dirty="0" smtClean="0"/>
            <a:t>La </a:t>
          </a:r>
          <a:r>
            <a:rPr lang="es-ES" sz="2800" kern="1200" dirty="0" smtClean="0"/>
            <a:t>concepción</a:t>
          </a:r>
          <a:r>
            <a:rPr lang="es-ES" sz="3400" kern="1200" dirty="0" smtClean="0"/>
            <a:t> de la empresa</a:t>
          </a:r>
          <a:endParaRPr lang="es-ES" sz="3400" kern="1200" dirty="0"/>
        </a:p>
      </dsp:txBody>
      <dsp:txXfrm>
        <a:off x="50261" y="75979"/>
        <a:ext cx="9957877" cy="929078"/>
      </dsp:txXfrm>
    </dsp:sp>
    <dsp:sp modelId="{AAF08452-837A-4ACF-BD7B-79BEF37E0990}">
      <dsp:nvSpPr>
        <dsp:cNvPr id="0" name=""/>
        <dsp:cNvSpPr/>
      </dsp:nvSpPr>
      <dsp:spPr>
        <a:xfrm>
          <a:off x="0" y="1055318"/>
          <a:ext cx="10058399"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69850" rIns="391160" bIns="69850" numCol="1" spcCol="1270" anchor="t" anchorCtr="0">
          <a:noAutofit/>
        </a:bodyPr>
        <a:lstStyle/>
        <a:p>
          <a:pPr marL="285750" lvl="1" indent="-285750" algn="l" defTabSz="1911350">
            <a:lnSpc>
              <a:spcPct val="90000"/>
            </a:lnSpc>
            <a:spcBef>
              <a:spcPct val="0"/>
            </a:spcBef>
            <a:spcAft>
              <a:spcPct val="20000"/>
            </a:spcAft>
            <a:buChar char="••"/>
          </a:pPr>
          <a:endParaRPr lang="es-ES" sz="4300" kern="1200"/>
        </a:p>
      </dsp:txBody>
      <dsp:txXfrm>
        <a:off x="0" y="1055318"/>
        <a:ext cx="10058399" cy="910800"/>
      </dsp:txXfrm>
    </dsp:sp>
    <dsp:sp modelId="{D115E0AF-097A-4C1D-89DE-6F2676CEAA73}">
      <dsp:nvSpPr>
        <dsp:cNvPr id="0" name=""/>
        <dsp:cNvSpPr/>
      </dsp:nvSpPr>
      <dsp:spPr>
        <a:xfrm>
          <a:off x="0" y="1966118"/>
          <a:ext cx="10058399" cy="1029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s-ES" sz="3400" kern="1200" dirty="0" smtClean="0"/>
            <a:t>La </a:t>
          </a:r>
          <a:r>
            <a:rPr lang="es-ES" sz="2800" kern="1200" dirty="0" smtClean="0"/>
            <a:t>forma</a:t>
          </a:r>
          <a:r>
            <a:rPr lang="es-ES" sz="3400" kern="1200" dirty="0" smtClean="0"/>
            <a:t> en la que se coordina en el entorno</a:t>
          </a:r>
          <a:endParaRPr lang="es-ES" sz="3400" kern="1200" dirty="0"/>
        </a:p>
      </dsp:txBody>
      <dsp:txXfrm>
        <a:off x="50261" y="2016379"/>
        <a:ext cx="9957877" cy="929078"/>
      </dsp:txXfrm>
    </dsp:sp>
    <dsp:sp modelId="{D2CD6E67-A2FE-4806-B954-67EFAA903CCE}">
      <dsp:nvSpPr>
        <dsp:cNvPr id="0" name=""/>
        <dsp:cNvSpPr/>
      </dsp:nvSpPr>
      <dsp:spPr>
        <a:xfrm>
          <a:off x="0" y="2995718"/>
          <a:ext cx="10058399"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69850" rIns="391160" bIns="69850" numCol="1" spcCol="1270" anchor="t" anchorCtr="0">
          <a:noAutofit/>
        </a:bodyPr>
        <a:lstStyle/>
        <a:p>
          <a:pPr marL="285750" lvl="1" indent="-285750" algn="l" defTabSz="1911350">
            <a:lnSpc>
              <a:spcPct val="90000"/>
            </a:lnSpc>
            <a:spcBef>
              <a:spcPct val="0"/>
            </a:spcBef>
            <a:spcAft>
              <a:spcPct val="20000"/>
            </a:spcAft>
            <a:buChar char="••"/>
          </a:pPr>
          <a:endParaRPr lang="es-ES" sz="4300" kern="1200"/>
        </a:p>
      </dsp:txBody>
      <dsp:txXfrm>
        <a:off x="0" y="2995718"/>
        <a:ext cx="10058399" cy="910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A9798D-CA49-4E4D-833D-8409B3E23024}">
      <dsp:nvSpPr>
        <dsp:cNvPr id="0" name=""/>
        <dsp:cNvSpPr/>
      </dsp:nvSpPr>
      <dsp:spPr>
        <a:xfrm>
          <a:off x="0" y="120273"/>
          <a:ext cx="10058399"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ES" sz="3600" kern="1200" dirty="0" smtClean="0"/>
            <a:t>La capacidad de coordinar dentro de la empresa</a:t>
          </a:r>
          <a:endParaRPr lang="es-ES" sz="3600" kern="1200" dirty="0"/>
        </a:p>
      </dsp:txBody>
      <dsp:txXfrm>
        <a:off x="69908" y="190181"/>
        <a:ext cx="9918583" cy="1292264"/>
      </dsp:txXfrm>
    </dsp:sp>
    <dsp:sp modelId="{CC474BC6-E7EC-4C03-B031-8215EF3A80C8}">
      <dsp:nvSpPr>
        <dsp:cNvPr id="0" name=""/>
        <dsp:cNvSpPr/>
      </dsp:nvSpPr>
      <dsp:spPr>
        <a:xfrm>
          <a:off x="0" y="1552353"/>
          <a:ext cx="10058399"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45720" rIns="256032" bIns="45720" numCol="1" spcCol="1270" anchor="t" anchorCtr="0">
          <a:noAutofit/>
        </a:bodyPr>
        <a:lstStyle/>
        <a:p>
          <a:pPr marL="285750" lvl="1" indent="-285750" algn="l" defTabSz="1244600">
            <a:lnSpc>
              <a:spcPct val="90000"/>
            </a:lnSpc>
            <a:spcBef>
              <a:spcPct val="0"/>
            </a:spcBef>
            <a:spcAft>
              <a:spcPct val="20000"/>
            </a:spcAft>
            <a:buChar char="••"/>
          </a:pPr>
          <a:endParaRPr lang="es-ES" sz="2800" kern="1200"/>
        </a:p>
      </dsp:txBody>
      <dsp:txXfrm>
        <a:off x="0" y="1552353"/>
        <a:ext cx="10058399" cy="596160"/>
      </dsp:txXfrm>
    </dsp:sp>
    <dsp:sp modelId="{7A2FA021-9A3A-4CC5-A3D3-B593BEEF3FC8}">
      <dsp:nvSpPr>
        <dsp:cNvPr id="0" name=""/>
        <dsp:cNvSpPr/>
      </dsp:nvSpPr>
      <dsp:spPr>
        <a:xfrm>
          <a:off x="0" y="2148513"/>
          <a:ext cx="10058399"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ES" sz="3600" kern="1200" dirty="0" smtClean="0"/>
            <a:t>Reducir costes de coordinación mediante la motivación y la integración de personas</a:t>
          </a:r>
          <a:endParaRPr lang="es-ES" sz="3600" kern="1200" dirty="0"/>
        </a:p>
      </dsp:txBody>
      <dsp:txXfrm>
        <a:off x="69908" y="2218421"/>
        <a:ext cx="9918583" cy="1292264"/>
      </dsp:txXfrm>
    </dsp:sp>
    <dsp:sp modelId="{7D1FCF73-18EB-40F1-B841-2BEF5625A57A}">
      <dsp:nvSpPr>
        <dsp:cNvPr id="0" name=""/>
        <dsp:cNvSpPr/>
      </dsp:nvSpPr>
      <dsp:spPr>
        <a:xfrm>
          <a:off x="0" y="3580593"/>
          <a:ext cx="10058399"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45720" rIns="256032" bIns="45720" numCol="1" spcCol="1270" anchor="t" anchorCtr="0">
          <a:noAutofit/>
        </a:bodyPr>
        <a:lstStyle/>
        <a:p>
          <a:pPr marL="285750" lvl="1" indent="-285750" algn="l" defTabSz="1244600">
            <a:lnSpc>
              <a:spcPct val="90000"/>
            </a:lnSpc>
            <a:spcBef>
              <a:spcPct val="0"/>
            </a:spcBef>
            <a:spcAft>
              <a:spcPct val="20000"/>
            </a:spcAft>
            <a:buChar char="••"/>
          </a:pPr>
          <a:endParaRPr lang="es-ES" sz="2800" kern="1200"/>
        </a:p>
      </dsp:txBody>
      <dsp:txXfrm>
        <a:off x="0" y="3580593"/>
        <a:ext cx="10058399" cy="5961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A95B1-F1DA-4E38-892C-12DD17E8B11C}">
      <dsp:nvSpPr>
        <dsp:cNvPr id="0" name=""/>
        <dsp:cNvSpPr/>
      </dsp:nvSpPr>
      <dsp:spPr>
        <a:xfrm rot="16200000">
          <a:off x="1470972" y="1664912"/>
          <a:ext cx="3612213" cy="2166464"/>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127000" rIns="114300" bIns="127000" numCol="1" spcCol="1270" anchor="t" anchorCtr="0">
          <a:noAutofit/>
        </a:bodyPr>
        <a:lstStyle/>
        <a:p>
          <a:pPr lvl="0" algn="ctr" defTabSz="889000">
            <a:lnSpc>
              <a:spcPct val="90000"/>
            </a:lnSpc>
            <a:spcBef>
              <a:spcPct val="0"/>
            </a:spcBef>
            <a:spcAft>
              <a:spcPct val="35000"/>
            </a:spcAft>
          </a:pPr>
          <a:endParaRPr lang="es-ES" sz="2000" kern="1200" dirty="0" smtClean="0"/>
        </a:p>
        <a:p>
          <a:pPr lvl="0" algn="ctr" defTabSz="889000">
            <a:lnSpc>
              <a:spcPct val="90000"/>
            </a:lnSpc>
            <a:spcBef>
              <a:spcPct val="0"/>
            </a:spcBef>
            <a:spcAft>
              <a:spcPct val="35000"/>
            </a:spcAft>
          </a:pPr>
          <a:endParaRPr lang="es-ES" sz="2000" kern="1200" dirty="0" smtClean="0"/>
        </a:p>
        <a:p>
          <a:pPr lvl="0" algn="ctr" defTabSz="889000">
            <a:lnSpc>
              <a:spcPct val="90000"/>
            </a:lnSpc>
            <a:spcBef>
              <a:spcPct val="0"/>
            </a:spcBef>
            <a:spcAft>
              <a:spcPct val="35000"/>
            </a:spcAft>
          </a:pPr>
          <a:endParaRPr lang="es-ES" sz="2000" kern="1200" dirty="0" smtClean="0"/>
        </a:p>
        <a:p>
          <a:pPr lvl="0" algn="ctr" defTabSz="889000">
            <a:lnSpc>
              <a:spcPct val="90000"/>
            </a:lnSpc>
            <a:spcBef>
              <a:spcPct val="0"/>
            </a:spcBef>
            <a:spcAft>
              <a:spcPct val="35000"/>
            </a:spcAft>
          </a:pPr>
          <a:r>
            <a:rPr lang="es-ES" sz="2000" kern="1200" dirty="0" smtClean="0">
              <a:solidFill>
                <a:schemeClr val="bg1"/>
              </a:solidFill>
            </a:rPr>
            <a:t>Reglas Hermenéuticas</a:t>
          </a:r>
          <a:endParaRPr lang="es-ES" sz="2000" kern="1200" dirty="0">
            <a:solidFill>
              <a:schemeClr val="bg1"/>
            </a:solidFill>
          </a:endParaRPr>
        </a:p>
      </dsp:txBody>
      <dsp:txXfrm rot="5400000">
        <a:off x="2299624" y="1047815"/>
        <a:ext cx="2060687" cy="3400659"/>
      </dsp:txXfrm>
    </dsp:sp>
    <dsp:sp modelId="{14C715BB-E2C9-4E65-90F1-153B3473D48D}">
      <dsp:nvSpPr>
        <dsp:cNvPr id="0" name=""/>
        <dsp:cNvSpPr/>
      </dsp:nvSpPr>
      <dsp:spPr>
        <a:xfrm rot="5400000">
          <a:off x="3767683" y="1668561"/>
          <a:ext cx="3533210" cy="2159166"/>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27000" rIns="76200" bIns="127000" numCol="1" spcCol="1270" anchor="t" anchorCtr="0">
          <a:noAutofit/>
        </a:bodyPr>
        <a:lstStyle/>
        <a:p>
          <a:pPr lvl="0" algn="ctr" defTabSz="889000">
            <a:lnSpc>
              <a:spcPct val="90000"/>
            </a:lnSpc>
            <a:spcBef>
              <a:spcPct val="0"/>
            </a:spcBef>
            <a:spcAft>
              <a:spcPct val="35000"/>
            </a:spcAft>
          </a:pPr>
          <a:endParaRPr lang="es-ES" sz="2000" kern="1200" dirty="0" smtClean="0"/>
        </a:p>
        <a:p>
          <a:pPr lvl="0" algn="ctr" defTabSz="889000">
            <a:lnSpc>
              <a:spcPct val="90000"/>
            </a:lnSpc>
            <a:spcBef>
              <a:spcPct val="0"/>
            </a:spcBef>
            <a:spcAft>
              <a:spcPct val="35000"/>
            </a:spcAft>
          </a:pPr>
          <a:endParaRPr lang="es-ES" sz="2000" kern="1200" dirty="0" smtClean="0"/>
        </a:p>
        <a:p>
          <a:pPr lvl="0" algn="ctr" defTabSz="889000">
            <a:lnSpc>
              <a:spcPct val="90000"/>
            </a:lnSpc>
            <a:spcBef>
              <a:spcPct val="0"/>
            </a:spcBef>
            <a:spcAft>
              <a:spcPct val="35000"/>
            </a:spcAft>
          </a:pPr>
          <a:r>
            <a:rPr lang="es-ES" sz="2000" kern="1200" dirty="0" smtClean="0">
              <a:solidFill>
                <a:schemeClr val="bg1"/>
              </a:solidFill>
            </a:rPr>
            <a:t>Que le asistan tanto a la hora de interpretar y sacar sentido de la realidad </a:t>
          </a:r>
          <a:endParaRPr lang="es-ES" sz="2000" kern="1200" dirty="0">
            <a:solidFill>
              <a:schemeClr val="bg1"/>
            </a:solidFill>
          </a:endParaRPr>
        </a:p>
      </dsp:txBody>
      <dsp:txXfrm rot="-5400000">
        <a:off x="4454705" y="1086961"/>
        <a:ext cx="2053745" cy="3322368"/>
      </dsp:txXfrm>
    </dsp:sp>
    <dsp:sp modelId="{FBC860E0-8BA5-44C2-A7AE-6AF3F9B5E187}">
      <dsp:nvSpPr>
        <dsp:cNvPr id="0" name=""/>
        <dsp:cNvSpPr/>
      </dsp:nvSpPr>
      <dsp:spPr>
        <a:xfrm>
          <a:off x="3276857" y="0"/>
          <a:ext cx="2257209" cy="2257100"/>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1B6B03-E413-40E9-91FF-C68D09BE6567}">
      <dsp:nvSpPr>
        <dsp:cNvPr id="0" name=""/>
        <dsp:cNvSpPr/>
      </dsp:nvSpPr>
      <dsp:spPr>
        <a:xfrm rot="10800000">
          <a:off x="3276857" y="3238638"/>
          <a:ext cx="2257209" cy="2257100"/>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8CC67-C966-40B2-AB92-CDF6754A0B12}">
      <dsp:nvSpPr>
        <dsp:cNvPr id="0" name=""/>
        <dsp:cNvSpPr/>
      </dsp:nvSpPr>
      <dsp:spPr>
        <a:xfrm rot="16200000">
          <a:off x="1978456" y="1758198"/>
          <a:ext cx="3723018" cy="2275158"/>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165100" rIns="148590" bIns="165100" numCol="1" spcCol="1270" anchor="t" anchorCtr="0">
          <a:noAutofit/>
        </a:bodyPr>
        <a:lstStyle/>
        <a:p>
          <a:pPr lvl="0" algn="l" defTabSz="1155700">
            <a:lnSpc>
              <a:spcPct val="90000"/>
            </a:lnSpc>
            <a:spcBef>
              <a:spcPct val="0"/>
            </a:spcBef>
            <a:spcAft>
              <a:spcPct val="35000"/>
            </a:spcAft>
          </a:pPr>
          <a:endParaRPr lang="es-ES" sz="2600" kern="1200" dirty="0" smtClean="0"/>
        </a:p>
        <a:p>
          <a:pPr lvl="0" algn="l" defTabSz="1155700">
            <a:lnSpc>
              <a:spcPct val="90000"/>
            </a:lnSpc>
            <a:spcBef>
              <a:spcPct val="0"/>
            </a:spcBef>
            <a:spcAft>
              <a:spcPct val="35000"/>
            </a:spcAft>
          </a:pPr>
          <a:endParaRPr lang="es-ES" sz="2600" kern="1200" dirty="0" smtClean="0"/>
        </a:p>
        <a:p>
          <a:pPr lvl="0" algn="l" defTabSz="1155700">
            <a:lnSpc>
              <a:spcPct val="90000"/>
            </a:lnSpc>
            <a:spcBef>
              <a:spcPct val="0"/>
            </a:spcBef>
            <a:spcAft>
              <a:spcPct val="35000"/>
            </a:spcAft>
          </a:pPr>
          <a:r>
            <a:rPr lang="es-ES" sz="2600" kern="1200" dirty="0" smtClean="0">
              <a:solidFill>
                <a:schemeClr val="bg1"/>
              </a:solidFill>
            </a:rPr>
            <a:t>Reglas de </a:t>
          </a:r>
        </a:p>
        <a:p>
          <a:pPr lvl="0" algn="l" defTabSz="1155700">
            <a:lnSpc>
              <a:spcPct val="90000"/>
            </a:lnSpc>
            <a:spcBef>
              <a:spcPct val="0"/>
            </a:spcBef>
            <a:spcAft>
              <a:spcPct val="35000"/>
            </a:spcAft>
          </a:pPr>
          <a:r>
            <a:rPr lang="es-ES" sz="2600" kern="1200" dirty="0" smtClean="0">
              <a:solidFill>
                <a:schemeClr val="bg1"/>
              </a:solidFill>
            </a:rPr>
            <a:t>Decisión </a:t>
          </a:r>
          <a:endParaRPr lang="es-ES" sz="2600" kern="1200" dirty="0">
            <a:solidFill>
              <a:schemeClr val="bg1"/>
            </a:solidFill>
          </a:endParaRPr>
        </a:p>
      </dsp:txBody>
      <dsp:txXfrm rot="5400000">
        <a:off x="2813470" y="1145352"/>
        <a:ext cx="2164074" cy="3500850"/>
      </dsp:txXfrm>
    </dsp:sp>
    <dsp:sp modelId="{6ED617E6-3FCA-4FBD-AB07-CC3F13A9AB17}">
      <dsp:nvSpPr>
        <dsp:cNvPr id="0" name=""/>
        <dsp:cNvSpPr/>
      </dsp:nvSpPr>
      <dsp:spPr>
        <a:xfrm rot="5400000">
          <a:off x="4356925" y="1758198"/>
          <a:ext cx="3723018" cy="2275158"/>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65100" rIns="99060" bIns="165100" numCol="1" spcCol="1270" anchor="t" anchorCtr="0">
          <a:noAutofit/>
        </a:bodyPr>
        <a:lstStyle/>
        <a:p>
          <a:pPr lvl="0" algn="l" defTabSz="1155700">
            <a:lnSpc>
              <a:spcPct val="90000"/>
            </a:lnSpc>
            <a:spcBef>
              <a:spcPct val="0"/>
            </a:spcBef>
            <a:spcAft>
              <a:spcPct val="35000"/>
            </a:spcAft>
          </a:pPr>
          <a:r>
            <a:rPr lang="es-ES" sz="2600" kern="1200" dirty="0" smtClean="0">
              <a:solidFill>
                <a:schemeClr val="bg1"/>
              </a:solidFill>
            </a:rPr>
            <a:t>Ayudan a gestionar su discurso y guiar su conducta de forma más coordinada</a:t>
          </a:r>
          <a:endParaRPr lang="es-ES" sz="2600" kern="1200" dirty="0">
            <a:solidFill>
              <a:schemeClr val="bg1"/>
            </a:solidFill>
          </a:endParaRPr>
        </a:p>
      </dsp:txBody>
      <dsp:txXfrm rot="-5400000">
        <a:off x="5080855" y="1145352"/>
        <a:ext cx="2164074" cy="3500850"/>
      </dsp:txXfrm>
    </dsp:sp>
    <dsp:sp modelId="{8E67DA5F-CAFB-4F34-AEC6-95472657FD13}">
      <dsp:nvSpPr>
        <dsp:cNvPr id="0" name=""/>
        <dsp:cNvSpPr/>
      </dsp:nvSpPr>
      <dsp:spPr>
        <a:xfrm>
          <a:off x="3839732" y="0"/>
          <a:ext cx="2378469" cy="2378353"/>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192597-9073-4F02-818C-3ADC96EBB876}">
      <dsp:nvSpPr>
        <dsp:cNvPr id="0" name=""/>
        <dsp:cNvSpPr/>
      </dsp:nvSpPr>
      <dsp:spPr>
        <a:xfrm rot="10800000">
          <a:off x="3839732" y="3412622"/>
          <a:ext cx="2378469" cy="2378353"/>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E2E74-4D4E-4072-8ECC-7FC6F2072D3D}">
      <dsp:nvSpPr>
        <dsp:cNvPr id="0" name=""/>
        <dsp:cNvSpPr/>
      </dsp:nvSpPr>
      <dsp:spPr>
        <a:xfrm>
          <a:off x="3571" y="2634506"/>
          <a:ext cx="2698729" cy="134936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s-ES" sz="3500" kern="1200" dirty="0" smtClean="0"/>
            <a:t>DIALÓGICA</a:t>
          </a:r>
          <a:endParaRPr lang="es-ES" sz="3500" kern="1200" dirty="0"/>
        </a:p>
      </dsp:txBody>
      <dsp:txXfrm>
        <a:off x="43093" y="2674028"/>
        <a:ext cx="2619685" cy="1270320"/>
      </dsp:txXfrm>
    </dsp:sp>
    <dsp:sp modelId="{79921E0C-C2F2-4036-B342-9CD4CB5B5DA9}">
      <dsp:nvSpPr>
        <dsp:cNvPr id="0" name=""/>
        <dsp:cNvSpPr/>
      </dsp:nvSpPr>
      <dsp:spPr>
        <a:xfrm rot="18662555">
          <a:off x="2430145" y="2690621"/>
          <a:ext cx="1585157" cy="41572"/>
        </a:xfrm>
        <a:custGeom>
          <a:avLst/>
          <a:gdLst/>
          <a:ahLst/>
          <a:cxnLst/>
          <a:rect l="0" t="0" r="0" b="0"/>
          <a:pathLst>
            <a:path>
              <a:moveTo>
                <a:pt x="0" y="20786"/>
              </a:moveTo>
              <a:lnTo>
                <a:pt x="1585157" y="20786"/>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3183095" y="2671779"/>
        <a:ext cx="79257" cy="79257"/>
      </dsp:txXfrm>
    </dsp:sp>
    <dsp:sp modelId="{87841BA4-AA3E-44B4-B5BD-D669652D29B3}">
      <dsp:nvSpPr>
        <dsp:cNvPr id="0" name=""/>
        <dsp:cNvSpPr/>
      </dsp:nvSpPr>
      <dsp:spPr>
        <a:xfrm>
          <a:off x="3743147" y="1438945"/>
          <a:ext cx="2698729" cy="134936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La creación de un espacio conversacional</a:t>
          </a:r>
          <a:endParaRPr lang="es-ES" sz="2000" kern="1200" dirty="0"/>
        </a:p>
      </dsp:txBody>
      <dsp:txXfrm>
        <a:off x="3782669" y="1478467"/>
        <a:ext cx="2619685" cy="1270320"/>
      </dsp:txXfrm>
    </dsp:sp>
    <dsp:sp modelId="{8C22505F-7219-4624-BBFE-20F24E3A5693}">
      <dsp:nvSpPr>
        <dsp:cNvPr id="0" name=""/>
        <dsp:cNvSpPr/>
      </dsp:nvSpPr>
      <dsp:spPr>
        <a:xfrm rot="19623811">
          <a:off x="6334811" y="1730658"/>
          <a:ext cx="1332267" cy="41572"/>
        </a:xfrm>
        <a:custGeom>
          <a:avLst/>
          <a:gdLst/>
          <a:ahLst/>
          <a:cxnLst/>
          <a:rect l="0" t="0" r="0" b="0"/>
          <a:pathLst>
            <a:path>
              <a:moveTo>
                <a:pt x="0" y="20786"/>
              </a:moveTo>
              <a:lnTo>
                <a:pt x="1332267" y="20786"/>
              </a:lnTo>
            </a:path>
          </a:pathLst>
        </a:custGeom>
        <a:noFill/>
        <a:ln w="12700" cap="flat"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967638" y="1718138"/>
        <a:ext cx="66613" cy="66613"/>
      </dsp:txXfrm>
    </dsp:sp>
    <dsp:sp modelId="{2A7231BB-3530-4D9A-B72B-6DEAE8B03047}">
      <dsp:nvSpPr>
        <dsp:cNvPr id="0" name=""/>
        <dsp:cNvSpPr/>
      </dsp:nvSpPr>
      <dsp:spPr>
        <a:xfrm>
          <a:off x="7560013" y="714579"/>
          <a:ext cx="2698729" cy="134936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Se desarrolla en un entorno narrativo</a:t>
          </a:r>
          <a:endParaRPr lang="es-ES" sz="2000" kern="1200" dirty="0"/>
        </a:p>
      </dsp:txBody>
      <dsp:txXfrm>
        <a:off x="7599535" y="754101"/>
        <a:ext cx="2619685" cy="1270320"/>
      </dsp:txXfrm>
    </dsp:sp>
    <dsp:sp modelId="{C054865A-F2D9-4505-AA72-35211B9AE020}">
      <dsp:nvSpPr>
        <dsp:cNvPr id="0" name=""/>
        <dsp:cNvSpPr/>
      </dsp:nvSpPr>
      <dsp:spPr>
        <a:xfrm rot="2190050">
          <a:off x="6305454" y="2506543"/>
          <a:ext cx="1390980" cy="41572"/>
        </a:xfrm>
        <a:custGeom>
          <a:avLst/>
          <a:gdLst/>
          <a:ahLst/>
          <a:cxnLst/>
          <a:rect l="0" t="0" r="0" b="0"/>
          <a:pathLst>
            <a:path>
              <a:moveTo>
                <a:pt x="0" y="20786"/>
              </a:moveTo>
              <a:lnTo>
                <a:pt x="1390980" y="20786"/>
              </a:lnTo>
            </a:path>
          </a:pathLst>
        </a:custGeom>
        <a:noFill/>
        <a:ln w="12700" cap="flat"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dirty="0"/>
        </a:p>
      </dsp:txBody>
      <dsp:txXfrm>
        <a:off x="6966170" y="2492554"/>
        <a:ext cx="69549" cy="69549"/>
      </dsp:txXfrm>
    </dsp:sp>
    <dsp:sp modelId="{8EEB0F8A-FB32-4FF3-9769-5584C2457D08}">
      <dsp:nvSpPr>
        <dsp:cNvPr id="0" name=""/>
        <dsp:cNvSpPr/>
      </dsp:nvSpPr>
      <dsp:spPr>
        <a:xfrm>
          <a:off x="7560013" y="2266348"/>
          <a:ext cx="2698729" cy="134936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Posee la propiedad transitiva</a:t>
          </a:r>
          <a:endParaRPr lang="es-ES" sz="2000" kern="1200" dirty="0"/>
        </a:p>
      </dsp:txBody>
      <dsp:txXfrm>
        <a:off x="7599535" y="2305870"/>
        <a:ext cx="2619685" cy="1270320"/>
      </dsp:txXfrm>
    </dsp:sp>
    <dsp:sp modelId="{3594E102-5389-484B-952B-6D25927C9170}">
      <dsp:nvSpPr>
        <dsp:cNvPr id="0" name=""/>
        <dsp:cNvSpPr/>
      </dsp:nvSpPr>
      <dsp:spPr>
        <a:xfrm rot="2799771">
          <a:off x="2455578" y="3860423"/>
          <a:ext cx="1572938" cy="41572"/>
        </a:xfrm>
        <a:custGeom>
          <a:avLst/>
          <a:gdLst/>
          <a:ahLst/>
          <a:cxnLst/>
          <a:rect l="0" t="0" r="0" b="0"/>
          <a:pathLst>
            <a:path>
              <a:moveTo>
                <a:pt x="0" y="20786"/>
              </a:moveTo>
              <a:lnTo>
                <a:pt x="1572938" y="20786"/>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3202723" y="3841885"/>
        <a:ext cx="78646" cy="78646"/>
      </dsp:txXfrm>
    </dsp:sp>
    <dsp:sp modelId="{77A8E550-CA38-43D9-B299-7F58B3B08F0B}">
      <dsp:nvSpPr>
        <dsp:cNvPr id="0" name=""/>
        <dsp:cNvSpPr/>
      </dsp:nvSpPr>
      <dsp:spPr>
        <a:xfrm>
          <a:off x="3781792" y="3778547"/>
          <a:ext cx="2698729" cy="134936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Posee un valor estratégico</a:t>
          </a:r>
          <a:endParaRPr lang="es-ES" sz="2000" kern="1200" dirty="0"/>
        </a:p>
      </dsp:txBody>
      <dsp:txXfrm>
        <a:off x="3821314" y="3818069"/>
        <a:ext cx="2619685" cy="1270320"/>
      </dsp:txXfrm>
    </dsp:sp>
    <dsp:sp modelId="{6704DA52-3FF2-4402-8B70-93012C17C7B5}">
      <dsp:nvSpPr>
        <dsp:cNvPr id="0" name=""/>
        <dsp:cNvSpPr/>
      </dsp:nvSpPr>
      <dsp:spPr>
        <a:xfrm>
          <a:off x="6480522" y="4432444"/>
          <a:ext cx="1079491" cy="41572"/>
        </a:xfrm>
        <a:custGeom>
          <a:avLst/>
          <a:gdLst/>
          <a:ahLst/>
          <a:cxnLst/>
          <a:rect l="0" t="0" r="0" b="0"/>
          <a:pathLst>
            <a:path>
              <a:moveTo>
                <a:pt x="0" y="20786"/>
              </a:moveTo>
              <a:lnTo>
                <a:pt x="1079491" y="20786"/>
              </a:lnTo>
            </a:path>
          </a:pathLst>
        </a:custGeom>
        <a:noFill/>
        <a:ln w="12700" cap="flat"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993280" y="4426242"/>
        <a:ext cx="53974" cy="53974"/>
      </dsp:txXfrm>
    </dsp:sp>
    <dsp:sp modelId="{EB5186A1-1ECE-4FB4-BC09-23A9D5AE66D8}">
      <dsp:nvSpPr>
        <dsp:cNvPr id="0" name=""/>
        <dsp:cNvSpPr/>
      </dsp:nvSpPr>
      <dsp:spPr>
        <a:xfrm>
          <a:off x="7560013" y="3818118"/>
          <a:ext cx="2621680" cy="127022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La dialógica es productiva</a:t>
          </a:r>
          <a:endParaRPr lang="es-ES" sz="2000" kern="1200" dirty="0"/>
        </a:p>
      </dsp:txBody>
      <dsp:txXfrm>
        <a:off x="7597217" y="3855322"/>
        <a:ext cx="2547272" cy="11958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6.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1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2AED8E5B-0D98-4FE1-9B26-D1041E3A89F9}" type="datetimeFigureOut">
              <a:rPr lang="en-US" dirty="0"/>
              <a:t>7/15/2019</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4FAB73BC-B049-4115-A692-8D63A059BFB8}" type="slidenum">
              <a:rPr lang="en-US" dirty="0"/>
              <a:pPr/>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73C2DCB-466C-4061-8D51-D3254DD77FA1}" type="datetimeFigureOut">
              <a:rPr lang="en-US" dirty="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8642357F-39F6-401C-9FF8-3072724998F3}" type="datetimeFigureOut">
              <a:rPr lang="en-US" dirty="0"/>
              <a:t>7/15/2019</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4FAB73BC-B049-4115-A692-8D63A059BFB8}" type="slidenum">
              <a:rPr lang="en-US" dirty="0"/>
              <a:pPr/>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D5DB09B-D413-414E-B13F-B1984CD8FF65}" type="datetimeFigureOut">
              <a:rPr lang="en-US" dirty="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238F992-55E7-4B2D-A6F1-8C9243CBFE1B}" type="datetimeFigureOut">
              <a:rPr lang="en-US" dirty="0"/>
              <a:t>7/15/2019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0298110-BAA6-4256-A2E5-BB66A47D2616}" type="datetimeFigureOut">
              <a:rPr lang="en-US" dirty="0"/>
              <a:t>7/15/2019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03892-3343-4E4E-B81B-70A099359AD2}" type="datetimeFigureOut">
              <a:rPr lang="en-US" dirty="0"/>
              <a:t>7/15/2019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00232F85-D33A-46AF-9088-5A7400C1018E}" type="datetimeFigureOut">
              <a:rPr lang="en-US" dirty="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3EB3A624-F501-46A9-B8CA-4949E24E27C8}" type="datetimeFigureOut">
              <a:rPr lang="en-US" dirty="0"/>
              <a:t>7/15/2019</a:t>
            </a:fld>
            <a:endParaRPr lang="en-US" dirty="0"/>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dirty="0"/>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B4159CD-DA3A-463F-AFEF-A68838A6859B}" type="datetimeFigureOut">
              <a:rPr lang="en-US" dirty="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312A925-E007-46C2-84AB-35EE10DCAD39}" type="datetimeFigureOut">
              <a:rPr lang="en-US" dirty="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40C4D3C1-679D-44D8-8A9C-D402CE4EF569}" type="datetimeFigureOut">
              <a:rPr lang="en-US" dirty="0"/>
              <a:t>7/15/2019</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‹Nº›</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64739" y="2319862"/>
            <a:ext cx="9068586" cy="2590800"/>
          </a:xfrm>
        </p:spPr>
        <p:txBody>
          <a:bodyPr/>
          <a:lstStyle/>
          <a:p>
            <a:r>
              <a:rPr lang="es-EC" sz="4400" dirty="0" smtClean="0"/>
              <a:t>Capítulo 19</a:t>
            </a:r>
            <a:br>
              <a:rPr lang="es-EC" sz="4400" dirty="0" smtClean="0"/>
            </a:br>
            <a:r>
              <a:rPr lang="es-EC" sz="4400" dirty="0" smtClean="0"/>
              <a:t>LAS INGIENERÍAS DEL CONSENSO</a:t>
            </a:r>
            <a:r>
              <a:rPr lang="es-EC" dirty="0" smtClean="0"/>
              <a:t/>
            </a:r>
            <a:br>
              <a:rPr lang="es-EC" dirty="0" smtClean="0"/>
            </a:br>
            <a:endParaRPr lang="es-EC" dirty="0"/>
          </a:p>
        </p:txBody>
      </p:sp>
      <p:sp>
        <p:nvSpPr>
          <p:cNvPr id="3" name="Subtítulo 2"/>
          <p:cNvSpPr>
            <a:spLocks noGrp="1"/>
          </p:cNvSpPr>
          <p:nvPr>
            <p:ph type="subTitle" idx="1"/>
          </p:nvPr>
        </p:nvSpPr>
        <p:spPr/>
        <p:txBody>
          <a:bodyPr>
            <a:noAutofit/>
          </a:bodyPr>
          <a:lstStyle/>
          <a:p>
            <a:r>
              <a:rPr lang="es-EC" sz="3200" dirty="0" smtClean="0"/>
              <a:t>LA SEMIO/STRATEG/SFERA</a:t>
            </a:r>
            <a:endParaRPr lang="es-EC" sz="3200" dirty="0"/>
          </a:p>
        </p:txBody>
      </p:sp>
    </p:spTree>
    <p:extLst>
      <p:ext uri="{BB962C8B-B14F-4D97-AF65-F5344CB8AC3E}">
        <p14:creationId xmlns:p14="http://schemas.microsoft.com/office/powerpoint/2010/main" val="2113591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dirty="0" smtClean="0"/>
              <a:t>LOS GRANDES RETOS DE LOS 170 PROBLEMAS BÁSICOS UNIVERSALES</a:t>
            </a:r>
            <a:endParaRPr lang="es-EC" dirty="0"/>
          </a:p>
        </p:txBody>
      </p:sp>
      <p:sp>
        <p:nvSpPr>
          <p:cNvPr id="3" name="Marcador de contenido 2"/>
          <p:cNvSpPr>
            <a:spLocks noGrp="1"/>
          </p:cNvSpPr>
          <p:nvPr>
            <p:ph idx="1"/>
          </p:nvPr>
        </p:nvSpPr>
        <p:spPr/>
        <p:txBody>
          <a:bodyPr>
            <a:normAutofit fontScale="92500"/>
          </a:bodyPr>
          <a:lstStyle/>
          <a:p>
            <a:r>
              <a:rPr lang="es-EC" sz="3200" dirty="0" smtClean="0"/>
              <a:t>Aquellos que son viejos como el mundo</a:t>
            </a:r>
          </a:p>
          <a:p>
            <a:r>
              <a:rPr lang="es-EC" sz="3200" dirty="0" smtClean="0"/>
              <a:t>Los rebrotes virulentos de manifestaciones tristemente conocidas y que se creían superadas</a:t>
            </a:r>
          </a:p>
          <a:p>
            <a:r>
              <a:rPr lang="es-EC" sz="3200" dirty="0" smtClean="0"/>
              <a:t>Los que viniendo de atrás han superado en las últimas décadas</a:t>
            </a:r>
          </a:p>
          <a:p>
            <a:r>
              <a:rPr lang="es-EC" sz="3200" dirty="0" smtClean="0"/>
              <a:t>Viejas perversiones o delitos que se encuentran nuevas oportunidades en el contexto del mundo</a:t>
            </a:r>
            <a:endParaRPr lang="es-EC" sz="3200" dirty="0"/>
          </a:p>
        </p:txBody>
      </p:sp>
    </p:spTree>
    <p:extLst>
      <p:ext uri="{BB962C8B-B14F-4D97-AF65-F5344CB8AC3E}">
        <p14:creationId xmlns:p14="http://schemas.microsoft.com/office/powerpoint/2010/main" val="2282866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a:xfrm>
            <a:off x="643944" y="476518"/>
            <a:ext cx="10650828" cy="5859888"/>
          </a:xfrm>
        </p:spPr>
        <p:txBody>
          <a:bodyPr>
            <a:normAutofit/>
          </a:bodyPr>
          <a:lstStyle/>
          <a:p>
            <a:endParaRPr lang="es-EC" sz="2800" dirty="0" smtClean="0"/>
          </a:p>
          <a:p>
            <a:endParaRPr lang="es-EC" sz="2800" dirty="0"/>
          </a:p>
          <a:p>
            <a:r>
              <a:rPr lang="es-EC" sz="2800" dirty="0" smtClean="0"/>
              <a:t>Aquellos que, aunque respondan rúbricas genéricas como enfermedades o riesgos, implican fenómenos de nuevo cuño</a:t>
            </a:r>
          </a:p>
          <a:p>
            <a:r>
              <a:rPr lang="es-EC" sz="2800" dirty="0" smtClean="0"/>
              <a:t>Una mención especial merecen los conflictos normativos derivados de la fragmentación/homogeneización de culturas</a:t>
            </a:r>
          </a:p>
          <a:p>
            <a:r>
              <a:rPr lang="es-EC" sz="2800" dirty="0" smtClean="0"/>
              <a:t>Categorías como la sociedad de la información</a:t>
            </a:r>
            <a:endParaRPr lang="es-EC" sz="2800" dirty="0"/>
          </a:p>
        </p:txBody>
      </p:sp>
    </p:spTree>
    <p:extLst>
      <p:ext uri="{BB962C8B-B14F-4D97-AF65-F5344CB8AC3E}">
        <p14:creationId xmlns:p14="http://schemas.microsoft.com/office/powerpoint/2010/main" val="4188802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Características</a:t>
            </a:r>
            <a:endParaRPr lang="es-EC" dirty="0"/>
          </a:p>
        </p:txBody>
      </p:sp>
      <p:sp>
        <p:nvSpPr>
          <p:cNvPr id="3" name="Marcador de contenido 2"/>
          <p:cNvSpPr>
            <a:spLocks noGrp="1"/>
          </p:cNvSpPr>
          <p:nvPr>
            <p:ph idx="1"/>
          </p:nvPr>
        </p:nvSpPr>
        <p:spPr/>
        <p:txBody>
          <a:bodyPr>
            <a:normAutofit/>
          </a:bodyPr>
          <a:lstStyle/>
          <a:p>
            <a:r>
              <a:rPr lang="es-EC" sz="2800" dirty="0" err="1" smtClean="0"/>
              <a:t>Pseudo</a:t>
            </a:r>
            <a:r>
              <a:rPr lang="es-EC" sz="2800" dirty="0" smtClean="0"/>
              <a:t> objetividad en sus métodos e interpretaciones</a:t>
            </a:r>
          </a:p>
          <a:p>
            <a:r>
              <a:rPr lang="es-EC" sz="2800" dirty="0" smtClean="0"/>
              <a:t>Una clara voluntad de omitir  o de bajar el tono de cualquier información </a:t>
            </a:r>
          </a:p>
          <a:p>
            <a:r>
              <a:rPr lang="es-EC" sz="2800" dirty="0" smtClean="0"/>
              <a:t>Presentar los temas en su vertiente más favorable y menos crispada </a:t>
            </a:r>
            <a:endParaRPr lang="es-EC" sz="28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0941" y="4168715"/>
            <a:ext cx="2188268" cy="2161252"/>
          </a:xfrm>
          <a:prstGeom prst="rect">
            <a:avLst/>
          </a:prstGeom>
        </p:spPr>
      </p:pic>
    </p:spTree>
    <p:extLst>
      <p:ext uri="{BB962C8B-B14F-4D97-AF65-F5344CB8AC3E}">
        <p14:creationId xmlns:p14="http://schemas.microsoft.com/office/powerpoint/2010/main" val="106252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4400" b="1" dirty="0" smtClean="0"/>
              <a:t>Conclusiones</a:t>
            </a:r>
            <a:endParaRPr lang="es-EC" sz="4400" b="1" dirty="0"/>
          </a:p>
        </p:txBody>
      </p:sp>
      <p:sp>
        <p:nvSpPr>
          <p:cNvPr id="3" name="Marcador de contenido 2"/>
          <p:cNvSpPr>
            <a:spLocks noGrp="1"/>
          </p:cNvSpPr>
          <p:nvPr>
            <p:ph idx="1"/>
          </p:nvPr>
        </p:nvSpPr>
        <p:spPr>
          <a:xfrm>
            <a:off x="850006" y="1777284"/>
            <a:ext cx="10275194" cy="4417453"/>
          </a:xfrm>
        </p:spPr>
        <p:txBody>
          <a:bodyPr>
            <a:noAutofit/>
          </a:bodyPr>
          <a:lstStyle/>
          <a:p>
            <a:r>
              <a:rPr lang="es-EC" sz="2800" dirty="0" smtClean="0"/>
              <a:t>Reconocimiento generalizado de la multiplicidad y gravedad de los problemas </a:t>
            </a:r>
          </a:p>
          <a:p>
            <a:r>
              <a:rPr lang="es-EC" sz="2800" dirty="0" smtClean="0"/>
              <a:t>Fuertes interrelaciones entre problemas</a:t>
            </a:r>
          </a:p>
          <a:p>
            <a:r>
              <a:rPr lang="es-EC" sz="2800" dirty="0" smtClean="0"/>
              <a:t>Complejidad de la red de problemas interconectados</a:t>
            </a:r>
          </a:p>
          <a:p>
            <a:r>
              <a:rPr lang="es-EC" sz="2800" dirty="0" smtClean="0"/>
              <a:t>Falta de consenso sobre las prioridades </a:t>
            </a:r>
          </a:p>
          <a:p>
            <a:r>
              <a:rPr lang="es-EC" sz="2800" dirty="0" smtClean="0"/>
              <a:t>Presencia y relevancia creciente de las organizaciones  no gubernamentales</a:t>
            </a:r>
          </a:p>
          <a:p>
            <a:r>
              <a:rPr lang="es-EC" sz="2800" dirty="0" smtClean="0"/>
              <a:t>Necesidad de una forma más integrada de acercarse a la sociedad</a:t>
            </a:r>
            <a:endParaRPr lang="es-EC" sz="2800" dirty="0"/>
          </a:p>
        </p:txBody>
      </p:sp>
    </p:spTree>
    <p:extLst>
      <p:ext uri="{BB962C8B-B14F-4D97-AF65-F5344CB8AC3E}">
        <p14:creationId xmlns:p14="http://schemas.microsoft.com/office/powerpoint/2010/main" val="844781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p:txBody>
          <a:bodyPr/>
          <a:lstStyle/>
          <a:p>
            <a:endParaRPr lang="es-EC" dirty="0"/>
          </a:p>
        </p:txBody>
      </p:sp>
      <p:sp>
        <p:nvSpPr>
          <p:cNvPr id="7" name="Elipse 6"/>
          <p:cNvSpPr/>
          <p:nvPr/>
        </p:nvSpPr>
        <p:spPr>
          <a:xfrm>
            <a:off x="4638541" y="2407706"/>
            <a:ext cx="2914918" cy="15712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RESPUESTAS ESTRATÉGICAS </a:t>
            </a:r>
            <a:endParaRPr lang="es-EC" dirty="0"/>
          </a:p>
        </p:txBody>
      </p:sp>
      <p:sp>
        <p:nvSpPr>
          <p:cNvPr id="8" name="Elipse 7"/>
          <p:cNvSpPr/>
          <p:nvPr/>
        </p:nvSpPr>
        <p:spPr>
          <a:xfrm>
            <a:off x="1114022" y="850007"/>
            <a:ext cx="3196106" cy="17257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52,406 programas estratégicos como respuesta a los 12,003 problemas mundiales </a:t>
            </a:r>
            <a:endParaRPr lang="es-EC" dirty="0"/>
          </a:p>
        </p:txBody>
      </p:sp>
      <p:sp>
        <p:nvSpPr>
          <p:cNvPr id="9" name="Elipse 8"/>
          <p:cNvSpPr/>
          <p:nvPr/>
        </p:nvSpPr>
        <p:spPr>
          <a:xfrm>
            <a:off x="7409645" y="850007"/>
            <a:ext cx="3537397" cy="17515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Después de una operación semántica finalmente la cifra quedó reducida a 29,542 estrategias </a:t>
            </a:r>
            <a:endParaRPr lang="es-EC" dirty="0"/>
          </a:p>
        </p:txBody>
      </p:sp>
      <p:sp>
        <p:nvSpPr>
          <p:cNvPr id="10" name="Elipse 9"/>
          <p:cNvSpPr/>
          <p:nvPr/>
        </p:nvSpPr>
        <p:spPr>
          <a:xfrm>
            <a:off x="4964806" y="4546242"/>
            <a:ext cx="2444839" cy="17933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158 fueron calificadas como estrategias básicas </a:t>
            </a:r>
            <a:endParaRPr lang="es-EC" dirty="0"/>
          </a:p>
        </p:txBody>
      </p:sp>
      <p:cxnSp>
        <p:nvCxnSpPr>
          <p:cNvPr id="12" name="Conector recto de flecha 11"/>
          <p:cNvCxnSpPr/>
          <p:nvPr/>
        </p:nvCxnSpPr>
        <p:spPr>
          <a:xfrm flipH="1" flipV="1">
            <a:off x="3940936" y="2459866"/>
            <a:ext cx="553791" cy="4700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4494727" y="1558344"/>
            <a:ext cx="2524259" cy="257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a:off x="7817476" y="2929944"/>
            <a:ext cx="1360867" cy="174508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45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C" sz="3600" dirty="0" smtClean="0"/>
              <a:t>SEIS ESTRATEGIAS COMUNICATIVAS PARA AFRONTAR LOS GRANDES RETOS DEL SIGLO XXI</a:t>
            </a:r>
            <a:endParaRPr lang="es-EC" sz="36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435848519"/>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7933386" y="4237149"/>
            <a:ext cx="3191814" cy="1798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smtClean="0"/>
              <a:t>La transferencia de la información entre profesionales, científicos e investigadores, mediante bancos de datos</a:t>
            </a:r>
            <a:endParaRPr lang="es-EC" sz="2000" dirty="0"/>
          </a:p>
        </p:txBody>
      </p:sp>
    </p:spTree>
    <p:extLst>
      <p:ext uri="{BB962C8B-B14F-4D97-AF65-F5344CB8AC3E}">
        <p14:creationId xmlns:p14="http://schemas.microsoft.com/office/powerpoint/2010/main" val="3898486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dirty="0" smtClean="0">
                <a:solidFill>
                  <a:srgbClr val="FFFF00"/>
                </a:solidFill>
              </a:rPr>
              <a:t>TIPOS DE CONFLICTOS NORMATIVOS</a:t>
            </a:r>
            <a:endParaRPr lang="es-EC" dirty="0">
              <a:solidFill>
                <a:srgbClr val="FFFF00"/>
              </a:solidFill>
            </a:endParaRPr>
          </a:p>
        </p:txBody>
      </p:sp>
      <p:sp>
        <p:nvSpPr>
          <p:cNvPr id="3" name="Marcador de contenido 2"/>
          <p:cNvSpPr>
            <a:spLocks noGrp="1"/>
          </p:cNvSpPr>
          <p:nvPr>
            <p:ph idx="1"/>
          </p:nvPr>
        </p:nvSpPr>
        <p:spPr/>
        <p:txBody>
          <a:bodyPr/>
          <a:lstStyle/>
          <a:p>
            <a:r>
              <a:rPr lang="es-EC" sz="2800" b="1" dirty="0" smtClean="0"/>
              <a:t>Conflictos de identidad</a:t>
            </a:r>
          </a:p>
          <a:p>
            <a:r>
              <a:rPr lang="es-EC" sz="2400" dirty="0" smtClean="0"/>
              <a:t>La mayoría de los casos que analiza recogen, de una u otra forma, conflictos sobre la naturaleza y los límites de la comunidad </a:t>
            </a:r>
            <a:r>
              <a:rPr lang="es-EC" sz="2400" dirty="0" smtClean="0"/>
              <a:t>nacional</a:t>
            </a:r>
            <a:endParaRPr lang="es-EC" sz="2400" dirty="0" smtClean="0"/>
          </a:p>
          <a:p>
            <a:r>
              <a:rPr lang="es-EC" sz="2800" b="1" dirty="0" smtClean="0"/>
              <a:t>Conflictos Nacionalistas </a:t>
            </a:r>
          </a:p>
          <a:p>
            <a:r>
              <a:rPr lang="es-EC" sz="2400" dirty="0" smtClean="0"/>
              <a:t>Una variante dura de los conflictos de identidad, se origina por los sentimientos nacionalistas </a:t>
            </a:r>
            <a:r>
              <a:rPr lang="es-EC" sz="2400" dirty="0" err="1" smtClean="0"/>
              <a:t>seccionistas</a:t>
            </a:r>
            <a:r>
              <a:rPr lang="es-EC" sz="2400" dirty="0" smtClean="0"/>
              <a:t> o </a:t>
            </a:r>
            <a:r>
              <a:rPr lang="es-EC" sz="2400" dirty="0" smtClean="0"/>
              <a:t>separatistas</a:t>
            </a:r>
            <a:endParaRPr lang="es-EC" sz="2400" dirty="0" smtClean="0"/>
          </a:p>
          <a:p>
            <a:endParaRPr lang="es-EC" sz="2400" b="1" dirty="0" smtClean="0"/>
          </a:p>
        </p:txBody>
      </p:sp>
    </p:spTree>
    <p:extLst>
      <p:ext uri="{BB962C8B-B14F-4D97-AF65-F5344CB8AC3E}">
        <p14:creationId xmlns:p14="http://schemas.microsoft.com/office/powerpoint/2010/main" val="646417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1066800" y="620700"/>
            <a:ext cx="9968248" cy="5599796"/>
          </a:xfrm>
        </p:spPr>
        <p:txBody>
          <a:bodyPr>
            <a:normAutofit/>
          </a:bodyPr>
          <a:lstStyle/>
          <a:p>
            <a:r>
              <a:rPr lang="es-EC" sz="2800" b="1" dirty="0" smtClean="0"/>
              <a:t>Conflictos religiosos </a:t>
            </a:r>
          </a:p>
          <a:p>
            <a:r>
              <a:rPr lang="es-EC" sz="2400" dirty="0" smtClean="0"/>
              <a:t>Durante la mayor parte de la historia humana, la frontera entre el nosotros y el ellos se ha definido en función de la </a:t>
            </a:r>
            <a:r>
              <a:rPr lang="es-EC" sz="2400" dirty="0" smtClean="0"/>
              <a:t>religión</a:t>
            </a:r>
            <a:endParaRPr lang="es-EC" sz="2400" dirty="0" smtClean="0"/>
          </a:p>
          <a:p>
            <a:r>
              <a:rPr lang="es-EC" sz="2800" b="1" dirty="0" smtClean="0"/>
              <a:t>Conflictos morales</a:t>
            </a:r>
          </a:p>
          <a:p>
            <a:r>
              <a:rPr lang="es-EC" sz="2400" dirty="0" smtClean="0"/>
              <a:t>Una vez establecida cierta concepción sobre nuestra identidad y sobre quiénes somos, se plantea la cuestión de cómo hemos de </a:t>
            </a:r>
            <a:r>
              <a:rPr lang="es-EC" sz="2400" dirty="0" smtClean="0"/>
              <a:t>convivir</a:t>
            </a:r>
            <a:endParaRPr lang="es-EC" sz="2400" dirty="0" smtClean="0"/>
          </a:p>
          <a:p>
            <a:r>
              <a:rPr lang="es-EC" sz="2800" b="1" dirty="0" smtClean="0"/>
              <a:t>Conflictos internacionales </a:t>
            </a:r>
          </a:p>
          <a:p>
            <a:r>
              <a:rPr lang="es-EC" sz="2400" dirty="0" smtClean="0"/>
              <a:t>En la actualidad las migraciones forzadas por la miseria o los conflictos internos son su principal causa y ponen en peligro la integración social.</a:t>
            </a:r>
            <a:endParaRPr lang="es-EC" sz="2400" dirty="0"/>
          </a:p>
        </p:txBody>
      </p:sp>
    </p:spTree>
    <p:extLst>
      <p:ext uri="{BB962C8B-B14F-4D97-AF65-F5344CB8AC3E}">
        <p14:creationId xmlns:p14="http://schemas.microsoft.com/office/powerpoint/2010/main" val="696859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smtClean="0"/>
              <a:t>7 ESTRATEGIAS CLÁSICAS DE LA INGENIERÍA DEL CONSENSO</a:t>
            </a:r>
            <a:endParaRPr lang="es-EC" b="1" dirty="0"/>
          </a:p>
        </p:txBody>
      </p:sp>
      <p:sp>
        <p:nvSpPr>
          <p:cNvPr id="3" name="Marcador de contenido 2"/>
          <p:cNvSpPr>
            <a:spLocks noGrp="1"/>
          </p:cNvSpPr>
          <p:nvPr>
            <p:ph idx="1"/>
          </p:nvPr>
        </p:nvSpPr>
        <p:spPr>
          <a:xfrm>
            <a:off x="1066800" y="2014194"/>
            <a:ext cx="10058400" cy="4051754"/>
          </a:xfrm>
        </p:spPr>
        <p:txBody>
          <a:bodyPr/>
          <a:lstStyle/>
          <a:p>
            <a:r>
              <a:rPr lang="es-EC" sz="2800" b="1" dirty="0" smtClean="0"/>
              <a:t>El Rito</a:t>
            </a:r>
          </a:p>
          <a:p>
            <a:r>
              <a:rPr lang="es-EC" sz="2400" dirty="0" smtClean="0"/>
              <a:t>La sacralización y la </a:t>
            </a:r>
            <a:r>
              <a:rPr lang="es-EC" sz="2400" dirty="0" err="1" smtClean="0"/>
              <a:t>ritualización</a:t>
            </a:r>
            <a:r>
              <a:rPr lang="es-EC" sz="2400" dirty="0" smtClean="0"/>
              <a:t> de conductas con sistemas habituales para regular conductas, desde las comunidades más </a:t>
            </a:r>
            <a:r>
              <a:rPr lang="es-EC" sz="2400" dirty="0" smtClean="0"/>
              <a:t>primitivas</a:t>
            </a:r>
            <a:endParaRPr lang="es-EC" sz="2400" dirty="0" smtClean="0"/>
          </a:p>
          <a:p>
            <a:r>
              <a:rPr lang="es-EC" sz="2800" b="1" dirty="0" smtClean="0"/>
              <a:t>La Prohibición </a:t>
            </a:r>
          </a:p>
          <a:p>
            <a:r>
              <a:rPr lang="es-EC" sz="2400" dirty="0" smtClean="0"/>
              <a:t>De conductas que se suponen contrarias a los intereses del </a:t>
            </a:r>
            <a:r>
              <a:rPr lang="es-EC" sz="2400" dirty="0" smtClean="0"/>
              <a:t>grupo</a:t>
            </a:r>
            <a:endParaRPr lang="es-EC" sz="2400" dirty="0"/>
          </a:p>
        </p:txBody>
      </p:sp>
    </p:spTree>
    <p:extLst>
      <p:ext uri="{BB962C8B-B14F-4D97-AF65-F5344CB8AC3E}">
        <p14:creationId xmlns:p14="http://schemas.microsoft.com/office/powerpoint/2010/main" val="128229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1066800" y="642594"/>
            <a:ext cx="10058400" cy="5320324"/>
          </a:xfrm>
        </p:spPr>
        <p:txBody>
          <a:bodyPr>
            <a:normAutofit lnSpcReduction="10000"/>
          </a:bodyPr>
          <a:lstStyle/>
          <a:p>
            <a:r>
              <a:rPr lang="es-EC" sz="2800" b="1" dirty="0" smtClean="0"/>
              <a:t>La inducción positiva</a:t>
            </a:r>
          </a:p>
          <a:p>
            <a:r>
              <a:rPr lang="es-EC" sz="2400" dirty="0" smtClean="0"/>
              <a:t>A un cambio o reforzamiento de los valores, constructos y normas, por reajuste voluntario del sujeto receptor de forma que la conducta final sea concordante con la considerada </a:t>
            </a:r>
            <a:r>
              <a:rPr lang="es-EC" sz="2400" dirty="0" smtClean="0"/>
              <a:t>conveniente</a:t>
            </a:r>
            <a:endParaRPr lang="es-EC" sz="2400" dirty="0" smtClean="0"/>
          </a:p>
          <a:p>
            <a:r>
              <a:rPr lang="es-EC" sz="2800" b="1" dirty="0" smtClean="0"/>
              <a:t>La inducción negativa</a:t>
            </a:r>
          </a:p>
          <a:p>
            <a:r>
              <a:rPr lang="es-EC" sz="2400" dirty="0" smtClean="0"/>
              <a:t>La amenaza de ejercer una determinada acción represiva que actuaría como castigo real o simbólico.</a:t>
            </a:r>
          </a:p>
          <a:p>
            <a:r>
              <a:rPr lang="es-EC" sz="2800" b="1" dirty="0" smtClean="0"/>
              <a:t>La enseñanza </a:t>
            </a:r>
          </a:p>
          <a:p>
            <a:r>
              <a:rPr lang="es-EC" sz="2400" dirty="0" smtClean="0"/>
              <a:t>Los sistemas institucionalizados de educación no solo transmiten cultura en su sentido restringido de compartición de conocimiento, sino que también ejercen una función </a:t>
            </a:r>
            <a:r>
              <a:rPr lang="es-EC" sz="2400" dirty="0" err="1" smtClean="0"/>
              <a:t>sociabilizadora</a:t>
            </a:r>
            <a:endParaRPr lang="es-EC" sz="2400" dirty="0"/>
          </a:p>
        </p:txBody>
      </p:sp>
    </p:spTree>
    <p:extLst>
      <p:ext uri="{BB962C8B-B14F-4D97-AF65-F5344CB8AC3E}">
        <p14:creationId xmlns:p14="http://schemas.microsoft.com/office/powerpoint/2010/main" val="2015013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a:xfrm>
            <a:off x="1066800" y="642594"/>
            <a:ext cx="10058400" cy="5392446"/>
          </a:xfrm>
        </p:spPr>
        <p:txBody>
          <a:bodyPr/>
          <a:lstStyle/>
          <a:p>
            <a:pPr algn="just"/>
            <a:r>
              <a:rPr lang="es-EC" sz="2800" b="1" dirty="0" smtClean="0"/>
              <a:t>La justicia, el arbitraje y la negociación</a:t>
            </a:r>
          </a:p>
          <a:p>
            <a:pPr algn="just"/>
            <a:r>
              <a:rPr lang="es-EC" sz="2400" dirty="0" smtClean="0"/>
              <a:t>Todas las sociedades suelen institucionalizar sistemas jurisdiccionales que permitan un tercer dirima una </a:t>
            </a:r>
            <a:r>
              <a:rPr lang="es-EC" sz="2400" dirty="0" smtClean="0"/>
              <a:t>contienda</a:t>
            </a:r>
            <a:endParaRPr lang="es-EC" sz="2400" dirty="0" smtClean="0"/>
          </a:p>
          <a:p>
            <a:pPr algn="just"/>
            <a:r>
              <a:rPr lang="es-EC" sz="2800" b="1" dirty="0" smtClean="0"/>
              <a:t>La coacción</a:t>
            </a:r>
          </a:p>
          <a:p>
            <a:pPr algn="just"/>
            <a:r>
              <a:rPr lang="es-EC" sz="2400" dirty="0" smtClean="0"/>
              <a:t>Mediante la aplicación de una fuerza o violencia física que impida el antagonista ejercer una conducta contraria al mandato del que ejerce la coacción.</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3856015"/>
            <a:ext cx="6096000" cy="2571750"/>
          </a:xfrm>
          <a:prstGeom prst="rect">
            <a:avLst/>
          </a:prstGeom>
        </p:spPr>
      </p:pic>
    </p:spTree>
    <p:extLst>
      <p:ext uri="{BB962C8B-B14F-4D97-AF65-F5344CB8AC3E}">
        <p14:creationId xmlns:p14="http://schemas.microsoft.com/office/powerpoint/2010/main" val="3694131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smtClean="0"/>
              <a:t>CINCO ESTRATEGIAS BÁSICAS PARA REDUCIR EL CONFLICTO NORMATIVO</a:t>
            </a:r>
            <a:endParaRPr lang="es-EC" b="1" dirty="0"/>
          </a:p>
        </p:txBody>
      </p:sp>
      <p:sp>
        <p:nvSpPr>
          <p:cNvPr id="3" name="Marcador de contenido 2"/>
          <p:cNvSpPr>
            <a:spLocks noGrp="1"/>
          </p:cNvSpPr>
          <p:nvPr>
            <p:ph idx="1"/>
          </p:nvPr>
        </p:nvSpPr>
        <p:spPr>
          <a:xfrm>
            <a:off x="1066800" y="2014194"/>
            <a:ext cx="10058400" cy="4020846"/>
          </a:xfrm>
        </p:spPr>
        <p:txBody>
          <a:bodyPr>
            <a:noAutofit/>
          </a:bodyPr>
          <a:lstStyle/>
          <a:p>
            <a:r>
              <a:rPr lang="es-EC" sz="2400" dirty="0" smtClean="0"/>
              <a:t>La maximización de la función mediadora de las </a:t>
            </a:r>
            <a:r>
              <a:rPr lang="es-EC" sz="2400" dirty="0" smtClean="0"/>
              <a:t>leyes</a:t>
            </a:r>
            <a:endParaRPr lang="es-EC" sz="2400" dirty="0" smtClean="0"/>
          </a:p>
          <a:p>
            <a:r>
              <a:rPr lang="es-EC" sz="2400" dirty="0" smtClean="0"/>
              <a:t>Formulas procedimentales relativas a la legalidad y constitucionalidad de las </a:t>
            </a:r>
            <a:r>
              <a:rPr lang="es-EC" sz="2400" dirty="0" smtClean="0"/>
              <a:t>decisiones</a:t>
            </a:r>
            <a:endParaRPr lang="es-EC" sz="2400" dirty="0" smtClean="0"/>
          </a:p>
          <a:p>
            <a:r>
              <a:rPr lang="es-EC" sz="2400" dirty="0" smtClean="0"/>
              <a:t>La inducción positiva, mediante campañas de comunicación a la opinión pública, para inducir y armonizar conductas </a:t>
            </a:r>
            <a:r>
              <a:rPr lang="es-EC" sz="2400" dirty="0" smtClean="0"/>
              <a:t>voluntarias</a:t>
            </a:r>
            <a:endParaRPr lang="es-EC" sz="2400" dirty="0" smtClean="0"/>
          </a:p>
          <a:p>
            <a:r>
              <a:rPr lang="es-EC" sz="2400" dirty="0" smtClean="0"/>
              <a:t>Mecanismos de mediación y arbitraje, a fin de que las partes encuentren soluciones </a:t>
            </a:r>
            <a:r>
              <a:rPr lang="es-EC" sz="2400" dirty="0" smtClean="0"/>
              <a:t>consensuadas</a:t>
            </a:r>
            <a:endParaRPr lang="es-EC" sz="2400" dirty="0" smtClean="0"/>
          </a:p>
          <a:p>
            <a:r>
              <a:rPr lang="es-EC" sz="2400" dirty="0" smtClean="0"/>
              <a:t>Programas educativos para promover en la juventud los cambios culturales necesarios que eviten o amortigüen en un futuro próximo los conflictos </a:t>
            </a:r>
            <a:r>
              <a:rPr lang="es-EC" sz="2400" dirty="0" smtClean="0"/>
              <a:t>normativos</a:t>
            </a:r>
            <a:endParaRPr lang="es-EC" sz="2400" dirty="0"/>
          </a:p>
        </p:txBody>
      </p:sp>
    </p:spTree>
    <p:extLst>
      <p:ext uri="{BB962C8B-B14F-4D97-AF65-F5344CB8AC3E}">
        <p14:creationId xmlns:p14="http://schemas.microsoft.com/office/powerpoint/2010/main" val="1548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6800" y="642594"/>
            <a:ext cx="10058400" cy="838476"/>
          </a:xfrm>
        </p:spPr>
        <p:txBody>
          <a:bodyPr>
            <a:noAutofit/>
          </a:bodyPr>
          <a:lstStyle/>
          <a:p>
            <a:r>
              <a:rPr lang="es-EC" sz="4000" b="1" dirty="0" smtClean="0"/>
              <a:t>TIPO DE COOPERACIÓN ENTRE EMPRESAS</a:t>
            </a:r>
            <a:endParaRPr lang="es-EC" sz="4000" b="1"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2149858"/>
              </p:ext>
            </p:extLst>
          </p:nvPr>
        </p:nvGraphicFramePr>
        <p:xfrm>
          <a:off x="1066800" y="1481070"/>
          <a:ext cx="10058400" cy="4554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0641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smtClean="0"/>
              <a:t>Peso del componente comunicativo en las estrategias cooperativas</a:t>
            </a:r>
            <a:endParaRPr lang="es-EC" b="1" dirty="0"/>
          </a:p>
        </p:txBody>
      </p:sp>
      <p:sp>
        <p:nvSpPr>
          <p:cNvPr id="3" name="Marcador de contenido 2"/>
          <p:cNvSpPr>
            <a:spLocks noGrp="1"/>
          </p:cNvSpPr>
          <p:nvPr>
            <p:ph idx="1"/>
          </p:nvPr>
        </p:nvSpPr>
        <p:spPr/>
        <p:txBody>
          <a:bodyPr/>
          <a:lstStyle/>
          <a:p>
            <a:r>
              <a:rPr lang="es-EC" sz="3200" dirty="0" smtClean="0">
                <a:solidFill>
                  <a:srgbClr val="FF0000"/>
                </a:solidFill>
              </a:rPr>
              <a:t>Claves de la vida en común</a:t>
            </a:r>
          </a:p>
          <a:p>
            <a:r>
              <a:rPr lang="es-EC" sz="2800" dirty="0" smtClean="0"/>
              <a:t>La confianza de cada parte en el otro</a:t>
            </a:r>
          </a:p>
          <a:p>
            <a:r>
              <a:rPr lang="es-EC" sz="2800" dirty="0" smtClean="0"/>
              <a:t>La </a:t>
            </a:r>
            <a:r>
              <a:rPr lang="es-EC" sz="2800" dirty="0" smtClean="0"/>
              <a:t>igualdad-paridad </a:t>
            </a:r>
            <a:r>
              <a:rPr lang="es-EC" sz="2800" dirty="0" smtClean="0"/>
              <a:t>y el respeto mutuo entre los diferentes socios</a:t>
            </a:r>
          </a:p>
          <a:p>
            <a:r>
              <a:rPr lang="es-EC" sz="2800" dirty="0" smtClean="0"/>
              <a:t>La adhesión de todo el personal al acuerdo de cooperación </a:t>
            </a:r>
          </a:p>
          <a:p>
            <a:endParaRPr lang="es-EC" sz="2800" dirty="0" smtClean="0"/>
          </a:p>
          <a:p>
            <a:endParaRPr lang="es-EC" dirty="0"/>
          </a:p>
        </p:txBody>
      </p:sp>
    </p:spTree>
    <p:extLst>
      <p:ext uri="{BB962C8B-B14F-4D97-AF65-F5344CB8AC3E}">
        <p14:creationId xmlns:p14="http://schemas.microsoft.com/office/powerpoint/2010/main" val="4018700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976647" y="1328394"/>
            <a:ext cx="10058400" cy="3931920"/>
          </a:xfrm>
        </p:spPr>
        <p:txBody>
          <a:bodyPr>
            <a:normAutofit/>
          </a:bodyPr>
          <a:lstStyle/>
          <a:p>
            <a:r>
              <a:rPr lang="es-EC" sz="2800" dirty="0" smtClean="0"/>
              <a:t>La calidad del dialogo y de la información entre los cooperantes</a:t>
            </a:r>
          </a:p>
          <a:p>
            <a:r>
              <a:rPr lang="es-EC" sz="2800" dirty="0" smtClean="0"/>
              <a:t>La compatibilidad de las formas de la gestión </a:t>
            </a:r>
          </a:p>
          <a:p>
            <a:r>
              <a:rPr lang="es-EC" sz="2800" dirty="0" smtClean="0"/>
              <a:t>La capacidad de adaptación a las mentalidades del resto de los socios</a:t>
            </a:r>
            <a:endParaRPr lang="es-EC" sz="28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030" y="3374265"/>
            <a:ext cx="3200399" cy="3200399"/>
          </a:xfrm>
          <a:prstGeom prst="rect">
            <a:avLst/>
          </a:prstGeom>
        </p:spPr>
      </p:pic>
    </p:spTree>
    <p:extLst>
      <p:ext uri="{BB962C8B-B14F-4D97-AF65-F5344CB8AC3E}">
        <p14:creationId xmlns:p14="http://schemas.microsoft.com/office/powerpoint/2010/main" val="900295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b="1" dirty="0" smtClean="0"/>
              <a:t>La </a:t>
            </a:r>
            <a:r>
              <a:rPr lang="es-EC" b="1" dirty="0" err="1" smtClean="0"/>
              <a:t>Semiostrategsfera</a:t>
            </a:r>
            <a:r>
              <a:rPr lang="es-EC" b="1" dirty="0" smtClean="0"/>
              <a:t> global</a:t>
            </a:r>
            <a:endParaRPr lang="es-EC" b="1" dirty="0"/>
          </a:p>
        </p:txBody>
      </p:sp>
      <p:sp>
        <p:nvSpPr>
          <p:cNvPr id="3" name="Marcador de contenido 2"/>
          <p:cNvSpPr>
            <a:spLocks noGrp="1"/>
          </p:cNvSpPr>
          <p:nvPr>
            <p:ph idx="1"/>
          </p:nvPr>
        </p:nvSpPr>
        <p:spPr/>
        <p:txBody>
          <a:bodyPr>
            <a:normAutofit/>
          </a:bodyPr>
          <a:lstStyle/>
          <a:p>
            <a:r>
              <a:rPr lang="es-EC" sz="2800" dirty="0" smtClean="0"/>
              <a:t>Quiénes son esos actores estratégicos, quiénes asignan los recursos y mueven los hilos de este enorme entramado de programas.</a:t>
            </a:r>
          </a:p>
          <a:p>
            <a:r>
              <a:rPr lang="es-EC" sz="2800" dirty="0" smtClean="0"/>
              <a:t>La situación actual es </a:t>
            </a:r>
            <a:r>
              <a:rPr lang="es-EC" sz="2800" dirty="0" smtClean="0"/>
              <a:t>paradójica</a:t>
            </a:r>
            <a:endParaRPr lang="es-EC" sz="2800" dirty="0" smtClean="0"/>
          </a:p>
          <a:p>
            <a:r>
              <a:rPr lang="es-EC" sz="2800" dirty="0" smtClean="0"/>
              <a:t>De una parte, la complejidad y el carácter altamente técnico de los problemas estimulan la tendencia hacia la centralización para su análisis y solución.</a:t>
            </a:r>
            <a:endParaRPr lang="es-EC" sz="2800" dirty="0"/>
          </a:p>
        </p:txBody>
      </p:sp>
    </p:spTree>
    <p:extLst>
      <p:ext uri="{BB962C8B-B14F-4D97-AF65-F5344CB8AC3E}">
        <p14:creationId xmlns:p14="http://schemas.microsoft.com/office/powerpoint/2010/main" val="1477580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1066800" y="620700"/>
            <a:ext cx="10058400" cy="5342218"/>
          </a:xfrm>
        </p:spPr>
        <p:txBody>
          <a:bodyPr/>
          <a:lstStyle/>
          <a:p>
            <a:r>
              <a:rPr lang="es-EC" sz="2800" dirty="0" smtClean="0"/>
              <a:t>Aunque en un inicio prosperó la idea de una administración pública liderando el cambio mediante técnicas de una ingeniería del consenso centralizada y </a:t>
            </a:r>
            <a:r>
              <a:rPr lang="es-EC" sz="2800" dirty="0" err="1" smtClean="0"/>
              <a:t>subcionada</a:t>
            </a:r>
            <a:r>
              <a:rPr lang="es-EC" sz="2800" dirty="0" smtClean="0"/>
              <a:t>.</a:t>
            </a:r>
          </a:p>
          <a:p>
            <a:r>
              <a:rPr lang="es-EC" sz="2800" dirty="0" smtClean="0"/>
              <a:t>Lo contrario se presenta como opuesto al principio de pluralidad.</a:t>
            </a:r>
          </a:p>
          <a:p>
            <a:r>
              <a:rPr lang="es-EC" sz="2800" dirty="0" smtClean="0"/>
              <a:t>Los diferentes gobiernos occidentales han llegado a la convicción de que todo intento de dirigir la convivencia social que se realice desde el poder centralizado sería visto como una manifestación del llamado pensamiento único.</a:t>
            </a:r>
          </a:p>
          <a:p>
            <a:endParaRPr lang="es-EC" dirty="0"/>
          </a:p>
        </p:txBody>
      </p:sp>
    </p:spTree>
    <p:extLst>
      <p:ext uri="{BB962C8B-B14F-4D97-AF65-F5344CB8AC3E}">
        <p14:creationId xmlns:p14="http://schemas.microsoft.com/office/powerpoint/2010/main" val="1653920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6800" y="642594"/>
            <a:ext cx="10058400" cy="954386"/>
          </a:xfrm>
        </p:spPr>
        <p:txBody>
          <a:bodyPr/>
          <a:lstStyle/>
          <a:p>
            <a:r>
              <a:rPr lang="es-EC" dirty="0" smtClean="0"/>
              <a:t>Los operadores </a:t>
            </a:r>
            <a:endParaRPr lang="es-EC"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564219030"/>
              </p:ext>
            </p:extLst>
          </p:nvPr>
        </p:nvGraphicFramePr>
        <p:xfrm>
          <a:off x="953037" y="1403798"/>
          <a:ext cx="10172163" cy="4631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6140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006782179"/>
              </p:ext>
            </p:extLst>
          </p:nvPr>
        </p:nvGraphicFramePr>
        <p:xfrm>
          <a:off x="1066800" y="1146220"/>
          <a:ext cx="10058400" cy="4889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7360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C" sz="6000" dirty="0" smtClean="0"/>
              <a:t>Capítulo 20</a:t>
            </a:r>
            <a:br>
              <a:rPr lang="es-EC" sz="6000" dirty="0" smtClean="0"/>
            </a:br>
            <a:r>
              <a:rPr lang="es-EC" sz="6000" dirty="0" smtClean="0"/>
              <a:t>a modo de conclusiones</a:t>
            </a:r>
            <a:endParaRPr lang="es-EC" sz="6000" dirty="0"/>
          </a:p>
        </p:txBody>
      </p:sp>
      <p:sp>
        <p:nvSpPr>
          <p:cNvPr id="3" name="Subtítulo 2"/>
          <p:cNvSpPr>
            <a:spLocks noGrp="1"/>
          </p:cNvSpPr>
          <p:nvPr>
            <p:ph type="subTitle" idx="1"/>
          </p:nvPr>
        </p:nvSpPr>
        <p:spPr/>
        <p:txBody>
          <a:bodyPr>
            <a:noAutofit/>
          </a:bodyPr>
          <a:lstStyle/>
          <a:p>
            <a:r>
              <a:rPr lang="es-EC" sz="2400" dirty="0" smtClean="0"/>
              <a:t>HACIA UNA TEORÍA ESTRATÉGICA PARA LA ACCIÓN COTIDIANA </a:t>
            </a:r>
            <a:endParaRPr lang="es-EC" sz="2400" dirty="0"/>
          </a:p>
        </p:txBody>
      </p:sp>
    </p:spTree>
    <p:extLst>
      <p:ext uri="{BB962C8B-B14F-4D97-AF65-F5344CB8AC3E}">
        <p14:creationId xmlns:p14="http://schemas.microsoft.com/office/powerpoint/2010/main" val="400725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TRES TIPOS DE PROFESIONES</a:t>
            </a:r>
            <a:endParaRPr lang="es-EC" dirty="0"/>
          </a:p>
        </p:txBody>
      </p:sp>
      <p:sp>
        <p:nvSpPr>
          <p:cNvPr id="3" name="Marcador de contenido 2"/>
          <p:cNvSpPr>
            <a:spLocks noGrp="1"/>
          </p:cNvSpPr>
          <p:nvPr>
            <p:ph idx="1"/>
          </p:nvPr>
        </p:nvSpPr>
        <p:spPr/>
        <p:txBody>
          <a:bodyPr/>
          <a:lstStyle/>
          <a:p>
            <a:r>
              <a:rPr lang="es-EC" sz="2800" dirty="0" smtClean="0">
                <a:solidFill>
                  <a:srgbClr val="00B0F0"/>
                </a:solidFill>
              </a:rPr>
              <a:t>1.-DESDE UNA PERSPECTIVA TÉCNICA </a:t>
            </a:r>
          </a:p>
          <a:p>
            <a:r>
              <a:rPr lang="es-EC" sz="2400" dirty="0" smtClean="0"/>
              <a:t>El trabajo del comunicador sería concebido como un oficio</a:t>
            </a:r>
          </a:p>
          <a:p>
            <a:endParaRPr lang="es-EC" sz="2400" dirty="0" smtClean="0"/>
          </a:p>
          <a:p>
            <a:r>
              <a:rPr lang="es-EC" sz="2800" dirty="0" smtClean="0">
                <a:solidFill>
                  <a:srgbClr val="00B0F0"/>
                </a:solidFill>
              </a:rPr>
              <a:t>2.-DESDE LA PERSPECTIVA PRÁCTICA</a:t>
            </a:r>
          </a:p>
          <a:p>
            <a:r>
              <a:rPr lang="es-EC" sz="2400" dirty="0" smtClean="0"/>
              <a:t>El comunicador tendría los fundamentos teóricos acumulados por la profesión y estaría preparado para formular cautamente juicios de mayor complejidad</a:t>
            </a:r>
          </a:p>
          <a:p>
            <a:endParaRPr lang="es-EC" dirty="0"/>
          </a:p>
        </p:txBody>
      </p:sp>
    </p:spTree>
    <p:extLst>
      <p:ext uri="{BB962C8B-B14F-4D97-AF65-F5344CB8AC3E}">
        <p14:creationId xmlns:p14="http://schemas.microsoft.com/office/powerpoint/2010/main" val="3409205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1066800" y="944021"/>
            <a:ext cx="10058400" cy="3931920"/>
          </a:xfrm>
        </p:spPr>
        <p:txBody>
          <a:bodyPr>
            <a:normAutofit/>
          </a:bodyPr>
          <a:lstStyle/>
          <a:p>
            <a:r>
              <a:rPr lang="es-EC" sz="2800" dirty="0" smtClean="0">
                <a:solidFill>
                  <a:srgbClr val="00B0F0"/>
                </a:solidFill>
              </a:rPr>
              <a:t>3.-DESDE LA PERSPECTIVA ESTRETÉGICA</a:t>
            </a:r>
          </a:p>
          <a:p>
            <a:r>
              <a:rPr lang="es-EC" sz="2400" dirty="0" smtClean="0"/>
              <a:t>Los actos comunicativos son considerados esencialmente como actos problemáticos </a:t>
            </a:r>
          </a:p>
          <a:p>
            <a:r>
              <a:rPr lang="es-EC" sz="2400" dirty="0" smtClean="0"/>
              <a:t>Como decisiones que los profesionales tienen que tomar en situaciones de riesgo e incertidumbre</a:t>
            </a:r>
            <a:endParaRPr lang="es-EC" sz="24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1083" y="3307699"/>
            <a:ext cx="5718218" cy="2808219"/>
          </a:xfrm>
          <a:prstGeom prst="rect">
            <a:avLst/>
          </a:prstGeom>
        </p:spPr>
      </p:pic>
    </p:spTree>
    <p:extLst>
      <p:ext uri="{BB962C8B-B14F-4D97-AF65-F5344CB8AC3E}">
        <p14:creationId xmlns:p14="http://schemas.microsoft.com/office/powerpoint/2010/main" val="3867571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C" dirty="0"/>
              <a:t/>
            </a:r>
            <a:br>
              <a:rPr lang="es-EC" dirty="0"/>
            </a:br>
            <a:r>
              <a:rPr lang="es-EC" dirty="0">
                <a:solidFill>
                  <a:schemeClr val="accent3"/>
                </a:solidFill>
              </a:rPr>
              <a:t>¿CÓMO </a:t>
            </a:r>
            <a:r>
              <a:rPr lang="es-EC" dirty="0" smtClean="0">
                <a:solidFill>
                  <a:schemeClr val="accent3"/>
                </a:solidFill>
              </a:rPr>
              <a:t>ACCEDEMOS </a:t>
            </a:r>
            <a:r>
              <a:rPr lang="es-EC" dirty="0">
                <a:solidFill>
                  <a:schemeClr val="accent3"/>
                </a:solidFill>
              </a:rPr>
              <a:t>AL CONOCIMIENTO </a:t>
            </a:r>
            <a:r>
              <a:rPr lang="es-EC" dirty="0" smtClean="0">
                <a:solidFill>
                  <a:schemeClr val="accent3"/>
                </a:solidFill>
              </a:rPr>
              <a:t>?</a:t>
            </a:r>
            <a:endParaRPr lang="es-EC" dirty="0">
              <a:solidFill>
                <a:schemeClr val="accent3"/>
              </a:solidFill>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144000381"/>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7738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C" dirty="0">
                <a:solidFill>
                  <a:schemeClr val="accent1">
                    <a:lumMod val="60000"/>
                    <a:lumOff val="40000"/>
                  </a:schemeClr>
                </a:solidFill>
              </a:rPr>
              <a:t>¿QUÉ </a:t>
            </a:r>
            <a:r>
              <a:rPr lang="es-EC" dirty="0" smtClean="0">
                <a:solidFill>
                  <a:schemeClr val="accent1">
                    <a:lumMod val="60000"/>
                    <a:lumOff val="40000"/>
                  </a:schemeClr>
                </a:solidFill>
              </a:rPr>
              <a:t>CONOCIMIENTO NECESITAMOS?</a:t>
            </a:r>
            <a:endParaRPr lang="es-EC" dirty="0">
              <a:solidFill>
                <a:schemeClr val="accent1">
                  <a:lumMod val="60000"/>
                  <a:lumOff val="40000"/>
                </a:schemeClr>
              </a:solidFill>
            </a:endParaRPr>
          </a:p>
        </p:txBody>
      </p:sp>
      <p:sp>
        <p:nvSpPr>
          <p:cNvPr id="3" name="Marcador de contenido 2"/>
          <p:cNvSpPr>
            <a:spLocks noGrp="1"/>
          </p:cNvSpPr>
          <p:nvPr>
            <p:ph idx="1"/>
          </p:nvPr>
        </p:nvSpPr>
        <p:spPr/>
        <p:txBody>
          <a:bodyPr/>
          <a:lstStyle/>
          <a:p>
            <a:r>
              <a:rPr lang="es-EC" dirty="0" smtClean="0"/>
              <a:t>1</a:t>
            </a:r>
            <a:r>
              <a:rPr lang="es-EC" sz="2400" dirty="0" smtClean="0"/>
              <a:t>.-La interpretación de los signos y síntomas del problema o de la oportunidad</a:t>
            </a:r>
          </a:p>
          <a:p>
            <a:endParaRPr lang="es-EC" sz="2400" dirty="0"/>
          </a:p>
          <a:p>
            <a:r>
              <a:rPr lang="es-EC" sz="2400" dirty="0" smtClean="0"/>
              <a:t>2.-Establecer cuál es el papel de la comunicación en la organización </a:t>
            </a:r>
          </a:p>
          <a:p>
            <a:endParaRPr lang="es-EC" sz="2400" dirty="0"/>
          </a:p>
          <a:p>
            <a:r>
              <a:rPr lang="es-EC" sz="2400" dirty="0" smtClean="0"/>
              <a:t>3.-Evaluar proponer y aplicar, el tratamiento comunicativo que prometa ser más efectivo</a:t>
            </a:r>
            <a:endParaRPr lang="es-EC" sz="2400" dirty="0"/>
          </a:p>
        </p:txBody>
      </p:sp>
    </p:spTree>
    <p:extLst>
      <p:ext uri="{BB962C8B-B14F-4D97-AF65-F5344CB8AC3E}">
        <p14:creationId xmlns:p14="http://schemas.microsoft.com/office/powerpoint/2010/main" val="530515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1066800" y="1034173"/>
            <a:ext cx="10058400" cy="3931920"/>
          </a:xfrm>
        </p:spPr>
        <p:txBody>
          <a:bodyPr>
            <a:normAutofit/>
          </a:bodyPr>
          <a:lstStyle/>
          <a:p>
            <a:r>
              <a:rPr lang="es-EC" sz="2400" dirty="0" smtClean="0"/>
              <a:t>4.-Deliminar las posibles complicaciones y el tiempo que puedan hacer su aparición </a:t>
            </a:r>
          </a:p>
          <a:p>
            <a:r>
              <a:rPr lang="es-EC" sz="2400" dirty="0" smtClean="0"/>
              <a:t>5.-Asisitir a los operadores en el proceso de solución del conflicto</a:t>
            </a:r>
          </a:p>
          <a:p>
            <a:r>
              <a:rPr lang="es-EC" sz="2400" dirty="0" smtClean="0"/>
              <a:t>6.-Evaluar los resultados  </a:t>
            </a:r>
            <a:endParaRPr lang="es-EC" sz="24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2542" y="2405773"/>
            <a:ext cx="5701317" cy="3660176"/>
          </a:xfrm>
          <a:prstGeom prst="rect">
            <a:avLst/>
          </a:prstGeom>
        </p:spPr>
      </p:pic>
    </p:spTree>
    <p:extLst>
      <p:ext uri="{BB962C8B-B14F-4D97-AF65-F5344CB8AC3E}">
        <p14:creationId xmlns:p14="http://schemas.microsoft.com/office/powerpoint/2010/main" val="1126486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dirty="0"/>
              <a:t>¿CÓMO SE ESTÁ GESTIONANDO EN LA ACTUALIDAD?</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247435545"/>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6095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¿CÓMO ALCANZARLO?</a:t>
            </a:r>
            <a:endParaRPr lang="es-EC" dirty="0"/>
          </a:p>
        </p:txBody>
      </p:sp>
      <p:sp>
        <p:nvSpPr>
          <p:cNvPr id="3" name="Marcador de contenido 2"/>
          <p:cNvSpPr>
            <a:spLocks noGrp="1"/>
          </p:cNvSpPr>
          <p:nvPr>
            <p:ph idx="1"/>
          </p:nvPr>
        </p:nvSpPr>
        <p:spPr/>
        <p:txBody>
          <a:bodyPr>
            <a:normAutofit/>
          </a:bodyPr>
          <a:lstStyle/>
          <a:p>
            <a:r>
              <a:rPr lang="es-EC" sz="2800" dirty="0" smtClean="0">
                <a:solidFill>
                  <a:srgbClr val="FF0000"/>
                </a:solidFill>
              </a:rPr>
              <a:t>DESDE LA PERSPECTIVA ESTRATÉGICA QUE SE PRECONIZA</a:t>
            </a:r>
          </a:p>
          <a:p>
            <a:r>
              <a:rPr lang="es-EC" sz="2800" dirty="0" smtClean="0"/>
              <a:t>Son los propios profesionales los que tienen que asumir como una cuestión moral</a:t>
            </a:r>
          </a:p>
          <a:p>
            <a:r>
              <a:rPr lang="es-EC" sz="2800" dirty="0" smtClean="0"/>
              <a:t>Del mismo modo, es una responsabilidad de las universidades, aportarles a los profesionales modelos aclaratorios, instrumentales y decisorios</a:t>
            </a:r>
            <a:endParaRPr lang="es-EC" sz="2800" dirty="0"/>
          </a:p>
        </p:txBody>
      </p:sp>
    </p:spTree>
    <p:extLst>
      <p:ext uri="{BB962C8B-B14F-4D97-AF65-F5344CB8AC3E}">
        <p14:creationId xmlns:p14="http://schemas.microsoft.com/office/powerpoint/2010/main" val="2188895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solidFill>
                  <a:srgbClr val="FFFF00"/>
                </a:solidFill>
              </a:rPr>
              <a:t>CONCLUSIÓN</a:t>
            </a:r>
            <a:endParaRPr lang="es-EC" dirty="0">
              <a:solidFill>
                <a:srgbClr val="FFFF00"/>
              </a:solidFill>
            </a:endParaRPr>
          </a:p>
        </p:txBody>
      </p:sp>
      <p:sp>
        <p:nvSpPr>
          <p:cNvPr id="3" name="Marcador de contenido 2"/>
          <p:cNvSpPr>
            <a:spLocks noGrp="1"/>
          </p:cNvSpPr>
          <p:nvPr>
            <p:ph idx="1"/>
          </p:nvPr>
        </p:nvSpPr>
        <p:spPr/>
        <p:txBody>
          <a:bodyPr>
            <a:normAutofit/>
          </a:bodyPr>
          <a:lstStyle/>
          <a:p>
            <a:r>
              <a:rPr lang="es-EC" sz="2400" dirty="0" smtClean="0"/>
              <a:t>A partir de ahora en vez de hablar de ciencia, se debe decir conocimiento, y en vez de proponer, se discute acerca de los modelos, reglas, guías, etc…</a:t>
            </a:r>
            <a:endParaRPr lang="es-EC" sz="24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8660" y="3503054"/>
            <a:ext cx="5847008" cy="2421228"/>
          </a:xfrm>
          <a:prstGeom prst="rect">
            <a:avLst/>
          </a:prstGeom>
        </p:spPr>
      </p:pic>
    </p:spTree>
    <p:extLst>
      <p:ext uri="{BB962C8B-B14F-4D97-AF65-F5344CB8AC3E}">
        <p14:creationId xmlns:p14="http://schemas.microsoft.com/office/powerpoint/2010/main" val="3209799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4856" y="1764406"/>
            <a:ext cx="9940344" cy="249788"/>
          </a:xfrm>
        </p:spPr>
        <p:txBody>
          <a:bodyPr>
            <a:normAutofit fontScale="90000"/>
          </a:bodyPr>
          <a:lstStyle/>
          <a:p>
            <a:r>
              <a:rPr lang="es-EC" dirty="0" smtClean="0">
                <a:solidFill>
                  <a:srgbClr val="FFC000"/>
                </a:solidFill>
              </a:rPr>
              <a:t>EL MODELO COMUNICATIVO-SISTEMÁTICO </a:t>
            </a:r>
            <a:r>
              <a:rPr lang="es-EC" dirty="0" smtClean="0"/>
              <a:t/>
            </a:r>
            <a:br>
              <a:rPr lang="es-EC" dirty="0" smtClean="0"/>
            </a:br>
            <a:r>
              <a:rPr lang="es-EC" dirty="0" smtClean="0">
                <a:solidFill>
                  <a:srgbClr val="00B050"/>
                </a:solidFill>
              </a:rPr>
              <a:t>LA ACCIÓN COMUNICATIVA EN LOS SISTEMAS SOCIALES</a:t>
            </a:r>
            <a:endParaRPr lang="es-EC" dirty="0">
              <a:solidFill>
                <a:srgbClr val="00B050"/>
              </a:solidFill>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377792512"/>
              </p:ext>
            </p:extLst>
          </p:nvPr>
        </p:nvGraphicFramePr>
        <p:xfrm>
          <a:off x="347730" y="2014194"/>
          <a:ext cx="11243256" cy="4021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1021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C" b="1" dirty="0" smtClean="0">
                <a:solidFill>
                  <a:srgbClr val="FFFF00"/>
                </a:solidFill>
              </a:rPr>
              <a:t>La comunicación cumple 4 funciones básicas</a:t>
            </a:r>
            <a:endParaRPr lang="es-EC" b="1" dirty="0">
              <a:solidFill>
                <a:srgbClr val="FFFF00"/>
              </a:solidFill>
            </a:endParaRPr>
          </a:p>
        </p:txBody>
      </p:sp>
      <p:sp>
        <p:nvSpPr>
          <p:cNvPr id="3" name="Marcador de contenido 2"/>
          <p:cNvSpPr>
            <a:spLocks noGrp="1"/>
          </p:cNvSpPr>
          <p:nvPr>
            <p:ph idx="1"/>
          </p:nvPr>
        </p:nvSpPr>
        <p:spPr/>
        <p:txBody>
          <a:bodyPr/>
          <a:lstStyle/>
          <a:p>
            <a:r>
              <a:rPr lang="es-EC" sz="2800" b="1" dirty="0" smtClean="0"/>
              <a:t>La integradora transformadora</a:t>
            </a:r>
          </a:p>
          <a:p>
            <a:r>
              <a:rPr lang="es-EC" sz="2400" dirty="0" smtClean="0"/>
              <a:t>La comunicación dota a la comunidad y por extensión a todo colectivo y organización </a:t>
            </a:r>
          </a:p>
          <a:p>
            <a:endParaRPr lang="es-EC" dirty="0"/>
          </a:p>
          <a:p>
            <a:r>
              <a:rPr lang="es-EC" sz="2800" b="1" dirty="0" err="1" smtClean="0"/>
              <a:t>Autorreguladora</a:t>
            </a:r>
            <a:endParaRPr lang="es-EC" sz="2800" b="1" dirty="0" smtClean="0"/>
          </a:p>
          <a:p>
            <a:r>
              <a:rPr lang="es-EC" sz="2400" dirty="0" smtClean="0"/>
              <a:t>Produce la eficacia simbólica </a:t>
            </a:r>
            <a:r>
              <a:rPr lang="es-EC" sz="2400" dirty="0" err="1" smtClean="0"/>
              <a:t>generalizante</a:t>
            </a:r>
            <a:r>
              <a:rPr lang="es-EC" sz="2400" dirty="0" smtClean="0"/>
              <a:t> que hace posible la regularización de la vida cotidiana de la organización </a:t>
            </a:r>
            <a:endParaRPr lang="es-EC" sz="2400" dirty="0"/>
          </a:p>
        </p:txBody>
      </p:sp>
    </p:spTree>
    <p:extLst>
      <p:ext uri="{BB962C8B-B14F-4D97-AF65-F5344CB8AC3E}">
        <p14:creationId xmlns:p14="http://schemas.microsoft.com/office/powerpoint/2010/main" val="266143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p:txBody>
          <a:bodyPr/>
          <a:lstStyle/>
          <a:p>
            <a:r>
              <a:rPr lang="es-EC" sz="2800" b="1" dirty="0" smtClean="0"/>
              <a:t>Conductora de su identidad</a:t>
            </a:r>
          </a:p>
          <a:p>
            <a:r>
              <a:rPr lang="es-EC" sz="2400" dirty="0"/>
              <a:t> </a:t>
            </a:r>
            <a:r>
              <a:rPr lang="es-EC" sz="2400" dirty="0" smtClean="0"/>
              <a:t>En el modelo se entiende que los sistemas sociales evolucionan hacia una complejidad creciente</a:t>
            </a:r>
          </a:p>
          <a:p>
            <a:endParaRPr lang="es-EC" dirty="0"/>
          </a:p>
          <a:p>
            <a:r>
              <a:rPr lang="es-EC" sz="2800" b="1" dirty="0" smtClean="0"/>
              <a:t>Articuladora</a:t>
            </a:r>
          </a:p>
          <a:p>
            <a:r>
              <a:rPr lang="es-EC" sz="2400" dirty="0" smtClean="0"/>
              <a:t>Con las demás organizaciones que forman parte del subsistema o del entorno</a:t>
            </a:r>
            <a:endParaRPr lang="es-EC" sz="2400" dirty="0"/>
          </a:p>
        </p:txBody>
      </p:sp>
    </p:spTree>
    <p:extLst>
      <p:ext uri="{BB962C8B-B14F-4D97-AF65-F5344CB8AC3E}">
        <p14:creationId xmlns:p14="http://schemas.microsoft.com/office/powerpoint/2010/main" val="3462475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just"/>
            <a:r>
              <a:rPr lang="es-EC" sz="3600" b="1" dirty="0" smtClean="0"/>
              <a:t>Para el profesor García Echeverría la competitividad de una empresa está en función de</a:t>
            </a:r>
            <a:r>
              <a:rPr lang="es-EC" sz="3600" dirty="0" smtClean="0"/>
              <a:t>:</a:t>
            </a:r>
            <a:endParaRPr lang="es-EC" sz="3600" b="1"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463071625"/>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4829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547221480"/>
              </p:ext>
            </p:extLst>
          </p:nvPr>
        </p:nvGraphicFramePr>
        <p:xfrm>
          <a:off x="1066800" y="1738648"/>
          <a:ext cx="10058400" cy="4297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3733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smtClean="0"/>
              <a:t>UNA TEORÍA MÁS HERMENÉUTICA Y RACIONAL</a:t>
            </a:r>
            <a:endParaRPr lang="es-EC" b="1" dirty="0"/>
          </a:p>
        </p:txBody>
      </p:sp>
      <p:sp>
        <p:nvSpPr>
          <p:cNvPr id="3" name="Marcador de contenido 2"/>
          <p:cNvSpPr>
            <a:spLocks noGrp="1"/>
          </p:cNvSpPr>
          <p:nvPr>
            <p:ph idx="1"/>
          </p:nvPr>
        </p:nvSpPr>
        <p:spPr/>
        <p:txBody>
          <a:bodyPr>
            <a:normAutofit/>
          </a:bodyPr>
          <a:lstStyle/>
          <a:p>
            <a:r>
              <a:rPr lang="es-EC" sz="2800" dirty="0" smtClean="0">
                <a:solidFill>
                  <a:srgbClr val="FF0000"/>
                </a:solidFill>
              </a:rPr>
              <a:t>CINCO ASPECTOS CRUCIALES</a:t>
            </a:r>
          </a:p>
          <a:p>
            <a:r>
              <a:rPr lang="es-EC" sz="2800" dirty="0" smtClean="0">
                <a:solidFill>
                  <a:srgbClr val="FF0000"/>
                </a:solidFill>
              </a:rPr>
              <a:t>1.-</a:t>
            </a:r>
            <a:r>
              <a:rPr lang="es-EC" sz="2800" dirty="0" smtClean="0"/>
              <a:t>Somos consientes desde el principio de que una teoría compleja de los jugadores está llamada a tropezar con el doble problema</a:t>
            </a:r>
          </a:p>
          <a:p>
            <a:endParaRPr lang="es-EC" sz="2800" dirty="0" smtClean="0"/>
          </a:p>
          <a:p>
            <a:r>
              <a:rPr lang="es-EC" sz="2800" dirty="0" smtClean="0">
                <a:solidFill>
                  <a:srgbClr val="FF0000"/>
                </a:solidFill>
              </a:rPr>
              <a:t>2.-</a:t>
            </a:r>
            <a:r>
              <a:rPr lang="es-EC" sz="2800" dirty="0" smtClean="0"/>
              <a:t>Mientras la teoría estratégica convencional se ha fijado más en los procesos decisorios y electivos</a:t>
            </a:r>
            <a:endParaRPr lang="es-EC" sz="2800" dirty="0">
              <a:solidFill>
                <a:srgbClr val="FF0000"/>
              </a:solidFill>
            </a:endParaRPr>
          </a:p>
        </p:txBody>
      </p:sp>
    </p:spTree>
    <p:extLst>
      <p:ext uri="{BB962C8B-B14F-4D97-AF65-F5344CB8AC3E}">
        <p14:creationId xmlns:p14="http://schemas.microsoft.com/office/powerpoint/2010/main" val="111675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p:txBody>
          <a:bodyPr/>
          <a:lstStyle/>
          <a:p>
            <a:r>
              <a:rPr lang="es-EC" dirty="0" smtClean="0">
                <a:solidFill>
                  <a:srgbClr val="FF0000"/>
                </a:solidFill>
              </a:rPr>
              <a:t>3</a:t>
            </a:r>
            <a:r>
              <a:rPr lang="es-EC" sz="2400" dirty="0" smtClean="0">
                <a:solidFill>
                  <a:srgbClr val="FF0000"/>
                </a:solidFill>
              </a:rPr>
              <a:t>.- </a:t>
            </a:r>
            <a:r>
              <a:rPr lang="es-EC" sz="2400" dirty="0" smtClean="0"/>
              <a:t>También responde a la concepción kantiana, en la medida en que entendemos que las decisiones se adoptan por sujetos </a:t>
            </a:r>
            <a:r>
              <a:rPr lang="es-EC" sz="2400" dirty="0" err="1" smtClean="0"/>
              <a:t>agenciales</a:t>
            </a:r>
            <a:endParaRPr lang="es-EC" sz="2400" dirty="0" smtClean="0"/>
          </a:p>
          <a:p>
            <a:endParaRPr lang="es-EC" sz="2400" dirty="0" smtClean="0"/>
          </a:p>
          <a:p>
            <a:r>
              <a:rPr lang="es-EC" dirty="0" smtClean="0">
                <a:solidFill>
                  <a:srgbClr val="FF0000"/>
                </a:solidFill>
              </a:rPr>
              <a:t>4.-</a:t>
            </a:r>
            <a:r>
              <a:rPr lang="es-EC" sz="2400" dirty="0" smtClean="0"/>
              <a:t>En el mundo flexible, cambiante y simbólico de comienzos de siglo, cada día más los jugadores individuales y colectivos se ven abocadas a adoptar decisiones bajo incertidumbre que no requieren tanto soluciones exactas como decisiones correctas</a:t>
            </a:r>
            <a:endParaRPr lang="es-EC" sz="2400" dirty="0"/>
          </a:p>
        </p:txBody>
      </p:sp>
    </p:spTree>
    <p:extLst>
      <p:ext uri="{BB962C8B-B14F-4D97-AF65-F5344CB8AC3E}">
        <p14:creationId xmlns:p14="http://schemas.microsoft.com/office/powerpoint/2010/main" val="3765660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p:txBody>
          <a:bodyPr/>
          <a:lstStyle/>
          <a:p>
            <a:r>
              <a:rPr lang="es-EC" sz="2400" dirty="0">
                <a:solidFill>
                  <a:srgbClr val="FF0000"/>
                </a:solidFill>
              </a:rPr>
              <a:t>5.-</a:t>
            </a:r>
            <a:r>
              <a:rPr lang="es-EC" sz="2400" dirty="0"/>
              <a:t>En vez de preocuparse por proporcionar reglas paradigmáticas y exactas, nuestra aproximación aspira a aportar al hombre de acción otro tipo de reglas :</a:t>
            </a:r>
          </a:p>
          <a:p>
            <a:endParaRPr lang="es-EC" dirty="0"/>
          </a:p>
        </p:txBody>
      </p:sp>
      <p:sp>
        <p:nvSpPr>
          <p:cNvPr id="4" name="Flecha abajo 3"/>
          <p:cNvSpPr/>
          <p:nvPr/>
        </p:nvSpPr>
        <p:spPr>
          <a:xfrm>
            <a:off x="4275787" y="3631842"/>
            <a:ext cx="2550016" cy="24031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022351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a:xfrm>
            <a:off x="1066800" y="-476518"/>
            <a:ext cx="10058400" cy="6422632"/>
          </a:xfrm>
        </p:spPr>
        <p:txBody>
          <a:bodyPr/>
          <a:lstStyle/>
          <a:p>
            <a:r>
              <a:rPr lang="es-EC" dirty="0" smtClean="0">
                <a:solidFill>
                  <a:srgbClr val="FF0000"/>
                </a:solidFill>
              </a:rPr>
              <a:t>5.-</a:t>
            </a:r>
            <a:r>
              <a:rPr lang="es-EC" sz="2400" dirty="0" smtClean="0"/>
              <a:t>En vez de preocuparse por proporcionar reglas paradigmáticas y exactas, nuestra aproximación aspira a aportar al hombre de acción otro tipo </a:t>
            </a:r>
            <a:r>
              <a:rPr lang="es-EC" sz="2400" dirty="0"/>
              <a:t>de reglas </a:t>
            </a:r>
            <a:r>
              <a:rPr lang="es-EC" sz="2400" dirty="0" smtClean="0"/>
              <a:t>:</a:t>
            </a:r>
          </a:p>
          <a:p>
            <a:endParaRPr lang="es-EC" sz="2400" dirty="0" smtClean="0"/>
          </a:p>
          <a:p>
            <a:endParaRPr lang="es-EC" sz="2400" dirty="0"/>
          </a:p>
          <a:p>
            <a:endParaRPr lang="es-EC" sz="2400" dirty="0" smtClean="0"/>
          </a:p>
          <a:p>
            <a:endParaRPr lang="es-EC" sz="2400" dirty="0"/>
          </a:p>
          <a:p>
            <a:endParaRPr lang="es-EC" sz="2400" dirty="0" smtClean="0"/>
          </a:p>
          <a:p>
            <a:endParaRPr lang="es-EC" sz="2400" dirty="0"/>
          </a:p>
          <a:p>
            <a:endParaRPr lang="es-EC" sz="2400" dirty="0"/>
          </a:p>
        </p:txBody>
      </p:sp>
      <p:graphicFrame>
        <p:nvGraphicFramePr>
          <p:cNvPr id="4" name="Diagrama 3"/>
          <p:cNvGraphicFramePr/>
          <p:nvPr>
            <p:extLst>
              <p:ext uri="{D42A27DB-BD31-4B8C-83A1-F6EECF244321}">
                <p14:modId xmlns:p14="http://schemas.microsoft.com/office/powerpoint/2010/main" val="4068866516"/>
              </p:ext>
            </p:extLst>
          </p:nvPr>
        </p:nvGraphicFramePr>
        <p:xfrm>
          <a:off x="1352283" y="642594"/>
          <a:ext cx="8807718" cy="54957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846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242237421"/>
              </p:ext>
            </p:extLst>
          </p:nvPr>
        </p:nvGraphicFramePr>
        <p:xfrm>
          <a:off x="1066800" y="244700"/>
          <a:ext cx="10058400" cy="5790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1573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286417339"/>
              </p:ext>
            </p:extLst>
          </p:nvPr>
        </p:nvGraphicFramePr>
        <p:xfrm>
          <a:off x="862885" y="193184"/>
          <a:ext cx="10262315" cy="5842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4389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b="1" dirty="0" smtClean="0"/>
              <a:t>AUTOEVALUACIÓN</a:t>
            </a:r>
            <a:endParaRPr lang="es-EC" b="1" dirty="0"/>
          </a:p>
        </p:txBody>
      </p:sp>
      <p:sp>
        <p:nvSpPr>
          <p:cNvPr id="3" name="Marcador de contenido 2"/>
          <p:cNvSpPr>
            <a:spLocks noGrp="1"/>
          </p:cNvSpPr>
          <p:nvPr>
            <p:ph idx="1"/>
          </p:nvPr>
        </p:nvSpPr>
        <p:spPr/>
        <p:txBody>
          <a:bodyPr>
            <a:normAutofit/>
          </a:bodyPr>
          <a:lstStyle/>
          <a:p>
            <a:r>
              <a:rPr lang="es-EC" sz="2800" dirty="0" smtClean="0"/>
              <a:t>Considero que debería tener la calificación de 90 por ciento, ya que siento que esta materia ha sido de gran ayuda para introducirnos hacia la maestría, he realizado todos los deberes a tiempo y asistí a todas las clases.</a:t>
            </a:r>
            <a:endParaRPr lang="es-EC" sz="2800" dirty="0"/>
          </a:p>
        </p:txBody>
      </p:sp>
    </p:spTree>
    <p:extLst>
      <p:ext uri="{BB962C8B-B14F-4D97-AF65-F5344CB8AC3E}">
        <p14:creationId xmlns:p14="http://schemas.microsoft.com/office/powerpoint/2010/main" val="23772432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913DB040-6816-4415-960D-8178C785755E}"/>
    </a:ext>
  </a:extLst>
</a:theme>
</file>

<file path=docProps/app.xml><?xml version="1.0" encoding="utf-8"?>
<Properties xmlns="http://schemas.openxmlformats.org/officeDocument/2006/extended-properties" xmlns:vt="http://schemas.openxmlformats.org/officeDocument/2006/docPropsVTypes">
  <Template>TM03457510[[fn=Savon]]</Template>
  <TotalTime>337</TotalTime>
  <Words>1654</Words>
  <Application>Microsoft Office PowerPoint</Application>
  <PresentationFormat>Personalizado</PresentationFormat>
  <Paragraphs>189</Paragraphs>
  <Slides>41</Slides>
  <Notes>0</Notes>
  <HiddenSlides>0</HiddenSlides>
  <MMClips>0</MMClips>
  <ScaleCrop>false</ScaleCrop>
  <HeadingPairs>
    <vt:vector size="4" baseType="variant">
      <vt:variant>
        <vt:lpstr>Tema</vt:lpstr>
      </vt:variant>
      <vt:variant>
        <vt:i4>1</vt:i4>
      </vt:variant>
      <vt:variant>
        <vt:lpstr>Títulos de diapositiva</vt:lpstr>
      </vt:variant>
      <vt:variant>
        <vt:i4>41</vt:i4>
      </vt:variant>
    </vt:vector>
  </HeadingPairs>
  <TitlesOfParts>
    <vt:vector size="42" baseType="lpstr">
      <vt:lpstr>Savon</vt:lpstr>
      <vt:lpstr>Capítulo 19 LAS INGIENERÍAS DEL CONSENSO </vt:lpstr>
      <vt:lpstr>LOS GRANDES RETOS DE LOS 170 PROBLEMAS BÁSICOS UNIVERSALES</vt:lpstr>
      <vt:lpstr>Presentación de PowerPoint</vt:lpstr>
      <vt:lpstr>Características</vt:lpstr>
      <vt:lpstr>Conclusiones</vt:lpstr>
      <vt:lpstr>Presentación de PowerPoint</vt:lpstr>
      <vt:lpstr>SEIS ESTRATEGIAS COMUNICATIVAS PARA AFRONTAR LOS GRANDES RETOS DEL SIGLO XXI</vt:lpstr>
      <vt:lpstr>TIPOS DE CONFLICTOS NORMATIVOS</vt:lpstr>
      <vt:lpstr>Presentación de PowerPoint</vt:lpstr>
      <vt:lpstr>7 ESTRATEGIAS CLÁSICAS DE LA INGENIERÍA DEL CONSENSO</vt:lpstr>
      <vt:lpstr>Presentación de PowerPoint</vt:lpstr>
      <vt:lpstr>Presentación de PowerPoint</vt:lpstr>
      <vt:lpstr>CINCO ESTRATEGIAS BÁSICAS PARA REDUCIR EL CONFLICTO NORMATIVO</vt:lpstr>
      <vt:lpstr>TIPO DE COOPERACIÓN ENTRE EMPRESAS</vt:lpstr>
      <vt:lpstr>Peso del componente comunicativo en las estrategias cooperativas</vt:lpstr>
      <vt:lpstr>Presentación de PowerPoint</vt:lpstr>
      <vt:lpstr>La Semiostrategsfera global</vt:lpstr>
      <vt:lpstr>Presentación de PowerPoint</vt:lpstr>
      <vt:lpstr>Los operadores </vt:lpstr>
      <vt:lpstr>Presentación de PowerPoint</vt:lpstr>
      <vt:lpstr>Capítulo 20 a modo de conclusiones</vt:lpstr>
      <vt:lpstr>TRES TIPOS DE PROFESIONES</vt:lpstr>
      <vt:lpstr>Presentación de PowerPoint</vt:lpstr>
      <vt:lpstr> ¿CÓMO ACCEDEMOS AL CONOCIMIENTO ?</vt:lpstr>
      <vt:lpstr>¿QUÉ CONOCIMIENTO NECESITAMOS?</vt:lpstr>
      <vt:lpstr>Presentación de PowerPoint</vt:lpstr>
      <vt:lpstr>¿CÓMO SE ESTÁ GESTIONANDO EN LA ACTUALIDAD?</vt:lpstr>
      <vt:lpstr>¿CÓMO ALCANZARLO?</vt:lpstr>
      <vt:lpstr>CONCLUSIÓN</vt:lpstr>
      <vt:lpstr>EL MODELO COMUNICATIVO-SISTEMÁTICO  LA ACCIÓN COMUNICATIVA EN LOS SISTEMAS SOCIALES</vt:lpstr>
      <vt:lpstr>La comunicación cumple 4 funciones básicas</vt:lpstr>
      <vt:lpstr>Presentación de PowerPoint</vt:lpstr>
      <vt:lpstr>Para el profesor García Echeverría la competitividad de una empresa está en función de:</vt:lpstr>
      <vt:lpstr>Presentación de PowerPoint</vt:lpstr>
      <vt:lpstr>UNA TEORÍA MÁS HERMENÉUTICA Y RACIONAL</vt:lpstr>
      <vt:lpstr>Presentación de PowerPoint</vt:lpstr>
      <vt:lpstr>Presentación de PowerPoint</vt:lpstr>
      <vt:lpstr>Presentación de PowerPoint</vt:lpstr>
      <vt:lpstr>Presentación de PowerPoint</vt:lpstr>
      <vt:lpstr>Presentación de PowerPoint</vt:lpstr>
      <vt:lpstr>AUTOEVALUACIÓN</vt:lpstr>
    </vt:vector>
  </TitlesOfParts>
  <Company>Usuario Final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Capítulo 19 LAS INGIENERÍAS DEL CONSENSO</dc:title>
  <dc:creator>ana maria palacios</dc:creator>
  <cp:lastModifiedBy>Ana Maria Palacios</cp:lastModifiedBy>
  <cp:revision>50</cp:revision>
  <dcterms:created xsi:type="dcterms:W3CDTF">2019-07-14T23:24:05Z</dcterms:created>
  <dcterms:modified xsi:type="dcterms:W3CDTF">2019-07-15T15:20:32Z</dcterms:modified>
</cp:coreProperties>
</file>