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13" r:id="rId2"/>
    <p:sldId id="314" r:id="rId3"/>
    <p:sldId id="258" r:id="rId4"/>
    <p:sldId id="315" r:id="rId5"/>
    <p:sldId id="257" r:id="rId6"/>
    <p:sldId id="260" r:id="rId7"/>
    <p:sldId id="261" r:id="rId8"/>
    <p:sldId id="316" r:id="rId9"/>
    <p:sldId id="262" r:id="rId10"/>
    <p:sldId id="317" r:id="rId11"/>
    <p:sldId id="318" r:id="rId12"/>
    <p:sldId id="263" r:id="rId13"/>
    <p:sldId id="319" r:id="rId14"/>
    <p:sldId id="265" r:id="rId15"/>
    <p:sldId id="267" r:id="rId16"/>
    <p:sldId id="320" r:id="rId17"/>
    <p:sldId id="269" r:id="rId18"/>
    <p:sldId id="321" r:id="rId19"/>
    <p:sldId id="322" r:id="rId20"/>
    <p:sldId id="323" r:id="rId21"/>
  </p:sldIdLst>
  <p:sldSz cx="9144000" cy="6858000" type="screen4x3"/>
  <p:notesSz cx="6858000" cy="9144000"/>
  <p:defaultTextStyle>
    <a:defPPr>
      <a:defRPr lang="it-IT"/>
    </a:defPPr>
    <a:lvl1pPr algn="l" rtl="0" fontAlgn="base">
      <a:spcBef>
        <a:spcPct val="0"/>
      </a:spcBef>
      <a:spcAft>
        <a:spcPct val="0"/>
      </a:spcAft>
      <a:defRPr sz="3200" kern="1200">
        <a:solidFill>
          <a:schemeClr val="tx1"/>
        </a:solidFill>
        <a:latin typeface="Arial" charset="0"/>
        <a:ea typeface="+mn-ea"/>
        <a:cs typeface="+mn-cs"/>
      </a:defRPr>
    </a:lvl1pPr>
    <a:lvl2pPr marL="457200" algn="l" rtl="0" fontAlgn="base">
      <a:spcBef>
        <a:spcPct val="0"/>
      </a:spcBef>
      <a:spcAft>
        <a:spcPct val="0"/>
      </a:spcAft>
      <a:defRPr sz="3200" kern="1200">
        <a:solidFill>
          <a:schemeClr val="tx1"/>
        </a:solidFill>
        <a:latin typeface="Arial" charset="0"/>
        <a:ea typeface="+mn-ea"/>
        <a:cs typeface="+mn-cs"/>
      </a:defRPr>
    </a:lvl2pPr>
    <a:lvl3pPr marL="914400" algn="l" rtl="0" fontAlgn="base">
      <a:spcBef>
        <a:spcPct val="0"/>
      </a:spcBef>
      <a:spcAft>
        <a:spcPct val="0"/>
      </a:spcAft>
      <a:defRPr sz="3200" kern="1200">
        <a:solidFill>
          <a:schemeClr val="tx1"/>
        </a:solidFill>
        <a:latin typeface="Arial" charset="0"/>
        <a:ea typeface="+mn-ea"/>
        <a:cs typeface="+mn-cs"/>
      </a:defRPr>
    </a:lvl3pPr>
    <a:lvl4pPr marL="1371600" algn="l" rtl="0" fontAlgn="base">
      <a:spcBef>
        <a:spcPct val="0"/>
      </a:spcBef>
      <a:spcAft>
        <a:spcPct val="0"/>
      </a:spcAft>
      <a:defRPr sz="3200" kern="1200">
        <a:solidFill>
          <a:schemeClr val="tx1"/>
        </a:solidFill>
        <a:latin typeface="Arial" charset="0"/>
        <a:ea typeface="+mn-ea"/>
        <a:cs typeface="+mn-cs"/>
      </a:defRPr>
    </a:lvl4pPr>
    <a:lvl5pPr marL="1828800" algn="l" rtl="0" fontAlgn="base">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9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9900"/>
    <a:srgbClr val="FF9933"/>
    <a:srgbClr val="FFFF99"/>
    <a:srgbClr val="F26200"/>
    <a:srgbClr val="FFFFCC"/>
    <a:srgbClr val="FF3300"/>
    <a:srgbClr val="E3E335"/>
    <a:srgbClr val="0066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203" autoAdjust="0"/>
  </p:normalViewPr>
  <p:slideViewPr>
    <p:cSldViewPr snapToGrid="0">
      <p:cViewPr varScale="1">
        <p:scale>
          <a:sx n="71" d="100"/>
          <a:sy n="71" d="100"/>
        </p:scale>
        <p:origin x="1296" y="-36"/>
      </p:cViewPr>
      <p:guideLst>
        <p:guide orient="horz" pos="2160"/>
        <p:guide pos="289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4BF660-5376-4B00-8D55-C3BA9DAF9F6E}" type="doc">
      <dgm:prSet loTypeId="urn:microsoft.com/office/officeart/2005/8/layout/hList6" loCatId="list" qsTypeId="urn:microsoft.com/office/officeart/2005/8/quickstyle/simple3" qsCatId="simple" csTypeId="urn:microsoft.com/office/officeart/2005/8/colors/colorful2" csCatId="colorful" phldr="1"/>
      <dgm:spPr/>
      <dgm:t>
        <a:bodyPr/>
        <a:lstStyle/>
        <a:p>
          <a:endParaRPr lang="es-ES"/>
        </a:p>
      </dgm:t>
    </dgm:pt>
    <dgm:pt modelId="{CAE102D2-A99D-407A-A791-866A8FD51398}">
      <dgm:prSet phldrT="[Texto]" custT="1"/>
      <dgm:spPr/>
      <dgm:t>
        <a:bodyPr/>
        <a:lstStyle/>
        <a:p>
          <a:r>
            <a:rPr lang="es-EC" sz="1200" b="1" dirty="0" smtClean="0"/>
            <a:t>Conflictos de identidad. </a:t>
          </a:r>
        </a:p>
        <a:p>
          <a:endParaRPr lang="es-EC" sz="1200" dirty="0" smtClean="0"/>
        </a:p>
        <a:p>
          <a:r>
            <a:rPr lang="es-EC" sz="1200" dirty="0" smtClean="0"/>
            <a:t>La redefinición del “nosotros los…”</a:t>
          </a:r>
        </a:p>
        <a:p>
          <a:r>
            <a:rPr lang="es-EC" sz="1200" dirty="0" smtClean="0"/>
            <a:t>¡Quiénes somos?</a:t>
          </a:r>
          <a:endParaRPr lang="es-ES" sz="1200" dirty="0"/>
        </a:p>
      </dgm:t>
    </dgm:pt>
    <dgm:pt modelId="{00CA7837-AFCC-4E35-A139-CD07F01AA3D7}" type="parTrans" cxnId="{11AD570D-114C-48D7-A914-98444F675FD2}">
      <dgm:prSet/>
      <dgm:spPr/>
      <dgm:t>
        <a:bodyPr/>
        <a:lstStyle/>
        <a:p>
          <a:endParaRPr lang="es-ES" sz="1200"/>
        </a:p>
      </dgm:t>
    </dgm:pt>
    <dgm:pt modelId="{0E33A434-6717-4911-B116-2FA129223D7E}" type="sibTrans" cxnId="{11AD570D-114C-48D7-A914-98444F675FD2}">
      <dgm:prSet/>
      <dgm:spPr/>
      <dgm:t>
        <a:bodyPr/>
        <a:lstStyle/>
        <a:p>
          <a:endParaRPr lang="es-ES" sz="1200"/>
        </a:p>
      </dgm:t>
    </dgm:pt>
    <dgm:pt modelId="{41EF713A-3E09-41DF-9EE2-1C7EE2233ADB}">
      <dgm:prSet phldrT="[Texto]" custT="1"/>
      <dgm:spPr/>
      <dgm:t>
        <a:bodyPr/>
        <a:lstStyle/>
        <a:p>
          <a:r>
            <a:rPr lang="es-EC" sz="1200" dirty="0" smtClean="0"/>
            <a:t>Conflictos morales</a:t>
          </a:r>
          <a:endParaRPr lang="es-ES" sz="1200" dirty="0" smtClean="0"/>
        </a:p>
        <a:p>
          <a:endParaRPr lang="es-EC" sz="1200" dirty="0" smtClean="0"/>
        </a:p>
        <a:p>
          <a:r>
            <a:rPr lang="es-EC" sz="1200" dirty="0" smtClean="0"/>
            <a:t>Demarcación de las fronteras morales</a:t>
          </a:r>
          <a:endParaRPr lang="es-ES" sz="1200" dirty="0"/>
        </a:p>
      </dgm:t>
    </dgm:pt>
    <dgm:pt modelId="{8B6DEC97-5CB1-4F10-9DFF-DC5834F0ABAA}" type="parTrans" cxnId="{D71B5402-84CE-45D3-AFE8-BA92E7943B29}">
      <dgm:prSet/>
      <dgm:spPr/>
      <dgm:t>
        <a:bodyPr/>
        <a:lstStyle/>
        <a:p>
          <a:endParaRPr lang="es-ES" sz="1200"/>
        </a:p>
      </dgm:t>
    </dgm:pt>
    <dgm:pt modelId="{9635C2D0-D306-4D3D-BFCB-DF1A86002953}" type="sibTrans" cxnId="{D71B5402-84CE-45D3-AFE8-BA92E7943B29}">
      <dgm:prSet/>
      <dgm:spPr/>
      <dgm:t>
        <a:bodyPr/>
        <a:lstStyle/>
        <a:p>
          <a:endParaRPr lang="es-ES" sz="1200"/>
        </a:p>
      </dgm:t>
    </dgm:pt>
    <dgm:pt modelId="{DFD2EA17-E880-43D4-92A5-9C2656456EFD}">
      <dgm:prSet phldrT="[Texto]" custT="1"/>
      <dgm:spPr/>
      <dgm:t>
        <a:bodyPr/>
        <a:lstStyle/>
        <a:p>
          <a:r>
            <a:rPr lang="es-EC" sz="1200" dirty="0" smtClean="0"/>
            <a:t>Conflictos internacionales</a:t>
          </a:r>
        </a:p>
        <a:p>
          <a:endParaRPr lang="es-EC" sz="1200" dirty="0" smtClean="0"/>
        </a:p>
        <a:p>
          <a:r>
            <a:rPr lang="es-EC" sz="1200" dirty="0" smtClean="0"/>
            <a:t>Migraciones forzadas, miserias</a:t>
          </a:r>
          <a:endParaRPr lang="es-ES" sz="1200" dirty="0"/>
        </a:p>
      </dgm:t>
    </dgm:pt>
    <dgm:pt modelId="{23D0C119-1872-4C5F-A4D7-28ED42B2810E}" type="parTrans" cxnId="{59960E4B-C4F7-4897-99ED-5E5D7FEB6622}">
      <dgm:prSet/>
      <dgm:spPr/>
      <dgm:t>
        <a:bodyPr/>
        <a:lstStyle/>
        <a:p>
          <a:endParaRPr lang="es-ES" sz="1200"/>
        </a:p>
      </dgm:t>
    </dgm:pt>
    <dgm:pt modelId="{5EAA9E74-5B0D-473E-8CD0-1E2D7A3F1BE3}" type="sibTrans" cxnId="{59960E4B-C4F7-4897-99ED-5E5D7FEB6622}">
      <dgm:prSet/>
      <dgm:spPr/>
      <dgm:t>
        <a:bodyPr/>
        <a:lstStyle/>
        <a:p>
          <a:endParaRPr lang="es-ES" sz="1200"/>
        </a:p>
      </dgm:t>
    </dgm:pt>
    <dgm:pt modelId="{5B911F20-5A6F-4088-83B2-B4AE56815A4B}">
      <dgm:prSet custT="1"/>
      <dgm:spPr/>
      <dgm:t>
        <a:bodyPr/>
        <a:lstStyle/>
        <a:p>
          <a:r>
            <a:rPr lang="es-EC" sz="1200" dirty="0" smtClean="0"/>
            <a:t>Conflictos entre derechos individuales y derechos grupales</a:t>
          </a:r>
        </a:p>
        <a:p>
          <a:endParaRPr lang="es-EC" sz="1200" dirty="0" smtClean="0"/>
        </a:p>
        <a:p>
          <a:r>
            <a:rPr lang="es-EC" sz="1200" dirty="0" smtClean="0"/>
            <a:t>Derechos individuales y grupales</a:t>
          </a:r>
          <a:endParaRPr lang="es-ES" sz="1200" dirty="0"/>
        </a:p>
      </dgm:t>
    </dgm:pt>
    <dgm:pt modelId="{E2AE78FA-578D-49B8-A821-F52316CDA9EC}" type="parTrans" cxnId="{00684722-032B-4D4D-965E-E8C80648AACC}">
      <dgm:prSet/>
      <dgm:spPr/>
      <dgm:t>
        <a:bodyPr/>
        <a:lstStyle/>
        <a:p>
          <a:endParaRPr lang="es-ES" sz="1200"/>
        </a:p>
      </dgm:t>
    </dgm:pt>
    <dgm:pt modelId="{11B80D99-9AC1-4BAD-82F5-42CF3AC958FB}" type="sibTrans" cxnId="{00684722-032B-4D4D-965E-E8C80648AACC}">
      <dgm:prSet/>
      <dgm:spPr/>
      <dgm:t>
        <a:bodyPr/>
        <a:lstStyle/>
        <a:p>
          <a:endParaRPr lang="es-ES" sz="1200"/>
        </a:p>
      </dgm:t>
    </dgm:pt>
    <dgm:pt modelId="{A0745191-EC18-4394-BB5B-F45EFB62282D}">
      <dgm:prSet custT="1"/>
      <dgm:spPr/>
      <dgm:t>
        <a:bodyPr/>
        <a:lstStyle/>
        <a:p>
          <a:r>
            <a:rPr lang="es-EC" sz="1200" dirty="0" smtClean="0"/>
            <a:t>Conflictos religiosos</a:t>
          </a:r>
        </a:p>
        <a:p>
          <a:endParaRPr lang="es-EC" sz="1200" dirty="0" smtClean="0"/>
        </a:p>
        <a:p>
          <a:r>
            <a:rPr lang="es-EC" sz="1200" dirty="0" smtClean="0"/>
            <a:t>Frontera entre el nosotros y ellos</a:t>
          </a:r>
          <a:endParaRPr lang="es-ES" sz="1200" dirty="0"/>
        </a:p>
      </dgm:t>
    </dgm:pt>
    <dgm:pt modelId="{EF5C2417-F28F-4E1C-8C87-93B109CF590B}" type="parTrans" cxnId="{E3BF2128-CDBF-4529-840B-B9871A7CDDCA}">
      <dgm:prSet/>
      <dgm:spPr/>
      <dgm:t>
        <a:bodyPr/>
        <a:lstStyle/>
        <a:p>
          <a:endParaRPr lang="es-ES" sz="1200"/>
        </a:p>
      </dgm:t>
    </dgm:pt>
    <dgm:pt modelId="{AB1908AD-722B-469B-87E7-1E93F2BA674F}" type="sibTrans" cxnId="{E3BF2128-CDBF-4529-840B-B9871A7CDDCA}">
      <dgm:prSet/>
      <dgm:spPr/>
      <dgm:t>
        <a:bodyPr/>
        <a:lstStyle/>
        <a:p>
          <a:endParaRPr lang="es-ES" sz="1200"/>
        </a:p>
      </dgm:t>
    </dgm:pt>
    <dgm:pt modelId="{5CBCD8AF-4797-49BB-A027-435ABD73C580}">
      <dgm:prSet custT="1"/>
      <dgm:spPr/>
      <dgm:t>
        <a:bodyPr/>
        <a:lstStyle/>
        <a:p>
          <a:r>
            <a:rPr lang="es-EC" sz="1200" smtClean="0"/>
            <a:t>Conflictos nacionalistas</a:t>
          </a:r>
        </a:p>
        <a:p>
          <a:endParaRPr lang="es-EC" sz="1200" dirty="0" smtClean="0"/>
        </a:p>
        <a:p>
          <a:r>
            <a:rPr lang="es-EC" sz="1200" dirty="0" smtClean="0"/>
            <a:t>Conflictos de identidad, sentimientos nacionalistas, secesionistas o separatistas</a:t>
          </a:r>
          <a:endParaRPr lang="es-ES" sz="1200" dirty="0"/>
        </a:p>
      </dgm:t>
    </dgm:pt>
    <dgm:pt modelId="{C086079A-0537-4828-BE5E-B804F14A9C5E}" type="parTrans" cxnId="{6CBAD247-28A8-4307-917C-416FDAD54C31}">
      <dgm:prSet/>
      <dgm:spPr/>
      <dgm:t>
        <a:bodyPr/>
        <a:lstStyle/>
        <a:p>
          <a:endParaRPr lang="es-ES" sz="1200"/>
        </a:p>
      </dgm:t>
    </dgm:pt>
    <dgm:pt modelId="{B3AB53C3-2145-45CD-A745-9BAF106FE7E0}" type="sibTrans" cxnId="{6CBAD247-28A8-4307-917C-416FDAD54C31}">
      <dgm:prSet/>
      <dgm:spPr/>
      <dgm:t>
        <a:bodyPr/>
        <a:lstStyle/>
        <a:p>
          <a:endParaRPr lang="es-ES" sz="1200"/>
        </a:p>
      </dgm:t>
    </dgm:pt>
    <dgm:pt modelId="{34E6A43D-BC3E-4039-BDB9-9501F76B3345}" type="pres">
      <dgm:prSet presAssocID="{E14BF660-5376-4B00-8D55-C3BA9DAF9F6E}" presName="Name0" presStyleCnt="0">
        <dgm:presLayoutVars>
          <dgm:dir/>
          <dgm:resizeHandles val="exact"/>
        </dgm:presLayoutVars>
      </dgm:prSet>
      <dgm:spPr/>
    </dgm:pt>
    <dgm:pt modelId="{B61E8AC5-81F4-4305-B9C2-18F8CFF053DC}" type="pres">
      <dgm:prSet presAssocID="{CAE102D2-A99D-407A-A791-866A8FD51398}" presName="node" presStyleLbl="node1" presStyleIdx="0" presStyleCnt="6">
        <dgm:presLayoutVars>
          <dgm:bulletEnabled val="1"/>
        </dgm:presLayoutVars>
      </dgm:prSet>
      <dgm:spPr/>
      <dgm:t>
        <a:bodyPr/>
        <a:lstStyle/>
        <a:p>
          <a:endParaRPr lang="es-ES"/>
        </a:p>
      </dgm:t>
    </dgm:pt>
    <dgm:pt modelId="{A81FBEA4-8E6C-41A2-A80E-0888D0213659}" type="pres">
      <dgm:prSet presAssocID="{0E33A434-6717-4911-B116-2FA129223D7E}" presName="sibTrans" presStyleCnt="0"/>
      <dgm:spPr/>
    </dgm:pt>
    <dgm:pt modelId="{EC85B238-5ACE-46B1-BC87-E6E1D4882EC0}" type="pres">
      <dgm:prSet presAssocID="{5CBCD8AF-4797-49BB-A027-435ABD73C580}" presName="node" presStyleLbl="node1" presStyleIdx="1" presStyleCnt="6">
        <dgm:presLayoutVars>
          <dgm:bulletEnabled val="1"/>
        </dgm:presLayoutVars>
      </dgm:prSet>
      <dgm:spPr/>
    </dgm:pt>
    <dgm:pt modelId="{D2EA6550-6835-4D18-950D-FC66EF224097}" type="pres">
      <dgm:prSet presAssocID="{B3AB53C3-2145-45CD-A745-9BAF106FE7E0}" presName="sibTrans" presStyleCnt="0"/>
      <dgm:spPr/>
    </dgm:pt>
    <dgm:pt modelId="{9D30A204-2C7F-4C92-A7FB-D723D199CDE6}" type="pres">
      <dgm:prSet presAssocID="{A0745191-EC18-4394-BB5B-F45EFB62282D}" presName="node" presStyleLbl="node1" presStyleIdx="2" presStyleCnt="6">
        <dgm:presLayoutVars>
          <dgm:bulletEnabled val="1"/>
        </dgm:presLayoutVars>
      </dgm:prSet>
      <dgm:spPr/>
    </dgm:pt>
    <dgm:pt modelId="{8E7440C3-00F2-4D46-9A65-A874D2C54A36}" type="pres">
      <dgm:prSet presAssocID="{AB1908AD-722B-469B-87E7-1E93F2BA674F}" presName="sibTrans" presStyleCnt="0"/>
      <dgm:spPr/>
    </dgm:pt>
    <dgm:pt modelId="{6854D1E0-CCF1-48C9-93FE-136A77DA37B9}" type="pres">
      <dgm:prSet presAssocID="{41EF713A-3E09-41DF-9EE2-1C7EE2233ADB}" presName="node" presStyleLbl="node1" presStyleIdx="3" presStyleCnt="6">
        <dgm:presLayoutVars>
          <dgm:bulletEnabled val="1"/>
        </dgm:presLayoutVars>
      </dgm:prSet>
      <dgm:spPr/>
      <dgm:t>
        <a:bodyPr/>
        <a:lstStyle/>
        <a:p>
          <a:endParaRPr lang="es-ES"/>
        </a:p>
      </dgm:t>
    </dgm:pt>
    <dgm:pt modelId="{FDFC0A55-07F4-4B88-BBC7-AED588D28D2B}" type="pres">
      <dgm:prSet presAssocID="{9635C2D0-D306-4D3D-BFCB-DF1A86002953}" presName="sibTrans" presStyleCnt="0"/>
      <dgm:spPr/>
    </dgm:pt>
    <dgm:pt modelId="{CF5B4E09-C1A7-405E-9807-A23A8C2339A2}" type="pres">
      <dgm:prSet presAssocID="{5B911F20-5A6F-4088-83B2-B4AE56815A4B}" presName="node" presStyleLbl="node1" presStyleIdx="4" presStyleCnt="6">
        <dgm:presLayoutVars>
          <dgm:bulletEnabled val="1"/>
        </dgm:presLayoutVars>
      </dgm:prSet>
      <dgm:spPr/>
    </dgm:pt>
    <dgm:pt modelId="{AE10CCB0-1CCE-4D4C-821C-C9F729086A5E}" type="pres">
      <dgm:prSet presAssocID="{11B80D99-9AC1-4BAD-82F5-42CF3AC958FB}" presName="sibTrans" presStyleCnt="0"/>
      <dgm:spPr/>
    </dgm:pt>
    <dgm:pt modelId="{A5E67D0B-BE41-4E83-9431-628BC828C462}" type="pres">
      <dgm:prSet presAssocID="{DFD2EA17-E880-43D4-92A5-9C2656456EFD}" presName="node" presStyleLbl="node1" presStyleIdx="5" presStyleCnt="6">
        <dgm:presLayoutVars>
          <dgm:bulletEnabled val="1"/>
        </dgm:presLayoutVars>
      </dgm:prSet>
      <dgm:spPr/>
      <dgm:t>
        <a:bodyPr/>
        <a:lstStyle/>
        <a:p>
          <a:endParaRPr lang="es-ES"/>
        </a:p>
      </dgm:t>
    </dgm:pt>
  </dgm:ptLst>
  <dgm:cxnLst>
    <dgm:cxn modelId="{FB315956-3442-4C84-8FF2-B4A9F5467B6D}" type="presOf" srcId="{41EF713A-3E09-41DF-9EE2-1C7EE2233ADB}" destId="{6854D1E0-CCF1-48C9-93FE-136A77DA37B9}" srcOrd="0" destOrd="0" presId="urn:microsoft.com/office/officeart/2005/8/layout/hList6"/>
    <dgm:cxn modelId="{D71B5402-84CE-45D3-AFE8-BA92E7943B29}" srcId="{E14BF660-5376-4B00-8D55-C3BA9DAF9F6E}" destId="{41EF713A-3E09-41DF-9EE2-1C7EE2233ADB}" srcOrd="3" destOrd="0" parTransId="{8B6DEC97-5CB1-4F10-9DFF-DC5834F0ABAA}" sibTransId="{9635C2D0-D306-4D3D-BFCB-DF1A86002953}"/>
    <dgm:cxn modelId="{59960E4B-C4F7-4897-99ED-5E5D7FEB6622}" srcId="{E14BF660-5376-4B00-8D55-C3BA9DAF9F6E}" destId="{DFD2EA17-E880-43D4-92A5-9C2656456EFD}" srcOrd="5" destOrd="0" parTransId="{23D0C119-1872-4C5F-A4D7-28ED42B2810E}" sibTransId="{5EAA9E74-5B0D-473E-8CD0-1E2D7A3F1BE3}"/>
    <dgm:cxn modelId="{785ED295-D9CA-4780-B3C1-F6FB32A5E291}" type="presOf" srcId="{E14BF660-5376-4B00-8D55-C3BA9DAF9F6E}" destId="{34E6A43D-BC3E-4039-BDB9-9501F76B3345}" srcOrd="0" destOrd="0" presId="urn:microsoft.com/office/officeart/2005/8/layout/hList6"/>
    <dgm:cxn modelId="{11AD570D-114C-48D7-A914-98444F675FD2}" srcId="{E14BF660-5376-4B00-8D55-C3BA9DAF9F6E}" destId="{CAE102D2-A99D-407A-A791-866A8FD51398}" srcOrd="0" destOrd="0" parTransId="{00CA7837-AFCC-4E35-A139-CD07F01AA3D7}" sibTransId="{0E33A434-6717-4911-B116-2FA129223D7E}"/>
    <dgm:cxn modelId="{6CBAD247-28A8-4307-917C-416FDAD54C31}" srcId="{E14BF660-5376-4B00-8D55-C3BA9DAF9F6E}" destId="{5CBCD8AF-4797-49BB-A027-435ABD73C580}" srcOrd="1" destOrd="0" parTransId="{C086079A-0537-4828-BE5E-B804F14A9C5E}" sibTransId="{B3AB53C3-2145-45CD-A745-9BAF106FE7E0}"/>
    <dgm:cxn modelId="{00684722-032B-4D4D-965E-E8C80648AACC}" srcId="{E14BF660-5376-4B00-8D55-C3BA9DAF9F6E}" destId="{5B911F20-5A6F-4088-83B2-B4AE56815A4B}" srcOrd="4" destOrd="0" parTransId="{E2AE78FA-578D-49B8-A821-F52316CDA9EC}" sibTransId="{11B80D99-9AC1-4BAD-82F5-42CF3AC958FB}"/>
    <dgm:cxn modelId="{E3BF2128-CDBF-4529-840B-B9871A7CDDCA}" srcId="{E14BF660-5376-4B00-8D55-C3BA9DAF9F6E}" destId="{A0745191-EC18-4394-BB5B-F45EFB62282D}" srcOrd="2" destOrd="0" parTransId="{EF5C2417-F28F-4E1C-8C87-93B109CF590B}" sibTransId="{AB1908AD-722B-469B-87E7-1E93F2BA674F}"/>
    <dgm:cxn modelId="{1DFD4D2E-BDF1-47EC-9474-66682D8BE544}" type="presOf" srcId="{5CBCD8AF-4797-49BB-A027-435ABD73C580}" destId="{EC85B238-5ACE-46B1-BC87-E6E1D4882EC0}" srcOrd="0" destOrd="0" presId="urn:microsoft.com/office/officeart/2005/8/layout/hList6"/>
    <dgm:cxn modelId="{52FDD5ED-2E8B-46D9-8D86-56E0C0C90B33}" type="presOf" srcId="{CAE102D2-A99D-407A-A791-866A8FD51398}" destId="{B61E8AC5-81F4-4305-B9C2-18F8CFF053DC}" srcOrd="0" destOrd="0" presId="urn:microsoft.com/office/officeart/2005/8/layout/hList6"/>
    <dgm:cxn modelId="{2E471AB5-3FD5-4ACC-AAE1-0CF54376CAB7}" type="presOf" srcId="{DFD2EA17-E880-43D4-92A5-9C2656456EFD}" destId="{A5E67D0B-BE41-4E83-9431-628BC828C462}" srcOrd="0" destOrd="0" presId="urn:microsoft.com/office/officeart/2005/8/layout/hList6"/>
    <dgm:cxn modelId="{F4C18C2A-EF76-4E27-A7D9-0C9BAA10FD38}" type="presOf" srcId="{A0745191-EC18-4394-BB5B-F45EFB62282D}" destId="{9D30A204-2C7F-4C92-A7FB-D723D199CDE6}" srcOrd="0" destOrd="0" presId="urn:microsoft.com/office/officeart/2005/8/layout/hList6"/>
    <dgm:cxn modelId="{1B5B37A0-E424-42ED-BD1C-0C67B2307455}" type="presOf" srcId="{5B911F20-5A6F-4088-83B2-B4AE56815A4B}" destId="{CF5B4E09-C1A7-405E-9807-A23A8C2339A2}" srcOrd="0" destOrd="0" presId="urn:microsoft.com/office/officeart/2005/8/layout/hList6"/>
    <dgm:cxn modelId="{2EAAE5A8-3B83-4242-9EE6-8C8C38828130}" type="presParOf" srcId="{34E6A43D-BC3E-4039-BDB9-9501F76B3345}" destId="{B61E8AC5-81F4-4305-B9C2-18F8CFF053DC}" srcOrd="0" destOrd="0" presId="urn:microsoft.com/office/officeart/2005/8/layout/hList6"/>
    <dgm:cxn modelId="{58161E4A-5118-4D87-8AE5-F310C0CD4337}" type="presParOf" srcId="{34E6A43D-BC3E-4039-BDB9-9501F76B3345}" destId="{A81FBEA4-8E6C-41A2-A80E-0888D0213659}" srcOrd="1" destOrd="0" presId="urn:microsoft.com/office/officeart/2005/8/layout/hList6"/>
    <dgm:cxn modelId="{35B5415A-D90D-420B-A15B-D472E3FBDC8C}" type="presParOf" srcId="{34E6A43D-BC3E-4039-BDB9-9501F76B3345}" destId="{EC85B238-5ACE-46B1-BC87-E6E1D4882EC0}" srcOrd="2" destOrd="0" presId="urn:microsoft.com/office/officeart/2005/8/layout/hList6"/>
    <dgm:cxn modelId="{AB5C3791-2928-406E-B830-36E832B697DD}" type="presParOf" srcId="{34E6A43D-BC3E-4039-BDB9-9501F76B3345}" destId="{D2EA6550-6835-4D18-950D-FC66EF224097}" srcOrd="3" destOrd="0" presId="urn:microsoft.com/office/officeart/2005/8/layout/hList6"/>
    <dgm:cxn modelId="{B9A953DD-88D8-4F0E-9D90-C7B2CBFE26AF}" type="presParOf" srcId="{34E6A43D-BC3E-4039-BDB9-9501F76B3345}" destId="{9D30A204-2C7F-4C92-A7FB-D723D199CDE6}" srcOrd="4" destOrd="0" presId="urn:microsoft.com/office/officeart/2005/8/layout/hList6"/>
    <dgm:cxn modelId="{A432DA9E-A46D-4B11-A0FD-22FC99183A82}" type="presParOf" srcId="{34E6A43D-BC3E-4039-BDB9-9501F76B3345}" destId="{8E7440C3-00F2-4D46-9A65-A874D2C54A36}" srcOrd="5" destOrd="0" presId="urn:microsoft.com/office/officeart/2005/8/layout/hList6"/>
    <dgm:cxn modelId="{161E3012-B32E-4738-94A3-7BF9534C0715}" type="presParOf" srcId="{34E6A43D-BC3E-4039-BDB9-9501F76B3345}" destId="{6854D1E0-CCF1-48C9-93FE-136A77DA37B9}" srcOrd="6" destOrd="0" presId="urn:microsoft.com/office/officeart/2005/8/layout/hList6"/>
    <dgm:cxn modelId="{4A2249A5-67E4-4D02-BD4C-190BDCAC351D}" type="presParOf" srcId="{34E6A43D-BC3E-4039-BDB9-9501F76B3345}" destId="{FDFC0A55-07F4-4B88-BBC7-AED588D28D2B}" srcOrd="7" destOrd="0" presId="urn:microsoft.com/office/officeart/2005/8/layout/hList6"/>
    <dgm:cxn modelId="{01B5033A-1FA2-4F3B-A567-F443920A64E3}" type="presParOf" srcId="{34E6A43D-BC3E-4039-BDB9-9501F76B3345}" destId="{CF5B4E09-C1A7-405E-9807-A23A8C2339A2}" srcOrd="8" destOrd="0" presId="urn:microsoft.com/office/officeart/2005/8/layout/hList6"/>
    <dgm:cxn modelId="{8EB6D407-EDDF-48AB-A015-AE89299FE4AE}" type="presParOf" srcId="{34E6A43D-BC3E-4039-BDB9-9501F76B3345}" destId="{AE10CCB0-1CCE-4D4C-821C-C9F729086A5E}" srcOrd="9" destOrd="0" presId="urn:microsoft.com/office/officeart/2005/8/layout/hList6"/>
    <dgm:cxn modelId="{48188140-56E9-4EDB-AA20-699C823DF72E}" type="presParOf" srcId="{34E6A43D-BC3E-4039-BDB9-9501F76B3345}" destId="{A5E67D0B-BE41-4E83-9431-628BC828C462}" srcOrd="10"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4BF660-5376-4B00-8D55-C3BA9DAF9F6E}" type="doc">
      <dgm:prSet loTypeId="urn:microsoft.com/office/officeart/2008/layout/VerticalCurvedList" loCatId="list" qsTypeId="urn:microsoft.com/office/officeart/2005/8/quickstyle/simple3" qsCatId="simple" csTypeId="urn:microsoft.com/office/officeart/2005/8/colors/accent0_3" csCatId="mainScheme" phldr="1"/>
      <dgm:spPr/>
      <dgm:t>
        <a:bodyPr/>
        <a:lstStyle/>
        <a:p>
          <a:endParaRPr lang="es-ES"/>
        </a:p>
      </dgm:t>
    </dgm:pt>
    <dgm:pt modelId="{CAE102D2-A99D-407A-A791-866A8FD51398}">
      <dgm:prSet phldrT="[Texto]" custT="1"/>
      <dgm:spPr/>
      <dgm:t>
        <a:bodyPr/>
        <a:lstStyle/>
        <a:p>
          <a:r>
            <a:rPr lang="es-EC" sz="1400" b="1" dirty="0" smtClean="0">
              <a:latin typeface="+mn-lt"/>
            </a:rPr>
            <a:t>1.- EL RITO (RELIGIOSO SOCIAL)</a:t>
          </a:r>
        </a:p>
      </dgm:t>
    </dgm:pt>
    <dgm:pt modelId="{00CA7837-AFCC-4E35-A139-CD07F01AA3D7}" type="parTrans" cxnId="{11AD570D-114C-48D7-A914-98444F675FD2}">
      <dgm:prSet/>
      <dgm:spPr/>
      <dgm:t>
        <a:bodyPr/>
        <a:lstStyle/>
        <a:p>
          <a:endParaRPr lang="es-ES" sz="1400" b="1">
            <a:latin typeface="+mn-lt"/>
          </a:endParaRPr>
        </a:p>
      </dgm:t>
    </dgm:pt>
    <dgm:pt modelId="{0E33A434-6717-4911-B116-2FA129223D7E}" type="sibTrans" cxnId="{11AD570D-114C-48D7-A914-98444F675FD2}">
      <dgm:prSet/>
      <dgm:spPr/>
      <dgm:t>
        <a:bodyPr/>
        <a:lstStyle/>
        <a:p>
          <a:endParaRPr lang="es-ES" sz="1400" b="1">
            <a:latin typeface="+mn-lt"/>
          </a:endParaRPr>
        </a:p>
      </dgm:t>
    </dgm:pt>
    <dgm:pt modelId="{41EF713A-3E09-41DF-9EE2-1C7EE2233ADB}">
      <dgm:prSet phldrT="[Texto]" custT="1"/>
      <dgm:spPr/>
      <dgm:t>
        <a:bodyPr/>
        <a:lstStyle/>
        <a:p>
          <a:r>
            <a:rPr lang="es-EC" sz="1400" b="1" dirty="0" smtClean="0">
              <a:latin typeface="+mn-lt"/>
            </a:rPr>
            <a:t>5.- LA ENSEÑANZA (POSIBILIDADES DE ÉXITO)</a:t>
          </a:r>
          <a:endParaRPr lang="es-ES" sz="1400" b="1" dirty="0">
            <a:latin typeface="+mn-lt"/>
          </a:endParaRPr>
        </a:p>
      </dgm:t>
    </dgm:pt>
    <dgm:pt modelId="{8B6DEC97-5CB1-4F10-9DFF-DC5834F0ABAA}" type="parTrans" cxnId="{D71B5402-84CE-45D3-AFE8-BA92E7943B29}">
      <dgm:prSet/>
      <dgm:spPr/>
      <dgm:t>
        <a:bodyPr/>
        <a:lstStyle/>
        <a:p>
          <a:endParaRPr lang="es-ES" sz="1400" b="1">
            <a:latin typeface="+mn-lt"/>
          </a:endParaRPr>
        </a:p>
      </dgm:t>
    </dgm:pt>
    <dgm:pt modelId="{9635C2D0-D306-4D3D-BFCB-DF1A86002953}" type="sibTrans" cxnId="{D71B5402-84CE-45D3-AFE8-BA92E7943B29}">
      <dgm:prSet/>
      <dgm:spPr/>
      <dgm:t>
        <a:bodyPr/>
        <a:lstStyle/>
        <a:p>
          <a:endParaRPr lang="es-ES" sz="1400" b="1">
            <a:latin typeface="+mn-lt"/>
          </a:endParaRPr>
        </a:p>
      </dgm:t>
    </dgm:pt>
    <dgm:pt modelId="{DFD2EA17-E880-43D4-92A5-9C2656456EFD}">
      <dgm:prSet phldrT="[Texto]" custT="1"/>
      <dgm:spPr/>
      <dgm:t>
        <a:bodyPr/>
        <a:lstStyle/>
        <a:p>
          <a:r>
            <a:rPr lang="es-EC" sz="1400" b="1" dirty="0" smtClean="0">
              <a:latin typeface="+mn-lt"/>
            </a:rPr>
            <a:t>7.- LA COACCIÓN (PRIVACIÓN DE LIBERTAD, VIOLENCIA FÍSICA)</a:t>
          </a:r>
          <a:endParaRPr lang="es-ES" sz="1400" b="1" dirty="0">
            <a:latin typeface="+mn-lt"/>
          </a:endParaRPr>
        </a:p>
      </dgm:t>
    </dgm:pt>
    <dgm:pt modelId="{23D0C119-1872-4C5F-A4D7-28ED42B2810E}" type="parTrans" cxnId="{59960E4B-C4F7-4897-99ED-5E5D7FEB6622}">
      <dgm:prSet/>
      <dgm:spPr/>
      <dgm:t>
        <a:bodyPr/>
        <a:lstStyle/>
        <a:p>
          <a:endParaRPr lang="es-ES" sz="1400" b="1">
            <a:latin typeface="+mn-lt"/>
          </a:endParaRPr>
        </a:p>
      </dgm:t>
    </dgm:pt>
    <dgm:pt modelId="{5EAA9E74-5B0D-473E-8CD0-1E2D7A3F1BE3}" type="sibTrans" cxnId="{59960E4B-C4F7-4897-99ED-5E5D7FEB6622}">
      <dgm:prSet/>
      <dgm:spPr/>
      <dgm:t>
        <a:bodyPr/>
        <a:lstStyle/>
        <a:p>
          <a:endParaRPr lang="es-ES" sz="1400" b="1">
            <a:latin typeface="+mn-lt"/>
          </a:endParaRPr>
        </a:p>
      </dgm:t>
    </dgm:pt>
    <dgm:pt modelId="{5B911F20-5A6F-4088-83B2-B4AE56815A4B}">
      <dgm:prSet custT="1"/>
      <dgm:spPr/>
      <dgm:t>
        <a:bodyPr/>
        <a:lstStyle/>
        <a:p>
          <a:r>
            <a:rPr lang="es-EC" sz="1400" b="1" dirty="0" smtClean="0">
              <a:latin typeface="+mn-lt"/>
            </a:rPr>
            <a:t>6.- LA JUSTICIA, EL ARBITRAJE Y LA NEGOCIACIÓN</a:t>
          </a:r>
          <a:endParaRPr lang="es-ES" sz="1400" b="1" dirty="0">
            <a:latin typeface="+mn-lt"/>
          </a:endParaRPr>
        </a:p>
      </dgm:t>
    </dgm:pt>
    <dgm:pt modelId="{E2AE78FA-578D-49B8-A821-F52316CDA9EC}" type="parTrans" cxnId="{00684722-032B-4D4D-965E-E8C80648AACC}">
      <dgm:prSet/>
      <dgm:spPr/>
      <dgm:t>
        <a:bodyPr/>
        <a:lstStyle/>
        <a:p>
          <a:endParaRPr lang="es-ES" sz="1400" b="1">
            <a:latin typeface="+mn-lt"/>
          </a:endParaRPr>
        </a:p>
      </dgm:t>
    </dgm:pt>
    <dgm:pt modelId="{11B80D99-9AC1-4BAD-82F5-42CF3AC958FB}" type="sibTrans" cxnId="{00684722-032B-4D4D-965E-E8C80648AACC}">
      <dgm:prSet/>
      <dgm:spPr/>
      <dgm:t>
        <a:bodyPr/>
        <a:lstStyle/>
        <a:p>
          <a:endParaRPr lang="es-ES" sz="1400" b="1">
            <a:latin typeface="+mn-lt"/>
          </a:endParaRPr>
        </a:p>
      </dgm:t>
    </dgm:pt>
    <dgm:pt modelId="{A0745191-EC18-4394-BB5B-F45EFB62282D}">
      <dgm:prSet custT="1"/>
      <dgm:spPr/>
      <dgm:t>
        <a:bodyPr/>
        <a:lstStyle/>
        <a:p>
          <a:r>
            <a:rPr lang="es-EC" sz="1400" b="1" dirty="0" smtClean="0">
              <a:latin typeface="+mn-lt"/>
            </a:rPr>
            <a:t>3.- LA INDUCCIÓN POSITIVA (PERSUASIVA)</a:t>
          </a:r>
        </a:p>
      </dgm:t>
    </dgm:pt>
    <dgm:pt modelId="{EF5C2417-F28F-4E1C-8C87-93B109CF590B}" type="parTrans" cxnId="{E3BF2128-CDBF-4529-840B-B9871A7CDDCA}">
      <dgm:prSet/>
      <dgm:spPr/>
      <dgm:t>
        <a:bodyPr/>
        <a:lstStyle/>
        <a:p>
          <a:endParaRPr lang="es-ES" sz="1400" b="1">
            <a:latin typeface="+mn-lt"/>
          </a:endParaRPr>
        </a:p>
      </dgm:t>
    </dgm:pt>
    <dgm:pt modelId="{AB1908AD-722B-469B-87E7-1E93F2BA674F}" type="sibTrans" cxnId="{E3BF2128-CDBF-4529-840B-B9871A7CDDCA}">
      <dgm:prSet/>
      <dgm:spPr/>
      <dgm:t>
        <a:bodyPr/>
        <a:lstStyle/>
        <a:p>
          <a:endParaRPr lang="es-ES" sz="1400" b="1">
            <a:latin typeface="+mn-lt"/>
          </a:endParaRPr>
        </a:p>
      </dgm:t>
    </dgm:pt>
    <dgm:pt modelId="{5CBCD8AF-4797-49BB-A027-435ABD73C580}">
      <dgm:prSet custT="1"/>
      <dgm:spPr/>
      <dgm:t>
        <a:bodyPr/>
        <a:lstStyle/>
        <a:p>
          <a:r>
            <a:rPr lang="es-EC" sz="1400" b="1" dirty="0" smtClean="0">
              <a:latin typeface="+mn-lt"/>
            </a:rPr>
            <a:t>2.- LA PROHIBICIÓN (RELIGIOSA, LEGAL Y SOCIAL)</a:t>
          </a:r>
          <a:endParaRPr lang="es-ES" sz="1400" b="1" dirty="0">
            <a:latin typeface="+mn-lt"/>
          </a:endParaRPr>
        </a:p>
      </dgm:t>
    </dgm:pt>
    <dgm:pt modelId="{C086079A-0537-4828-BE5E-B804F14A9C5E}" type="parTrans" cxnId="{6CBAD247-28A8-4307-917C-416FDAD54C31}">
      <dgm:prSet/>
      <dgm:spPr/>
      <dgm:t>
        <a:bodyPr/>
        <a:lstStyle/>
        <a:p>
          <a:endParaRPr lang="es-ES" sz="1400" b="1">
            <a:latin typeface="+mn-lt"/>
          </a:endParaRPr>
        </a:p>
      </dgm:t>
    </dgm:pt>
    <dgm:pt modelId="{B3AB53C3-2145-45CD-A745-9BAF106FE7E0}" type="sibTrans" cxnId="{6CBAD247-28A8-4307-917C-416FDAD54C31}">
      <dgm:prSet/>
      <dgm:spPr/>
      <dgm:t>
        <a:bodyPr/>
        <a:lstStyle/>
        <a:p>
          <a:endParaRPr lang="es-ES" sz="1400" b="1">
            <a:latin typeface="+mn-lt"/>
          </a:endParaRPr>
        </a:p>
      </dgm:t>
    </dgm:pt>
    <dgm:pt modelId="{F02D3CFE-2AE9-481A-B7C6-C9A633F94821}">
      <dgm:prSet custT="1"/>
      <dgm:spPr/>
      <dgm:t>
        <a:bodyPr/>
        <a:lstStyle/>
        <a:p>
          <a:r>
            <a:rPr lang="es-EC" sz="1400" b="1" dirty="0" smtClean="0">
              <a:latin typeface="+mn-lt"/>
            </a:rPr>
            <a:t>4.- LA INDUCCIÓN NEGATIVA (AMENAZA, EXHIBICIÓN)</a:t>
          </a:r>
          <a:endParaRPr lang="es-ES" sz="1400" b="1" dirty="0">
            <a:latin typeface="+mn-lt"/>
          </a:endParaRPr>
        </a:p>
      </dgm:t>
    </dgm:pt>
    <dgm:pt modelId="{F25A61A3-8349-4595-BBEF-52F95721056F}" type="parTrans" cxnId="{11C79323-938D-4D74-8EC0-C21317B3C3EF}">
      <dgm:prSet/>
      <dgm:spPr/>
      <dgm:t>
        <a:bodyPr/>
        <a:lstStyle/>
        <a:p>
          <a:endParaRPr lang="es-ES" sz="1400" b="1">
            <a:latin typeface="+mn-lt"/>
          </a:endParaRPr>
        </a:p>
      </dgm:t>
    </dgm:pt>
    <dgm:pt modelId="{83B220FA-3812-4F67-AD3C-F3DD43D5FF8B}" type="sibTrans" cxnId="{11C79323-938D-4D74-8EC0-C21317B3C3EF}">
      <dgm:prSet/>
      <dgm:spPr/>
      <dgm:t>
        <a:bodyPr/>
        <a:lstStyle/>
        <a:p>
          <a:endParaRPr lang="es-ES" sz="1400" b="1">
            <a:latin typeface="+mn-lt"/>
          </a:endParaRPr>
        </a:p>
      </dgm:t>
    </dgm:pt>
    <dgm:pt modelId="{8A623752-968D-49C6-B3D1-8A7FB82A6CCF}" type="pres">
      <dgm:prSet presAssocID="{E14BF660-5376-4B00-8D55-C3BA9DAF9F6E}" presName="Name0" presStyleCnt="0">
        <dgm:presLayoutVars>
          <dgm:chMax val="7"/>
          <dgm:chPref val="7"/>
          <dgm:dir/>
        </dgm:presLayoutVars>
      </dgm:prSet>
      <dgm:spPr/>
    </dgm:pt>
    <dgm:pt modelId="{C561F181-7637-4EDC-B38A-B5942817C5F5}" type="pres">
      <dgm:prSet presAssocID="{E14BF660-5376-4B00-8D55-C3BA9DAF9F6E}" presName="Name1" presStyleCnt="0"/>
      <dgm:spPr/>
    </dgm:pt>
    <dgm:pt modelId="{14884E70-3DCC-48D4-89CF-47B28CB82F7B}" type="pres">
      <dgm:prSet presAssocID="{E14BF660-5376-4B00-8D55-C3BA9DAF9F6E}" presName="cycle" presStyleCnt="0"/>
      <dgm:spPr/>
    </dgm:pt>
    <dgm:pt modelId="{458FF51E-22D1-4636-83FF-190977FF6CEC}" type="pres">
      <dgm:prSet presAssocID="{E14BF660-5376-4B00-8D55-C3BA9DAF9F6E}" presName="srcNode" presStyleLbl="node1" presStyleIdx="0" presStyleCnt="7"/>
      <dgm:spPr/>
    </dgm:pt>
    <dgm:pt modelId="{65714BAC-159C-4C58-BEBB-1D5ED5D053FD}" type="pres">
      <dgm:prSet presAssocID="{E14BF660-5376-4B00-8D55-C3BA9DAF9F6E}" presName="conn" presStyleLbl="parChTrans1D2" presStyleIdx="0" presStyleCnt="1"/>
      <dgm:spPr/>
    </dgm:pt>
    <dgm:pt modelId="{912C836D-1202-49F6-A1A2-17514F05B80D}" type="pres">
      <dgm:prSet presAssocID="{E14BF660-5376-4B00-8D55-C3BA9DAF9F6E}" presName="extraNode" presStyleLbl="node1" presStyleIdx="0" presStyleCnt="7"/>
      <dgm:spPr/>
    </dgm:pt>
    <dgm:pt modelId="{8AD12439-8CF0-4325-B4CF-61D1BFBF1BBA}" type="pres">
      <dgm:prSet presAssocID="{E14BF660-5376-4B00-8D55-C3BA9DAF9F6E}" presName="dstNode" presStyleLbl="node1" presStyleIdx="0" presStyleCnt="7"/>
      <dgm:spPr/>
    </dgm:pt>
    <dgm:pt modelId="{7CA08B48-9E18-4709-A3E1-54DFF2754165}" type="pres">
      <dgm:prSet presAssocID="{CAE102D2-A99D-407A-A791-866A8FD51398}" presName="text_1" presStyleLbl="node1" presStyleIdx="0" presStyleCnt="7">
        <dgm:presLayoutVars>
          <dgm:bulletEnabled val="1"/>
        </dgm:presLayoutVars>
      </dgm:prSet>
      <dgm:spPr/>
    </dgm:pt>
    <dgm:pt modelId="{8B5B68AC-5490-4753-9AAC-68263E28E9E8}" type="pres">
      <dgm:prSet presAssocID="{CAE102D2-A99D-407A-A791-866A8FD51398}" presName="accent_1" presStyleCnt="0"/>
      <dgm:spPr/>
    </dgm:pt>
    <dgm:pt modelId="{09A7D0F6-F20F-4F5D-B851-EDFB93357D72}" type="pres">
      <dgm:prSet presAssocID="{CAE102D2-A99D-407A-A791-866A8FD51398}" presName="accentRepeatNode" presStyleLbl="solidFgAcc1" presStyleIdx="0" presStyleCnt="7"/>
      <dgm:spPr/>
    </dgm:pt>
    <dgm:pt modelId="{3D879FFC-22B5-4686-8EDA-4D7E7DE12172}" type="pres">
      <dgm:prSet presAssocID="{5CBCD8AF-4797-49BB-A027-435ABD73C580}" presName="text_2" presStyleLbl="node1" presStyleIdx="1" presStyleCnt="7">
        <dgm:presLayoutVars>
          <dgm:bulletEnabled val="1"/>
        </dgm:presLayoutVars>
      </dgm:prSet>
      <dgm:spPr/>
    </dgm:pt>
    <dgm:pt modelId="{B88E769E-FFD7-4AE8-BED1-598FCCCDAEB1}" type="pres">
      <dgm:prSet presAssocID="{5CBCD8AF-4797-49BB-A027-435ABD73C580}" presName="accent_2" presStyleCnt="0"/>
      <dgm:spPr/>
    </dgm:pt>
    <dgm:pt modelId="{A25A804E-F354-454A-8832-06FE7656D375}" type="pres">
      <dgm:prSet presAssocID="{5CBCD8AF-4797-49BB-A027-435ABD73C580}" presName="accentRepeatNode" presStyleLbl="solidFgAcc1" presStyleIdx="1" presStyleCnt="7"/>
      <dgm:spPr/>
    </dgm:pt>
    <dgm:pt modelId="{28BBE8EC-450C-4DE3-8408-E56433D7ECEA}" type="pres">
      <dgm:prSet presAssocID="{A0745191-EC18-4394-BB5B-F45EFB62282D}" presName="text_3" presStyleLbl="node1" presStyleIdx="2" presStyleCnt="7">
        <dgm:presLayoutVars>
          <dgm:bulletEnabled val="1"/>
        </dgm:presLayoutVars>
      </dgm:prSet>
      <dgm:spPr/>
    </dgm:pt>
    <dgm:pt modelId="{F0CAFA07-EB42-4103-A73A-D7D802BF365F}" type="pres">
      <dgm:prSet presAssocID="{A0745191-EC18-4394-BB5B-F45EFB62282D}" presName="accent_3" presStyleCnt="0"/>
      <dgm:spPr/>
    </dgm:pt>
    <dgm:pt modelId="{24006026-43A1-404C-BB8C-48B159138851}" type="pres">
      <dgm:prSet presAssocID="{A0745191-EC18-4394-BB5B-F45EFB62282D}" presName="accentRepeatNode" presStyleLbl="solidFgAcc1" presStyleIdx="2" presStyleCnt="7"/>
      <dgm:spPr/>
    </dgm:pt>
    <dgm:pt modelId="{576F382D-A917-4F90-B453-6C968814F04A}" type="pres">
      <dgm:prSet presAssocID="{F02D3CFE-2AE9-481A-B7C6-C9A633F94821}" presName="text_4" presStyleLbl="node1" presStyleIdx="3" presStyleCnt="7">
        <dgm:presLayoutVars>
          <dgm:bulletEnabled val="1"/>
        </dgm:presLayoutVars>
      </dgm:prSet>
      <dgm:spPr/>
    </dgm:pt>
    <dgm:pt modelId="{7075CB97-E949-4182-9EDC-A3893C2B4DB7}" type="pres">
      <dgm:prSet presAssocID="{F02D3CFE-2AE9-481A-B7C6-C9A633F94821}" presName="accent_4" presStyleCnt="0"/>
      <dgm:spPr/>
    </dgm:pt>
    <dgm:pt modelId="{1DE2B8A0-B31E-467A-BCE4-EBE4B28F9229}" type="pres">
      <dgm:prSet presAssocID="{F02D3CFE-2AE9-481A-B7C6-C9A633F94821}" presName="accentRepeatNode" presStyleLbl="solidFgAcc1" presStyleIdx="3" presStyleCnt="7"/>
      <dgm:spPr/>
    </dgm:pt>
    <dgm:pt modelId="{B02F14DB-8307-4D5F-B6A7-948EF143C604}" type="pres">
      <dgm:prSet presAssocID="{41EF713A-3E09-41DF-9EE2-1C7EE2233ADB}" presName="text_5" presStyleLbl="node1" presStyleIdx="4" presStyleCnt="7">
        <dgm:presLayoutVars>
          <dgm:bulletEnabled val="1"/>
        </dgm:presLayoutVars>
      </dgm:prSet>
      <dgm:spPr/>
    </dgm:pt>
    <dgm:pt modelId="{A8F526E4-FA0C-4652-8938-09D932C2CA44}" type="pres">
      <dgm:prSet presAssocID="{41EF713A-3E09-41DF-9EE2-1C7EE2233ADB}" presName="accent_5" presStyleCnt="0"/>
      <dgm:spPr/>
    </dgm:pt>
    <dgm:pt modelId="{B7717A42-67D3-482C-B270-09729E65EE19}" type="pres">
      <dgm:prSet presAssocID="{41EF713A-3E09-41DF-9EE2-1C7EE2233ADB}" presName="accentRepeatNode" presStyleLbl="solidFgAcc1" presStyleIdx="4" presStyleCnt="7"/>
      <dgm:spPr/>
    </dgm:pt>
    <dgm:pt modelId="{6977FF57-C417-4626-9C0F-ACD27009CC7D}" type="pres">
      <dgm:prSet presAssocID="{5B911F20-5A6F-4088-83B2-B4AE56815A4B}" presName="text_6" presStyleLbl="node1" presStyleIdx="5" presStyleCnt="7">
        <dgm:presLayoutVars>
          <dgm:bulletEnabled val="1"/>
        </dgm:presLayoutVars>
      </dgm:prSet>
      <dgm:spPr/>
    </dgm:pt>
    <dgm:pt modelId="{B4D578FD-C945-4970-BBDA-E5ACC0248052}" type="pres">
      <dgm:prSet presAssocID="{5B911F20-5A6F-4088-83B2-B4AE56815A4B}" presName="accent_6" presStyleCnt="0"/>
      <dgm:spPr/>
    </dgm:pt>
    <dgm:pt modelId="{EF106D34-3840-43D4-98C6-FC43212FD780}" type="pres">
      <dgm:prSet presAssocID="{5B911F20-5A6F-4088-83B2-B4AE56815A4B}" presName="accentRepeatNode" presStyleLbl="solidFgAcc1" presStyleIdx="5" presStyleCnt="7"/>
      <dgm:spPr/>
    </dgm:pt>
    <dgm:pt modelId="{4AE1E1D9-97EA-41ED-B7A9-E2A566A29372}" type="pres">
      <dgm:prSet presAssocID="{DFD2EA17-E880-43D4-92A5-9C2656456EFD}" presName="text_7" presStyleLbl="node1" presStyleIdx="6" presStyleCnt="7">
        <dgm:presLayoutVars>
          <dgm:bulletEnabled val="1"/>
        </dgm:presLayoutVars>
      </dgm:prSet>
      <dgm:spPr/>
    </dgm:pt>
    <dgm:pt modelId="{A78B882C-C2E6-4ADF-B9D2-FDEF0E64625B}" type="pres">
      <dgm:prSet presAssocID="{DFD2EA17-E880-43D4-92A5-9C2656456EFD}" presName="accent_7" presStyleCnt="0"/>
      <dgm:spPr/>
    </dgm:pt>
    <dgm:pt modelId="{A7FE1FE8-951C-4B6A-9220-B8B4AD92847B}" type="pres">
      <dgm:prSet presAssocID="{DFD2EA17-E880-43D4-92A5-9C2656456EFD}" presName="accentRepeatNode" presStyleLbl="solidFgAcc1" presStyleIdx="6" presStyleCnt="7"/>
      <dgm:spPr/>
    </dgm:pt>
  </dgm:ptLst>
  <dgm:cxnLst>
    <dgm:cxn modelId="{D71B5402-84CE-45D3-AFE8-BA92E7943B29}" srcId="{E14BF660-5376-4B00-8D55-C3BA9DAF9F6E}" destId="{41EF713A-3E09-41DF-9EE2-1C7EE2233ADB}" srcOrd="4" destOrd="0" parTransId="{8B6DEC97-5CB1-4F10-9DFF-DC5834F0ABAA}" sibTransId="{9635C2D0-D306-4D3D-BFCB-DF1A86002953}"/>
    <dgm:cxn modelId="{59960E4B-C4F7-4897-99ED-5E5D7FEB6622}" srcId="{E14BF660-5376-4B00-8D55-C3BA9DAF9F6E}" destId="{DFD2EA17-E880-43D4-92A5-9C2656456EFD}" srcOrd="6" destOrd="0" parTransId="{23D0C119-1872-4C5F-A4D7-28ED42B2810E}" sibTransId="{5EAA9E74-5B0D-473E-8CD0-1E2D7A3F1BE3}"/>
    <dgm:cxn modelId="{11AD570D-114C-48D7-A914-98444F675FD2}" srcId="{E14BF660-5376-4B00-8D55-C3BA9DAF9F6E}" destId="{CAE102D2-A99D-407A-A791-866A8FD51398}" srcOrd="0" destOrd="0" parTransId="{00CA7837-AFCC-4E35-A139-CD07F01AA3D7}" sibTransId="{0E33A434-6717-4911-B116-2FA129223D7E}"/>
    <dgm:cxn modelId="{2252989E-7647-4FEA-9D9D-1581D38653CB}" type="presOf" srcId="{CAE102D2-A99D-407A-A791-866A8FD51398}" destId="{7CA08B48-9E18-4709-A3E1-54DFF2754165}" srcOrd="0" destOrd="0" presId="urn:microsoft.com/office/officeart/2008/layout/VerticalCurvedList"/>
    <dgm:cxn modelId="{6CBAD247-28A8-4307-917C-416FDAD54C31}" srcId="{E14BF660-5376-4B00-8D55-C3BA9DAF9F6E}" destId="{5CBCD8AF-4797-49BB-A027-435ABD73C580}" srcOrd="1" destOrd="0" parTransId="{C086079A-0537-4828-BE5E-B804F14A9C5E}" sibTransId="{B3AB53C3-2145-45CD-A745-9BAF106FE7E0}"/>
    <dgm:cxn modelId="{19E81ADB-4180-411F-9379-BEB38917AF5F}" type="presOf" srcId="{E14BF660-5376-4B00-8D55-C3BA9DAF9F6E}" destId="{8A623752-968D-49C6-B3D1-8A7FB82A6CCF}" srcOrd="0" destOrd="0" presId="urn:microsoft.com/office/officeart/2008/layout/VerticalCurvedList"/>
    <dgm:cxn modelId="{00684722-032B-4D4D-965E-E8C80648AACC}" srcId="{E14BF660-5376-4B00-8D55-C3BA9DAF9F6E}" destId="{5B911F20-5A6F-4088-83B2-B4AE56815A4B}" srcOrd="5" destOrd="0" parTransId="{E2AE78FA-578D-49B8-A821-F52316CDA9EC}" sibTransId="{11B80D99-9AC1-4BAD-82F5-42CF3AC958FB}"/>
    <dgm:cxn modelId="{9A6DCCE4-F102-47F9-A6E6-199962F97D9A}" type="presOf" srcId="{41EF713A-3E09-41DF-9EE2-1C7EE2233ADB}" destId="{B02F14DB-8307-4D5F-B6A7-948EF143C604}" srcOrd="0" destOrd="0" presId="urn:microsoft.com/office/officeart/2008/layout/VerticalCurvedList"/>
    <dgm:cxn modelId="{E2690F83-8E6B-492B-AE8F-FE48A94916AB}" type="presOf" srcId="{5B911F20-5A6F-4088-83B2-B4AE56815A4B}" destId="{6977FF57-C417-4626-9C0F-ACD27009CC7D}" srcOrd="0" destOrd="0" presId="urn:microsoft.com/office/officeart/2008/layout/VerticalCurvedList"/>
    <dgm:cxn modelId="{11C79323-938D-4D74-8EC0-C21317B3C3EF}" srcId="{E14BF660-5376-4B00-8D55-C3BA9DAF9F6E}" destId="{F02D3CFE-2AE9-481A-B7C6-C9A633F94821}" srcOrd="3" destOrd="0" parTransId="{F25A61A3-8349-4595-BBEF-52F95721056F}" sibTransId="{83B220FA-3812-4F67-AD3C-F3DD43D5FF8B}"/>
    <dgm:cxn modelId="{90F8E385-A570-40C3-A4A1-ADC7AF3ADBF3}" type="presOf" srcId="{F02D3CFE-2AE9-481A-B7C6-C9A633F94821}" destId="{576F382D-A917-4F90-B453-6C968814F04A}" srcOrd="0" destOrd="0" presId="urn:microsoft.com/office/officeart/2008/layout/VerticalCurvedList"/>
    <dgm:cxn modelId="{E3BF2128-CDBF-4529-840B-B9871A7CDDCA}" srcId="{E14BF660-5376-4B00-8D55-C3BA9DAF9F6E}" destId="{A0745191-EC18-4394-BB5B-F45EFB62282D}" srcOrd="2" destOrd="0" parTransId="{EF5C2417-F28F-4E1C-8C87-93B109CF590B}" sibTransId="{AB1908AD-722B-469B-87E7-1E93F2BA674F}"/>
    <dgm:cxn modelId="{A6A1DED7-0704-4D1E-BCD7-F49D9AA82F19}" type="presOf" srcId="{5CBCD8AF-4797-49BB-A027-435ABD73C580}" destId="{3D879FFC-22B5-4686-8EDA-4D7E7DE12172}" srcOrd="0" destOrd="0" presId="urn:microsoft.com/office/officeart/2008/layout/VerticalCurvedList"/>
    <dgm:cxn modelId="{12126FD6-8C6C-49EF-B7F9-F9276C3DDAD8}" type="presOf" srcId="{A0745191-EC18-4394-BB5B-F45EFB62282D}" destId="{28BBE8EC-450C-4DE3-8408-E56433D7ECEA}" srcOrd="0" destOrd="0" presId="urn:microsoft.com/office/officeart/2008/layout/VerticalCurvedList"/>
    <dgm:cxn modelId="{E844230D-4B67-4797-84BE-0D583B5094D3}" type="presOf" srcId="{0E33A434-6717-4911-B116-2FA129223D7E}" destId="{65714BAC-159C-4C58-BEBB-1D5ED5D053FD}" srcOrd="0" destOrd="0" presId="urn:microsoft.com/office/officeart/2008/layout/VerticalCurvedList"/>
    <dgm:cxn modelId="{705F8FB3-F8C1-43E6-8C25-BF72983FE1A7}" type="presOf" srcId="{DFD2EA17-E880-43D4-92A5-9C2656456EFD}" destId="{4AE1E1D9-97EA-41ED-B7A9-E2A566A29372}" srcOrd="0" destOrd="0" presId="urn:microsoft.com/office/officeart/2008/layout/VerticalCurvedList"/>
    <dgm:cxn modelId="{1230BEB5-A427-4B37-B095-B5F9EF6D0C11}" type="presParOf" srcId="{8A623752-968D-49C6-B3D1-8A7FB82A6CCF}" destId="{C561F181-7637-4EDC-B38A-B5942817C5F5}" srcOrd="0" destOrd="0" presId="urn:microsoft.com/office/officeart/2008/layout/VerticalCurvedList"/>
    <dgm:cxn modelId="{6F87CBB9-A3CD-4DC7-9AC6-04332965ECE9}" type="presParOf" srcId="{C561F181-7637-4EDC-B38A-B5942817C5F5}" destId="{14884E70-3DCC-48D4-89CF-47B28CB82F7B}" srcOrd="0" destOrd="0" presId="urn:microsoft.com/office/officeart/2008/layout/VerticalCurvedList"/>
    <dgm:cxn modelId="{3C71A494-BD12-4F09-8EC6-D080313F8EC6}" type="presParOf" srcId="{14884E70-3DCC-48D4-89CF-47B28CB82F7B}" destId="{458FF51E-22D1-4636-83FF-190977FF6CEC}" srcOrd="0" destOrd="0" presId="urn:microsoft.com/office/officeart/2008/layout/VerticalCurvedList"/>
    <dgm:cxn modelId="{4D63A36C-475A-4B32-A0BE-19062FBAD068}" type="presParOf" srcId="{14884E70-3DCC-48D4-89CF-47B28CB82F7B}" destId="{65714BAC-159C-4C58-BEBB-1D5ED5D053FD}" srcOrd="1" destOrd="0" presId="urn:microsoft.com/office/officeart/2008/layout/VerticalCurvedList"/>
    <dgm:cxn modelId="{F1DF8E2F-62D6-4B99-AC44-DFD39473F991}" type="presParOf" srcId="{14884E70-3DCC-48D4-89CF-47B28CB82F7B}" destId="{912C836D-1202-49F6-A1A2-17514F05B80D}" srcOrd="2" destOrd="0" presId="urn:microsoft.com/office/officeart/2008/layout/VerticalCurvedList"/>
    <dgm:cxn modelId="{980D1190-F964-47A6-939E-FBC53C974634}" type="presParOf" srcId="{14884E70-3DCC-48D4-89CF-47B28CB82F7B}" destId="{8AD12439-8CF0-4325-B4CF-61D1BFBF1BBA}" srcOrd="3" destOrd="0" presId="urn:microsoft.com/office/officeart/2008/layout/VerticalCurvedList"/>
    <dgm:cxn modelId="{B2BD0F5B-45AF-47BF-9534-92E7753EA174}" type="presParOf" srcId="{C561F181-7637-4EDC-B38A-B5942817C5F5}" destId="{7CA08B48-9E18-4709-A3E1-54DFF2754165}" srcOrd="1" destOrd="0" presId="urn:microsoft.com/office/officeart/2008/layout/VerticalCurvedList"/>
    <dgm:cxn modelId="{EC7E4C5C-4217-462D-A250-7D789B9C15C5}" type="presParOf" srcId="{C561F181-7637-4EDC-B38A-B5942817C5F5}" destId="{8B5B68AC-5490-4753-9AAC-68263E28E9E8}" srcOrd="2" destOrd="0" presId="urn:microsoft.com/office/officeart/2008/layout/VerticalCurvedList"/>
    <dgm:cxn modelId="{7D25EE37-31F5-4798-8AF5-D2C9489B69FE}" type="presParOf" srcId="{8B5B68AC-5490-4753-9AAC-68263E28E9E8}" destId="{09A7D0F6-F20F-4F5D-B851-EDFB93357D72}" srcOrd="0" destOrd="0" presId="urn:microsoft.com/office/officeart/2008/layout/VerticalCurvedList"/>
    <dgm:cxn modelId="{19DD3D52-448F-4900-9B37-B102435A8AB2}" type="presParOf" srcId="{C561F181-7637-4EDC-B38A-B5942817C5F5}" destId="{3D879FFC-22B5-4686-8EDA-4D7E7DE12172}" srcOrd="3" destOrd="0" presId="urn:microsoft.com/office/officeart/2008/layout/VerticalCurvedList"/>
    <dgm:cxn modelId="{38D31FFD-C8B9-4D8C-8FFA-0748EAFB8385}" type="presParOf" srcId="{C561F181-7637-4EDC-B38A-B5942817C5F5}" destId="{B88E769E-FFD7-4AE8-BED1-598FCCCDAEB1}" srcOrd="4" destOrd="0" presId="urn:microsoft.com/office/officeart/2008/layout/VerticalCurvedList"/>
    <dgm:cxn modelId="{411EA7DB-551A-444B-85CD-6E6ACA70AEDC}" type="presParOf" srcId="{B88E769E-FFD7-4AE8-BED1-598FCCCDAEB1}" destId="{A25A804E-F354-454A-8832-06FE7656D375}" srcOrd="0" destOrd="0" presId="urn:microsoft.com/office/officeart/2008/layout/VerticalCurvedList"/>
    <dgm:cxn modelId="{F095694C-9FF1-4A7F-A899-60DD1F791E27}" type="presParOf" srcId="{C561F181-7637-4EDC-B38A-B5942817C5F5}" destId="{28BBE8EC-450C-4DE3-8408-E56433D7ECEA}" srcOrd="5" destOrd="0" presId="urn:microsoft.com/office/officeart/2008/layout/VerticalCurvedList"/>
    <dgm:cxn modelId="{B9075B48-6672-4DB4-9434-B066647C92C6}" type="presParOf" srcId="{C561F181-7637-4EDC-B38A-B5942817C5F5}" destId="{F0CAFA07-EB42-4103-A73A-D7D802BF365F}" srcOrd="6" destOrd="0" presId="urn:microsoft.com/office/officeart/2008/layout/VerticalCurvedList"/>
    <dgm:cxn modelId="{C1423C48-0738-4A33-9214-8DCAB09E0EF6}" type="presParOf" srcId="{F0CAFA07-EB42-4103-A73A-D7D802BF365F}" destId="{24006026-43A1-404C-BB8C-48B159138851}" srcOrd="0" destOrd="0" presId="urn:microsoft.com/office/officeart/2008/layout/VerticalCurvedList"/>
    <dgm:cxn modelId="{738C1C54-CAB2-483B-955E-279D638C23D1}" type="presParOf" srcId="{C561F181-7637-4EDC-B38A-B5942817C5F5}" destId="{576F382D-A917-4F90-B453-6C968814F04A}" srcOrd="7" destOrd="0" presId="urn:microsoft.com/office/officeart/2008/layout/VerticalCurvedList"/>
    <dgm:cxn modelId="{CAC057F9-AC16-4C81-8815-FC6B50A23A86}" type="presParOf" srcId="{C561F181-7637-4EDC-B38A-B5942817C5F5}" destId="{7075CB97-E949-4182-9EDC-A3893C2B4DB7}" srcOrd="8" destOrd="0" presId="urn:microsoft.com/office/officeart/2008/layout/VerticalCurvedList"/>
    <dgm:cxn modelId="{385AD77C-FEDB-4374-9381-5AF01B53241F}" type="presParOf" srcId="{7075CB97-E949-4182-9EDC-A3893C2B4DB7}" destId="{1DE2B8A0-B31E-467A-BCE4-EBE4B28F9229}" srcOrd="0" destOrd="0" presId="urn:microsoft.com/office/officeart/2008/layout/VerticalCurvedList"/>
    <dgm:cxn modelId="{C4A355B1-65D4-4F16-97FF-222CE1808AF5}" type="presParOf" srcId="{C561F181-7637-4EDC-B38A-B5942817C5F5}" destId="{B02F14DB-8307-4D5F-B6A7-948EF143C604}" srcOrd="9" destOrd="0" presId="urn:microsoft.com/office/officeart/2008/layout/VerticalCurvedList"/>
    <dgm:cxn modelId="{1951977A-96A5-4115-8AF8-9234C1872EE4}" type="presParOf" srcId="{C561F181-7637-4EDC-B38A-B5942817C5F5}" destId="{A8F526E4-FA0C-4652-8938-09D932C2CA44}" srcOrd="10" destOrd="0" presId="urn:microsoft.com/office/officeart/2008/layout/VerticalCurvedList"/>
    <dgm:cxn modelId="{8A5F898A-695F-4EA0-AD99-45A420BA6CDD}" type="presParOf" srcId="{A8F526E4-FA0C-4652-8938-09D932C2CA44}" destId="{B7717A42-67D3-482C-B270-09729E65EE19}" srcOrd="0" destOrd="0" presId="urn:microsoft.com/office/officeart/2008/layout/VerticalCurvedList"/>
    <dgm:cxn modelId="{42388AD7-6DB5-4B04-8124-51C590D2035F}" type="presParOf" srcId="{C561F181-7637-4EDC-B38A-B5942817C5F5}" destId="{6977FF57-C417-4626-9C0F-ACD27009CC7D}" srcOrd="11" destOrd="0" presId="urn:microsoft.com/office/officeart/2008/layout/VerticalCurvedList"/>
    <dgm:cxn modelId="{035C2155-D4B7-48E1-9863-87D3DD6E6363}" type="presParOf" srcId="{C561F181-7637-4EDC-B38A-B5942817C5F5}" destId="{B4D578FD-C945-4970-BBDA-E5ACC0248052}" srcOrd="12" destOrd="0" presId="urn:microsoft.com/office/officeart/2008/layout/VerticalCurvedList"/>
    <dgm:cxn modelId="{088E8130-B700-4AF5-922D-9CE2A9B2D178}" type="presParOf" srcId="{B4D578FD-C945-4970-BBDA-E5ACC0248052}" destId="{EF106D34-3840-43D4-98C6-FC43212FD780}" srcOrd="0" destOrd="0" presId="urn:microsoft.com/office/officeart/2008/layout/VerticalCurvedList"/>
    <dgm:cxn modelId="{F34A0414-51ED-4AE2-8928-663B541C960F}" type="presParOf" srcId="{C561F181-7637-4EDC-B38A-B5942817C5F5}" destId="{4AE1E1D9-97EA-41ED-B7A9-E2A566A29372}" srcOrd="13" destOrd="0" presId="urn:microsoft.com/office/officeart/2008/layout/VerticalCurvedList"/>
    <dgm:cxn modelId="{DB45FA3A-D485-4C36-9C74-D2F51E720336}" type="presParOf" srcId="{C561F181-7637-4EDC-B38A-B5942817C5F5}" destId="{A78B882C-C2E6-4ADF-B9D2-FDEF0E64625B}" srcOrd="14" destOrd="0" presId="urn:microsoft.com/office/officeart/2008/layout/VerticalCurvedList"/>
    <dgm:cxn modelId="{D8B1FB4C-8598-4074-BF3B-C8436B4505D4}" type="presParOf" srcId="{A78B882C-C2E6-4ADF-B9D2-FDEF0E64625B}" destId="{A7FE1FE8-951C-4B6A-9220-B8B4AD92847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1E8AC5-81F4-4305-B9C2-18F8CFF053DC}">
      <dsp:nvSpPr>
        <dsp:cNvPr id="0" name=""/>
        <dsp:cNvSpPr/>
      </dsp:nvSpPr>
      <dsp:spPr>
        <a:xfrm rot="16200000">
          <a:off x="-1026103" y="1029371"/>
          <a:ext cx="3349995" cy="1291251"/>
        </a:xfrm>
        <a:prstGeom prst="flowChartManualOperation">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0" rIns="76200" bIns="0" numCol="1" spcCol="1270" anchor="ctr" anchorCtr="0">
          <a:noAutofit/>
        </a:bodyPr>
        <a:lstStyle/>
        <a:p>
          <a:pPr lvl="0" algn="ctr" defTabSz="533400">
            <a:lnSpc>
              <a:spcPct val="90000"/>
            </a:lnSpc>
            <a:spcBef>
              <a:spcPct val="0"/>
            </a:spcBef>
            <a:spcAft>
              <a:spcPct val="35000"/>
            </a:spcAft>
          </a:pPr>
          <a:r>
            <a:rPr lang="es-EC" sz="1200" b="1" kern="1200" dirty="0" smtClean="0"/>
            <a:t>Conflictos de identidad. </a:t>
          </a:r>
        </a:p>
        <a:p>
          <a:pPr lvl="0" algn="ctr" defTabSz="533400">
            <a:lnSpc>
              <a:spcPct val="90000"/>
            </a:lnSpc>
            <a:spcBef>
              <a:spcPct val="0"/>
            </a:spcBef>
            <a:spcAft>
              <a:spcPct val="35000"/>
            </a:spcAft>
          </a:pPr>
          <a:endParaRPr lang="es-EC" sz="1200" kern="1200" dirty="0" smtClean="0"/>
        </a:p>
        <a:p>
          <a:pPr lvl="0" algn="ctr" defTabSz="533400">
            <a:lnSpc>
              <a:spcPct val="90000"/>
            </a:lnSpc>
            <a:spcBef>
              <a:spcPct val="0"/>
            </a:spcBef>
            <a:spcAft>
              <a:spcPct val="35000"/>
            </a:spcAft>
          </a:pPr>
          <a:r>
            <a:rPr lang="es-EC" sz="1200" kern="1200" dirty="0" smtClean="0"/>
            <a:t>La redefinición del “nosotros los…”</a:t>
          </a:r>
        </a:p>
        <a:p>
          <a:pPr lvl="0" algn="ctr" defTabSz="533400">
            <a:lnSpc>
              <a:spcPct val="90000"/>
            </a:lnSpc>
            <a:spcBef>
              <a:spcPct val="0"/>
            </a:spcBef>
            <a:spcAft>
              <a:spcPct val="35000"/>
            </a:spcAft>
          </a:pPr>
          <a:r>
            <a:rPr lang="es-EC" sz="1200" kern="1200" dirty="0" smtClean="0"/>
            <a:t>¡Quiénes somos?</a:t>
          </a:r>
          <a:endParaRPr lang="es-ES" sz="1200" kern="1200" dirty="0"/>
        </a:p>
      </dsp:txBody>
      <dsp:txXfrm rot="5400000">
        <a:off x="3269" y="669998"/>
        <a:ext cx="1291251" cy="2009997"/>
      </dsp:txXfrm>
    </dsp:sp>
    <dsp:sp modelId="{EC85B238-5ACE-46B1-BC87-E6E1D4882EC0}">
      <dsp:nvSpPr>
        <dsp:cNvPr id="0" name=""/>
        <dsp:cNvSpPr/>
      </dsp:nvSpPr>
      <dsp:spPr>
        <a:xfrm rot="16200000">
          <a:off x="361991" y="1029371"/>
          <a:ext cx="3349995" cy="1291251"/>
        </a:xfrm>
        <a:prstGeom prst="flowChartManualOperation">
          <a:avLst/>
        </a:prstGeom>
        <a:gradFill rotWithShape="0">
          <a:gsLst>
            <a:gs pos="0">
              <a:schemeClr val="accent2">
                <a:hueOff val="-2880000"/>
                <a:satOff val="-10001"/>
                <a:lumOff val="12000"/>
                <a:alphaOff val="0"/>
                <a:tint val="50000"/>
                <a:satMod val="300000"/>
              </a:schemeClr>
            </a:gs>
            <a:gs pos="35000">
              <a:schemeClr val="accent2">
                <a:hueOff val="-2880000"/>
                <a:satOff val="-10001"/>
                <a:lumOff val="12000"/>
                <a:alphaOff val="0"/>
                <a:tint val="37000"/>
                <a:satMod val="300000"/>
              </a:schemeClr>
            </a:gs>
            <a:gs pos="100000">
              <a:schemeClr val="accent2">
                <a:hueOff val="-2880000"/>
                <a:satOff val="-10001"/>
                <a:lumOff val="1200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0" rIns="76200" bIns="0" numCol="1" spcCol="1270" anchor="ctr" anchorCtr="0">
          <a:noAutofit/>
        </a:bodyPr>
        <a:lstStyle/>
        <a:p>
          <a:pPr lvl="0" algn="ctr" defTabSz="533400">
            <a:lnSpc>
              <a:spcPct val="90000"/>
            </a:lnSpc>
            <a:spcBef>
              <a:spcPct val="0"/>
            </a:spcBef>
            <a:spcAft>
              <a:spcPct val="35000"/>
            </a:spcAft>
          </a:pPr>
          <a:r>
            <a:rPr lang="es-EC" sz="1200" kern="1200" smtClean="0"/>
            <a:t>Conflictos nacionalistas</a:t>
          </a:r>
        </a:p>
        <a:p>
          <a:pPr lvl="0" algn="ctr" defTabSz="533400">
            <a:lnSpc>
              <a:spcPct val="90000"/>
            </a:lnSpc>
            <a:spcBef>
              <a:spcPct val="0"/>
            </a:spcBef>
            <a:spcAft>
              <a:spcPct val="35000"/>
            </a:spcAft>
          </a:pPr>
          <a:endParaRPr lang="es-EC" sz="1200" kern="1200" dirty="0" smtClean="0"/>
        </a:p>
        <a:p>
          <a:pPr lvl="0" algn="ctr" defTabSz="533400">
            <a:lnSpc>
              <a:spcPct val="90000"/>
            </a:lnSpc>
            <a:spcBef>
              <a:spcPct val="0"/>
            </a:spcBef>
            <a:spcAft>
              <a:spcPct val="35000"/>
            </a:spcAft>
          </a:pPr>
          <a:r>
            <a:rPr lang="es-EC" sz="1200" kern="1200" dirty="0" smtClean="0"/>
            <a:t>Conflictos de identidad, sentimientos nacionalistas, secesionistas o separatistas</a:t>
          </a:r>
          <a:endParaRPr lang="es-ES" sz="1200" kern="1200" dirty="0"/>
        </a:p>
      </dsp:txBody>
      <dsp:txXfrm rot="5400000">
        <a:off x="1391363" y="669998"/>
        <a:ext cx="1291251" cy="2009997"/>
      </dsp:txXfrm>
    </dsp:sp>
    <dsp:sp modelId="{9D30A204-2C7F-4C92-A7FB-D723D199CDE6}">
      <dsp:nvSpPr>
        <dsp:cNvPr id="0" name=""/>
        <dsp:cNvSpPr/>
      </dsp:nvSpPr>
      <dsp:spPr>
        <a:xfrm rot="16200000">
          <a:off x="1750086" y="1029371"/>
          <a:ext cx="3349995" cy="1291251"/>
        </a:xfrm>
        <a:prstGeom prst="flowChartManualOperation">
          <a:avLst/>
        </a:prstGeom>
        <a:gradFill rotWithShape="0">
          <a:gsLst>
            <a:gs pos="0">
              <a:schemeClr val="accent2">
                <a:hueOff val="-5760000"/>
                <a:satOff val="-20001"/>
                <a:lumOff val="24000"/>
                <a:alphaOff val="0"/>
                <a:tint val="50000"/>
                <a:satMod val="300000"/>
              </a:schemeClr>
            </a:gs>
            <a:gs pos="35000">
              <a:schemeClr val="accent2">
                <a:hueOff val="-5760000"/>
                <a:satOff val="-20001"/>
                <a:lumOff val="24000"/>
                <a:alphaOff val="0"/>
                <a:tint val="37000"/>
                <a:satMod val="300000"/>
              </a:schemeClr>
            </a:gs>
            <a:gs pos="100000">
              <a:schemeClr val="accent2">
                <a:hueOff val="-5760000"/>
                <a:satOff val="-20001"/>
                <a:lumOff val="2400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0" rIns="76200" bIns="0" numCol="1" spcCol="1270" anchor="ctr" anchorCtr="0">
          <a:noAutofit/>
        </a:bodyPr>
        <a:lstStyle/>
        <a:p>
          <a:pPr lvl="0" algn="ctr" defTabSz="533400">
            <a:lnSpc>
              <a:spcPct val="90000"/>
            </a:lnSpc>
            <a:spcBef>
              <a:spcPct val="0"/>
            </a:spcBef>
            <a:spcAft>
              <a:spcPct val="35000"/>
            </a:spcAft>
          </a:pPr>
          <a:r>
            <a:rPr lang="es-EC" sz="1200" kern="1200" dirty="0" smtClean="0"/>
            <a:t>Conflictos religiosos</a:t>
          </a:r>
        </a:p>
        <a:p>
          <a:pPr lvl="0" algn="ctr" defTabSz="533400">
            <a:lnSpc>
              <a:spcPct val="90000"/>
            </a:lnSpc>
            <a:spcBef>
              <a:spcPct val="0"/>
            </a:spcBef>
            <a:spcAft>
              <a:spcPct val="35000"/>
            </a:spcAft>
          </a:pPr>
          <a:endParaRPr lang="es-EC" sz="1200" kern="1200" dirty="0" smtClean="0"/>
        </a:p>
        <a:p>
          <a:pPr lvl="0" algn="ctr" defTabSz="533400">
            <a:lnSpc>
              <a:spcPct val="90000"/>
            </a:lnSpc>
            <a:spcBef>
              <a:spcPct val="0"/>
            </a:spcBef>
            <a:spcAft>
              <a:spcPct val="35000"/>
            </a:spcAft>
          </a:pPr>
          <a:r>
            <a:rPr lang="es-EC" sz="1200" kern="1200" dirty="0" smtClean="0"/>
            <a:t>Frontera entre el nosotros y ellos</a:t>
          </a:r>
          <a:endParaRPr lang="es-ES" sz="1200" kern="1200" dirty="0"/>
        </a:p>
      </dsp:txBody>
      <dsp:txXfrm rot="5400000">
        <a:off x="2779458" y="669998"/>
        <a:ext cx="1291251" cy="2009997"/>
      </dsp:txXfrm>
    </dsp:sp>
    <dsp:sp modelId="{6854D1E0-CCF1-48C9-93FE-136A77DA37B9}">
      <dsp:nvSpPr>
        <dsp:cNvPr id="0" name=""/>
        <dsp:cNvSpPr/>
      </dsp:nvSpPr>
      <dsp:spPr>
        <a:xfrm rot="16200000">
          <a:off x="3138180" y="1029371"/>
          <a:ext cx="3349995" cy="1291251"/>
        </a:xfrm>
        <a:prstGeom prst="flowChartManualOperation">
          <a:avLst/>
        </a:prstGeom>
        <a:gradFill rotWithShape="0">
          <a:gsLst>
            <a:gs pos="0">
              <a:schemeClr val="accent2">
                <a:hueOff val="-8640000"/>
                <a:satOff val="-30002"/>
                <a:lumOff val="36001"/>
                <a:alphaOff val="0"/>
                <a:tint val="50000"/>
                <a:satMod val="300000"/>
              </a:schemeClr>
            </a:gs>
            <a:gs pos="35000">
              <a:schemeClr val="accent2">
                <a:hueOff val="-8640000"/>
                <a:satOff val="-30002"/>
                <a:lumOff val="36001"/>
                <a:alphaOff val="0"/>
                <a:tint val="37000"/>
                <a:satMod val="300000"/>
              </a:schemeClr>
            </a:gs>
            <a:gs pos="100000">
              <a:schemeClr val="accent2">
                <a:hueOff val="-8640000"/>
                <a:satOff val="-30002"/>
                <a:lumOff val="3600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0" rIns="76200" bIns="0" numCol="1" spcCol="1270" anchor="ctr" anchorCtr="0">
          <a:noAutofit/>
        </a:bodyPr>
        <a:lstStyle/>
        <a:p>
          <a:pPr lvl="0" algn="ctr" defTabSz="533400">
            <a:lnSpc>
              <a:spcPct val="90000"/>
            </a:lnSpc>
            <a:spcBef>
              <a:spcPct val="0"/>
            </a:spcBef>
            <a:spcAft>
              <a:spcPct val="35000"/>
            </a:spcAft>
          </a:pPr>
          <a:r>
            <a:rPr lang="es-EC" sz="1200" kern="1200" dirty="0" smtClean="0"/>
            <a:t>Conflictos morales</a:t>
          </a:r>
          <a:endParaRPr lang="es-ES" sz="1200" kern="1200" dirty="0" smtClean="0"/>
        </a:p>
        <a:p>
          <a:pPr lvl="0" algn="ctr" defTabSz="533400">
            <a:lnSpc>
              <a:spcPct val="90000"/>
            </a:lnSpc>
            <a:spcBef>
              <a:spcPct val="0"/>
            </a:spcBef>
            <a:spcAft>
              <a:spcPct val="35000"/>
            </a:spcAft>
          </a:pPr>
          <a:endParaRPr lang="es-EC" sz="1200" kern="1200" dirty="0" smtClean="0"/>
        </a:p>
        <a:p>
          <a:pPr lvl="0" algn="ctr" defTabSz="533400">
            <a:lnSpc>
              <a:spcPct val="90000"/>
            </a:lnSpc>
            <a:spcBef>
              <a:spcPct val="0"/>
            </a:spcBef>
            <a:spcAft>
              <a:spcPct val="35000"/>
            </a:spcAft>
          </a:pPr>
          <a:r>
            <a:rPr lang="es-EC" sz="1200" kern="1200" dirty="0" smtClean="0"/>
            <a:t>Demarcación de las fronteras morales</a:t>
          </a:r>
          <a:endParaRPr lang="es-ES" sz="1200" kern="1200" dirty="0"/>
        </a:p>
      </dsp:txBody>
      <dsp:txXfrm rot="5400000">
        <a:off x="4167552" y="669998"/>
        <a:ext cx="1291251" cy="2009997"/>
      </dsp:txXfrm>
    </dsp:sp>
    <dsp:sp modelId="{CF5B4E09-C1A7-405E-9807-A23A8C2339A2}">
      <dsp:nvSpPr>
        <dsp:cNvPr id="0" name=""/>
        <dsp:cNvSpPr/>
      </dsp:nvSpPr>
      <dsp:spPr>
        <a:xfrm rot="16200000">
          <a:off x="4526275" y="1029371"/>
          <a:ext cx="3349995" cy="1291251"/>
        </a:xfrm>
        <a:prstGeom prst="flowChartManualOperation">
          <a:avLst/>
        </a:prstGeom>
        <a:gradFill rotWithShape="0">
          <a:gsLst>
            <a:gs pos="0">
              <a:schemeClr val="accent2">
                <a:hueOff val="-11520000"/>
                <a:satOff val="-40002"/>
                <a:lumOff val="48001"/>
                <a:alphaOff val="0"/>
                <a:tint val="50000"/>
                <a:satMod val="300000"/>
              </a:schemeClr>
            </a:gs>
            <a:gs pos="35000">
              <a:schemeClr val="accent2">
                <a:hueOff val="-11520000"/>
                <a:satOff val="-40002"/>
                <a:lumOff val="48001"/>
                <a:alphaOff val="0"/>
                <a:tint val="37000"/>
                <a:satMod val="300000"/>
              </a:schemeClr>
            </a:gs>
            <a:gs pos="100000">
              <a:schemeClr val="accent2">
                <a:hueOff val="-11520000"/>
                <a:satOff val="-40002"/>
                <a:lumOff val="4800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0" rIns="76200" bIns="0" numCol="1" spcCol="1270" anchor="ctr" anchorCtr="0">
          <a:noAutofit/>
        </a:bodyPr>
        <a:lstStyle/>
        <a:p>
          <a:pPr lvl="0" algn="ctr" defTabSz="533400">
            <a:lnSpc>
              <a:spcPct val="90000"/>
            </a:lnSpc>
            <a:spcBef>
              <a:spcPct val="0"/>
            </a:spcBef>
            <a:spcAft>
              <a:spcPct val="35000"/>
            </a:spcAft>
          </a:pPr>
          <a:r>
            <a:rPr lang="es-EC" sz="1200" kern="1200" dirty="0" smtClean="0"/>
            <a:t>Conflictos entre derechos individuales y derechos grupales</a:t>
          </a:r>
        </a:p>
        <a:p>
          <a:pPr lvl="0" algn="ctr" defTabSz="533400">
            <a:lnSpc>
              <a:spcPct val="90000"/>
            </a:lnSpc>
            <a:spcBef>
              <a:spcPct val="0"/>
            </a:spcBef>
            <a:spcAft>
              <a:spcPct val="35000"/>
            </a:spcAft>
          </a:pPr>
          <a:endParaRPr lang="es-EC" sz="1200" kern="1200" dirty="0" smtClean="0"/>
        </a:p>
        <a:p>
          <a:pPr lvl="0" algn="ctr" defTabSz="533400">
            <a:lnSpc>
              <a:spcPct val="90000"/>
            </a:lnSpc>
            <a:spcBef>
              <a:spcPct val="0"/>
            </a:spcBef>
            <a:spcAft>
              <a:spcPct val="35000"/>
            </a:spcAft>
          </a:pPr>
          <a:r>
            <a:rPr lang="es-EC" sz="1200" kern="1200" dirty="0" smtClean="0"/>
            <a:t>Derechos individuales y grupales</a:t>
          </a:r>
          <a:endParaRPr lang="es-ES" sz="1200" kern="1200" dirty="0"/>
        </a:p>
      </dsp:txBody>
      <dsp:txXfrm rot="5400000">
        <a:off x="5555647" y="669998"/>
        <a:ext cx="1291251" cy="2009997"/>
      </dsp:txXfrm>
    </dsp:sp>
    <dsp:sp modelId="{A5E67D0B-BE41-4E83-9431-628BC828C462}">
      <dsp:nvSpPr>
        <dsp:cNvPr id="0" name=""/>
        <dsp:cNvSpPr/>
      </dsp:nvSpPr>
      <dsp:spPr>
        <a:xfrm rot="16200000">
          <a:off x="5914370" y="1029371"/>
          <a:ext cx="3349995" cy="1291251"/>
        </a:xfrm>
        <a:prstGeom prst="flowChartManualOperation">
          <a:avLst/>
        </a:prstGeom>
        <a:gradFill rotWithShape="0">
          <a:gsLst>
            <a:gs pos="0">
              <a:schemeClr val="accent2">
                <a:hueOff val="-14400000"/>
                <a:satOff val="-50003"/>
                <a:lumOff val="60001"/>
                <a:alphaOff val="0"/>
                <a:tint val="50000"/>
                <a:satMod val="300000"/>
              </a:schemeClr>
            </a:gs>
            <a:gs pos="35000">
              <a:schemeClr val="accent2">
                <a:hueOff val="-14400000"/>
                <a:satOff val="-50003"/>
                <a:lumOff val="60001"/>
                <a:alphaOff val="0"/>
                <a:tint val="37000"/>
                <a:satMod val="300000"/>
              </a:schemeClr>
            </a:gs>
            <a:gs pos="100000">
              <a:schemeClr val="accent2">
                <a:hueOff val="-14400000"/>
                <a:satOff val="-50003"/>
                <a:lumOff val="60001"/>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0" rIns="76200" bIns="0" numCol="1" spcCol="1270" anchor="ctr" anchorCtr="0">
          <a:noAutofit/>
        </a:bodyPr>
        <a:lstStyle/>
        <a:p>
          <a:pPr lvl="0" algn="ctr" defTabSz="533400">
            <a:lnSpc>
              <a:spcPct val="90000"/>
            </a:lnSpc>
            <a:spcBef>
              <a:spcPct val="0"/>
            </a:spcBef>
            <a:spcAft>
              <a:spcPct val="35000"/>
            </a:spcAft>
          </a:pPr>
          <a:r>
            <a:rPr lang="es-EC" sz="1200" kern="1200" dirty="0" smtClean="0"/>
            <a:t>Conflictos internacionales</a:t>
          </a:r>
        </a:p>
        <a:p>
          <a:pPr lvl="0" algn="ctr" defTabSz="533400">
            <a:lnSpc>
              <a:spcPct val="90000"/>
            </a:lnSpc>
            <a:spcBef>
              <a:spcPct val="0"/>
            </a:spcBef>
            <a:spcAft>
              <a:spcPct val="35000"/>
            </a:spcAft>
          </a:pPr>
          <a:endParaRPr lang="es-EC" sz="1200" kern="1200" dirty="0" smtClean="0"/>
        </a:p>
        <a:p>
          <a:pPr lvl="0" algn="ctr" defTabSz="533400">
            <a:lnSpc>
              <a:spcPct val="90000"/>
            </a:lnSpc>
            <a:spcBef>
              <a:spcPct val="0"/>
            </a:spcBef>
            <a:spcAft>
              <a:spcPct val="35000"/>
            </a:spcAft>
          </a:pPr>
          <a:r>
            <a:rPr lang="es-EC" sz="1200" kern="1200" dirty="0" smtClean="0"/>
            <a:t>Migraciones forzadas, miserias</a:t>
          </a:r>
          <a:endParaRPr lang="es-ES" sz="1200" kern="1200" dirty="0"/>
        </a:p>
      </dsp:txBody>
      <dsp:txXfrm rot="5400000">
        <a:off x="6943742" y="669998"/>
        <a:ext cx="1291251" cy="20099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714BAC-159C-4C58-BEBB-1D5ED5D053FD}">
      <dsp:nvSpPr>
        <dsp:cNvPr id="0" name=""/>
        <dsp:cNvSpPr/>
      </dsp:nvSpPr>
      <dsp:spPr>
        <a:xfrm>
          <a:off x="-4150219" y="-636890"/>
          <a:ext cx="4945238" cy="4945238"/>
        </a:xfrm>
        <a:prstGeom prst="blockArc">
          <a:avLst>
            <a:gd name="adj1" fmla="val 18900000"/>
            <a:gd name="adj2" fmla="val 2700000"/>
            <a:gd name="adj3" fmla="val 437"/>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A08B48-9E18-4709-A3E1-54DFF2754165}">
      <dsp:nvSpPr>
        <dsp:cNvPr id="0" name=""/>
        <dsp:cNvSpPr/>
      </dsp:nvSpPr>
      <dsp:spPr>
        <a:xfrm>
          <a:off x="257579" y="166904"/>
          <a:ext cx="7931695" cy="333662"/>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4844" tIns="35560" rIns="35560" bIns="35560" numCol="1" spcCol="1270" anchor="ctr" anchorCtr="0">
          <a:noAutofit/>
        </a:bodyPr>
        <a:lstStyle/>
        <a:p>
          <a:pPr lvl="0" algn="l" defTabSz="622300">
            <a:lnSpc>
              <a:spcPct val="90000"/>
            </a:lnSpc>
            <a:spcBef>
              <a:spcPct val="0"/>
            </a:spcBef>
            <a:spcAft>
              <a:spcPct val="35000"/>
            </a:spcAft>
          </a:pPr>
          <a:r>
            <a:rPr lang="es-EC" sz="1400" b="1" kern="1200" dirty="0" smtClean="0">
              <a:latin typeface="+mn-lt"/>
            </a:rPr>
            <a:t>1.- EL RITO (RELIGIOSO SOCIAL)</a:t>
          </a:r>
        </a:p>
      </dsp:txBody>
      <dsp:txXfrm>
        <a:off x="257579" y="166904"/>
        <a:ext cx="7931695" cy="333662"/>
      </dsp:txXfrm>
    </dsp:sp>
    <dsp:sp modelId="{09A7D0F6-F20F-4F5D-B851-EDFB93357D72}">
      <dsp:nvSpPr>
        <dsp:cNvPr id="0" name=""/>
        <dsp:cNvSpPr/>
      </dsp:nvSpPr>
      <dsp:spPr>
        <a:xfrm>
          <a:off x="49041" y="125196"/>
          <a:ext cx="417077" cy="417077"/>
        </a:xfrm>
        <a:prstGeom prst="ellipse">
          <a:avLst/>
        </a:prstGeom>
        <a:gradFill rotWithShape="0">
          <a:gsLst>
            <a:gs pos="0">
              <a:schemeClr val="lt2">
                <a:hueOff val="0"/>
                <a:satOff val="0"/>
                <a:lumOff val="0"/>
                <a:alphaOff val="0"/>
                <a:tint val="50000"/>
                <a:satMod val="300000"/>
              </a:schemeClr>
            </a:gs>
            <a:gs pos="35000">
              <a:schemeClr val="lt2">
                <a:hueOff val="0"/>
                <a:satOff val="0"/>
                <a:lumOff val="0"/>
                <a:alphaOff val="0"/>
                <a:tint val="37000"/>
                <a:satMod val="300000"/>
              </a:schemeClr>
            </a:gs>
            <a:gs pos="100000">
              <a:schemeClr val="lt2">
                <a:hueOff val="0"/>
                <a:satOff val="0"/>
                <a:lumOff val="0"/>
                <a:alphaOff val="0"/>
                <a:tint val="15000"/>
                <a:satMod val="350000"/>
              </a:schemeClr>
            </a:gs>
          </a:gsLst>
          <a:lin ang="16200000" scaled="1"/>
        </a:gradFill>
        <a:ln w="9525" cap="flat" cmpd="sng" algn="ctr">
          <a:solidFill>
            <a:schemeClr val="dk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3D879FFC-22B5-4686-8EDA-4D7E7DE12172}">
      <dsp:nvSpPr>
        <dsp:cNvPr id="0" name=""/>
        <dsp:cNvSpPr/>
      </dsp:nvSpPr>
      <dsp:spPr>
        <a:xfrm>
          <a:off x="559740" y="667691"/>
          <a:ext cx="7629534" cy="333662"/>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4844" tIns="35560" rIns="35560" bIns="35560" numCol="1" spcCol="1270" anchor="ctr" anchorCtr="0">
          <a:noAutofit/>
        </a:bodyPr>
        <a:lstStyle/>
        <a:p>
          <a:pPr lvl="0" algn="l" defTabSz="622300">
            <a:lnSpc>
              <a:spcPct val="90000"/>
            </a:lnSpc>
            <a:spcBef>
              <a:spcPct val="0"/>
            </a:spcBef>
            <a:spcAft>
              <a:spcPct val="35000"/>
            </a:spcAft>
          </a:pPr>
          <a:r>
            <a:rPr lang="es-EC" sz="1400" b="1" kern="1200" dirty="0" smtClean="0">
              <a:latin typeface="+mn-lt"/>
            </a:rPr>
            <a:t>2.- LA PROHIBICIÓN (RELIGIOSA, LEGAL Y SOCIAL)</a:t>
          </a:r>
          <a:endParaRPr lang="es-ES" sz="1400" b="1" kern="1200" dirty="0">
            <a:latin typeface="+mn-lt"/>
          </a:endParaRPr>
        </a:p>
      </dsp:txBody>
      <dsp:txXfrm>
        <a:off x="559740" y="667691"/>
        <a:ext cx="7629534" cy="333662"/>
      </dsp:txXfrm>
    </dsp:sp>
    <dsp:sp modelId="{A25A804E-F354-454A-8832-06FE7656D375}">
      <dsp:nvSpPr>
        <dsp:cNvPr id="0" name=""/>
        <dsp:cNvSpPr/>
      </dsp:nvSpPr>
      <dsp:spPr>
        <a:xfrm>
          <a:off x="351202" y="625983"/>
          <a:ext cx="417077" cy="417077"/>
        </a:xfrm>
        <a:prstGeom prst="ellipse">
          <a:avLst/>
        </a:prstGeom>
        <a:gradFill rotWithShape="0">
          <a:gsLst>
            <a:gs pos="0">
              <a:schemeClr val="lt2">
                <a:hueOff val="0"/>
                <a:satOff val="0"/>
                <a:lumOff val="0"/>
                <a:alphaOff val="0"/>
                <a:tint val="50000"/>
                <a:satMod val="300000"/>
              </a:schemeClr>
            </a:gs>
            <a:gs pos="35000">
              <a:schemeClr val="lt2">
                <a:hueOff val="0"/>
                <a:satOff val="0"/>
                <a:lumOff val="0"/>
                <a:alphaOff val="0"/>
                <a:tint val="37000"/>
                <a:satMod val="300000"/>
              </a:schemeClr>
            </a:gs>
            <a:gs pos="100000">
              <a:schemeClr val="lt2">
                <a:hueOff val="0"/>
                <a:satOff val="0"/>
                <a:lumOff val="0"/>
                <a:alphaOff val="0"/>
                <a:tint val="15000"/>
                <a:satMod val="350000"/>
              </a:schemeClr>
            </a:gs>
          </a:gsLst>
          <a:lin ang="16200000" scaled="1"/>
        </a:gradFill>
        <a:ln w="9525" cap="flat" cmpd="sng" algn="ctr">
          <a:solidFill>
            <a:schemeClr val="dk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28BBE8EC-450C-4DE3-8408-E56433D7ECEA}">
      <dsp:nvSpPr>
        <dsp:cNvPr id="0" name=""/>
        <dsp:cNvSpPr/>
      </dsp:nvSpPr>
      <dsp:spPr>
        <a:xfrm>
          <a:off x="725323" y="1168110"/>
          <a:ext cx="7463951" cy="333662"/>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4844" tIns="35560" rIns="35560" bIns="35560" numCol="1" spcCol="1270" anchor="ctr" anchorCtr="0">
          <a:noAutofit/>
        </a:bodyPr>
        <a:lstStyle/>
        <a:p>
          <a:pPr lvl="0" algn="l" defTabSz="622300">
            <a:lnSpc>
              <a:spcPct val="90000"/>
            </a:lnSpc>
            <a:spcBef>
              <a:spcPct val="0"/>
            </a:spcBef>
            <a:spcAft>
              <a:spcPct val="35000"/>
            </a:spcAft>
          </a:pPr>
          <a:r>
            <a:rPr lang="es-EC" sz="1400" b="1" kern="1200" dirty="0" smtClean="0">
              <a:latin typeface="+mn-lt"/>
            </a:rPr>
            <a:t>3.- LA INDUCCIÓN POSITIVA (PERSUASIVA)</a:t>
          </a:r>
        </a:p>
      </dsp:txBody>
      <dsp:txXfrm>
        <a:off x="725323" y="1168110"/>
        <a:ext cx="7463951" cy="333662"/>
      </dsp:txXfrm>
    </dsp:sp>
    <dsp:sp modelId="{24006026-43A1-404C-BB8C-48B159138851}">
      <dsp:nvSpPr>
        <dsp:cNvPr id="0" name=""/>
        <dsp:cNvSpPr/>
      </dsp:nvSpPr>
      <dsp:spPr>
        <a:xfrm>
          <a:off x="516784" y="1126403"/>
          <a:ext cx="417077" cy="417077"/>
        </a:xfrm>
        <a:prstGeom prst="ellipse">
          <a:avLst/>
        </a:prstGeom>
        <a:gradFill rotWithShape="0">
          <a:gsLst>
            <a:gs pos="0">
              <a:schemeClr val="lt2">
                <a:hueOff val="0"/>
                <a:satOff val="0"/>
                <a:lumOff val="0"/>
                <a:alphaOff val="0"/>
                <a:tint val="50000"/>
                <a:satMod val="300000"/>
              </a:schemeClr>
            </a:gs>
            <a:gs pos="35000">
              <a:schemeClr val="lt2">
                <a:hueOff val="0"/>
                <a:satOff val="0"/>
                <a:lumOff val="0"/>
                <a:alphaOff val="0"/>
                <a:tint val="37000"/>
                <a:satMod val="300000"/>
              </a:schemeClr>
            </a:gs>
            <a:gs pos="100000">
              <a:schemeClr val="lt2">
                <a:hueOff val="0"/>
                <a:satOff val="0"/>
                <a:lumOff val="0"/>
                <a:alphaOff val="0"/>
                <a:tint val="15000"/>
                <a:satMod val="350000"/>
              </a:schemeClr>
            </a:gs>
          </a:gsLst>
          <a:lin ang="16200000" scaled="1"/>
        </a:gradFill>
        <a:ln w="9525" cap="flat" cmpd="sng" algn="ctr">
          <a:solidFill>
            <a:schemeClr val="dk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576F382D-A917-4F90-B453-6C968814F04A}">
      <dsp:nvSpPr>
        <dsp:cNvPr id="0" name=""/>
        <dsp:cNvSpPr/>
      </dsp:nvSpPr>
      <dsp:spPr>
        <a:xfrm>
          <a:off x="778192" y="1668897"/>
          <a:ext cx="7411082" cy="333662"/>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4844" tIns="35560" rIns="35560" bIns="35560" numCol="1" spcCol="1270" anchor="ctr" anchorCtr="0">
          <a:noAutofit/>
        </a:bodyPr>
        <a:lstStyle/>
        <a:p>
          <a:pPr lvl="0" algn="l" defTabSz="622300">
            <a:lnSpc>
              <a:spcPct val="90000"/>
            </a:lnSpc>
            <a:spcBef>
              <a:spcPct val="0"/>
            </a:spcBef>
            <a:spcAft>
              <a:spcPct val="35000"/>
            </a:spcAft>
          </a:pPr>
          <a:r>
            <a:rPr lang="es-EC" sz="1400" b="1" kern="1200" dirty="0" smtClean="0">
              <a:latin typeface="+mn-lt"/>
            </a:rPr>
            <a:t>4.- LA INDUCCIÓN NEGATIVA (AMENAZA, EXHIBICIÓN)</a:t>
          </a:r>
          <a:endParaRPr lang="es-ES" sz="1400" b="1" kern="1200" dirty="0">
            <a:latin typeface="+mn-lt"/>
          </a:endParaRPr>
        </a:p>
      </dsp:txBody>
      <dsp:txXfrm>
        <a:off x="778192" y="1668897"/>
        <a:ext cx="7411082" cy="333662"/>
      </dsp:txXfrm>
    </dsp:sp>
    <dsp:sp modelId="{1DE2B8A0-B31E-467A-BCE4-EBE4B28F9229}">
      <dsp:nvSpPr>
        <dsp:cNvPr id="0" name=""/>
        <dsp:cNvSpPr/>
      </dsp:nvSpPr>
      <dsp:spPr>
        <a:xfrm>
          <a:off x="569653" y="1627189"/>
          <a:ext cx="417077" cy="417077"/>
        </a:xfrm>
        <a:prstGeom prst="ellipse">
          <a:avLst/>
        </a:prstGeom>
        <a:gradFill rotWithShape="0">
          <a:gsLst>
            <a:gs pos="0">
              <a:schemeClr val="lt2">
                <a:hueOff val="0"/>
                <a:satOff val="0"/>
                <a:lumOff val="0"/>
                <a:alphaOff val="0"/>
                <a:tint val="50000"/>
                <a:satMod val="300000"/>
              </a:schemeClr>
            </a:gs>
            <a:gs pos="35000">
              <a:schemeClr val="lt2">
                <a:hueOff val="0"/>
                <a:satOff val="0"/>
                <a:lumOff val="0"/>
                <a:alphaOff val="0"/>
                <a:tint val="37000"/>
                <a:satMod val="300000"/>
              </a:schemeClr>
            </a:gs>
            <a:gs pos="100000">
              <a:schemeClr val="lt2">
                <a:hueOff val="0"/>
                <a:satOff val="0"/>
                <a:lumOff val="0"/>
                <a:alphaOff val="0"/>
                <a:tint val="15000"/>
                <a:satMod val="350000"/>
              </a:schemeClr>
            </a:gs>
          </a:gsLst>
          <a:lin ang="16200000" scaled="1"/>
        </a:gradFill>
        <a:ln w="9525" cap="flat" cmpd="sng" algn="ctr">
          <a:solidFill>
            <a:schemeClr val="dk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02F14DB-8307-4D5F-B6A7-948EF143C604}">
      <dsp:nvSpPr>
        <dsp:cNvPr id="0" name=""/>
        <dsp:cNvSpPr/>
      </dsp:nvSpPr>
      <dsp:spPr>
        <a:xfrm>
          <a:off x="725323" y="2169684"/>
          <a:ext cx="7463951" cy="333662"/>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4844" tIns="35560" rIns="35560" bIns="35560" numCol="1" spcCol="1270" anchor="ctr" anchorCtr="0">
          <a:noAutofit/>
        </a:bodyPr>
        <a:lstStyle/>
        <a:p>
          <a:pPr lvl="0" algn="l" defTabSz="622300">
            <a:lnSpc>
              <a:spcPct val="90000"/>
            </a:lnSpc>
            <a:spcBef>
              <a:spcPct val="0"/>
            </a:spcBef>
            <a:spcAft>
              <a:spcPct val="35000"/>
            </a:spcAft>
          </a:pPr>
          <a:r>
            <a:rPr lang="es-EC" sz="1400" b="1" kern="1200" dirty="0" smtClean="0">
              <a:latin typeface="+mn-lt"/>
            </a:rPr>
            <a:t>5.- LA ENSEÑANZA (POSIBILIDADES DE ÉXITO)</a:t>
          </a:r>
          <a:endParaRPr lang="es-ES" sz="1400" b="1" kern="1200" dirty="0">
            <a:latin typeface="+mn-lt"/>
          </a:endParaRPr>
        </a:p>
      </dsp:txBody>
      <dsp:txXfrm>
        <a:off x="725323" y="2169684"/>
        <a:ext cx="7463951" cy="333662"/>
      </dsp:txXfrm>
    </dsp:sp>
    <dsp:sp modelId="{B7717A42-67D3-482C-B270-09729E65EE19}">
      <dsp:nvSpPr>
        <dsp:cNvPr id="0" name=""/>
        <dsp:cNvSpPr/>
      </dsp:nvSpPr>
      <dsp:spPr>
        <a:xfrm>
          <a:off x="516784" y="2127976"/>
          <a:ext cx="417077" cy="417077"/>
        </a:xfrm>
        <a:prstGeom prst="ellipse">
          <a:avLst/>
        </a:prstGeom>
        <a:gradFill rotWithShape="0">
          <a:gsLst>
            <a:gs pos="0">
              <a:schemeClr val="lt2">
                <a:hueOff val="0"/>
                <a:satOff val="0"/>
                <a:lumOff val="0"/>
                <a:alphaOff val="0"/>
                <a:tint val="50000"/>
                <a:satMod val="300000"/>
              </a:schemeClr>
            </a:gs>
            <a:gs pos="35000">
              <a:schemeClr val="lt2">
                <a:hueOff val="0"/>
                <a:satOff val="0"/>
                <a:lumOff val="0"/>
                <a:alphaOff val="0"/>
                <a:tint val="37000"/>
                <a:satMod val="300000"/>
              </a:schemeClr>
            </a:gs>
            <a:gs pos="100000">
              <a:schemeClr val="lt2">
                <a:hueOff val="0"/>
                <a:satOff val="0"/>
                <a:lumOff val="0"/>
                <a:alphaOff val="0"/>
                <a:tint val="15000"/>
                <a:satMod val="350000"/>
              </a:schemeClr>
            </a:gs>
          </a:gsLst>
          <a:lin ang="16200000" scaled="1"/>
        </a:gradFill>
        <a:ln w="9525" cap="flat" cmpd="sng" algn="ctr">
          <a:solidFill>
            <a:schemeClr val="dk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6977FF57-C417-4626-9C0F-ACD27009CC7D}">
      <dsp:nvSpPr>
        <dsp:cNvPr id="0" name=""/>
        <dsp:cNvSpPr/>
      </dsp:nvSpPr>
      <dsp:spPr>
        <a:xfrm>
          <a:off x="559740" y="2670103"/>
          <a:ext cx="7629534" cy="333662"/>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4844" tIns="35560" rIns="35560" bIns="35560" numCol="1" spcCol="1270" anchor="ctr" anchorCtr="0">
          <a:noAutofit/>
        </a:bodyPr>
        <a:lstStyle/>
        <a:p>
          <a:pPr lvl="0" algn="l" defTabSz="622300">
            <a:lnSpc>
              <a:spcPct val="90000"/>
            </a:lnSpc>
            <a:spcBef>
              <a:spcPct val="0"/>
            </a:spcBef>
            <a:spcAft>
              <a:spcPct val="35000"/>
            </a:spcAft>
          </a:pPr>
          <a:r>
            <a:rPr lang="es-EC" sz="1400" b="1" kern="1200" dirty="0" smtClean="0">
              <a:latin typeface="+mn-lt"/>
            </a:rPr>
            <a:t>6.- LA JUSTICIA, EL ARBITRAJE Y LA NEGOCIACIÓN</a:t>
          </a:r>
          <a:endParaRPr lang="es-ES" sz="1400" b="1" kern="1200" dirty="0">
            <a:latin typeface="+mn-lt"/>
          </a:endParaRPr>
        </a:p>
      </dsp:txBody>
      <dsp:txXfrm>
        <a:off x="559740" y="2670103"/>
        <a:ext cx="7629534" cy="333662"/>
      </dsp:txXfrm>
    </dsp:sp>
    <dsp:sp modelId="{EF106D34-3840-43D4-98C6-FC43212FD780}">
      <dsp:nvSpPr>
        <dsp:cNvPr id="0" name=""/>
        <dsp:cNvSpPr/>
      </dsp:nvSpPr>
      <dsp:spPr>
        <a:xfrm>
          <a:off x="351202" y="2628396"/>
          <a:ext cx="417077" cy="417077"/>
        </a:xfrm>
        <a:prstGeom prst="ellipse">
          <a:avLst/>
        </a:prstGeom>
        <a:gradFill rotWithShape="0">
          <a:gsLst>
            <a:gs pos="0">
              <a:schemeClr val="lt2">
                <a:hueOff val="0"/>
                <a:satOff val="0"/>
                <a:lumOff val="0"/>
                <a:alphaOff val="0"/>
                <a:tint val="50000"/>
                <a:satMod val="300000"/>
              </a:schemeClr>
            </a:gs>
            <a:gs pos="35000">
              <a:schemeClr val="lt2">
                <a:hueOff val="0"/>
                <a:satOff val="0"/>
                <a:lumOff val="0"/>
                <a:alphaOff val="0"/>
                <a:tint val="37000"/>
                <a:satMod val="300000"/>
              </a:schemeClr>
            </a:gs>
            <a:gs pos="100000">
              <a:schemeClr val="lt2">
                <a:hueOff val="0"/>
                <a:satOff val="0"/>
                <a:lumOff val="0"/>
                <a:alphaOff val="0"/>
                <a:tint val="15000"/>
                <a:satMod val="350000"/>
              </a:schemeClr>
            </a:gs>
          </a:gsLst>
          <a:lin ang="16200000" scaled="1"/>
        </a:gradFill>
        <a:ln w="9525" cap="flat" cmpd="sng" algn="ctr">
          <a:solidFill>
            <a:schemeClr val="dk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4AE1E1D9-97EA-41ED-B7A9-E2A566A29372}">
      <dsp:nvSpPr>
        <dsp:cNvPr id="0" name=""/>
        <dsp:cNvSpPr/>
      </dsp:nvSpPr>
      <dsp:spPr>
        <a:xfrm>
          <a:off x="257579" y="3170890"/>
          <a:ext cx="7931695" cy="333662"/>
        </a:xfrm>
        <a:prstGeom prst="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4844" tIns="35560" rIns="35560" bIns="35560" numCol="1" spcCol="1270" anchor="ctr" anchorCtr="0">
          <a:noAutofit/>
        </a:bodyPr>
        <a:lstStyle/>
        <a:p>
          <a:pPr lvl="0" algn="l" defTabSz="622300">
            <a:lnSpc>
              <a:spcPct val="90000"/>
            </a:lnSpc>
            <a:spcBef>
              <a:spcPct val="0"/>
            </a:spcBef>
            <a:spcAft>
              <a:spcPct val="35000"/>
            </a:spcAft>
          </a:pPr>
          <a:r>
            <a:rPr lang="es-EC" sz="1400" b="1" kern="1200" dirty="0" smtClean="0">
              <a:latin typeface="+mn-lt"/>
            </a:rPr>
            <a:t>7.- LA COACCIÓN (PRIVACIÓN DE LIBERTAD, VIOLENCIA FÍSICA)</a:t>
          </a:r>
          <a:endParaRPr lang="es-ES" sz="1400" b="1" kern="1200" dirty="0">
            <a:latin typeface="+mn-lt"/>
          </a:endParaRPr>
        </a:p>
      </dsp:txBody>
      <dsp:txXfrm>
        <a:off x="257579" y="3170890"/>
        <a:ext cx="7931695" cy="333662"/>
      </dsp:txXfrm>
    </dsp:sp>
    <dsp:sp modelId="{A7FE1FE8-951C-4B6A-9220-B8B4AD92847B}">
      <dsp:nvSpPr>
        <dsp:cNvPr id="0" name=""/>
        <dsp:cNvSpPr/>
      </dsp:nvSpPr>
      <dsp:spPr>
        <a:xfrm>
          <a:off x="49041" y="3129182"/>
          <a:ext cx="417077" cy="417077"/>
        </a:xfrm>
        <a:prstGeom prst="ellipse">
          <a:avLst/>
        </a:prstGeom>
        <a:gradFill rotWithShape="0">
          <a:gsLst>
            <a:gs pos="0">
              <a:schemeClr val="lt2">
                <a:hueOff val="0"/>
                <a:satOff val="0"/>
                <a:lumOff val="0"/>
                <a:alphaOff val="0"/>
                <a:tint val="50000"/>
                <a:satMod val="300000"/>
              </a:schemeClr>
            </a:gs>
            <a:gs pos="35000">
              <a:schemeClr val="lt2">
                <a:hueOff val="0"/>
                <a:satOff val="0"/>
                <a:lumOff val="0"/>
                <a:alphaOff val="0"/>
                <a:tint val="37000"/>
                <a:satMod val="300000"/>
              </a:schemeClr>
            </a:gs>
            <a:gs pos="100000">
              <a:schemeClr val="lt2">
                <a:hueOff val="0"/>
                <a:satOff val="0"/>
                <a:lumOff val="0"/>
                <a:alphaOff val="0"/>
                <a:tint val="15000"/>
                <a:satMod val="350000"/>
              </a:schemeClr>
            </a:gs>
          </a:gsLst>
          <a:lin ang="16200000" scaled="1"/>
        </a:gradFill>
        <a:ln w="9525" cap="flat" cmpd="sng" algn="ctr">
          <a:solidFill>
            <a:schemeClr val="dk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43C2EF-136E-4B54-A371-661A38B6157B}" type="datetimeFigureOut">
              <a:rPr lang="it-IT" smtClean="0"/>
              <a:pPr/>
              <a:t>15/07/2019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068230-44F2-413D-8A80-5E177AFD31E2}" type="slidenum">
              <a:rPr lang="it-IT" smtClean="0"/>
              <a:pPr/>
              <a:t>‹Nº›</a:t>
            </a:fld>
            <a:endParaRPr lang="it-IT"/>
          </a:p>
        </p:txBody>
      </p:sp>
    </p:spTree>
    <p:extLst>
      <p:ext uri="{BB962C8B-B14F-4D97-AF65-F5344CB8AC3E}">
        <p14:creationId xmlns:p14="http://schemas.microsoft.com/office/powerpoint/2010/main" val="1083957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2A068230-44F2-413D-8A80-5E177AFD31E2}" type="slidenum">
              <a:rPr lang="it-IT" smtClean="0"/>
              <a:pPr/>
              <a:t>17</a:t>
            </a:fld>
            <a:endParaRPr lang="it-IT"/>
          </a:p>
        </p:txBody>
      </p:sp>
    </p:spTree>
    <p:extLst>
      <p:ext uri="{BB962C8B-B14F-4D97-AF65-F5344CB8AC3E}">
        <p14:creationId xmlns:p14="http://schemas.microsoft.com/office/powerpoint/2010/main" val="489286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FB662A7E-8EFD-4425-9BAE-D30628E7B3A1}" type="slidenum">
              <a:rPr lang="it-IT"/>
              <a:pPr/>
              <a:t>‹Nº›</a:t>
            </a:fld>
            <a:endParaRPr lang="it-IT"/>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s-ES" smtClean="0"/>
              <a:t>Haga clic para modificar el estilo de título del patrón</a:t>
            </a:r>
            <a:endParaRPr lang="it-IT"/>
          </a:p>
        </p:txBody>
      </p:sp>
      <p:sp>
        <p:nvSpPr>
          <p:cNvPr id="3" name="Segnaposto contenut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DCB3A9A3-F6AA-47A8-852D-287573257BD2}" type="slidenum">
              <a:rPr lang="it-IT"/>
              <a:pPr/>
              <a:t>‹Nº›</a:t>
            </a:fld>
            <a:endParaRPr lang="it-IT"/>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885F7F77-FBF7-4A89-8A37-AE92F3C7E466}" type="slidenum">
              <a:rPr lang="it-IT"/>
              <a:pPr/>
              <a:t>‹Nº›</a:t>
            </a:fld>
            <a:endParaRPr lang="it-IT"/>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s-ES" smtClean="0"/>
              <a:t>Haga clic para modificar el estilo de título del patrón</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ADC4BED9-61F0-4AE5-BEFE-1CAF87F1C145}" type="slidenum">
              <a:rPr lang="it-IT"/>
              <a:pPr/>
              <a:t>‹Nº›</a:t>
            </a:fld>
            <a:endParaRPr lang="it-IT"/>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es-ES" smtClean="0"/>
              <a:t>Haga clic para modificar el estilo de título del patrón</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14A10CDC-B26E-4C67-BCCD-469BED4BE5D1}" type="slidenum">
              <a:rPr lang="it-IT"/>
              <a:pPr/>
              <a:t>‹Nº›</a:t>
            </a:fld>
            <a:endParaRPr lang="it-IT"/>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s-ES" smtClean="0"/>
              <a:t>Haga clic para modificar el estilo de título del patrón</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6C83EDC2-892D-498F-8E25-731E10E2ED87}" type="slidenum">
              <a:rPr lang="it-IT"/>
              <a:pPr/>
              <a:t>‹Nº›</a:t>
            </a:fld>
            <a:endParaRPr lang="it-IT"/>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52A336EA-8303-4EDE-AD1B-4557F01C1DF6}" type="slidenum">
              <a:rPr lang="it-IT"/>
              <a:pPr/>
              <a:t>‹Nº›</a:t>
            </a:fld>
            <a:endParaRPr lang="it-IT"/>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375AC6B4-96D4-4CE5-A046-9D3A37BB8F85}" type="slidenum">
              <a:rPr lang="it-IT"/>
              <a:pPr/>
              <a:t>‹Nº›</a:t>
            </a:fld>
            <a:endParaRPr lang="it-IT"/>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E9E7C8ED-182B-4636-803E-DB473128B822}" type="slidenum">
              <a:rPr lang="it-IT"/>
              <a:pPr/>
              <a:t>‹Nº›</a:t>
            </a:fld>
            <a:endParaRPr lang="it-IT"/>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s-ES" smtClean="0"/>
              <a:t>Haga clic para modificar el estilo de título del patrón</a:t>
            </a:r>
            <a:endParaRPr lang="it-IT"/>
          </a:p>
        </p:txBody>
      </p:sp>
      <p:sp>
        <p:nvSpPr>
          <p:cNvPr id="3" name="Segnaposto testo verticale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49CBF5E4-4E71-4119-92F9-910B6F99F46B}" type="slidenum">
              <a:rPr lang="it-IT"/>
              <a:pPr/>
              <a:t>‹Nº›</a:t>
            </a:fld>
            <a:endParaRPr lang="it-IT"/>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67580119-A27C-47F0-AA3D-142C89188DF0}" type="slidenum">
              <a:rPr lang="it-IT"/>
              <a:pPr/>
              <a:t>‹Nº›</a:t>
            </a:fld>
            <a:endParaRPr lang="it-IT"/>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D7122AA-7C9A-435C-AB32-D83B2BDC243B}" type="slidenum">
              <a:rPr lang="it-IT"/>
              <a:pPr/>
              <a:t>‹Nº›</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thruBlk="1"/>
  </p:transition>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descr="fondo-trisquel-naranja.jpg"/>
          <p:cNvPicPr>
            <a:picLocks noChangeAspect="1"/>
          </p:cNvPicPr>
          <p:nvPr/>
        </p:nvPicPr>
        <p:blipFill>
          <a:blip r:embed="rId2" cstate="print">
            <a:lum bright="20000"/>
          </a:blip>
          <a:srcRect b="31775"/>
          <a:stretch>
            <a:fillRect/>
          </a:stretch>
        </p:blipFill>
        <p:spPr>
          <a:xfrm>
            <a:off x="0" y="0"/>
            <a:ext cx="9144000" cy="6858000"/>
          </a:xfrm>
          <a:prstGeom prst="rect">
            <a:avLst/>
          </a:prstGeom>
        </p:spPr>
      </p:pic>
      <p:sp>
        <p:nvSpPr>
          <p:cNvPr id="64520" name="Rectangle 8"/>
          <p:cNvSpPr>
            <a:spLocks noChangeArrowheads="1"/>
          </p:cNvSpPr>
          <p:nvPr/>
        </p:nvSpPr>
        <p:spPr bwMode="auto">
          <a:xfrm>
            <a:off x="0" y="4941888"/>
            <a:ext cx="9144000" cy="865187"/>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endParaRPr lang="it-IT"/>
          </a:p>
        </p:txBody>
      </p:sp>
      <p:sp>
        <p:nvSpPr>
          <p:cNvPr id="64521" name="Rectangle 15"/>
          <p:cNvSpPr>
            <a:spLocks noChangeArrowheads="1"/>
          </p:cNvSpPr>
          <p:nvPr/>
        </p:nvSpPr>
        <p:spPr bwMode="auto">
          <a:xfrm>
            <a:off x="1148713" y="1379150"/>
            <a:ext cx="7475187" cy="2779495"/>
          </a:xfrm>
          <a:prstGeom prst="rect">
            <a:avLst/>
          </a:prstGeom>
          <a:gradFill rotWithShape="1">
            <a:gsLst>
              <a:gs pos="0">
                <a:schemeClr val="bg1">
                  <a:alpha val="29999"/>
                </a:schemeClr>
              </a:gs>
              <a:gs pos="100000">
                <a:schemeClr val="bg1">
                  <a:alpha val="32001"/>
                </a:schemeClr>
              </a:gs>
            </a:gsLst>
            <a:lin ang="5400000" scaled="1"/>
          </a:gradFill>
          <a:ln w="9525">
            <a:solidFill>
              <a:schemeClr val="bg1"/>
            </a:solidFill>
            <a:miter lim="800000"/>
            <a:headEnd/>
            <a:tailEnd/>
          </a:ln>
        </p:spPr>
        <p:txBody>
          <a:bodyPr anchor="ctr"/>
          <a:lstStyle/>
          <a:p>
            <a:pPr algn="ctr"/>
            <a:r>
              <a:rPr lang="it-IT" sz="2400" b="1" u="sng">
                <a:solidFill>
                  <a:schemeClr val="tx2"/>
                </a:solidFill>
                <a:latin typeface="Arial Narrow" pitchFamily="34" charset="0"/>
              </a:rPr>
              <a:t/>
            </a:r>
            <a:br>
              <a:rPr lang="it-IT" sz="2400" b="1" u="sng">
                <a:solidFill>
                  <a:schemeClr val="tx2"/>
                </a:solidFill>
                <a:latin typeface="Arial Narrow" pitchFamily="34" charset="0"/>
              </a:rPr>
            </a:br>
            <a:endParaRPr lang="it-IT" sz="3600"/>
          </a:p>
        </p:txBody>
      </p:sp>
      <p:sp>
        <p:nvSpPr>
          <p:cNvPr id="64522" name="Rectangle 2"/>
          <p:cNvSpPr>
            <a:spLocks noChangeArrowheads="1"/>
          </p:cNvSpPr>
          <p:nvPr/>
        </p:nvSpPr>
        <p:spPr bwMode="auto">
          <a:xfrm>
            <a:off x="1403946" y="1744709"/>
            <a:ext cx="6964720" cy="2104400"/>
          </a:xfrm>
          <a:prstGeom prst="rect">
            <a:avLst/>
          </a:prstGeom>
          <a:gradFill flip="none" rotWithShape="1">
            <a:gsLst>
              <a:gs pos="0">
                <a:srgbClr val="FF6600"/>
              </a:gs>
              <a:gs pos="100000">
                <a:srgbClr val="FFFF99"/>
              </a:gs>
            </a:gsLst>
            <a:lin ang="18900000" scaled="1"/>
            <a:tileRect/>
          </a:gradFill>
          <a:ln w="38100">
            <a:gradFill flip="none" rotWithShape="1">
              <a:gsLst>
                <a:gs pos="0">
                  <a:srgbClr val="A603AB"/>
                </a:gs>
                <a:gs pos="21001">
                  <a:srgbClr val="0819FB"/>
                </a:gs>
                <a:gs pos="35001">
                  <a:srgbClr val="1A8D48"/>
                </a:gs>
                <a:gs pos="29000">
                  <a:srgbClr val="FFFF00"/>
                </a:gs>
                <a:gs pos="73000">
                  <a:srgbClr val="EE3F17"/>
                </a:gs>
                <a:gs pos="88000">
                  <a:srgbClr val="E81766"/>
                </a:gs>
                <a:gs pos="100000">
                  <a:srgbClr val="A603AB"/>
                </a:gs>
              </a:gsLst>
              <a:lin ang="2700000" scaled="1"/>
              <a:tileRect/>
            </a:gradFill>
            <a:miter lim="800000"/>
            <a:headEnd/>
            <a:tailEnd/>
          </a:ln>
        </p:spPr>
        <p:txBody>
          <a:bodyPr wrap="none" anchor="ctr"/>
          <a:lstStyle/>
          <a:p>
            <a:pPr lvl="0" algn="ctr"/>
            <a:r>
              <a:rPr lang="it-IT" sz="2800" b="1" i="1" dirty="0" smtClean="0">
                <a:ln w="19050">
                  <a:solidFill>
                    <a:schemeClr val="tx1"/>
                  </a:solidFill>
                </a:ln>
                <a:solidFill>
                  <a:schemeClr val="bg1"/>
                </a:solidFill>
                <a:effectLst>
                  <a:outerShdw blurRad="50800" dist="38100" dir="10800000" algn="r" rotWithShape="0">
                    <a:prstClr val="black">
                      <a:alpha val="40000"/>
                    </a:prstClr>
                  </a:outerShdw>
                </a:effectLst>
                <a:latin typeface="Bookman Old Style" pitchFamily="18" charset="0"/>
                <a:ea typeface="Calibri" pitchFamily="34" charset="0"/>
                <a:cs typeface="Times New Roman" pitchFamily="18" charset="0"/>
              </a:rPr>
              <a:t>Las Ingenierías de Concenso</a:t>
            </a:r>
          </a:p>
          <a:p>
            <a:pPr lvl="0" algn="ctr"/>
            <a:endParaRPr lang="it-IT" sz="800" b="1" i="1" dirty="0" smtClean="0">
              <a:ln w="19050">
                <a:noFill/>
              </a:ln>
              <a:solidFill>
                <a:schemeClr val="tx1">
                  <a:lumMod val="95000"/>
                  <a:lumOff val="5000"/>
                </a:schemeClr>
              </a:solidFill>
              <a:latin typeface="Bookman Old Style" pitchFamily="18" charset="0"/>
              <a:ea typeface="Calibri" pitchFamily="34" charset="0"/>
              <a:cs typeface="Times New Roman" pitchFamily="18" charset="0"/>
            </a:endParaRPr>
          </a:p>
          <a:p>
            <a:pPr lvl="0" algn="ctr"/>
            <a:r>
              <a:rPr lang="it-IT" sz="2000" b="1" i="1" dirty="0" smtClean="0">
                <a:ln w="19050">
                  <a:noFill/>
                </a:ln>
                <a:solidFill>
                  <a:schemeClr val="tx1">
                    <a:lumMod val="95000"/>
                    <a:lumOff val="5000"/>
                  </a:schemeClr>
                </a:solidFill>
                <a:latin typeface="Bookman Old Style" pitchFamily="18" charset="0"/>
                <a:ea typeface="Calibri" pitchFamily="34" charset="0"/>
                <a:cs typeface="Times New Roman" pitchFamily="18" charset="0"/>
              </a:rPr>
              <a:t>LA </a:t>
            </a:r>
            <a:r>
              <a:rPr lang="es-EC" sz="2000" b="1" i="1" dirty="0" smtClean="0">
                <a:ln w="19050">
                  <a:noFill/>
                </a:ln>
                <a:solidFill>
                  <a:schemeClr val="tx1">
                    <a:lumMod val="95000"/>
                    <a:lumOff val="5000"/>
                  </a:schemeClr>
                </a:solidFill>
                <a:latin typeface="Bookman Old Style" pitchFamily="18" charset="0"/>
                <a:ea typeface="Calibri" pitchFamily="34" charset="0"/>
                <a:cs typeface="Times New Roman" pitchFamily="18" charset="0"/>
              </a:rPr>
              <a:t>SEMIO/STRATEG/SFERA</a:t>
            </a:r>
          </a:p>
          <a:p>
            <a:pPr lvl="0" algn="ctr"/>
            <a:endParaRPr lang="it-IT" sz="2000" b="1" i="1" dirty="0">
              <a:ln w="19050">
                <a:noFill/>
              </a:ln>
              <a:solidFill>
                <a:schemeClr val="tx1">
                  <a:lumMod val="95000"/>
                  <a:lumOff val="5000"/>
                </a:schemeClr>
              </a:solidFill>
              <a:latin typeface="Bookman Old Style" pitchFamily="18" charset="0"/>
              <a:ea typeface="Calibri" pitchFamily="34" charset="0"/>
              <a:cs typeface="Times New Roman" pitchFamily="18" charset="0"/>
            </a:endParaRPr>
          </a:p>
          <a:p>
            <a:pPr lvl="0" algn="r"/>
            <a:r>
              <a:rPr lang="it-IT" sz="1600" b="1" i="1" dirty="0" smtClean="0">
                <a:ln w="19050">
                  <a:noFill/>
                </a:ln>
                <a:solidFill>
                  <a:schemeClr val="tx1">
                    <a:lumMod val="95000"/>
                    <a:lumOff val="5000"/>
                  </a:schemeClr>
                </a:solidFill>
                <a:latin typeface="Bookman Old Style" pitchFamily="18" charset="0"/>
                <a:ea typeface="Calibri" pitchFamily="34" charset="0"/>
                <a:cs typeface="Times New Roman" pitchFamily="18" charset="0"/>
              </a:rPr>
              <a:t>« El conflicto se caracteriza </a:t>
            </a:r>
          </a:p>
          <a:p>
            <a:pPr lvl="0" algn="r"/>
            <a:r>
              <a:rPr lang="it-IT" sz="1600" b="1" i="1" dirty="0" smtClean="0">
                <a:ln w="19050">
                  <a:noFill/>
                </a:ln>
                <a:solidFill>
                  <a:schemeClr val="tx1">
                    <a:lumMod val="95000"/>
                    <a:lumOff val="5000"/>
                  </a:schemeClr>
                </a:solidFill>
                <a:latin typeface="Bookman Old Style" pitchFamily="18" charset="0"/>
                <a:ea typeface="Calibri" pitchFamily="34" charset="0"/>
                <a:cs typeface="Times New Roman" pitchFamily="18" charset="0"/>
              </a:rPr>
              <a:t>por una suspención de la comunicación»</a:t>
            </a:r>
          </a:p>
          <a:p>
            <a:pPr lvl="0" algn="r"/>
            <a:r>
              <a:rPr lang="it-IT" sz="1600" b="1" i="1" dirty="0" smtClean="0">
                <a:ln w="19050">
                  <a:noFill/>
                </a:ln>
                <a:solidFill>
                  <a:schemeClr val="tx1">
                    <a:lumMod val="95000"/>
                    <a:lumOff val="5000"/>
                  </a:schemeClr>
                </a:solidFill>
                <a:latin typeface="Bookman Old Style" pitchFamily="18" charset="0"/>
                <a:ea typeface="Calibri" pitchFamily="34" charset="0"/>
                <a:cs typeface="Times New Roman" pitchFamily="18" charset="0"/>
              </a:rPr>
              <a:t>George A. Lundberg</a:t>
            </a:r>
          </a:p>
        </p:txBody>
      </p:sp>
      <p:sp>
        <p:nvSpPr>
          <p:cNvPr id="16" name="Freeform 4"/>
          <p:cNvSpPr>
            <a:spLocks/>
          </p:cNvSpPr>
          <p:nvPr/>
        </p:nvSpPr>
        <p:spPr bwMode="hidden">
          <a:xfrm>
            <a:off x="3167331" y="3728852"/>
            <a:ext cx="4575175" cy="312914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FF9900"/>
          </a:solidFill>
          <a:ln w="9525">
            <a:noFill/>
            <a:round/>
            <a:headEnd/>
            <a:tailEnd/>
          </a:ln>
        </p:spPr>
        <p:txBody>
          <a:bodyPr/>
          <a:lstStyle/>
          <a:p>
            <a:pPr>
              <a:defRPr/>
            </a:pPr>
            <a:endParaRPr lang="it-IT" sz="1800">
              <a:latin typeface="Garamond" pitchFamily="18" charset="0"/>
            </a:endParaRPr>
          </a:p>
        </p:txBody>
      </p:sp>
      <p:sp>
        <p:nvSpPr>
          <p:cNvPr id="21" name="Freeform 9"/>
          <p:cNvSpPr>
            <a:spLocks/>
          </p:cNvSpPr>
          <p:nvPr/>
        </p:nvSpPr>
        <p:spPr bwMode="hidden">
          <a:xfrm rot="9876614">
            <a:off x="321764" y="211924"/>
            <a:ext cx="2639496" cy="3188054"/>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2" name="Freeform 4"/>
          <p:cNvSpPr>
            <a:spLocks/>
          </p:cNvSpPr>
          <p:nvPr/>
        </p:nvSpPr>
        <p:spPr bwMode="hidden">
          <a:xfrm>
            <a:off x="4258002" y="3776353"/>
            <a:ext cx="2617811" cy="3081647"/>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3" name="Freeform 9"/>
          <p:cNvSpPr>
            <a:spLocks/>
          </p:cNvSpPr>
          <p:nvPr/>
        </p:nvSpPr>
        <p:spPr bwMode="hidden">
          <a:xfrm rot="9876614">
            <a:off x="-80597" y="102193"/>
            <a:ext cx="2458620" cy="3263256"/>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C000"/>
          </a:solidFill>
          <a:ln w="9525">
            <a:noFill/>
            <a:round/>
            <a:headEnd/>
            <a:tailEnd/>
          </a:ln>
        </p:spPr>
        <p:txBody>
          <a:bodyPr rot="10800000"/>
          <a:lstStyle/>
          <a:p>
            <a:pPr>
              <a:defRPr/>
            </a:pPr>
            <a:endParaRPr lang="it-IT" sz="1800">
              <a:latin typeface="Garamond" pitchFamily="18" charset="0"/>
            </a:endParaRP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descr="fondo-trisquel-naranja.jpg"/>
          <p:cNvPicPr>
            <a:picLocks noChangeAspect="1"/>
          </p:cNvPicPr>
          <p:nvPr/>
        </p:nvPicPr>
        <p:blipFill>
          <a:blip r:embed="rId2" cstate="print">
            <a:lum bright="40000"/>
          </a:blip>
          <a:srcRect b="31775"/>
          <a:stretch>
            <a:fillRect/>
          </a:stretch>
        </p:blipFill>
        <p:spPr>
          <a:xfrm>
            <a:off x="0" y="0"/>
            <a:ext cx="9144000" cy="6858000"/>
          </a:xfrm>
          <a:prstGeom prst="rect">
            <a:avLst/>
          </a:prstGeom>
        </p:spPr>
      </p:pic>
      <p:sp>
        <p:nvSpPr>
          <p:cNvPr id="64520" name="Rectangle 8"/>
          <p:cNvSpPr>
            <a:spLocks noChangeArrowheads="1"/>
          </p:cNvSpPr>
          <p:nvPr/>
        </p:nvSpPr>
        <p:spPr bwMode="auto">
          <a:xfrm>
            <a:off x="0" y="5783283"/>
            <a:ext cx="9144000" cy="821687"/>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endParaRPr lang="it-IT"/>
          </a:p>
        </p:txBody>
      </p:sp>
      <p:sp>
        <p:nvSpPr>
          <p:cNvPr id="1025" name="Rectangle 1"/>
          <p:cNvSpPr>
            <a:spLocks noChangeArrowheads="1"/>
          </p:cNvSpPr>
          <p:nvPr/>
        </p:nvSpPr>
        <p:spPr bwMode="auto">
          <a:xfrm>
            <a:off x="911418" y="773374"/>
            <a:ext cx="7631138"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76000" marR="0" lvl="0" indent="0" algn="just" defTabSz="914400" rtl="0" eaLnBrk="0" fontAlgn="base" latinLnBrk="0" hangingPunct="0">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1.- Los grandes retos del momento y sus respuestas estratégicas</a:t>
            </a:r>
          </a:p>
          <a:p>
            <a:pPr marL="576000" marR="0" lvl="0" indent="0" algn="just" defTabSz="914400" rtl="0" eaLnBrk="0" fontAlgn="base" latinLnBrk="0" hangingPunct="0">
              <a:spcBef>
                <a:spcPct val="0"/>
              </a:spcBef>
              <a:spcAft>
                <a:spcPct val="0"/>
              </a:spcAft>
              <a:buClrTx/>
              <a:buSzTx/>
              <a:buFontTx/>
              <a:buNone/>
              <a:tabLst/>
            </a:pPr>
            <a:r>
              <a:rPr lang="es-EC" sz="1600" dirty="0" smtClean="0">
                <a:latin typeface="Bookman Old Style" pitchFamily="18" charset="0"/>
                <a:ea typeface="Calibri" pitchFamily="34" charset="0"/>
                <a:cs typeface="Times New Roman" pitchFamily="18" charset="0"/>
              </a:rPr>
              <a:t>El papel preciso y preciado que están llamadas a  </a:t>
            </a:r>
            <a:r>
              <a:rPr lang="es-EC" sz="1600" dirty="0" err="1" smtClean="0">
                <a:latin typeface="Bookman Old Style" pitchFamily="18" charset="0"/>
                <a:ea typeface="Calibri" pitchFamily="34" charset="0"/>
                <a:cs typeface="Times New Roman" pitchFamily="18" charset="0"/>
              </a:rPr>
              <a:t>a</a:t>
            </a:r>
            <a:r>
              <a:rPr lang="es-EC" sz="1600" dirty="0" smtClean="0">
                <a:latin typeface="Bookman Old Style" pitchFamily="18" charset="0"/>
                <a:ea typeface="Calibri" pitchFamily="34" charset="0"/>
                <a:cs typeface="Times New Roman" pitchFamily="18" charset="0"/>
              </a:rPr>
              <a:t> jugar las estrategias de comunicación es el de hacer pegamento de las fracturas sociales y el tender puentes entre las distintas partes de los conflictos/oportunidades.</a:t>
            </a:r>
          </a:p>
          <a:p>
            <a:pPr marL="576000" marR="0" lvl="0" indent="0" algn="just" defTabSz="914400" rtl="0" eaLnBrk="0" fontAlgn="base" latinLnBrk="0" hangingPunct="0">
              <a:spcBef>
                <a:spcPct val="0"/>
              </a:spcBef>
              <a:spcAft>
                <a:spcPct val="0"/>
              </a:spcAft>
              <a:buClrTx/>
              <a:buSzTx/>
              <a:buFontTx/>
              <a:buNone/>
              <a:tabLst/>
            </a:pPr>
            <a:endParaRPr lang="es-EC" sz="1600" dirty="0" smtClean="0">
              <a:latin typeface="Bookman Old Style" pitchFamily="18" charset="0"/>
              <a:ea typeface="Calibri" pitchFamily="34" charset="0"/>
              <a:cs typeface="Times New Roman" pitchFamily="18" charset="0"/>
            </a:endParaRPr>
          </a:p>
          <a:p>
            <a:pPr marL="1776150" lvl="2" indent="-285750" algn="just" eaLnBrk="0" hangingPunct="0">
              <a:buFont typeface="Arial" panose="020B0604020202020204" pitchFamily="34" charset="0"/>
              <a:buChar char="•"/>
            </a:pPr>
            <a:r>
              <a:rPr kumimoji="0" lang="es-EC" sz="1600" b="1"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¿Cómo</a:t>
            </a:r>
            <a:r>
              <a:rPr kumimoji="0" lang="es-EC" sz="1600" b="1" i="1" u="none" strike="noStrike" cap="none" normalizeH="0" dirty="0" smtClean="0">
                <a:ln>
                  <a:noFill/>
                </a:ln>
                <a:solidFill>
                  <a:schemeClr val="tx1"/>
                </a:solidFill>
                <a:effectLst/>
                <a:latin typeface="Bookman Old Style" pitchFamily="18" charset="0"/>
                <a:ea typeface="Calibri" pitchFamily="34" charset="0"/>
                <a:cs typeface="Times New Roman" pitchFamily="18" charset="0"/>
              </a:rPr>
              <a:t> saber si esa función está cubierta?</a:t>
            </a:r>
          </a:p>
          <a:p>
            <a:pPr marL="1776150" lvl="2" indent="-285750" algn="just" eaLnBrk="0" hangingPunct="0">
              <a:buFont typeface="Arial" panose="020B0604020202020204" pitchFamily="34" charset="0"/>
              <a:buChar char="•"/>
            </a:pPr>
            <a:r>
              <a:rPr lang="es-EC" sz="1600" b="1" i="1" baseline="0" dirty="0" smtClean="0">
                <a:latin typeface="Bookman Old Style" pitchFamily="18" charset="0"/>
                <a:ea typeface="Calibri" pitchFamily="34" charset="0"/>
                <a:cs typeface="Times New Roman" pitchFamily="18" charset="0"/>
              </a:rPr>
              <a:t>¿Dónde estamos?</a:t>
            </a:r>
            <a:endParaRPr kumimoji="0" lang="es-EC" sz="1600" b="1"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p:txBody>
      </p:sp>
      <p:sp>
        <p:nvSpPr>
          <p:cNvPr id="2" name="Freeform 4"/>
          <p:cNvSpPr>
            <a:spLocks/>
          </p:cNvSpPr>
          <p:nvPr/>
        </p:nvSpPr>
        <p:spPr bwMode="hidden">
          <a:xfrm>
            <a:off x="6899564" y="5320145"/>
            <a:ext cx="1991268" cy="1356077"/>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16" name="Freeform 4"/>
          <p:cNvSpPr>
            <a:spLocks/>
          </p:cNvSpPr>
          <p:nvPr/>
        </p:nvSpPr>
        <p:spPr bwMode="hidden">
          <a:xfrm>
            <a:off x="7457704" y="5213267"/>
            <a:ext cx="1686295" cy="1644733"/>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11" name="Rectangle 1"/>
          <p:cNvSpPr>
            <a:spLocks noChangeArrowheads="1"/>
          </p:cNvSpPr>
          <p:nvPr/>
        </p:nvSpPr>
        <p:spPr bwMode="auto">
          <a:xfrm>
            <a:off x="509146" y="3197514"/>
            <a:ext cx="8125707"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8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LOS GRANDES RETOS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285750" marR="0" lvl="0" indent="-2857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es-EC" sz="1800" dirty="0" smtClean="0">
                <a:latin typeface="Bookman Old Style" pitchFamily="18" charset="0"/>
                <a:cs typeface="Times New Roman" pitchFamily="18" charset="0"/>
              </a:rPr>
              <a:t>170 problemas básicos universales</a:t>
            </a:r>
          </a:p>
          <a:p>
            <a:pPr marR="0" lvl="0" algn="just" defTabSz="914400" rtl="0" eaLnBrk="1" fontAlgn="base" latinLnBrk="0" hangingPunct="1">
              <a:lnSpc>
                <a:spcPct val="100000"/>
              </a:lnSpc>
              <a:spcBef>
                <a:spcPct val="0"/>
              </a:spcBef>
              <a:spcAft>
                <a:spcPct val="0"/>
              </a:spcAft>
              <a:buClrTx/>
              <a:buSzTx/>
              <a:tabLst/>
            </a:pPr>
            <a:endParaRPr lang="es-EC" sz="1800" dirty="0" smtClean="0">
              <a:latin typeface="Bookman Old Style" pitchFamily="18" charset="0"/>
              <a:cs typeface="Times New Roman" pitchFamily="18" charset="0"/>
            </a:endParaRPr>
          </a:p>
          <a:p>
            <a:pPr marL="1714500" lvl="3" indent="-342900" algn="just">
              <a:buFont typeface="+mj-lt"/>
              <a:buAutoNum type="alphaLcPeriod"/>
            </a:pPr>
            <a:r>
              <a:rPr kumimoji="0" lang="es-EC" sz="1800" b="0" u="none" strike="noStrike" cap="none" normalizeH="0" baseline="0" dirty="0" smtClean="0">
                <a:ln>
                  <a:noFill/>
                </a:ln>
                <a:solidFill>
                  <a:schemeClr val="tx1"/>
                </a:solidFill>
                <a:effectLst/>
                <a:latin typeface="Bookman Old Style" pitchFamily="18" charset="0"/>
                <a:cs typeface="Times New Roman" pitchFamily="18" charset="0"/>
              </a:rPr>
              <a:t>Derivados de los anteriores</a:t>
            </a:r>
          </a:p>
          <a:p>
            <a:pPr marL="1714500" lvl="3" indent="-342900" algn="just">
              <a:buFont typeface="+mj-lt"/>
              <a:buAutoNum type="alphaLcPeriod"/>
            </a:pPr>
            <a:r>
              <a:rPr lang="es-EC" sz="1800" dirty="0" smtClean="0">
                <a:latin typeface="Bookman Old Style" pitchFamily="18" charset="0"/>
                <a:cs typeface="Times New Roman" pitchFamily="18" charset="0"/>
              </a:rPr>
              <a:t>Resultado del cruce de dos o más problemas básicos</a:t>
            </a:r>
          </a:p>
          <a:p>
            <a:pPr marL="1714500" lvl="3" indent="-342900" algn="just">
              <a:buFont typeface="+mj-lt"/>
              <a:buAutoNum type="alphaLcPeriod"/>
            </a:pPr>
            <a:r>
              <a:rPr kumimoji="0" lang="es-EC" sz="1800" b="0" u="none" strike="noStrike" cap="none" normalizeH="0" baseline="0" dirty="0" smtClean="0">
                <a:ln>
                  <a:noFill/>
                </a:ln>
                <a:solidFill>
                  <a:schemeClr val="tx1"/>
                </a:solidFill>
                <a:effectLst/>
                <a:latin typeface="Bookman Old Style" pitchFamily="18" charset="0"/>
                <a:cs typeface="Times New Roman" pitchFamily="18" charset="0"/>
              </a:rPr>
              <a:t>Carácter puntual</a:t>
            </a:r>
            <a:endParaRPr kumimoji="0" lang="es-EC" sz="1800" b="0" u="none" strike="noStrike" cap="none" normalizeH="0" baseline="0" dirty="0" smtClean="0">
              <a:ln>
                <a:noFill/>
              </a:ln>
              <a:solidFill>
                <a:schemeClr val="tx1"/>
              </a:solidFill>
              <a:effectLst/>
              <a:latin typeface="Arial" pitchFamily="34" charset="0"/>
              <a:cs typeface="Arial" pitchFamily="34" charset="0"/>
            </a:endParaRPr>
          </a:p>
        </p:txBody>
      </p:sp>
      <p:sp>
        <p:nvSpPr>
          <p:cNvPr id="3" name="Freeform 9"/>
          <p:cNvSpPr>
            <a:spLocks/>
          </p:cNvSpPr>
          <p:nvPr/>
        </p:nvSpPr>
        <p:spPr bwMode="hidden">
          <a:xfrm rot="9876614">
            <a:off x="-24270" y="215249"/>
            <a:ext cx="2621034" cy="2263173"/>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21" name="Freeform 9"/>
          <p:cNvSpPr>
            <a:spLocks/>
          </p:cNvSpPr>
          <p:nvPr/>
        </p:nvSpPr>
        <p:spPr bwMode="hidden">
          <a:xfrm rot="9876614">
            <a:off x="-7898" y="279459"/>
            <a:ext cx="2278915" cy="1279164"/>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C000"/>
          </a:solidFill>
          <a:ln w="9525">
            <a:noFill/>
            <a:round/>
            <a:headEnd/>
            <a:tailEnd/>
          </a:ln>
        </p:spPr>
        <p:txBody>
          <a:bodyPr rot="10800000"/>
          <a:lstStyle/>
          <a:p>
            <a:pPr>
              <a:defRPr/>
            </a:pPr>
            <a:endParaRPr lang="it-IT" sz="1800">
              <a:latin typeface="Garamond" pitchFamily="18" charset="0"/>
            </a:endParaRPr>
          </a:p>
        </p:txBody>
      </p:sp>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descr="fondo-trisquel-naranja.jpg"/>
          <p:cNvPicPr>
            <a:picLocks noChangeAspect="1"/>
          </p:cNvPicPr>
          <p:nvPr/>
        </p:nvPicPr>
        <p:blipFill>
          <a:blip r:embed="rId2" cstate="print">
            <a:lum bright="20000"/>
          </a:blip>
          <a:srcRect b="31775"/>
          <a:stretch>
            <a:fillRect/>
          </a:stretch>
        </p:blipFill>
        <p:spPr>
          <a:xfrm>
            <a:off x="0" y="0"/>
            <a:ext cx="9144000" cy="6858000"/>
          </a:xfrm>
          <a:prstGeom prst="rect">
            <a:avLst/>
          </a:prstGeom>
        </p:spPr>
      </p:pic>
      <p:sp>
        <p:nvSpPr>
          <p:cNvPr id="33798" name="Rectangle 15"/>
          <p:cNvSpPr>
            <a:spLocks noChangeArrowheads="1"/>
          </p:cNvSpPr>
          <p:nvPr/>
        </p:nvSpPr>
        <p:spPr bwMode="auto">
          <a:xfrm>
            <a:off x="201881" y="371331"/>
            <a:ext cx="8348353" cy="5055691"/>
          </a:xfrm>
          <a:prstGeom prst="rect">
            <a:avLst/>
          </a:prstGeom>
          <a:gradFill rotWithShape="1">
            <a:gsLst>
              <a:gs pos="0">
                <a:schemeClr val="bg1">
                  <a:alpha val="29999"/>
                </a:schemeClr>
              </a:gs>
              <a:gs pos="100000">
                <a:schemeClr val="bg1">
                  <a:alpha val="32001"/>
                </a:schemeClr>
              </a:gs>
            </a:gsLst>
            <a:lin ang="5400000" scaled="1"/>
          </a:gradFill>
          <a:ln w="9525">
            <a:solidFill>
              <a:schemeClr val="bg1"/>
            </a:solidFill>
            <a:miter lim="800000"/>
            <a:headEnd/>
            <a:tailEnd/>
          </a:ln>
        </p:spPr>
        <p:txBody>
          <a:bodyPr anchor="ctr"/>
          <a:lstStyle/>
          <a:p>
            <a:pPr algn="ctr"/>
            <a:r>
              <a:rPr lang="it-IT" sz="2400" b="1" u="sng">
                <a:solidFill>
                  <a:schemeClr val="tx2"/>
                </a:solidFill>
                <a:latin typeface="Arial Narrow" pitchFamily="34" charset="0"/>
              </a:rPr>
              <a:t/>
            </a:r>
            <a:br>
              <a:rPr lang="it-IT" sz="2400" b="1" u="sng">
                <a:solidFill>
                  <a:schemeClr val="tx2"/>
                </a:solidFill>
                <a:latin typeface="Arial Narrow" pitchFamily="34" charset="0"/>
              </a:rPr>
            </a:br>
            <a:endParaRPr lang="it-IT" sz="3600"/>
          </a:p>
        </p:txBody>
      </p:sp>
      <p:sp>
        <p:nvSpPr>
          <p:cNvPr id="33797" name="Rectangle 5"/>
          <p:cNvSpPr>
            <a:spLocks noChangeArrowheads="1"/>
          </p:cNvSpPr>
          <p:nvPr/>
        </p:nvSpPr>
        <p:spPr bwMode="auto">
          <a:xfrm>
            <a:off x="0" y="5913913"/>
            <a:ext cx="9144000" cy="714890"/>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pPr algn="ctr"/>
            <a:endParaRPr lang="it-IT" sz="1800"/>
          </a:p>
        </p:txBody>
      </p:sp>
      <p:sp>
        <p:nvSpPr>
          <p:cNvPr id="21" name="Freeform 9"/>
          <p:cNvSpPr>
            <a:spLocks/>
          </p:cNvSpPr>
          <p:nvPr/>
        </p:nvSpPr>
        <p:spPr bwMode="hidden">
          <a:xfrm rot="10541894">
            <a:off x="1074327" y="5280240"/>
            <a:ext cx="1534676" cy="1747028"/>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C000"/>
          </a:solidFill>
          <a:ln w="9525">
            <a:noFill/>
            <a:round/>
            <a:headEnd/>
            <a:tailEnd/>
          </a:ln>
        </p:spPr>
        <p:txBody>
          <a:bodyPr rot="10800000"/>
          <a:lstStyle/>
          <a:p>
            <a:pPr>
              <a:defRPr/>
            </a:pPr>
            <a:endParaRPr lang="it-IT" sz="1800">
              <a:latin typeface="Garamond" pitchFamily="18" charset="0"/>
            </a:endParaRPr>
          </a:p>
        </p:txBody>
      </p:sp>
      <p:sp>
        <p:nvSpPr>
          <p:cNvPr id="2" name="Freeform 9"/>
          <p:cNvSpPr>
            <a:spLocks/>
          </p:cNvSpPr>
          <p:nvPr/>
        </p:nvSpPr>
        <p:spPr bwMode="hidden">
          <a:xfrm rot="2769660">
            <a:off x="6697810" y="-316501"/>
            <a:ext cx="2379753" cy="1738862"/>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vert="eaVert"/>
          <a:lstStyle/>
          <a:p>
            <a:pPr>
              <a:defRPr/>
            </a:pPr>
            <a:endParaRPr lang="it-IT" sz="1800">
              <a:latin typeface="Garamond" pitchFamily="18" charset="0"/>
            </a:endParaRPr>
          </a:p>
        </p:txBody>
      </p:sp>
      <p:sp>
        <p:nvSpPr>
          <p:cNvPr id="17409" name="Rectangle 1"/>
          <p:cNvSpPr>
            <a:spLocks noChangeArrowheads="1"/>
          </p:cNvSpPr>
          <p:nvPr/>
        </p:nvSpPr>
        <p:spPr bwMode="auto">
          <a:xfrm>
            <a:off x="356260" y="936941"/>
            <a:ext cx="8193974" cy="46782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r>
              <a:rPr lang="es-EC" sz="1600" b="1" dirty="0" smtClean="0">
                <a:latin typeface="Bookman Old Style" pitchFamily="18" charset="0"/>
                <a:ea typeface="Calibri" pitchFamily="34" charset="0"/>
                <a:cs typeface="Times New Roman" pitchFamily="18" charset="0"/>
              </a:rPr>
              <a:t>170 PROBLEMAS BÁSICOS UNIVERSALES</a:t>
            </a:r>
          </a:p>
          <a:p>
            <a:pPr lvl="0" algn="just"/>
            <a:endParaRPr lang="es-EC" sz="1400" dirty="0" smtClean="0">
              <a:latin typeface="Bookman Old Style" pitchFamily="18" charset="0"/>
              <a:ea typeface="Calibri" pitchFamily="34" charset="0"/>
              <a:cs typeface="Times New Roman" pitchFamily="18" charset="0"/>
            </a:endParaRPr>
          </a:p>
          <a:p>
            <a:pPr marL="342900" lvl="0" indent="-342900" algn="just">
              <a:buFont typeface="+mj-lt"/>
              <a:buAutoNum type="alphaLcParenR"/>
            </a:pPr>
            <a:r>
              <a:rPr lang="es-EC" sz="1400" b="1" dirty="0" smtClean="0">
                <a:latin typeface="Bookman Old Style" pitchFamily="18" charset="0"/>
                <a:ea typeface="Calibri" pitchFamily="34" charset="0"/>
                <a:cs typeface="Times New Roman" pitchFamily="18" charset="0"/>
              </a:rPr>
              <a:t>Viejos</a:t>
            </a:r>
            <a:r>
              <a:rPr lang="es-EC" sz="1400" dirty="0" smtClean="0">
                <a:latin typeface="Bookman Old Style" pitchFamily="18" charset="0"/>
                <a:ea typeface="Calibri" pitchFamily="34" charset="0"/>
                <a:cs typeface="Times New Roman" pitchFamily="18" charset="0"/>
              </a:rPr>
              <a:t> </a:t>
            </a:r>
            <a:r>
              <a:rPr lang="es-EC" sz="1400" i="1" dirty="0" smtClean="0">
                <a:latin typeface="Bookman Old Style" pitchFamily="18" charset="0"/>
                <a:ea typeface="Calibri" pitchFamily="34" charset="0"/>
                <a:cs typeface="Times New Roman" pitchFamily="18" charset="0"/>
              </a:rPr>
              <a:t>(conflictos internacionales, guerras, crímenes, inseguridad nacional, enfermedades, pobreza socioeconómica, violencia, desempleo, denegación de derechos, etc...)</a:t>
            </a:r>
          </a:p>
          <a:p>
            <a:pPr marL="342900" lvl="0" indent="-342900" algn="just">
              <a:buFont typeface="+mj-lt"/>
              <a:buAutoNum type="alphaLcParenR"/>
            </a:pPr>
            <a:r>
              <a:rPr lang="es-EC" sz="1400" b="1" dirty="0" smtClean="0">
                <a:latin typeface="Bookman Old Style" pitchFamily="18" charset="0"/>
                <a:ea typeface="Calibri" pitchFamily="34" charset="0"/>
                <a:cs typeface="Times New Roman" pitchFamily="18" charset="0"/>
              </a:rPr>
              <a:t>Rebrotes virulentos </a:t>
            </a:r>
            <a:r>
              <a:rPr lang="es-EC" sz="1400" i="1" dirty="0" smtClean="0">
                <a:latin typeface="Bookman Old Style" pitchFamily="18" charset="0"/>
                <a:ea typeface="Calibri" pitchFamily="34" charset="0"/>
                <a:cs typeface="Times New Roman" pitchFamily="18" charset="0"/>
              </a:rPr>
              <a:t>(opresión, autoritarismo, abuso de poder, nacionalismos irresponsables, violencia de género, xenofobia, nazismo, terrorismo, etc...)</a:t>
            </a:r>
          </a:p>
          <a:p>
            <a:pPr marL="342900" lvl="0" indent="-342900" algn="just">
              <a:buFont typeface="+mj-lt"/>
              <a:buAutoNum type="alphaLcParenR"/>
            </a:pPr>
            <a:r>
              <a:rPr lang="es-EC" sz="1400" b="1" dirty="0" smtClean="0">
                <a:latin typeface="Bookman Old Style" pitchFamily="18" charset="0"/>
                <a:ea typeface="Calibri" pitchFamily="34" charset="0"/>
                <a:cs typeface="Times New Roman" pitchFamily="18" charset="0"/>
              </a:rPr>
              <a:t>Foco de atención prioritaria </a:t>
            </a:r>
            <a:r>
              <a:rPr lang="es-EC" sz="1400" i="1" dirty="0" smtClean="0">
                <a:latin typeface="Bookman Old Style" pitchFamily="18" charset="0"/>
                <a:ea typeface="Calibri" pitchFamily="34" charset="0"/>
                <a:cs typeface="Times New Roman" pitchFamily="18" charset="0"/>
              </a:rPr>
              <a:t>(erosión, diversidad biológica, destrucción humana, vandalismo ecológico, degradación medioambiental, daños a la capa de ozono; desarrollo no sostenible; orden internacional discriminatorio, crisis global, financiera, subdesarrollo económico y social, crecimiento desequilibrado, desempleo, explotación, refugiados, desastres causados por el hombre)</a:t>
            </a:r>
          </a:p>
          <a:p>
            <a:pPr marL="342900" lvl="0" indent="-342900" algn="just">
              <a:buFont typeface="+mj-lt"/>
              <a:buAutoNum type="alphaLcParenR"/>
            </a:pPr>
            <a:r>
              <a:rPr lang="es-EC" sz="1400" b="1" dirty="0" smtClean="0">
                <a:latin typeface="Bookman Old Style" pitchFamily="18" charset="0"/>
                <a:ea typeface="Calibri" pitchFamily="34" charset="0"/>
                <a:cs typeface="Times New Roman" pitchFamily="18" charset="0"/>
              </a:rPr>
              <a:t>Viejas perversiones o delitos </a:t>
            </a:r>
            <a:r>
              <a:rPr lang="es-EC" sz="1400" i="1" dirty="0" smtClean="0">
                <a:latin typeface="Bookman Old Style" pitchFamily="18" charset="0"/>
                <a:ea typeface="Calibri" pitchFamily="34" charset="0"/>
                <a:cs typeface="Times New Roman" pitchFamily="18" charset="0"/>
              </a:rPr>
              <a:t>(pedofilia en internet, delitos informáticos...)</a:t>
            </a:r>
          </a:p>
          <a:p>
            <a:pPr marL="342900" lvl="0" indent="-342900" algn="just">
              <a:buFont typeface="+mj-lt"/>
              <a:buAutoNum type="alphaLcParenR"/>
            </a:pPr>
            <a:r>
              <a:rPr lang="es-EC" sz="1400" b="1" dirty="0" smtClean="0">
                <a:latin typeface="Bookman Old Style" pitchFamily="18" charset="0"/>
                <a:ea typeface="Calibri" pitchFamily="34" charset="0"/>
                <a:cs typeface="Times New Roman" pitchFamily="18" charset="0"/>
              </a:rPr>
              <a:t>Rúbricas </a:t>
            </a:r>
            <a:r>
              <a:rPr lang="es-EC" sz="1400" b="1" i="1" dirty="0" smtClean="0">
                <a:latin typeface="Bookman Old Style" pitchFamily="18" charset="0"/>
                <a:ea typeface="Calibri" pitchFamily="34" charset="0"/>
                <a:cs typeface="Times New Roman" pitchFamily="18" charset="0"/>
              </a:rPr>
              <a:t>genéricas </a:t>
            </a:r>
            <a:r>
              <a:rPr lang="es-EC" sz="1400" i="1" dirty="0" smtClean="0">
                <a:latin typeface="Bookman Old Style" pitchFamily="18" charset="0"/>
                <a:ea typeface="Calibri" pitchFamily="34" charset="0"/>
                <a:cs typeface="Times New Roman" pitchFamily="18" charset="0"/>
              </a:rPr>
              <a:t>(SIDA, desastres nucleares)</a:t>
            </a:r>
          </a:p>
          <a:p>
            <a:pPr marL="342900" lvl="0" indent="-342900" algn="just">
              <a:buFont typeface="+mj-lt"/>
              <a:buAutoNum type="alphaLcParenR"/>
            </a:pPr>
            <a:r>
              <a:rPr lang="es-EC" sz="1400" b="1" dirty="0" smtClean="0">
                <a:latin typeface="Bookman Old Style" pitchFamily="18" charset="0"/>
                <a:ea typeface="Calibri" pitchFamily="34" charset="0"/>
                <a:cs typeface="Times New Roman" pitchFamily="18" charset="0"/>
              </a:rPr>
              <a:t>Conflictos normativos </a:t>
            </a:r>
            <a:r>
              <a:rPr lang="es-EC" sz="1400" i="1" dirty="0" smtClean="0">
                <a:latin typeface="Bookman Old Style" pitchFamily="18" charset="0"/>
                <a:ea typeface="Calibri" pitchFamily="34" charset="0"/>
                <a:cs typeface="Times New Roman" pitchFamily="18" charset="0"/>
              </a:rPr>
              <a:t>(conflictos culturales, decadencia ética y relativismo moral, ruptura social; desintegración nacional)</a:t>
            </a:r>
          </a:p>
          <a:p>
            <a:pPr marL="342900" lvl="0" indent="-342900" algn="just">
              <a:buFont typeface="+mj-lt"/>
              <a:buAutoNum type="alphaLcParenR"/>
            </a:pPr>
            <a:r>
              <a:rPr lang="es-EC" sz="1400" b="1" dirty="0" smtClean="0">
                <a:latin typeface="Bookman Old Style" pitchFamily="18" charset="0"/>
                <a:ea typeface="Calibri" pitchFamily="34" charset="0"/>
                <a:cs typeface="Times New Roman" pitchFamily="18" charset="0"/>
              </a:rPr>
              <a:t>Varias categorías </a:t>
            </a:r>
            <a:r>
              <a:rPr lang="es-EC" sz="1400" i="1" dirty="0" smtClean="0">
                <a:latin typeface="Bookman Old Style" pitchFamily="18" charset="0"/>
                <a:ea typeface="Calibri" pitchFamily="34" charset="0"/>
                <a:cs typeface="Times New Roman" pitchFamily="18" charset="0"/>
              </a:rPr>
              <a:t>(falta de información, información incorrecta, desinformación deliberada, declaraciones internacionales falsas y mentirosas, falta de credibilidad de las Instituciones, malentendidos sociales y sobreimplificación de los conceptos sociales, falta y fragmentación de conocimientos...)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 </a:t>
            </a:r>
            <a:endParaRPr kumimoji="0" lang="es-EC"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Freeform 9"/>
          <p:cNvSpPr>
            <a:spLocks/>
          </p:cNvSpPr>
          <p:nvPr/>
        </p:nvSpPr>
        <p:spPr bwMode="hidden">
          <a:xfrm rot="10541894">
            <a:off x="58937" y="5256807"/>
            <a:ext cx="2484438" cy="1664740"/>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descr="fondo-trisquel-naranja.jpg"/>
          <p:cNvPicPr>
            <a:picLocks noChangeAspect="1"/>
          </p:cNvPicPr>
          <p:nvPr/>
        </p:nvPicPr>
        <p:blipFill>
          <a:blip r:embed="rId2" cstate="print">
            <a:lum bright="20000"/>
          </a:blip>
          <a:srcRect b="31775"/>
          <a:stretch>
            <a:fillRect/>
          </a:stretch>
        </p:blipFill>
        <p:spPr>
          <a:xfrm>
            <a:off x="0" y="0"/>
            <a:ext cx="9144000" cy="6858000"/>
          </a:xfrm>
          <a:prstGeom prst="rect">
            <a:avLst/>
          </a:prstGeom>
        </p:spPr>
      </p:pic>
      <p:sp>
        <p:nvSpPr>
          <p:cNvPr id="33798" name="Rectangle 15"/>
          <p:cNvSpPr>
            <a:spLocks noChangeArrowheads="1"/>
          </p:cNvSpPr>
          <p:nvPr/>
        </p:nvSpPr>
        <p:spPr bwMode="auto">
          <a:xfrm>
            <a:off x="201881" y="371331"/>
            <a:ext cx="8348353" cy="5055691"/>
          </a:xfrm>
          <a:prstGeom prst="rect">
            <a:avLst/>
          </a:prstGeom>
          <a:gradFill rotWithShape="1">
            <a:gsLst>
              <a:gs pos="0">
                <a:schemeClr val="bg1">
                  <a:alpha val="29999"/>
                </a:schemeClr>
              </a:gs>
              <a:gs pos="100000">
                <a:schemeClr val="bg1">
                  <a:alpha val="32001"/>
                </a:schemeClr>
              </a:gs>
            </a:gsLst>
            <a:lin ang="5400000" scaled="1"/>
          </a:gradFill>
          <a:ln w="9525">
            <a:solidFill>
              <a:schemeClr val="bg1"/>
            </a:solidFill>
            <a:miter lim="800000"/>
            <a:headEnd/>
            <a:tailEnd/>
          </a:ln>
        </p:spPr>
        <p:txBody>
          <a:bodyPr anchor="ctr"/>
          <a:lstStyle/>
          <a:p>
            <a:pPr algn="ctr"/>
            <a:r>
              <a:rPr lang="it-IT" sz="2400" b="1" u="sng">
                <a:solidFill>
                  <a:schemeClr val="tx2"/>
                </a:solidFill>
                <a:latin typeface="Arial Narrow" pitchFamily="34" charset="0"/>
              </a:rPr>
              <a:t/>
            </a:r>
            <a:br>
              <a:rPr lang="it-IT" sz="2400" b="1" u="sng">
                <a:solidFill>
                  <a:schemeClr val="tx2"/>
                </a:solidFill>
                <a:latin typeface="Arial Narrow" pitchFamily="34" charset="0"/>
              </a:rPr>
            </a:br>
            <a:endParaRPr lang="it-IT" sz="3600"/>
          </a:p>
        </p:txBody>
      </p:sp>
      <p:sp>
        <p:nvSpPr>
          <p:cNvPr id="33797" name="Rectangle 5"/>
          <p:cNvSpPr>
            <a:spLocks noChangeArrowheads="1"/>
          </p:cNvSpPr>
          <p:nvPr/>
        </p:nvSpPr>
        <p:spPr bwMode="auto">
          <a:xfrm>
            <a:off x="0" y="5913913"/>
            <a:ext cx="9144000" cy="714890"/>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pPr algn="ctr"/>
            <a:endParaRPr lang="it-IT" sz="1800"/>
          </a:p>
        </p:txBody>
      </p:sp>
      <p:sp>
        <p:nvSpPr>
          <p:cNvPr id="21" name="Freeform 9"/>
          <p:cNvSpPr>
            <a:spLocks/>
          </p:cNvSpPr>
          <p:nvPr/>
        </p:nvSpPr>
        <p:spPr bwMode="hidden">
          <a:xfrm rot="10541894">
            <a:off x="1074327" y="5280240"/>
            <a:ext cx="1534676" cy="1747028"/>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C000"/>
          </a:solidFill>
          <a:ln w="9525">
            <a:noFill/>
            <a:round/>
            <a:headEnd/>
            <a:tailEnd/>
          </a:ln>
        </p:spPr>
        <p:txBody>
          <a:bodyPr rot="10800000"/>
          <a:lstStyle/>
          <a:p>
            <a:pPr>
              <a:defRPr/>
            </a:pPr>
            <a:endParaRPr lang="it-IT" sz="1800">
              <a:latin typeface="Garamond" pitchFamily="18" charset="0"/>
            </a:endParaRPr>
          </a:p>
        </p:txBody>
      </p:sp>
      <p:sp>
        <p:nvSpPr>
          <p:cNvPr id="2" name="Freeform 9"/>
          <p:cNvSpPr>
            <a:spLocks/>
          </p:cNvSpPr>
          <p:nvPr/>
        </p:nvSpPr>
        <p:spPr bwMode="hidden">
          <a:xfrm rot="2769660">
            <a:off x="6697810" y="-316501"/>
            <a:ext cx="2379753" cy="1738862"/>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vert="eaVert"/>
          <a:lstStyle/>
          <a:p>
            <a:pPr>
              <a:defRPr/>
            </a:pPr>
            <a:endParaRPr lang="it-IT" sz="1800">
              <a:latin typeface="Garamond" pitchFamily="18" charset="0"/>
            </a:endParaRPr>
          </a:p>
        </p:txBody>
      </p:sp>
      <p:sp>
        <p:nvSpPr>
          <p:cNvPr id="17409" name="Rectangle 1"/>
          <p:cNvSpPr>
            <a:spLocks noChangeArrowheads="1"/>
          </p:cNvSpPr>
          <p:nvPr/>
        </p:nvSpPr>
        <p:spPr bwMode="auto">
          <a:xfrm>
            <a:off x="461230" y="889071"/>
            <a:ext cx="7829654"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r>
              <a:rPr lang="es-EC" sz="1600" b="1" dirty="0" smtClean="0">
                <a:latin typeface="Bookman Old Style" pitchFamily="18" charset="0"/>
                <a:ea typeface="Calibri" pitchFamily="34" charset="0"/>
                <a:cs typeface="Times New Roman" pitchFamily="18" charset="0"/>
              </a:rPr>
              <a:t>CARACTERÍSTICAS DE LOS 170 PROBLEMAS BÁSICOS UNIVERSALES</a:t>
            </a:r>
          </a:p>
          <a:p>
            <a:pPr lvl="0" algn="just"/>
            <a:endParaRPr lang="es-EC" sz="1400" dirty="0" smtClean="0">
              <a:latin typeface="Bookman Old Style" pitchFamily="18" charset="0"/>
              <a:ea typeface="Calibri" pitchFamily="34" charset="0"/>
              <a:cs typeface="Times New Roman" pitchFamily="18" charset="0"/>
            </a:endParaRPr>
          </a:p>
          <a:p>
            <a:pPr marL="1257300" lvl="2" indent="-342900" algn="just">
              <a:buFont typeface="Arial" panose="020B0604020202020204" pitchFamily="34" charset="0"/>
              <a:buChar char="•"/>
            </a:pPr>
            <a:r>
              <a:rPr lang="es-EC" sz="1600" dirty="0" err="1" smtClean="0">
                <a:latin typeface="Bookman Old Style" pitchFamily="18" charset="0"/>
                <a:ea typeface="Calibri" pitchFamily="34" charset="0"/>
                <a:cs typeface="Times New Roman" pitchFamily="18" charset="0"/>
              </a:rPr>
              <a:t>Pseudo</a:t>
            </a:r>
            <a:r>
              <a:rPr lang="es-EC" sz="1600" dirty="0" smtClean="0">
                <a:latin typeface="Bookman Old Style" pitchFamily="18" charset="0"/>
                <a:ea typeface="Calibri" pitchFamily="34" charset="0"/>
                <a:cs typeface="Times New Roman" pitchFamily="18" charset="0"/>
              </a:rPr>
              <a:t>-objetividad en los métodos e interpretaciones</a:t>
            </a:r>
          </a:p>
          <a:p>
            <a:pPr marL="1257300" lvl="2" indent="-342900" algn="just">
              <a:buFont typeface="Arial" panose="020B0604020202020204" pitchFamily="34" charset="0"/>
              <a:buChar char="•"/>
            </a:pPr>
            <a:r>
              <a:rPr lang="es-EC" sz="1600" i="1" dirty="0" smtClean="0">
                <a:latin typeface="Bookman Old Style" pitchFamily="18" charset="0"/>
                <a:ea typeface="Calibri" pitchFamily="34" charset="0"/>
                <a:cs typeface="Times New Roman" pitchFamily="18" charset="0"/>
              </a:rPr>
              <a:t>Clara voluntad de omitir o bajar el tono de cualquier información</a:t>
            </a:r>
          </a:p>
          <a:p>
            <a:pPr marL="1257300" lvl="2" indent="-342900" algn="just">
              <a:buFont typeface="Arial" panose="020B0604020202020204" pitchFamily="34" charset="0"/>
              <a:buChar char="•"/>
            </a:pPr>
            <a:r>
              <a:rPr lang="es-EC" sz="1600" i="1" dirty="0" smtClean="0">
                <a:latin typeface="Bookman Old Style" pitchFamily="18" charset="0"/>
                <a:ea typeface="Calibri" pitchFamily="34" charset="0"/>
                <a:cs typeface="Times New Roman" pitchFamily="18" charset="0"/>
              </a:rPr>
              <a:t>Presentar los temas en su vertiente más favorable</a:t>
            </a:r>
          </a:p>
          <a:p>
            <a:pPr lvl="0" algn="just"/>
            <a:endParaRPr lang="es-EC" sz="1600" i="1" dirty="0" smtClean="0">
              <a:latin typeface="Bookman Old Style" pitchFamily="18" charset="0"/>
              <a:ea typeface="Calibri" pitchFamily="34" charset="0"/>
              <a:cs typeface="Times New Roman" pitchFamily="18" charset="0"/>
            </a:endParaRPr>
          </a:p>
          <a:p>
            <a:pPr lvl="0" algn="just"/>
            <a:r>
              <a:rPr lang="es-EC" sz="1600" b="1" i="1" dirty="0" smtClean="0">
                <a:latin typeface="Bookman Old Style" pitchFamily="18" charset="0"/>
                <a:ea typeface="Calibri" pitchFamily="34" charset="0"/>
                <a:cs typeface="Times New Roman" pitchFamily="18" charset="0"/>
              </a:rPr>
              <a:t>Conclusiones</a:t>
            </a:r>
          </a:p>
          <a:p>
            <a:pPr lvl="0" algn="just"/>
            <a:endParaRPr lang="es-EC" sz="1600" b="1" i="1" dirty="0" smtClean="0">
              <a:latin typeface="Bookman Old Style" pitchFamily="18" charset="0"/>
              <a:ea typeface="Calibri" pitchFamily="34" charset="0"/>
              <a:cs typeface="Times New Roman" pitchFamily="18" charset="0"/>
            </a:endParaRPr>
          </a:p>
          <a:p>
            <a:pPr marL="342900" lvl="0" indent="-342900" algn="just">
              <a:buFont typeface="+mj-lt"/>
              <a:buAutoNum type="alphaLcPeriod"/>
            </a:pPr>
            <a:r>
              <a:rPr lang="es-EC" sz="1600" i="1" dirty="0" smtClean="0">
                <a:latin typeface="Bookman Old Style" pitchFamily="18" charset="0"/>
                <a:ea typeface="Calibri" pitchFamily="34" charset="0"/>
                <a:cs typeface="Times New Roman" pitchFamily="18" charset="0"/>
              </a:rPr>
              <a:t>Reconocimiento generalizado de la multiplicidad y gravedad de los problemas</a:t>
            </a:r>
          </a:p>
          <a:p>
            <a:pPr marL="342900" lvl="0" indent="-342900" algn="just">
              <a:buFont typeface="+mj-lt"/>
              <a:buAutoNum type="alphaLcPeriod"/>
            </a:pPr>
            <a:r>
              <a:rPr lang="es-EC" sz="1600" i="1" dirty="0" smtClean="0">
                <a:latin typeface="Bookman Old Style" pitchFamily="18" charset="0"/>
                <a:ea typeface="Calibri" pitchFamily="34" charset="0"/>
                <a:cs typeface="Times New Roman" pitchFamily="18" charset="0"/>
              </a:rPr>
              <a:t>Fuertes interrelaciones entre problemas</a:t>
            </a:r>
          </a:p>
          <a:p>
            <a:pPr marL="342900" lvl="0" indent="-342900" algn="just">
              <a:buFont typeface="+mj-lt"/>
              <a:buAutoNum type="alphaLcPeriod"/>
            </a:pPr>
            <a:r>
              <a:rPr lang="es-EC" sz="1600" i="1" dirty="0" smtClean="0">
                <a:latin typeface="Bookman Old Style" pitchFamily="18" charset="0"/>
                <a:ea typeface="Calibri" pitchFamily="34" charset="0"/>
                <a:cs typeface="Times New Roman" pitchFamily="18" charset="0"/>
              </a:rPr>
              <a:t>Complejidad de la red de problemas interconectados</a:t>
            </a:r>
          </a:p>
          <a:p>
            <a:pPr marL="342900" lvl="0" indent="-342900" algn="just">
              <a:buFont typeface="+mj-lt"/>
              <a:buAutoNum type="alphaLcPeriod"/>
            </a:pPr>
            <a:r>
              <a:rPr lang="es-EC" sz="1600" i="1" dirty="0" smtClean="0">
                <a:latin typeface="Bookman Old Style" pitchFamily="18" charset="0"/>
                <a:ea typeface="Calibri" pitchFamily="34" charset="0"/>
                <a:cs typeface="Times New Roman" pitchFamily="18" charset="0"/>
              </a:rPr>
              <a:t>Falla de consenso sobre las prioridades</a:t>
            </a:r>
          </a:p>
          <a:p>
            <a:pPr marL="342900" lvl="0" indent="-342900" algn="just">
              <a:buFont typeface="+mj-lt"/>
              <a:buAutoNum type="alphaLcPeriod"/>
            </a:pPr>
            <a:r>
              <a:rPr lang="es-EC" sz="1600" i="1" dirty="0" smtClean="0">
                <a:latin typeface="Bookman Old Style" pitchFamily="18" charset="0"/>
                <a:ea typeface="Calibri" pitchFamily="34" charset="0"/>
                <a:cs typeface="Times New Roman" pitchFamily="18" charset="0"/>
              </a:rPr>
              <a:t>Presencia y relevancia creciente de las organizaciones no gubernamentales</a:t>
            </a:r>
          </a:p>
          <a:p>
            <a:pPr marL="342900" lvl="0" indent="-342900" algn="just">
              <a:buFont typeface="+mj-lt"/>
              <a:buAutoNum type="alphaLcPeriod"/>
            </a:pPr>
            <a:r>
              <a:rPr lang="es-EC" sz="1600" i="1" dirty="0" smtClean="0">
                <a:latin typeface="Bookman Old Style" pitchFamily="18" charset="0"/>
                <a:ea typeface="Calibri" pitchFamily="34" charset="0"/>
                <a:cs typeface="Times New Roman" pitchFamily="18" charset="0"/>
              </a:rPr>
              <a:t>Peso del componente axiológico y comunicativo</a:t>
            </a:r>
          </a:p>
          <a:p>
            <a:pPr marL="342900" lvl="0" indent="-342900" algn="just">
              <a:buFont typeface="+mj-lt"/>
              <a:buAutoNum type="alphaLcPeriod"/>
            </a:pPr>
            <a:r>
              <a:rPr lang="es-EC" sz="1600" i="1" dirty="0" smtClean="0">
                <a:latin typeface="Bookman Old Style" pitchFamily="18" charset="0"/>
                <a:ea typeface="Calibri" pitchFamily="34" charset="0"/>
                <a:cs typeface="Times New Roman" pitchFamily="18" charset="0"/>
              </a:rPr>
              <a:t>Necesidad de un forma más integrada de acercarse a la complejidad</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 </a:t>
            </a:r>
            <a:endParaRPr kumimoji="0" lang="es-EC"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Freeform 9"/>
          <p:cNvSpPr>
            <a:spLocks/>
          </p:cNvSpPr>
          <p:nvPr/>
        </p:nvSpPr>
        <p:spPr bwMode="hidden">
          <a:xfrm rot="10541894">
            <a:off x="58937" y="5256807"/>
            <a:ext cx="2484438" cy="1664740"/>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Tree>
    <p:extLst>
      <p:ext uri="{BB962C8B-B14F-4D97-AF65-F5344CB8AC3E}">
        <p14:creationId xmlns:p14="http://schemas.microsoft.com/office/powerpoint/2010/main" val="3194429341"/>
      </p:ext>
    </p:extLst>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descr="fondo-trisquel-naranja.jpg"/>
          <p:cNvPicPr>
            <a:picLocks noChangeAspect="1"/>
          </p:cNvPicPr>
          <p:nvPr/>
        </p:nvPicPr>
        <p:blipFill>
          <a:blip r:embed="rId2" cstate="print">
            <a:lum bright="40000"/>
          </a:blip>
          <a:srcRect b="31775"/>
          <a:stretch>
            <a:fillRect/>
          </a:stretch>
        </p:blipFill>
        <p:spPr>
          <a:xfrm>
            <a:off x="0" y="0"/>
            <a:ext cx="9144000" cy="6858000"/>
          </a:xfrm>
          <a:prstGeom prst="rect">
            <a:avLst/>
          </a:prstGeom>
        </p:spPr>
      </p:pic>
      <p:sp>
        <p:nvSpPr>
          <p:cNvPr id="34821" name="Rectangle 5"/>
          <p:cNvSpPr>
            <a:spLocks noChangeArrowheads="1"/>
          </p:cNvSpPr>
          <p:nvPr/>
        </p:nvSpPr>
        <p:spPr bwMode="auto">
          <a:xfrm>
            <a:off x="0" y="5721122"/>
            <a:ext cx="9144000" cy="865187"/>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endParaRPr lang="it-IT"/>
          </a:p>
        </p:txBody>
      </p:sp>
      <p:sp>
        <p:nvSpPr>
          <p:cNvPr id="21" name="Freeform 9"/>
          <p:cNvSpPr>
            <a:spLocks/>
          </p:cNvSpPr>
          <p:nvPr/>
        </p:nvSpPr>
        <p:spPr bwMode="hidden">
          <a:xfrm rot="9876614">
            <a:off x="65093" y="182144"/>
            <a:ext cx="1615484" cy="1797020"/>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C000"/>
          </a:solidFill>
          <a:ln w="9525">
            <a:noFill/>
            <a:round/>
            <a:headEnd/>
            <a:tailEnd/>
          </a:ln>
        </p:spPr>
        <p:txBody>
          <a:bodyPr rot="10800000"/>
          <a:lstStyle/>
          <a:p>
            <a:pPr>
              <a:defRPr/>
            </a:pPr>
            <a:endParaRPr lang="it-IT" sz="1800">
              <a:latin typeface="Garamond" pitchFamily="18" charset="0"/>
            </a:endParaRPr>
          </a:p>
        </p:txBody>
      </p:sp>
      <p:sp>
        <p:nvSpPr>
          <p:cNvPr id="16" name="Freeform 4"/>
          <p:cNvSpPr>
            <a:spLocks/>
          </p:cNvSpPr>
          <p:nvPr/>
        </p:nvSpPr>
        <p:spPr bwMode="hidden">
          <a:xfrm>
            <a:off x="4116965" y="4821382"/>
            <a:ext cx="4575175" cy="2036618"/>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663300"/>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16385" name="Rectangle 1"/>
          <p:cNvSpPr>
            <a:spLocks noChangeArrowheads="1"/>
          </p:cNvSpPr>
          <p:nvPr/>
        </p:nvSpPr>
        <p:spPr bwMode="auto">
          <a:xfrm>
            <a:off x="872835" y="999972"/>
            <a:ext cx="7819305"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Respuestas estratégicas</a:t>
            </a:r>
          </a:p>
          <a:p>
            <a:pPr marL="0" marR="0" lvl="0" indent="0" algn="just" defTabSz="914400" rtl="0" eaLnBrk="1" fontAlgn="base" latinLnBrk="0" hangingPunct="1">
              <a:lnSpc>
                <a:spcPct val="100000"/>
              </a:lnSpc>
              <a:spcBef>
                <a:spcPct val="0"/>
              </a:spcBef>
              <a:spcAft>
                <a:spcPct val="0"/>
              </a:spcAft>
              <a:buClrTx/>
              <a:buSzTx/>
              <a:buFontTx/>
              <a:buNone/>
              <a:tabLst/>
            </a:pPr>
            <a:r>
              <a:rPr lang="es-EC" sz="1600" i="1" dirty="0" smtClean="0">
                <a:latin typeface="Bookman Old Style" pitchFamily="18" charset="0"/>
                <a:ea typeface="Calibri" pitchFamily="34" charset="0"/>
                <a:cs typeface="Times New Roman" pitchFamily="18" charset="0"/>
              </a:rPr>
              <a:t>Son estrategias a escala mundial que destacan por su prominencia en las agendas de las principales organizaciones internacionales y en los medios globales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Características:</a:t>
            </a:r>
          </a:p>
          <a:p>
            <a:pPr marL="285750" indent="-285750" algn="just">
              <a:buFont typeface="Arial" panose="020B0604020202020204" pitchFamily="34" charset="0"/>
              <a:buChar char="•"/>
            </a:pPr>
            <a:r>
              <a:rPr lang="es-EC" sz="1600" i="1" dirty="0" smtClean="0">
                <a:latin typeface="Bookman Old Style" pitchFamily="18" charset="0"/>
                <a:ea typeface="Calibri" pitchFamily="34" charset="0"/>
                <a:cs typeface="Times New Roman" pitchFamily="18" charset="0"/>
              </a:rPr>
              <a:t>Se dispones menos información de las estrategias que de los problemas</a:t>
            </a:r>
          </a:p>
          <a:p>
            <a:pPr marL="285750" indent="-285750" algn="just">
              <a:buFont typeface="Arial" panose="020B0604020202020204" pitchFamily="34" charset="0"/>
              <a:buChar char="•"/>
            </a:pPr>
            <a:r>
              <a:rPr kumimoji="0" lang="es-EC" sz="160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Se los oculta bajo las rúbricas: acciones, soluciones, campañas, agendas...</a:t>
            </a:r>
          </a:p>
          <a:p>
            <a:pPr marL="285750" indent="-285750" algn="just">
              <a:buFont typeface="Arial" panose="020B0604020202020204" pitchFamily="34" charset="0"/>
              <a:buChar char="•"/>
            </a:pPr>
            <a:r>
              <a:rPr lang="es-EC" sz="1600" i="1" dirty="0" smtClean="0">
                <a:latin typeface="Bookman Old Style" pitchFamily="18" charset="0"/>
                <a:ea typeface="Calibri" pitchFamily="34" charset="0"/>
                <a:cs typeface="Times New Roman" pitchFamily="18" charset="0"/>
              </a:rPr>
              <a:t>Un cierto grado de instrucción y manipulación</a:t>
            </a:r>
          </a:p>
          <a:p>
            <a:pPr marL="285750" indent="-285750" algn="just">
              <a:buFont typeface="Arial" panose="020B0604020202020204" pitchFamily="34" charset="0"/>
              <a:buChar char="•"/>
            </a:pPr>
            <a:r>
              <a:rPr kumimoji="0" lang="es-EC" sz="160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Disparidad,</a:t>
            </a:r>
            <a:r>
              <a:rPr kumimoji="0" lang="es-EC" sz="1600" i="1" u="none" strike="noStrike" cap="none" normalizeH="0" dirty="0" smtClean="0">
                <a:ln>
                  <a:noFill/>
                </a:ln>
                <a:solidFill>
                  <a:schemeClr val="tx1"/>
                </a:solidFill>
                <a:effectLst/>
                <a:latin typeface="Bookman Old Style" pitchFamily="18" charset="0"/>
                <a:ea typeface="Calibri" pitchFamily="34" charset="0"/>
                <a:cs typeface="Times New Roman" pitchFamily="18" charset="0"/>
              </a:rPr>
              <a:t> debido a los puntos de vista, por lo tanto diversidad de estrategias</a:t>
            </a:r>
            <a:endParaRPr kumimoji="0" lang="es-EC" sz="160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 </a:t>
            </a:r>
            <a:endParaRPr kumimoji="0" lang="es-EC"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Freeform 9"/>
          <p:cNvSpPr>
            <a:spLocks/>
          </p:cNvSpPr>
          <p:nvPr/>
        </p:nvSpPr>
        <p:spPr bwMode="hidden">
          <a:xfrm rot="9876614">
            <a:off x="208166" y="265502"/>
            <a:ext cx="2241760" cy="1782704"/>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11" name="Freeform 4"/>
          <p:cNvSpPr>
            <a:spLocks/>
          </p:cNvSpPr>
          <p:nvPr/>
        </p:nvSpPr>
        <p:spPr bwMode="hidden">
          <a:xfrm>
            <a:off x="5415148" y="5272644"/>
            <a:ext cx="3728852" cy="1585356"/>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a:gsLst>
              <a:gs pos="0">
                <a:srgbClr val="FBEAC7"/>
              </a:gs>
              <a:gs pos="17999">
                <a:srgbClr val="FF9900"/>
              </a:gs>
              <a:gs pos="36000">
                <a:srgbClr val="FAC77D"/>
              </a:gs>
              <a:gs pos="61000">
                <a:srgbClr val="FBA97D"/>
              </a:gs>
              <a:gs pos="82001">
                <a:srgbClr val="FBD49C"/>
              </a:gs>
              <a:gs pos="100000">
                <a:srgbClr val="FEE7F2"/>
              </a:gs>
            </a:gsLst>
            <a:lin ang="8100000" scaled="0"/>
          </a:gradFill>
          <a:ln w="9525">
            <a:noFill/>
            <a:round/>
            <a:headEnd/>
            <a:tailEnd/>
          </a:ln>
        </p:spPr>
        <p:txBody>
          <a:bodyPr/>
          <a:lstStyle/>
          <a:p>
            <a:pPr>
              <a:defRPr/>
            </a:pPr>
            <a:endParaRPr lang="it-IT" sz="1800">
              <a:latin typeface="Garamond" pitchFamily="18" charset="0"/>
            </a:endParaRPr>
          </a:p>
        </p:txBody>
      </p:sp>
      <p:sp>
        <p:nvSpPr>
          <p:cNvPr id="13" name="Rectangle 1"/>
          <p:cNvSpPr>
            <a:spLocks noChangeArrowheads="1"/>
          </p:cNvSpPr>
          <p:nvPr/>
        </p:nvSpPr>
        <p:spPr bwMode="auto">
          <a:xfrm>
            <a:off x="872835" y="4153717"/>
            <a:ext cx="7819305" cy="58477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600" u="none" strike="noStrike" cap="none" normalizeH="0" dirty="0" smtClean="0">
                <a:ln>
                  <a:noFill/>
                </a:ln>
                <a:solidFill>
                  <a:schemeClr val="tx1"/>
                </a:solidFill>
                <a:effectLst/>
                <a:latin typeface="Bookman Old Style" pitchFamily="18" charset="0"/>
                <a:ea typeface="Calibri" pitchFamily="34" charset="0"/>
                <a:cs typeface="Times New Roman" pitchFamily="18" charset="0"/>
              </a:rPr>
              <a:t>Un análisis más detallado nos ha permitido apreciar que la comunicación es utilizada de forma reiterada para seis propósitos muy específicos.</a:t>
            </a:r>
            <a:endParaRPr kumimoji="0" lang="es-EC" sz="160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p:txBody>
      </p:sp>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descr="fondo-trisquel-naranja.jpg"/>
          <p:cNvPicPr>
            <a:picLocks noChangeAspect="1"/>
          </p:cNvPicPr>
          <p:nvPr/>
        </p:nvPicPr>
        <p:blipFill>
          <a:blip r:embed="rId2" cstate="print">
            <a:lum bright="20000"/>
          </a:blip>
          <a:srcRect b="31775"/>
          <a:stretch>
            <a:fillRect/>
          </a:stretch>
        </p:blipFill>
        <p:spPr>
          <a:xfrm>
            <a:off x="0" y="0"/>
            <a:ext cx="9144000" cy="6858000"/>
          </a:xfrm>
          <a:prstGeom prst="rect">
            <a:avLst/>
          </a:prstGeom>
        </p:spPr>
      </p:pic>
      <p:sp>
        <p:nvSpPr>
          <p:cNvPr id="21" name="Freeform 9"/>
          <p:cNvSpPr>
            <a:spLocks/>
          </p:cNvSpPr>
          <p:nvPr/>
        </p:nvSpPr>
        <p:spPr bwMode="hidden">
          <a:xfrm rot="9876614">
            <a:off x="140316" y="434042"/>
            <a:ext cx="1750048" cy="1293913"/>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E3E335"/>
          </a:solidFill>
          <a:ln w="9525">
            <a:noFill/>
            <a:round/>
            <a:headEnd/>
            <a:tailEnd/>
          </a:ln>
        </p:spPr>
        <p:txBody>
          <a:bodyPr rot="10800000"/>
          <a:lstStyle/>
          <a:p>
            <a:pPr>
              <a:defRPr/>
            </a:pPr>
            <a:endParaRPr lang="it-IT" sz="1800">
              <a:latin typeface="Garamond" pitchFamily="18" charset="0"/>
            </a:endParaRPr>
          </a:p>
        </p:txBody>
      </p:sp>
      <p:sp>
        <p:nvSpPr>
          <p:cNvPr id="31747" name="Rectangle 3"/>
          <p:cNvSpPr>
            <a:spLocks noChangeArrowheads="1"/>
          </p:cNvSpPr>
          <p:nvPr/>
        </p:nvSpPr>
        <p:spPr bwMode="auto">
          <a:xfrm>
            <a:off x="0" y="5604311"/>
            <a:ext cx="9144000" cy="865188"/>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pPr algn="ctr"/>
            <a:endParaRPr lang="it-IT" sz="1800"/>
          </a:p>
        </p:txBody>
      </p:sp>
      <p:sp>
        <p:nvSpPr>
          <p:cNvPr id="13" name="Freeform 9"/>
          <p:cNvSpPr>
            <a:spLocks/>
          </p:cNvSpPr>
          <p:nvPr/>
        </p:nvSpPr>
        <p:spPr bwMode="hidden">
          <a:xfrm rot="9876614">
            <a:off x="171521" y="79429"/>
            <a:ext cx="1881544" cy="154684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2" name="Freeform 9"/>
          <p:cNvSpPr>
            <a:spLocks/>
          </p:cNvSpPr>
          <p:nvPr/>
        </p:nvSpPr>
        <p:spPr bwMode="hidden">
          <a:xfrm rot="2670791">
            <a:off x="7429111" y="4289485"/>
            <a:ext cx="1600980" cy="2148170"/>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9900"/>
          </a:solidFill>
          <a:ln w="9525">
            <a:noFill/>
            <a:round/>
            <a:headEnd/>
            <a:tailEnd/>
          </a:ln>
        </p:spPr>
        <p:txBody>
          <a:bodyPr rot="10800000" vert="eaVert"/>
          <a:lstStyle/>
          <a:p>
            <a:pPr>
              <a:defRPr/>
            </a:pPr>
            <a:endParaRPr lang="it-IT" sz="1800">
              <a:latin typeface="Garamond" pitchFamily="18" charset="0"/>
            </a:endParaRPr>
          </a:p>
        </p:txBody>
      </p:sp>
      <p:sp>
        <p:nvSpPr>
          <p:cNvPr id="14" name="Freeform 9"/>
          <p:cNvSpPr>
            <a:spLocks/>
          </p:cNvSpPr>
          <p:nvPr/>
        </p:nvSpPr>
        <p:spPr bwMode="hidden">
          <a:xfrm rot="4114386">
            <a:off x="7341605" y="4949591"/>
            <a:ext cx="1748415" cy="1976614"/>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66FF33"/>
          </a:solidFill>
          <a:ln w="9525">
            <a:noFill/>
            <a:round/>
            <a:headEnd/>
            <a:tailEnd/>
          </a:ln>
        </p:spPr>
        <p:txBody>
          <a:bodyPr rot="10800000" vert="eaVert"/>
          <a:lstStyle/>
          <a:p>
            <a:pPr>
              <a:defRPr/>
            </a:pPr>
            <a:endParaRPr lang="it-IT" sz="1800">
              <a:latin typeface="Garamond" pitchFamily="18" charset="0"/>
            </a:endParaRPr>
          </a:p>
        </p:txBody>
      </p:sp>
      <p:sp>
        <p:nvSpPr>
          <p:cNvPr id="14337" name="Rectangle 1"/>
          <p:cNvSpPr>
            <a:spLocks noChangeArrowheads="1"/>
          </p:cNvSpPr>
          <p:nvPr/>
        </p:nvSpPr>
        <p:spPr bwMode="auto">
          <a:xfrm>
            <a:off x="853450" y="1280717"/>
            <a:ext cx="7707085"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600" b="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Seis estrategias comunicativas para afrontar</a:t>
            </a:r>
            <a:r>
              <a:rPr kumimoji="0" lang="es-EC" sz="1600" b="1" u="none" strike="noStrike" cap="none" normalizeH="0" dirty="0" smtClean="0">
                <a:ln>
                  <a:noFill/>
                </a:ln>
                <a:solidFill>
                  <a:schemeClr val="tx1"/>
                </a:solidFill>
                <a:effectLst/>
                <a:latin typeface="Bookman Old Style" pitchFamily="18" charset="0"/>
                <a:ea typeface="Calibri" pitchFamily="34" charset="0"/>
                <a:cs typeface="Times New Roman" pitchFamily="18" charset="0"/>
              </a:rPr>
              <a:t> los grandes retos del siglo XXI</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C" sz="1600" b="1" u="none" strike="noStrike" cap="none" normalizeH="0" dirty="0" smtClean="0">
              <a:ln>
                <a:noFill/>
              </a:ln>
              <a:solidFill>
                <a:schemeClr val="tx1"/>
              </a:solidFill>
              <a:effectLst/>
              <a:latin typeface="Bookman Old Style"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C" sz="1600" b="1" u="none" strike="noStrike" cap="none" normalizeH="0" dirty="0" smtClean="0">
              <a:ln>
                <a:noFill/>
              </a:ln>
              <a:solidFill>
                <a:schemeClr val="tx1"/>
              </a:solidFill>
              <a:effectLst/>
              <a:latin typeface="Bookman Old Style" pitchFamily="18" charset="0"/>
              <a:ea typeface="Calibri" pitchFamily="34" charset="0"/>
              <a:cs typeface="Times New Roman" pitchFamily="18" charset="0"/>
            </a:endParaRPr>
          </a:p>
          <a:p>
            <a:pPr marL="800100" lvl="1" indent="-342900" algn="just">
              <a:buFont typeface="+mj-lt"/>
              <a:buAutoNum type="arabicPeriod"/>
            </a:pPr>
            <a:r>
              <a:rPr lang="es-EC" sz="1600" i="0" baseline="0" dirty="0" smtClean="0">
                <a:latin typeface="Bookman Old Style" pitchFamily="18" charset="0"/>
                <a:cs typeface="Times New Roman" pitchFamily="18" charset="0"/>
              </a:rPr>
              <a:t>Pasar</a:t>
            </a:r>
            <a:r>
              <a:rPr lang="es-EC" sz="1600" i="0" dirty="0" smtClean="0">
                <a:latin typeface="Bookman Old Style" pitchFamily="18" charset="0"/>
                <a:cs typeface="Times New Roman" pitchFamily="18" charset="0"/>
              </a:rPr>
              <a:t> el mensaje dentro de los propios actores estratégicos( políticos, burócratas...) a través de reuniones, acuerdos, cumbres y declaraciones...)</a:t>
            </a:r>
          </a:p>
          <a:p>
            <a:pPr marL="800100" lvl="1" indent="-342900" algn="just">
              <a:buFont typeface="+mj-lt"/>
              <a:buAutoNum type="arabicPeriod"/>
            </a:pPr>
            <a:r>
              <a:rPr kumimoji="0" lang="es-EC" sz="1600" u="none" strike="noStrike" cap="none" normalizeH="0" baseline="0" dirty="0" smtClean="0">
                <a:ln>
                  <a:noFill/>
                </a:ln>
                <a:solidFill>
                  <a:schemeClr val="tx1"/>
                </a:solidFill>
                <a:effectLst/>
                <a:latin typeface="Bookman Old Style" pitchFamily="18" charset="0"/>
                <a:cs typeface="Times New Roman" pitchFamily="18" charset="0"/>
              </a:rPr>
              <a:t>Crear</a:t>
            </a:r>
            <a:r>
              <a:rPr kumimoji="0" lang="es-EC" sz="1600" u="none" strike="noStrike" cap="none" normalizeH="0" dirty="0" smtClean="0">
                <a:ln>
                  <a:noFill/>
                </a:ln>
                <a:solidFill>
                  <a:schemeClr val="tx1"/>
                </a:solidFill>
                <a:effectLst/>
                <a:latin typeface="Bookman Old Style" pitchFamily="18" charset="0"/>
                <a:cs typeface="Times New Roman" pitchFamily="18" charset="0"/>
              </a:rPr>
              <a:t> una visión común y articulada del problema</a:t>
            </a:r>
          </a:p>
          <a:p>
            <a:pPr marL="800100" lvl="1" indent="-342900" algn="just">
              <a:buFont typeface="+mj-lt"/>
              <a:buAutoNum type="arabicPeriod"/>
            </a:pPr>
            <a:r>
              <a:rPr lang="es-EC" sz="1600" i="0" baseline="0" dirty="0" smtClean="0">
                <a:latin typeface="Bookman Old Style" pitchFamily="18" charset="0"/>
                <a:cs typeface="Times New Roman" pitchFamily="18" charset="0"/>
              </a:rPr>
              <a:t>Crear</a:t>
            </a:r>
            <a:r>
              <a:rPr lang="es-EC" sz="1600" i="0" dirty="0" smtClean="0">
                <a:latin typeface="Bookman Old Style" pitchFamily="18" charset="0"/>
                <a:cs typeface="Times New Roman" pitchFamily="18" charset="0"/>
              </a:rPr>
              <a:t> acuerdos de cooperación entre grupos, países investigadores</a:t>
            </a:r>
          </a:p>
          <a:p>
            <a:pPr marL="800100" lvl="1" indent="-342900" algn="just">
              <a:buFont typeface="+mj-lt"/>
              <a:buAutoNum type="arabicPeriod"/>
            </a:pPr>
            <a:r>
              <a:rPr kumimoji="0" lang="es-EC" sz="1600" u="none" strike="noStrike" cap="none" normalizeH="0" baseline="0" dirty="0" smtClean="0">
                <a:ln>
                  <a:noFill/>
                </a:ln>
                <a:solidFill>
                  <a:schemeClr val="tx1"/>
                </a:solidFill>
                <a:effectLst/>
                <a:latin typeface="Bookman Old Style" pitchFamily="18" charset="0"/>
                <a:cs typeface="Times New Roman" pitchFamily="18" charset="0"/>
              </a:rPr>
              <a:t>Sensibilizar</a:t>
            </a:r>
            <a:r>
              <a:rPr kumimoji="0" lang="es-EC" sz="1600" u="none" strike="noStrike" cap="none" normalizeH="0" dirty="0" smtClean="0">
                <a:ln>
                  <a:noFill/>
                </a:ln>
                <a:solidFill>
                  <a:schemeClr val="tx1"/>
                </a:solidFill>
                <a:effectLst/>
                <a:latin typeface="Bookman Old Style" pitchFamily="18" charset="0"/>
                <a:cs typeface="Times New Roman" pitchFamily="18" charset="0"/>
              </a:rPr>
              <a:t> a la opinión pública, a través de campañas de concienciación</a:t>
            </a:r>
          </a:p>
          <a:p>
            <a:pPr marL="800100" lvl="1" indent="-342900" algn="just">
              <a:buFont typeface="+mj-lt"/>
              <a:buAutoNum type="arabicPeriod"/>
            </a:pPr>
            <a:r>
              <a:rPr lang="es-EC" sz="1600" i="0" baseline="0" dirty="0" smtClean="0">
                <a:latin typeface="Bookman Old Style" pitchFamily="18" charset="0"/>
                <a:cs typeface="Times New Roman" pitchFamily="18" charset="0"/>
              </a:rPr>
              <a:t>Educara</a:t>
            </a:r>
            <a:r>
              <a:rPr lang="es-EC" sz="1600" i="0" dirty="0" smtClean="0">
                <a:latin typeface="Bookman Old Style" pitchFamily="18" charset="0"/>
                <a:cs typeface="Times New Roman" pitchFamily="18" charset="0"/>
              </a:rPr>
              <a:t> a los jóvenes en edad escolar mediante programas y redes</a:t>
            </a:r>
          </a:p>
          <a:p>
            <a:pPr marL="800100" lvl="1" indent="-342900" algn="just">
              <a:buFont typeface="+mj-lt"/>
              <a:buAutoNum type="arabicPeriod"/>
            </a:pPr>
            <a:r>
              <a:rPr lang="es-EC" sz="1600" dirty="0" smtClean="0">
                <a:latin typeface="Bookman Old Style" pitchFamily="18" charset="0"/>
                <a:cs typeface="Times New Roman" pitchFamily="18" charset="0"/>
              </a:rPr>
              <a:t>Transferencia de la información, entre profesionales, científicos e investigadores, mediante banco de datos, redes informáticas, publicaciones y congresos.</a:t>
            </a:r>
            <a:endParaRPr lang="es-EC" sz="1600" i="0" dirty="0" smtClean="0">
              <a:latin typeface="Bookman Old Style" pitchFamily="18" charset="0"/>
              <a:cs typeface="Times New Roman" pitchFamily="18" charset="0"/>
            </a:endParaRPr>
          </a:p>
        </p:txBody>
      </p:sp>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descr="fondo-trisquel-naranja.jpg"/>
          <p:cNvPicPr>
            <a:picLocks noChangeAspect="1"/>
          </p:cNvPicPr>
          <p:nvPr/>
        </p:nvPicPr>
        <p:blipFill>
          <a:blip r:embed="rId2" cstate="print"/>
          <a:srcRect b="31775"/>
          <a:stretch>
            <a:fillRect/>
          </a:stretch>
        </p:blipFill>
        <p:spPr>
          <a:xfrm>
            <a:off x="0" y="0"/>
            <a:ext cx="9144000" cy="6858000"/>
          </a:xfrm>
          <a:prstGeom prst="rect">
            <a:avLst/>
          </a:prstGeom>
        </p:spPr>
      </p:pic>
      <p:sp>
        <p:nvSpPr>
          <p:cNvPr id="30723" name="Rectangle 15"/>
          <p:cNvSpPr>
            <a:spLocks noChangeArrowheads="1"/>
          </p:cNvSpPr>
          <p:nvPr/>
        </p:nvSpPr>
        <p:spPr bwMode="auto">
          <a:xfrm rot="20989354">
            <a:off x="1045713" y="766643"/>
            <a:ext cx="7180048" cy="5252925"/>
          </a:xfrm>
          <a:prstGeom prst="rect">
            <a:avLst/>
          </a:prstGeom>
          <a:gradFill rotWithShape="1">
            <a:gsLst>
              <a:gs pos="0">
                <a:schemeClr val="bg1">
                  <a:alpha val="29999"/>
                </a:schemeClr>
              </a:gs>
              <a:gs pos="100000">
                <a:schemeClr val="bg1">
                  <a:alpha val="32001"/>
                </a:schemeClr>
              </a:gs>
            </a:gsLst>
            <a:lin ang="5400000" scaled="1"/>
          </a:gradFill>
          <a:ln w="9525">
            <a:solidFill>
              <a:schemeClr val="bg1"/>
            </a:solidFill>
            <a:miter lim="800000"/>
            <a:headEnd/>
            <a:tailEnd/>
          </a:ln>
        </p:spPr>
        <p:txBody>
          <a:bodyPr anchor="ctr"/>
          <a:lstStyle/>
          <a:p>
            <a:pPr algn="ctr"/>
            <a:r>
              <a:rPr lang="it-IT" sz="2400" b="1" u="sng">
                <a:solidFill>
                  <a:schemeClr val="tx2"/>
                </a:solidFill>
                <a:latin typeface="Arial Narrow" pitchFamily="34" charset="0"/>
              </a:rPr>
              <a:t/>
            </a:r>
            <a:br>
              <a:rPr lang="it-IT" sz="2400" b="1" u="sng">
                <a:solidFill>
                  <a:schemeClr val="tx2"/>
                </a:solidFill>
                <a:latin typeface="Arial Narrow" pitchFamily="34" charset="0"/>
              </a:rPr>
            </a:br>
            <a:endParaRPr lang="it-IT" sz="3600"/>
          </a:p>
        </p:txBody>
      </p:sp>
      <p:sp>
        <p:nvSpPr>
          <p:cNvPr id="30725" name="Rectangle 2"/>
          <p:cNvSpPr>
            <a:spLocks noChangeArrowheads="1"/>
          </p:cNvSpPr>
          <p:nvPr/>
        </p:nvSpPr>
        <p:spPr bwMode="auto">
          <a:xfrm rot="10800000">
            <a:off x="899964" y="347935"/>
            <a:ext cx="6855649" cy="5201391"/>
          </a:xfrm>
          <a:prstGeom prst="rect">
            <a:avLst/>
          </a:prstGeom>
          <a:gradFill flip="none" rotWithShape="1">
            <a:gsLst>
              <a:gs pos="31000">
                <a:srgbClr val="FFFF99"/>
              </a:gs>
              <a:gs pos="0">
                <a:srgbClr val="FFFF99">
                  <a:alpha val="57000"/>
                </a:srgbClr>
              </a:gs>
              <a:gs pos="0">
                <a:srgbClr val="FFFFCC"/>
              </a:gs>
              <a:gs pos="0">
                <a:srgbClr val="FFFF99"/>
              </a:gs>
              <a:gs pos="61000">
                <a:schemeClr val="bg1"/>
              </a:gs>
            </a:gsLst>
            <a:lin ang="2700000" scaled="1"/>
            <a:tileRect/>
          </a:gradFill>
          <a:ln w="9525">
            <a:noFill/>
            <a:miter lim="800000"/>
            <a:headEnd/>
            <a:tailEnd/>
          </a:ln>
        </p:spPr>
        <p:txBody>
          <a:bodyPr wrap="none" anchor="ctr"/>
          <a:lstStyle/>
          <a:p>
            <a:pPr algn="ctr"/>
            <a:r>
              <a:rPr lang="it-IT" sz="2400">
                <a:latin typeface="Times New Roman" pitchFamily="18" charset="0"/>
              </a:rPr>
              <a:t> </a:t>
            </a:r>
          </a:p>
        </p:txBody>
      </p:sp>
      <p:sp>
        <p:nvSpPr>
          <p:cNvPr id="21" name="Freeform 9"/>
          <p:cNvSpPr>
            <a:spLocks/>
          </p:cNvSpPr>
          <p:nvPr/>
        </p:nvSpPr>
        <p:spPr bwMode="hidden">
          <a:xfrm rot="9592987">
            <a:off x="102792" y="3739877"/>
            <a:ext cx="1087228" cy="2702623"/>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9" name="Rectangle 3"/>
          <p:cNvSpPr>
            <a:spLocks noChangeArrowheads="1"/>
          </p:cNvSpPr>
          <p:nvPr/>
        </p:nvSpPr>
        <p:spPr bwMode="auto">
          <a:xfrm rot="10800000">
            <a:off x="0" y="5890160"/>
            <a:ext cx="9144000" cy="781217"/>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pPr algn="ctr"/>
            <a:endParaRPr lang="it-IT" sz="1800"/>
          </a:p>
        </p:txBody>
      </p:sp>
      <p:sp>
        <p:nvSpPr>
          <p:cNvPr id="11" name="Freeform 9"/>
          <p:cNvSpPr>
            <a:spLocks/>
          </p:cNvSpPr>
          <p:nvPr/>
        </p:nvSpPr>
        <p:spPr bwMode="hidden">
          <a:xfrm rot="4386986">
            <a:off x="7190920" y="77557"/>
            <a:ext cx="2016175" cy="1718183"/>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9900"/>
          </a:solidFill>
          <a:ln w="9525">
            <a:noFill/>
            <a:round/>
            <a:headEnd/>
            <a:tailEnd/>
          </a:ln>
        </p:spPr>
        <p:txBody>
          <a:bodyPr rot="10800000" vert="eaVert"/>
          <a:lstStyle/>
          <a:p>
            <a:pPr>
              <a:defRPr/>
            </a:pPr>
            <a:endParaRPr lang="it-IT" sz="1800">
              <a:latin typeface="Garamond" pitchFamily="18" charset="0"/>
            </a:endParaRPr>
          </a:p>
        </p:txBody>
      </p:sp>
      <p:sp>
        <p:nvSpPr>
          <p:cNvPr id="13313" name="Rectangle 1"/>
          <p:cNvSpPr>
            <a:spLocks noChangeArrowheads="1"/>
          </p:cNvSpPr>
          <p:nvPr/>
        </p:nvSpPr>
        <p:spPr bwMode="auto">
          <a:xfrm>
            <a:off x="999200" y="907824"/>
            <a:ext cx="629503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65750" marR="0" lvl="0" indent="-2857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En la estrategia “Advocating culture of tolerance”</a:t>
            </a:r>
          </a:p>
          <a:p>
            <a:pPr marL="180000" marR="0" lvl="0" indent="0" algn="ctr" defTabSz="914400" rtl="0" eaLnBrk="1" fontAlgn="base" latinLnBrk="0" hangingPunct="1">
              <a:lnSpc>
                <a:spcPct val="100000"/>
              </a:lnSpc>
              <a:spcBef>
                <a:spcPct val="0"/>
              </a:spcBef>
              <a:spcAft>
                <a:spcPct val="0"/>
              </a:spcAft>
              <a:buClrTx/>
              <a:buSzTx/>
              <a:buFontTx/>
              <a:buNone/>
              <a:tabLst/>
            </a:pPr>
            <a:r>
              <a:rPr lang="es-EC" sz="1600" i="1" dirty="0" smtClean="0">
                <a:latin typeface="Bookman Old Style" pitchFamily="18" charset="0"/>
                <a:cs typeface="Times New Roman" pitchFamily="18" charset="0"/>
              </a:rPr>
              <a:t>Programa convencional de relaciones publicas internacionales – Comunicación externa muy relevante</a:t>
            </a:r>
          </a:p>
          <a:p>
            <a:pPr marL="180000" marR="0" lvl="0" indent="0" algn="ctr" defTabSz="914400" rtl="0" eaLnBrk="1" fontAlgn="base" latinLnBrk="0" hangingPunct="1">
              <a:lnSpc>
                <a:spcPct val="100000"/>
              </a:lnSpc>
              <a:spcBef>
                <a:spcPct val="0"/>
              </a:spcBef>
              <a:spcAft>
                <a:spcPct val="0"/>
              </a:spcAft>
              <a:buClrTx/>
              <a:buSzTx/>
              <a:buFontTx/>
              <a:buNone/>
              <a:tabLst/>
            </a:pPr>
            <a:endParaRPr lang="es-EC" sz="1600" dirty="0" smtClean="0">
              <a:latin typeface="Bookman Old Style" pitchFamily="18" charset="0"/>
              <a:cs typeface="Times New Roman" pitchFamily="18" charset="0"/>
            </a:endParaRPr>
          </a:p>
          <a:p>
            <a:pPr marL="465750" marR="0" lvl="0" indent="-2857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EC" sz="1600" b="1" i="0" u="none" strike="noStrike" cap="none" normalizeH="0" baseline="0" dirty="0" smtClean="0">
                <a:ln>
                  <a:noFill/>
                </a:ln>
                <a:solidFill>
                  <a:schemeClr val="tx1"/>
                </a:solidFill>
                <a:effectLst/>
                <a:latin typeface="Bookman Old Style" pitchFamily="18" charset="0"/>
                <a:cs typeface="Times New Roman" pitchFamily="18" charset="0"/>
              </a:rPr>
              <a:t>Estrategia</a:t>
            </a:r>
            <a:r>
              <a:rPr kumimoji="0" lang="es-EC" sz="1600" b="1" i="0" u="none" strike="noStrike" cap="none" normalizeH="0" dirty="0" smtClean="0">
                <a:ln>
                  <a:noFill/>
                </a:ln>
                <a:solidFill>
                  <a:schemeClr val="tx1"/>
                </a:solidFill>
                <a:effectLst/>
                <a:latin typeface="Bookman Old Style" pitchFamily="18" charset="0"/>
                <a:cs typeface="Times New Roman" pitchFamily="18" charset="0"/>
              </a:rPr>
              <a:t> “Creating Global Sustainbility”</a:t>
            </a:r>
          </a:p>
          <a:p>
            <a:pPr marL="180000" marR="0" lvl="0" indent="0" algn="ctr" defTabSz="914400" rtl="0" eaLnBrk="1" fontAlgn="base" latinLnBrk="0" hangingPunct="1">
              <a:lnSpc>
                <a:spcPct val="100000"/>
              </a:lnSpc>
              <a:spcBef>
                <a:spcPct val="0"/>
              </a:spcBef>
              <a:spcAft>
                <a:spcPct val="0"/>
              </a:spcAft>
              <a:buClrTx/>
              <a:buSzTx/>
              <a:buFontTx/>
              <a:buNone/>
              <a:tabLst/>
            </a:pPr>
            <a:r>
              <a:rPr lang="es-EC" sz="1600" i="1" baseline="0" dirty="0" smtClean="0">
                <a:latin typeface="Bookman Old Style" pitchFamily="18" charset="0"/>
                <a:cs typeface="Times New Roman" pitchFamily="18" charset="0"/>
              </a:rPr>
              <a:t>Orienta promueve el desarrollo sostenible del entorno – Comunicación interna fundamental</a:t>
            </a:r>
            <a:endParaRPr kumimoji="0" lang="es-EC" sz="1600" b="0" i="1" u="none" strike="noStrike" cap="none" normalizeH="0" baseline="0" dirty="0" smtClean="0">
              <a:ln>
                <a:noFill/>
              </a:ln>
              <a:solidFill>
                <a:schemeClr val="tx1"/>
              </a:solidFill>
              <a:effectLst/>
              <a:latin typeface="Arial" pitchFamily="34" charset="0"/>
              <a:cs typeface="Arial" pitchFamily="34" charset="0"/>
            </a:endParaRPr>
          </a:p>
        </p:txBody>
      </p:sp>
      <p:sp>
        <p:nvSpPr>
          <p:cNvPr id="2" name="Freeform 9"/>
          <p:cNvSpPr>
            <a:spLocks/>
          </p:cNvSpPr>
          <p:nvPr/>
        </p:nvSpPr>
        <p:spPr bwMode="hidden">
          <a:xfrm rot="4241917">
            <a:off x="7563790" y="-126827"/>
            <a:ext cx="1383160" cy="155234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vert="eaVert"/>
          <a:lstStyle/>
          <a:p>
            <a:pPr>
              <a:defRPr/>
            </a:pPr>
            <a:endParaRPr lang="it-IT" sz="1800">
              <a:latin typeface="Garamond" pitchFamily="18" charset="0"/>
            </a:endParaRPr>
          </a:p>
        </p:txBody>
      </p:sp>
      <p:sp>
        <p:nvSpPr>
          <p:cNvPr id="13" name="Rectangle 1"/>
          <p:cNvSpPr>
            <a:spLocks noChangeArrowheads="1"/>
          </p:cNvSpPr>
          <p:nvPr/>
        </p:nvSpPr>
        <p:spPr bwMode="auto">
          <a:xfrm>
            <a:off x="999200" y="3551242"/>
            <a:ext cx="629503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80000" marR="0" lvl="0" algn="just" defTabSz="914400" rtl="0" eaLnBrk="1" fontAlgn="base" latinLnBrk="0" hangingPunct="1">
              <a:lnSpc>
                <a:spcPct val="100000"/>
              </a:lnSpc>
              <a:spcBef>
                <a:spcPct val="0"/>
              </a:spcBef>
              <a:spcAft>
                <a:spcPct val="0"/>
              </a:spcAft>
              <a:buClrTx/>
              <a:buSzTx/>
              <a:tabLst/>
            </a:pPr>
            <a:r>
              <a:rPr kumimoji="0" lang="es-EC" sz="1600" b="1" u="none" strike="noStrike" cap="none" normalizeH="0" baseline="0" dirty="0" smtClean="0">
                <a:ln>
                  <a:noFill/>
                </a:ln>
                <a:solidFill>
                  <a:schemeClr val="tx1"/>
                </a:solidFill>
                <a:effectLst/>
                <a:latin typeface="Arial" pitchFamily="34" charset="0"/>
                <a:cs typeface="Arial" pitchFamily="34" charset="0"/>
              </a:rPr>
              <a:t>CONCLUSIÓN:</a:t>
            </a:r>
            <a:r>
              <a:rPr kumimoji="0" lang="es-EC" sz="1600" b="1" u="none" strike="noStrike" cap="none" normalizeH="0" dirty="0" smtClean="0">
                <a:ln>
                  <a:noFill/>
                </a:ln>
                <a:solidFill>
                  <a:schemeClr val="tx1"/>
                </a:solidFill>
                <a:effectLst/>
                <a:latin typeface="Arial" pitchFamily="34" charset="0"/>
                <a:cs typeface="Arial" pitchFamily="34" charset="0"/>
              </a:rPr>
              <a:t> </a:t>
            </a:r>
            <a:r>
              <a:rPr kumimoji="0" lang="es-EC" sz="1600" b="0" i="1" u="none" strike="noStrike" cap="none" normalizeH="0" dirty="0" smtClean="0">
                <a:ln>
                  <a:noFill/>
                </a:ln>
                <a:solidFill>
                  <a:schemeClr val="tx1"/>
                </a:solidFill>
                <a:effectLst/>
                <a:latin typeface="Arial" pitchFamily="34" charset="0"/>
                <a:cs typeface="Arial" pitchFamily="34" charset="0"/>
              </a:rPr>
              <a:t>La comunicación es un componente estratégico relevante, aunque su peso relativo difiera unas estrategias de otras a la hora de intentar solucionar los grandes retos mundiales.</a:t>
            </a:r>
            <a:endParaRPr kumimoji="0" lang="es-EC" sz="1600" b="0" i="1"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descr="fondo-trisquel-naranja.jpg"/>
          <p:cNvPicPr>
            <a:picLocks noChangeAspect="1"/>
          </p:cNvPicPr>
          <p:nvPr/>
        </p:nvPicPr>
        <p:blipFill>
          <a:blip r:embed="rId2" cstate="print">
            <a:lum bright="40000"/>
          </a:blip>
          <a:srcRect b="31775"/>
          <a:stretch>
            <a:fillRect/>
          </a:stretch>
        </p:blipFill>
        <p:spPr>
          <a:xfrm>
            <a:off x="0" y="0"/>
            <a:ext cx="9144000" cy="6858000"/>
          </a:xfrm>
          <a:prstGeom prst="rect">
            <a:avLst/>
          </a:prstGeom>
        </p:spPr>
      </p:pic>
      <p:sp>
        <p:nvSpPr>
          <p:cNvPr id="64520" name="Rectangle 8"/>
          <p:cNvSpPr>
            <a:spLocks noChangeArrowheads="1"/>
          </p:cNvSpPr>
          <p:nvPr/>
        </p:nvSpPr>
        <p:spPr bwMode="auto">
          <a:xfrm>
            <a:off x="0" y="5783283"/>
            <a:ext cx="9144000" cy="821687"/>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endParaRPr lang="it-IT"/>
          </a:p>
        </p:txBody>
      </p:sp>
      <p:sp>
        <p:nvSpPr>
          <p:cNvPr id="1025" name="Rectangle 1"/>
          <p:cNvSpPr>
            <a:spLocks noChangeArrowheads="1"/>
          </p:cNvSpPr>
          <p:nvPr/>
        </p:nvSpPr>
        <p:spPr bwMode="auto">
          <a:xfrm>
            <a:off x="1003715" y="1284823"/>
            <a:ext cx="763113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76000" marR="0" lvl="0" indent="0" algn="just" defTabSz="914400" rtl="0" eaLnBrk="0" fontAlgn="base" latinLnBrk="0" hangingPunct="0">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2.- Conflictos normativos a las modernas sociedades pluralistas</a:t>
            </a:r>
          </a:p>
          <a:p>
            <a:pPr marL="576000" marR="0" lvl="0" indent="0" algn="just" defTabSz="914400" rtl="0" eaLnBrk="0" fontAlgn="base" latinLnBrk="0" hangingPunct="0">
              <a:spcBef>
                <a:spcPct val="0"/>
              </a:spcBef>
              <a:spcAft>
                <a:spcPct val="0"/>
              </a:spcAft>
              <a:buClrTx/>
              <a:buSzTx/>
              <a:buFontTx/>
              <a:buNone/>
              <a:tabLst/>
            </a:pPr>
            <a:r>
              <a:rPr lang="es-EC" sz="1600" b="1" dirty="0" smtClean="0">
                <a:latin typeface="Bookman Old Style" pitchFamily="18" charset="0"/>
                <a:ea typeface="Calibri" pitchFamily="34" charset="0"/>
                <a:cs typeface="Times New Roman" pitchFamily="18" charset="0"/>
              </a:rPr>
              <a:t>RESPUESTAS ESTRATÉGICAS</a:t>
            </a:r>
            <a:endPar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576000" marR="0" lvl="0" indent="0" algn="just" defTabSz="914400" rtl="0" eaLnBrk="0" fontAlgn="base" latinLnBrk="0" hangingPunct="0">
              <a:spcBef>
                <a:spcPct val="0"/>
              </a:spcBef>
              <a:spcAft>
                <a:spcPct val="0"/>
              </a:spcAft>
              <a:buClrTx/>
              <a:buSzTx/>
              <a:buFontTx/>
              <a:buNone/>
              <a:tabLst/>
            </a:pPr>
            <a:endParaRPr lang="es-EC" sz="1600" dirty="0" smtClean="0">
              <a:latin typeface="Bookman Old Style" pitchFamily="18" charset="0"/>
              <a:ea typeface="Calibri" pitchFamily="34" charset="0"/>
              <a:cs typeface="Times New Roman" pitchFamily="18" charset="0"/>
            </a:endParaRPr>
          </a:p>
          <a:p>
            <a:pPr marL="576000" marR="0" lvl="0" indent="0" algn="just" defTabSz="914400" rtl="0" eaLnBrk="0" fontAlgn="base" latinLnBrk="0" hangingPunct="0">
              <a:spcBef>
                <a:spcPct val="0"/>
              </a:spcBef>
              <a:spcAft>
                <a:spcPct val="0"/>
              </a:spcAft>
              <a:buClrTx/>
              <a:buSzTx/>
              <a:buFontTx/>
              <a:buNone/>
              <a:tabLst/>
            </a:pPr>
            <a:r>
              <a:rPr lang="es-EC" sz="1600" dirty="0" smtClean="0">
                <a:latin typeface="Bookman Old Style" pitchFamily="18" charset="0"/>
                <a:ea typeface="Calibri" pitchFamily="34" charset="0"/>
                <a:cs typeface="Times New Roman" pitchFamily="18" charset="0"/>
              </a:rPr>
              <a:t>En la actualidad dos son las causas de esta conflictividad,: el choque de culturas y normas, y la competencia por la economía y el mercado</a:t>
            </a:r>
            <a:endParaRPr kumimoji="0" lang="es-EC" sz="1600" b="1"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p:txBody>
      </p:sp>
      <p:sp>
        <p:nvSpPr>
          <p:cNvPr id="2" name="Freeform 4"/>
          <p:cNvSpPr>
            <a:spLocks/>
          </p:cNvSpPr>
          <p:nvPr/>
        </p:nvSpPr>
        <p:spPr bwMode="hidden">
          <a:xfrm>
            <a:off x="6899564" y="5320145"/>
            <a:ext cx="1991268" cy="1356077"/>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16" name="Freeform 4"/>
          <p:cNvSpPr>
            <a:spLocks/>
          </p:cNvSpPr>
          <p:nvPr/>
        </p:nvSpPr>
        <p:spPr bwMode="hidden">
          <a:xfrm>
            <a:off x="7457704" y="5213267"/>
            <a:ext cx="1686295" cy="1644733"/>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11" name="Rectangle 1"/>
          <p:cNvSpPr>
            <a:spLocks noChangeArrowheads="1"/>
          </p:cNvSpPr>
          <p:nvPr/>
        </p:nvSpPr>
        <p:spPr bwMode="auto">
          <a:xfrm>
            <a:off x="509146" y="3287831"/>
            <a:ext cx="8125707"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CONFLICTOS NORMATIVOS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C"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285750" marR="0" lvl="0" indent="-285750" algn="just" defTabSz="914400" rtl="0" eaLnBrk="1" fontAlgn="base" latinLnBrk="0" hangingPunct="1">
              <a:lnSpc>
                <a:spcPct val="150000"/>
              </a:lnSpc>
              <a:spcBef>
                <a:spcPct val="0"/>
              </a:spcBef>
              <a:spcAft>
                <a:spcPct val="0"/>
              </a:spcAft>
              <a:buClrTx/>
              <a:buSzTx/>
              <a:buFont typeface="Arial" panose="020B0604020202020204" pitchFamily="34" charset="0"/>
              <a:buChar char="•"/>
              <a:tabLst/>
            </a:pPr>
            <a:r>
              <a:rPr lang="es-EC" sz="1600" dirty="0" smtClean="0">
                <a:latin typeface="Bookman Old Style" pitchFamily="18" charset="0"/>
                <a:cs typeface="Times New Roman" pitchFamily="18" charset="0"/>
              </a:rPr>
              <a:t>Polarizan en torno a las reglas que rigen la vida social</a:t>
            </a:r>
          </a:p>
          <a:p>
            <a:pPr marL="285750" marR="0" lvl="0" indent="-285750" algn="just" defTabSz="914400" rtl="0" eaLnBrk="1" fontAlgn="base" latinLnBrk="0" hangingPunct="1">
              <a:lnSpc>
                <a:spcPct val="150000"/>
              </a:lnSpc>
              <a:spcBef>
                <a:spcPct val="0"/>
              </a:spcBef>
              <a:spcAft>
                <a:spcPct val="0"/>
              </a:spcAft>
              <a:buClrTx/>
              <a:buSzTx/>
              <a:buFont typeface="Arial" panose="020B0604020202020204" pitchFamily="34" charset="0"/>
              <a:buChar char="•"/>
              <a:tabLst/>
            </a:pPr>
            <a:r>
              <a:rPr kumimoji="0" lang="es-EC" sz="1600" b="0" u="none" strike="noStrike" cap="none" normalizeH="0" baseline="0" dirty="0" smtClean="0">
                <a:ln>
                  <a:noFill/>
                </a:ln>
                <a:solidFill>
                  <a:schemeClr val="tx1"/>
                </a:solidFill>
                <a:effectLst/>
                <a:latin typeface="Bookman Old Style" pitchFamily="18" charset="0"/>
                <a:cs typeface="Times New Roman" pitchFamily="18" charset="0"/>
              </a:rPr>
              <a:t>Representan</a:t>
            </a:r>
            <a:r>
              <a:rPr kumimoji="0" lang="es-EC" sz="1600" b="0" u="none" strike="noStrike" cap="none" normalizeH="0" dirty="0" smtClean="0">
                <a:ln>
                  <a:noFill/>
                </a:ln>
                <a:solidFill>
                  <a:schemeClr val="tx1"/>
                </a:solidFill>
                <a:effectLst/>
                <a:latin typeface="Bookman Old Style" pitchFamily="18" charset="0"/>
                <a:cs typeface="Times New Roman" pitchFamily="18" charset="0"/>
              </a:rPr>
              <a:t> una amenaza de quiebra de los marcos de convivencia (caso de las migraciones)</a:t>
            </a:r>
          </a:p>
          <a:p>
            <a:pPr marL="285750" marR="0" lvl="0" indent="-285750" algn="just" defTabSz="914400" rtl="0" eaLnBrk="1" fontAlgn="base" latinLnBrk="0" hangingPunct="1">
              <a:lnSpc>
                <a:spcPct val="150000"/>
              </a:lnSpc>
              <a:spcBef>
                <a:spcPct val="0"/>
              </a:spcBef>
              <a:spcAft>
                <a:spcPct val="0"/>
              </a:spcAft>
              <a:buClrTx/>
              <a:buSzTx/>
              <a:buFont typeface="Arial" panose="020B0604020202020204" pitchFamily="34" charset="0"/>
              <a:buChar char="•"/>
              <a:tabLst/>
            </a:pPr>
            <a:r>
              <a:rPr lang="es-EC" sz="1600" baseline="0" dirty="0" smtClean="0">
                <a:latin typeface="Bookman Old Style" pitchFamily="18" charset="0"/>
                <a:cs typeface="Times New Roman" pitchFamily="18" charset="0"/>
              </a:rPr>
              <a:t>No son originales, vienen derivados</a:t>
            </a:r>
            <a:endParaRPr kumimoji="0" lang="es-EC" sz="1600" b="0" u="none" strike="noStrike" cap="none" normalizeH="0" baseline="0" dirty="0" smtClean="0">
              <a:ln>
                <a:noFill/>
              </a:ln>
              <a:solidFill>
                <a:schemeClr val="tx1"/>
              </a:solidFill>
              <a:effectLst/>
              <a:latin typeface="Arial" pitchFamily="34" charset="0"/>
              <a:cs typeface="Arial" pitchFamily="34" charset="0"/>
            </a:endParaRPr>
          </a:p>
        </p:txBody>
      </p:sp>
      <p:sp>
        <p:nvSpPr>
          <p:cNvPr id="3" name="Freeform 9"/>
          <p:cNvSpPr>
            <a:spLocks/>
          </p:cNvSpPr>
          <p:nvPr/>
        </p:nvSpPr>
        <p:spPr bwMode="hidden">
          <a:xfrm rot="9876614">
            <a:off x="-24270" y="215249"/>
            <a:ext cx="2621034" cy="2263173"/>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21" name="Freeform 9"/>
          <p:cNvSpPr>
            <a:spLocks/>
          </p:cNvSpPr>
          <p:nvPr/>
        </p:nvSpPr>
        <p:spPr bwMode="hidden">
          <a:xfrm rot="9876614">
            <a:off x="-7898" y="279459"/>
            <a:ext cx="2278915" cy="1279164"/>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C000"/>
          </a:solidFill>
          <a:ln w="9525">
            <a:noFill/>
            <a:round/>
            <a:headEnd/>
            <a:tailEnd/>
          </a:ln>
        </p:spPr>
        <p:txBody>
          <a:bodyPr rot="10800000"/>
          <a:lstStyle/>
          <a:p>
            <a:pPr>
              <a:defRPr/>
            </a:pPr>
            <a:endParaRPr lang="it-IT" sz="1800">
              <a:latin typeface="Garamond" pitchFamily="18" charset="0"/>
            </a:endParaRPr>
          </a:p>
        </p:txBody>
      </p:sp>
    </p:spTree>
    <p:extLst>
      <p:ext uri="{BB962C8B-B14F-4D97-AF65-F5344CB8AC3E}">
        <p14:creationId xmlns:p14="http://schemas.microsoft.com/office/powerpoint/2010/main" val="249391262"/>
      </p:ext>
    </p:extLst>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descr="fondo-trisquel-naranja.jpg"/>
          <p:cNvPicPr>
            <a:picLocks noChangeAspect="1"/>
          </p:cNvPicPr>
          <p:nvPr/>
        </p:nvPicPr>
        <p:blipFill>
          <a:blip r:embed="rId2" cstate="print"/>
          <a:srcRect b="31775"/>
          <a:stretch>
            <a:fillRect/>
          </a:stretch>
        </p:blipFill>
        <p:spPr>
          <a:xfrm>
            <a:off x="0" y="0"/>
            <a:ext cx="9144000" cy="6858000"/>
          </a:xfrm>
          <a:prstGeom prst="rect">
            <a:avLst/>
          </a:prstGeom>
        </p:spPr>
      </p:pic>
      <p:sp>
        <p:nvSpPr>
          <p:cNvPr id="10" name="Rectangle 29"/>
          <p:cNvSpPr>
            <a:spLocks noChangeArrowheads="1"/>
          </p:cNvSpPr>
          <p:nvPr/>
        </p:nvSpPr>
        <p:spPr bwMode="auto">
          <a:xfrm>
            <a:off x="902525" y="534389"/>
            <a:ext cx="7564582" cy="4940135"/>
          </a:xfrm>
          <a:prstGeom prst="rect">
            <a:avLst/>
          </a:prstGeom>
          <a:gradFill>
            <a:gsLst>
              <a:gs pos="0">
                <a:srgbClr val="FFC000"/>
              </a:gs>
              <a:gs pos="0">
                <a:srgbClr val="FFC000"/>
              </a:gs>
              <a:gs pos="100000">
                <a:schemeClr val="bg1"/>
              </a:gs>
            </a:gsLst>
            <a:path path="rect">
              <a:fillToRect l="100000" t="100000"/>
            </a:path>
          </a:gradFill>
          <a:ln w="9525">
            <a:noFill/>
            <a:miter lim="800000"/>
            <a:headEnd/>
            <a:tailEnd/>
          </a:ln>
        </p:spPr>
        <p:txBody>
          <a:bodyPr wrap="none" anchor="ctr"/>
          <a:lstStyle/>
          <a:p>
            <a:pPr algn="ctr"/>
            <a:r>
              <a:rPr lang="it-IT" sz="2400">
                <a:latin typeface="Times New Roman" pitchFamily="18" charset="0"/>
              </a:rPr>
              <a:t> </a:t>
            </a:r>
          </a:p>
        </p:txBody>
      </p:sp>
      <p:sp>
        <p:nvSpPr>
          <p:cNvPr id="29704" name="Rectangle 8"/>
          <p:cNvSpPr>
            <a:spLocks noChangeArrowheads="1"/>
          </p:cNvSpPr>
          <p:nvPr/>
        </p:nvSpPr>
        <p:spPr bwMode="auto">
          <a:xfrm>
            <a:off x="0" y="5725659"/>
            <a:ext cx="9144000" cy="865187"/>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endParaRPr lang="it-IT"/>
          </a:p>
        </p:txBody>
      </p:sp>
      <p:sp>
        <p:nvSpPr>
          <p:cNvPr id="16" name="Freeform 4"/>
          <p:cNvSpPr>
            <a:spLocks/>
          </p:cNvSpPr>
          <p:nvPr/>
        </p:nvSpPr>
        <p:spPr bwMode="hidden">
          <a:xfrm>
            <a:off x="3182587" y="5415148"/>
            <a:ext cx="5094514" cy="1442852"/>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21" name="Freeform 9"/>
          <p:cNvSpPr>
            <a:spLocks/>
          </p:cNvSpPr>
          <p:nvPr/>
        </p:nvSpPr>
        <p:spPr bwMode="hidden">
          <a:xfrm rot="9412492">
            <a:off x="174906" y="546423"/>
            <a:ext cx="2112989" cy="559454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7" name="Freeform 9"/>
          <p:cNvSpPr>
            <a:spLocks/>
          </p:cNvSpPr>
          <p:nvPr/>
        </p:nvSpPr>
        <p:spPr bwMode="hidden">
          <a:xfrm rot="9876614">
            <a:off x="-30190" y="150925"/>
            <a:ext cx="1985372" cy="3790576"/>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9933"/>
          </a:solidFill>
          <a:ln w="9525">
            <a:noFill/>
            <a:round/>
            <a:headEnd/>
            <a:tailEnd/>
          </a:ln>
        </p:spPr>
        <p:txBody>
          <a:bodyPr rot="10800000"/>
          <a:lstStyle/>
          <a:p>
            <a:pPr>
              <a:defRPr/>
            </a:pPr>
            <a:endParaRPr lang="it-IT" sz="1800">
              <a:latin typeface="Garamond" pitchFamily="18" charset="0"/>
            </a:endParaRPr>
          </a:p>
        </p:txBody>
      </p:sp>
      <p:sp>
        <p:nvSpPr>
          <p:cNvPr id="12289" name="Rectangle 1"/>
          <p:cNvSpPr>
            <a:spLocks noChangeArrowheads="1"/>
          </p:cNvSpPr>
          <p:nvPr/>
        </p:nvSpPr>
        <p:spPr bwMode="auto">
          <a:xfrm>
            <a:off x="1701053" y="562082"/>
            <a:ext cx="6324600"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s-EC"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lvl="0" algn="just"/>
            <a:r>
              <a:rPr lang="es-EC" sz="1600" b="1" dirty="0">
                <a:latin typeface="Bookman Old Style" pitchFamily="18" charset="0"/>
                <a:ea typeface="Calibri" pitchFamily="34" charset="0"/>
                <a:cs typeface="Times New Roman" pitchFamily="18" charset="0"/>
              </a:rPr>
              <a:t>EL CONFLICTO NORMATIVO EN LAS MODERNAS DEMOCRACIAS PLURALISTAS: CARACTERÍSTICAS</a:t>
            </a:r>
          </a:p>
          <a:p>
            <a:pPr lvl="0" algn="just"/>
            <a:endParaRPr lang="es-EC" sz="1600" dirty="0">
              <a:latin typeface="Bookman Old Style" pitchFamily="18" charset="0"/>
              <a:ea typeface="Calibri" pitchFamily="34" charset="0"/>
              <a:cs typeface="Times New Roman" pitchFamily="18" charset="0"/>
            </a:endParaRPr>
          </a:p>
          <a:p>
            <a:pPr marL="285750" lvl="0" indent="-285750" algn="just">
              <a:lnSpc>
                <a:spcPct val="150000"/>
              </a:lnSpc>
              <a:buFont typeface="Arial" panose="020B0604020202020204" pitchFamily="34" charset="0"/>
              <a:buChar char="•"/>
            </a:pPr>
            <a:r>
              <a:rPr lang="es-EC" sz="1600" dirty="0">
                <a:latin typeface="Bookman Old Style" pitchFamily="18" charset="0"/>
                <a:cs typeface="Times New Roman" pitchFamily="18" charset="0"/>
              </a:rPr>
              <a:t>Pluralismo: Acuñada en los años veinte en Estados Unidos por el filósofo Horace Kallen, sirve para describir tanto el hecho como un </a:t>
            </a:r>
            <a:r>
              <a:rPr lang="es-EC" sz="1600" dirty="0" smtClean="0">
                <a:latin typeface="Bookman Old Style" pitchFamily="18" charset="0"/>
                <a:cs typeface="Times New Roman" pitchFamily="18" charset="0"/>
              </a:rPr>
              <a:t>ideal;  Berger (1999) El pluralismo deja de ser un hecho para convertirse en una virtud, pero la virtud del pluralismo paga tributo de  habilitara ciertos grupos la posibilidad de provocar la quiebra social.</a:t>
            </a:r>
          </a:p>
          <a:p>
            <a:pPr lvl="0" algn="just">
              <a:lnSpc>
                <a:spcPct val="150000"/>
              </a:lnSpc>
            </a:pPr>
            <a:endParaRPr lang="es-EC" sz="1600" i="1" dirty="0" smtClean="0">
              <a:latin typeface="Bookman Old Style" pitchFamily="18" charset="0"/>
              <a:cs typeface="Times New Roman" pitchFamily="18" charset="0"/>
            </a:endParaRPr>
          </a:p>
          <a:p>
            <a:pPr lvl="0" algn="just">
              <a:lnSpc>
                <a:spcPct val="150000"/>
              </a:lnSpc>
            </a:pPr>
            <a:r>
              <a:rPr lang="es-EC" sz="1600" i="1" dirty="0" smtClean="0">
                <a:latin typeface="Bookman Old Style" pitchFamily="18" charset="0"/>
                <a:cs typeface="Times New Roman" pitchFamily="18" charset="0"/>
              </a:rPr>
              <a:t>El carácter plural que suelen tener las sociedades contemporáneas, favorecen la aparición de conflictos  normativos…</a:t>
            </a:r>
            <a:endParaRPr lang="es-EC" sz="1600" i="1" dirty="0">
              <a:latin typeface="Arial" pitchFamily="34" charset="0"/>
              <a:cs typeface="Arial" pitchFamily="34" charset="0"/>
            </a:endParaRPr>
          </a:p>
        </p:txBody>
      </p:sp>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descr="fondo-trisquel-naranja.jpg"/>
          <p:cNvPicPr>
            <a:picLocks noChangeAspect="1"/>
          </p:cNvPicPr>
          <p:nvPr/>
        </p:nvPicPr>
        <p:blipFill>
          <a:blip r:embed="rId2" cstate="print">
            <a:lum bright="40000"/>
          </a:blip>
          <a:srcRect b="31775"/>
          <a:stretch>
            <a:fillRect/>
          </a:stretch>
        </p:blipFill>
        <p:spPr>
          <a:xfrm>
            <a:off x="0" y="0"/>
            <a:ext cx="9144000" cy="6858000"/>
          </a:xfrm>
          <a:prstGeom prst="rect">
            <a:avLst/>
          </a:prstGeom>
        </p:spPr>
      </p:pic>
      <p:sp>
        <p:nvSpPr>
          <p:cNvPr id="64520" name="Rectangle 8"/>
          <p:cNvSpPr>
            <a:spLocks noChangeArrowheads="1"/>
          </p:cNvSpPr>
          <p:nvPr/>
        </p:nvSpPr>
        <p:spPr bwMode="auto">
          <a:xfrm>
            <a:off x="0" y="5783283"/>
            <a:ext cx="9144000" cy="821687"/>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endParaRPr lang="it-IT"/>
          </a:p>
        </p:txBody>
      </p:sp>
      <p:sp>
        <p:nvSpPr>
          <p:cNvPr id="1025" name="Rectangle 1"/>
          <p:cNvSpPr>
            <a:spLocks noChangeArrowheads="1"/>
          </p:cNvSpPr>
          <p:nvPr/>
        </p:nvSpPr>
        <p:spPr bwMode="auto">
          <a:xfrm>
            <a:off x="1259694" y="521664"/>
            <a:ext cx="763113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76000" marR="0" lvl="0" indent="0" algn="r" defTabSz="914400" rtl="0" eaLnBrk="0" fontAlgn="base" latinLnBrk="0" hangingPunct="0">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TIPOS DE CONFLICTOS NORMATIVOS</a:t>
            </a:r>
          </a:p>
          <a:p>
            <a:pPr marL="576000" marR="0" lvl="0" indent="0" algn="just" defTabSz="914400" rtl="0" eaLnBrk="0" fontAlgn="base" latinLnBrk="0" hangingPunct="0">
              <a:spcBef>
                <a:spcPct val="0"/>
              </a:spcBef>
              <a:spcAft>
                <a:spcPct val="0"/>
              </a:spcAft>
              <a:buClrTx/>
              <a:buSzTx/>
              <a:buFontTx/>
              <a:buNone/>
              <a:tabLst/>
            </a:pPr>
            <a:r>
              <a:rPr lang="es-EC" sz="1600" dirty="0" smtClean="0">
                <a:latin typeface="Bookman Old Style" pitchFamily="18" charset="0"/>
                <a:ea typeface="Calibri" pitchFamily="34" charset="0"/>
                <a:cs typeface="Times New Roman" pitchFamily="18" charset="0"/>
              </a:rPr>
              <a:t>Una distinción previa necesaria: conflictos civiles e inciviles</a:t>
            </a:r>
          </a:p>
          <a:p>
            <a:pPr marL="576000" marR="0" lvl="0" indent="0" algn="just" defTabSz="914400" rtl="0" eaLnBrk="0" fontAlgn="base" latinLnBrk="0" hangingPunct="0">
              <a:spcBef>
                <a:spcPct val="0"/>
              </a:spcBef>
              <a:spcAft>
                <a:spcPct val="0"/>
              </a:spcAft>
              <a:buClrTx/>
              <a:buSzTx/>
              <a:buFontTx/>
              <a:buNone/>
              <a:tabLst/>
            </a:pPr>
            <a:endParaRPr lang="es-EC" sz="1600" dirty="0" smtClean="0">
              <a:latin typeface="Bookman Old Style" pitchFamily="18" charset="0"/>
              <a:ea typeface="Calibri" pitchFamily="34" charset="0"/>
              <a:cs typeface="Times New Roman" pitchFamily="18" charset="0"/>
            </a:endParaRPr>
          </a:p>
          <a:p>
            <a:pPr marL="918900" marR="0" lvl="0" indent="-342900" algn="just" defTabSz="914400" rtl="0" eaLnBrk="0" fontAlgn="base" latinLnBrk="0" hangingPunct="0">
              <a:spcBef>
                <a:spcPct val="0"/>
              </a:spcBef>
              <a:spcAft>
                <a:spcPct val="0"/>
              </a:spcAft>
              <a:buClrTx/>
              <a:buSzTx/>
              <a:buFont typeface="+mj-lt"/>
              <a:buAutoNum type="arabicPeriod"/>
              <a:tabLst/>
            </a:pPr>
            <a:r>
              <a:rPr kumimoji="0" lang="es-EC" sz="160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Los conflictos civiles – conversación cívica</a:t>
            </a:r>
          </a:p>
          <a:p>
            <a:pPr marL="918900" marR="0" lvl="0" indent="-342900" algn="just" defTabSz="914400" rtl="0" eaLnBrk="0" fontAlgn="base" latinLnBrk="0" hangingPunct="0">
              <a:spcBef>
                <a:spcPct val="0"/>
              </a:spcBef>
              <a:spcAft>
                <a:spcPct val="0"/>
              </a:spcAft>
              <a:buClrTx/>
              <a:buSzTx/>
              <a:buFont typeface="+mj-lt"/>
              <a:buAutoNum type="arabicPeriod"/>
              <a:tabLst/>
            </a:pPr>
            <a:r>
              <a:rPr lang="es-EC" sz="1600" i="1" dirty="0" smtClean="0">
                <a:latin typeface="Bookman Old Style" pitchFamily="18" charset="0"/>
                <a:ea typeface="Calibri" pitchFamily="34" charset="0"/>
                <a:cs typeface="Times New Roman" pitchFamily="18" charset="0"/>
              </a:rPr>
              <a:t>Los conflictos inciviles- rompen la convivencia civilizada de la comunidad</a:t>
            </a:r>
            <a:endParaRPr kumimoji="0" lang="es-EC" sz="160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p:txBody>
      </p:sp>
      <p:sp>
        <p:nvSpPr>
          <p:cNvPr id="2" name="Freeform 4"/>
          <p:cNvSpPr>
            <a:spLocks/>
          </p:cNvSpPr>
          <p:nvPr/>
        </p:nvSpPr>
        <p:spPr bwMode="hidden">
          <a:xfrm>
            <a:off x="6899564" y="5320145"/>
            <a:ext cx="1991268" cy="1356077"/>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16" name="Freeform 4"/>
          <p:cNvSpPr>
            <a:spLocks/>
          </p:cNvSpPr>
          <p:nvPr/>
        </p:nvSpPr>
        <p:spPr bwMode="hidden">
          <a:xfrm>
            <a:off x="7457704" y="5213267"/>
            <a:ext cx="1686295" cy="1644733"/>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3" name="Freeform 9"/>
          <p:cNvSpPr>
            <a:spLocks/>
          </p:cNvSpPr>
          <p:nvPr/>
        </p:nvSpPr>
        <p:spPr bwMode="hidden">
          <a:xfrm rot="9876614">
            <a:off x="-24270" y="215249"/>
            <a:ext cx="2621034" cy="2263173"/>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21" name="Freeform 9"/>
          <p:cNvSpPr>
            <a:spLocks/>
          </p:cNvSpPr>
          <p:nvPr/>
        </p:nvSpPr>
        <p:spPr bwMode="hidden">
          <a:xfrm rot="9876614">
            <a:off x="-7898" y="279459"/>
            <a:ext cx="2278915" cy="1279164"/>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C000"/>
          </a:solidFill>
          <a:ln w="9525">
            <a:noFill/>
            <a:round/>
            <a:headEnd/>
            <a:tailEnd/>
          </a:ln>
        </p:spPr>
        <p:txBody>
          <a:bodyPr rot="10800000"/>
          <a:lstStyle/>
          <a:p>
            <a:pPr>
              <a:defRPr/>
            </a:pPr>
            <a:endParaRPr lang="it-IT" sz="1800">
              <a:latin typeface="Garamond" pitchFamily="18" charset="0"/>
            </a:endParaRPr>
          </a:p>
        </p:txBody>
      </p:sp>
      <p:graphicFrame>
        <p:nvGraphicFramePr>
          <p:cNvPr id="4" name="Diagrama 3"/>
          <p:cNvGraphicFramePr/>
          <p:nvPr>
            <p:extLst>
              <p:ext uri="{D42A27DB-BD31-4B8C-83A1-F6EECF244321}">
                <p14:modId xmlns:p14="http://schemas.microsoft.com/office/powerpoint/2010/main" val="3806332898"/>
              </p:ext>
            </p:extLst>
          </p:nvPr>
        </p:nvGraphicFramePr>
        <p:xfrm>
          <a:off x="524435" y="2251510"/>
          <a:ext cx="8238262" cy="33499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6868779"/>
      </p:ext>
    </p:extLst>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descr="fondo-trisquel-naranja.jpg"/>
          <p:cNvPicPr>
            <a:picLocks noChangeAspect="1"/>
          </p:cNvPicPr>
          <p:nvPr/>
        </p:nvPicPr>
        <p:blipFill>
          <a:blip r:embed="rId2" cstate="print">
            <a:lum bright="40000"/>
          </a:blip>
          <a:srcRect b="31775"/>
          <a:stretch>
            <a:fillRect/>
          </a:stretch>
        </p:blipFill>
        <p:spPr>
          <a:xfrm>
            <a:off x="0" y="0"/>
            <a:ext cx="9144000" cy="6858000"/>
          </a:xfrm>
          <a:prstGeom prst="rect">
            <a:avLst/>
          </a:prstGeom>
        </p:spPr>
      </p:pic>
      <p:sp>
        <p:nvSpPr>
          <p:cNvPr id="64520" name="Rectangle 8"/>
          <p:cNvSpPr>
            <a:spLocks noChangeArrowheads="1"/>
          </p:cNvSpPr>
          <p:nvPr/>
        </p:nvSpPr>
        <p:spPr bwMode="auto">
          <a:xfrm>
            <a:off x="0" y="5783283"/>
            <a:ext cx="9144000" cy="821687"/>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endParaRPr lang="it-IT"/>
          </a:p>
        </p:txBody>
      </p:sp>
      <p:sp>
        <p:nvSpPr>
          <p:cNvPr id="1025" name="Rectangle 1"/>
          <p:cNvSpPr>
            <a:spLocks noChangeArrowheads="1"/>
          </p:cNvSpPr>
          <p:nvPr/>
        </p:nvSpPr>
        <p:spPr bwMode="auto">
          <a:xfrm>
            <a:off x="645459" y="890995"/>
            <a:ext cx="8014447"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76000" marR="0" lvl="0" indent="0" algn="ctr" defTabSz="914400" rtl="0" eaLnBrk="0" fontAlgn="base" latinLnBrk="0" hangingPunct="0">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SIETE ESTRATEGIAS CLASICAS DE LA INGENIERÍA DE CONCENSO</a:t>
            </a:r>
          </a:p>
          <a:p>
            <a:pPr marL="576000" marR="0" lvl="0" indent="0" algn="ctr" defTabSz="914400" rtl="0" eaLnBrk="0" fontAlgn="base" latinLnBrk="0" hangingPunct="0">
              <a:spcBef>
                <a:spcPct val="0"/>
              </a:spcBef>
              <a:spcAft>
                <a:spcPct val="0"/>
              </a:spcAft>
              <a:buClrTx/>
              <a:buSzTx/>
              <a:buFontTx/>
              <a:buNone/>
              <a:tabLst/>
            </a:pPr>
            <a:r>
              <a:rPr lang="es-EC" sz="1600" i="1" dirty="0" smtClean="0">
                <a:latin typeface="Bookman Old Style" pitchFamily="18" charset="0"/>
                <a:ea typeface="Calibri" pitchFamily="34" charset="0"/>
                <a:cs typeface="Times New Roman" pitchFamily="18" charset="0"/>
              </a:rPr>
              <a:t>Se suele utilizar para acomodar los comportamientos a sus reglas del juego y prevenir o cambiar las conductas conflictivas:</a:t>
            </a:r>
            <a:endParaRPr kumimoji="0" lang="es-EC" sz="160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p:txBody>
      </p:sp>
      <p:sp>
        <p:nvSpPr>
          <p:cNvPr id="2" name="Freeform 4"/>
          <p:cNvSpPr>
            <a:spLocks/>
          </p:cNvSpPr>
          <p:nvPr/>
        </p:nvSpPr>
        <p:spPr bwMode="hidden">
          <a:xfrm>
            <a:off x="6899564" y="5320145"/>
            <a:ext cx="1991268" cy="1356077"/>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16" name="Freeform 4"/>
          <p:cNvSpPr>
            <a:spLocks/>
          </p:cNvSpPr>
          <p:nvPr/>
        </p:nvSpPr>
        <p:spPr bwMode="hidden">
          <a:xfrm>
            <a:off x="7457704" y="5213267"/>
            <a:ext cx="1686295" cy="1644733"/>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3" name="Freeform 9"/>
          <p:cNvSpPr>
            <a:spLocks/>
          </p:cNvSpPr>
          <p:nvPr/>
        </p:nvSpPr>
        <p:spPr bwMode="hidden">
          <a:xfrm rot="9876614">
            <a:off x="-24270" y="215249"/>
            <a:ext cx="2621034" cy="2263173"/>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21" name="Freeform 9"/>
          <p:cNvSpPr>
            <a:spLocks/>
          </p:cNvSpPr>
          <p:nvPr/>
        </p:nvSpPr>
        <p:spPr bwMode="hidden">
          <a:xfrm rot="9876614">
            <a:off x="-7898" y="279459"/>
            <a:ext cx="2278915" cy="1279164"/>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C000"/>
          </a:solidFill>
          <a:ln w="9525">
            <a:noFill/>
            <a:round/>
            <a:headEnd/>
            <a:tailEnd/>
          </a:ln>
        </p:spPr>
        <p:txBody>
          <a:bodyPr rot="10800000"/>
          <a:lstStyle/>
          <a:p>
            <a:pPr>
              <a:defRPr/>
            </a:pPr>
            <a:endParaRPr lang="it-IT" sz="1800">
              <a:latin typeface="Garamond" pitchFamily="18" charset="0"/>
            </a:endParaRPr>
          </a:p>
        </p:txBody>
      </p:sp>
      <p:graphicFrame>
        <p:nvGraphicFramePr>
          <p:cNvPr id="4" name="Diagrama 3"/>
          <p:cNvGraphicFramePr/>
          <p:nvPr>
            <p:extLst>
              <p:ext uri="{D42A27DB-BD31-4B8C-83A1-F6EECF244321}">
                <p14:modId xmlns:p14="http://schemas.microsoft.com/office/powerpoint/2010/main" val="600561612"/>
              </p:ext>
            </p:extLst>
          </p:nvPr>
        </p:nvGraphicFramePr>
        <p:xfrm>
          <a:off x="524435" y="1930048"/>
          <a:ext cx="8238262" cy="3671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1729491"/>
      </p:ext>
    </p:extLst>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descr="fondo-trisquel-naranja.jpg"/>
          <p:cNvPicPr>
            <a:picLocks noChangeAspect="1"/>
          </p:cNvPicPr>
          <p:nvPr/>
        </p:nvPicPr>
        <p:blipFill>
          <a:blip r:embed="rId2" cstate="print"/>
          <a:srcRect b="31775"/>
          <a:stretch>
            <a:fillRect/>
          </a:stretch>
        </p:blipFill>
        <p:spPr>
          <a:xfrm>
            <a:off x="0" y="0"/>
            <a:ext cx="9144000" cy="6858000"/>
          </a:xfrm>
          <a:prstGeom prst="rect">
            <a:avLst/>
          </a:prstGeom>
        </p:spPr>
      </p:pic>
      <p:sp>
        <p:nvSpPr>
          <p:cNvPr id="28675" name="Rectangle 15"/>
          <p:cNvSpPr>
            <a:spLocks noChangeArrowheads="1"/>
          </p:cNvSpPr>
          <p:nvPr/>
        </p:nvSpPr>
        <p:spPr bwMode="auto">
          <a:xfrm rot="20891584">
            <a:off x="568288" y="711917"/>
            <a:ext cx="7516373" cy="4822954"/>
          </a:xfrm>
          <a:prstGeom prst="rect">
            <a:avLst/>
          </a:prstGeom>
          <a:gradFill flip="none" rotWithShape="1">
            <a:gsLst>
              <a:gs pos="0">
                <a:schemeClr val="bg1">
                  <a:alpha val="29999"/>
                </a:schemeClr>
              </a:gs>
              <a:gs pos="100000">
                <a:schemeClr val="bg1">
                  <a:alpha val="32001"/>
                </a:schemeClr>
              </a:gs>
            </a:gsLst>
            <a:path path="rect">
              <a:fillToRect l="100000" t="100000"/>
            </a:path>
            <a:tileRect r="-100000" b="-100000"/>
          </a:gradFill>
          <a:ln w="9525">
            <a:solidFill>
              <a:schemeClr val="bg1"/>
            </a:solidFill>
            <a:miter lim="800000"/>
            <a:headEnd/>
            <a:tailEnd/>
          </a:ln>
        </p:spPr>
        <p:txBody>
          <a:bodyPr anchor="ctr"/>
          <a:lstStyle/>
          <a:p>
            <a:pPr algn="ctr"/>
            <a:r>
              <a:rPr lang="it-IT" sz="2400" b="1" u="sng">
                <a:solidFill>
                  <a:schemeClr val="tx2"/>
                </a:solidFill>
                <a:latin typeface="Arial Narrow" pitchFamily="34" charset="0"/>
              </a:rPr>
              <a:t/>
            </a:r>
            <a:br>
              <a:rPr lang="it-IT" sz="2400" b="1" u="sng">
                <a:solidFill>
                  <a:schemeClr val="tx2"/>
                </a:solidFill>
                <a:latin typeface="Arial Narrow" pitchFamily="34" charset="0"/>
              </a:rPr>
            </a:br>
            <a:endParaRPr lang="it-IT" sz="3600"/>
          </a:p>
        </p:txBody>
      </p:sp>
      <p:sp>
        <p:nvSpPr>
          <p:cNvPr id="28676" name="Rectangle 4"/>
          <p:cNvSpPr>
            <a:spLocks noChangeArrowheads="1"/>
          </p:cNvSpPr>
          <p:nvPr/>
        </p:nvSpPr>
        <p:spPr bwMode="auto">
          <a:xfrm>
            <a:off x="0" y="5759532"/>
            <a:ext cx="9144000" cy="762392"/>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pPr algn="ctr"/>
            <a:endParaRPr lang="it-IT" sz="1800"/>
          </a:p>
        </p:txBody>
      </p:sp>
      <p:sp>
        <p:nvSpPr>
          <p:cNvPr id="21" name="Freeform 9"/>
          <p:cNvSpPr>
            <a:spLocks/>
          </p:cNvSpPr>
          <p:nvPr/>
        </p:nvSpPr>
        <p:spPr bwMode="hidden">
          <a:xfrm rot="21027170">
            <a:off x="6158688" y="3941527"/>
            <a:ext cx="2588437" cy="2989714"/>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FF99"/>
          </a:solidFill>
          <a:ln w="9525">
            <a:noFill/>
            <a:round/>
            <a:headEnd/>
            <a:tailEnd/>
          </a:ln>
        </p:spPr>
        <p:txBody>
          <a:bodyPr rot="10800000"/>
          <a:lstStyle/>
          <a:p>
            <a:pPr>
              <a:defRPr/>
            </a:pPr>
            <a:endParaRPr lang="it-IT" sz="1800">
              <a:latin typeface="Garamond" pitchFamily="18" charset="0"/>
            </a:endParaRPr>
          </a:p>
        </p:txBody>
      </p:sp>
      <p:sp>
        <p:nvSpPr>
          <p:cNvPr id="2" name="Freeform 9"/>
          <p:cNvSpPr>
            <a:spLocks/>
          </p:cNvSpPr>
          <p:nvPr/>
        </p:nvSpPr>
        <p:spPr bwMode="hidden">
          <a:xfrm rot="3629955">
            <a:off x="7321375" y="56150"/>
            <a:ext cx="2124075" cy="1773238"/>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vert="eaVert"/>
          <a:lstStyle/>
          <a:p>
            <a:pPr>
              <a:defRPr/>
            </a:pPr>
            <a:endParaRPr lang="it-IT" sz="1800">
              <a:latin typeface="Garamond" pitchFamily="18" charset="0"/>
            </a:endParaRPr>
          </a:p>
        </p:txBody>
      </p:sp>
      <p:sp>
        <p:nvSpPr>
          <p:cNvPr id="10" name="Freeform 9"/>
          <p:cNvSpPr>
            <a:spLocks/>
          </p:cNvSpPr>
          <p:nvPr/>
        </p:nvSpPr>
        <p:spPr bwMode="hidden">
          <a:xfrm rot="21027170">
            <a:off x="6692600" y="4388227"/>
            <a:ext cx="2430475" cy="2576021"/>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6600"/>
          </a:solidFill>
          <a:ln w="9525">
            <a:noFill/>
            <a:round/>
            <a:headEnd/>
            <a:tailEnd/>
          </a:ln>
        </p:spPr>
        <p:txBody>
          <a:bodyPr rot="10800000"/>
          <a:lstStyle/>
          <a:p>
            <a:pPr>
              <a:defRPr/>
            </a:pPr>
            <a:endParaRPr lang="it-IT" sz="1800">
              <a:latin typeface="Garamond" pitchFamily="18" charset="0"/>
            </a:endParaRPr>
          </a:p>
        </p:txBody>
      </p:sp>
      <p:sp>
        <p:nvSpPr>
          <p:cNvPr id="28678" name="Rectangle 2"/>
          <p:cNvSpPr>
            <a:spLocks noChangeArrowheads="1"/>
          </p:cNvSpPr>
          <p:nvPr/>
        </p:nvSpPr>
        <p:spPr bwMode="auto">
          <a:xfrm>
            <a:off x="522515" y="664064"/>
            <a:ext cx="7635834" cy="4898586"/>
          </a:xfrm>
          <a:prstGeom prst="rect">
            <a:avLst/>
          </a:prstGeom>
          <a:gradFill flip="none" rotWithShape="1">
            <a:gsLst>
              <a:gs pos="0">
                <a:schemeClr val="bg1"/>
              </a:gs>
              <a:gs pos="0">
                <a:schemeClr val="bg1"/>
              </a:gs>
              <a:gs pos="0">
                <a:srgbClr val="FF6600"/>
              </a:gs>
              <a:gs pos="0">
                <a:srgbClr val="FFFFCC"/>
              </a:gs>
              <a:gs pos="78000">
                <a:srgbClr val="FFFF99"/>
              </a:gs>
              <a:gs pos="100000">
                <a:srgbClr val="FFC000"/>
              </a:gs>
            </a:gsLst>
            <a:lin ang="8100000" scaled="1"/>
            <a:tileRect/>
          </a:gradFill>
          <a:ln w="9525">
            <a:noFill/>
            <a:miter lim="800000"/>
            <a:headEnd/>
            <a:tailEnd/>
          </a:ln>
        </p:spPr>
        <p:txBody>
          <a:bodyPr wrap="none" anchor="ctr"/>
          <a:lstStyle/>
          <a:p>
            <a:pPr algn="ctr"/>
            <a:r>
              <a:rPr lang="es-EC" sz="2400" dirty="0" smtClean="0">
                <a:latin typeface="Times New Roman" pitchFamily="18" charset="0"/>
              </a:rPr>
              <a:t> </a:t>
            </a:r>
            <a:endParaRPr lang="es-EC" sz="2400" dirty="0">
              <a:latin typeface="Times New Roman" pitchFamily="18" charset="0"/>
            </a:endParaRPr>
          </a:p>
        </p:txBody>
      </p:sp>
      <p:sp>
        <p:nvSpPr>
          <p:cNvPr id="11265" name="Rectangle 1"/>
          <p:cNvSpPr>
            <a:spLocks noChangeArrowheads="1"/>
          </p:cNvSpPr>
          <p:nvPr/>
        </p:nvSpPr>
        <p:spPr bwMode="auto">
          <a:xfrm>
            <a:off x="731123" y="763487"/>
            <a:ext cx="7243949"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Cinco estrategias básicas para reducir el conflicto normativo en las sociedades pluralistas contemporáneas</a:t>
            </a:r>
          </a:p>
          <a:p>
            <a:pPr marL="0" marR="0" lvl="0" indent="0" algn="just" defTabSz="914400" rtl="0" eaLnBrk="1" fontAlgn="base" latinLnBrk="0" hangingPunct="1">
              <a:lnSpc>
                <a:spcPct val="100000"/>
              </a:lnSpc>
              <a:spcBef>
                <a:spcPct val="0"/>
              </a:spcBef>
              <a:spcAft>
                <a:spcPct val="0"/>
              </a:spcAft>
              <a:buClrTx/>
              <a:buSzTx/>
              <a:buFontTx/>
              <a:buNone/>
              <a:tabLst/>
            </a:pPr>
            <a:endParaRPr lang="it-IT" sz="1600" i="1" dirty="0">
              <a:latin typeface="Bookman Old Style" pitchFamily="18" charset="0"/>
              <a:cs typeface="Times New Roman" pitchFamily="18" charset="0"/>
            </a:endParaRPr>
          </a:p>
          <a:p>
            <a:pPr marL="342900" marR="0" lvl="0" indent="-342900" algn="just" defTabSz="914400" rtl="0" eaLnBrk="1" fontAlgn="base" latinLnBrk="0" hangingPunct="1">
              <a:lnSpc>
                <a:spcPct val="100000"/>
              </a:lnSpc>
              <a:spcBef>
                <a:spcPct val="0"/>
              </a:spcBef>
              <a:spcAft>
                <a:spcPct val="0"/>
              </a:spcAft>
              <a:buClrTx/>
              <a:buSzTx/>
              <a:buFont typeface="+mj-lt"/>
              <a:buAutoNum type="arabicPeriod"/>
              <a:tabLst/>
            </a:pPr>
            <a:r>
              <a:rPr kumimoji="0" lang="it-IT" sz="1600" b="1" u="none" strike="noStrike" cap="none" normalizeH="0" baseline="0" dirty="0" smtClean="0">
                <a:ln>
                  <a:noFill/>
                </a:ln>
                <a:solidFill>
                  <a:schemeClr val="tx1"/>
                </a:solidFill>
                <a:effectLst/>
                <a:latin typeface="Bookman Old Style" pitchFamily="18" charset="0"/>
                <a:cs typeface="Times New Roman" pitchFamily="18" charset="0"/>
              </a:rPr>
              <a:t>La maximización</a:t>
            </a:r>
            <a:r>
              <a:rPr kumimoji="0" lang="it-IT" sz="1600" b="1" u="none" strike="noStrike" cap="none" normalizeH="0" dirty="0" smtClean="0">
                <a:ln>
                  <a:noFill/>
                </a:ln>
                <a:solidFill>
                  <a:schemeClr val="tx1"/>
                </a:solidFill>
                <a:effectLst/>
                <a:latin typeface="Bookman Old Style" pitchFamily="18" charset="0"/>
                <a:cs typeface="Times New Roman" pitchFamily="18" charset="0"/>
              </a:rPr>
              <a:t> de la función mediadora de las leyes: </a:t>
            </a:r>
            <a:r>
              <a:rPr kumimoji="0" lang="it-IT" sz="1600" b="0" i="1" u="none" strike="noStrike" cap="none" normalizeH="0" dirty="0" smtClean="0">
                <a:ln>
                  <a:noFill/>
                </a:ln>
                <a:solidFill>
                  <a:schemeClr val="tx1"/>
                </a:solidFill>
                <a:effectLst/>
                <a:latin typeface="Bookman Old Style" pitchFamily="18" charset="0"/>
                <a:cs typeface="Times New Roman" pitchFamily="18" charset="0"/>
              </a:rPr>
              <a:t>Establece límites punibles de las conductas – regula y transforma; proceso comunicativo consensuado.</a:t>
            </a:r>
          </a:p>
          <a:p>
            <a:pPr marL="342900" marR="0" lvl="0" indent="-342900" algn="just" defTabSz="914400" rtl="0" eaLnBrk="1" fontAlgn="base" latinLnBrk="0" hangingPunct="1">
              <a:lnSpc>
                <a:spcPct val="100000"/>
              </a:lnSpc>
              <a:spcBef>
                <a:spcPct val="0"/>
              </a:spcBef>
              <a:spcAft>
                <a:spcPct val="0"/>
              </a:spcAft>
              <a:buClrTx/>
              <a:buSzTx/>
              <a:buFont typeface="+mj-lt"/>
              <a:buAutoNum type="arabicPeriod"/>
              <a:tabLst/>
            </a:pPr>
            <a:r>
              <a:rPr lang="it-IT" sz="1600" b="1" baseline="0" dirty="0" smtClean="0">
                <a:latin typeface="Bookman Old Style" pitchFamily="18" charset="0"/>
                <a:cs typeface="Times New Roman" pitchFamily="18" charset="0"/>
              </a:rPr>
              <a:t>Formulas</a:t>
            </a:r>
            <a:r>
              <a:rPr lang="it-IT" sz="1600" b="1" dirty="0" smtClean="0">
                <a:latin typeface="Bookman Old Style" pitchFamily="18" charset="0"/>
                <a:cs typeface="Times New Roman" pitchFamily="18" charset="0"/>
              </a:rPr>
              <a:t> procedimentales relativas ala legalidad y constitucionalidad de las decisiones: </a:t>
            </a:r>
            <a:r>
              <a:rPr lang="it-IT" sz="1600" i="1" dirty="0" smtClean="0">
                <a:latin typeface="Bookman Old Style" pitchFamily="18" charset="0"/>
                <a:cs typeface="Times New Roman" pitchFamily="18" charset="0"/>
              </a:rPr>
              <a:t>el problema se desplaza a la legitimidad de los propios procedimientos y de las Instituciones creadas para llevarlas a su efecto.</a:t>
            </a:r>
          </a:p>
          <a:p>
            <a:pPr marL="342900" marR="0" lvl="0" indent="-342900" algn="just" defTabSz="914400" rtl="0" eaLnBrk="1" fontAlgn="base" latinLnBrk="0" hangingPunct="1">
              <a:lnSpc>
                <a:spcPct val="100000"/>
              </a:lnSpc>
              <a:spcBef>
                <a:spcPct val="0"/>
              </a:spcBef>
              <a:spcAft>
                <a:spcPct val="0"/>
              </a:spcAft>
              <a:buClrTx/>
              <a:buSzTx/>
              <a:buFont typeface="+mj-lt"/>
              <a:buAutoNum type="arabicPeriod"/>
              <a:tabLst/>
            </a:pPr>
            <a:r>
              <a:rPr kumimoji="0" lang="it-IT" sz="1600" b="1" u="none" strike="noStrike" cap="none" normalizeH="0" baseline="0" dirty="0" smtClean="0">
                <a:ln>
                  <a:noFill/>
                </a:ln>
                <a:solidFill>
                  <a:schemeClr val="tx1"/>
                </a:solidFill>
                <a:effectLst/>
                <a:latin typeface="Bookman Old Style" pitchFamily="18" charset="0"/>
                <a:cs typeface="Times New Roman" pitchFamily="18" charset="0"/>
              </a:rPr>
              <a:t>Mecanismos</a:t>
            </a:r>
            <a:r>
              <a:rPr kumimoji="0" lang="it-IT" sz="1600" b="1" u="none" strike="noStrike" cap="none" normalizeH="0" dirty="0" smtClean="0">
                <a:ln>
                  <a:noFill/>
                </a:ln>
                <a:solidFill>
                  <a:schemeClr val="tx1"/>
                </a:solidFill>
                <a:effectLst/>
                <a:latin typeface="Bookman Old Style" pitchFamily="18" charset="0"/>
                <a:cs typeface="Times New Roman" pitchFamily="18" charset="0"/>
              </a:rPr>
              <a:t> de mediación y arbitraje – soluciones consensuadas: </a:t>
            </a:r>
            <a:r>
              <a:rPr kumimoji="0" lang="it-IT" sz="1600" b="0" i="1" u="none" strike="noStrike" cap="none" normalizeH="0" dirty="0" smtClean="0">
                <a:ln>
                  <a:noFill/>
                </a:ln>
                <a:solidFill>
                  <a:schemeClr val="tx1"/>
                </a:solidFill>
                <a:effectLst/>
                <a:latin typeface="Bookman Old Style" pitchFamily="18" charset="0"/>
                <a:cs typeface="Times New Roman" pitchFamily="18" charset="0"/>
              </a:rPr>
              <a:t>mediación imperativa (juicio-arbitraje), mediación pragmática (negociación voluntaria)</a:t>
            </a:r>
          </a:p>
          <a:p>
            <a:pPr marL="342900" marR="0" lvl="0" indent="-342900" algn="just" defTabSz="914400" rtl="0" eaLnBrk="1" fontAlgn="base" latinLnBrk="0" hangingPunct="1">
              <a:lnSpc>
                <a:spcPct val="100000"/>
              </a:lnSpc>
              <a:spcBef>
                <a:spcPct val="0"/>
              </a:spcBef>
              <a:spcAft>
                <a:spcPct val="0"/>
              </a:spcAft>
              <a:buClrTx/>
              <a:buSzTx/>
              <a:buFont typeface="+mj-lt"/>
              <a:buAutoNum type="arabicPeriod"/>
              <a:tabLst/>
            </a:pPr>
            <a:r>
              <a:rPr lang="it-IT" sz="1600" b="1" baseline="0" dirty="0" smtClean="0">
                <a:latin typeface="Bookman Old Style" pitchFamily="18" charset="0"/>
                <a:cs typeface="Times New Roman" pitchFamily="18" charset="0"/>
              </a:rPr>
              <a:t>La inducción positiva- armonizar conductas</a:t>
            </a:r>
            <a:r>
              <a:rPr lang="it-IT" sz="1600" b="1" dirty="0" smtClean="0">
                <a:latin typeface="Bookman Old Style" pitchFamily="18" charset="0"/>
                <a:cs typeface="Times New Roman" pitchFamily="18" charset="0"/>
              </a:rPr>
              <a:t> voluntarias: </a:t>
            </a:r>
            <a:r>
              <a:rPr lang="it-IT" sz="1600" i="1" dirty="0" smtClean="0">
                <a:latin typeface="Bookman Old Style" pitchFamily="18" charset="0"/>
                <a:cs typeface="Times New Roman" pitchFamily="18" charset="0"/>
              </a:rPr>
              <a:t>persuación, cambio o reforzamiento de los valores, constructos y normas por reajuste voluntario.</a:t>
            </a:r>
          </a:p>
          <a:p>
            <a:pPr marL="342900" marR="0" lvl="0" indent="-342900" algn="just" defTabSz="914400" rtl="0" eaLnBrk="1" fontAlgn="base" latinLnBrk="0" hangingPunct="1">
              <a:lnSpc>
                <a:spcPct val="100000"/>
              </a:lnSpc>
              <a:spcBef>
                <a:spcPct val="0"/>
              </a:spcBef>
              <a:spcAft>
                <a:spcPct val="0"/>
              </a:spcAft>
              <a:buClrTx/>
              <a:buSzTx/>
              <a:buFont typeface="+mj-lt"/>
              <a:buAutoNum type="arabicPeriod"/>
              <a:tabLst/>
            </a:pPr>
            <a:r>
              <a:rPr kumimoji="0" lang="it-IT" sz="1600" b="1" u="none" strike="noStrike" cap="none" normalizeH="0" baseline="0" dirty="0" smtClean="0">
                <a:ln>
                  <a:noFill/>
                </a:ln>
                <a:solidFill>
                  <a:schemeClr val="tx1"/>
                </a:solidFill>
                <a:effectLst/>
                <a:latin typeface="Bookman Old Style" pitchFamily="18" charset="0"/>
                <a:cs typeface="Times New Roman" pitchFamily="18" charset="0"/>
              </a:rPr>
              <a:t>Programas</a:t>
            </a:r>
            <a:r>
              <a:rPr kumimoji="0" lang="it-IT" sz="1600" b="1" u="none" strike="noStrike" cap="none" normalizeH="0" dirty="0" smtClean="0">
                <a:ln>
                  <a:noFill/>
                </a:ln>
                <a:solidFill>
                  <a:schemeClr val="tx1"/>
                </a:solidFill>
                <a:effectLst/>
                <a:latin typeface="Bookman Old Style" pitchFamily="18" charset="0"/>
                <a:cs typeface="Times New Roman" pitchFamily="18" charset="0"/>
              </a:rPr>
              <a:t> educativos para  promover cambios culturales: </a:t>
            </a:r>
            <a:r>
              <a:rPr kumimoji="0" lang="it-IT" sz="1600" b="0" i="1" u="none" strike="noStrike" cap="none" normalizeH="0" dirty="0" smtClean="0">
                <a:ln>
                  <a:noFill/>
                </a:ln>
                <a:solidFill>
                  <a:schemeClr val="tx1"/>
                </a:solidFill>
                <a:effectLst/>
                <a:latin typeface="Bookman Old Style" pitchFamily="18" charset="0"/>
                <a:cs typeface="Times New Roman" pitchFamily="18" charset="0"/>
              </a:rPr>
              <a:t>programas docentes dirigidos a jóvenes en edad escolar</a:t>
            </a:r>
            <a:endParaRPr kumimoji="0" lang="it-IT" sz="1600" b="0" i="1"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descr="fondo-trisquel-naranja.jpg"/>
          <p:cNvPicPr>
            <a:picLocks noChangeAspect="1"/>
          </p:cNvPicPr>
          <p:nvPr/>
        </p:nvPicPr>
        <p:blipFill>
          <a:blip r:embed="rId2" cstate="print">
            <a:lum bright="40000"/>
          </a:blip>
          <a:srcRect b="31775"/>
          <a:stretch>
            <a:fillRect/>
          </a:stretch>
        </p:blipFill>
        <p:spPr>
          <a:xfrm>
            <a:off x="0" y="0"/>
            <a:ext cx="9144000" cy="6858000"/>
          </a:xfrm>
          <a:prstGeom prst="rect">
            <a:avLst/>
          </a:prstGeom>
        </p:spPr>
      </p:pic>
      <p:sp>
        <p:nvSpPr>
          <p:cNvPr id="64520" name="Rectangle 8"/>
          <p:cNvSpPr>
            <a:spLocks noChangeArrowheads="1"/>
          </p:cNvSpPr>
          <p:nvPr/>
        </p:nvSpPr>
        <p:spPr bwMode="auto">
          <a:xfrm>
            <a:off x="0" y="5783283"/>
            <a:ext cx="9144000" cy="821687"/>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endParaRPr lang="it-IT"/>
          </a:p>
        </p:txBody>
      </p:sp>
      <p:sp>
        <p:nvSpPr>
          <p:cNvPr id="1025" name="Rectangle 1"/>
          <p:cNvSpPr>
            <a:spLocks noChangeArrowheads="1"/>
          </p:cNvSpPr>
          <p:nvPr/>
        </p:nvSpPr>
        <p:spPr bwMode="auto">
          <a:xfrm>
            <a:off x="535341" y="1004178"/>
            <a:ext cx="8099511"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76000" marR="0" lvl="0" indent="0" algn="just" defTabSz="914400" rtl="0" eaLnBrk="0" fontAlgn="base" latinLnBrk="0" hangingPunct="0">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3.- Conflictos de mercado. Hacia un nuevo enfoque de la competitividad. Estrategias corporativas y alianzas</a:t>
            </a:r>
          </a:p>
          <a:p>
            <a:pPr marL="576000" marR="0" lvl="0" indent="0" algn="just" defTabSz="914400" rtl="0" eaLnBrk="0" fontAlgn="base" latinLnBrk="0" hangingPunct="0">
              <a:spcBef>
                <a:spcPct val="0"/>
              </a:spcBef>
              <a:spcAft>
                <a:spcPct val="0"/>
              </a:spcAft>
              <a:buClrTx/>
              <a:buSzTx/>
              <a:buFontTx/>
              <a:buNone/>
              <a:tabLst/>
            </a:pPr>
            <a:endParaRPr lang="es-EC" sz="1600" dirty="0" smtClean="0">
              <a:latin typeface="Bookman Old Style" pitchFamily="18" charset="0"/>
              <a:ea typeface="Calibri" pitchFamily="34" charset="0"/>
              <a:cs typeface="Times New Roman" pitchFamily="18" charset="0"/>
            </a:endParaRPr>
          </a:p>
          <a:p>
            <a:pPr marL="576000" marR="0" lvl="0" indent="0" algn="just" defTabSz="914400" rtl="0" eaLnBrk="0" fontAlgn="base" latinLnBrk="0" hangingPunct="0">
              <a:spcBef>
                <a:spcPct val="0"/>
              </a:spcBef>
              <a:spcAft>
                <a:spcPct val="0"/>
              </a:spcAft>
              <a:buClrTx/>
              <a:buSzTx/>
              <a:buFontTx/>
              <a:buNone/>
              <a:tabLst/>
            </a:pPr>
            <a:r>
              <a:rPr lang="es-EC" sz="1600" dirty="0" smtClean="0">
                <a:latin typeface="Bookman Old Style" pitchFamily="18" charset="0"/>
                <a:ea typeface="Calibri" pitchFamily="34" charset="0"/>
                <a:cs typeface="Times New Roman" pitchFamily="18" charset="0"/>
              </a:rPr>
              <a:t>Un actor estratégico desea maximizar su utilidad a través de un determinado intercambio de productos o servicios a sus públicos( consumidores, clientes, otras empresas…)</a:t>
            </a:r>
            <a:endParaRPr kumimoji="0" lang="es-EC" sz="1600" b="1"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p:txBody>
      </p:sp>
      <p:sp>
        <p:nvSpPr>
          <p:cNvPr id="2" name="Freeform 4"/>
          <p:cNvSpPr>
            <a:spLocks/>
          </p:cNvSpPr>
          <p:nvPr/>
        </p:nvSpPr>
        <p:spPr bwMode="hidden">
          <a:xfrm>
            <a:off x="6899564" y="5320145"/>
            <a:ext cx="1991268" cy="1356077"/>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16" name="Freeform 4"/>
          <p:cNvSpPr>
            <a:spLocks/>
          </p:cNvSpPr>
          <p:nvPr/>
        </p:nvSpPr>
        <p:spPr bwMode="hidden">
          <a:xfrm>
            <a:off x="7457704" y="5213267"/>
            <a:ext cx="1686295" cy="1644733"/>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11" name="Rectangle 1"/>
          <p:cNvSpPr>
            <a:spLocks noChangeArrowheads="1"/>
          </p:cNvSpPr>
          <p:nvPr/>
        </p:nvSpPr>
        <p:spPr bwMode="auto">
          <a:xfrm>
            <a:off x="509146" y="3103165"/>
            <a:ext cx="8125707" cy="24314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CONFLICTOS DE MERCADO EN UN MUNDO GLOBALIZADO</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C" sz="16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742950" lvl="1" indent="-285750" algn="just">
              <a:lnSpc>
                <a:spcPct val="150000"/>
              </a:lnSpc>
              <a:buFont typeface="Arial" panose="020B0604020202020204" pitchFamily="34" charset="0"/>
              <a:buChar char="•"/>
            </a:pPr>
            <a:r>
              <a:rPr lang="es-EC" sz="1600" dirty="0" smtClean="0">
                <a:latin typeface="Bookman Old Style" pitchFamily="18" charset="0"/>
                <a:cs typeface="Times New Roman" pitchFamily="18" charset="0"/>
              </a:rPr>
              <a:t>La expansión tecnológica y sus servicios hacen patente la necesidad de consensuar criterios, códigos y prácticas comunes</a:t>
            </a:r>
          </a:p>
          <a:p>
            <a:pPr marL="742950" lvl="1" indent="-285750" algn="just">
              <a:lnSpc>
                <a:spcPct val="150000"/>
              </a:lnSpc>
              <a:buFont typeface="Arial" panose="020B0604020202020204" pitchFamily="34" charset="0"/>
              <a:buChar char="•"/>
            </a:pPr>
            <a:r>
              <a:rPr kumimoji="0" lang="es-EC" sz="1600" b="0" u="none" strike="noStrike" cap="none" normalizeH="0" baseline="0" dirty="0" smtClean="0">
                <a:ln>
                  <a:noFill/>
                </a:ln>
                <a:solidFill>
                  <a:schemeClr val="tx1"/>
                </a:solidFill>
                <a:effectLst/>
                <a:latin typeface="Bookman Old Style" pitchFamily="18" charset="0"/>
                <a:cs typeface="Times New Roman" pitchFamily="18" charset="0"/>
              </a:rPr>
              <a:t>La interdependencia viven varias empresas a través de la transferencia de conocimientos, las influencias culturales y los intercambios económicos.</a:t>
            </a:r>
            <a:endParaRPr kumimoji="0" lang="es-EC" sz="1600" b="0" u="none" strike="noStrike" cap="none" normalizeH="0" dirty="0" smtClean="0">
              <a:ln>
                <a:noFill/>
              </a:ln>
              <a:solidFill>
                <a:schemeClr val="tx1"/>
              </a:solidFill>
              <a:effectLst/>
              <a:latin typeface="Bookman Old Style" pitchFamily="18" charset="0"/>
              <a:cs typeface="Times New Roman" pitchFamily="18" charset="0"/>
            </a:endParaRPr>
          </a:p>
        </p:txBody>
      </p:sp>
      <p:sp>
        <p:nvSpPr>
          <p:cNvPr id="3" name="Freeform 9"/>
          <p:cNvSpPr>
            <a:spLocks/>
          </p:cNvSpPr>
          <p:nvPr/>
        </p:nvSpPr>
        <p:spPr bwMode="hidden">
          <a:xfrm rot="9876614">
            <a:off x="-24270" y="215249"/>
            <a:ext cx="2621034" cy="2263173"/>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21" name="Freeform 9"/>
          <p:cNvSpPr>
            <a:spLocks/>
          </p:cNvSpPr>
          <p:nvPr/>
        </p:nvSpPr>
        <p:spPr bwMode="hidden">
          <a:xfrm rot="9876614">
            <a:off x="-7898" y="279459"/>
            <a:ext cx="2278915" cy="1279164"/>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C000"/>
          </a:solidFill>
          <a:ln w="9525">
            <a:noFill/>
            <a:round/>
            <a:headEnd/>
            <a:tailEnd/>
          </a:ln>
        </p:spPr>
        <p:txBody>
          <a:bodyPr rot="10800000"/>
          <a:lstStyle/>
          <a:p>
            <a:pPr>
              <a:defRPr/>
            </a:pPr>
            <a:endParaRPr lang="it-IT" sz="1800">
              <a:latin typeface="Garamond" pitchFamily="18" charset="0"/>
            </a:endParaRPr>
          </a:p>
        </p:txBody>
      </p:sp>
    </p:spTree>
    <p:extLst>
      <p:ext uri="{BB962C8B-B14F-4D97-AF65-F5344CB8AC3E}">
        <p14:creationId xmlns:p14="http://schemas.microsoft.com/office/powerpoint/2010/main" val="475459525"/>
      </p:ext>
    </p:extLst>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descr="fondo-trisquel-naranja.jpg"/>
          <p:cNvPicPr>
            <a:picLocks noChangeAspect="1"/>
          </p:cNvPicPr>
          <p:nvPr/>
        </p:nvPicPr>
        <p:blipFill>
          <a:blip r:embed="rId2" cstate="print"/>
          <a:srcRect b="31775"/>
          <a:stretch>
            <a:fillRect/>
          </a:stretch>
        </p:blipFill>
        <p:spPr>
          <a:xfrm>
            <a:off x="0" y="0"/>
            <a:ext cx="9144000" cy="6858000"/>
          </a:xfrm>
          <a:prstGeom prst="rect">
            <a:avLst/>
          </a:prstGeom>
        </p:spPr>
      </p:pic>
      <p:sp>
        <p:nvSpPr>
          <p:cNvPr id="26630" name="Rectangle 6"/>
          <p:cNvSpPr>
            <a:spLocks noChangeArrowheads="1"/>
          </p:cNvSpPr>
          <p:nvPr/>
        </p:nvSpPr>
        <p:spPr bwMode="auto">
          <a:xfrm>
            <a:off x="0" y="5997039"/>
            <a:ext cx="9144000" cy="688809"/>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endParaRPr lang="it-IT"/>
          </a:p>
        </p:txBody>
      </p:sp>
      <p:sp>
        <p:nvSpPr>
          <p:cNvPr id="26631" name="Rectangle 15"/>
          <p:cNvSpPr>
            <a:spLocks noChangeArrowheads="1"/>
          </p:cNvSpPr>
          <p:nvPr/>
        </p:nvSpPr>
        <p:spPr bwMode="auto">
          <a:xfrm rot="21039552">
            <a:off x="323246" y="603450"/>
            <a:ext cx="7813477" cy="4621476"/>
          </a:xfrm>
          <a:prstGeom prst="rect">
            <a:avLst/>
          </a:prstGeom>
          <a:gradFill rotWithShape="1">
            <a:gsLst>
              <a:gs pos="0">
                <a:schemeClr val="bg1">
                  <a:alpha val="29999"/>
                </a:schemeClr>
              </a:gs>
              <a:gs pos="100000">
                <a:schemeClr val="bg1">
                  <a:alpha val="32001"/>
                </a:schemeClr>
              </a:gs>
            </a:gsLst>
            <a:lin ang="5400000" scaled="1"/>
          </a:gradFill>
          <a:ln w="9525">
            <a:solidFill>
              <a:schemeClr val="bg1"/>
            </a:solidFill>
            <a:miter lim="800000"/>
            <a:headEnd/>
            <a:tailEnd/>
          </a:ln>
        </p:spPr>
        <p:txBody>
          <a:bodyPr anchor="ctr"/>
          <a:lstStyle/>
          <a:p>
            <a:pPr lvl="0" algn="ctr"/>
            <a:endParaRPr lang="it-IT" sz="2400" dirty="0" smtClean="0">
              <a:latin typeface="Arial" pitchFamily="34" charset="0"/>
              <a:cs typeface="Arial" pitchFamily="34" charset="0"/>
            </a:endParaRPr>
          </a:p>
        </p:txBody>
      </p:sp>
      <p:sp>
        <p:nvSpPr>
          <p:cNvPr id="26626" name="Rectangle 9"/>
          <p:cNvSpPr>
            <a:spLocks noChangeArrowheads="1"/>
          </p:cNvSpPr>
          <p:nvPr/>
        </p:nvSpPr>
        <p:spPr bwMode="auto">
          <a:xfrm>
            <a:off x="451262" y="391886"/>
            <a:ext cx="8146473" cy="5438898"/>
          </a:xfrm>
          <a:prstGeom prst="rect">
            <a:avLst/>
          </a:prstGeom>
          <a:gradFill rotWithShape="0">
            <a:gsLst>
              <a:gs pos="0">
                <a:srgbClr val="FFFF99"/>
              </a:gs>
              <a:gs pos="100000">
                <a:schemeClr val="bg1"/>
              </a:gs>
            </a:gsLst>
            <a:lin ang="5400000" scaled="1"/>
          </a:gradFill>
          <a:ln w="9525">
            <a:noFill/>
            <a:miter lim="800000"/>
            <a:headEnd/>
            <a:tailEnd/>
          </a:ln>
        </p:spPr>
        <p:txBody>
          <a:bodyPr wrap="none" anchor="ctr"/>
          <a:lstStyle/>
          <a:p>
            <a:endParaRPr lang="it-IT" sz="2400" dirty="0">
              <a:latin typeface="Times New Roman" pitchFamily="18" charset="0"/>
            </a:endParaRPr>
          </a:p>
        </p:txBody>
      </p:sp>
      <p:sp>
        <p:nvSpPr>
          <p:cNvPr id="21" name="Freeform 9"/>
          <p:cNvSpPr>
            <a:spLocks/>
          </p:cNvSpPr>
          <p:nvPr/>
        </p:nvSpPr>
        <p:spPr bwMode="hidden">
          <a:xfrm rot="3516069">
            <a:off x="7955871" y="-65232"/>
            <a:ext cx="1283488" cy="110899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16" name="Freeform 4"/>
          <p:cNvSpPr>
            <a:spLocks/>
          </p:cNvSpPr>
          <p:nvPr/>
        </p:nvSpPr>
        <p:spPr bwMode="hidden">
          <a:xfrm>
            <a:off x="6662057" y="5605153"/>
            <a:ext cx="2125683" cy="1252846"/>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9217" name="Rectangle 1"/>
          <p:cNvSpPr>
            <a:spLocks noChangeArrowheads="1"/>
          </p:cNvSpPr>
          <p:nvPr/>
        </p:nvSpPr>
        <p:spPr bwMode="auto">
          <a:xfrm>
            <a:off x="578224" y="504371"/>
            <a:ext cx="769293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eaLnBrk="0" hangingPunct="0"/>
            <a:r>
              <a:rPr lang="es-EC" sz="1600" b="1" dirty="0" smtClean="0">
                <a:latin typeface="Bookman Old Style" pitchFamily="18" charset="0"/>
                <a:ea typeface="Calibri" pitchFamily="34" charset="0"/>
                <a:cs typeface="Times New Roman" pitchFamily="18" charset="0"/>
              </a:rPr>
              <a:t>RESPUESTAS ESTRATÉGICAS COOPERATIVAS</a:t>
            </a:r>
          </a:p>
          <a:p>
            <a:pPr algn="just" eaLnBrk="0" hangingPunct="0"/>
            <a:endParaRPr lang="es-EC" sz="1600" dirty="0" smtClean="0">
              <a:latin typeface="Bookman Old Style" pitchFamily="18" charset="0"/>
              <a:ea typeface="Calibri" pitchFamily="34" charset="0"/>
              <a:cs typeface="Times New Roman" pitchFamily="18" charset="0"/>
            </a:endParaRPr>
          </a:p>
          <a:p>
            <a:pPr marL="285750" indent="-285750" algn="just" eaLnBrk="0" hangingPunct="0">
              <a:buFont typeface="Arial" panose="020B0604020202020204" pitchFamily="34" charset="0"/>
              <a:buChar char="•"/>
            </a:pPr>
            <a:r>
              <a:rPr lang="es-EC" sz="1600" i="1" dirty="0" smtClean="0">
                <a:latin typeface="Bookman Old Style" pitchFamily="18" charset="0"/>
                <a:cs typeface="Times New Roman" pitchFamily="18" charset="0"/>
              </a:rPr>
              <a:t>Un único enfoque global sobre diferentes mercados</a:t>
            </a:r>
          </a:p>
          <a:p>
            <a:pPr marL="285750" indent="-285750" algn="just" eaLnBrk="0" hangingPunct="0">
              <a:buFont typeface="Arial" panose="020B0604020202020204" pitchFamily="34" charset="0"/>
              <a:buChar char="•"/>
            </a:pPr>
            <a:r>
              <a:rPr lang="es-EC" sz="1600" i="1" dirty="0" smtClean="0">
                <a:latin typeface="Bookman Old Style" pitchFamily="18" charset="0"/>
                <a:cs typeface="Times New Roman" pitchFamily="18" charset="0"/>
              </a:rPr>
              <a:t>Focalización globalizada de la acción empresarial en su conjunto</a:t>
            </a:r>
            <a:endParaRPr kumimoji="0" lang="es-EC" sz="1600" b="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C"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Freeform 9"/>
          <p:cNvSpPr>
            <a:spLocks/>
          </p:cNvSpPr>
          <p:nvPr/>
        </p:nvSpPr>
        <p:spPr bwMode="hidden">
          <a:xfrm rot="4492690">
            <a:off x="7772969" y="-26465"/>
            <a:ext cx="1495818" cy="1468865"/>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9900"/>
          </a:solidFill>
          <a:ln w="9525">
            <a:noFill/>
            <a:round/>
            <a:headEnd/>
            <a:tailEnd/>
          </a:ln>
        </p:spPr>
        <p:txBody>
          <a:bodyPr rot="10800000"/>
          <a:lstStyle/>
          <a:p>
            <a:pPr>
              <a:defRPr/>
            </a:pPr>
            <a:endParaRPr lang="it-IT" sz="1800">
              <a:latin typeface="Garamond" pitchFamily="18" charset="0"/>
            </a:endParaRPr>
          </a:p>
        </p:txBody>
      </p:sp>
      <p:sp>
        <p:nvSpPr>
          <p:cNvPr id="13" name="Rectangle 1"/>
          <p:cNvSpPr>
            <a:spLocks noChangeArrowheads="1"/>
          </p:cNvSpPr>
          <p:nvPr/>
        </p:nvSpPr>
        <p:spPr bwMode="auto">
          <a:xfrm>
            <a:off x="578223" y="1827211"/>
            <a:ext cx="7881745" cy="21852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eaLnBrk="0" hangingPunct="0"/>
            <a:r>
              <a:rPr lang="es-EC" sz="1600" b="1" dirty="0" smtClean="0">
                <a:latin typeface="Bookman Old Style" pitchFamily="18" charset="0"/>
                <a:ea typeface="Calibri" pitchFamily="34" charset="0"/>
                <a:cs typeface="Times New Roman" pitchFamily="18" charset="0"/>
              </a:rPr>
              <a:t>PROCESOS DE INTEGRACIÓN Y ACUERDOS DE RELACIONES PREFERENCIALES</a:t>
            </a:r>
          </a:p>
          <a:p>
            <a:pPr algn="just" eaLnBrk="0" hangingPunct="0"/>
            <a:endParaRPr lang="es-EC" sz="1600" dirty="0" smtClean="0">
              <a:latin typeface="Bookman Old Style" pitchFamily="18" charset="0"/>
              <a:ea typeface="Calibri" pitchFamily="34" charset="0"/>
              <a:cs typeface="Times New Roman" pitchFamily="18" charset="0"/>
            </a:endParaRPr>
          </a:p>
          <a:p>
            <a:pPr marL="285750" indent="-285750" algn="just" eaLnBrk="0" hangingPunct="0">
              <a:buFont typeface="Arial" panose="020B0604020202020204" pitchFamily="34" charset="0"/>
              <a:buChar char="•"/>
            </a:pPr>
            <a:r>
              <a:rPr lang="es-EC" sz="1600" i="1" dirty="0" smtClean="0">
                <a:latin typeface="Bookman Old Style" pitchFamily="18" charset="0"/>
                <a:cs typeface="Times New Roman" pitchFamily="18" charset="0"/>
              </a:rPr>
              <a:t>Se elimina viejas barreras y se aumenta relación entre las respectivas economías, coordinando las actividades productivas.</a:t>
            </a:r>
          </a:p>
          <a:p>
            <a:pPr marL="285750" indent="-285750" algn="just" eaLnBrk="0" hangingPunct="0">
              <a:buFont typeface="Arial" panose="020B0604020202020204" pitchFamily="34" charset="0"/>
              <a:buChar char="•"/>
            </a:pPr>
            <a:r>
              <a:rPr kumimoji="0" lang="es-EC" sz="1600" b="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Negocios- empresas e instituciones en SINERGIA</a:t>
            </a:r>
          </a:p>
          <a:p>
            <a:pPr marL="285750" indent="-285750" algn="just" eaLnBrk="0" hangingPunct="0">
              <a:buFont typeface="Arial" panose="020B0604020202020204" pitchFamily="34" charset="0"/>
              <a:buChar char="•"/>
            </a:pPr>
            <a:r>
              <a:rPr lang="es-EC" sz="1600" i="1" dirty="0" smtClean="0">
                <a:latin typeface="Bookman Old Style" pitchFamily="18" charset="0"/>
                <a:ea typeface="Calibri" pitchFamily="34" charset="0"/>
                <a:cs typeface="Times New Roman" pitchFamily="18" charset="0"/>
              </a:rPr>
              <a:t>Ventajas y riesgos</a:t>
            </a:r>
          </a:p>
          <a:p>
            <a:pPr marL="285750" indent="-285750" algn="just" eaLnBrk="0" hangingPunct="0">
              <a:buFont typeface="Arial" panose="020B0604020202020204" pitchFamily="34" charset="0"/>
              <a:buChar char="•"/>
            </a:pPr>
            <a:r>
              <a:rPr kumimoji="0" lang="es-EC" sz="1600" b="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Relaciones preferenciales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C"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Rectangle 1"/>
          <p:cNvSpPr>
            <a:spLocks noChangeArrowheads="1"/>
          </p:cNvSpPr>
          <p:nvPr/>
        </p:nvSpPr>
        <p:spPr bwMode="auto">
          <a:xfrm>
            <a:off x="578222" y="3989637"/>
            <a:ext cx="788174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eaLnBrk="0" hangingPunct="0"/>
            <a:r>
              <a:rPr lang="es-EC" sz="1600" b="1" dirty="0" smtClean="0">
                <a:latin typeface="Bookman Old Style" pitchFamily="18" charset="0"/>
                <a:ea typeface="Calibri" pitchFamily="34" charset="0"/>
                <a:cs typeface="Times New Roman" pitchFamily="18" charset="0"/>
              </a:rPr>
              <a:t>COOPERACIÓN ENTRE EMPRESAS</a:t>
            </a:r>
          </a:p>
          <a:p>
            <a:pPr algn="just" eaLnBrk="0" hangingPunct="0"/>
            <a:endParaRPr lang="es-EC" sz="1600" dirty="0" smtClean="0">
              <a:latin typeface="Bookman Old Style" pitchFamily="18" charset="0"/>
              <a:ea typeface="Calibri" pitchFamily="34" charset="0"/>
              <a:cs typeface="Times New Roman" pitchFamily="18" charset="0"/>
            </a:endParaRPr>
          </a:p>
          <a:p>
            <a:pPr marL="285750" indent="-285750" algn="just" eaLnBrk="0" hangingPunct="0">
              <a:buFont typeface="Arial" panose="020B0604020202020204" pitchFamily="34" charset="0"/>
              <a:buChar char="•"/>
            </a:pPr>
            <a:r>
              <a:rPr lang="es-EC" sz="1600" i="1" dirty="0" smtClean="0">
                <a:latin typeface="Bookman Old Style" pitchFamily="18" charset="0"/>
                <a:cs typeface="Times New Roman" pitchFamily="18" charset="0"/>
              </a:rPr>
              <a:t>Institución duradera de relaciones privilegiadas entre empresas, fundadas sobre la reciprocidad de ventajas, la concertación sistemática y la búsqueda común de progresos y avances hacia un objetivo común.</a:t>
            </a:r>
          </a:p>
          <a:p>
            <a:pPr marL="285750" indent="-285750" algn="just" eaLnBrk="0" hangingPunct="0">
              <a:buFont typeface="Arial" panose="020B0604020202020204" pitchFamily="34" charset="0"/>
              <a:buChar char="•"/>
            </a:pPr>
            <a:r>
              <a:rPr kumimoji="0" lang="es-EC" sz="1600" b="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Asociación</a:t>
            </a:r>
            <a:r>
              <a:rPr kumimoji="0" lang="es-EC" sz="1600" b="0" i="1" u="none" strike="noStrike" cap="none" normalizeH="0" dirty="0" smtClean="0">
                <a:ln>
                  <a:noFill/>
                </a:ln>
                <a:solidFill>
                  <a:schemeClr val="tx1"/>
                </a:solidFill>
                <a:effectLst/>
                <a:latin typeface="Bookman Old Style" pitchFamily="18" charset="0"/>
                <a:ea typeface="Calibri" pitchFamily="34" charset="0"/>
                <a:cs typeface="Times New Roman" pitchFamily="18" charset="0"/>
              </a:rPr>
              <a:t> de fuerzas, capacidades y conocimientos para evitar riesgos y facilitar la realización de proyectos comunes.</a:t>
            </a:r>
            <a:endParaRPr kumimoji="0" lang="es-EC" sz="1600" b="0"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C" sz="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fondo-trisquel-naranja.jpg"/>
          <p:cNvPicPr>
            <a:picLocks noChangeAspect="1"/>
          </p:cNvPicPr>
          <p:nvPr/>
        </p:nvPicPr>
        <p:blipFill>
          <a:blip r:embed="rId2" cstate="print"/>
          <a:srcRect b="31775"/>
          <a:stretch>
            <a:fillRect/>
          </a:stretch>
        </p:blipFill>
        <p:spPr>
          <a:xfrm>
            <a:off x="0" y="0"/>
            <a:ext cx="9144000" cy="6858000"/>
          </a:xfrm>
          <a:prstGeom prst="rect">
            <a:avLst/>
          </a:prstGeom>
        </p:spPr>
      </p:pic>
      <p:sp>
        <p:nvSpPr>
          <p:cNvPr id="24581" name="Rectangle 5"/>
          <p:cNvSpPr>
            <a:spLocks noChangeArrowheads="1"/>
          </p:cNvSpPr>
          <p:nvPr/>
        </p:nvSpPr>
        <p:spPr bwMode="auto">
          <a:xfrm>
            <a:off x="0" y="6080166"/>
            <a:ext cx="9144000" cy="620692"/>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pPr algn="ctr"/>
            <a:endParaRPr lang="it-IT" sz="1800"/>
          </a:p>
        </p:txBody>
      </p:sp>
      <p:sp>
        <p:nvSpPr>
          <p:cNvPr id="24580" name="Rectangle 15"/>
          <p:cNvSpPr>
            <a:spLocks noChangeArrowheads="1"/>
          </p:cNvSpPr>
          <p:nvPr/>
        </p:nvSpPr>
        <p:spPr bwMode="auto">
          <a:xfrm>
            <a:off x="285008" y="225631"/>
            <a:ext cx="8502731" cy="5700156"/>
          </a:xfrm>
          <a:prstGeom prst="rect">
            <a:avLst/>
          </a:prstGeom>
          <a:gradFill flip="none" rotWithShape="1">
            <a:gsLst>
              <a:gs pos="0">
                <a:srgbClr val="FBEAC7"/>
              </a:gs>
              <a:gs pos="17999">
                <a:srgbClr val="FFFFCC"/>
              </a:gs>
              <a:gs pos="36000">
                <a:schemeClr val="bg1"/>
              </a:gs>
              <a:gs pos="61000">
                <a:srgbClr val="FFFFCC"/>
              </a:gs>
              <a:gs pos="82001">
                <a:srgbClr val="FBD49C"/>
              </a:gs>
              <a:gs pos="100000">
                <a:srgbClr val="FEE7F2"/>
              </a:gs>
            </a:gsLst>
            <a:lin ang="2700000" scaled="1"/>
            <a:tileRect/>
          </a:gradFill>
          <a:ln w="9525">
            <a:solidFill>
              <a:schemeClr val="bg1"/>
            </a:solidFill>
            <a:miter lim="800000"/>
            <a:headEnd/>
            <a:tailEnd/>
          </a:ln>
        </p:spPr>
        <p:txBody>
          <a:bodyPr anchor="ctr"/>
          <a:lstStyle/>
          <a:p>
            <a:pPr algn="ctr"/>
            <a:r>
              <a:rPr lang="it-IT" sz="2400" b="1" u="sng">
                <a:solidFill>
                  <a:schemeClr val="tx2"/>
                </a:solidFill>
                <a:latin typeface="Arial Narrow" pitchFamily="34" charset="0"/>
              </a:rPr>
              <a:t/>
            </a:r>
            <a:br>
              <a:rPr lang="it-IT" sz="2400" b="1" u="sng">
                <a:solidFill>
                  <a:schemeClr val="tx2"/>
                </a:solidFill>
                <a:latin typeface="Arial Narrow" pitchFamily="34" charset="0"/>
              </a:rPr>
            </a:br>
            <a:endParaRPr lang="it-IT" sz="3600"/>
          </a:p>
        </p:txBody>
      </p:sp>
      <p:sp>
        <p:nvSpPr>
          <p:cNvPr id="21" name="Freeform 9"/>
          <p:cNvSpPr>
            <a:spLocks/>
          </p:cNvSpPr>
          <p:nvPr/>
        </p:nvSpPr>
        <p:spPr bwMode="hidden">
          <a:xfrm rot="9390579">
            <a:off x="239589" y="5438105"/>
            <a:ext cx="1763320" cy="1568786"/>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2" name="Freeform 9"/>
          <p:cNvSpPr>
            <a:spLocks/>
          </p:cNvSpPr>
          <p:nvPr/>
        </p:nvSpPr>
        <p:spPr bwMode="hidden">
          <a:xfrm rot="10064022">
            <a:off x="159575" y="5289818"/>
            <a:ext cx="1678758" cy="1682592"/>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rgbClr val="FF9900"/>
              </a:gs>
              <a:gs pos="50000">
                <a:srgbClr val="FFFF00"/>
              </a:gs>
              <a:gs pos="100000">
                <a:srgbClr val="FF9900"/>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8193" name="Rectangle 1"/>
          <p:cNvSpPr>
            <a:spLocks noChangeArrowheads="1"/>
          </p:cNvSpPr>
          <p:nvPr/>
        </p:nvSpPr>
        <p:spPr bwMode="auto">
          <a:xfrm>
            <a:off x="605643" y="347298"/>
            <a:ext cx="7906346"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C" sz="18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TIPOS DE COOPERACIÓN ENTRE EMPRESAS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C" sz="18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C" sz="1800" i="1" dirty="0" smtClean="0">
                <a:latin typeface="Bookman Old Style" pitchFamily="18" charset="0"/>
                <a:cs typeface="Times New Roman" pitchFamily="18" charset="0"/>
              </a:rPr>
              <a:t>La cooperación es una estrategia muy flexible ( alianzas, franquicias, subcontratación, transferencia de tecnologías, patentes, diseños y marcas ...)</a:t>
            </a:r>
            <a:endParaRPr kumimoji="0" lang="es-EC" sz="2000" b="1" i="1"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1"/>
          <p:cNvSpPr>
            <a:spLocks noChangeArrowheads="1"/>
          </p:cNvSpPr>
          <p:nvPr/>
        </p:nvSpPr>
        <p:spPr bwMode="auto">
          <a:xfrm>
            <a:off x="618827" y="1946293"/>
            <a:ext cx="7906346"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C" sz="18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BENEFICIOS DE LA COOPERACIÓN DE EMPRESAS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C" sz="18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C" sz="1800" i="1" dirty="0" smtClean="0">
                <a:latin typeface="Bookman Old Style" pitchFamily="18" charset="0"/>
                <a:cs typeface="Times New Roman" pitchFamily="18" charset="0"/>
              </a:rPr>
              <a:t>La acción cooperativa más que la </a:t>
            </a:r>
            <a:r>
              <a:rPr lang="es-EC" sz="1800" i="1" dirty="0" err="1" smtClean="0">
                <a:latin typeface="Bookman Old Style" pitchFamily="18" charset="0"/>
                <a:cs typeface="Times New Roman" pitchFamily="18" charset="0"/>
              </a:rPr>
              <a:t>ndividual</a:t>
            </a:r>
            <a:endParaRPr lang="es-EC" sz="1800" i="1" dirty="0" smtClean="0">
              <a:latin typeface="Bookman Old Style" pitchFamily="18" charset="0"/>
              <a:cs typeface="Times New Roman" pitchFamily="18" charset="0"/>
            </a:endParaRPr>
          </a:p>
          <a:p>
            <a:pPr marL="742950" lvl="1" indent="-285750" algn="just" eaLnBrk="0" hangingPunct="0">
              <a:buFontTx/>
              <a:buChar char="-"/>
            </a:pPr>
            <a:r>
              <a:rPr lang="es-EC" sz="1800" b="1" dirty="0" smtClean="0">
                <a:latin typeface="Bookman Old Style" panose="02050604050505020204" pitchFamily="18" charset="0"/>
                <a:cs typeface="Arial" pitchFamily="34" charset="0"/>
              </a:rPr>
              <a:t>Razones internas </a:t>
            </a:r>
            <a:r>
              <a:rPr lang="es-EC" sz="1800" dirty="0" smtClean="0">
                <a:latin typeface="Bookman Old Style" panose="02050604050505020204" pitchFamily="18" charset="0"/>
                <a:cs typeface="Arial" pitchFamily="34" charset="0"/>
              </a:rPr>
              <a:t>( reduce la incertidumbre en torno alas operaciones)</a:t>
            </a:r>
          </a:p>
          <a:p>
            <a:pPr marL="742950" lvl="1" indent="-285750" algn="just" eaLnBrk="0" hangingPunct="0">
              <a:buFontTx/>
              <a:buChar char="-"/>
            </a:pPr>
            <a:r>
              <a:rPr kumimoji="0" lang="es-EC" sz="1800" b="1" u="none" strike="noStrike" cap="none" normalizeH="0" baseline="0" dirty="0" smtClean="0">
                <a:ln>
                  <a:noFill/>
                </a:ln>
                <a:solidFill>
                  <a:schemeClr val="tx1"/>
                </a:solidFill>
                <a:effectLst/>
                <a:latin typeface="Bookman Old Style" panose="02050604050505020204" pitchFamily="18" charset="0"/>
                <a:cs typeface="Arial" pitchFamily="34" charset="0"/>
              </a:rPr>
              <a:t>Razones competitivas </a:t>
            </a:r>
            <a:r>
              <a:rPr kumimoji="0" lang="es-EC" sz="1800" u="none" strike="noStrike" cap="none" normalizeH="0" baseline="0" dirty="0" smtClean="0">
                <a:ln>
                  <a:noFill/>
                </a:ln>
                <a:solidFill>
                  <a:schemeClr val="tx1"/>
                </a:solidFill>
                <a:effectLst/>
                <a:latin typeface="Bookman Old Style" panose="02050604050505020204" pitchFamily="18" charset="0"/>
                <a:cs typeface="Arial" pitchFamily="34" charset="0"/>
              </a:rPr>
              <a:t>( refuerza e incrementa oportunidades competitivas)</a:t>
            </a:r>
          </a:p>
          <a:p>
            <a:pPr marL="742950" lvl="1" indent="-285750" algn="just" eaLnBrk="0" hangingPunct="0">
              <a:buFontTx/>
              <a:buChar char="-"/>
            </a:pPr>
            <a:r>
              <a:rPr lang="es-EC" sz="1800" b="1" dirty="0" smtClean="0">
                <a:latin typeface="Bookman Old Style" panose="02050604050505020204" pitchFamily="18" charset="0"/>
                <a:cs typeface="Arial" pitchFamily="34" charset="0"/>
              </a:rPr>
              <a:t>Razones estratégicas </a:t>
            </a:r>
            <a:r>
              <a:rPr lang="es-EC" sz="1800" dirty="0" smtClean="0">
                <a:latin typeface="Bookman Old Style" panose="02050604050505020204" pitchFamily="18" charset="0"/>
                <a:cs typeface="Arial" pitchFamily="34" charset="0"/>
              </a:rPr>
              <a:t>(aporta nuevas </a:t>
            </a:r>
            <a:r>
              <a:rPr lang="es-EC" sz="1800" dirty="0" err="1" smtClean="0">
                <a:latin typeface="Bookman Old Style" panose="02050604050505020204" pitchFamily="18" charset="0"/>
                <a:cs typeface="Arial" pitchFamily="34" charset="0"/>
              </a:rPr>
              <a:t>pocisiones</a:t>
            </a:r>
            <a:r>
              <a:rPr lang="es-EC" sz="1800" dirty="0" smtClean="0">
                <a:latin typeface="Bookman Old Style" panose="02050604050505020204" pitchFamily="18" charset="0"/>
                <a:cs typeface="Arial" pitchFamily="34" charset="0"/>
              </a:rPr>
              <a:t> estratégicas, nuevo enfoque)</a:t>
            </a:r>
          </a:p>
          <a:p>
            <a:pPr lvl="1" algn="just" eaLnBrk="0" hangingPunct="0"/>
            <a:endParaRPr lang="es-EC" sz="1800" dirty="0" smtClean="0">
              <a:latin typeface="Bookman Old Style" pitchFamily="18" charset="0"/>
              <a:cs typeface="Times New Roman" pitchFamily="18" charset="0"/>
            </a:endParaRPr>
          </a:p>
          <a:p>
            <a:pPr marL="285750" lvl="1" indent="-285750" algn="just" eaLnBrk="0" hangingPunct="0">
              <a:buFont typeface="Arial" panose="020B0604020202020204" pitchFamily="34" charset="0"/>
              <a:buChar char="•"/>
            </a:pPr>
            <a:r>
              <a:rPr lang="es-EC" sz="1800" dirty="0" smtClean="0">
                <a:latin typeface="Bookman Old Style" pitchFamily="18" charset="0"/>
                <a:cs typeface="Times New Roman" pitchFamily="18" charset="0"/>
              </a:rPr>
              <a:t>Para que la cooperación sea positiva es necesario el cambio de mentalidad y la sujeción a ciertas reglas del juego</a:t>
            </a:r>
          </a:p>
        </p:txBody>
      </p:sp>
    </p:spTree>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fondo-trisquel-naranja.jpg"/>
          <p:cNvPicPr>
            <a:picLocks noChangeAspect="1"/>
          </p:cNvPicPr>
          <p:nvPr/>
        </p:nvPicPr>
        <p:blipFill>
          <a:blip r:embed="rId2" cstate="print"/>
          <a:srcRect b="31775"/>
          <a:stretch>
            <a:fillRect/>
          </a:stretch>
        </p:blipFill>
        <p:spPr>
          <a:xfrm>
            <a:off x="0" y="0"/>
            <a:ext cx="9144000" cy="6858000"/>
          </a:xfrm>
          <a:prstGeom prst="rect">
            <a:avLst/>
          </a:prstGeom>
        </p:spPr>
      </p:pic>
      <p:sp>
        <p:nvSpPr>
          <p:cNvPr id="24581" name="Rectangle 5"/>
          <p:cNvSpPr>
            <a:spLocks noChangeArrowheads="1"/>
          </p:cNvSpPr>
          <p:nvPr/>
        </p:nvSpPr>
        <p:spPr bwMode="auto">
          <a:xfrm>
            <a:off x="0" y="6080166"/>
            <a:ext cx="9144000" cy="620692"/>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pPr algn="ctr"/>
            <a:endParaRPr lang="it-IT" sz="1800"/>
          </a:p>
        </p:txBody>
      </p:sp>
      <p:sp>
        <p:nvSpPr>
          <p:cNvPr id="24580" name="Rectangle 15"/>
          <p:cNvSpPr>
            <a:spLocks noChangeArrowheads="1"/>
          </p:cNvSpPr>
          <p:nvPr/>
        </p:nvSpPr>
        <p:spPr bwMode="auto">
          <a:xfrm>
            <a:off x="285008" y="225631"/>
            <a:ext cx="8502731" cy="5700156"/>
          </a:xfrm>
          <a:prstGeom prst="rect">
            <a:avLst/>
          </a:prstGeom>
          <a:gradFill flip="none" rotWithShape="1">
            <a:gsLst>
              <a:gs pos="0">
                <a:srgbClr val="FBEAC7"/>
              </a:gs>
              <a:gs pos="17999">
                <a:srgbClr val="FFFFCC"/>
              </a:gs>
              <a:gs pos="36000">
                <a:schemeClr val="bg1"/>
              </a:gs>
              <a:gs pos="61000">
                <a:srgbClr val="FFFFCC"/>
              </a:gs>
              <a:gs pos="82001">
                <a:srgbClr val="FBD49C"/>
              </a:gs>
              <a:gs pos="100000">
                <a:srgbClr val="FEE7F2"/>
              </a:gs>
            </a:gsLst>
            <a:lin ang="2700000" scaled="1"/>
            <a:tileRect/>
          </a:gradFill>
          <a:ln w="9525">
            <a:solidFill>
              <a:schemeClr val="bg1"/>
            </a:solidFill>
            <a:miter lim="800000"/>
            <a:headEnd/>
            <a:tailEnd/>
          </a:ln>
        </p:spPr>
        <p:txBody>
          <a:bodyPr anchor="ctr"/>
          <a:lstStyle/>
          <a:p>
            <a:pPr algn="ctr"/>
            <a:r>
              <a:rPr lang="it-IT" sz="2400" b="1" u="sng">
                <a:solidFill>
                  <a:schemeClr val="tx2"/>
                </a:solidFill>
                <a:latin typeface="Arial Narrow" pitchFamily="34" charset="0"/>
              </a:rPr>
              <a:t/>
            </a:r>
            <a:br>
              <a:rPr lang="it-IT" sz="2400" b="1" u="sng">
                <a:solidFill>
                  <a:schemeClr val="tx2"/>
                </a:solidFill>
                <a:latin typeface="Arial Narrow" pitchFamily="34" charset="0"/>
              </a:rPr>
            </a:br>
            <a:endParaRPr lang="it-IT" sz="3600"/>
          </a:p>
        </p:txBody>
      </p:sp>
      <p:sp>
        <p:nvSpPr>
          <p:cNvPr id="21" name="Freeform 9"/>
          <p:cNvSpPr>
            <a:spLocks/>
          </p:cNvSpPr>
          <p:nvPr/>
        </p:nvSpPr>
        <p:spPr bwMode="hidden">
          <a:xfrm rot="9390579">
            <a:off x="239589" y="5438105"/>
            <a:ext cx="1763320" cy="1568786"/>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2" name="Freeform 9"/>
          <p:cNvSpPr>
            <a:spLocks/>
          </p:cNvSpPr>
          <p:nvPr/>
        </p:nvSpPr>
        <p:spPr bwMode="hidden">
          <a:xfrm rot="10064022">
            <a:off x="159575" y="5289818"/>
            <a:ext cx="1678758" cy="1682592"/>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rgbClr val="FF9900"/>
              </a:gs>
              <a:gs pos="50000">
                <a:srgbClr val="FFFF00"/>
              </a:gs>
              <a:gs pos="100000">
                <a:srgbClr val="FF9900"/>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8193" name="Rectangle 1"/>
          <p:cNvSpPr>
            <a:spLocks noChangeArrowheads="1"/>
          </p:cNvSpPr>
          <p:nvPr/>
        </p:nvSpPr>
        <p:spPr bwMode="auto">
          <a:xfrm>
            <a:off x="583200" y="524315"/>
            <a:ext cx="7906346"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C" sz="18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EL PESO DEL COMPONENTE COMUNICATIVO EN LAS ESTRATEGIAS COOPERATIVAS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C" sz="1800" b="0"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C" sz="1800" i="1" dirty="0" smtClean="0">
                <a:latin typeface="Bookman Old Style" pitchFamily="18" charset="0"/>
                <a:cs typeface="Times New Roman" pitchFamily="18" charset="0"/>
              </a:rPr>
              <a:t>Conocer los valores y la visión (no solo de los negocios sino de la vida) de nuestro futuro socio</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EC" sz="1800" b="1" i="1" u="none" strike="noStrike" cap="none" normalizeH="0" baseline="0" dirty="0" smtClean="0">
                <a:ln>
                  <a:noFill/>
                </a:ln>
                <a:solidFill>
                  <a:schemeClr val="tx1"/>
                </a:solidFill>
                <a:effectLst/>
                <a:latin typeface="Bookman Old Style" pitchFamily="18" charset="0"/>
                <a:cs typeface="Times New Roman" pitchFamily="18" charset="0"/>
              </a:rPr>
              <a:t>6</a:t>
            </a:r>
            <a:r>
              <a:rPr kumimoji="0" lang="es-EC" sz="1800" b="1" i="1" u="none" strike="noStrike" cap="none" normalizeH="0" dirty="0" smtClean="0">
                <a:ln>
                  <a:noFill/>
                </a:ln>
                <a:solidFill>
                  <a:schemeClr val="tx1"/>
                </a:solidFill>
                <a:effectLst/>
                <a:latin typeface="Bookman Old Style" pitchFamily="18" charset="0"/>
                <a:cs typeface="Times New Roman" pitchFamily="18" charset="0"/>
              </a:rPr>
              <a:t> claves que Hermosilla y </a:t>
            </a:r>
            <a:r>
              <a:rPr kumimoji="0" lang="es-EC" sz="1800" b="1" i="1" u="none" strike="noStrike" cap="none" normalizeH="0" dirty="0" err="1" smtClean="0">
                <a:ln>
                  <a:noFill/>
                </a:ln>
                <a:solidFill>
                  <a:schemeClr val="tx1"/>
                </a:solidFill>
                <a:effectLst/>
                <a:latin typeface="Bookman Old Style" pitchFamily="18" charset="0"/>
                <a:cs typeface="Times New Roman" pitchFamily="18" charset="0"/>
              </a:rPr>
              <a:t>Solá</a:t>
            </a:r>
            <a:r>
              <a:rPr kumimoji="0" lang="es-EC" sz="1800" b="1" i="1" u="none" strike="noStrike" cap="none" normalizeH="0" dirty="0" smtClean="0">
                <a:ln>
                  <a:noFill/>
                </a:ln>
                <a:solidFill>
                  <a:schemeClr val="tx1"/>
                </a:solidFill>
                <a:effectLst/>
                <a:latin typeface="Bookman Old Style" pitchFamily="18" charset="0"/>
                <a:cs typeface="Times New Roman" pitchFamily="18" charset="0"/>
              </a:rPr>
              <a:t> (1989) mencionan para una buena vida en común, todas tienen un componente comunicativo:</a:t>
            </a:r>
            <a:endParaRPr kumimoji="0" lang="es-EC" sz="2000" b="1" i="1"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1"/>
          <p:cNvSpPr>
            <a:spLocks noChangeArrowheads="1"/>
          </p:cNvSpPr>
          <p:nvPr/>
        </p:nvSpPr>
        <p:spPr bwMode="auto">
          <a:xfrm>
            <a:off x="583200" y="2987018"/>
            <a:ext cx="7906346"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800100" lvl="1" indent="-342900" algn="just" eaLnBrk="0" hangingPunct="0">
              <a:buFont typeface="+mj-lt"/>
              <a:buAutoNum type="arabicPeriod"/>
            </a:pPr>
            <a:r>
              <a:rPr lang="it-IT" sz="1800" i="1" dirty="0" smtClean="0">
                <a:latin typeface="Bookman Old Style" pitchFamily="18" charset="0"/>
                <a:cs typeface="Times New Roman" pitchFamily="18" charset="0"/>
              </a:rPr>
              <a:t>La confianza de cada parte en el otro</a:t>
            </a:r>
          </a:p>
          <a:p>
            <a:pPr marL="800100" lvl="1" indent="-342900" algn="just" eaLnBrk="0" hangingPunct="0">
              <a:buFont typeface="+mj-lt"/>
              <a:buAutoNum type="arabicPeriod"/>
            </a:pPr>
            <a:r>
              <a:rPr lang="it-IT" sz="1800" i="1" dirty="0" smtClean="0">
                <a:latin typeface="Bookman Old Style" pitchFamily="18" charset="0"/>
                <a:cs typeface="Times New Roman" pitchFamily="18" charset="0"/>
              </a:rPr>
              <a:t>La igualdad- paridad y el respeto mutuo entre los diferentes socios</a:t>
            </a:r>
          </a:p>
          <a:p>
            <a:pPr marL="800100" lvl="1" indent="-342900" algn="just" eaLnBrk="0" hangingPunct="0">
              <a:buFont typeface="+mj-lt"/>
              <a:buAutoNum type="arabicPeriod"/>
            </a:pPr>
            <a:r>
              <a:rPr lang="it-IT" sz="1800" i="1" dirty="0" smtClean="0">
                <a:latin typeface="Bookman Old Style" pitchFamily="18" charset="0"/>
                <a:cs typeface="Times New Roman" pitchFamily="18" charset="0"/>
              </a:rPr>
              <a:t>La adhesión de todo el personal al acuerdo de cooperación</a:t>
            </a:r>
          </a:p>
          <a:p>
            <a:pPr marL="800100" lvl="1" indent="-342900" algn="just" eaLnBrk="0" hangingPunct="0">
              <a:buFont typeface="+mj-lt"/>
              <a:buAutoNum type="arabicPeriod"/>
            </a:pPr>
            <a:r>
              <a:rPr lang="it-IT" sz="1800" i="1" dirty="0" smtClean="0">
                <a:latin typeface="Bookman Old Style" pitchFamily="18" charset="0"/>
                <a:cs typeface="Times New Roman" pitchFamily="18" charset="0"/>
              </a:rPr>
              <a:t>La calidad del diálogo y de la información entre los </a:t>
            </a:r>
            <a:r>
              <a:rPr lang="es-EC" sz="1800" i="1" dirty="0" smtClean="0">
                <a:latin typeface="Bookman Old Style" pitchFamily="18" charset="0"/>
                <a:cs typeface="Times New Roman" pitchFamily="18" charset="0"/>
              </a:rPr>
              <a:t>cooperantes</a:t>
            </a:r>
          </a:p>
          <a:p>
            <a:pPr marL="800100" lvl="1" indent="-342900" algn="just" eaLnBrk="0" hangingPunct="0">
              <a:buFont typeface="+mj-lt"/>
              <a:buAutoNum type="arabicPeriod"/>
            </a:pPr>
            <a:r>
              <a:rPr lang="it-IT" sz="1800" i="1" dirty="0" smtClean="0">
                <a:latin typeface="Bookman Old Style" pitchFamily="18" charset="0"/>
                <a:cs typeface="Times New Roman" pitchFamily="18" charset="0"/>
              </a:rPr>
              <a:t>La compatibilidad de las formas de gestión</a:t>
            </a:r>
          </a:p>
          <a:p>
            <a:pPr marL="800100" lvl="1" indent="-342900" algn="just" eaLnBrk="0" hangingPunct="0">
              <a:buFont typeface="+mj-lt"/>
              <a:buAutoNum type="arabicPeriod"/>
            </a:pPr>
            <a:r>
              <a:rPr lang="it-IT" sz="1800" i="1" dirty="0" smtClean="0">
                <a:latin typeface="Bookman Old Style" pitchFamily="18" charset="0"/>
                <a:cs typeface="Times New Roman" pitchFamily="18" charset="0"/>
              </a:rPr>
              <a:t>La capacidad de adaptación a las mentalidades del resto de los socios</a:t>
            </a:r>
          </a:p>
        </p:txBody>
      </p:sp>
    </p:spTree>
    <p:extLst>
      <p:ext uri="{BB962C8B-B14F-4D97-AF65-F5344CB8AC3E}">
        <p14:creationId xmlns:p14="http://schemas.microsoft.com/office/powerpoint/2010/main" val="357994233"/>
      </p:ext>
    </p:extLst>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descr="fondo-trisquel-naranja.jpg"/>
          <p:cNvPicPr>
            <a:picLocks noChangeAspect="1"/>
          </p:cNvPicPr>
          <p:nvPr/>
        </p:nvPicPr>
        <p:blipFill>
          <a:blip r:embed="rId3" cstate="print"/>
          <a:srcRect b="31775"/>
          <a:stretch>
            <a:fillRect/>
          </a:stretch>
        </p:blipFill>
        <p:spPr>
          <a:xfrm>
            <a:off x="0" y="0"/>
            <a:ext cx="9144000" cy="6858000"/>
          </a:xfrm>
          <a:prstGeom prst="rect">
            <a:avLst/>
          </a:prstGeom>
        </p:spPr>
      </p:pic>
      <p:sp>
        <p:nvSpPr>
          <p:cNvPr id="22535" name="Rectangle 3"/>
          <p:cNvSpPr>
            <a:spLocks noChangeArrowheads="1"/>
          </p:cNvSpPr>
          <p:nvPr/>
        </p:nvSpPr>
        <p:spPr bwMode="auto">
          <a:xfrm rot="5400000">
            <a:off x="2508313" y="-1768724"/>
            <a:ext cx="4019797" cy="8471647"/>
          </a:xfrm>
          <a:prstGeom prst="rect">
            <a:avLst/>
          </a:prstGeom>
          <a:gradFill flip="none" rotWithShape="1">
            <a:gsLst>
              <a:gs pos="12000">
                <a:srgbClr val="FFFFCC"/>
              </a:gs>
              <a:gs pos="100000">
                <a:srgbClr val="FF9933"/>
              </a:gs>
              <a:gs pos="69000">
                <a:srgbClr val="FFFFCC"/>
              </a:gs>
              <a:gs pos="0">
                <a:srgbClr val="FFFFCC"/>
              </a:gs>
            </a:gsLst>
            <a:lin ang="2700000" scaled="1"/>
            <a:tileRect/>
          </a:gradFill>
          <a:ln w="9525">
            <a:noFill/>
            <a:miter lim="800000"/>
            <a:headEnd/>
            <a:tailEnd/>
          </a:ln>
        </p:spPr>
        <p:txBody>
          <a:bodyPr vert="eaVert" wrap="none" anchor="ctr"/>
          <a:lstStyle/>
          <a:p>
            <a:endParaRPr lang="it-IT" sz="2400">
              <a:latin typeface="Times New Roman" pitchFamily="18" charset="0"/>
            </a:endParaRPr>
          </a:p>
        </p:txBody>
      </p:sp>
      <p:sp>
        <p:nvSpPr>
          <p:cNvPr id="22532" name="Rectangle 4"/>
          <p:cNvSpPr>
            <a:spLocks noChangeArrowheads="1"/>
          </p:cNvSpPr>
          <p:nvPr/>
        </p:nvSpPr>
        <p:spPr bwMode="auto">
          <a:xfrm>
            <a:off x="0" y="5747657"/>
            <a:ext cx="9144000" cy="775071"/>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pPr algn="ctr"/>
            <a:endParaRPr lang="it-IT" sz="1800"/>
          </a:p>
        </p:txBody>
      </p:sp>
      <p:sp>
        <p:nvSpPr>
          <p:cNvPr id="8" name="Rectangle 1"/>
          <p:cNvSpPr>
            <a:spLocks noChangeArrowheads="1"/>
          </p:cNvSpPr>
          <p:nvPr/>
        </p:nvSpPr>
        <p:spPr bwMode="auto">
          <a:xfrm>
            <a:off x="452137" y="519009"/>
            <a:ext cx="8073298"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LA</a:t>
            </a:r>
            <a:r>
              <a:rPr kumimoji="0" lang="es-EC" sz="1600" b="1" i="0" u="none" strike="noStrike" cap="none" normalizeH="0" dirty="0" smtClean="0">
                <a:ln>
                  <a:noFill/>
                </a:ln>
                <a:solidFill>
                  <a:schemeClr val="tx1"/>
                </a:solidFill>
                <a:effectLst/>
                <a:latin typeface="Bookman Old Style" pitchFamily="18" charset="0"/>
                <a:ea typeface="Calibri" pitchFamily="34" charset="0"/>
                <a:cs typeface="Times New Roman" pitchFamily="18" charset="0"/>
              </a:rPr>
              <a:t>  «SEMIOSTRATEGSFERA» GLOBAL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C" sz="1600" i="0" u="none" strike="noStrike" cap="none" normalizeH="0" dirty="0" smtClean="0">
              <a:ln>
                <a:noFill/>
              </a:ln>
              <a:solidFill>
                <a:schemeClr val="tx1"/>
              </a:solidFill>
              <a:effectLst/>
              <a:latin typeface="Bookman Old Style" pitchFamily="18" charset="0"/>
              <a:ea typeface="Calibri" pitchFamily="34" charset="0"/>
              <a:cs typeface="Times New Roman" pitchFamily="18" charset="0"/>
            </a:endParaRPr>
          </a:p>
          <a:p>
            <a:pPr marL="457200" marR="0" lvl="0" indent="-457200" algn="just" defTabSz="914400" rtl="0" eaLnBrk="0" fontAlgn="base" latinLnBrk="0" hangingPunct="0">
              <a:lnSpc>
                <a:spcPct val="100000"/>
              </a:lnSpc>
              <a:spcBef>
                <a:spcPct val="0"/>
              </a:spcBef>
              <a:spcAft>
                <a:spcPct val="0"/>
              </a:spcAft>
              <a:buClrTx/>
              <a:buSzTx/>
              <a:buFont typeface="+mj-lt"/>
              <a:buAutoNum type="alphaLcPeriod"/>
              <a:tabLst/>
            </a:pPr>
            <a:r>
              <a:rPr lang="es-EC" sz="1600" i="1" baseline="0" dirty="0" smtClean="0">
                <a:latin typeface="Bookman Old Style" pitchFamily="18" charset="0"/>
                <a:cs typeface="Times New Roman" pitchFamily="18" charset="0"/>
              </a:rPr>
              <a:t>¿Están</a:t>
            </a:r>
            <a:r>
              <a:rPr lang="es-EC" sz="1600" i="1" dirty="0" smtClean="0">
                <a:latin typeface="Bookman Old Style" pitchFamily="18" charset="0"/>
                <a:cs typeface="Times New Roman" pitchFamily="18" charset="0"/>
              </a:rPr>
              <a:t> las organizaciones </a:t>
            </a:r>
            <a:r>
              <a:rPr lang="es-EC" sz="1600" i="1" dirty="0" err="1" smtClean="0">
                <a:latin typeface="Bookman Old Style" pitchFamily="18" charset="0"/>
                <a:cs typeface="Times New Roman" pitchFamily="18" charset="0"/>
              </a:rPr>
              <a:t>inetrnacionales</a:t>
            </a:r>
            <a:r>
              <a:rPr lang="es-EC" sz="1600" i="1" dirty="0" smtClean="0">
                <a:latin typeface="Bookman Old Style" pitchFamily="18" charset="0"/>
                <a:cs typeface="Times New Roman" pitchFamily="18" charset="0"/>
              </a:rPr>
              <a:t> interpretando una danza coordinada de marionetas?</a:t>
            </a:r>
          </a:p>
          <a:p>
            <a:pPr marL="457200" marR="0" lvl="0" indent="-457200" algn="just" defTabSz="914400" rtl="0" eaLnBrk="0" fontAlgn="base" latinLnBrk="0" hangingPunct="0">
              <a:lnSpc>
                <a:spcPct val="100000"/>
              </a:lnSpc>
              <a:spcBef>
                <a:spcPct val="0"/>
              </a:spcBef>
              <a:spcAft>
                <a:spcPct val="0"/>
              </a:spcAft>
              <a:buClrTx/>
              <a:buSzTx/>
              <a:buFont typeface="+mj-lt"/>
              <a:buAutoNum type="alphaLcPeriod"/>
              <a:tabLst/>
            </a:pPr>
            <a:r>
              <a:rPr kumimoji="0" lang="es-EC" sz="1600" i="1" u="none" strike="noStrike" cap="none" normalizeH="0" baseline="0" dirty="0" smtClean="0">
                <a:ln>
                  <a:noFill/>
                </a:ln>
                <a:solidFill>
                  <a:schemeClr val="tx1"/>
                </a:solidFill>
                <a:effectLst/>
                <a:latin typeface="Bookman Old Style" pitchFamily="18" charset="0"/>
                <a:cs typeface="Times New Roman" pitchFamily="18" charset="0"/>
              </a:rPr>
              <a:t>¿son</a:t>
            </a:r>
            <a:r>
              <a:rPr kumimoji="0" lang="es-EC" sz="1600" i="1" u="none" strike="noStrike" cap="none" normalizeH="0" dirty="0" smtClean="0">
                <a:ln>
                  <a:noFill/>
                </a:ln>
                <a:solidFill>
                  <a:schemeClr val="tx1"/>
                </a:solidFill>
                <a:effectLst/>
                <a:latin typeface="Bookman Old Style" pitchFamily="18" charset="0"/>
                <a:cs typeface="Times New Roman" pitchFamily="18" charset="0"/>
              </a:rPr>
              <a:t> las organizaciones internacionales – y los gobiernos o grupos que están </a:t>
            </a:r>
            <a:r>
              <a:rPr kumimoji="0" lang="es-EC" sz="1600" i="1" u="none" strike="noStrike" cap="none" normalizeH="0" dirty="0" err="1" smtClean="0">
                <a:ln>
                  <a:noFill/>
                </a:ln>
                <a:solidFill>
                  <a:schemeClr val="tx1"/>
                </a:solidFill>
                <a:effectLst/>
                <a:latin typeface="Bookman Old Style" pitchFamily="18" charset="0"/>
                <a:cs typeface="Times New Roman" pitchFamily="18" charset="0"/>
              </a:rPr>
              <a:t>detras</a:t>
            </a:r>
            <a:r>
              <a:rPr kumimoji="0" lang="es-EC" sz="1600" i="1" u="none" strike="noStrike" cap="none" normalizeH="0" dirty="0" smtClean="0">
                <a:ln>
                  <a:noFill/>
                </a:ln>
                <a:solidFill>
                  <a:schemeClr val="tx1"/>
                </a:solidFill>
                <a:effectLst/>
                <a:latin typeface="Bookman Old Style" pitchFamily="18" charset="0"/>
                <a:cs typeface="Times New Roman" pitchFamily="18" charset="0"/>
              </a:rPr>
              <a:t>- los únicos actores estratégicos que están interviniendo en los conflictos normativos?</a:t>
            </a:r>
            <a:endParaRPr kumimoji="0" lang="es-EC" sz="1600" i="1" u="none" strike="noStrike" cap="none" normalizeH="0" baseline="0" dirty="0" smtClean="0">
              <a:ln>
                <a:noFill/>
              </a:ln>
              <a:solidFill>
                <a:schemeClr val="tx1"/>
              </a:solidFill>
              <a:effectLst/>
              <a:latin typeface="Arial" pitchFamily="34" charset="0"/>
              <a:cs typeface="Arial" pitchFamily="34" charset="0"/>
            </a:endParaRPr>
          </a:p>
        </p:txBody>
      </p:sp>
      <p:sp>
        <p:nvSpPr>
          <p:cNvPr id="9" name="Freeform 4"/>
          <p:cNvSpPr>
            <a:spLocks/>
          </p:cNvSpPr>
          <p:nvPr/>
        </p:nvSpPr>
        <p:spPr bwMode="hidden">
          <a:xfrm>
            <a:off x="4049487" y="4013860"/>
            <a:ext cx="3491344" cy="2844140"/>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gradFill rotWithShape="0">
            <a:gsLst>
              <a:gs pos="0">
                <a:srgbClr val="FF9900"/>
              </a:gs>
              <a:gs pos="50000">
                <a:srgbClr val="E3E335"/>
              </a:gs>
              <a:gs pos="100000">
                <a:srgbClr val="FF9900"/>
              </a:gs>
            </a:gsLst>
            <a:lin ang="5400000" scaled="1"/>
          </a:gradFill>
          <a:ln w="9525">
            <a:noFill/>
            <a:round/>
            <a:headEnd/>
            <a:tailEnd/>
          </a:ln>
        </p:spPr>
        <p:txBody>
          <a:bodyPr/>
          <a:lstStyle/>
          <a:p>
            <a:pPr>
              <a:defRPr/>
            </a:pPr>
            <a:endParaRPr lang="it-IT" sz="1800">
              <a:latin typeface="Garamond" pitchFamily="18" charset="0"/>
            </a:endParaRPr>
          </a:p>
        </p:txBody>
      </p:sp>
      <p:sp>
        <p:nvSpPr>
          <p:cNvPr id="10" name="Freeform 4"/>
          <p:cNvSpPr>
            <a:spLocks/>
          </p:cNvSpPr>
          <p:nvPr/>
        </p:nvSpPr>
        <p:spPr bwMode="hidden">
          <a:xfrm>
            <a:off x="4999512" y="3966358"/>
            <a:ext cx="3289465" cy="2891642"/>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2"/>
              <a:gd name="T148" fmla="*/ 0 h 1671"/>
              <a:gd name="T149" fmla="*/ 2882 w 2882"/>
              <a:gd name="T150" fmla="*/ 1671 h 16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FFFF99"/>
          </a:solidFill>
          <a:ln w="9525">
            <a:noFill/>
            <a:round/>
            <a:headEnd/>
            <a:tailEnd/>
          </a:ln>
        </p:spPr>
        <p:txBody>
          <a:bodyPr/>
          <a:lstStyle/>
          <a:p>
            <a:pPr>
              <a:defRPr/>
            </a:pPr>
            <a:endParaRPr lang="it-IT" sz="1800">
              <a:latin typeface="Garamond" pitchFamily="18" charset="0"/>
            </a:endParaRPr>
          </a:p>
        </p:txBody>
      </p:sp>
      <p:sp>
        <p:nvSpPr>
          <p:cNvPr id="13" name="Freeform 9"/>
          <p:cNvSpPr>
            <a:spLocks/>
          </p:cNvSpPr>
          <p:nvPr/>
        </p:nvSpPr>
        <p:spPr bwMode="hidden">
          <a:xfrm rot="20590565">
            <a:off x="193403" y="3477457"/>
            <a:ext cx="1050108" cy="2200961"/>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a:lstStyle/>
          <a:p>
            <a:pPr>
              <a:defRPr/>
            </a:pPr>
            <a:endParaRPr lang="it-IT" sz="1800">
              <a:latin typeface="Garamond" pitchFamily="18" charset="0"/>
            </a:endParaRPr>
          </a:p>
        </p:txBody>
      </p:sp>
      <p:sp>
        <p:nvSpPr>
          <p:cNvPr id="15" name="Freeform 9"/>
          <p:cNvSpPr>
            <a:spLocks/>
          </p:cNvSpPr>
          <p:nvPr/>
        </p:nvSpPr>
        <p:spPr bwMode="hidden">
          <a:xfrm rot="19793918">
            <a:off x="292427" y="3497325"/>
            <a:ext cx="1362699" cy="2161223"/>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FF99"/>
          </a:solidFill>
          <a:ln w="9525">
            <a:noFill/>
            <a:round/>
            <a:headEnd/>
            <a:tailEnd/>
          </a:ln>
        </p:spPr>
        <p:txBody>
          <a:bodyPr rot="10800000"/>
          <a:lstStyle/>
          <a:p>
            <a:pPr>
              <a:defRPr/>
            </a:pPr>
            <a:endParaRPr lang="it-IT" sz="1800">
              <a:latin typeface="Garamond" pitchFamily="18" charset="0"/>
            </a:endParaRPr>
          </a:p>
        </p:txBody>
      </p:sp>
      <p:sp>
        <p:nvSpPr>
          <p:cNvPr id="11" name="Rectangle 1"/>
          <p:cNvSpPr>
            <a:spLocks noChangeArrowheads="1"/>
          </p:cNvSpPr>
          <p:nvPr/>
        </p:nvSpPr>
        <p:spPr bwMode="auto">
          <a:xfrm>
            <a:off x="452137" y="2710872"/>
            <a:ext cx="8073298"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LA</a:t>
            </a:r>
            <a:r>
              <a:rPr kumimoji="0" lang="es-EC" sz="1600" b="1" i="0" u="none" strike="noStrike" cap="none" normalizeH="0" dirty="0" smtClean="0">
                <a:ln>
                  <a:noFill/>
                </a:ln>
                <a:solidFill>
                  <a:schemeClr val="tx1"/>
                </a:solidFill>
                <a:effectLst/>
                <a:latin typeface="Bookman Old Style" pitchFamily="18" charset="0"/>
                <a:ea typeface="Calibri" pitchFamily="34" charset="0"/>
                <a:cs typeface="Times New Roman" pitchFamily="18" charset="0"/>
              </a:rPr>
              <a:t>  «SEMIOSTRATEGSFERA» NACIONAL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C" sz="1600" i="0" u="none" strike="noStrike" cap="none" normalizeH="0" dirty="0" smtClean="0">
              <a:ln>
                <a:noFill/>
              </a:ln>
              <a:solidFill>
                <a:schemeClr val="tx1"/>
              </a:solidFill>
              <a:effectLst/>
              <a:latin typeface="Bookman Old Style" pitchFamily="18" charset="0"/>
              <a:ea typeface="Calibri" pitchFamily="34" charset="0"/>
              <a:cs typeface="Times New Roman" pitchFamily="18" charset="0"/>
            </a:endParaRPr>
          </a:p>
          <a:p>
            <a:pPr marL="457200" marR="0" lvl="0" indent="-457200" algn="just" defTabSz="914400" rtl="0" eaLnBrk="0" fontAlgn="base" latinLnBrk="0" hangingPunct="0">
              <a:lnSpc>
                <a:spcPct val="100000"/>
              </a:lnSpc>
              <a:spcBef>
                <a:spcPct val="0"/>
              </a:spcBef>
              <a:spcAft>
                <a:spcPct val="0"/>
              </a:spcAft>
              <a:buClrTx/>
              <a:buSzTx/>
              <a:buFont typeface="+mj-lt"/>
              <a:buAutoNum type="alphaLcPeriod"/>
              <a:tabLst/>
            </a:pPr>
            <a:r>
              <a:rPr lang="es-EC" sz="1600" i="1" baseline="0" dirty="0" smtClean="0">
                <a:latin typeface="Bookman Old Style" pitchFamily="18" charset="0"/>
                <a:cs typeface="Times New Roman" pitchFamily="18" charset="0"/>
              </a:rPr>
              <a:t>Comunicaciones estratégicas locales</a:t>
            </a:r>
          </a:p>
          <a:p>
            <a:pPr marL="457200" marR="0" lvl="0" indent="-457200" algn="just" defTabSz="914400" rtl="0" eaLnBrk="0" fontAlgn="base" latinLnBrk="0" hangingPunct="0">
              <a:lnSpc>
                <a:spcPct val="100000"/>
              </a:lnSpc>
              <a:spcBef>
                <a:spcPct val="0"/>
              </a:spcBef>
              <a:spcAft>
                <a:spcPct val="0"/>
              </a:spcAft>
              <a:buClrTx/>
              <a:buSzTx/>
              <a:buFont typeface="+mj-lt"/>
              <a:buAutoNum type="alphaLcPeriod"/>
              <a:tabLst/>
            </a:pPr>
            <a:r>
              <a:rPr lang="es-EC" sz="1600" i="1" dirty="0" smtClean="0">
                <a:latin typeface="Bookman Old Style" pitchFamily="18" charset="0"/>
                <a:cs typeface="Times New Roman" pitchFamily="18" charset="0"/>
              </a:rPr>
              <a:t>Campañas estratégicas públicas y privadas difundidas a través de diferentes medios</a:t>
            </a:r>
          </a:p>
        </p:txBody>
      </p:sp>
    </p:spTree>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descr="fondo-trisquel-naranja.jpg"/>
          <p:cNvPicPr>
            <a:picLocks noChangeAspect="1"/>
          </p:cNvPicPr>
          <p:nvPr/>
        </p:nvPicPr>
        <p:blipFill>
          <a:blip r:embed="rId2" cstate="print"/>
          <a:srcRect b="31775"/>
          <a:stretch>
            <a:fillRect/>
          </a:stretch>
        </p:blipFill>
        <p:spPr>
          <a:xfrm>
            <a:off x="0" y="0"/>
            <a:ext cx="9144000" cy="6858000"/>
          </a:xfrm>
          <a:prstGeom prst="rect">
            <a:avLst/>
          </a:prstGeom>
        </p:spPr>
      </p:pic>
      <p:sp>
        <p:nvSpPr>
          <p:cNvPr id="28675" name="Rectangle 15"/>
          <p:cNvSpPr>
            <a:spLocks noChangeArrowheads="1"/>
          </p:cNvSpPr>
          <p:nvPr/>
        </p:nvSpPr>
        <p:spPr bwMode="auto">
          <a:xfrm rot="20891584">
            <a:off x="568288" y="711917"/>
            <a:ext cx="7516373" cy="4822954"/>
          </a:xfrm>
          <a:prstGeom prst="rect">
            <a:avLst/>
          </a:prstGeom>
          <a:gradFill flip="none" rotWithShape="1">
            <a:gsLst>
              <a:gs pos="0">
                <a:schemeClr val="bg1">
                  <a:alpha val="29999"/>
                </a:schemeClr>
              </a:gs>
              <a:gs pos="100000">
                <a:schemeClr val="bg1">
                  <a:alpha val="32001"/>
                </a:schemeClr>
              </a:gs>
            </a:gsLst>
            <a:path path="rect">
              <a:fillToRect l="100000" t="100000"/>
            </a:path>
            <a:tileRect r="-100000" b="-100000"/>
          </a:gradFill>
          <a:ln w="9525">
            <a:solidFill>
              <a:schemeClr val="bg1"/>
            </a:solidFill>
            <a:miter lim="800000"/>
            <a:headEnd/>
            <a:tailEnd/>
          </a:ln>
        </p:spPr>
        <p:txBody>
          <a:bodyPr anchor="ctr"/>
          <a:lstStyle/>
          <a:p>
            <a:pPr algn="ctr"/>
            <a:r>
              <a:rPr lang="it-IT" sz="2400" b="1" u="sng">
                <a:solidFill>
                  <a:schemeClr val="tx2"/>
                </a:solidFill>
                <a:latin typeface="Arial Narrow" pitchFamily="34" charset="0"/>
              </a:rPr>
              <a:t/>
            </a:r>
            <a:br>
              <a:rPr lang="it-IT" sz="2400" b="1" u="sng">
                <a:solidFill>
                  <a:schemeClr val="tx2"/>
                </a:solidFill>
                <a:latin typeface="Arial Narrow" pitchFamily="34" charset="0"/>
              </a:rPr>
            </a:br>
            <a:endParaRPr lang="it-IT" sz="3600"/>
          </a:p>
        </p:txBody>
      </p:sp>
      <p:sp>
        <p:nvSpPr>
          <p:cNvPr id="28676" name="Rectangle 4"/>
          <p:cNvSpPr>
            <a:spLocks noChangeArrowheads="1"/>
          </p:cNvSpPr>
          <p:nvPr/>
        </p:nvSpPr>
        <p:spPr bwMode="auto">
          <a:xfrm>
            <a:off x="0" y="5759532"/>
            <a:ext cx="9144000" cy="762392"/>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pPr algn="ctr"/>
            <a:endParaRPr lang="it-IT" sz="1800"/>
          </a:p>
        </p:txBody>
      </p:sp>
      <p:sp>
        <p:nvSpPr>
          <p:cNvPr id="21" name="Freeform 9"/>
          <p:cNvSpPr>
            <a:spLocks/>
          </p:cNvSpPr>
          <p:nvPr/>
        </p:nvSpPr>
        <p:spPr bwMode="hidden">
          <a:xfrm rot="21027170">
            <a:off x="6158688" y="3941527"/>
            <a:ext cx="2588437" cy="2989714"/>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FF99"/>
          </a:solidFill>
          <a:ln w="9525">
            <a:noFill/>
            <a:round/>
            <a:headEnd/>
            <a:tailEnd/>
          </a:ln>
        </p:spPr>
        <p:txBody>
          <a:bodyPr rot="10800000"/>
          <a:lstStyle/>
          <a:p>
            <a:pPr>
              <a:defRPr/>
            </a:pPr>
            <a:endParaRPr lang="it-IT" sz="1800">
              <a:latin typeface="Garamond" pitchFamily="18" charset="0"/>
            </a:endParaRPr>
          </a:p>
        </p:txBody>
      </p:sp>
      <p:sp>
        <p:nvSpPr>
          <p:cNvPr id="2" name="Freeform 9"/>
          <p:cNvSpPr>
            <a:spLocks/>
          </p:cNvSpPr>
          <p:nvPr/>
        </p:nvSpPr>
        <p:spPr bwMode="hidden">
          <a:xfrm rot="3629955">
            <a:off x="7321375" y="56150"/>
            <a:ext cx="2124075" cy="1773238"/>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vert="eaVert"/>
          <a:lstStyle/>
          <a:p>
            <a:pPr>
              <a:defRPr/>
            </a:pPr>
            <a:endParaRPr lang="it-IT" sz="1800">
              <a:latin typeface="Garamond" pitchFamily="18" charset="0"/>
            </a:endParaRPr>
          </a:p>
        </p:txBody>
      </p:sp>
      <p:sp>
        <p:nvSpPr>
          <p:cNvPr id="10" name="Freeform 9"/>
          <p:cNvSpPr>
            <a:spLocks/>
          </p:cNvSpPr>
          <p:nvPr/>
        </p:nvSpPr>
        <p:spPr bwMode="hidden">
          <a:xfrm rot="21027170">
            <a:off x="6692600" y="4388227"/>
            <a:ext cx="2430475" cy="2576021"/>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6600"/>
          </a:solidFill>
          <a:ln w="9525">
            <a:noFill/>
            <a:round/>
            <a:headEnd/>
            <a:tailEnd/>
          </a:ln>
        </p:spPr>
        <p:txBody>
          <a:bodyPr rot="10800000"/>
          <a:lstStyle/>
          <a:p>
            <a:pPr>
              <a:defRPr/>
            </a:pPr>
            <a:endParaRPr lang="it-IT" sz="1800">
              <a:latin typeface="Garamond" pitchFamily="18" charset="0"/>
            </a:endParaRPr>
          </a:p>
        </p:txBody>
      </p:sp>
      <p:sp>
        <p:nvSpPr>
          <p:cNvPr id="28678" name="Rectangle 2"/>
          <p:cNvSpPr>
            <a:spLocks noChangeArrowheads="1"/>
          </p:cNvSpPr>
          <p:nvPr/>
        </p:nvSpPr>
        <p:spPr bwMode="auto">
          <a:xfrm>
            <a:off x="522515" y="664064"/>
            <a:ext cx="7635834" cy="4898586"/>
          </a:xfrm>
          <a:prstGeom prst="rect">
            <a:avLst/>
          </a:prstGeom>
          <a:gradFill flip="none" rotWithShape="1">
            <a:gsLst>
              <a:gs pos="0">
                <a:schemeClr val="bg1"/>
              </a:gs>
              <a:gs pos="0">
                <a:schemeClr val="bg1"/>
              </a:gs>
              <a:gs pos="0">
                <a:srgbClr val="FF6600"/>
              </a:gs>
              <a:gs pos="0">
                <a:srgbClr val="FFFFCC"/>
              </a:gs>
              <a:gs pos="78000">
                <a:srgbClr val="FFFF99"/>
              </a:gs>
              <a:gs pos="100000">
                <a:srgbClr val="FFC000"/>
              </a:gs>
            </a:gsLst>
            <a:lin ang="8100000" scaled="1"/>
            <a:tileRect/>
          </a:gradFill>
          <a:ln w="9525">
            <a:noFill/>
            <a:miter lim="800000"/>
            <a:headEnd/>
            <a:tailEnd/>
          </a:ln>
        </p:spPr>
        <p:txBody>
          <a:bodyPr wrap="none" anchor="ctr"/>
          <a:lstStyle/>
          <a:p>
            <a:pPr algn="ctr"/>
            <a:r>
              <a:rPr lang="es-EC" sz="2400" dirty="0" smtClean="0">
                <a:latin typeface="Times New Roman" pitchFamily="18" charset="0"/>
              </a:rPr>
              <a:t> </a:t>
            </a:r>
            <a:endParaRPr lang="es-EC" sz="2400" dirty="0">
              <a:latin typeface="Times New Roman" pitchFamily="18" charset="0"/>
            </a:endParaRPr>
          </a:p>
        </p:txBody>
      </p:sp>
      <p:sp>
        <p:nvSpPr>
          <p:cNvPr id="11265" name="Rectangle 1"/>
          <p:cNvSpPr>
            <a:spLocks noChangeArrowheads="1"/>
          </p:cNvSpPr>
          <p:nvPr/>
        </p:nvSpPr>
        <p:spPr bwMode="auto">
          <a:xfrm>
            <a:off x="1058476" y="1128455"/>
            <a:ext cx="6563912" cy="39087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LOS OPERADORES</a:t>
            </a:r>
          </a:p>
          <a:p>
            <a:pPr marL="0" marR="0" lvl="0" indent="0" algn="ctr" defTabSz="914400" rtl="0" eaLnBrk="1" fontAlgn="base" latinLnBrk="0" hangingPunct="1">
              <a:lnSpc>
                <a:spcPct val="100000"/>
              </a:lnSpc>
              <a:spcBef>
                <a:spcPct val="0"/>
              </a:spcBef>
              <a:spcAft>
                <a:spcPct val="0"/>
              </a:spcAft>
              <a:buClrTx/>
              <a:buSzTx/>
              <a:buFontTx/>
              <a:buNone/>
              <a:tabLst/>
            </a:pPr>
            <a:endParaRPr lang="es-EC" sz="1600" dirty="0" smtClean="0">
              <a:latin typeface="Bookman Old Style" pitchFamily="18" charset="0"/>
              <a:cs typeface="Times New Roman" pitchFamily="18" charset="0"/>
            </a:endParaRPr>
          </a:p>
          <a:p>
            <a:pPr marL="342900" marR="0" lvl="0" indent="-342900" algn="just" defTabSz="914400" rtl="0" eaLnBrk="1" fontAlgn="base" latinLnBrk="0" hangingPunct="1">
              <a:lnSpc>
                <a:spcPct val="150000"/>
              </a:lnSpc>
              <a:spcBef>
                <a:spcPct val="0"/>
              </a:spcBef>
              <a:spcAft>
                <a:spcPct val="0"/>
              </a:spcAft>
              <a:buClrTx/>
              <a:buSzTx/>
              <a:buFont typeface="+mj-lt"/>
              <a:buAutoNum type="arabicPeriod"/>
              <a:tabLst/>
            </a:pPr>
            <a:r>
              <a:rPr lang="es-EC" sz="1600" b="1" dirty="0" smtClean="0">
                <a:latin typeface="Bookman Old Style" pitchFamily="18" charset="0"/>
                <a:cs typeface="Times New Roman" pitchFamily="18" charset="0"/>
              </a:rPr>
              <a:t>Operadores públicos: </a:t>
            </a:r>
            <a:r>
              <a:rPr lang="es-EC" sz="1600" dirty="0" smtClean="0">
                <a:latin typeface="Bookman Old Style" pitchFamily="18" charset="0"/>
                <a:cs typeface="Times New Roman" pitchFamily="18" charset="0"/>
              </a:rPr>
              <a:t>Jefatura del Estado, Tribunal Constitucional, Cortes Generales- Congresos; Instituciones Nacionales, Gobierno y Administración Central, Poder Judicial, Comunidades Autónomas y corporaciones locales, Personal del Estado.</a:t>
            </a:r>
          </a:p>
          <a:p>
            <a:pPr marL="342900" marR="0" lvl="0" indent="-342900" algn="just" defTabSz="914400" rtl="0" eaLnBrk="1" fontAlgn="base" latinLnBrk="0" hangingPunct="1">
              <a:lnSpc>
                <a:spcPct val="150000"/>
              </a:lnSpc>
              <a:spcBef>
                <a:spcPct val="0"/>
              </a:spcBef>
              <a:spcAft>
                <a:spcPct val="0"/>
              </a:spcAft>
              <a:buClrTx/>
              <a:buSzTx/>
              <a:buFont typeface="+mj-lt"/>
              <a:buAutoNum type="arabicPeriod"/>
              <a:tabLst/>
            </a:pPr>
            <a:endParaRPr kumimoji="0" lang="es-EC" sz="1600" b="1" u="none" strike="noStrike" cap="none" normalizeH="0" baseline="0" dirty="0" smtClean="0">
              <a:ln>
                <a:noFill/>
              </a:ln>
              <a:solidFill>
                <a:schemeClr val="tx1"/>
              </a:solidFill>
              <a:effectLst/>
              <a:latin typeface="Bookman Old Style" pitchFamily="18" charset="0"/>
              <a:cs typeface="Times New Roman" pitchFamily="18" charset="0"/>
            </a:endParaRPr>
          </a:p>
          <a:p>
            <a:pPr marL="342900" marR="0" lvl="0" indent="-342900" algn="just" defTabSz="914400" rtl="0" eaLnBrk="1" fontAlgn="base" latinLnBrk="0" hangingPunct="1">
              <a:lnSpc>
                <a:spcPct val="150000"/>
              </a:lnSpc>
              <a:spcBef>
                <a:spcPct val="0"/>
              </a:spcBef>
              <a:spcAft>
                <a:spcPct val="0"/>
              </a:spcAft>
              <a:buClrTx/>
              <a:buSzTx/>
              <a:buFont typeface="+mj-lt"/>
              <a:buAutoNum type="arabicPeriod"/>
              <a:tabLst/>
            </a:pPr>
            <a:r>
              <a:rPr kumimoji="0" lang="es-EC" sz="1600" b="1" u="none" strike="noStrike" cap="none" normalizeH="0" baseline="0" dirty="0" smtClean="0">
                <a:ln>
                  <a:noFill/>
                </a:ln>
                <a:solidFill>
                  <a:schemeClr val="tx1"/>
                </a:solidFill>
                <a:effectLst/>
                <a:latin typeface="Bookman Old Style" pitchFamily="18" charset="0"/>
                <a:cs typeface="Times New Roman" pitchFamily="18" charset="0"/>
              </a:rPr>
              <a:t>Otros Operadores Institucionales</a:t>
            </a:r>
          </a:p>
          <a:p>
            <a:pPr marL="342900" marR="0" lvl="0" indent="-342900" algn="just" defTabSz="914400" rtl="0" eaLnBrk="1" fontAlgn="base" latinLnBrk="0" hangingPunct="1">
              <a:lnSpc>
                <a:spcPct val="150000"/>
              </a:lnSpc>
              <a:spcBef>
                <a:spcPct val="0"/>
              </a:spcBef>
              <a:spcAft>
                <a:spcPct val="0"/>
              </a:spcAft>
              <a:buClrTx/>
              <a:buSzTx/>
              <a:buFont typeface="+mj-lt"/>
              <a:buAutoNum type="arabicPeriod"/>
              <a:tabLst/>
            </a:pPr>
            <a:endParaRPr lang="es-EC" sz="1600" b="1" dirty="0" smtClean="0">
              <a:latin typeface="Bookman Old Style" pitchFamily="18" charset="0"/>
              <a:cs typeface="Times New Roman" pitchFamily="18" charset="0"/>
            </a:endParaRPr>
          </a:p>
          <a:p>
            <a:pPr marL="342900" marR="0" lvl="0" indent="-342900" algn="just" defTabSz="914400" rtl="0" eaLnBrk="1" fontAlgn="base" latinLnBrk="0" hangingPunct="1">
              <a:lnSpc>
                <a:spcPct val="150000"/>
              </a:lnSpc>
              <a:spcBef>
                <a:spcPct val="0"/>
              </a:spcBef>
              <a:spcAft>
                <a:spcPct val="0"/>
              </a:spcAft>
              <a:buClrTx/>
              <a:buSzTx/>
              <a:buFont typeface="+mj-lt"/>
              <a:buAutoNum type="arabicPeriod"/>
              <a:tabLst/>
            </a:pPr>
            <a:r>
              <a:rPr lang="es-EC" sz="1600" b="1" dirty="0" smtClean="0">
                <a:latin typeface="Bookman Old Style" pitchFamily="18" charset="0"/>
                <a:cs typeface="Times New Roman" pitchFamily="18" charset="0"/>
              </a:rPr>
              <a:t>Operadores Empresariales</a:t>
            </a:r>
            <a:endParaRPr kumimoji="0" lang="es-EC" sz="1600" b="1"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34285173"/>
      </p:ext>
    </p:extLst>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descr="fondo-trisquel-naranja.jpg"/>
          <p:cNvPicPr>
            <a:picLocks noChangeAspect="1"/>
          </p:cNvPicPr>
          <p:nvPr/>
        </p:nvPicPr>
        <p:blipFill>
          <a:blip r:embed="rId2" cstate="print"/>
          <a:srcRect b="31775"/>
          <a:stretch>
            <a:fillRect/>
          </a:stretch>
        </p:blipFill>
        <p:spPr>
          <a:xfrm>
            <a:off x="0" y="0"/>
            <a:ext cx="9144000" cy="6858000"/>
          </a:xfrm>
          <a:prstGeom prst="rect">
            <a:avLst/>
          </a:prstGeom>
        </p:spPr>
      </p:pic>
      <p:sp>
        <p:nvSpPr>
          <p:cNvPr id="28675" name="Rectangle 15"/>
          <p:cNvSpPr>
            <a:spLocks noChangeArrowheads="1"/>
          </p:cNvSpPr>
          <p:nvPr/>
        </p:nvSpPr>
        <p:spPr bwMode="auto">
          <a:xfrm rot="20891584">
            <a:off x="568288" y="711917"/>
            <a:ext cx="7516373" cy="4822954"/>
          </a:xfrm>
          <a:prstGeom prst="rect">
            <a:avLst/>
          </a:prstGeom>
          <a:gradFill flip="none" rotWithShape="1">
            <a:gsLst>
              <a:gs pos="0">
                <a:schemeClr val="bg1">
                  <a:alpha val="29999"/>
                </a:schemeClr>
              </a:gs>
              <a:gs pos="100000">
                <a:schemeClr val="bg1">
                  <a:alpha val="32001"/>
                </a:schemeClr>
              </a:gs>
            </a:gsLst>
            <a:path path="rect">
              <a:fillToRect l="100000" t="100000"/>
            </a:path>
            <a:tileRect r="-100000" b="-100000"/>
          </a:gradFill>
          <a:ln w="9525">
            <a:solidFill>
              <a:schemeClr val="bg1"/>
            </a:solidFill>
            <a:miter lim="800000"/>
            <a:headEnd/>
            <a:tailEnd/>
          </a:ln>
        </p:spPr>
        <p:txBody>
          <a:bodyPr anchor="ctr"/>
          <a:lstStyle/>
          <a:p>
            <a:pPr algn="ctr"/>
            <a:r>
              <a:rPr lang="it-IT" sz="2400" b="1" u="sng">
                <a:solidFill>
                  <a:schemeClr val="tx2"/>
                </a:solidFill>
                <a:latin typeface="Arial Narrow" pitchFamily="34" charset="0"/>
              </a:rPr>
              <a:t/>
            </a:r>
            <a:br>
              <a:rPr lang="it-IT" sz="2400" b="1" u="sng">
                <a:solidFill>
                  <a:schemeClr val="tx2"/>
                </a:solidFill>
                <a:latin typeface="Arial Narrow" pitchFamily="34" charset="0"/>
              </a:rPr>
            </a:br>
            <a:endParaRPr lang="it-IT" sz="3600"/>
          </a:p>
        </p:txBody>
      </p:sp>
      <p:sp>
        <p:nvSpPr>
          <p:cNvPr id="28676" name="Rectangle 4"/>
          <p:cNvSpPr>
            <a:spLocks noChangeArrowheads="1"/>
          </p:cNvSpPr>
          <p:nvPr/>
        </p:nvSpPr>
        <p:spPr bwMode="auto">
          <a:xfrm>
            <a:off x="0" y="5759532"/>
            <a:ext cx="9144000" cy="762392"/>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pPr algn="ctr"/>
            <a:endParaRPr lang="it-IT" sz="1800"/>
          </a:p>
        </p:txBody>
      </p:sp>
      <p:sp>
        <p:nvSpPr>
          <p:cNvPr id="21" name="Freeform 9"/>
          <p:cNvSpPr>
            <a:spLocks/>
          </p:cNvSpPr>
          <p:nvPr/>
        </p:nvSpPr>
        <p:spPr bwMode="hidden">
          <a:xfrm rot="21027170">
            <a:off x="6158688" y="3941527"/>
            <a:ext cx="2588437" cy="2989714"/>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FF99"/>
          </a:solidFill>
          <a:ln w="9525">
            <a:noFill/>
            <a:round/>
            <a:headEnd/>
            <a:tailEnd/>
          </a:ln>
        </p:spPr>
        <p:txBody>
          <a:bodyPr rot="10800000"/>
          <a:lstStyle/>
          <a:p>
            <a:pPr>
              <a:defRPr/>
            </a:pPr>
            <a:endParaRPr lang="it-IT" sz="1800">
              <a:latin typeface="Garamond" pitchFamily="18" charset="0"/>
            </a:endParaRPr>
          </a:p>
        </p:txBody>
      </p:sp>
      <p:sp>
        <p:nvSpPr>
          <p:cNvPr id="2" name="Freeform 9"/>
          <p:cNvSpPr>
            <a:spLocks/>
          </p:cNvSpPr>
          <p:nvPr/>
        </p:nvSpPr>
        <p:spPr bwMode="hidden">
          <a:xfrm rot="3629955">
            <a:off x="7321375" y="56150"/>
            <a:ext cx="2124075" cy="1773238"/>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vert="eaVert"/>
          <a:lstStyle/>
          <a:p>
            <a:pPr>
              <a:defRPr/>
            </a:pPr>
            <a:endParaRPr lang="it-IT" sz="1800">
              <a:latin typeface="Garamond" pitchFamily="18" charset="0"/>
            </a:endParaRPr>
          </a:p>
        </p:txBody>
      </p:sp>
      <p:sp>
        <p:nvSpPr>
          <p:cNvPr id="10" name="Freeform 9"/>
          <p:cNvSpPr>
            <a:spLocks/>
          </p:cNvSpPr>
          <p:nvPr/>
        </p:nvSpPr>
        <p:spPr bwMode="hidden">
          <a:xfrm rot="21027170">
            <a:off x="6692600" y="4388227"/>
            <a:ext cx="2430475" cy="2576021"/>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6600"/>
          </a:solidFill>
          <a:ln w="9525">
            <a:noFill/>
            <a:round/>
            <a:headEnd/>
            <a:tailEnd/>
          </a:ln>
        </p:spPr>
        <p:txBody>
          <a:bodyPr rot="10800000"/>
          <a:lstStyle/>
          <a:p>
            <a:pPr>
              <a:defRPr/>
            </a:pPr>
            <a:endParaRPr lang="it-IT" sz="1800">
              <a:latin typeface="Garamond" pitchFamily="18" charset="0"/>
            </a:endParaRPr>
          </a:p>
        </p:txBody>
      </p:sp>
      <p:sp>
        <p:nvSpPr>
          <p:cNvPr id="28678" name="Rectangle 2"/>
          <p:cNvSpPr>
            <a:spLocks noChangeArrowheads="1"/>
          </p:cNvSpPr>
          <p:nvPr/>
        </p:nvSpPr>
        <p:spPr bwMode="auto">
          <a:xfrm>
            <a:off x="522515" y="664064"/>
            <a:ext cx="7635834" cy="4898586"/>
          </a:xfrm>
          <a:prstGeom prst="rect">
            <a:avLst/>
          </a:prstGeom>
          <a:gradFill flip="none" rotWithShape="1">
            <a:gsLst>
              <a:gs pos="0">
                <a:schemeClr val="bg1"/>
              </a:gs>
              <a:gs pos="0">
                <a:schemeClr val="bg1"/>
              </a:gs>
              <a:gs pos="0">
                <a:srgbClr val="FF6600"/>
              </a:gs>
              <a:gs pos="0">
                <a:srgbClr val="FFFFCC"/>
              </a:gs>
              <a:gs pos="78000">
                <a:srgbClr val="FFFF99"/>
              </a:gs>
              <a:gs pos="100000">
                <a:srgbClr val="FFC000"/>
              </a:gs>
            </a:gsLst>
            <a:lin ang="8100000" scaled="1"/>
            <a:tileRect/>
          </a:gradFill>
          <a:ln w="9525">
            <a:noFill/>
            <a:miter lim="800000"/>
            <a:headEnd/>
            <a:tailEnd/>
          </a:ln>
        </p:spPr>
        <p:txBody>
          <a:bodyPr wrap="none" anchor="ctr"/>
          <a:lstStyle/>
          <a:p>
            <a:pPr algn="ctr"/>
            <a:r>
              <a:rPr lang="es-EC" sz="2400" dirty="0" smtClean="0">
                <a:latin typeface="Times New Roman" pitchFamily="18" charset="0"/>
              </a:rPr>
              <a:t> </a:t>
            </a:r>
            <a:endParaRPr lang="es-EC" sz="2400" dirty="0">
              <a:latin typeface="Times New Roman" pitchFamily="18" charset="0"/>
            </a:endParaRPr>
          </a:p>
        </p:txBody>
      </p:sp>
      <p:sp>
        <p:nvSpPr>
          <p:cNvPr id="12" name="Rectangle 1"/>
          <p:cNvSpPr>
            <a:spLocks noChangeArrowheads="1"/>
          </p:cNvSpPr>
          <p:nvPr/>
        </p:nvSpPr>
        <p:spPr bwMode="auto">
          <a:xfrm>
            <a:off x="718457" y="1025204"/>
            <a:ext cx="7243949"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LOS SISTEMAS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lang="es-EC" sz="1600" i="1" dirty="0" smtClean="0">
                <a:latin typeface="Bookman Old Style" pitchFamily="18" charset="0"/>
                <a:cs typeface="Times New Roman" pitchFamily="18" charset="0"/>
              </a:rPr>
              <a:t>¿Son realmente estrategias de comunicación?</a:t>
            </a:r>
          </a:p>
          <a:p>
            <a:pPr marL="0" marR="0" lvl="0" indent="0" algn="just" defTabSz="914400" rtl="0" eaLnBrk="1" fontAlgn="base" latinLnBrk="0" hangingPunct="1">
              <a:lnSpc>
                <a:spcPct val="100000"/>
              </a:lnSpc>
              <a:spcBef>
                <a:spcPct val="0"/>
              </a:spcBef>
              <a:spcAft>
                <a:spcPct val="0"/>
              </a:spcAft>
              <a:buClrTx/>
              <a:buSzTx/>
              <a:buFontTx/>
              <a:buNone/>
              <a:tabLst/>
            </a:pPr>
            <a:endParaRPr lang="es-EC" sz="1600" dirty="0">
              <a:latin typeface="Bookman Old Style" pitchFamily="18" charset="0"/>
              <a:cs typeface="Times New Roman" pitchFamily="18" charset="0"/>
            </a:endParaRPr>
          </a:p>
          <a:p>
            <a:pPr marL="285750" marR="0" lvl="0" indent="-2857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lang="es-EC" sz="1600" dirty="0" smtClean="0">
              <a:latin typeface="Bookman Old Style" pitchFamily="18" charset="0"/>
              <a:cs typeface="Times New Roman" pitchFamily="18" charset="0"/>
            </a:endParaRPr>
          </a:p>
        </p:txBody>
      </p:sp>
      <p:pic>
        <p:nvPicPr>
          <p:cNvPr id="4" name="Imagen 3"/>
          <p:cNvPicPr>
            <a:picLocks noChangeAspect="1"/>
          </p:cNvPicPr>
          <p:nvPr/>
        </p:nvPicPr>
        <p:blipFill rotWithShape="1">
          <a:blip r:embed="rId3"/>
          <a:srcRect l="12836" t="4169" r="3242" b="3282"/>
          <a:stretch/>
        </p:blipFill>
        <p:spPr>
          <a:xfrm rot="16200000">
            <a:off x="3625770" y="1113116"/>
            <a:ext cx="3438624" cy="5056173"/>
          </a:xfrm>
          <a:prstGeom prst="rect">
            <a:avLst/>
          </a:prstGeom>
        </p:spPr>
      </p:pic>
    </p:spTree>
    <p:extLst>
      <p:ext uri="{BB962C8B-B14F-4D97-AF65-F5344CB8AC3E}">
        <p14:creationId xmlns:p14="http://schemas.microsoft.com/office/powerpoint/2010/main" val="3061942685"/>
      </p:ext>
    </p:extLst>
  </p:cSld>
  <p:clrMapOvr>
    <a:masterClrMapping/>
  </p:clrMapOvr>
  <p:transition spd="med">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descr="fondo-trisquel-naranja.jpg"/>
          <p:cNvPicPr>
            <a:picLocks noChangeAspect="1"/>
          </p:cNvPicPr>
          <p:nvPr/>
        </p:nvPicPr>
        <p:blipFill>
          <a:blip r:embed="rId2" cstate="print"/>
          <a:srcRect b="31775"/>
          <a:stretch>
            <a:fillRect/>
          </a:stretch>
        </p:blipFill>
        <p:spPr>
          <a:xfrm>
            <a:off x="0" y="0"/>
            <a:ext cx="9144000" cy="6858000"/>
          </a:xfrm>
          <a:prstGeom prst="rect">
            <a:avLst/>
          </a:prstGeom>
        </p:spPr>
      </p:pic>
      <p:sp>
        <p:nvSpPr>
          <p:cNvPr id="28675" name="Rectangle 15"/>
          <p:cNvSpPr>
            <a:spLocks noChangeArrowheads="1"/>
          </p:cNvSpPr>
          <p:nvPr/>
        </p:nvSpPr>
        <p:spPr bwMode="auto">
          <a:xfrm rot="20891584">
            <a:off x="568288" y="711917"/>
            <a:ext cx="7516373" cy="4822954"/>
          </a:xfrm>
          <a:prstGeom prst="rect">
            <a:avLst/>
          </a:prstGeom>
          <a:gradFill flip="none" rotWithShape="1">
            <a:gsLst>
              <a:gs pos="0">
                <a:schemeClr val="bg1">
                  <a:alpha val="29999"/>
                </a:schemeClr>
              </a:gs>
              <a:gs pos="100000">
                <a:schemeClr val="bg1">
                  <a:alpha val="32001"/>
                </a:schemeClr>
              </a:gs>
            </a:gsLst>
            <a:path path="rect">
              <a:fillToRect l="100000" t="100000"/>
            </a:path>
            <a:tileRect r="-100000" b="-100000"/>
          </a:gradFill>
          <a:ln w="9525">
            <a:solidFill>
              <a:schemeClr val="bg1"/>
            </a:solidFill>
            <a:miter lim="800000"/>
            <a:headEnd/>
            <a:tailEnd/>
          </a:ln>
        </p:spPr>
        <p:txBody>
          <a:bodyPr anchor="ctr"/>
          <a:lstStyle/>
          <a:p>
            <a:pPr algn="ctr"/>
            <a:r>
              <a:rPr lang="it-IT" sz="2400" b="1" u="sng">
                <a:solidFill>
                  <a:schemeClr val="tx2"/>
                </a:solidFill>
                <a:latin typeface="Arial Narrow" pitchFamily="34" charset="0"/>
              </a:rPr>
              <a:t/>
            </a:r>
            <a:br>
              <a:rPr lang="it-IT" sz="2400" b="1" u="sng">
                <a:solidFill>
                  <a:schemeClr val="tx2"/>
                </a:solidFill>
                <a:latin typeface="Arial Narrow" pitchFamily="34" charset="0"/>
              </a:rPr>
            </a:br>
            <a:endParaRPr lang="it-IT" sz="3600"/>
          </a:p>
        </p:txBody>
      </p:sp>
      <p:sp>
        <p:nvSpPr>
          <p:cNvPr id="28676" name="Rectangle 4"/>
          <p:cNvSpPr>
            <a:spLocks noChangeArrowheads="1"/>
          </p:cNvSpPr>
          <p:nvPr/>
        </p:nvSpPr>
        <p:spPr bwMode="auto">
          <a:xfrm>
            <a:off x="0" y="5759532"/>
            <a:ext cx="9144000" cy="762392"/>
          </a:xfrm>
          <a:prstGeom prst="rect">
            <a:avLst/>
          </a:prstGeom>
          <a:gradFill rotWithShape="1">
            <a:gsLst>
              <a:gs pos="0">
                <a:srgbClr val="99CC00"/>
              </a:gs>
              <a:gs pos="100000">
                <a:srgbClr val="99CC00">
                  <a:gamma/>
                  <a:shade val="0"/>
                  <a:invGamma/>
                </a:srgbClr>
              </a:gs>
            </a:gsLst>
            <a:lin ang="0" scaled="1"/>
          </a:gradFill>
          <a:ln w="9525">
            <a:noFill/>
            <a:miter lim="800000"/>
            <a:headEnd/>
            <a:tailEnd/>
          </a:ln>
          <a:effectLst/>
        </p:spPr>
        <p:txBody>
          <a:bodyPr wrap="none" anchor="ctr"/>
          <a:lstStyle/>
          <a:p>
            <a:pPr algn="ctr"/>
            <a:endParaRPr lang="it-IT" sz="1800"/>
          </a:p>
        </p:txBody>
      </p:sp>
      <p:sp>
        <p:nvSpPr>
          <p:cNvPr id="21" name="Freeform 9"/>
          <p:cNvSpPr>
            <a:spLocks/>
          </p:cNvSpPr>
          <p:nvPr/>
        </p:nvSpPr>
        <p:spPr bwMode="hidden">
          <a:xfrm rot="21027170">
            <a:off x="6158688" y="3941527"/>
            <a:ext cx="2588437" cy="2989714"/>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FFFF99"/>
          </a:solidFill>
          <a:ln w="9525">
            <a:noFill/>
            <a:round/>
            <a:headEnd/>
            <a:tailEnd/>
          </a:ln>
        </p:spPr>
        <p:txBody>
          <a:bodyPr rot="10800000"/>
          <a:lstStyle/>
          <a:p>
            <a:pPr>
              <a:defRPr/>
            </a:pPr>
            <a:endParaRPr lang="it-IT" sz="1800">
              <a:latin typeface="Garamond" pitchFamily="18" charset="0"/>
            </a:endParaRPr>
          </a:p>
        </p:txBody>
      </p:sp>
      <p:sp>
        <p:nvSpPr>
          <p:cNvPr id="2" name="Freeform 9"/>
          <p:cNvSpPr>
            <a:spLocks/>
          </p:cNvSpPr>
          <p:nvPr/>
        </p:nvSpPr>
        <p:spPr bwMode="hidden">
          <a:xfrm rot="3629955">
            <a:off x="7321375" y="56150"/>
            <a:ext cx="2124075" cy="1773238"/>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gradFill rotWithShape="1">
            <a:gsLst>
              <a:gs pos="0">
                <a:schemeClr val="folHlink"/>
              </a:gs>
              <a:gs pos="50000">
                <a:srgbClr val="006600"/>
              </a:gs>
              <a:gs pos="100000">
                <a:schemeClr val="folHlink"/>
              </a:gs>
            </a:gsLst>
            <a:lin ang="5400000" scaled="1"/>
          </a:gradFill>
          <a:ln w="9525">
            <a:noFill/>
            <a:round/>
            <a:headEnd/>
            <a:tailEnd/>
          </a:ln>
        </p:spPr>
        <p:txBody>
          <a:bodyPr rot="10800000" vert="eaVert"/>
          <a:lstStyle/>
          <a:p>
            <a:pPr>
              <a:defRPr/>
            </a:pPr>
            <a:endParaRPr lang="it-IT" sz="1800">
              <a:latin typeface="Garamond" pitchFamily="18" charset="0"/>
            </a:endParaRPr>
          </a:p>
        </p:txBody>
      </p:sp>
      <p:sp>
        <p:nvSpPr>
          <p:cNvPr id="10" name="Freeform 9"/>
          <p:cNvSpPr>
            <a:spLocks/>
          </p:cNvSpPr>
          <p:nvPr/>
        </p:nvSpPr>
        <p:spPr bwMode="hidden">
          <a:xfrm rot="21027170">
            <a:off x="6692600" y="4388227"/>
            <a:ext cx="2430475" cy="2576021"/>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96"/>
              <a:gd name="T142" fmla="*/ 0 h 1469"/>
              <a:gd name="T143" fmla="*/ 2296 w 2296"/>
              <a:gd name="T144" fmla="*/ 1469 h 14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6600"/>
          </a:solidFill>
          <a:ln w="9525">
            <a:noFill/>
            <a:round/>
            <a:headEnd/>
            <a:tailEnd/>
          </a:ln>
        </p:spPr>
        <p:txBody>
          <a:bodyPr rot="10800000"/>
          <a:lstStyle/>
          <a:p>
            <a:pPr>
              <a:defRPr/>
            </a:pPr>
            <a:endParaRPr lang="it-IT" sz="1800">
              <a:latin typeface="Garamond" pitchFamily="18" charset="0"/>
            </a:endParaRPr>
          </a:p>
        </p:txBody>
      </p:sp>
      <p:sp>
        <p:nvSpPr>
          <p:cNvPr id="28678" name="Rectangle 2"/>
          <p:cNvSpPr>
            <a:spLocks noChangeArrowheads="1"/>
          </p:cNvSpPr>
          <p:nvPr/>
        </p:nvSpPr>
        <p:spPr bwMode="auto">
          <a:xfrm>
            <a:off x="522515" y="664064"/>
            <a:ext cx="7635834" cy="4898586"/>
          </a:xfrm>
          <a:prstGeom prst="rect">
            <a:avLst/>
          </a:prstGeom>
          <a:gradFill flip="none" rotWithShape="1">
            <a:gsLst>
              <a:gs pos="0">
                <a:schemeClr val="bg1"/>
              </a:gs>
              <a:gs pos="0">
                <a:schemeClr val="bg1"/>
              </a:gs>
              <a:gs pos="0">
                <a:srgbClr val="FF6600"/>
              </a:gs>
              <a:gs pos="0">
                <a:srgbClr val="FFFFCC"/>
              </a:gs>
              <a:gs pos="78000">
                <a:srgbClr val="FFFF99"/>
              </a:gs>
              <a:gs pos="100000">
                <a:srgbClr val="FFC000"/>
              </a:gs>
            </a:gsLst>
            <a:lin ang="8100000" scaled="1"/>
            <a:tileRect/>
          </a:gradFill>
          <a:ln w="9525">
            <a:noFill/>
            <a:miter lim="800000"/>
            <a:headEnd/>
            <a:tailEnd/>
          </a:ln>
        </p:spPr>
        <p:txBody>
          <a:bodyPr wrap="none" anchor="ctr"/>
          <a:lstStyle/>
          <a:p>
            <a:pPr algn="ctr"/>
            <a:r>
              <a:rPr lang="es-EC" sz="2400" dirty="0" smtClean="0">
                <a:latin typeface="Times New Roman" pitchFamily="18" charset="0"/>
              </a:rPr>
              <a:t> </a:t>
            </a:r>
            <a:endParaRPr lang="es-EC" sz="2400" dirty="0">
              <a:latin typeface="Times New Roman" pitchFamily="18" charset="0"/>
            </a:endParaRPr>
          </a:p>
        </p:txBody>
      </p:sp>
      <p:sp>
        <p:nvSpPr>
          <p:cNvPr id="12" name="Rectangle 1"/>
          <p:cNvSpPr>
            <a:spLocks noChangeArrowheads="1"/>
          </p:cNvSpPr>
          <p:nvPr/>
        </p:nvSpPr>
        <p:spPr bwMode="auto">
          <a:xfrm>
            <a:off x="618565" y="821486"/>
            <a:ext cx="7368988"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LOS SISTEMAS</a:t>
            </a:r>
          </a:p>
          <a:p>
            <a:pPr marL="0" marR="0" lvl="0" indent="0" algn="just" defTabSz="914400" rtl="0" eaLnBrk="1" fontAlgn="base" latinLnBrk="0" hangingPunct="1">
              <a:lnSpc>
                <a:spcPct val="100000"/>
              </a:lnSpc>
              <a:spcBef>
                <a:spcPct val="0"/>
              </a:spcBef>
              <a:spcAft>
                <a:spcPct val="0"/>
              </a:spcAft>
              <a:buClrTx/>
              <a:buSzTx/>
              <a:buFontTx/>
              <a:buNone/>
              <a:tabLst/>
            </a:pPr>
            <a:endParaRPr lang="es-EC" sz="1600" dirty="0" smtClean="0">
              <a:latin typeface="Bookman Old Style"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lang="es-EC" sz="1600" i="1" dirty="0" smtClean="0">
                <a:latin typeface="Bookman Old Style" pitchFamily="18" charset="0"/>
                <a:cs typeface="Times New Roman" pitchFamily="18" charset="0"/>
              </a:rPr>
              <a:t>¿ El estar rodeado de un mundo intangible simbólico y estratégico es bueno o malo?</a:t>
            </a:r>
          </a:p>
        </p:txBody>
      </p:sp>
      <p:pic>
        <p:nvPicPr>
          <p:cNvPr id="13" name="Imagen 12"/>
          <p:cNvPicPr>
            <a:picLocks noChangeAspect="1"/>
          </p:cNvPicPr>
          <p:nvPr/>
        </p:nvPicPr>
        <p:blipFill rotWithShape="1">
          <a:blip r:embed="rId3"/>
          <a:srcRect l="6348" t="4509" r="12615" b="10393"/>
          <a:stretch/>
        </p:blipFill>
        <p:spPr>
          <a:xfrm rot="16200000">
            <a:off x="3654350" y="1143382"/>
            <a:ext cx="3480521" cy="4873205"/>
          </a:xfrm>
          <a:prstGeom prst="rect">
            <a:avLst/>
          </a:prstGeom>
        </p:spPr>
      </p:pic>
    </p:spTree>
    <p:extLst>
      <p:ext uri="{BB962C8B-B14F-4D97-AF65-F5344CB8AC3E}">
        <p14:creationId xmlns:p14="http://schemas.microsoft.com/office/powerpoint/2010/main" val="2563030918"/>
      </p:ext>
    </p:extLst>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Cap-19-Ingenierías de Consenso-Lupe Erazo</Template>
  <TotalTime>214</TotalTime>
  <Words>1670</Words>
  <Application>Microsoft Office PowerPoint</Application>
  <PresentationFormat>Presentación en pantalla (4:3)</PresentationFormat>
  <Paragraphs>205</Paragraphs>
  <Slides>20</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20</vt:i4>
      </vt:variant>
    </vt:vector>
  </HeadingPairs>
  <TitlesOfParts>
    <vt:vector size="27" baseType="lpstr">
      <vt:lpstr>Arial</vt:lpstr>
      <vt:lpstr>Arial Narrow</vt:lpstr>
      <vt:lpstr>Bookman Old Style</vt:lpstr>
      <vt:lpstr>Calibri</vt:lpstr>
      <vt:lpstr>Garamond</vt:lpstr>
      <vt:lpstr>Times New Roman</vt:lpstr>
      <vt:lpstr>Struttura predefinita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COMUNICAZIONE</dc:creator>
  <cp:lastModifiedBy>COMUNICAZIONE</cp:lastModifiedBy>
  <cp:revision>30</cp:revision>
  <dcterms:created xsi:type="dcterms:W3CDTF">2019-07-15T02:04:03Z</dcterms:created>
  <dcterms:modified xsi:type="dcterms:W3CDTF">2019-07-15T16:08:11Z</dcterms:modified>
</cp:coreProperties>
</file>