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diagrams/data8.xml" ContentType="application/vnd.openxmlformats-officedocument.drawingml.diagramData+xml"/>
  <Override PartName="/ppt/diagrams/layout8.xml" ContentType="application/vnd.openxmlformats-officedocument.drawingml.diagramLayout+xml"/>
  <Override PartName="/ppt/diagrams/quickStyle8.xml" ContentType="application/vnd.openxmlformats-officedocument.drawingml.diagramStyle+xml"/>
  <Override PartName="/ppt/diagrams/colors8.xml" ContentType="application/vnd.openxmlformats-officedocument.drawingml.diagramColors+xml"/>
  <Override PartName="/ppt/diagrams/drawing8.xml" ContentType="application/vnd.ms-office.drawingml.diagramDrawing+xml"/>
  <Override PartName="/ppt/diagrams/data9.xml" ContentType="application/vnd.openxmlformats-officedocument.drawingml.diagramData+xml"/>
  <Override PartName="/ppt/diagrams/layout9.xml" ContentType="application/vnd.openxmlformats-officedocument.drawingml.diagramLayout+xml"/>
  <Override PartName="/ppt/diagrams/quickStyle9.xml" ContentType="application/vnd.openxmlformats-officedocument.drawingml.diagramStyle+xml"/>
  <Override PartName="/ppt/diagrams/colors9.xml" ContentType="application/vnd.openxmlformats-officedocument.drawingml.diagramColors+xml"/>
  <Override PartName="/ppt/diagrams/drawing9.xml" ContentType="application/vnd.ms-office.drawingml.diagramDrawing+xml"/>
  <Override PartName="/ppt/diagrams/data10.xml" ContentType="application/vnd.openxmlformats-officedocument.drawingml.diagramData+xml"/>
  <Override PartName="/ppt/diagrams/layout10.xml" ContentType="application/vnd.openxmlformats-officedocument.drawingml.diagramLayout+xml"/>
  <Override PartName="/ppt/diagrams/quickStyle10.xml" ContentType="application/vnd.openxmlformats-officedocument.drawingml.diagramStyle+xml"/>
  <Override PartName="/ppt/diagrams/colors10.xml" ContentType="application/vnd.openxmlformats-officedocument.drawingml.diagramColors+xml"/>
  <Override PartName="/ppt/diagrams/drawing10.xml" ContentType="application/vnd.ms-office.drawingml.diagramDrawing+xml"/>
  <Override PartName="/ppt/diagrams/data11.xml" ContentType="application/vnd.openxmlformats-officedocument.drawingml.diagramData+xml"/>
  <Override PartName="/ppt/diagrams/layout11.xml" ContentType="application/vnd.openxmlformats-officedocument.drawingml.diagramLayout+xml"/>
  <Override PartName="/ppt/diagrams/quickStyle11.xml" ContentType="application/vnd.openxmlformats-officedocument.drawingml.diagramStyle+xml"/>
  <Override PartName="/ppt/diagrams/colors11.xml" ContentType="application/vnd.openxmlformats-officedocument.drawingml.diagramColors+xml"/>
  <Override PartName="/ppt/diagrams/drawing11.xml" ContentType="application/vnd.ms-office.drawingml.diagramDrawing+xml"/>
  <Override PartName="/ppt/diagrams/data12.xml" ContentType="application/vnd.openxmlformats-officedocument.drawingml.diagramData+xml"/>
  <Override PartName="/ppt/diagrams/layout12.xml" ContentType="application/vnd.openxmlformats-officedocument.drawingml.diagramLayout+xml"/>
  <Override PartName="/ppt/diagrams/quickStyle12.xml" ContentType="application/vnd.openxmlformats-officedocument.drawingml.diagramStyle+xml"/>
  <Override PartName="/ppt/diagrams/colors12.xml" ContentType="application/vnd.openxmlformats-officedocument.drawingml.diagramColors+xml"/>
  <Override PartName="/ppt/diagrams/drawing12.xml" ContentType="application/vnd.ms-office.drawingml.diagramDrawing+xml"/>
  <Override PartName="/ppt/diagrams/data13.xml" ContentType="application/vnd.openxmlformats-officedocument.drawingml.diagramData+xml"/>
  <Override PartName="/ppt/diagrams/layout13.xml" ContentType="application/vnd.openxmlformats-officedocument.drawingml.diagramLayout+xml"/>
  <Override PartName="/ppt/diagrams/quickStyle13.xml" ContentType="application/vnd.openxmlformats-officedocument.drawingml.diagramStyle+xml"/>
  <Override PartName="/ppt/diagrams/colors13.xml" ContentType="application/vnd.openxmlformats-officedocument.drawingml.diagramColors+xml"/>
  <Override PartName="/ppt/diagrams/drawing13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12" r:id="rId1"/>
  </p:sldMasterIdLst>
  <p:sldIdLst>
    <p:sldId id="256" r:id="rId2"/>
    <p:sldId id="257" r:id="rId3"/>
    <p:sldId id="258" r:id="rId4"/>
    <p:sldId id="276" r:id="rId5"/>
    <p:sldId id="277" r:id="rId6"/>
    <p:sldId id="259" r:id="rId7"/>
    <p:sldId id="260" r:id="rId8"/>
    <p:sldId id="261" r:id="rId9"/>
    <p:sldId id="263" r:id="rId10"/>
    <p:sldId id="280" r:id="rId11"/>
    <p:sldId id="278" r:id="rId12"/>
    <p:sldId id="281" r:id="rId13"/>
    <p:sldId id="264" r:id="rId14"/>
    <p:sldId id="266" r:id="rId15"/>
    <p:sldId id="267" r:id="rId16"/>
    <p:sldId id="268" r:id="rId17"/>
    <p:sldId id="282" r:id="rId18"/>
    <p:sldId id="269" r:id="rId19"/>
    <p:sldId id="270" r:id="rId20"/>
    <p:sldId id="271" r:id="rId21"/>
    <p:sldId id="284" r:id="rId22"/>
    <p:sldId id="285" r:id="rId23"/>
    <p:sldId id="286" r:id="rId24"/>
    <p:sldId id="288" r:id="rId25"/>
    <p:sldId id="304" r:id="rId26"/>
    <p:sldId id="305" r:id="rId27"/>
    <p:sldId id="291" r:id="rId28"/>
    <p:sldId id="292" r:id="rId29"/>
    <p:sldId id="293" r:id="rId30"/>
    <p:sldId id="294" r:id="rId31"/>
    <p:sldId id="296" r:id="rId32"/>
    <p:sldId id="297" r:id="rId33"/>
    <p:sldId id="298" r:id="rId3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69" d="100"/>
          <a:sy n="69" d="100"/>
        </p:scale>
        <p:origin x="564" y="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presProps" Target="presProps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9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0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AC6D115F-F601-48C5-A93D-088608C3F49D}" type="doc">
      <dgm:prSet loTypeId="urn:microsoft.com/office/officeart/2009/3/layout/HorizontalOrganizationChart" loCatId="hierarchy" qsTypeId="urn:microsoft.com/office/officeart/2005/8/quickstyle/simple3" qsCatId="simple" csTypeId="urn:microsoft.com/office/officeart/2005/8/colors/accent1_2" csCatId="accent1" phldr="1"/>
      <dgm:spPr/>
      <dgm:t>
        <a:bodyPr/>
        <a:lstStyle/>
        <a:p>
          <a:endParaRPr lang="es-ES"/>
        </a:p>
      </dgm:t>
    </dgm:pt>
    <dgm:pt modelId="{4D07FC60-90C7-4A1F-AC33-81BCC00301A6}">
      <dgm:prSet phldrT="[Texto]"/>
      <dgm:spPr/>
      <dgm:t>
        <a:bodyPr/>
        <a:lstStyle/>
        <a:p>
          <a:r>
            <a:rPr lang="es-EC" dirty="0" smtClean="0"/>
            <a:t>La </a:t>
          </a:r>
          <a:r>
            <a:rPr lang="es-EC" i="1" dirty="0" err="1" smtClean="0"/>
            <a:t>Encyclopedia</a:t>
          </a:r>
          <a:r>
            <a:rPr lang="es-EC" i="1" dirty="0" smtClean="0"/>
            <a:t> of </a:t>
          </a:r>
          <a:r>
            <a:rPr lang="es-EC" i="1" dirty="0" err="1" smtClean="0"/>
            <a:t>World</a:t>
          </a:r>
          <a:r>
            <a:rPr lang="es-EC" i="1" dirty="0" smtClean="0"/>
            <a:t> </a:t>
          </a:r>
          <a:r>
            <a:rPr lang="es-EC" i="1" dirty="0" err="1" smtClean="0"/>
            <a:t>Problems</a:t>
          </a:r>
          <a:r>
            <a:rPr lang="es-EC" i="1" dirty="0" smtClean="0"/>
            <a:t> and Human </a:t>
          </a:r>
          <a:r>
            <a:rPr lang="es-EC" i="1" dirty="0" err="1" smtClean="0"/>
            <a:t>Potential</a:t>
          </a:r>
          <a:r>
            <a:rPr lang="es-EC" i="1" dirty="0" smtClean="0"/>
            <a:t> </a:t>
          </a:r>
          <a:r>
            <a:rPr lang="es-EC" dirty="0" smtClean="0"/>
            <a:t>(EWPHP) en 1994 determinó que existen alrededor de 12.003 problemas mundiales.</a:t>
          </a:r>
          <a:endParaRPr lang="es-ES" dirty="0"/>
        </a:p>
      </dgm:t>
    </dgm:pt>
    <dgm:pt modelId="{4B29DF1B-A00B-4408-B9AA-EE52882BB2B2}" type="parTrans" cxnId="{D59E180A-BE45-4FA9-AF3E-57732FBE9FE7}">
      <dgm:prSet/>
      <dgm:spPr/>
      <dgm:t>
        <a:bodyPr/>
        <a:lstStyle/>
        <a:p>
          <a:endParaRPr lang="es-ES"/>
        </a:p>
      </dgm:t>
    </dgm:pt>
    <dgm:pt modelId="{A1E81BE6-A913-4017-A057-76B6FBF2493F}" type="sibTrans" cxnId="{D59E180A-BE45-4FA9-AF3E-57732FBE9FE7}">
      <dgm:prSet/>
      <dgm:spPr/>
      <dgm:t>
        <a:bodyPr/>
        <a:lstStyle/>
        <a:p>
          <a:endParaRPr lang="es-ES"/>
        </a:p>
      </dgm:t>
    </dgm:pt>
    <dgm:pt modelId="{44943806-860E-4418-A134-3085EBE63C1D}" type="asst">
      <dgm:prSet phldrT="[Texto]"/>
      <dgm:spPr/>
      <dgm:t>
        <a:bodyPr/>
        <a:lstStyle/>
        <a:p>
          <a:r>
            <a:rPr lang="es-EC" dirty="0" smtClean="0"/>
            <a:t>Una lista corta de 170 problemas básicos universales:</a:t>
          </a:r>
          <a:endParaRPr lang="es-ES" dirty="0"/>
        </a:p>
      </dgm:t>
    </dgm:pt>
    <dgm:pt modelId="{584D2C3E-DB14-47C7-8FC0-2C4A20627B07}" type="parTrans" cxnId="{4F56ACFD-9C75-4BD2-AEF3-1B8330D52958}">
      <dgm:prSet/>
      <dgm:spPr/>
      <dgm:t>
        <a:bodyPr/>
        <a:lstStyle/>
        <a:p>
          <a:endParaRPr lang="es-ES"/>
        </a:p>
      </dgm:t>
    </dgm:pt>
    <dgm:pt modelId="{8E9CD157-58FF-4DD2-A918-F7556EF99325}" type="sibTrans" cxnId="{4F56ACFD-9C75-4BD2-AEF3-1B8330D52958}">
      <dgm:prSet/>
      <dgm:spPr/>
      <dgm:t>
        <a:bodyPr/>
        <a:lstStyle/>
        <a:p>
          <a:endParaRPr lang="es-ES"/>
        </a:p>
      </dgm:t>
    </dgm:pt>
    <dgm:pt modelId="{4AD7593A-9EF5-4CC6-8146-94C03DCF5A03}">
      <dgm:prSet phldrT="[Texto]"/>
      <dgm:spPr/>
      <dgm:t>
        <a:bodyPr/>
        <a:lstStyle/>
        <a:p>
          <a:r>
            <a:rPr lang="es-ES" dirty="0" smtClean="0"/>
            <a:t>Aquellos que son viejos con el mundo</a:t>
          </a:r>
        </a:p>
        <a:p>
          <a:r>
            <a:rPr lang="es-ES" dirty="0" smtClean="0"/>
            <a:t>Los rebrotes virulentos</a:t>
          </a:r>
        </a:p>
      </dgm:t>
    </dgm:pt>
    <dgm:pt modelId="{86392EC2-408B-43E1-8492-0052C6D2856D}" type="parTrans" cxnId="{38C9878D-4DE8-4ED1-8890-E2EA0EEA45B9}">
      <dgm:prSet/>
      <dgm:spPr/>
      <dgm:t>
        <a:bodyPr/>
        <a:lstStyle/>
        <a:p>
          <a:endParaRPr lang="es-ES"/>
        </a:p>
      </dgm:t>
    </dgm:pt>
    <dgm:pt modelId="{D3DBD0A7-7518-4B8D-9C46-4C1803DECA81}" type="sibTrans" cxnId="{38C9878D-4DE8-4ED1-8890-E2EA0EEA45B9}">
      <dgm:prSet/>
      <dgm:spPr/>
      <dgm:t>
        <a:bodyPr/>
        <a:lstStyle/>
        <a:p>
          <a:endParaRPr lang="es-ES"/>
        </a:p>
      </dgm:t>
    </dgm:pt>
    <dgm:pt modelId="{1CF9D4C2-FBE8-49BA-9CBB-D73DF88117A2}">
      <dgm:prSet phldrT="[Texto]"/>
      <dgm:spPr/>
      <dgm:t>
        <a:bodyPr/>
        <a:lstStyle/>
        <a:p>
          <a:r>
            <a:rPr lang="es-ES" dirty="0" smtClean="0"/>
            <a:t>Los que viene de atrás</a:t>
          </a:r>
        </a:p>
        <a:p>
          <a:r>
            <a:rPr lang="es-ES" dirty="0" smtClean="0"/>
            <a:t>Viejas perversiones o delito</a:t>
          </a:r>
        </a:p>
        <a:p>
          <a:r>
            <a:rPr lang="es-ES" dirty="0" smtClean="0"/>
            <a:t>Aquellos que implican fenómenos de nuevo año</a:t>
          </a:r>
          <a:endParaRPr lang="es-ES" dirty="0"/>
        </a:p>
      </dgm:t>
    </dgm:pt>
    <dgm:pt modelId="{9ED251D3-2860-4FA6-A996-3BEC9B470398}" type="parTrans" cxnId="{75E7D363-A937-4DB7-A0D6-4A965D5F922D}">
      <dgm:prSet/>
      <dgm:spPr/>
      <dgm:t>
        <a:bodyPr/>
        <a:lstStyle/>
        <a:p>
          <a:endParaRPr lang="es-ES"/>
        </a:p>
      </dgm:t>
    </dgm:pt>
    <dgm:pt modelId="{FAB6DB87-5D91-4C78-9298-BB9BAAAD87F5}" type="sibTrans" cxnId="{75E7D363-A937-4DB7-A0D6-4A965D5F922D}">
      <dgm:prSet/>
      <dgm:spPr/>
      <dgm:t>
        <a:bodyPr/>
        <a:lstStyle/>
        <a:p>
          <a:endParaRPr lang="es-ES"/>
        </a:p>
      </dgm:t>
    </dgm:pt>
    <dgm:pt modelId="{1CA70A93-1C3E-47C1-9F61-B8168F391DA6}">
      <dgm:prSet phldrT="[Texto]"/>
      <dgm:spPr/>
      <dgm:t>
        <a:bodyPr/>
        <a:lstStyle/>
        <a:p>
          <a:r>
            <a:rPr lang="es-ES" dirty="0" smtClean="0"/>
            <a:t>Conflictos normativos </a:t>
          </a:r>
        </a:p>
        <a:p>
          <a:r>
            <a:rPr lang="es-ES" dirty="0" smtClean="0"/>
            <a:t>Sociedad de la Información </a:t>
          </a:r>
          <a:endParaRPr lang="es-ES" dirty="0"/>
        </a:p>
      </dgm:t>
    </dgm:pt>
    <dgm:pt modelId="{ECAD5E1E-F0AD-4B2F-BB0F-6565B44F8E9D}" type="parTrans" cxnId="{F957EDA8-B642-4976-ADC6-0DD3E3196DB7}">
      <dgm:prSet/>
      <dgm:spPr/>
      <dgm:t>
        <a:bodyPr/>
        <a:lstStyle/>
        <a:p>
          <a:endParaRPr lang="es-ES"/>
        </a:p>
      </dgm:t>
    </dgm:pt>
    <dgm:pt modelId="{E5100F66-1784-4DCF-A1B0-8741D6E4892D}" type="sibTrans" cxnId="{F957EDA8-B642-4976-ADC6-0DD3E3196DB7}">
      <dgm:prSet/>
      <dgm:spPr/>
      <dgm:t>
        <a:bodyPr/>
        <a:lstStyle/>
        <a:p>
          <a:endParaRPr lang="es-ES"/>
        </a:p>
      </dgm:t>
    </dgm:pt>
    <dgm:pt modelId="{69E798E9-71C8-49F7-A9F1-79A8B606CCC8}" type="pres">
      <dgm:prSet presAssocID="{AC6D115F-F601-48C5-A93D-088608C3F49D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es-ES"/>
        </a:p>
      </dgm:t>
    </dgm:pt>
    <dgm:pt modelId="{E9E44062-E0BC-4EEB-BBE2-8BBA64AD6074}" type="pres">
      <dgm:prSet presAssocID="{4D07FC60-90C7-4A1F-AC33-81BCC00301A6}" presName="hierRoot1" presStyleCnt="0">
        <dgm:presLayoutVars>
          <dgm:hierBranch val="init"/>
        </dgm:presLayoutVars>
      </dgm:prSet>
      <dgm:spPr/>
    </dgm:pt>
    <dgm:pt modelId="{CE4E7ED9-B57F-42CF-BEB4-5FF818049266}" type="pres">
      <dgm:prSet presAssocID="{4D07FC60-90C7-4A1F-AC33-81BCC00301A6}" presName="rootComposite1" presStyleCnt="0"/>
      <dgm:spPr/>
    </dgm:pt>
    <dgm:pt modelId="{361CD514-A5F4-4584-B82D-8E9634CC149E}" type="pres">
      <dgm:prSet presAssocID="{4D07FC60-90C7-4A1F-AC33-81BCC00301A6}" presName="rootText1" presStyleLbl="node0" presStyleIdx="0" presStyleCnt="1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C89E2528-00EA-4EFC-AE15-3BD6CB3DFDBD}" type="pres">
      <dgm:prSet presAssocID="{4D07FC60-90C7-4A1F-AC33-81BCC00301A6}" presName="rootConnector1" presStyleLbl="node1" presStyleIdx="0" presStyleCnt="0"/>
      <dgm:spPr/>
      <dgm:t>
        <a:bodyPr/>
        <a:lstStyle/>
        <a:p>
          <a:endParaRPr lang="es-ES"/>
        </a:p>
      </dgm:t>
    </dgm:pt>
    <dgm:pt modelId="{C1928CFA-4B62-479F-A90E-E9CACC0D2523}" type="pres">
      <dgm:prSet presAssocID="{4D07FC60-90C7-4A1F-AC33-81BCC00301A6}" presName="hierChild2" presStyleCnt="0"/>
      <dgm:spPr/>
    </dgm:pt>
    <dgm:pt modelId="{D895A586-3355-43F5-AE9C-4A1A787BAAF1}" type="pres">
      <dgm:prSet presAssocID="{86392EC2-408B-43E1-8492-0052C6D2856D}" presName="Name64" presStyleLbl="parChTrans1D2" presStyleIdx="0" presStyleCnt="4"/>
      <dgm:spPr/>
      <dgm:t>
        <a:bodyPr/>
        <a:lstStyle/>
        <a:p>
          <a:endParaRPr lang="es-ES"/>
        </a:p>
      </dgm:t>
    </dgm:pt>
    <dgm:pt modelId="{41227888-0EB3-4592-899B-87EE5E7B9243}" type="pres">
      <dgm:prSet presAssocID="{4AD7593A-9EF5-4CC6-8146-94C03DCF5A03}" presName="hierRoot2" presStyleCnt="0">
        <dgm:presLayoutVars>
          <dgm:hierBranch val="init"/>
        </dgm:presLayoutVars>
      </dgm:prSet>
      <dgm:spPr/>
    </dgm:pt>
    <dgm:pt modelId="{E7B0FDAD-06F6-4DF8-96C1-8A501EEE300E}" type="pres">
      <dgm:prSet presAssocID="{4AD7593A-9EF5-4CC6-8146-94C03DCF5A03}" presName="rootComposite" presStyleCnt="0"/>
      <dgm:spPr/>
    </dgm:pt>
    <dgm:pt modelId="{E27509DD-55B9-4101-BEF6-780C355BF89E}" type="pres">
      <dgm:prSet presAssocID="{4AD7593A-9EF5-4CC6-8146-94C03DCF5A03}" presName="rootText" presStyleLbl="node2" presStyleIdx="0" presStyleCnt="3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E717A50B-D62E-4808-AC96-9490E835E445}" type="pres">
      <dgm:prSet presAssocID="{4AD7593A-9EF5-4CC6-8146-94C03DCF5A03}" presName="rootConnector" presStyleLbl="node2" presStyleIdx="0" presStyleCnt="3"/>
      <dgm:spPr/>
      <dgm:t>
        <a:bodyPr/>
        <a:lstStyle/>
        <a:p>
          <a:endParaRPr lang="es-ES"/>
        </a:p>
      </dgm:t>
    </dgm:pt>
    <dgm:pt modelId="{F0C17A90-254F-4782-9151-2AFB1D975D6E}" type="pres">
      <dgm:prSet presAssocID="{4AD7593A-9EF5-4CC6-8146-94C03DCF5A03}" presName="hierChild4" presStyleCnt="0"/>
      <dgm:spPr/>
    </dgm:pt>
    <dgm:pt modelId="{1D32D4E3-D231-47C8-9644-DFEC88420621}" type="pres">
      <dgm:prSet presAssocID="{4AD7593A-9EF5-4CC6-8146-94C03DCF5A03}" presName="hierChild5" presStyleCnt="0"/>
      <dgm:spPr/>
    </dgm:pt>
    <dgm:pt modelId="{AA023C5B-EDB3-4745-9BB8-E33C70381349}" type="pres">
      <dgm:prSet presAssocID="{9ED251D3-2860-4FA6-A996-3BEC9B470398}" presName="Name64" presStyleLbl="parChTrans1D2" presStyleIdx="1" presStyleCnt="4"/>
      <dgm:spPr/>
      <dgm:t>
        <a:bodyPr/>
        <a:lstStyle/>
        <a:p>
          <a:endParaRPr lang="es-ES"/>
        </a:p>
      </dgm:t>
    </dgm:pt>
    <dgm:pt modelId="{51D0C8FE-07C7-4A23-913C-0C128ACE9ECD}" type="pres">
      <dgm:prSet presAssocID="{1CF9D4C2-FBE8-49BA-9CBB-D73DF88117A2}" presName="hierRoot2" presStyleCnt="0">
        <dgm:presLayoutVars>
          <dgm:hierBranch val="init"/>
        </dgm:presLayoutVars>
      </dgm:prSet>
      <dgm:spPr/>
    </dgm:pt>
    <dgm:pt modelId="{894595BC-1A60-45F5-BCAC-C818C734C9E9}" type="pres">
      <dgm:prSet presAssocID="{1CF9D4C2-FBE8-49BA-9CBB-D73DF88117A2}" presName="rootComposite" presStyleCnt="0"/>
      <dgm:spPr/>
    </dgm:pt>
    <dgm:pt modelId="{87284C01-76A0-46A5-9F96-FF0887BD93DA}" type="pres">
      <dgm:prSet presAssocID="{1CF9D4C2-FBE8-49BA-9CBB-D73DF88117A2}" presName="rootText" presStyleLbl="node2" presStyleIdx="1" presStyleCnt="3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DF0D550F-738D-4022-9D35-10DFAF2B7DA6}" type="pres">
      <dgm:prSet presAssocID="{1CF9D4C2-FBE8-49BA-9CBB-D73DF88117A2}" presName="rootConnector" presStyleLbl="node2" presStyleIdx="1" presStyleCnt="3"/>
      <dgm:spPr/>
      <dgm:t>
        <a:bodyPr/>
        <a:lstStyle/>
        <a:p>
          <a:endParaRPr lang="es-ES"/>
        </a:p>
      </dgm:t>
    </dgm:pt>
    <dgm:pt modelId="{9B8B3165-CB75-4D6B-AC0A-DEF979C2FDE1}" type="pres">
      <dgm:prSet presAssocID="{1CF9D4C2-FBE8-49BA-9CBB-D73DF88117A2}" presName="hierChild4" presStyleCnt="0"/>
      <dgm:spPr/>
    </dgm:pt>
    <dgm:pt modelId="{C02B3F5F-2F62-4009-AFD4-2F1A1CCE208E}" type="pres">
      <dgm:prSet presAssocID="{1CF9D4C2-FBE8-49BA-9CBB-D73DF88117A2}" presName="hierChild5" presStyleCnt="0"/>
      <dgm:spPr/>
    </dgm:pt>
    <dgm:pt modelId="{AF6B5884-69B3-4DBB-8338-C981686B535F}" type="pres">
      <dgm:prSet presAssocID="{ECAD5E1E-F0AD-4B2F-BB0F-6565B44F8E9D}" presName="Name64" presStyleLbl="parChTrans1D2" presStyleIdx="2" presStyleCnt="4"/>
      <dgm:spPr/>
      <dgm:t>
        <a:bodyPr/>
        <a:lstStyle/>
        <a:p>
          <a:endParaRPr lang="es-ES"/>
        </a:p>
      </dgm:t>
    </dgm:pt>
    <dgm:pt modelId="{6E0633B6-6BD6-4218-98B5-CD66BCCDF321}" type="pres">
      <dgm:prSet presAssocID="{1CA70A93-1C3E-47C1-9F61-B8168F391DA6}" presName="hierRoot2" presStyleCnt="0">
        <dgm:presLayoutVars>
          <dgm:hierBranch val="init"/>
        </dgm:presLayoutVars>
      </dgm:prSet>
      <dgm:spPr/>
    </dgm:pt>
    <dgm:pt modelId="{74B91FDB-8395-43A5-9C1C-FFF3085E3DFB}" type="pres">
      <dgm:prSet presAssocID="{1CA70A93-1C3E-47C1-9F61-B8168F391DA6}" presName="rootComposite" presStyleCnt="0"/>
      <dgm:spPr/>
    </dgm:pt>
    <dgm:pt modelId="{59BBF7ED-981C-4634-8447-7396A89AD867}" type="pres">
      <dgm:prSet presAssocID="{1CA70A93-1C3E-47C1-9F61-B8168F391DA6}" presName="rootText" presStyleLbl="node2" presStyleIdx="2" presStyleCnt="3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500A5DD1-727C-4C0D-B852-20F39B7ECF63}" type="pres">
      <dgm:prSet presAssocID="{1CA70A93-1C3E-47C1-9F61-B8168F391DA6}" presName="rootConnector" presStyleLbl="node2" presStyleIdx="2" presStyleCnt="3"/>
      <dgm:spPr/>
      <dgm:t>
        <a:bodyPr/>
        <a:lstStyle/>
        <a:p>
          <a:endParaRPr lang="es-ES"/>
        </a:p>
      </dgm:t>
    </dgm:pt>
    <dgm:pt modelId="{CF2B5BD2-4B21-4EB6-BF17-CBA56C36A3F8}" type="pres">
      <dgm:prSet presAssocID="{1CA70A93-1C3E-47C1-9F61-B8168F391DA6}" presName="hierChild4" presStyleCnt="0"/>
      <dgm:spPr/>
    </dgm:pt>
    <dgm:pt modelId="{FC687CA5-2D7B-4E15-830F-2D7663178DD8}" type="pres">
      <dgm:prSet presAssocID="{1CA70A93-1C3E-47C1-9F61-B8168F391DA6}" presName="hierChild5" presStyleCnt="0"/>
      <dgm:spPr/>
    </dgm:pt>
    <dgm:pt modelId="{D3485E92-5A74-4C41-9875-2874F0682B3F}" type="pres">
      <dgm:prSet presAssocID="{4D07FC60-90C7-4A1F-AC33-81BCC00301A6}" presName="hierChild3" presStyleCnt="0"/>
      <dgm:spPr/>
    </dgm:pt>
    <dgm:pt modelId="{F27CCACB-4C6A-4CB5-B6C3-1995FBB59646}" type="pres">
      <dgm:prSet presAssocID="{584D2C3E-DB14-47C7-8FC0-2C4A20627B07}" presName="Name115" presStyleLbl="parChTrans1D2" presStyleIdx="3" presStyleCnt="4"/>
      <dgm:spPr/>
      <dgm:t>
        <a:bodyPr/>
        <a:lstStyle/>
        <a:p>
          <a:endParaRPr lang="es-ES"/>
        </a:p>
      </dgm:t>
    </dgm:pt>
    <dgm:pt modelId="{DAC6A46D-83E9-4F1A-AE3C-B2B951A952BD}" type="pres">
      <dgm:prSet presAssocID="{44943806-860E-4418-A134-3085EBE63C1D}" presName="hierRoot3" presStyleCnt="0">
        <dgm:presLayoutVars>
          <dgm:hierBranch val="init"/>
        </dgm:presLayoutVars>
      </dgm:prSet>
      <dgm:spPr/>
    </dgm:pt>
    <dgm:pt modelId="{5E76B9B6-723F-4B21-ACCD-81A516478652}" type="pres">
      <dgm:prSet presAssocID="{44943806-860E-4418-A134-3085EBE63C1D}" presName="rootComposite3" presStyleCnt="0"/>
      <dgm:spPr/>
    </dgm:pt>
    <dgm:pt modelId="{30AEFDFC-B1C8-4CA8-86EC-21192864D844}" type="pres">
      <dgm:prSet presAssocID="{44943806-860E-4418-A134-3085EBE63C1D}" presName="rootText3" presStyleLbl="asst1" presStyleIdx="0" presStyleCnt="1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7E517F72-93F2-44F6-AF1C-E79712985AB5}" type="pres">
      <dgm:prSet presAssocID="{44943806-860E-4418-A134-3085EBE63C1D}" presName="rootConnector3" presStyleLbl="asst1" presStyleIdx="0" presStyleCnt="1"/>
      <dgm:spPr/>
      <dgm:t>
        <a:bodyPr/>
        <a:lstStyle/>
        <a:p>
          <a:endParaRPr lang="es-ES"/>
        </a:p>
      </dgm:t>
    </dgm:pt>
    <dgm:pt modelId="{D8747B13-957E-4E34-AB3A-F00C63D1A265}" type="pres">
      <dgm:prSet presAssocID="{44943806-860E-4418-A134-3085EBE63C1D}" presName="hierChild6" presStyleCnt="0"/>
      <dgm:spPr/>
    </dgm:pt>
    <dgm:pt modelId="{B6C96FE4-0044-47CF-BDDE-B76E973DEBE6}" type="pres">
      <dgm:prSet presAssocID="{44943806-860E-4418-A134-3085EBE63C1D}" presName="hierChild7" presStyleCnt="0"/>
      <dgm:spPr/>
    </dgm:pt>
  </dgm:ptLst>
  <dgm:cxnLst>
    <dgm:cxn modelId="{28E6D4A9-90BC-4897-A2F7-3082A81B7777}" type="presOf" srcId="{86392EC2-408B-43E1-8492-0052C6D2856D}" destId="{D895A586-3355-43F5-AE9C-4A1A787BAAF1}" srcOrd="0" destOrd="0" presId="urn:microsoft.com/office/officeart/2009/3/layout/HorizontalOrganizationChart"/>
    <dgm:cxn modelId="{AED7A1D5-51C9-47C6-AB6B-54E873932043}" type="presOf" srcId="{AC6D115F-F601-48C5-A93D-088608C3F49D}" destId="{69E798E9-71C8-49F7-A9F1-79A8B606CCC8}" srcOrd="0" destOrd="0" presId="urn:microsoft.com/office/officeart/2009/3/layout/HorizontalOrganizationChart"/>
    <dgm:cxn modelId="{614EF774-B2F1-474A-B1A8-856D8C8655F0}" type="presOf" srcId="{44943806-860E-4418-A134-3085EBE63C1D}" destId="{30AEFDFC-B1C8-4CA8-86EC-21192864D844}" srcOrd="0" destOrd="0" presId="urn:microsoft.com/office/officeart/2009/3/layout/HorizontalOrganizationChart"/>
    <dgm:cxn modelId="{255D37C3-C2DE-4228-845E-56FBDB5E4C60}" type="presOf" srcId="{4D07FC60-90C7-4A1F-AC33-81BCC00301A6}" destId="{C89E2528-00EA-4EFC-AE15-3BD6CB3DFDBD}" srcOrd="1" destOrd="0" presId="urn:microsoft.com/office/officeart/2009/3/layout/HorizontalOrganizationChart"/>
    <dgm:cxn modelId="{D59E180A-BE45-4FA9-AF3E-57732FBE9FE7}" srcId="{AC6D115F-F601-48C5-A93D-088608C3F49D}" destId="{4D07FC60-90C7-4A1F-AC33-81BCC00301A6}" srcOrd="0" destOrd="0" parTransId="{4B29DF1B-A00B-4408-B9AA-EE52882BB2B2}" sibTransId="{A1E81BE6-A913-4017-A057-76B6FBF2493F}"/>
    <dgm:cxn modelId="{2D8542C6-11E0-4B03-B788-13BB45675BC6}" type="presOf" srcId="{9ED251D3-2860-4FA6-A996-3BEC9B470398}" destId="{AA023C5B-EDB3-4745-9BB8-E33C70381349}" srcOrd="0" destOrd="0" presId="urn:microsoft.com/office/officeart/2009/3/layout/HorizontalOrganizationChart"/>
    <dgm:cxn modelId="{A0C83684-2DCC-4569-AEA2-9AFB134C6010}" type="presOf" srcId="{1CF9D4C2-FBE8-49BA-9CBB-D73DF88117A2}" destId="{87284C01-76A0-46A5-9F96-FF0887BD93DA}" srcOrd="0" destOrd="0" presId="urn:microsoft.com/office/officeart/2009/3/layout/HorizontalOrganizationChart"/>
    <dgm:cxn modelId="{F9397001-BBCD-45CA-B893-AFC5B8A37551}" type="presOf" srcId="{44943806-860E-4418-A134-3085EBE63C1D}" destId="{7E517F72-93F2-44F6-AF1C-E79712985AB5}" srcOrd="1" destOrd="0" presId="urn:microsoft.com/office/officeart/2009/3/layout/HorizontalOrganizationChart"/>
    <dgm:cxn modelId="{51AFC354-C405-49A5-AAAA-4DD3DEC72BDB}" type="presOf" srcId="{1CA70A93-1C3E-47C1-9F61-B8168F391DA6}" destId="{59BBF7ED-981C-4634-8447-7396A89AD867}" srcOrd="0" destOrd="0" presId="urn:microsoft.com/office/officeart/2009/3/layout/HorizontalOrganizationChart"/>
    <dgm:cxn modelId="{53F26997-35E5-4D29-AC2F-625154A3C505}" type="presOf" srcId="{4AD7593A-9EF5-4CC6-8146-94C03DCF5A03}" destId="{E717A50B-D62E-4808-AC96-9490E835E445}" srcOrd="1" destOrd="0" presId="urn:microsoft.com/office/officeart/2009/3/layout/HorizontalOrganizationChart"/>
    <dgm:cxn modelId="{175329BC-3A8F-41F3-A0C9-1477B62725F3}" type="presOf" srcId="{4AD7593A-9EF5-4CC6-8146-94C03DCF5A03}" destId="{E27509DD-55B9-4101-BEF6-780C355BF89E}" srcOrd="0" destOrd="0" presId="urn:microsoft.com/office/officeart/2009/3/layout/HorizontalOrganizationChart"/>
    <dgm:cxn modelId="{4913CF42-CBFA-454B-825C-54EF3E470876}" type="presOf" srcId="{4D07FC60-90C7-4A1F-AC33-81BCC00301A6}" destId="{361CD514-A5F4-4584-B82D-8E9634CC149E}" srcOrd="0" destOrd="0" presId="urn:microsoft.com/office/officeart/2009/3/layout/HorizontalOrganizationChart"/>
    <dgm:cxn modelId="{4F56ACFD-9C75-4BD2-AEF3-1B8330D52958}" srcId="{4D07FC60-90C7-4A1F-AC33-81BCC00301A6}" destId="{44943806-860E-4418-A134-3085EBE63C1D}" srcOrd="0" destOrd="0" parTransId="{584D2C3E-DB14-47C7-8FC0-2C4A20627B07}" sibTransId="{8E9CD157-58FF-4DD2-A918-F7556EF99325}"/>
    <dgm:cxn modelId="{F957EDA8-B642-4976-ADC6-0DD3E3196DB7}" srcId="{4D07FC60-90C7-4A1F-AC33-81BCC00301A6}" destId="{1CA70A93-1C3E-47C1-9F61-B8168F391DA6}" srcOrd="3" destOrd="0" parTransId="{ECAD5E1E-F0AD-4B2F-BB0F-6565B44F8E9D}" sibTransId="{E5100F66-1784-4DCF-A1B0-8741D6E4892D}"/>
    <dgm:cxn modelId="{E4BD12F4-2AF6-473F-88D2-388B2F2C10A6}" type="presOf" srcId="{584D2C3E-DB14-47C7-8FC0-2C4A20627B07}" destId="{F27CCACB-4C6A-4CB5-B6C3-1995FBB59646}" srcOrd="0" destOrd="0" presId="urn:microsoft.com/office/officeart/2009/3/layout/HorizontalOrganizationChart"/>
    <dgm:cxn modelId="{5875DF02-DDA6-4D0D-94C1-FFE8CB36CECB}" type="presOf" srcId="{ECAD5E1E-F0AD-4B2F-BB0F-6565B44F8E9D}" destId="{AF6B5884-69B3-4DBB-8338-C981686B535F}" srcOrd="0" destOrd="0" presId="urn:microsoft.com/office/officeart/2009/3/layout/HorizontalOrganizationChart"/>
    <dgm:cxn modelId="{C718C8AE-10B9-4073-A700-E04978EC2962}" type="presOf" srcId="{1CF9D4C2-FBE8-49BA-9CBB-D73DF88117A2}" destId="{DF0D550F-738D-4022-9D35-10DFAF2B7DA6}" srcOrd="1" destOrd="0" presId="urn:microsoft.com/office/officeart/2009/3/layout/HorizontalOrganizationChart"/>
    <dgm:cxn modelId="{E9B0D57D-2F86-4979-BCBB-D759AF62F0EA}" type="presOf" srcId="{1CA70A93-1C3E-47C1-9F61-B8168F391DA6}" destId="{500A5DD1-727C-4C0D-B852-20F39B7ECF63}" srcOrd="1" destOrd="0" presId="urn:microsoft.com/office/officeart/2009/3/layout/HorizontalOrganizationChart"/>
    <dgm:cxn modelId="{38C9878D-4DE8-4ED1-8890-E2EA0EEA45B9}" srcId="{4D07FC60-90C7-4A1F-AC33-81BCC00301A6}" destId="{4AD7593A-9EF5-4CC6-8146-94C03DCF5A03}" srcOrd="1" destOrd="0" parTransId="{86392EC2-408B-43E1-8492-0052C6D2856D}" sibTransId="{D3DBD0A7-7518-4B8D-9C46-4C1803DECA81}"/>
    <dgm:cxn modelId="{75E7D363-A937-4DB7-A0D6-4A965D5F922D}" srcId="{4D07FC60-90C7-4A1F-AC33-81BCC00301A6}" destId="{1CF9D4C2-FBE8-49BA-9CBB-D73DF88117A2}" srcOrd="2" destOrd="0" parTransId="{9ED251D3-2860-4FA6-A996-3BEC9B470398}" sibTransId="{FAB6DB87-5D91-4C78-9298-BB9BAAAD87F5}"/>
    <dgm:cxn modelId="{580F814C-9E8A-4423-B64B-C339ADA2334F}" type="presParOf" srcId="{69E798E9-71C8-49F7-A9F1-79A8B606CCC8}" destId="{E9E44062-E0BC-4EEB-BBE2-8BBA64AD6074}" srcOrd="0" destOrd="0" presId="urn:microsoft.com/office/officeart/2009/3/layout/HorizontalOrganizationChart"/>
    <dgm:cxn modelId="{95D8B416-A1C7-4C05-897E-B2DB877912DC}" type="presParOf" srcId="{E9E44062-E0BC-4EEB-BBE2-8BBA64AD6074}" destId="{CE4E7ED9-B57F-42CF-BEB4-5FF818049266}" srcOrd="0" destOrd="0" presId="urn:microsoft.com/office/officeart/2009/3/layout/HorizontalOrganizationChart"/>
    <dgm:cxn modelId="{CB17FDE6-0A55-44E9-8EDA-6FD37A074CD1}" type="presParOf" srcId="{CE4E7ED9-B57F-42CF-BEB4-5FF818049266}" destId="{361CD514-A5F4-4584-B82D-8E9634CC149E}" srcOrd="0" destOrd="0" presId="urn:microsoft.com/office/officeart/2009/3/layout/HorizontalOrganizationChart"/>
    <dgm:cxn modelId="{247F09D2-B14A-4442-B795-6DE30E9D794A}" type="presParOf" srcId="{CE4E7ED9-B57F-42CF-BEB4-5FF818049266}" destId="{C89E2528-00EA-4EFC-AE15-3BD6CB3DFDBD}" srcOrd="1" destOrd="0" presId="urn:microsoft.com/office/officeart/2009/3/layout/HorizontalOrganizationChart"/>
    <dgm:cxn modelId="{F1532D03-8C12-46CD-87EC-E4B72ECE2CD2}" type="presParOf" srcId="{E9E44062-E0BC-4EEB-BBE2-8BBA64AD6074}" destId="{C1928CFA-4B62-479F-A90E-E9CACC0D2523}" srcOrd="1" destOrd="0" presId="urn:microsoft.com/office/officeart/2009/3/layout/HorizontalOrganizationChart"/>
    <dgm:cxn modelId="{7A664601-5B46-4066-BE95-1B725FEB4CAD}" type="presParOf" srcId="{C1928CFA-4B62-479F-A90E-E9CACC0D2523}" destId="{D895A586-3355-43F5-AE9C-4A1A787BAAF1}" srcOrd="0" destOrd="0" presId="urn:microsoft.com/office/officeart/2009/3/layout/HorizontalOrganizationChart"/>
    <dgm:cxn modelId="{9E98F242-3DDC-4A6C-8A73-38ABC6C15118}" type="presParOf" srcId="{C1928CFA-4B62-479F-A90E-E9CACC0D2523}" destId="{41227888-0EB3-4592-899B-87EE5E7B9243}" srcOrd="1" destOrd="0" presId="urn:microsoft.com/office/officeart/2009/3/layout/HorizontalOrganizationChart"/>
    <dgm:cxn modelId="{9D9C846B-EF33-4AE8-A04E-92922EEEC89C}" type="presParOf" srcId="{41227888-0EB3-4592-899B-87EE5E7B9243}" destId="{E7B0FDAD-06F6-4DF8-96C1-8A501EEE300E}" srcOrd="0" destOrd="0" presId="urn:microsoft.com/office/officeart/2009/3/layout/HorizontalOrganizationChart"/>
    <dgm:cxn modelId="{F41A69AF-9F25-4A03-AEFB-61E8EE4D1C0C}" type="presParOf" srcId="{E7B0FDAD-06F6-4DF8-96C1-8A501EEE300E}" destId="{E27509DD-55B9-4101-BEF6-780C355BF89E}" srcOrd="0" destOrd="0" presId="urn:microsoft.com/office/officeart/2009/3/layout/HorizontalOrganizationChart"/>
    <dgm:cxn modelId="{37B05D6A-2C98-431D-8E18-A9B3129F7143}" type="presParOf" srcId="{E7B0FDAD-06F6-4DF8-96C1-8A501EEE300E}" destId="{E717A50B-D62E-4808-AC96-9490E835E445}" srcOrd="1" destOrd="0" presId="urn:microsoft.com/office/officeart/2009/3/layout/HorizontalOrganizationChart"/>
    <dgm:cxn modelId="{A5D9BC79-636A-4E78-9C52-2ECFCB1FFD6E}" type="presParOf" srcId="{41227888-0EB3-4592-899B-87EE5E7B9243}" destId="{F0C17A90-254F-4782-9151-2AFB1D975D6E}" srcOrd="1" destOrd="0" presId="urn:microsoft.com/office/officeart/2009/3/layout/HorizontalOrganizationChart"/>
    <dgm:cxn modelId="{F48A2619-6247-431B-A78E-7CA3C67AB09E}" type="presParOf" srcId="{41227888-0EB3-4592-899B-87EE5E7B9243}" destId="{1D32D4E3-D231-47C8-9644-DFEC88420621}" srcOrd="2" destOrd="0" presId="urn:microsoft.com/office/officeart/2009/3/layout/HorizontalOrganizationChart"/>
    <dgm:cxn modelId="{B7E2E624-A655-4113-8F89-AA436EDD5142}" type="presParOf" srcId="{C1928CFA-4B62-479F-A90E-E9CACC0D2523}" destId="{AA023C5B-EDB3-4745-9BB8-E33C70381349}" srcOrd="2" destOrd="0" presId="urn:microsoft.com/office/officeart/2009/3/layout/HorizontalOrganizationChart"/>
    <dgm:cxn modelId="{D86335A3-0EED-4D08-B5CA-40DF00B52E13}" type="presParOf" srcId="{C1928CFA-4B62-479F-A90E-E9CACC0D2523}" destId="{51D0C8FE-07C7-4A23-913C-0C128ACE9ECD}" srcOrd="3" destOrd="0" presId="urn:microsoft.com/office/officeart/2009/3/layout/HorizontalOrganizationChart"/>
    <dgm:cxn modelId="{DA413C3C-9DF2-40BE-9882-FE429C8D568A}" type="presParOf" srcId="{51D0C8FE-07C7-4A23-913C-0C128ACE9ECD}" destId="{894595BC-1A60-45F5-BCAC-C818C734C9E9}" srcOrd="0" destOrd="0" presId="urn:microsoft.com/office/officeart/2009/3/layout/HorizontalOrganizationChart"/>
    <dgm:cxn modelId="{54C34348-255B-4A5E-9220-DC567373B9E7}" type="presParOf" srcId="{894595BC-1A60-45F5-BCAC-C818C734C9E9}" destId="{87284C01-76A0-46A5-9F96-FF0887BD93DA}" srcOrd="0" destOrd="0" presId="urn:microsoft.com/office/officeart/2009/3/layout/HorizontalOrganizationChart"/>
    <dgm:cxn modelId="{9B56F81B-84E5-4C03-97AD-3301F1AB0A0B}" type="presParOf" srcId="{894595BC-1A60-45F5-BCAC-C818C734C9E9}" destId="{DF0D550F-738D-4022-9D35-10DFAF2B7DA6}" srcOrd="1" destOrd="0" presId="urn:microsoft.com/office/officeart/2009/3/layout/HorizontalOrganizationChart"/>
    <dgm:cxn modelId="{3E482384-95BE-4A71-A4A7-313CA994EC98}" type="presParOf" srcId="{51D0C8FE-07C7-4A23-913C-0C128ACE9ECD}" destId="{9B8B3165-CB75-4D6B-AC0A-DEF979C2FDE1}" srcOrd="1" destOrd="0" presId="urn:microsoft.com/office/officeart/2009/3/layout/HorizontalOrganizationChart"/>
    <dgm:cxn modelId="{4D92A0FD-00DE-467E-84C9-133CF0D37AA6}" type="presParOf" srcId="{51D0C8FE-07C7-4A23-913C-0C128ACE9ECD}" destId="{C02B3F5F-2F62-4009-AFD4-2F1A1CCE208E}" srcOrd="2" destOrd="0" presId="urn:microsoft.com/office/officeart/2009/3/layout/HorizontalOrganizationChart"/>
    <dgm:cxn modelId="{954EB834-1817-4314-9F30-B66E9E1D2D1B}" type="presParOf" srcId="{C1928CFA-4B62-479F-A90E-E9CACC0D2523}" destId="{AF6B5884-69B3-4DBB-8338-C981686B535F}" srcOrd="4" destOrd="0" presId="urn:microsoft.com/office/officeart/2009/3/layout/HorizontalOrganizationChart"/>
    <dgm:cxn modelId="{990590FA-22C7-4AB3-8F7F-FEE69B4D10A1}" type="presParOf" srcId="{C1928CFA-4B62-479F-A90E-E9CACC0D2523}" destId="{6E0633B6-6BD6-4218-98B5-CD66BCCDF321}" srcOrd="5" destOrd="0" presId="urn:microsoft.com/office/officeart/2009/3/layout/HorizontalOrganizationChart"/>
    <dgm:cxn modelId="{73E8C3F8-A731-456E-AC8C-FF08252CB7E7}" type="presParOf" srcId="{6E0633B6-6BD6-4218-98B5-CD66BCCDF321}" destId="{74B91FDB-8395-43A5-9C1C-FFF3085E3DFB}" srcOrd="0" destOrd="0" presId="urn:microsoft.com/office/officeart/2009/3/layout/HorizontalOrganizationChart"/>
    <dgm:cxn modelId="{002D38D7-2691-492B-8020-6640708E64B9}" type="presParOf" srcId="{74B91FDB-8395-43A5-9C1C-FFF3085E3DFB}" destId="{59BBF7ED-981C-4634-8447-7396A89AD867}" srcOrd="0" destOrd="0" presId="urn:microsoft.com/office/officeart/2009/3/layout/HorizontalOrganizationChart"/>
    <dgm:cxn modelId="{FB10DAAC-2656-4A88-A0AF-AEFBC6ABC7C8}" type="presParOf" srcId="{74B91FDB-8395-43A5-9C1C-FFF3085E3DFB}" destId="{500A5DD1-727C-4C0D-B852-20F39B7ECF63}" srcOrd="1" destOrd="0" presId="urn:microsoft.com/office/officeart/2009/3/layout/HorizontalOrganizationChart"/>
    <dgm:cxn modelId="{96938556-F6EA-4EAA-BB7A-B919D1B0E86A}" type="presParOf" srcId="{6E0633B6-6BD6-4218-98B5-CD66BCCDF321}" destId="{CF2B5BD2-4B21-4EB6-BF17-CBA56C36A3F8}" srcOrd="1" destOrd="0" presId="urn:microsoft.com/office/officeart/2009/3/layout/HorizontalOrganizationChart"/>
    <dgm:cxn modelId="{540DD08F-E8C8-4A3C-BE06-0DB863E62FF6}" type="presParOf" srcId="{6E0633B6-6BD6-4218-98B5-CD66BCCDF321}" destId="{FC687CA5-2D7B-4E15-830F-2D7663178DD8}" srcOrd="2" destOrd="0" presId="urn:microsoft.com/office/officeart/2009/3/layout/HorizontalOrganizationChart"/>
    <dgm:cxn modelId="{A3CE0390-0667-456D-81C0-CDD3B38B9EEE}" type="presParOf" srcId="{E9E44062-E0BC-4EEB-BBE2-8BBA64AD6074}" destId="{D3485E92-5A74-4C41-9875-2874F0682B3F}" srcOrd="2" destOrd="0" presId="urn:microsoft.com/office/officeart/2009/3/layout/HorizontalOrganizationChart"/>
    <dgm:cxn modelId="{6D4B9795-E10B-4857-A1FD-F8A552CE1A76}" type="presParOf" srcId="{D3485E92-5A74-4C41-9875-2874F0682B3F}" destId="{F27CCACB-4C6A-4CB5-B6C3-1995FBB59646}" srcOrd="0" destOrd="0" presId="urn:microsoft.com/office/officeart/2009/3/layout/HorizontalOrganizationChart"/>
    <dgm:cxn modelId="{11D34E60-14E7-4E9B-A44B-94295EE070B0}" type="presParOf" srcId="{D3485E92-5A74-4C41-9875-2874F0682B3F}" destId="{DAC6A46D-83E9-4F1A-AE3C-B2B951A952BD}" srcOrd="1" destOrd="0" presId="urn:microsoft.com/office/officeart/2009/3/layout/HorizontalOrganizationChart"/>
    <dgm:cxn modelId="{02132886-DAB0-491A-BA60-5E8F9555C9FC}" type="presParOf" srcId="{DAC6A46D-83E9-4F1A-AE3C-B2B951A952BD}" destId="{5E76B9B6-723F-4B21-ACCD-81A516478652}" srcOrd="0" destOrd="0" presId="urn:microsoft.com/office/officeart/2009/3/layout/HorizontalOrganizationChart"/>
    <dgm:cxn modelId="{F14FC46C-F183-4810-B02C-22D2AC496E25}" type="presParOf" srcId="{5E76B9B6-723F-4B21-ACCD-81A516478652}" destId="{30AEFDFC-B1C8-4CA8-86EC-21192864D844}" srcOrd="0" destOrd="0" presId="urn:microsoft.com/office/officeart/2009/3/layout/HorizontalOrganizationChart"/>
    <dgm:cxn modelId="{D71309C0-220C-4628-B6EC-DA15AEC41A3A}" type="presParOf" srcId="{5E76B9B6-723F-4B21-ACCD-81A516478652}" destId="{7E517F72-93F2-44F6-AF1C-E79712985AB5}" srcOrd="1" destOrd="0" presId="urn:microsoft.com/office/officeart/2009/3/layout/HorizontalOrganizationChart"/>
    <dgm:cxn modelId="{9E542141-8F90-44A7-850E-ACE5ACFF9FD3}" type="presParOf" srcId="{DAC6A46D-83E9-4F1A-AE3C-B2B951A952BD}" destId="{D8747B13-957E-4E34-AB3A-F00C63D1A265}" srcOrd="1" destOrd="0" presId="urn:microsoft.com/office/officeart/2009/3/layout/HorizontalOrganizationChart"/>
    <dgm:cxn modelId="{E45AF8B1-0860-418A-9B11-6C9095FBC2DB}" type="presParOf" srcId="{DAC6A46D-83E9-4F1A-AE3C-B2B951A952BD}" destId="{B6C96FE4-0044-47CF-BDDE-B76E973DEBE6}" srcOrd="2" destOrd="0" presId="urn:microsoft.com/office/officeart/2009/3/layout/HorizontalOrganizationChar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FED83209-A07B-44A4-B4B2-12D8873CB41A}" type="doc">
      <dgm:prSet loTypeId="urn:microsoft.com/office/officeart/2005/8/layout/radial3" loCatId="relationship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s-ES"/>
        </a:p>
      </dgm:t>
    </dgm:pt>
    <dgm:pt modelId="{0983EED0-B96A-47A3-B3D7-83229CCB8B2C}">
      <dgm:prSet phldrT="[Texto]"/>
      <dgm:spPr/>
      <dgm:t>
        <a:bodyPr/>
        <a:lstStyle/>
        <a:p>
          <a:r>
            <a:rPr lang="es-ES" dirty="0" smtClean="0"/>
            <a:t>Características</a:t>
          </a:r>
          <a:endParaRPr lang="es-ES" dirty="0"/>
        </a:p>
      </dgm:t>
    </dgm:pt>
    <dgm:pt modelId="{104C61A3-3636-4C5B-84D9-AC4AA52C351E}" type="parTrans" cxnId="{304EDAB5-289A-4EDA-992B-467845F683B8}">
      <dgm:prSet/>
      <dgm:spPr/>
      <dgm:t>
        <a:bodyPr/>
        <a:lstStyle/>
        <a:p>
          <a:endParaRPr lang="es-ES"/>
        </a:p>
      </dgm:t>
    </dgm:pt>
    <dgm:pt modelId="{62942F95-700F-412C-BC5D-4C5CCBE5E09A}" type="sibTrans" cxnId="{304EDAB5-289A-4EDA-992B-467845F683B8}">
      <dgm:prSet/>
      <dgm:spPr/>
      <dgm:t>
        <a:bodyPr/>
        <a:lstStyle/>
        <a:p>
          <a:endParaRPr lang="es-ES"/>
        </a:p>
      </dgm:t>
    </dgm:pt>
    <dgm:pt modelId="{ED9EFD16-D8E8-41E0-9198-584613D0F3C5}">
      <dgm:prSet phldrT="[Texto]"/>
      <dgm:spPr/>
      <dgm:t>
        <a:bodyPr/>
        <a:lstStyle/>
        <a:p>
          <a:r>
            <a:rPr lang="es-MX" b="0" i="0" dirty="0" smtClean="0"/>
            <a:t>Reconocimiento generalizado de la multiplicidad y gravedad de los problemas</a:t>
          </a:r>
          <a:endParaRPr lang="es-ES" dirty="0"/>
        </a:p>
      </dgm:t>
    </dgm:pt>
    <dgm:pt modelId="{7452D3AF-CB63-4323-88C5-A13CE54FE630}" type="parTrans" cxnId="{2B23448E-28D8-45A3-ABF0-33D4E7B384EC}">
      <dgm:prSet/>
      <dgm:spPr/>
      <dgm:t>
        <a:bodyPr/>
        <a:lstStyle/>
        <a:p>
          <a:endParaRPr lang="es-ES"/>
        </a:p>
      </dgm:t>
    </dgm:pt>
    <dgm:pt modelId="{411DC012-9E13-4ED7-96F7-4DAB1F031B22}" type="sibTrans" cxnId="{2B23448E-28D8-45A3-ABF0-33D4E7B384EC}">
      <dgm:prSet/>
      <dgm:spPr/>
      <dgm:t>
        <a:bodyPr/>
        <a:lstStyle/>
        <a:p>
          <a:endParaRPr lang="es-ES"/>
        </a:p>
      </dgm:t>
    </dgm:pt>
    <dgm:pt modelId="{87FF01E5-A330-494A-8348-258D48CA9B4D}">
      <dgm:prSet phldrT="[Texto]"/>
      <dgm:spPr/>
      <dgm:t>
        <a:bodyPr/>
        <a:lstStyle/>
        <a:p>
          <a:r>
            <a:rPr lang="es-MX" b="0" i="0" dirty="0" smtClean="0"/>
            <a:t>Complejidad de la red de problemas interconectados</a:t>
          </a:r>
          <a:r>
            <a:rPr lang="es-MX" dirty="0" smtClean="0"/>
            <a:t/>
          </a:r>
          <a:br>
            <a:rPr lang="es-MX" dirty="0" smtClean="0"/>
          </a:br>
          <a:endParaRPr lang="es-ES" dirty="0"/>
        </a:p>
      </dgm:t>
    </dgm:pt>
    <dgm:pt modelId="{050EAD0D-6726-45D4-8540-73031E27F8F5}" type="parTrans" cxnId="{865CCF5A-6372-4380-9D4E-25CBAE6888BA}">
      <dgm:prSet/>
      <dgm:spPr/>
      <dgm:t>
        <a:bodyPr/>
        <a:lstStyle/>
        <a:p>
          <a:endParaRPr lang="es-ES"/>
        </a:p>
      </dgm:t>
    </dgm:pt>
    <dgm:pt modelId="{1ED23ECF-EDC0-4297-B26D-F9FF9C7095EB}" type="sibTrans" cxnId="{865CCF5A-6372-4380-9D4E-25CBAE6888BA}">
      <dgm:prSet/>
      <dgm:spPr/>
      <dgm:t>
        <a:bodyPr/>
        <a:lstStyle/>
        <a:p>
          <a:endParaRPr lang="es-ES"/>
        </a:p>
      </dgm:t>
    </dgm:pt>
    <dgm:pt modelId="{8D45B51F-CF68-45F0-9BF2-DF4FCA69E305}">
      <dgm:prSet phldrT="[Texto]"/>
      <dgm:spPr/>
      <dgm:t>
        <a:bodyPr/>
        <a:lstStyle/>
        <a:p>
          <a:r>
            <a:rPr lang="es-MX" b="0" i="0" dirty="0" smtClean="0"/>
            <a:t>Necesidad de una forma más integrada de acercarse a la complejidad.</a:t>
          </a:r>
          <a:r>
            <a:rPr lang="es-MX" dirty="0" smtClean="0"/>
            <a:t/>
          </a:r>
          <a:br>
            <a:rPr lang="es-MX" dirty="0" smtClean="0"/>
          </a:br>
          <a:endParaRPr lang="es-ES" dirty="0"/>
        </a:p>
      </dgm:t>
    </dgm:pt>
    <dgm:pt modelId="{4FD6F6C1-C051-443E-B480-A3A6BBAEE1BE}" type="parTrans" cxnId="{08AC478E-F3BE-4B43-9014-635DF3D7EDFA}">
      <dgm:prSet/>
      <dgm:spPr/>
      <dgm:t>
        <a:bodyPr/>
        <a:lstStyle/>
        <a:p>
          <a:endParaRPr lang="es-ES"/>
        </a:p>
      </dgm:t>
    </dgm:pt>
    <dgm:pt modelId="{C623E6E7-3370-48A0-959C-873BE66644E3}" type="sibTrans" cxnId="{08AC478E-F3BE-4B43-9014-635DF3D7EDFA}">
      <dgm:prSet/>
      <dgm:spPr/>
      <dgm:t>
        <a:bodyPr/>
        <a:lstStyle/>
        <a:p>
          <a:endParaRPr lang="es-ES"/>
        </a:p>
      </dgm:t>
    </dgm:pt>
    <dgm:pt modelId="{2973FAA1-C282-4366-B15E-27D2DCADB7A4}">
      <dgm:prSet phldrT="[Texto]"/>
      <dgm:spPr/>
      <dgm:t>
        <a:bodyPr/>
        <a:lstStyle/>
        <a:p>
          <a:r>
            <a:rPr lang="en-US" b="0" i="0" dirty="0" err="1" smtClean="0"/>
            <a:t>Falta</a:t>
          </a:r>
          <a:r>
            <a:rPr lang="en-US" b="0" i="0" dirty="0" smtClean="0"/>
            <a:t> de </a:t>
          </a:r>
          <a:r>
            <a:rPr lang="en-US" b="0" i="0" dirty="0" err="1" smtClean="0"/>
            <a:t>consenso</a:t>
          </a:r>
          <a:r>
            <a:rPr lang="en-US" b="0" i="0" dirty="0" smtClean="0"/>
            <a:t> </a:t>
          </a:r>
          <a:r>
            <a:rPr lang="en-US" b="0" i="0" dirty="0" err="1" smtClean="0"/>
            <a:t>sobre</a:t>
          </a:r>
          <a:r>
            <a:rPr lang="en-US" b="0" i="0" dirty="0" smtClean="0"/>
            <a:t> </a:t>
          </a:r>
          <a:r>
            <a:rPr lang="en-US" b="0" i="0" dirty="0" err="1" smtClean="0"/>
            <a:t>prioridades</a:t>
          </a:r>
          <a:r>
            <a:rPr lang="en-US" dirty="0" smtClean="0"/>
            <a:t/>
          </a:r>
          <a:br>
            <a:rPr lang="en-US" dirty="0" smtClean="0"/>
          </a:br>
          <a:endParaRPr lang="es-ES" dirty="0"/>
        </a:p>
      </dgm:t>
    </dgm:pt>
    <dgm:pt modelId="{9664F6B1-B9EC-43BB-BBBC-A4FB767217B7}" type="parTrans" cxnId="{01741EDC-B400-4150-9DBC-731C539187BB}">
      <dgm:prSet/>
      <dgm:spPr/>
      <dgm:t>
        <a:bodyPr/>
        <a:lstStyle/>
        <a:p>
          <a:endParaRPr lang="es-ES"/>
        </a:p>
      </dgm:t>
    </dgm:pt>
    <dgm:pt modelId="{C8E77C6D-066A-40AC-B094-9A352A6702E3}" type="sibTrans" cxnId="{01741EDC-B400-4150-9DBC-731C539187BB}">
      <dgm:prSet/>
      <dgm:spPr/>
      <dgm:t>
        <a:bodyPr/>
        <a:lstStyle/>
        <a:p>
          <a:endParaRPr lang="es-ES"/>
        </a:p>
      </dgm:t>
    </dgm:pt>
    <dgm:pt modelId="{E3E4437C-DF99-4935-A07B-37DF9DD1A72F}">
      <dgm:prSet/>
      <dgm:spPr/>
      <dgm:t>
        <a:bodyPr/>
        <a:lstStyle/>
        <a:p>
          <a:r>
            <a:rPr lang="en-US" b="0" i="0" smtClean="0"/>
            <a:t>Fuertes interrelaciones entre problemas</a:t>
          </a:r>
          <a:r>
            <a:rPr lang="en-US" smtClean="0"/>
            <a:t/>
          </a:r>
          <a:br>
            <a:rPr lang="en-US" smtClean="0"/>
          </a:br>
          <a:endParaRPr lang="en-US"/>
        </a:p>
      </dgm:t>
    </dgm:pt>
    <dgm:pt modelId="{75F3C5FB-7231-4FA8-9727-8A3CD01F7538}" type="parTrans" cxnId="{70F23556-796E-4159-A6B4-72BB07085779}">
      <dgm:prSet/>
      <dgm:spPr/>
      <dgm:t>
        <a:bodyPr/>
        <a:lstStyle/>
        <a:p>
          <a:endParaRPr lang="es-ES"/>
        </a:p>
      </dgm:t>
    </dgm:pt>
    <dgm:pt modelId="{FE3C144B-E127-4A8E-A55A-C56B80B23860}" type="sibTrans" cxnId="{70F23556-796E-4159-A6B4-72BB07085779}">
      <dgm:prSet/>
      <dgm:spPr/>
      <dgm:t>
        <a:bodyPr/>
        <a:lstStyle/>
        <a:p>
          <a:endParaRPr lang="es-ES"/>
        </a:p>
      </dgm:t>
    </dgm:pt>
    <dgm:pt modelId="{537AA5A2-B833-4FC2-8554-5C15400E4DDF}">
      <dgm:prSet/>
      <dgm:spPr/>
      <dgm:t>
        <a:bodyPr/>
        <a:lstStyle/>
        <a:p>
          <a:r>
            <a:rPr lang="es-MX" b="0" i="0" smtClean="0"/>
            <a:t>Presencia y relevancia creciente de las organizaciones no gubernamentales.</a:t>
          </a:r>
          <a:r>
            <a:rPr lang="es-MX" smtClean="0"/>
            <a:t/>
          </a:r>
          <a:br>
            <a:rPr lang="es-MX" smtClean="0"/>
          </a:br>
          <a:endParaRPr lang="es-MX"/>
        </a:p>
      </dgm:t>
    </dgm:pt>
    <dgm:pt modelId="{33605B0A-5117-4A27-AD7D-9FBD9C7A650C}" type="parTrans" cxnId="{E13872E9-E56C-4841-A393-523C6C9D4F17}">
      <dgm:prSet/>
      <dgm:spPr/>
      <dgm:t>
        <a:bodyPr/>
        <a:lstStyle/>
        <a:p>
          <a:endParaRPr lang="es-ES"/>
        </a:p>
      </dgm:t>
    </dgm:pt>
    <dgm:pt modelId="{93900300-E0C7-4098-BCE5-2AD2304F1270}" type="sibTrans" cxnId="{E13872E9-E56C-4841-A393-523C6C9D4F17}">
      <dgm:prSet/>
      <dgm:spPr/>
      <dgm:t>
        <a:bodyPr/>
        <a:lstStyle/>
        <a:p>
          <a:endParaRPr lang="es-ES"/>
        </a:p>
      </dgm:t>
    </dgm:pt>
    <dgm:pt modelId="{51C511C0-2CD7-4F85-9A5E-93F730AAD761}">
      <dgm:prSet/>
      <dgm:spPr/>
      <dgm:t>
        <a:bodyPr/>
        <a:lstStyle/>
        <a:p>
          <a:r>
            <a:rPr lang="es-MX" b="0" i="0" smtClean="0"/>
            <a:t>Peso del componente axiológico y comunicativo</a:t>
          </a:r>
          <a:r>
            <a:rPr lang="es-MX" smtClean="0"/>
            <a:t/>
          </a:r>
          <a:br>
            <a:rPr lang="es-MX" smtClean="0"/>
          </a:br>
          <a:endParaRPr lang="es-MX"/>
        </a:p>
      </dgm:t>
    </dgm:pt>
    <dgm:pt modelId="{25B0F07D-5F1D-44E2-A6B2-72FBBC9315A6}" type="parTrans" cxnId="{0FDF4FE3-C23C-4785-9526-F96937E26B08}">
      <dgm:prSet/>
      <dgm:spPr/>
      <dgm:t>
        <a:bodyPr/>
        <a:lstStyle/>
        <a:p>
          <a:endParaRPr lang="es-ES"/>
        </a:p>
      </dgm:t>
    </dgm:pt>
    <dgm:pt modelId="{512A3DFE-AE3C-4481-B42B-AB9B42E8CF52}" type="sibTrans" cxnId="{0FDF4FE3-C23C-4785-9526-F96937E26B08}">
      <dgm:prSet/>
      <dgm:spPr/>
      <dgm:t>
        <a:bodyPr/>
        <a:lstStyle/>
        <a:p>
          <a:endParaRPr lang="es-ES"/>
        </a:p>
      </dgm:t>
    </dgm:pt>
    <dgm:pt modelId="{66065F00-7DEB-4835-A18A-D8D61BFA015C}" type="pres">
      <dgm:prSet presAssocID="{FED83209-A07B-44A4-B4B2-12D8873CB41A}" presName="composite" presStyleCnt="0">
        <dgm:presLayoutVars>
          <dgm:chMax val="1"/>
          <dgm:dir/>
          <dgm:resizeHandles val="exact"/>
        </dgm:presLayoutVars>
      </dgm:prSet>
      <dgm:spPr/>
      <dgm:t>
        <a:bodyPr/>
        <a:lstStyle/>
        <a:p>
          <a:endParaRPr lang="es-ES"/>
        </a:p>
      </dgm:t>
    </dgm:pt>
    <dgm:pt modelId="{2AB9039E-9D7E-4D8E-8050-4E315C7EC898}" type="pres">
      <dgm:prSet presAssocID="{FED83209-A07B-44A4-B4B2-12D8873CB41A}" presName="radial" presStyleCnt="0">
        <dgm:presLayoutVars>
          <dgm:animLvl val="ctr"/>
        </dgm:presLayoutVars>
      </dgm:prSet>
      <dgm:spPr/>
    </dgm:pt>
    <dgm:pt modelId="{CD2C3B6D-E718-4205-97AA-49F791070499}" type="pres">
      <dgm:prSet presAssocID="{0983EED0-B96A-47A3-B3D7-83229CCB8B2C}" presName="centerShape" presStyleLbl="vennNode1" presStyleIdx="0" presStyleCnt="8"/>
      <dgm:spPr/>
      <dgm:t>
        <a:bodyPr/>
        <a:lstStyle/>
        <a:p>
          <a:endParaRPr lang="es-ES"/>
        </a:p>
      </dgm:t>
    </dgm:pt>
    <dgm:pt modelId="{1DCBF0CA-30D4-41A5-8D01-72E8A5CA526F}" type="pres">
      <dgm:prSet presAssocID="{ED9EFD16-D8E8-41E0-9198-584613D0F3C5}" presName="node" presStyleLbl="vennNode1" presStyleIdx="1" presStyleCnt="8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140AD805-3380-4999-9E83-AC4CB58EB670}" type="pres">
      <dgm:prSet presAssocID="{87FF01E5-A330-494A-8348-258D48CA9B4D}" presName="node" presStyleLbl="vennNode1" presStyleIdx="2" presStyleCnt="8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6C7E33D1-8EB6-40AC-AC36-6C0D16875FE3}" type="pres">
      <dgm:prSet presAssocID="{8D45B51F-CF68-45F0-9BF2-DF4FCA69E305}" presName="node" presStyleLbl="vennNode1" presStyleIdx="3" presStyleCnt="8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E8DB86CD-D990-4548-9719-97697796C833}" type="pres">
      <dgm:prSet presAssocID="{51C511C0-2CD7-4F85-9A5E-93F730AAD761}" presName="node" presStyleLbl="vennNode1" presStyleIdx="4" presStyleCnt="8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19E29106-F559-46DE-AF2C-F5E43A2168FD}" type="pres">
      <dgm:prSet presAssocID="{537AA5A2-B833-4FC2-8554-5C15400E4DDF}" presName="node" presStyleLbl="vennNode1" presStyleIdx="5" presStyleCnt="8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10064FB6-AB4D-4963-A42D-435FEA8C6901}" type="pres">
      <dgm:prSet presAssocID="{2973FAA1-C282-4366-B15E-27D2DCADB7A4}" presName="node" presStyleLbl="vennNode1" presStyleIdx="6" presStyleCnt="8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EAFE9C85-EAE7-4C9E-BB13-2C7765BA2A01}" type="pres">
      <dgm:prSet presAssocID="{E3E4437C-DF99-4935-A07B-37DF9DD1A72F}" presName="node" presStyleLbl="vennNode1" presStyleIdx="7" presStyleCnt="8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</dgm:ptLst>
  <dgm:cxnLst>
    <dgm:cxn modelId="{865CCF5A-6372-4380-9D4E-25CBAE6888BA}" srcId="{0983EED0-B96A-47A3-B3D7-83229CCB8B2C}" destId="{87FF01E5-A330-494A-8348-258D48CA9B4D}" srcOrd="1" destOrd="0" parTransId="{050EAD0D-6726-45D4-8540-73031E27F8F5}" sibTransId="{1ED23ECF-EDC0-4297-B26D-F9FF9C7095EB}"/>
    <dgm:cxn modelId="{51694647-28CD-4DF3-9E42-ECCEC226B178}" type="presOf" srcId="{2973FAA1-C282-4366-B15E-27D2DCADB7A4}" destId="{10064FB6-AB4D-4963-A42D-435FEA8C6901}" srcOrd="0" destOrd="0" presId="urn:microsoft.com/office/officeart/2005/8/layout/radial3"/>
    <dgm:cxn modelId="{70F23556-796E-4159-A6B4-72BB07085779}" srcId="{0983EED0-B96A-47A3-B3D7-83229CCB8B2C}" destId="{E3E4437C-DF99-4935-A07B-37DF9DD1A72F}" srcOrd="6" destOrd="0" parTransId="{75F3C5FB-7231-4FA8-9727-8A3CD01F7538}" sibTransId="{FE3C144B-E127-4A8E-A55A-C56B80B23860}"/>
    <dgm:cxn modelId="{7AF26050-8ADE-4455-9344-BB2A65E529DF}" type="presOf" srcId="{ED9EFD16-D8E8-41E0-9198-584613D0F3C5}" destId="{1DCBF0CA-30D4-41A5-8D01-72E8A5CA526F}" srcOrd="0" destOrd="0" presId="urn:microsoft.com/office/officeart/2005/8/layout/radial3"/>
    <dgm:cxn modelId="{01741EDC-B400-4150-9DBC-731C539187BB}" srcId="{0983EED0-B96A-47A3-B3D7-83229CCB8B2C}" destId="{2973FAA1-C282-4366-B15E-27D2DCADB7A4}" srcOrd="5" destOrd="0" parTransId="{9664F6B1-B9EC-43BB-BBBC-A4FB767217B7}" sibTransId="{C8E77C6D-066A-40AC-B094-9A352A6702E3}"/>
    <dgm:cxn modelId="{2B23448E-28D8-45A3-ABF0-33D4E7B384EC}" srcId="{0983EED0-B96A-47A3-B3D7-83229CCB8B2C}" destId="{ED9EFD16-D8E8-41E0-9198-584613D0F3C5}" srcOrd="0" destOrd="0" parTransId="{7452D3AF-CB63-4323-88C5-A13CE54FE630}" sibTransId="{411DC012-9E13-4ED7-96F7-4DAB1F031B22}"/>
    <dgm:cxn modelId="{304EDAB5-289A-4EDA-992B-467845F683B8}" srcId="{FED83209-A07B-44A4-B4B2-12D8873CB41A}" destId="{0983EED0-B96A-47A3-B3D7-83229CCB8B2C}" srcOrd="0" destOrd="0" parTransId="{104C61A3-3636-4C5B-84D9-AC4AA52C351E}" sibTransId="{62942F95-700F-412C-BC5D-4C5CCBE5E09A}"/>
    <dgm:cxn modelId="{35DAB390-BA2B-440A-8AB3-88E808B10C30}" type="presOf" srcId="{0983EED0-B96A-47A3-B3D7-83229CCB8B2C}" destId="{CD2C3B6D-E718-4205-97AA-49F791070499}" srcOrd="0" destOrd="0" presId="urn:microsoft.com/office/officeart/2005/8/layout/radial3"/>
    <dgm:cxn modelId="{E13872E9-E56C-4841-A393-523C6C9D4F17}" srcId="{0983EED0-B96A-47A3-B3D7-83229CCB8B2C}" destId="{537AA5A2-B833-4FC2-8554-5C15400E4DDF}" srcOrd="4" destOrd="0" parTransId="{33605B0A-5117-4A27-AD7D-9FBD9C7A650C}" sibTransId="{93900300-E0C7-4098-BCE5-2AD2304F1270}"/>
    <dgm:cxn modelId="{08AC478E-F3BE-4B43-9014-635DF3D7EDFA}" srcId="{0983EED0-B96A-47A3-B3D7-83229CCB8B2C}" destId="{8D45B51F-CF68-45F0-9BF2-DF4FCA69E305}" srcOrd="2" destOrd="0" parTransId="{4FD6F6C1-C051-443E-B480-A3A6BBAEE1BE}" sibTransId="{C623E6E7-3370-48A0-959C-873BE66644E3}"/>
    <dgm:cxn modelId="{9071B810-4B58-4147-95DE-C54DEDE635C4}" type="presOf" srcId="{537AA5A2-B833-4FC2-8554-5C15400E4DDF}" destId="{19E29106-F559-46DE-AF2C-F5E43A2168FD}" srcOrd="0" destOrd="0" presId="urn:microsoft.com/office/officeart/2005/8/layout/radial3"/>
    <dgm:cxn modelId="{0FDF4FE3-C23C-4785-9526-F96937E26B08}" srcId="{0983EED0-B96A-47A3-B3D7-83229CCB8B2C}" destId="{51C511C0-2CD7-4F85-9A5E-93F730AAD761}" srcOrd="3" destOrd="0" parTransId="{25B0F07D-5F1D-44E2-A6B2-72FBBC9315A6}" sibTransId="{512A3DFE-AE3C-4481-B42B-AB9B42E8CF52}"/>
    <dgm:cxn modelId="{4B196B0E-3BE2-45B0-BAEC-3B8A8705825A}" type="presOf" srcId="{E3E4437C-DF99-4935-A07B-37DF9DD1A72F}" destId="{EAFE9C85-EAE7-4C9E-BB13-2C7765BA2A01}" srcOrd="0" destOrd="0" presId="urn:microsoft.com/office/officeart/2005/8/layout/radial3"/>
    <dgm:cxn modelId="{764AC455-2843-461B-8755-C9D9F35C1099}" type="presOf" srcId="{51C511C0-2CD7-4F85-9A5E-93F730AAD761}" destId="{E8DB86CD-D990-4548-9719-97697796C833}" srcOrd="0" destOrd="0" presId="urn:microsoft.com/office/officeart/2005/8/layout/radial3"/>
    <dgm:cxn modelId="{C17F0B3D-EB8B-47DE-9DF9-370B6718FACC}" type="presOf" srcId="{87FF01E5-A330-494A-8348-258D48CA9B4D}" destId="{140AD805-3380-4999-9E83-AC4CB58EB670}" srcOrd="0" destOrd="0" presId="urn:microsoft.com/office/officeart/2005/8/layout/radial3"/>
    <dgm:cxn modelId="{ECF8DB27-E233-4F5A-9526-0CA6898DBF1C}" type="presOf" srcId="{FED83209-A07B-44A4-B4B2-12D8873CB41A}" destId="{66065F00-7DEB-4835-A18A-D8D61BFA015C}" srcOrd="0" destOrd="0" presId="urn:microsoft.com/office/officeart/2005/8/layout/radial3"/>
    <dgm:cxn modelId="{42F4BD8F-463F-4BF1-BA72-D054C4A17652}" type="presOf" srcId="{8D45B51F-CF68-45F0-9BF2-DF4FCA69E305}" destId="{6C7E33D1-8EB6-40AC-AC36-6C0D16875FE3}" srcOrd="0" destOrd="0" presId="urn:microsoft.com/office/officeart/2005/8/layout/radial3"/>
    <dgm:cxn modelId="{2A9A4480-F125-454B-8A40-75A70D670B9C}" type="presParOf" srcId="{66065F00-7DEB-4835-A18A-D8D61BFA015C}" destId="{2AB9039E-9D7E-4D8E-8050-4E315C7EC898}" srcOrd="0" destOrd="0" presId="urn:microsoft.com/office/officeart/2005/8/layout/radial3"/>
    <dgm:cxn modelId="{F3F6D3AE-EE9C-4B2D-83C0-46258CDE6A25}" type="presParOf" srcId="{2AB9039E-9D7E-4D8E-8050-4E315C7EC898}" destId="{CD2C3B6D-E718-4205-97AA-49F791070499}" srcOrd="0" destOrd="0" presId="urn:microsoft.com/office/officeart/2005/8/layout/radial3"/>
    <dgm:cxn modelId="{EEF374E6-A4E7-4DC1-B911-72CA25FAA9A2}" type="presParOf" srcId="{2AB9039E-9D7E-4D8E-8050-4E315C7EC898}" destId="{1DCBF0CA-30D4-41A5-8D01-72E8A5CA526F}" srcOrd="1" destOrd="0" presId="urn:microsoft.com/office/officeart/2005/8/layout/radial3"/>
    <dgm:cxn modelId="{67F9768C-750F-4D68-844D-12E1605DB233}" type="presParOf" srcId="{2AB9039E-9D7E-4D8E-8050-4E315C7EC898}" destId="{140AD805-3380-4999-9E83-AC4CB58EB670}" srcOrd="2" destOrd="0" presId="urn:microsoft.com/office/officeart/2005/8/layout/radial3"/>
    <dgm:cxn modelId="{4586DC5B-76FF-4AD3-B5D2-513A2FF01C5F}" type="presParOf" srcId="{2AB9039E-9D7E-4D8E-8050-4E315C7EC898}" destId="{6C7E33D1-8EB6-40AC-AC36-6C0D16875FE3}" srcOrd="3" destOrd="0" presId="urn:microsoft.com/office/officeart/2005/8/layout/radial3"/>
    <dgm:cxn modelId="{4EA26F16-5EC2-4DFF-8183-FFDF1D0CC896}" type="presParOf" srcId="{2AB9039E-9D7E-4D8E-8050-4E315C7EC898}" destId="{E8DB86CD-D990-4548-9719-97697796C833}" srcOrd="4" destOrd="0" presId="urn:microsoft.com/office/officeart/2005/8/layout/radial3"/>
    <dgm:cxn modelId="{64DD7D19-673A-4225-A2CF-9DE88BF0B311}" type="presParOf" srcId="{2AB9039E-9D7E-4D8E-8050-4E315C7EC898}" destId="{19E29106-F559-46DE-AF2C-F5E43A2168FD}" srcOrd="5" destOrd="0" presId="urn:microsoft.com/office/officeart/2005/8/layout/radial3"/>
    <dgm:cxn modelId="{6FCD01D0-3C86-4571-8B49-0D12601AF2E6}" type="presParOf" srcId="{2AB9039E-9D7E-4D8E-8050-4E315C7EC898}" destId="{10064FB6-AB4D-4963-A42D-435FEA8C6901}" srcOrd="6" destOrd="0" presId="urn:microsoft.com/office/officeart/2005/8/layout/radial3"/>
    <dgm:cxn modelId="{88251884-784D-4F76-9D8A-2EA17EFBC152}" type="presParOf" srcId="{2AB9039E-9D7E-4D8E-8050-4E315C7EC898}" destId="{EAFE9C85-EAE7-4C9E-BB13-2C7765BA2A01}" srcOrd="7" destOrd="0" presId="urn:microsoft.com/office/officeart/2005/8/layout/radial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98170CF2-CF1C-4B54-87B0-897D93A3E737}" type="doc">
      <dgm:prSet loTypeId="urn:microsoft.com/office/officeart/2005/8/layout/radial6" loCatId="cycl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s-ES"/>
        </a:p>
      </dgm:t>
    </dgm:pt>
    <dgm:pt modelId="{69018525-48E2-4D09-9736-E284562C279C}">
      <dgm:prSet phldrT="[Texto]" custT="1"/>
      <dgm:spPr/>
      <dgm:t>
        <a:bodyPr/>
        <a:lstStyle/>
        <a:p>
          <a:r>
            <a:rPr lang="es-ES" sz="1400" dirty="0" smtClean="0"/>
            <a:t>Estrategias comunicativas básicas para afrontar grandes retos del siglo XXI</a:t>
          </a:r>
          <a:endParaRPr lang="es-ES" sz="1400" dirty="0"/>
        </a:p>
      </dgm:t>
    </dgm:pt>
    <dgm:pt modelId="{241CCA10-BC4A-438D-9F4A-4EC5F7AF00E7}" type="parTrans" cxnId="{549F8B1F-1585-400D-AAA0-3300E65310A1}">
      <dgm:prSet/>
      <dgm:spPr/>
      <dgm:t>
        <a:bodyPr/>
        <a:lstStyle/>
        <a:p>
          <a:endParaRPr lang="es-ES"/>
        </a:p>
      </dgm:t>
    </dgm:pt>
    <dgm:pt modelId="{289D1808-7E12-4FED-81DD-BAF5007B71E8}" type="sibTrans" cxnId="{549F8B1F-1585-400D-AAA0-3300E65310A1}">
      <dgm:prSet/>
      <dgm:spPr/>
      <dgm:t>
        <a:bodyPr/>
        <a:lstStyle/>
        <a:p>
          <a:endParaRPr lang="es-ES"/>
        </a:p>
      </dgm:t>
    </dgm:pt>
    <dgm:pt modelId="{5E1804E6-0F98-4A05-8AAC-EE34AF5184BE}">
      <dgm:prSet phldrT="[Texto]" custT="1"/>
      <dgm:spPr/>
      <dgm:t>
        <a:bodyPr/>
        <a:lstStyle/>
        <a:p>
          <a:r>
            <a:rPr lang="es-MX" sz="800" b="0" i="0" dirty="0" smtClean="0"/>
            <a:t>Pasar el mensaje dentro delos propios actores estratégicos a través de reuniones, acuerdos, cumbres y declaraciones, etc.</a:t>
          </a:r>
          <a:endParaRPr lang="es-ES" sz="800" dirty="0"/>
        </a:p>
      </dgm:t>
    </dgm:pt>
    <dgm:pt modelId="{1C7E5F61-8BB4-4040-AC0A-07DB3E6664F0}" type="parTrans" cxnId="{920574A9-CAB0-4954-BB3C-AC22C7C05134}">
      <dgm:prSet/>
      <dgm:spPr/>
      <dgm:t>
        <a:bodyPr/>
        <a:lstStyle/>
        <a:p>
          <a:endParaRPr lang="es-ES"/>
        </a:p>
      </dgm:t>
    </dgm:pt>
    <dgm:pt modelId="{AEC3F088-66A9-45E4-A19B-F0002A92D618}" type="sibTrans" cxnId="{920574A9-CAB0-4954-BB3C-AC22C7C05134}">
      <dgm:prSet/>
      <dgm:spPr/>
      <dgm:t>
        <a:bodyPr/>
        <a:lstStyle/>
        <a:p>
          <a:endParaRPr lang="es-ES"/>
        </a:p>
      </dgm:t>
    </dgm:pt>
    <dgm:pt modelId="{3909BC4A-09F6-483D-AD43-7AAA96D79FA1}">
      <dgm:prSet phldrT="[Texto]"/>
      <dgm:spPr/>
      <dgm:t>
        <a:bodyPr/>
        <a:lstStyle/>
        <a:p>
          <a:r>
            <a:rPr lang="es-MX" b="0" i="0" dirty="0" smtClean="0"/>
            <a:t>Educar a los jóvenes en edad escolar, mediante programas y redes.</a:t>
          </a:r>
          <a:r>
            <a:rPr lang="es-MX" dirty="0" smtClean="0"/>
            <a:t/>
          </a:r>
          <a:br>
            <a:rPr lang="es-MX" dirty="0" smtClean="0"/>
          </a:br>
          <a:endParaRPr lang="es-ES" dirty="0"/>
        </a:p>
      </dgm:t>
    </dgm:pt>
    <dgm:pt modelId="{673BF625-31AA-434C-ADAE-BF0B986E1D93}" type="parTrans" cxnId="{713E332C-8FB8-4B71-A6CE-7D4786E318BA}">
      <dgm:prSet/>
      <dgm:spPr/>
      <dgm:t>
        <a:bodyPr/>
        <a:lstStyle/>
        <a:p>
          <a:endParaRPr lang="es-ES"/>
        </a:p>
      </dgm:t>
    </dgm:pt>
    <dgm:pt modelId="{2EDD109D-6592-42AC-8432-76974AD0DBAD}" type="sibTrans" cxnId="{713E332C-8FB8-4B71-A6CE-7D4786E318BA}">
      <dgm:prSet/>
      <dgm:spPr/>
      <dgm:t>
        <a:bodyPr/>
        <a:lstStyle/>
        <a:p>
          <a:endParaRPr lang="es-ES"/>
        </a:p>
      </dgm:t>
    </dgm:pt>
    <dgm:pt modelId="{A5406753-0A7C-4E68-8C3A-06D18449BA36}">
      <dgm:prSet phldrT="[Texto]"/>
      <dgm:spPr/>
      <dgm:t>
        <a:bodyPr/>
        <a:lstStyle/>
        <a:p>
          <a:r>
            <a:rPr lang="es-MX" b="0" i="0" dirty="0" smtClean="0"/>
            <a:t>Sensibilizar a la opinión pública, a través de campañas de concienciación.</a:t>
          </a:r>
          <a:r>
            <a:rPr lang="es-MX" dirty="0" smtClean="0"/>
            <a:t/>
          </a:r>
          <a:br>
            <a:rPr lang="es-MX" dirty="0" smtClean="0"/>
          </a:br>
          <a:endParaRPr lang="es-ES" dirty="0"/>
        </a:p>
      </dgm:t>
    </dgm:pt>
    <dgm:pt modelId="{B6F1001E-D4FF-48EA-916D-F67AFC8B8FAF}" type="parTrans" cxnId="{469C7004-0FBA-4476-A095-BAA9675F669C}">
      <dgm:prSet/>
      <dgm:spPr/>
      <dgm:t>
        <a:bodyPr/>
        <a:lstStyle/>
        <a:p>
          <a:endParaRPr lang="es-ES"/>
        </a:p>
      </dgm:t>
    </dgm:pt>
    <dgm:pt modelId="{064E4D38-AA82-4B63-9D25-0C1E4B5F0D17}" type="sibTrans" cxnId="{469C7004-0FBA-4476-A095-BAA9675F669C}">
      <dgm:prSet/>
      <dgm:spPr/>
      <dgm:t>
        <a:bodyPr/>
        <a:lstStyle/>
        <a:p>
          <a:endParaRPr lang="es-ES"/>
        </a:p>
      </dgm:t>
    </dgm:pt>
    <dgm:pt modelId="{546469C2-8C86-4D84-BD39-4FECD450B597}">
      <dgm:prSet phldrT="[Texto]"/>
      <dgm:spPr/>
      <dgm:t>
        <a:bodyPr/>
        <a:lstStyle/>
        <a:p>
          <a:r>
            <a:rPr lang="es-MX" b="0" i="0" dirty="0" smtClean="0"/>
            <a:t>Crear una visión común y articulada del problema.</a:t>
          </a:r>
          <a:r>
            <a:rPr lang="es-MX" dirty="0" smtClean="0"/>
            <a:t/>
          </a:r>
          <a:br>
            <a:rPr lang="es-MX" dirty="0" smtClean="0"/>
          </a:br>
          <a:endParaRPr lang="es-ES" dirty="0"/>
        </a:p>
      </dgm:t>
    </dgm:pt>
    <dgm:pt modelId="{CF5BE137-64CC-475E-91F2-AA491C38B1C5}" type="parTrans" cxnId="{40101B19-25BF-463D-8692-44779EEC286A}">
      <dgm:prSet/>
      <dgm:spPr/>
      <dgm:t>
        <a:bodyPr/>
        <a:lstStyle/>
        <a:p>
          <a:endParaRPr lang="es-ES"/>
        </a:p>
      </dgm:t>
    </dgm:pt>
    <dgm:pt modelId="{5722C1C3-A100-4637-9D7F-7A688EAEC719}" type="sibTrans" cxnId="{40101B19-25BF-463D-8692-44779EEC286A}">
      <dgm:prSet/>
      <dgm:spPr/>
      <dgm:t>
        <a:bodyPr/>
        <a:lstStyle/>
        <a:p>
          <a:endParaRPr lang="es-ES"/>
        </a:p>
      </dgm:t>
    </dgm:pt>
    <dgm:pt modelId="{4C2B427B-90B9-42FE-A1F8-D5D71644E6FF}">
      <dgm:prSet/>
      <dgm:spPr/>
      <dgm:t>
        <a:bodyPr/>
        <a:lstStyle/>
        <a:p>
          <a:r>
            <a:rPr lang="es-MX" b="0" i="0" smtClean="0"/>
            <a:t>Crear acuerdos de cooperación entre grupos, países e investigadores.</a:t>
          </a:r>
          <a:r>
            <a:rPr lang="es-MX" smtClean="0"/>
            <a:t/>
          </a:r>
          <a:br>
            <a:rPr lang="es-MX" smtClean="0"/>
          </a:br>
          <a:endParaRPr lang="es-MX"/>
        </a:p>
      </dgm:t>
    </dgm:pt>
    <dgm:pt modelId="{5623EBB5-DB6C-4F7D-8C30-264B1FA20598}" type="parTrans" cxnId="{41C2FED6-8B2A-48A1-B660-9DC6E2D4DE19}">
      <dgm:prSet/>
      <dgm:spPr/>
      <dgm:t>
        <a:bodyPr/>
        <a:lstStyle/>
        <a:p>
          <a:endParaRPr lang="es-ES"/>
        </a:p>
      </dgm:t>
    </dgm:pt>
    <dgm:pt modelId="{D50BB05D-72D9-4423-89D4-F89C92FEEA35}" type="sibTrans" cxnId="{41C2FED6-8B2A-48A1-B660-9DC6E2D4DE19}">
      <dgm:prSet/>
      <dgm:spPr/>
      <dgm:t>
        <a:bodyPr/>
        <a:lstStyle/>
        <a:p>
          <a:endParaRPr lang="es-ES"/>
        </a:p>
      </dgm:t>
    </dgm:pt>
    <dgm:pt modelId="{B8651A45-A0B1-4858-8EE8-230DEE2AFCDE}">
      <dgm:prSet/>
      <dgm:spPr/>
      <dgm:t>
        <a:bodyPr/>
        <a:lstStyle/>
        <a:p>
          <a:endParaRPr lang="es-ES"/>
        </a:p>
      </dgm:t>
    </dgm:pt>
    <dgm:pt modelId="{A8D31F21-DD34-419B-BDC2-950A586E5F0C}" type="parTrans" cxnId="{1814D0F3-0D65-4BB0-85AE-09E5200A96B3}">
      <dgm:prSet/>
      <dgm:spPr/>
      <dgm:t>
        <a:bodyPr/>
        <a:lstStyle/>
        <a:p>
          <a:endParaRPr lang="es-ES"/>
        </a:p>
      </dgm:t>
    </dgm:pt>
    <dgm:pt modelId="{BE74999D-DA89-4287-8D2F-C247719A9F65}" type="sibTrans" cxnId="{1814D0F3-0D65-4BB0-85AE-09E5200A96B3}">
      <dgm:prSet/>
      <dgm:spPr/>
      <dgm:t>
        <a:bodyPr/>
        <a:lstStyle/>
        <a:p>
          <a:endParaRPr lang="es-ES"/>
        </a:p>
      </dgm:t>
    </dgm:pt>
    <dgm:pt modelId="{C5A8D0EF-B47F-489B-A085-39A047E9ED2D}">
      <dgm:prSet/>
      <dgm:spPr/>
      <dgm:t>
        <a:bodyPr/>
        <a:lstStyle/>
        <a:p>
          <a:r>
            <a:rPr lang="es-MX" b="0" i="0" smtClean="0"/>
            <a:t>La transferencia de la información entre profesionales, científicos e investigadores.</a:t>
          </a:r>
          <a:r>
            <a:rPr lang="es-MX" smtClean="0"/>
            <a:t/>
          </a:r>
          <a:br>
            <a:rPr lang="es-MX" smtClean="0"/>
          </a:br>
          <a:endParaRPr lang="es-MX"/>
        </a:p>
      </dgm:t>
    </dgm:pt>
    <dgm:pt modelId="{C871B793-C247-4444-A41B-441D7ABD30BC}" type="parTrans" cxnId="{46A4D158-AE75-4CD0-9DD7-63E5282E8234}">
      <dgm:prSet/>
      <dgm:spPr/>
      <dgm:t>
        <a:bodyPr/>
        <a:lstStyle/>
        <a:p>
          <a:endParaRPr lang="es-ES"/>
        </a:p>
      </dgm:t>
    </dgm:pt>
    <dgm:pt modelId="{AAEDB754-B88E-40A9-BCCD-4741093E5C8E}" type="sibTrans" cxnId="{46A4D158-AE75-4CD0-9DD7-63E5282E8234}">
      <dgm:prSet/>
      <dgm:spPr/>
      <dgm:t>
        <a:bodyPr/>
        <a:lstStyle/>
        <a:p>
          <a:endParaRPr lang="es-ES"/>
        </a:p>
      </dgm:t>
    </dgm:pt>
    <dgm:pt modelId="{5E687D2A-3685-4A7E-926A-CBC15EC7D5E9}" type="pres">
      <dgm:prSet presAssocID="{98170CF2-CF1C-4B54-87B0-897D93A3E737}" presName="Name0" presStyleCnt="0">
        <dgm:presLayoutVars>
          <dgm:chMax val="1"/>
          <dgm:dir/>
          <dgm:animLvl val="ctr"/>
          <dgm:resizeHandles val="exact"/>
        </dgm:presLayoutVars>
      </dgm:prSet>
      <dgm:spPr/>
      <dgm:t>
        <a:bodyPr/>
        <a:lstStyle/>
        <a:p>
          <a:endParaRPr lang="es-ES"/>
        </a:p>
      </dgm:t>
    </dgm:pt>
    <dgm:pt modelId="{EB9F92A8-6246-44FE-82FB-84C7C0B8327A}" type="pres">
      <dgm:prSet presAssocID="{69018525-48E2-4D09-9736-E284562C279C}" presName="centerShape" presStyleLbl="node0" presStyleIdx="0" presStyleCnt="1"/>
      <dgm:spPr/>
      <dgm:t>
        <a:bodyPr/>
        <a:lstStyle/>
        <a:p>
          <a:endParaRPr lang="es-ES"/>
        </a:p>
      </dgm:t>
    </dgm:pt>
    <dgm:pt modelId="{227A2850-ADF4-4767-B814-9490A5108468}" type="pres">
      <dgm:prSet presAssocID="{5E1804E6-0F98-4A05-8AAC-EE34AF5184BE}" presName="node" presStyleLbl="node1" presStyleIdx="0" presStyleCnt="6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0F86FFEA-303E-4BED-A12D-3E5F9FDD2156}" type="pres">
      <dgm:prSet presAssocID="{5E1804E6-0F98-4A05-8AAC-EE34AF5184BE}" presName="dummy" presStyleCnt="0"/>
      <dgm:spPr/>
    </dgm:pt>
    <dgm:pt modelId="{1AB4C2C2-D440-4350-B595-9A8963C05780}" type="pres">
      <dgm:prSet presAssocID="{AEC3F088-66A9-45E4-A19B-F0002A92D618}" presName="sibTrans" presStyleLbl="sibTrans2D1" presStyleIdx="0" presStyleCnt="6"/>
      <dgm:spPr/>
      <dgm:t>
        <a:bodyPr/>
        <a:lstStyle/>
        <a:p>
          <a:endParaRPr lang="es-ES"/>
        </a:p>
      </dgm:t>
    </dgm:pt>
    <dgm:pt modelId="{1F0488A5-6745-4723-A6A6-8415FDB2919C}" type="pres">
      <dgm:prSet presAssocID="{C5A8D0EF-B47F-489B-A085-39A047E9ED2D}" presName="node" presStyleLbl="node1" presStyleIdx="1" presStyleCnt="6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40AE7C8E-A2ED-47A6-BA22-CA5E565A8A6F}" type="pres">
      <dgm:prSet presAssocID="{C5A8D0EF-B47F-489B-A085-39A047E9ED2D}" presName="dummy" presStyleCnt="0"/>
      <dgm:spPr/>
    </dgm:pt>
    <dgm:pt modelId="{3B84B9DB-883B-44BC-8E07-306E28BD4801}" type="pres">
      <dgm:prSet presAssocID="{AAEDB754-B88E-40A9-BCCD-4741093E5C8E}" presName="sibTrans" presStyleLbl="sibTrans2D1" presStyleIdx="1" presStyleCnt="6"/>
      <dgm:spPr/>
      <dgm:t>
        <a:bodyPr/>
        <a:lstStyle/>
        <a:p>
          <a:endParaRPr lang="es-ES"/>
        </a:p>
      </dgm:t>
    </dgm:pt>
    <dgm:pt modelId="{2C002EEB-3091-469F-A026-CEB201D0F861}" type="pres">
      <dgm:prSet presAssocID="{3909BC4A-09F6-483D-AD43-7AAA96D79FA1}" presName="node" presStyleLbl="node1" presStyleIdx="2" presStyleCnt="6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21069223-F9AE-4069-83E2-D7AE1D59B1A3}" type="pres">
      <dgm:prSet presAssocID="{3909BC4A-09F6-483D-AD43-7AAA96D79FA1}" presName="dummy" presStyleCnt="0"/>
      <dgm:spPr/>
    </dgm:pt>
    <dgm:pt modelId="{0820E440-694F-45D3-84D3-2267E0F1A48D}" type="pres">
      <dgm:prSet presAssocID="{2EDD109D-6592-42AC-8432-76974AD0DBAD}" presName="sibTrans" presStyleLbl="sibTrans2D1" presStyleIdx="2" presStyleCnt="6"/>
      <dgm:spPr/>
      <dgm:t>
        <a:bodyPr/>
        <a:lstStyle/>
        <a:p>
          <a:endParaRPr lang="es-ES"/>
        </a:p>
      </dgm:t>
    </dgm:pt>
    <dgm:pt modelId="{2C4D134A-BD79-4F18-B6D7-0B3F40D5AEB7}" type="pres">
      <dgm:prSet presAssocID="{A5406753-0A7C-4E68-8C3A-06D18449BA36}" presName="node" presStyleLbl="node1" presStyleIdx="3" presStyleCnt="6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3FA8758A-21D0-49F4-AA71-5C755F1814BE}" type="pres">
      <dgm:prSet presAssocID="{A5406753-0A7C-4E68-8C3A-06D18449BA36}" presName="dummy" presStyleCnt="0"/>
      <dgm:spPr/>
    </dgm:pt>
    <dgm:pt modelId="{BD2E00C5-728D-4BB5-82D7-E588F578FB33}" type="pres">
      <dgm:prSet presAssocID="{064E4D38-AA82-4B63-9D25-0C1E4B5F0D17}" presName="sibTrans" presStyleLbl="sibTrans2D1" presStyleIdx="3" presStyleCnt="6"/>
      <dgm:spPr/>
      <dgm:t>
        <a:bodyPr/>
        <a:lstStyle/>
        <a:p>
          <a:endParaRPr lang="es-ES"/>
        </a:p>
      </dgm:t>
    </dgm:pt>
    <dgm:pt modelId="{7454147C-F62A-4ED3-A47D-3AB5EC14158E}" type="pres">
      <dgm:prSet presAssocID="{4C2B427B-90B9-42FE-A1F8-D5D71644E6FF}" presName="node" presStyleLbl="node1" presStyleIdx="4" presStyleCnt="6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0E44DF8C-362A-4D54-9156-8EF2B11A2743}" type="pres">
      <dgm:prSet presAssocID="{4C2B427B-90B9-42FE-A1F8-D5D71644E6FF}" presName="dummy" presStyleCnt="0"/>
      <dgm:spPr/>
    </dgm:pt>
    <dgm:pt modelId="{FF014BC3-6DDB-487C-8113-7DACEFC6D0D6}" type="pres">
      <dgm:prSet presAssocID="{D50BB05D-72D9-4423-89D4-F89C92FEEA35}" presName="sibTrans" presStyleLbl="sibTrans2D1" presStyleIdx="4" presStyleCnt="6"/>
      <dgm:spPr/>
      <dgm:t>
        <a:bodyPr/>
        <a:lstStyle/>
        <a:p>
          <a:endParaRPr lang="es-ES"/>
        </a:p>
      </dgm:t>
    </dgm:pt>
    <dgm:pt modelId="{E5C9448F-A173-48AC-A3A4-A2681179F0C4}" type="pres">
      <dgm:prSet presAssocID="{546469C2-8C86-4D84-BD39-4FECD450B597}" presName="node" presStyleLbl="node1" presStyleIdx="5" presStyleCnt="6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44419526-3838-4964-9D53-38A4BF9B233F}" type="pres">
      <dgm:prSet presAssocID="{546469C2-8C86-4D84-BD39-4FECD450B597}" presName="dummy" presStyleCnt="0"/>
      <dgm:spPr/>
    </dgm:pt>
    <dgm:pt modelId="{B9413752-9FCB-406B-9286-B5B5AB8C6044}" type="pres">
      <dgm:prSet presAssocID="{5722C1C3-A100-4637-9D7F-7A688EAEC719}" presName="sibTrans" presStyleLbl="sibTrans2D1" presStyleIdx="5" presStyleCnt="6"/>
      <dgm:spPr/>
      <dgm:t>
        <a:bodyPr/>
        <a:lstStyle/>
        <a:p>
          <a:endParaRPr lang="es-ES"/>
        </a:p>
      </dgm:t>
    </dgm:pt>
  </dgm:ptLst>
  <dgm:cxnLst>
    <dgm:cxn modelId="{B4A0A0DD-6C3B-4224-990D-0169F4620E94}" type="presOf" srcId="{A5406753-0A7C-4E68-8C3A-06D18449BA36}" destId="{2C4D134A-BD79-4F18-B6D7-0B3F40D5AEB7}" srcOrd="0" destOrd="0" presId="urn:microsoft.com/office/officeart/2005/8/layout/radial6"/>
    <dgm:cxn modelId="{41C2FED6-8B2A-48A1-B660-9DC6E2D4DE19}" srcId="{69018525-48E2-4D09-9736-E284562C279C}" destId="{4C2B427B-90B9-42FE-A1F8-D5D71644E6FF}" srcOrd="4" destOrd="0" parTransId="{5623EBB5-DB6C-4F7D-8C30-264B1FA20598}" sibTransId="{D50BB05D-72D9-4423-89D4-F89C92FEEA35}"/>
    <dgm:cxn modelId="{5D340A5A-95D3-47A6-A80A-3D2EAC740D4D}" type="presOf" srcId="{AEC3F088-66A9-45E4-A19B-F0002A92D618}" destId="{1AB4C2C2-D440-4350-B595-9A8963C05780}" srcOrd="0" destOrd="0" presId="urn:microsoft.com/office/officeart/2005/8/layout/radial6"/>
    <dgm:cxn modelId="{CC05F3AE-4025-4494-B535-422859EA366D}" type="presOf" srcId="{C5A8D0EF-B47F-489B-A085-39A047E9ED2D}" destId="{1F0488A5-6745-4723-A6A6-8415FDB2919C}" srcOrd="0" destOrd="0" presId="urn:microsoft.com/office/officeart/2005/8/layout/radial6"/>
    <dgm:cxn modelId="{03DDDE6F-1918-49A8-97AB-44EAED8E59C1}" type="presOf" srcId="{5E1804E6-0F98-4A05-8AAC-EE34AF5184BE}" destId="{227A2850-ADF4-4767-B814-9490A5108468}" srcOrd="0" destOrd="0" presId="urn:microsoft.com/office/officeart/2005/8/layout/radial6"/>
    <dgm:cxn modelId="{1814D0F3-0D65-4BB0-85AE-09E5200A96B3}" srcId="{98170CF2-CF1C-4B54-87B0-897D93A3E737}" destId="{B8651A45-A0B1-4858-8EE8-230DEE2AFCDE}" srcOrd="1" destOrd="0" parTransId="{A8D31F21-DD34-419B-BDC2-950A586E5F0C}" sibTransId="{BE74999D-DA89-4287-8D2F-C247719A9F65}"/>
    <dgm:cxn modelId="{469C7004-0FBA-4476-A095-BAA9675F669C}" srcId="{69018525-48E2-4D09-9736-E284562C279C}" destId="{A5406753-0A7C-4E68-8C3A-06D18449BA36}" srcOrd="3" destOrd="0" parTransId="{B6F1001E-D4FF-48EA-916D-F67AFC8B8FAF}" sibTransId="{064E4D38-AA82-4B63-9D25-0C1E4B5F0D17}"/>
    <dgm:cxn modelId="{EE016A6B-320E-4EDC-8A0E-BEA50A062B65}" type="presOf" srcId="{064E4D38-AA82-4B63-9D25-0C1E4B5F0D17}" destId="{BD2E00C5-728D-4BB5-82D7-E588F578FB33}" srcOrd="0" destOrd="0" presId="urn:microsoft.com/office/officeart/2005/8/layout/radial6"/>
    <dgm:cxn modelId="{713E332C-8FB8-4B71-A6CE-7D4786E318BA}" srcId="{69018525-48E2-4D09-9736-E284562C279C}" destId="{3909BC4A-09F6-483D-AD43-7AAA96D79FA1}" srcOrd="2" destOrd="0" parTransId="{673BF625-31AA-434C-ADAE-BF0B986E1D93}" sibTransId="{2EDD109D-6592-42AC-8432-76974AD0DBAD}"/>
    <dgm:cxn modelId="{549F8B1F-1585-400D-AAA0-3300E65310A1}" srcId="{98170CF2-CF1C-4B54-87B0-897D93A3E737}" destId="{69018525-48E2-4D09-9736-E284562C279C}" srcOrd="0" destOrd="0" parTransId="{241CCA10-BC4A-438D-9F4A-4EC5F7AF00E7}" sibTransId="{289D1808-7E12-4FED-81DD-BAF5007B71E8}"/>
    <dgm:cxn modelId="{6E9CC978-5C1A-42A8-8F09-2EBA4B8EB86F}" type="presOf" srcId="{D50BB05D-72D9-4423-89D4-F89C92FEEA35}" destId="{FF014BC3-6DDB-487C-8113-7DACEFC6D0D6}" srcOrd="0" destOrd="0" presId="urn:microsoft.com/office/officeart/2005/8/layout/radial6"/>
    <dgm:cxn modelId="{ADDAB01A-35BE-42CD-9008-9D1EAC8F3DEA}" type="presOf" srcId="{5722C1C3-A100-4637-9D7F-7A688EAEC719}" destId="{B9413752-9FCB-406B-9286-B5B5AB8C6044}" srcOrd="0" destOrd="0" presId="urn:microsoft.com/office/officeart/2005/8/layout/radial6"/>
    <dgm:cxn modelId="{46A4D158-AE75-4CD0-9DD7-63E5282E8234}" srcId="{69018525-48E2-4D09-9736-E284562C279C}" destId="{C5A8D0EF-B47F-489B-A085-39A047E9ED2D}" srcOrd="1" destOrd="0" parTransId="{C871B793-C247-4444-A41B-441D7ABD30BC}" sibTransId="{AAEDB754-B88E-40A9-BCCD-4741093E5C8E}"/>
    <dgm:cxn modelId="{8D5A459D-FE25-4AB2-B893-DEAD6A080E90}" type="presOf" srcId="{546469C2-8C86-4D84-BD39-4FECD450B597}" destId="{E5C9448F-A173-48AC-A3A4-A2681179F0C4}" srcOrd="0" destOrd="0" presId="urn:microsoft.com/office/officeart/2005/8/layout/radial6"/>
    <dgm:cxn modelId="{58510472-BE9F-4C88-A36D-1969439DA1CD}" type="presOf" srcId="{2EDD109D-6592-42AC-8432-76974AD0DBAD}" destId="{0820E440-694F-45D3-84D3-2267E0F1A48D}" srcOrd="0" destOrd="0" presId="urn:microsoft.com/office/officeart/2005/8/layout/radial6"/>
    <dgm:cxn modelId="{2DE0EF67-87D1-40A2-8021-843943A034CB}" type="presOf" srcId="{4C2B427B-90B9-42FE-A1F8-D5D71644E6FF}" destId="{7454147C-F62A-4ED3-A47D-3AB5EC14158E}" srcOrd="0" destOrd="0" presId="urn:microsoft.com/office/officeart/2005/8/layout/radial6"/>
    <dgm:cxn modelId="{8BB2D6D8-9B19-4217-B790-2685377D0E47}" type="presOf" srcId="{3909BC4A-09F6-483D-AD43-7AAA96D79FA1}" destId="{2C002EEB-3091-469F-A026-CEB201D0F861}" srcOrd="0" destOrd="0" presId="urn:microsoft.com/office/officeart/2005/8/layout/radial6"/>
    <dgm:cxn modelId="{C1430621-9140-45E8-8C28-766B99A6A697}" type="presOf" srcId="{69018525-48E2-4D09-9736-E284562C279C}" destId="{EB9F92A8-6246-44FE-82FB-84C7C0B8327A}" srcOrd="0" destOrd="0" presId="urn:microsoft.com/office/officeart/2005/8/layout/radial6"/>
    <dgm:cxn modelId="{920574A9-CAB0-4954-BB3C-AC22C7C05134}" srcId="{69018525-48E2-4D09-9736-E284562C279C}" destId="{5E1804E6-0F98-4A05-8AAC-EE34AF5184BE}" srcOrd="0" destOrd="0" parTransId="{1C7E5F61-8BB4-4040-AC0A-07DB3E6664F0}" sibTransId="{AEC3F088-66A9-45E4-A19B-F0002A92D618}"/>
    <dgm:cxn modelId="{CA3EC780-89B2-479E-9533-BD5FA38FE48A}" type="presOf" srcId="{AAEDB754-B88E-40A9-BCCD-4741093E5C8E}" destId="{3B84B9DB-883B-44BC-8E07-306E28BD4801}" srcOrd="0" destOrd="0" presId="urn:microsoft.com/office/officeart/2005/8/layout/radial6"/>
    <dgm:cxn modelId="{40101B19-25BF-463D-8692-44779EEC286A}" srcId="{69018525-48E2-4D09-9736-E284562C279C}" destId="{546469C2-8C86-4D84-BD39-4FECD450B597}" srcOrd="5" destOrd="0" parTransId="{CF5BE137-64CC-475E-91F2-AA491C38B1C5}" sibTransId="{5722C1C3-A100-4637-9D7F-7A688EAEC719}"/>
    <dgm:cxn modelId="{CDE5CCE3-5DA4-42E7-B8F1-A6CC2E71B4DC}" type="presOf" srcId="{98170CF2-CF1C-4B54-87B0-897D93A3E737}" destId="{5E687D2A-3685-4A7E-926A-CBC15EC7D5E9}" srcOrd="0" destOrd="0" presId="urn:microsoft.com/office/officeart/2005/8/layout/radial6"/>
    <dgm:cxn modelId="{6087A941-8A86-43EB-8C60-5FF50860A5B6}" type="presParOf" srcId="{5E687D2A-3685-4A7E-926A-CBC15EC7D5E9}" destId="{EB9F92A8-6246-44FE-82FB-84C7C0B8327A}" srcOrd="0" destOrd="0" presId="urn:microsoft.com/office/officeart/2005/8/layout/radial6"/>
    <dgm:cxn modelId="{FFC84425-E983-4783-A717-71AD887E0E8C}" type="presParOf" srcId="{5E687D2A-3685-4A7E-926A-CBC15EC7D5E9}" destId="{227A2850-ADF4-4767-B814-9490A5108468}" srcOrd="1" destOrd="0" presId="urn:microsoft.com/office/officeart/2005/8/layout/radial6"/>
    <dgm:cxn modelId="{05D514F4-90A6-4381-A275-1639A1EBB834}" type="presParOf" srcId="{5E687D2A-3685-4A7E-926A-CBC15EC7D5E9}" destId="{0F86FFEA-303E-4BED-A12D-3E5F9FDD2156}" srcOrd="2" destOrd="0" presId="urn:microsoft.com/office/officeart/2005/8/layout/radial6"/>
    <dgm:cxn modelId="{0EF1ED72-38E9-46CE-B4F7-812D905A1159}" type="presParOf" srcId="{5E687D2A-3685-4A7E-926A-CBC15EC7D5E9}" destId="{1AB4C2C2-D440-4350-B595-9A8963C05780}" srcOrd="3" destOrd="0" presId="urn:microsoft.com/office/officeart/2005/8/layout/radial6"/>
    <dgm:cxn modelId="{7E6F5FCC-1E19-4C6A-A0E0-F6478E075DC2}" type="presParOf" srcId="{5E687D2A-3685-4A7E-926A-CBC15EC7D5E9}" destId="{1F0488A5-6745-4723-A6A6-8415FDB2919C}" srcOrd="4" destOrd="0" presId="urn:microsoft.com/office/officeart/2005/8/layout/radial6"/>
    <dgm:cxn modelId="{8200B0DA-F512-4EC5-95B0-18651A1978D3}" type="presParOf" srcId="{5E687D2A-3685-4A7E-926A-CBC15EC7D5E9}" destId="{40AE7C8E-A2ED-47A6-BA22-CA5E565A8A6F}" srcOrd="5" destOrd="0" presId="urn:microsoft.com/office/officeart/2005/8/layout/radial6"/>
    <dgm:cxn modelId="{AD63BE10-F1B6-4FA2-8C90-DE629DA6DD44}" type="presParOf" srcId="{5E687D2A-3685-4A7E-926A-CBC15EC7D5E9}" destId="{3B84B9DB-883B-44BC-8E07-306E28BD4801}" srcOrd="6" destOrd="0" presId="urn:microsoft.com/office/officeart/2005/8/layout/radial6"/>
    <dgm:cxn modelId="{50BDD970-C627-46EF-A416-47BC42B2EACD}" type="presParOf" srcId="{5E687D2A-3685-4A7E-926A-CBC15EC7D5E9}" destId="{2C002EEB-3091-469F-A026-CEB201D0F861}" srcOrd="7" destOrd="0" presId="urn:microsoft.com/office/officeart/2005/8/layout/radial6"/>
    <dgm:cxn modelId="{8A953B19-5C9D-4484-B318-5C3273D02914}" type="presParOf" srcId="{5E687D2A-3685-4A7E-926A-CBC15EC7D5E9}" destId="{21069223-F9AE-4069-83E2-D7AE1D59B1A3}" srcOrd="8" destOrd="0" presId="urn:microsoft.com/office/officeart/2005/8/layout/radial6"/>
    <dgm:cxn modelId="{3270C0E3-18D1-44DC-A40B-8299205F58BD}" type="presParOf" srcId="{5E687D2A-3685-4A7E-926A-CBC15EC7D5E9}" destId="{0820E440-694F-45D3-84D3-2267E0F1A48D}" srcOrd="9" destOrd="0" presId="urn:microsoft.com/office/officeart/2005/8/layout/radial6"/>
    <dgm:cxn modelId="{BF922BCC-597E-4FC4-B053-12B5AF239871}" type="presParOf" srcId="{5E687D2A-3685-4A7E-926A-CBC15EC7D5E9}" destId="{2C4D134A-BD79-4F18-B6D7-0B3F40D5AEB7}" srcOrd="10" destOrd="0" presId="urn:microsoft.com/office/officeart/2005/8/layout/radial6"/>
    <dgm:cxn modelId="{F3E0E56C-B5D0-444A-8A41-295E0DC63826}" type="presParOf" srcId="{5E687D2A-3685-4A7E-926A-CBC15EC7D5E9}" destId="{3FA8758A-21D0-49F4-AA71-5C755F1814BE}" srcOrd="11" destOrd="0" presId="urn:microsoft.com/office/officeart/2005/8/layout/radial6"/>
    <dgm:cxn modelId="{9EA32A8C-6492-4D6E-BE19-61B1D9E4F507}" type="presParOf" srcId="{5E687D2A-3685-4A7E-926A-CBC15EC7D5E9}" destId="{BD2E00C5-728D-4BB5-82D7-E588F578FB33}" srcOrd="12" destOrd="0" presId="urn:microsoft.com/office/officeart/2005/8/layout/radial6"/>
    <dgm:cxn modelId="{92DAF85A-17D8-4C74-B7DF-27410D2EF28A}" type="presParOf" srcId="{5E687D2A-3685-4A7E-926A-CBC15EC7D5E9}" destId="{7454147C-F62A-4ED3-A47D-3AB5EC14158E}" srcOrd="13" destOrd="0" presId="urn:microsoft.com/office/officeart/2005/8/layout/radial6"/>
    <dgm:cxn modelId="{3E80DF1D-8285-4272-8E0D-9E2A2CD0CEE3}" type="presParOf" srcId="{5E687D2A-3685-4A7E-926A-CBC15EC7D5E9}" destId="{0E44DF8C-362A-4D54-9156-8EF2B11A2743}" srcOrd="14" destOrd="0" presId="urn:microsoft.com/office/officeart/2005/8/layout/radial6"/>
    <dgm:cxn modelId="{082CC428-11AE-402D-A819-D78F585CF26D}" type="presParOf" srcId="{5E687D2A-3685-4A7E-926A-CBC15EC7D5E9}" destId="{FF014BC3-6DDB-487C-8113-7DACEFC6D0D6}" srcOrd="15" destOrd="0" presId="urn:microsoft.com/office/officeart/2005/8/layout/radial6"/>
    <dgm:cxn modelId="{10F4A1CC-E0D0-491F-8185-FCA5C3C25A24}" type="presParOf" srcId="{5E687D2A-3685-4A7E-926A-CBC15EC7D5E9}" destId="{E5C9448F-A173-48AC-A3A4-A2681179F0C4}" srcOrd="16" destOrd="0" presId="urn:microsoft.com/office/officeart/2005/8/layout/radial6"/>
    <dgm:cxn modelId="{629312B3-C885-4F1D-8CDD-2277FDE4AAA0}" type="presParOf" srcId="{5E687D2A-3685-4A7E-926A-CBC15EC7D5E9}" destId="{44419526-3838-4964-9D53-38A4BF9B233F}" srcOrd="17" destOrd="0" presId="urn:microsoft.com/office/officeart/2005/8/layout/radial6"/>
    <dgm:cxn modelId="{3AD9105D-D353-4D4A-A12C-F84DAE6F9321}" type="presParOf" srcId="{5E687D2A-3685-4A7E-926A-CBC15EC7D5E9}" destId="{B9413752-9FCB-406B-9286-B5B5AB8C6044}" srcOrd="18" destOrd="0" presId="urn:microsoft.com/office/officeart/2005/8/layout/radial6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77A0B86F-5754-48D6-819B-8D98DECFB4FC}" type="doc">
      <dgm:prSet loTypeId="urn:microsoft.com/office/officeart/2005/8/layout/vList5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s-ES"/>
        </a:p>
      </dgm:t>
    </dgm:pt>
    <dgm:pt modelId="{B12D4152-26F7-457D-9378-1D363DA17196}">
      <dgm:prSet phldrT="[Texto]"/>
      <dgm:spPr/>
      <dgm:t>
        <a:bodyPr/>
        <a:lstStyle/>
        <a:p>
          <a:endParaRPr lang="en-US" b="0" i="0" dirty="0" smtClean="0"/>
        </a:p>
        <a:p>
          <a:r>
            <a:rPr lang="en-US" b="0" i="0" dirty="0" err="1" smtClean="0"/>
            <a:t>Conflictos</a:t>
          </a:r>
          <a:r>
            <a:rPr lang="en-US" b="0" i="0" dirty="0" smtClean="0"/>
            <a:t> </a:t>
          </a:r>
          <a:r>
            <a:rPr lang="en-US" b="0" i="0" dirty="0" err="1" smtClean="0"/>
            <a:t>normativos</a:t>
          </a:r>
          <a:r>
            <a:rPr lang="en-US" dirty="0" smtClean="0"/>
            <a:t/>
          </a:r>
          <a:br>
            <a:rPr lang="en-US" dirty="0" smtClean="0"/>
          </a:br>
          <a:endParaRPr lang="es-ES" dirty="0"/>
        </a:p>
      </dgm:t>
    </dgm:pt>
    <dgm:pt modelId="{7B7A0A21-F1E0-412F-AB26-FE7F37E0E67F}" type="parTrans" cxnId="{9FC9970F-D59D-43EB-9BD1-568AA883BB3B}">
      <dgm:prSet/>
      <dgm:spPr/>
      <dgm:t>
        <a:bodyPr/>
        <a:lstStyle/>
        <a:p>
          <a:endParaRPr lang="es-ES"/>
        </a:p>
      </dgm:t>
    </dgm:pt>
    <dgm:pt modelId="{1B195356-3FDA-4079-BB30-141087BBDEAA}" type="sibTrans" cxnId="{9FC9970F-D59D-43EB-9BD1-568AA883BB3B}">
      <dgm:prSet/>
      <dgm:spPr/>
      <dgm:t>
        <a:bodyPr/>
        <a:lstStyle/>
        <a:p>
          <a:endParaRPr lang="es-ES"/>
        </a:p>
      </dgm:t>
    </dgm:pt>
    <dgm:pt modelId="{A9C6E28B-A54F-4032-8851-4A2514CC7491}">
      <dgm:prSet phldrT="[Texto]" custT="1"/>
      <dgm:spPr/>
      <dgm:t>
        <a:bodyPr/>
        <a:lstStyle/>
        <a:p>
          <a:r>
            <a:rPr lang="es-EC" sz="1600" dirty="0" smtClean="0"/>
            <a:t>Son los que polarizan por las reglas que rigen a la vida social. </a:t>
          </a:r>
          <a:endParaRPr lang="es-ES" sz="1600" dirty="0"/>
        </a:p>
      </dgm:t>
    </dgm:pt>
    <dgm:pt modelId="{E09F1990-4F80-4803-8EF7-61DB979C97AD}" type="sibTrans" cxnId="{14BF5078-ED84-4720-B7AB-E171AD0F277C}">
      <dgm:prSet/>
      <dgm:spPr/>
      <dgm:t>
        <a:bodyPr/>
        <a:lstStyle/>
        <a:p>
          <a:endParaRPr lang="es-ES"/>
        </a:p>
      </dgm:t>
    </dgm:pt>
    <dgm:pt modelId="{1F073CB1-F82F-4453-ABC8-520E75CDAFD5}" type="parTrans" cxnId="{14BF5078-ED84-4720-B7AB-E171AD0F277C}">
      <dgm:prSet/>
      <dgm:spPr/>
      <dgm:t>
        <a:bodyPr/>
        <a:lstStyle/>
        <a:p>
          <a:endParaRPr lang="es-ES"/>
        </a:p>
      </dgm:t>
    </dgm:pt>
    <dgm:pt modelId="{8C19C573-5C67-4EAF-9FF5-42163BD67E3C}">
      <dgm:prSet phldrT="[Texto]" custT="1"/>
      <dgm:spPr/>
      <dgm:t>
        <a:bodyPr/>
        <a:lstStyle/>
        <a:p>
          <a:r>
            <a:rPr lang="es-EC" sz="1600" dirty="0" smtClean="0"/>
            <a:t>Vienen derivados y aparecen cuando entre los diferentes grupos sociales surgen convicciones y criterios diferentes basados en valores que también diferentes s</a:t>
          </a:r>
          <a:endParaRPr lang="es-ES" sz="1600" dirty="0"/>
        </a:p>
      </dgm:t>
    </dgm:pt>
    <dgm:pt modelId="{C244AAAA-712B-402D-A47A-BAA138C3F05E}" type="sibTrans" cxnId="{3089777D-CAA9-4EC4-863D-E952330AFDFC}">
      <dgm:prSet/>
      <dgm:spPr/>
      <dgm:t>
        <a:bodyPr/>
        <a:lstStyle/>
        <a:p>
          <a:endParaRPr lang="es-ES"/>
        </a:p>
      </dgm:t>
    </dgm:pt>
    <dgm:pt modelId="{83578DEB-5FB1-4D85-AD1E-EC979A341C38}" type="parTrans" cxnId="{3089777D-CAA9-4EC4-863D-E952330AFDFC}">
      <dgm:prSet/>
      <dgm:spPr/>
      <dgm:t>
        <a:bodyPr/>
        <a:lstStyle/>
        <a:p>
          <a:endParaRPr lang="es-ES"/>
        </a:p>
      </dgm:t>
    </dgm:pt>
    <dgm:pt modelId="{780B6638-64F6-4F84-B34C-A538E95A178C}">
      <dgm:prSet phldrT="[Texto]" custT="1"/>
      <dgm:spPr/>
      <dgm:t>
        <a:bodyPr/>
        <a:lstStyle/>
        <a:p>
          <a:r>
            <a:rPr lang="es-ES" sz="1600" dirty="0" smtClean="0"/>
            <a:t>Se dividen en:</a:t>
          </a:r>
          <a:endParaRPr lang="es-ES" sz="1600" dirty="0"/>
        </a:p>
      </dgm:t>
    </dgm:pt>
    <dgm:pt modelId="{6D22C52F-CB03-48F2-91E6-9A31464AC644}" type="parTrans" cxnId="{1D9E4FCE-36FC-4767-83C7-E62FC1AA004A}">
      <dgm:prSet/>
      <dgm:spPr/>
    </dgm:pt>
    <dgm:pt modelId="{71DE588D-8D5C-414E-9414-A4634D10FF76}" type="sibTrans" cxnId="{1D9E4FCE-36FC-4767-83C7-E62FC1AA004A}">
      <dgm:prSet/>
      <dgm:spPr/>
    </dgm:pt>
    <dgm:pt modelId="{79C3D9E7-78C7-44DE-B034-D2BCBFDB8B83}" type="pres">
      <dgm:prSet presAssocID="{77A0B86F-5754-48D6-819B-8D98DECFB4FC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s-ES"/>
        </a:p>
      </dgm:t>
    </dgm:pt>
    <dgm:pt modelId="{67D7D584-DA4C-4C0C-B426-3553F181DB6D}" type="pres">
      <dgm:prSet presAssocID="{B12D4152-26F7-457D-9378-1D363DA17196}" presName="linNode" presStyleCnt="0"/>
      <dgm:spPr/>
    </dgm:pt>
    <dgm:pt modelId="{18A099E0-87A2-42F7-9987-1B074D45BC81}" type="pres">
      <dgm:prSet presAssocID="{B12D4152-26F7-457D-9378-1D363DA17196}" presName="parentText" presStyleLbl="node1" presStyleIdx="0" presStyleCnt="1" custScaleY="22924">
        <dgm:presLayoutVars>
          <dgm:chMax val="1"/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3E2458AB-E7E5-4D3D-B403-13C59BE4BB2D}" type="pres">
      <dgm:prSet presAssocID="{B12D4152-26F7-457D-9378-1D363DA17196}" presName="descendantText" presStyleLbl="alignAccFollowNode1" presStyleIdx="0" presStyleCnt="1" custScaleY="30264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</dgm:ptLst>
  <dgm:cxnLst>
    <dgm:cxn modelId="{3089777D-CAA9-4EC4-863D-E952330AFDFC}" srcId="{B12D4152-26F7-457D-9378-1D363DA17196}" destId="{8C19C573-5C67-4EAF-9FF5-42163BD67E3C}" srcOrd="1" destOrd="0" parTransId="{83578DEB-5FB1-4D85-AD1E-EC979A341C38}" sibTransId="{C244AAAA-712B-402D-A47A-BAA138C3F05E}"/>
    <dgm:cxn modelId="{78F65FC2-22B1-4CF4-867B-422659F47BFE}" type="presOf" srcId="{780B6638-64F6-4F84-B34C-A538E95A178C}" destId="{3E2458AB-E7E5-4D3D-B403-13C59BE4BB2D}" srcOrd="0" destOrd="2" presId="urn:microsoft.com/office/officeart/2005/8/layout/vList5"/>
    <dgm:cxn modelId="{0805DF18-3A26-4D6F-A7D3-01AB2A47431E}" type="presOf" srcId="{8C19C573-5C67-4EAF-9FF5-42163BD67E3C}" destId="{3E2458AB-E7E5-4D3D-B403-13C59BE4BB2D}" srcOrd="0" destOrd="1" presId="urn:microsoft.com/office/officeart/2005/8/layout/vList5"/>
    <dgm:cxn modelId="{E334EA26-996B-47B8-812D-10FE2B1D53C4}" type="presOf" srcId="{77A0B86F-5754-48D6-819B-8D98DECFB4FC}" destId="{79C3D9E7-78C7-44DE-B034-D2BCBFDB8B83}" srcOrd="0" destOrd="0" presId="urn:microsoft.com/office/officeart/2005/8/layout/vList5"/>
    <dgm:cxn modelId="{9FC9970F-D59D-43EB-9BD1-568AA883BB3B}" srcId="{77A0B86F-5754-48D6-819B-8D98DECFB4FC}" destId="{B12D4152-26F7-457D-9378-1D363DA17196}" srcOrd="0" destOrd="0" parTransId="{7B7A0A21-F1E0-412F-AB26-FE7F37E0E67F}" sibTransId="{1B195356-3FDA-4079-BB30-141087BBDEAA}"/>
    <dgm:cxn modelId="{1D9E4FCE-36FC-4767-83C7-E62FC1AA004A}" srcId="{B12D4152-26F7-457D-9378-1D363DA17196}" destId="{780B6638-64F6-4F84-B34C-A538E95A178C}" srcOrd="2" destOrd="0" parTransId="{6D22C52F-CB03-48F2-91E6-9A31464AC644}" sibTransId="{71DE588D-8D5C-414E-9414-A4634D10FF76}"/>
    <dgm:cxn modelId="{7D846CF3-9371-4D76-A4AE-2470FFEB6257}" type="presOf" srcId="{A9C6E28B-A54F-4032-8851-4A2514CC7491}" destId="{3E2458AB-E7E5-4D3D-B403-13C59BE4BB2D}" srcOrd="0" destOrd="0" presId="urn:microsoft.com/office/officeart/2005/8/layout/vList5"/>
    <dgm:cxn modelId="{14BF5078-ED84-4720-B7AB-E171AD0F277C}" srcId="{B12D4152-26F7-457D-9378-1D363DA17196}" destId="{A9C6E28B-A54F-4032-8851-4A2514CC7491}" srcOrd="0" destOrd="0" parTransId="{1F073CB1-F82F-4453-ABC8-520E75CDAFD5}" sibTransId="{E09F1990-4F80-4803-8EF7-61DB979C97AD}"/>
    <dgm:cxn modelId="{A49CA39C-74FE-4203-9E0B-DEF7C8FB8E9C}" type="presOf" srcId="{B12D4152-26F7-457D-9378-1D363DA17196}" destId="{18A099E0-87A2-42F7-9987-1B074D45BC81}" srcOrd="0" destOrd="0" presId="urn:microsoft.com/office/officeart/2005/8/layout/vList5"/>
    <dgm:cxn modelId="{71989C5D-6DAC-462E-918C-670BD780B9B8}" type="presParOf" srcId="{79C3D9E7-78C7-44DE-B034-D2BCBFDB8B83}" destId="{67D7D584-DA4C-4C0C-B426-3553F181DB6D}" srcOrd="0" destOrd="0" presId="urn:microsoft.com/office/officeart/2005/8/layout/vList5"/>
    <dgm:cxn modelId="{13D770FD-433D-4ECC-B869-A82FF3206416}" type="presParOf" srcId="{67D7D584-DA4C-4C0C-B426-3553F181DB6D}" destId="{18A099E0-87A2-42F7-9987-1B074D45BC81}" srcOrd="0" destOrd="0" presId="urn:microsoft.com/office/officeart/2005/8/layout/vList5"/>
    <dgm:cxn modelId="{0C040E4F-15B2-458A-ACE5-B51545EF1A3C}" type="presParOf" srcId="{67D7D584-DA4C-4C0C-B426-3553F181DB6D}" destId="{3E2458AB-E7E5-4D3D-B403-13C59BE4BB2D}" srcOrd="1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77A0B86F-5754-48D6-819B-8D98DECFB4FC}" type="doc">
      <dgm:prSet loTypeId="urn:microsoft.com/office/officeart/2005/8/layout/vList5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s-ES"/>
        </a:p>
      </dgm:t>
    </dgm:pt>
    <dgm:pt modelId="{B12D4152-26F7-457D-9378-1D363DA17196}">
      <dgm:prSet phldrT="[Texto]" custT="1"/>
      <dgm:spPr/>
      <dgm:t>
        <a:bodyPr/>
        <a:lstStyle/>
        <a:p>
          <a:r>
            <a:rPr lang="en-US" sz="2000" b="0" i="0" dirty="0" err="1" smtClean="0"/>
            <a:t>Conflictos</a:t>
          </a:r>
          <a:r>
            <a:rPr lang="en-US" sz="2000" b="0" i="0" dirty="0" smtClean="0"/>
            <a:t> </a:t>
          </a:r>
          <a:r>
            <a:rPr lang="en-US" sz="2000" b="0" i="0" dirty="0" err="1" smtClean="0"/>
            <a:t>civiles</a:t>
          </a:r>
          <a:r>
            <a:rPr lang="en-US" sz="2000" b="0" i="0" dirty="0" smtClean="0"/>
            <a:t> e </a:t>
          </a:r>
          <a:r>
            <a:rPr lang="en-US" sz="2000" b="0" i="0" dirty="0" err="1" smtClean="0"/>
            <a:t>inciviles</a:t>
          </a:r>
          <a:endParaRPr lang="es-ES" sz="2000" dirty="0"/>
        </a:p>
      </dgm:t>
    </dgm:pt>
    <dgm:pt modelId="{7B7A0A21-F1E0-412F-AB26-FE7F37E0E67F}" type="parTrans" cxnId="{9FC9970F-D59D-43EB-9BD1-568AA883BB3B}">
      <dgm:prSet/>
      <dgm:spPr/>
      <dgm:t>
        <a:bodyPr/>
        <a:lstStyle/>
        <a:p>
          <a:endParaRPr lang="es-ES"/>
        </a:p>
      </dgm:t>
    </dgm:pt>
    <dgm:pt modelId="{1B195356-3FDA-4079-BB30-141087BBDEAA}" type="sibTrans" cxnId="{9FC9970F-D59D-43EB-9BD1-568AA883BB3B}">
      <dgm:prSet/>
      <dgm:spPr/>
      <dgm:t>
        <a:bodyPr/>
        <a:lstStyle/>
        <a:p>
          <a:endParaRPr lang="es-ES"/>
        </a:p>
      </dgm:t>
    </dgm:pt>
    <dgm:pt modelId="{A9C6E28B-A54F-4032-8851-4A2514CC7491}">
      <dgm:prSet phldrT="[Texto]" custT="1"/>
      <dgm:spPr/>
      <dgm:t>
        <a:bodyPr/>
        <a:lstStyle/>
        <a:p>
          <a:r>
            <a:rPr lang="es-EC" sz="1600" dirty="0" smtClean="0"/>
            <a:t>Generan y viven de forma que sean compatibles.</a:t>
          </a:r>
          <a:endParaRPr lang="es-ES" sz="1600" dirty="0"/>
        </a:p>
      </dgm:t>
    </dgm:pt>
    <dgm:pt modelId="{1F073CB1-F82F-4453-ABC8-520E75CDAFD5}" type="parTrans" cxnId="{14BF5078-ED84-4720-B7AB-E171AD0F277C}">
      <dgm:prSet/>
      <dgm:spPr/>
      <dgm:t>
        <a:bodyPr/>
        <a:lstStyle/>
        <a:p>
          <a:endParaRPr lang="es-ES"/>
        </a:p>
      </dgm:t>
    </dgm:pt>
    <dgm:pt modelId="{E09F1990-4F80-4803-8EF7-61DB979C97AD}" type="sibTrans" cxnId="{14BF5078-ED84-4720-B7AB-E171AD0F277C}">
      <dgm:prSet/>
      <dgm:spPr/>
      <dgm:t>
        <a:bodyPr/>
        <a:lstStyle/>
        <a:p>
          <a:endParaRPr lang="es-ES"/>
        </a:p>
      </dgm:t>
    </dgm:pt>
    <dgm:pt modelId="{72E6FCCF-5902-45DF-A780-C0C6EC33A149}">
      <dgm:prSet phldrT="[Texto]" custT="1"/>
      <dgm:spPr/>
      <dgm:t>
        <a:bodyPr/>
        <a:lstStyle/>
        <a:p>
          <a:endParaRPr lang="en-US" sz="2000" b="0" i="0" dirty="0" smtClean="0"/>
        </a:p>
        <a:p>
          <a:r>
            <a:rPr lang="en-US" sz="2000" b="0" i="0" dirty="0" err="1" smtClean="0"/>
            <a:t>Conflictos</a:t>
          </a:r>
          <a:r>
            <a:rPr lang="en-US" sz="2000" b="0" i="0" dirty="0" smtClean="0"/>
            <a:t> de </a:t>
          </a:r>
          <a:r>
            <a:rPr lang="en-US" sz="2000" b="0" i="0" dirty="0" err="1" smtClean="0"/>
            <a:t>identidad</a:t>
          </a:r>
          <a:r>
            <a:rPr lang="en-US" sz="3700" dirty="0" smtClean="0"/>
            <a:t/>
          </a:r>
          <a:br>
            <a:rPr lang="en-US" sz="3700" dirty="0" smtClean="0"/>
          </a:br>
          <a:endParaRPr lang="es-ES" sz="3700" dirty="0"/>
        </a:p>
      </dgm:t>
    </dgm:pt>
    <dgm:pt modelId="{2B18CA85-441C-48E4-AB1C-C0BF199BCF7E}" type="parTrans" cxnId="{F8AFE4B4-8EA7-4561-97D7-94013B486A8C}">
      <dgm:prSet/>
      <dgm:spPr/>
      <dgm:t>
        <a:bodyPr/>
        <a:lstStyle/>
        <a:p>
          <a:endParaRPr lang="es-ES"/>
        </a:p>
      </dgm:t>
    </dgm:pt>
    <dgm:pt modelId="{98106758-E34A-4AAE-B437-F47D6BC56077}" type="sibTrans" cxnId="{F8AFE4B4-8EA7-4561-97D7-94013B486A8C}">
      <dgm:prSet/>
      <dgm:spPr/>
      <dgm:t>
        <a:bodyPr/>
        <a:lstStyle/>
        <a:p>
          <a:endParaRPr lang="es-ES"/>
        </a:p>
      </dgm:t>
    </dgm:pt>
    <dgm:pt modelId="{0E10BF40-C78F-4A75-962C-AF21AC8AFE08}">
      <dgm:prSet phldrT="[Texto]" custT="1"/>
      <dgm:spPr/>
      <dgm:t>
        <a:bodyPr/>
        <a:lstStyle/>
        <a:p>
          <a:r>
            <a:rPr lang="es-ES" sz="1800" dirty="0" smtClean="0"/>
            <a:t>Identidad Nacional </a:t>
          </a:r>
          <a:endParaRPr lang="es-ES" sz="1800" dirty="0"/>
        </a:p>
      </dgm:t>
    </dgm:pt>
    <dgm:pt modelId="{B7D2A6FE-7DFB-46C0-8E24-952B1E13F122}" type="parTrans" cxnId="{0B0010D1-9CAE-436A-99BB-A93375FA9724}">
      <dgm:prSet/>
      <dgm:spPr/>
      <dgm:t>
        <a:bodyPr/>
        <a:lstStyle/>
        <a:p>
          <a:endParaRPr lang="es-ES"/>
        </a:p>
      </dgm:t>
    </dgm:pt>
    <dgm:pt modelId="{7B6BAC41-9A0B-4574-9B5F-B2733BAD266A}" type="sibTrans" cxnId="{0B0010D1-9CAE-436A-99BB-A93375FA9724}">
      <dgm:prSet/>
      <dgm:spPr/>
      <dgm:t>
        <a:bodyPr/>
        <a:lstStyle/>
        <a:p>
          <a:endParaRPr lang="es-ES"/>
        </a:p>
      </dgm:t>
    </dgm:pt>
    <dgm:pt modelId="{07BD8D26-8AC6-4704-B69D-DA7309074FF6}">
      <dgm:prSet phldrT="[Texto]" custT="1"/>
      <dgm:spPr/>
      <dgm:t>
        <a:bodyPr/>
        <a:lstStyle/>
        <a:p>
          <a:endParaRPr lang="en-US" sz="2000" b="0" i="0" dirty="0" smtClean="0"/>
        </a:p>
        <a:p>
          <a:r>
            <a:rPr lang="en-US" sz="2000" b="0" i="0" dirty="0" err="1" smtClean="0"/>
            <a:t>Conflictos</a:t>
          </a:r>
          <a:r>
            <a:rPr lang="en-US" sz="2000" b="0" i="0" dirty="0" smtClean="0"/>
            <a:t> </a:t>
          </a:r>
          <a:r>
            <a:rPr lang="en-US" sz="2000" b="0" i="0" dirty="0" err="1" smtClean="0"/>
            <a:t>nacionalistas</a:t>
          </a:r>
          <a:r>
            <a:rPr lang="en-US" sz="3700" dirty="0" smtClean="0"/>
            <a:t/>
          </a:r>
          <a:br>
            <a:rPr lang="en-US" sz="3700" dirty="0" smtClean="0"/>
          </a:br>
          <a:endParaRPr lang="es-ES" sz="3700" dirty="0"/>
        </a:p>
      </dgm:t>
    </dgm:pt>
    <dgm:pt modelId="{388D64D1-9022-44A7-A51B-46A764C5CC83}" type="parTrans" cxnId="{4965B13B-505B-44DD-A46C-4D03A54DFD17}">
      <dgm:prSet/>
      <dgm:spPr/>
      <dgm:t>
        <a:bodyPr/>
        <a:lstStyle/>
        <a:p>
          <a:endParaRPr lang="es-ES"/>
        </a:p>
      </dgm:t>
    </dgm:pt>
    <dgm:pt modelId="{63E3594C-D441-4697-BDBD-F8D63B3F4AC2}" type="sibTrans" cxnId="{4965B13B-505B-44DD-A46C-4D03A54DFD17}">
      <dgm:prSet/>
      <dgm:spPr/>
      <dgm:t>
        <a:bodyPr/>
        <a:lstStyle/>
        <a:p>
          <a:endParaRPr lang="es-ES"/>
        </a:p>
      </dgm:t>
    </dgm:pt>
    <dgm:pt modelId="{B6D9F056-B902-4DD2-8454-B1E993B50FAB}">
      <dgm:prSet phldrT="[Texto]" custT="1"/>
      <dgm:spPr/>
      <dgm:t>
        <a:bodyPr/>
        <a:lstStyle/>
        <a:p>
          <a:r>
            <a:rPr lang="es-EC" sz="1800" dirty="0" smtClean="0"/>
            <a:t>Originado por los sentimientos nacionalistas secesionistas o separatistas.</a:t>
          </a:r>
          <a:endParaRPr lang="es-ES" sz="1800" dirty="0"/>
        </a:p>
      </dgm:t>
    </dgm:pt>
    <dgm:pt modelId="{184236A7-D9D4-4CA2-B728-997DACEB2D85}" type="parTrans" cxnId="{8BA8B5DB-AA57-4FFC-A62B-2303E57F0FBF}">
      <dgm:prSet/>
      <dgm:spPr/>
      <dgm:t>
        <a:bodyPr/>
        <a:lstStyle/>
        <a:p>
          <a:endParaRPr lang="es-ES"/>
        </a:p>
      </dgm:t>
    </dgm:pt>
    <dgm:pt modelId="{1D54E7B8-9576-45F7-B82E-AC5FC1DA5AF8}" type="sibTrans" cxnId="{8BA8B5DB-AA57-4FFC-A62B-2303E57F0FBF}">
      <dgm:prSet/>
      <dgm:spPr/>
      <dgm:t>
        <a:bodyPr/>
        <a:lstStyle/>
        <a:p>
          <a:endParaRPr lang="es-ES"/>
        </a:p>
      </dgm:t>
    </dgm:pt>
    <dgm:pt modelId="{8C19C573-5C67-4EAF-9FF5-42163BD67E3C}">
      <dgm:prSet phldrT="[Texto]" custT="1"/>
      <dgm:spPr/>
      <dgm:t>
        <a:bodyPr/>
        <a:lstStyle/>
        <a:p>
          <a:r>
            <a:rPr lang="es-EC" sz="1600" dirty="0" smtClean="0"/>
            <a:t>Son aquellos que tienden a romper la convivencia civilizada de las comunidades.</a:t>
          </a:r>
          <a:endParaRPr lang="es-ES" sz="1600" dirty="0"/>
        </a:p>
      </dgm:t>
    </dgm:pt>
    <dgm:pt modelId="{83578DEB-5FB1-4D85-AD1E-EC979A341C38}" type="parTrans" cxnId="{3089777D-CAA9-4EC4-863D-E952330AFDFC}">
      <dgm:prSet/>
      <dgm:spPr/>
      <dgm:t>
        <a:bodyPr/>
        <a:lstStyle/>
        <a:p>
          <a:endParaRPr lang="es-ES"/>
        </a:p>
      </dgm:t>
    </dgm:pt>
    <dgm:pt modelId="{C244AAAA-712B-402D-A47A-BAA138C3F05E}" type="sibTrans" cxnId="{3089777D-CAA9-4EC4-863D-E952330AFDFC}">
      <dgm:prSet/>
      <dgm:spPr/>
      <dgm:t>
        <a:bodyPr/>
        <a:lstStyle/>
        <a:p>
          <a:endParaRPr lang="es-ES"/>
        </a:p>
      </dgm:t>
    </dgm:pt>
    <dgm:pt modelId="{8A4B6B7A-DA5B-43C8-AC73-63535CE36DA9}">
      <dgm:prSet phldrT="[Texto]" custT="1"/>
      <dgm:spPr/>
      <dgm:t>
        <a:bodyPr/>
        <a:lstStyle/>
        <a:p>
          <a:r>
            <a:rPr lang="es-ES" sz="1800" dirty="0" smtClean="0"/>
            <a:t>Definición del “nosotros” nacional.</a:t>
          </a:r>
          <a:endParaRPr lang="es-ES" sz="1800" dirty="0"/>
        </a:p>
      </dgm:t>
    </dgm:pt>
    <dgm:pt modelId="{D40D29CA-66B9-45EB-A6E3-2DFF58593516}" type="parTrans" cxnId="{EB6E2F25-C455-424A-BE5E-BC88C35E9CCD}">
      <dgm:prSet/>
      <dgm:spPr/>
      <dgm:t>
        <a:bodyPr/>
        <a:lstStyle/>
        <a:p>
          <a:endParaRPr lang="es-ES"/>
        </a:p>
      </dgm:t>
    </dgm:pt>
    <dgm:pt modelId="{9CB6C53C-E4BB-46AD-A3D4-918479C994D8}" type="sibTrans" cxnId="{EB6E2F25-C455-424A-BE5E-BC88C35E9CCD}">
      <dgm:prSet/>
      <dgm:spPr/>
      <dgm:t>
        <a:bodyPr/>
        <a:lstStyle/>
        <a:p>
          <a:endParaRPr lang="es-ES"/>
        </a:p>
      </dgm:t>
    </dgm:pt>
    <dgm:pt modelId="{91EBA0DE-F624-4C9A-B566-046CA7A0BF3B}">
      <dgm:prSet phldrT="[Texto]" custT="1"/>
      <dgm:spPr/>
      <dgm:t>
        <a:bodyPr/>
        <a:lstStyle/>
        <a:p>
          <a:r>
            <a:rPr lang="es-ES" sz="1800" dirty="0" smtClean="0"/>
            <a:t>¿Quiénes somos?</a:t>
          </a:r>
          <a:endParaRPr lang="es-ES" sz="1800" dirty="0"/>
        </a:p>
      </dgm:t>
    </dgm:pt>
    <dgm:pt modelId="{0E74CF64-998C-47A3-A8C7-B44F5D1EDB51}" type="parTrans" cxnId="{5EF87E90-D080-4FBC-A6F8-911AAFA47A98}">
      <dgm:prSet/>
      <dgm:spPr/>
      <dgm:t>
        <a:bodyPr/>
        <a:lstStyle/>
        <a:p>
          <a:endParaRPr lang="es-ES"/>
        </a:p>
      </dgm:t>
    </dgm:pt>
    <dgm:pt modelId="{A674B056-6943-41C6-A6EE-7D2CEF87FB14}" type="sibTrans" cxnId="{5EF87E90-D080-4FBC-A6F8-911AAFA47A98}">
      <dgm:prSet/>
      <dgm:spPr/>
      <dgm:t>
        <a:bodyPr/>
        <a:lstStyle/>
        <a:p>
          <a:endParaRPr lang="es-ES"/>
        </a:p>
      </dgm:t>
    </dgm:pt>
    <dgm:pt modelId="{79C3D9E7-78C7-44DE-B034-D2BCBFDB8B83}" type="pres">
      <dgm:prSet presAssocID="{77A0B86F-5754-48D6-819B-8D98DECFB4FC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s-ES"/>
        </a:p>
      </dgm:t>
    </dgm:pt>
    <dgm:pt modelId="{67D7D584-DA4C-4C0C-B426-3553F181DB6D}" type="pres">
      <dgm:prSet presAssocID="{B12D4152-26F7-457D-9378-1D363DA17196}" presName="linNode" presStyleCnt="0"/>
      <dgm:spPr/>
    </dgm:pt>
    <dgm:pt modelId="{18A099E0-87A2-42F7-9987-1B074D45BC81}" type="pres">
      <dgm:prSet presAssocID="{B12D4152-26F7-457D-9378-1D363DA17196}" presName="parentText" presStyleLbl="node1" presStyleIdx="0" presStyleCnt="3" custScaleY="23931">
        <dgm:presLayoutVars>
          <dgm:chMax val="1"/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3E2458AB-E7E5-4D3D-B403-13C59BE4BB2D}" type="pres">
      <dgm:prSet presAssocID="{B12D4152-26F7-457D-9378-1D363DA17196}" presName="descendantText" presStyleLbl="alignAccFollowNode1" presStyleIdx="0" presStyleCnt="3" custScaleY="31761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E0C13D76-B6C6-482D-A776-5D6D7D30B5E6}" type="pres">
      <dgm:prSet presAssocID="{1B195356-3FDA-4079-BB30-141087BBDEAA}" presName="sp" presStyleCnt="0"/>
      <dgm:spPr/>
    </dgm:pt>
    <dgm:pt modelId="{4EAD5F04-1BFD-448D-AC70-843092251502}" type="pres">
      <dgm:prSet presAssocID="{72E6FCCF-5902-45DF-A780-C0C6EC33A149}" presName="linNode" presStyleCnt="0"/>
      <dgm:spPr/>
    </dgm:pt>
    <dgm:pt modelId="{23ACDC4E-9909-4D72-8826-EAA9AE489E55}" type="pres">
      <dgm:prSet presAssocID="{72E6FCCF-5902-45DF-A780-C0C6EC33A149}" presName="parentText" presStyleLbl="node1" presStyleIdx="1" presStyleCnt="3" custScaleY="20350">
        <dgm:presLayoutVars>
          <dgm:chMax val="1"/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D2373A16-AE08-4212-92A9-CF6FC72F8780}" type="pres">
      <dgm:prSet presAssocID="{72E6FCCF-5902-45DF-A780-C0C6EC33A149}" presName="descendantText" presStyleLbl="alignAccFollowNode1" presStyleIdx="1" presStyleCnt="3" custScaleY="28466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397F33B6-35E5-46D8-8772-54C2705E3104}" type="pres">
      <dgm:prSet presAssocID="{98106758-E34A-4AAE-B437-F47D6BC56077}" presName="sp" presStyleCnt="0"/>
      <dgm:spPr/>
    </dgm:pt>
    <dgm:pt modelId="{A4AD6335-01B4-4D56-9067-12BAB601A4E5}" type="pres">
      <dgm:prSet presAssocID="{07BD8D26-8AC6-4704-B69D-DA7309074FF6}" presName="linNode" presStyleCnt="0"/>
      <dgm:spPr/>
    </dgm:pt>
    <dgm:pt modelId="{C2103E1C-2751-4E57-84C1-A143C975418E}" type="pres">
      <dgm:prSet presAssocID="{07BD8D26-8AC6-4704-B69D-DA7309074FF6}" presName="parentText" presStyleLbl="node1" presStyleIdx="2" presStyleCnt="3" custScaleY="24578">
        <dgm:presLayoutVars>
          <dgm:chMax val="1"/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E1C2520D-DF71-4824-9E65-DE875F7D3D35}" type="pres">
      <dgm:prSet presAssocID="{07BD8D26-8AC6-4704-B69D-DA7309074FF6}" presName="descendantText" presStyleLbl="alignAccFollowNode1" presStyleIdx="2" presStyleCnt="3" custScaleY="19539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</dgm:ptLst>
  <dgm:cxnLst>
    <dgm:cxn modelId="{A49CA39C-74FE-4203-9E0B-DEF7C8FB8E9C}" type="presOf" srcId="{B12D4152-26F7-457D-9378-1D363DA17196}" destId="{18A099E0-87A2-42F7-9987-1B074D45BC81}" srcOrd="0" destOrd="0" presId="urn:microsoft.com/office/officeart/2005/8/layout/vList5"/>
    <dgm:cxn modelId="{0B0010D1-9CAE-436A-99BB-A93375FA9724}" srcId="{72E6FCCF-5902-45DF-A780-C0C6EC33A149}" destId="{0E10BF40-C78F-4A75-962C-AF21AC8AFE08}" srcOrd="0" destOrd="0" parTransId="{B7D2A6FE-7DFB-46C0-8E24-952B1E13F122}" sibTransId="{7B6BAC41-9A0B-4574-9B5F-B2733BAD266A}"/>
    <dgm:cxn modelId="{5EF87E90-D080-4FBC-A6F8-911AAFA47A98}" srcId="{72E6FCCF-5902-45DF-A780-C0C6EC33A149}" destId="{91EBA0DE-F624-4C9A-B566-046CA7A0BF3B}" srcOrd="2" destOrd="0" parTransId="{0E74CF64-998C-47A3-A8C7-B44F5D1EDB51}" sibTransId="{A674B056-6943-41C6-A6EE-7D2CEF87FB14}"/>
    <dgm:cxn modelId="{14BF5078-ED84-4720-B7AB-E171AD0F277C}" srcId="{B12D4152-26F7-457D-9378-1D363DA17196}" destId="{A9C6E28B-A54F-4032-8851-4A2514CC7491}" srcOrd="0" destOrd="0" parTransId="{1F073CB1-F82F-4453-ABC8-520E75CDAFD5}" sibTransId="{E09F1990-4F80-4803-8EF7-61DB979C97AD}"/>
    <dgm:cxn modelId="{0805DF18-3A26-4D6F-A7D3-01AB2A47431E}" type="presOf" srcId="{8C19C573-5C67-4EAF-9FF5-42163BD67E3C}" destId="{3E2458AB-E7E5-4D3D-B403-13C59BE4BB2D}" srcOrd="0" destOrd="1" presId="urn:microsoft.com/office/officeart/2005/8/layout/vList5"/>
    <dgm:cxn modelId="{3089777D-CAA9-4EC4-863D-E952330AFDFC}" srcId="{B12D4152-26F7-457D-9378-1D363DA17196}" destId="{8C19C573-5C67-4EAF-9FF5-42163BD67E3C}" srcOrd="1" destOrd="0" parTransId="{83578DEB-5FB1-4D85-AD1E-EC979A341C38}" sibTransId="{C244AAAA-712B-402D-A47A-BAA138C3F05E}"/>
    <dgm:cxn modelId="{EB6E2F25-C455-424A-BE5E-BC88C35E9CCD}" srcId="{72E6FCCF-5902-45DF-A780-C0C6EC33A149}" destId="{8A4B6B7A-DA5B-43C8-AC73-63535CE36DA9}" srcOrd="1" destOrd="0" parTransId="{D40D29CA-66B9-45EB-A6E3-2DFF58593516}" sibTransId="{9CB6C53C-E4BB-46AD-A3D4-918479C994D8}"/>
    <dgm:cxn modelId="{4E42EA98-ED8D-4240-A143-4A4A73EF2F18}" type="presOf" srcId="{B6D9F056-B902-4DD2-8454-B1E993B50FAB}" destId="{E1C2520D-DF71-4824-9E65-DE875F7D3D35}" srcOrd="0" destOrd="0" presId="urn:microsoft.com/office/officeart/2005/8/layout/vList5"/>
    <dgm:cxn modelId="{F724ED53-E1CC-4F08-B16E-2879A8519908}" type="presOf" srcId="{07BD8D26-8AC6-4704-B69D-DA7309074FF6}" destId="{C2103E1C-2751-4E57-84C1-A143C975418E}" srcOrd="0" destOrd="0" presId="urn:microsoft.com/office/officeart/2005/8/layout/vList5"/>
    <dgm:cxn modelId="{040E6036-E093-4FD7-8B98-2B2410777FB0}" type="presOf" srcId="{8A4B6B7A-DA5B-43C8-AC73-63535CE36DA9}" destId="{D2373A16-AE08-4212-92A9-CF6FC72F8780}" srcOrd="0" destOrd="1" presId="urn:microsoft.com/office/officeart/2005/8/layout/vList5"/>
    <dgm:cxn modelId="{3D924CF3-7F28-452D-BB57-895EE1966FA9}" type="presOf" srcId="{91EBA0DE-F624-4C9A-B566-046CA7A0BF3B}" destId="{D2373A16-AE08-4212-92A9-CF6FC72F8780}" srcOrd="0" destOrd="2" presId="urn:microsoft.com/office/officeart/2005/8/layout/vList5"/>
    <dgm:cxn modelId="{8BA8B5DB-AA57-4FFC-A62B-2303E57F0FBF}" srcId="{07BD8D26-8AC6-4704-B69D-DA7309074FF6}" destId="{B6D9F056-B902-4DD2-8454-B1E993B50FAB}" srcOrd="0" destOrd="0" parTransId="{184236A7-D9D4-4CA2-B728-997DACEB2D85}" sibTransId="{1D54E7B8-9576-45F7-B82E-AC5FC1DA5AF8}"/>
    <dgm:cxn modelId="{9FC9970F-D59D-43EB-9BD1-568AA883BB3B}" srcId="{77A0B86F-5754-48D6-819B-8D98DECFB4FC}" destId="{B12D4152-26F7-457D-9378-1D363DA17196}" srcOrd="0" destOrd="0" parTransId="{7B7A0A21-F1E0-412F-AB26-FE7F37E0E67F}" sibTransId="{1B195356-3FDA-4079-BB30-141087BBDEAA}"/>
    <dgm:cxn modelId="{D7343026-CA3A-486E-9F8B-56A0D499FAA7}" type="presOf" srcId="{0E10BF40-C78F-4A75-962C-AF21AC8AFE08}" destId="{D2373A16-AE08-4212-92A9-CF6FC72F8780}" srcOrd="0" destOrd="0" presId="urn:microsoft.com/office/officeart/2005/8/layout/vList5"/>
    <dgm:cxn modelId="{E334EA26-996B-47B8-812D-10FE2B1D53C4}" type="presOf" srcId="{77A0B86F-5754-48D6-819B-8D98DECFB4FC}" destId="{79C3D9E7-78C7-44DE-B034-D2BCBFDB8B83}" srcOrd="0" destOrd="0" presId="urn:microsoft.com/office/officeart/2005/8/layout/vList5"/>
    <dgm:cxn modelId="{7D846CF3-9371-4D76-A4AE-2470FFEB6257}" type="presOf" srcId="{A9C6E28B-A54F-4032-8851-4A2514CC7491}" destId="{3E2458AB-E7E5-4D3D-B403-13C59BE4BB2D}" srcOrd="0" destOrd="0" presId="urn:microsoft.com/office/officeart/2005/8/layout/vList5"/>
    <dgm:cxn modelId="{F8AFE4B4-8EA7-4561-97D7-94013B486A8C}" srcId="{77A0B86F-5754-48D6-819B-8D98DECFB4FC}" destId="{72E6FCCF-5902-45DF-A780-C0C6EC33A149}" srcOrd="1" destOrd="0" parTransId="{2B18CA85-441C-48E4-AB1C-C0BF199BCF7E}" sibTransId="{98106758-E34A-4AAE-B437-F47D6BC56077}"/>
    <dgm:cxn modelId="{3A8A4B34-8489-4321-9348-42838FAA7012}" type="presOf" srcId="{72E6FCCF-5902-45DF-A780-C0C6EC33A149}" destId="{23ACDC4E-9909-4D72-8826-EAA9AE489E55}" srcOrd="0" destOrd="0" presId="urn:microsoft.com/office/officeart/2005/8/layout/vList5"/>
    <dgm:cxn modelId="{4965B13B-505B-44DD-A46C-4D03A54DFD17}" srcId="{77A0B86F-5754-48D6-819B-8D98DECFB4FC}" destId="{07BD8D26-8AC6-4704-B69D-DA7309074FF6}" srcOrd="2" destOrd="0" parTransId="{388D64D1-9022-44A7-A51B-46A764C5CC83}" sibTransId="{63E3594C-D441-4697-BDBD-F8D63B3F4AC2}"/>
    <dgm:cxn modelId="{71989C5D-6DAC-462E-918C-670BD780B9B8}" type="presParOf" srcId="{79C3D9E7-78C7-44DE-B034-D2BCBFDB8B83}" destId="{67D7D584-DA4C-4C0C-B426-3553F181DB6D}" srcOrd="0" destOrd="0" presId="urn:microsoft.com/office/officeart/2005/8/layout/vList5"/>
    <dgm:cxn modelId="{13D770FD-433D-4ECC-B869-A82FF3206416}" type="presParOf" srcId="{67D7D584-DA4C-4C0C-B426-3553F181DB6D}" destId="{18A099E0-87A2-42F7-9987-1B074D45BC81}" srcOrd="0" destOrd="0" presId="urn:microsoft.com/office/officeart/2005/8/layout/vList5"/>
    <dgm:cxn modelId="{0C040E4F-15B2-458A-ACE5-B51545EF1A3C}" type="presParOf" srcId="{67D7D584-DA4C-4C0C-B426-3553F181DB6D}" destId="{3E2458AB-E7E5-4D3D-B403-13C59BE4BB2D}" srcOrd="1" destOrd="0" presId="urn:microsoft.com/office/officeart/2005/8/layout/vList5"/>
    <dgm:cxn modelId="{8E517591-F410-4547-9268-EE02D3272A0A}" type="presParOf" srcId="{79C3D9E7-78C7-44DE-B034-D2BCBFDB8B83}" destId="{E0C13D76-B6C6-482D-A776-5D6D7D30B5E6}" srcOrd="1" destOrd="0" presId="urn:microsoft.com/office/officeart/2005/8/layout/vList5"/>
    <dgm:cxn modelId="{3828882C-5AF1-41FA-B12D-6A6205A6C57B}" type="presParOf" srcId="{79C3D9E7-78C7-44DE-B034-D2BCBFDB8B83}" destId="{4EAD5F04-1BFD-448D-AC70-843092251502}" srcOrd="2" destOrd="0" presId="urn:microsoft.com/office/officeart/2005/8/layout/vList5"/>
    <dgm:cxn modelId="{909701C5-7A1B-4D92-BD88-B8C933BD193E}" type="presParOf" srcId="{4EAD5F04-1BFD-448D-AC70-843092251502}" destId="{23ACDC4E-9909-4D72-8826-EAA9AE489E55}" srcOrd="0" destOrd="0" presId="urn:microsoft.com/office/officeart/2005/8/layout/vList5"/>
    <dgm:cxn modelId="{5097DD1B-8ADC-448E-A937-64F9EB617FD3}" type="presParOf" srcId="{4EAD5F04-1BFD-448D-AC70-843092251502}" destId="{D2373A16-AE08-4212-92A9-CF6FC72F8780}" srcOrd="1" destOrd="0" presId="urn:microsoft.com/office/officeart/2005/8/layout/vList5"/>
    <dgm:cxn modelId="{48FCC54C-8156-462B-B310-63071FA764E4}" type="presParOf" srcId="{79C3D9E7-78C7-44DE-B034-D2BCBFDB8B83}" destId="{397F33B6-35E5-46D8-8772-54C2705E3104}" srcOrd="3" destOrd="0" presId="urn:microsoft.com/office/officeart/2005/8/layout/vList5"/>
    <dgm:cxn modelId="{38B6915F-FB76-4D36-B9DB-BD9B310BBC8A}" type="presParOf" srcId="{79C3D9E7-78C7-44DE-B034-D2BCBFDB8B83}" destId="{A4AD6335-01B4-4D56-9067-12BAB601A4E5}" srcOrd="4" destOrd="0" presId="urn:microsoft.com/office/officeart/2005/8/layout/vList5"/>
    <dgm:cxn modelId="{F5C571DA-23CC-4862-B855-D699485E512E}" type="presParOf" srcId="{A4AD6335-01B4-4D56-9067-12BAB601A4E5}" destId="{C2103E1C-2751-4E57-84C1-A143C975418E}" srcOrd="0" destOrd="0" presId="urn:microsoft.com/office/officeart/2005/8/layout/vList5"/>
    <dgm:cxn modelId="{FC0F0068-F07B-41F8-BD51-67B09B5C71C1}" type="presParOf" srcId="{A4AD6335-01B4-4D56-9067-12BAB601A4E5}" destId="{E1C2520D-DF71-4824-9E65-DE875F7D3D35}" srcOrd="1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77A0B86F-5754-48D6-819B-8D98DECFB4FC}" type="doc">
      <dgm:prSet loTypeId="urn:microsoft.com/office/officeart/2005/8/layout/vList5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s-ES"/>
        </a:p>
      </dgm:t>
    </dgm:pt>
    <dgm:pt modelId="{3C98A604-1C4F-4D46-B3DE-EAD8519EA051}">
      <dgm:prSet phldrT="[Texto]" custT="1"/>
      <dgm:spPr/>
      <dgm:t>
        <a:bodyPr/>
        <a:lstStyle/>
        <a:p>
          <a:endParaRPr lang="en-US" sz="2000" b="0" i="0" dirty="0" smtClean="0"/>
        </a:p>
        <a:p>
          <a:r>
            <a:rPr lang="en-US" sz="2000" b="0" i="0" dirty="0" err="1" smtClean="0"/>
            <a:t>Conflictos</a:t>
          </a:r>
          <a:r>
            <a:rPr lang="en-US" sz="2000" b="0" i="0" dirty="0" smtClean="0"/>
            <a:t> </a:t>
          </a:r>
          <a:r>
            <a:rPr lang="en-US" sz="2000" b="0" i="0" dirty="0" err="1" smtClean="0"/>
            <a:t>religiosos</a:t>
          </a:r>
          <a:r>
            <a:rPr lang="en-US" sz="2000" dirty="0" smtClean="0"/>
            <a:t/>
          </a:r>
          <a:br>
            <a:rPr lang="en-US" sz="2000" dirty="0" smtClean="0"/>
          </a:br>
          <a:endParaRPr lang="es-ES" sz="2000" dirty="0"/>
        </a:p>
      </dgm:t>
    </dgm:pt>
    <dgm:pt modelId="{8206D4A0-D581-4EB9-ADBE-B641F2452DA8}" type="parTrans" cxnId="{A6AB3812-D345-499A-BBB4-EA0DB8EC1D52}">
      <dgm:prSet/>
      <dgm:spPr/>
      <dgm:t>
        <a:bodyPr/>
        <a:lstStyle/>
        <a:p>
          <a:endParaRPr lang="es-ES" sz="2000"/>
        </a:p>
      </dgm:t>
    </dgm:pt>
    <dgm:pt modelId="{7F550F29-0430-4729-A48D-7B24D9688508}" type="sibTrans" cxnId="{A6AB3812-D345-499A-BBB4-EA0DB8EC1D52}">
      <dgm:prSet/>
      <dgm:spPr/>
      <dgm:t>
        <a:bodyPr/>
        <a:lstStyle/>
        <a:p>
          <a:endParaRPr lang="es-ES" sz="2000"/>
        </a:p>
      </dgm:t>
    </dgm:pt>
    <dgm:pt modelId="{F9F852C0-B455-402D-BC6F-0E9DCB6FFF30}">
      <dgm:prSet phldrT="[Texto]" custT="1"/>
      <dgm:spPr/>
      <dgm:t>
        <a:bodyPr/>
        <a:lstStyle/>
        <a:p>
          <a:r>
            <a:rPr lang="es-ES" sz="1600" dirty="0" smtClean="0"/>
            <a:t>La frontera entre el “nosotros” y el “ellos” se ha definido en función de la religión.</a:t>
          </a:r>
          <a:endParaRPr lang="es-ES" sz="1600" dirty="0"/>
        </a:p>
      </dgm:t>
    </dgm:pt>
    <dgm:pt modelId="{EE38E482-263D-45FE-9B63-18B252CBEB9F}" type="parTrans" cxnId="{54F6445A-6D4B-4A0D-9690-68EDD6CC8767}">
      <dgm:prSet/>
      <dgm:spPr/>
      <dgm:t>
        <a:bodyPr/>
        <a:lstStyle/>
        <a:p>
          <a:endParaRPr lang="es-ES" sz="2000"/>
        </a:p>
      </dgm:t>
    </dgm:pt>
    <dgm:pt modelId="{B011C936-BDFF-4AC4-A658-8782D15A560D}" type="sibTrans" cxnId="{54F6445A-6D4B-4A0D-9690-68EDD6CC8767}">
      <dgm:prSet/>
      <dgm:spPr/>
      <dgm:t>
        <a:bodyPr/>
        <a:lstStyle/>
        <a:p>
          <a:endParaRPr lang="es-ES" sz="2000"/>
        </a:p>
      </dgm:t>
    </dgm:pt>
    <dgm:pt modelId="{BCEAB420-8F33-4603-8C7D-D1EF34B3462C}">
      <dgm:prSet phldrT="[Texto]" custT="1"/>
      <dgm:spPr/>
      <dgm:t>
        <a:bodyPr/>
        <a:lstStyle/>
        <a:p>
          <a:endParaRPr lang="en-US" sz="2000" b="0" i="0" dirty="0" smtClean="0"/>
        </a:p>
        <a:p>
          <a:r>
            <a:rPr lang="en-US" sz="2000" b="0" i="0" dirty="0" err="1" smtClean="0"/>
            <a:t>Conflictos</a:t>
          </a:r>
          <a:r>
            <a:rPr lang="en-US" sz="2000" b="0" i="0" dirty="0" smtClean="0"/>
            <a:t> </a:t>
          </a:r>
          <a:r>
            <a:rPr lang="en-US" sz="2000" b="0" i="0" dirty="0" err="1" smtClean="0"/>
            <a:t>morales</a:t>
          </a:r>
          <a:r>
            <a:rPr lang="en-US" sz="2000" dirty="0" smtClean="0"/>
            <a:t/>
          </a:r>
          <a:br>
            <a:rPr lang="en-US" sz="2000" dirty="0" smtClean="0"/>
          </a:br>
          <a:endParaRPr lang="es-ES" sz="2000" dirty="0"/>
        </a:p>
      </dgm:t>
    </dgm:pt>
    <dgm:pt modelId="{D5D5C8E0-FF85-41BB-BCB7-51DF6A0D81A5}" type="parTrans" cxnId="{D816F612-E0CE-4DEC-AA41-EE521E1CBBBF}">
      <dgm:prSet/>
      <dgm:spPr/>
      <dgm:t>
        <a:bodyPr/>
        <a:lstStyle/>
        <a:p>
          <a:endParaRPr lang="es-ES" sz="2000"/>
        </a:p>
      </dgm:t>
    </dgm:pt>
    <dgm:pt modelId="{96F92470-2BE5-43FD-B906-25FF85DF9F75}" type="sibTrans" cxnId="{D816F612-E0CE-4DEC-AA41-EE521E1CBBBF}">
      <dgm:prSet/>
      <dgm:spPr/>
      <dgm:t>
        <a:bodyPr/>
        <a:lstStyle/>
        <a:p>
          <a:endParaRPr lang="es-ES" sz="2000"/>
        </a:p>
      </dgm:t>
    </dgm:pt>
    <dgm:pt modelId="{5D5CD524-FD92-4CB5-AD38-2C5E61BA26C3}">
      <dgm:prSet phldrT="[Texto]" custT="1"/>
      <dgm:spPr/>
      <dgm:t>
        <a:bodyPr/>
        <a:lstStyle/>
        <a:p>
          <a:r>
            <a:rPr lang="es-EC" sz="2000" dirty="0" smtClean="0"/>
            <a:t>Cuando se establecen las concepciones de nuestra identidad y quienes somos, se plantea la cuestión de cómo hemos de convivir</a:t>
          </a:r>
          <a:endParaRPr lang="es-ES" sz="2000" dirty="0"/>
        </a:p>
      </dgm:t>
    </dgm:pt>
    <dgm:pt modelId="{94BED5CC-9767-473A-B41E-16A20067A17C}" type="parTrans" cxnId="{EB89290A-7A2B-497D-B84F-64560FBF42F0}">
      <dgm:prSet/>
      <dgm:spPr/>
      <dgm:t>
        <a:bodyPr/>
        <a:lstStyle/>
        <a:p>
          <a:endParaRPr lang="es-ES" sz="2000"/>
        </a:p>
      </dgm:t>
    </dgm:pt>
    <dgm:pt modelId="{76AC9247-EFF6-40D4-A678-F44CF5595CC8}" type="sibTrans" cxnId="{EB89290A-7A2B-497D-B84F-64560FBF42F0}">
      <dgm:prSet/>
      <dgm:spPr/>
      <dgm:t>
        <a:bodyPr/>
        <a:lstStyle/>
        <a:p>
          <a:endParaRPr lang="es-ES" sz="2000"/>
        </a:p>
      </dgm:t>
    </dgm:pt>
    <dgm:pt modelId="{3CD8EC7D-CD1C-4ABE-A75D-468926256589}">
      <dgm:prSet phldrT="[Texto]" custT="1"/>
      <dgm:spPr/>
      <dgm:t>
        <a:bodyPr/>
        <a:lstStyle/>
        <a:p>
          <a:r>
            <a:rPr lang="es-ES" sz="1600" dirty="0" smtClean="0"/>
            <a:t>A pesar del progreso laicismo y de convivencia libre de religiones sigue existiendo una fuerte relación soterrada entre la identidad nacional y la  religión </a:t>
          </a:r>
          <a:endParaRPr lang="es-ES" sz="1600" dirty="0"/>
        </a:p>
      </dgm:t>
    </dgm:pt>
    <dgm:pt modelId="{D960CAE4-C614-46B3-B106-C845B0230870}" type="parTrans" cxnId="{066A54EF-C648-4FCE-B154-6F3E75AA11B0}">
      <dgm:prSet/>
      <dgm:spPr/>
      <dgm:t>
        <a:bodyPr/>
        <a:lstStyle/>
        <a:p>
          <a:endParaRPr lang="es-ES" sz="2000"/>
        </a:p>
      </dgm:t>
    </dgm:pt>
    <dgm:pt modelId="{4C94C7ED-7F07-452E-BD36-89FD22579E33}" type="sibTrans" cxnId="{066A54EF-C648-4FCE-B154-6F3E75AA11B0}">
      <dgm:prSet/>
      <dgm:spPr/>
      <dgm:t>
        <a:bodyPr/>
        <a:lstStyle/>
        <a:p>
          <a:endParaRPr lang="es-ES" sz="2000"/>
        </a:p>
      </dgm:t>
    </dgm:pt>
    <dgm:pt modelId="{79C3D9E7-78C7-44DE-B034-D2BCBFDB8B83}" type="pres">
      <dgm:prSet presAssocID="{77A0B86F-5754-48D6-819B-8D98DECFB4FC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s-ES"/>
        </a:p>
      </dgm:t>
    </dgm:pt>
    <dgm:pt modelId="{01DF9AD0-AAD7-4548-954F-FF52A06E8C96}" type="pres">
      <dgm:prSet presAssocID="{3C98A604-1C4F-4D46-B3DE-EAD8519EA051}" presName="linNode" presStyleCnt="0"/>
      <dgm:spPr/>
    </dgm:pt>
    <dgm:pt modelId="{C8C1E4B8-3FB3-48A0-A238-8513471BA826}" type="pres">
      <dgm:prSet presAssocID="{3C98A604-1C4F-4D46-B3DE-EAD8519EA051}" presName="parentText" presStyleLbl="node1" presStyleIdx="0" presStyleCnt="2" custScaleY="29535">
        <dgm:presLayoutVars>
          <dgm:chMax val="1"/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DD0BC594-91B2-4DF3-8D75-CD0418D8A4B2}" type="pres">
      <dgm:prSet presAssocID="{3C98A604-1C4F-4D46-B3DE-EAD8519EA051}" presName="descendantText" presStyleLbl="alignAccFollowNode1" presStyleIdx="0" presStyleCnt="2" custScaleY="62588" custLinFactNeighborX="-518" custLinFactNeighborY="-9672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81D493ED-D13E-495A-812D-B8C93FA08B15}" type="pres">
      <dgm:prSet presAssocID="{7F550F29-0430-4729-A48D-7B24D9688508}" presName="sp" presStyleCnt="0"/>
      <dgm:spPr/>
    </dgm:pt>
    <dgm:pt modelId="{803D5756-D593-48BD-BA9E-0AF78830D929}" type="pres">
      <dgm:prSet presAssocID="{BCEAB420-8F33-4603-8C7D-D1EF34B3462C}" presName="linNode" presStyleCnt="0"/>
      <dgm:spPr/>
    </dgm:pt>
    <dgm:pt modelId="{5B127066-A4A9-4C2A-8209-65772A1E3C1F}" type="pres">
      <dgm:prSet presAssocID="{BCEAB420-8F33-4603-8C7D-D1EF34B3462C}" presName="parentText" presStyleLbl="node1" presStyleIdx="1" presStyleCnt="2" custScaleY="25670" custLinFactNeighborX="291" custLinFactNeighborY="1452">
        <dgm:presLayoutVars>
          <dgm:chMax val="1"/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1AF49FA5-DD47-402F-95CC-3CF6AB959459}" type="pres">
      <dgm:prSet presAssocID="{BCEAB420-8F33-4603-8C7D-D1EF34B3462C}" presName="descendantText" presStyleLbl="alignAccFollowNode1" presStyleIdx="1" presStyleCnt="2" custScaleY="64849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</dgm:ptLst>
  <dgm:cxnLst>
    <dgm:cxn modelId="{D816F612-E0CE-4DEC-AA41-EE521E1CBBBF}" srcId="{77A0B86F-5754-48D6-819B-8D98DECFB4FC}" destId="{BCEAB420-8F33-4603-8C7D-D1EF34B3462C}" srcOrd="1" destOrd="0" parTransId="{D5D5C8E0-FF85-41BB-BCB7-51DF6A0D81A5}" sibTransId="{96F92470-2BE5-43FD-B906-25FF85DF9F75}"/>
    <dgm:cxn modelId="{066A54EF-C648-4FCE-B154-6F3E75AA11B0}" srcId="{3C98A604-1C4F-4D46-B3DE-EAD8519EA051}" destId="{3CD8EC7D-CD1C-4ABE-A75D-468926256589}" srcOrd="1" destOrd="0" parTransId="{D960CAE4-C614-46B3-B106-C845B0230870}" sibTransId="{4C94C7ED-7F07-452E-BD36-89FD22579E33}"/>
    <dgm:cxn modelId="{E334EA26-996B-47B8-812D-10FE2B1D53C4}" type="presOf" srcId="{77A0B86F-5754-48D6-819B-8D98DECFB4FC}" destId="{79C3D9E7-78C7-44DE-B034-D2BCBFDB8B83}" srcOrd="0" destOrd="0" presId="urn:microsoft.com/office/officeart/2005/8/layout/vList5"/>
    <dgm:cxn modelId="{E25C0470-9AA6-41C1-9C61-BA81E41D8EB0}" type="presOf" srcId="{3CD8EC7D-CD1C-4ABE-A75D-468926256589}" destId="{DD0BC594-91B2-4DF3-8D75-CD0418D8A4B2}" srcOrd="0" destOrd="1" presId="urn:microsoft.com/office/officeart/2005/8/layout/vList5"/>
    <dgm:cxn modelId="{D3EDE021-C116-45E1-8CD1-1EFF9F3E9CC7}" type="presOf" srcId="{BCEAB420-8F33-4603-8C7D-D1EF34B3462C}" destId="{5B127066-A4A9-4C2A-8209-65772A1E3C1F}" srcOrd="0" destOrd="0" presId="urn:microsoft.com/office/officeart/2005/8/layout/vList5"/>
    <dgm:cxn modelId="{54F6445A-6D4B-4A0D-9690-68EDD6CC8767}" srcId="{3C98A604-1C4F-4D46-B3DE-EAD8519EA051}" destId="{F9F852C0-B455-402D-BC6F-0E9DCB6FFF30}" srcOrd="0" destOrd="0" parTransId="{EE38E482-263D-45FE-9B63-18B252CBEB9F}" sibTransId="{B011C936-BDFF-4AC4-A658-8782D15A560D}"/>
    <dgm:cxn modelId="{59EE3A6F-E5F3-4593-AA88-ED79FF36CAD0}" type="presOf" srcId="{5D5CD524-FD92-4CB5-AD38-2C5E61BA26C3}" destId="{1AF49FA5-DD47-402F-95CC-3CF6AB959459}" srcOrd="0" destOrd="0" presId="urn:microsoft.com/office/officeart/2005/8/layout/vList5"/>
    <dgm:cxn modelId="{EB89290A-7A2B-497D-B84F-64560FBF42F0}" srcId="{BCEAB420-8F33-4603-8C7D-D1EF34B3462C}" destId="{5D5CD524-FD92-4CB5-AD38-2C5E61BA26C3}" srcOrd="0" destOrd="0" parTransId="{94BED5CC-9767-473A-B41E-16A20067A17C}" sibTransId="{76AC9247-EFF6-40D4-A678-F44CF5595CC8}"/>
    <dgm:cxn modelId="{1FEA39D2-839F-405C-97A7-6649EEA01936}" type="presOf" srcId="{3C98A604-1C4F-4D46-B3DE-EAD8519EA051}" destId="{C8C1E4B8-3FB3-48A0-A238-8513471BA826}" srcOrd="0" destOrd="0" presId="urn:microsoft.com/office/officeart/2005/8/layout/vList5"/>
    <dgm:cxn modelId="{E11B7580-ADBC-43F6-BA02-905AAFF24151}" type="presOf" srcId="{F9F852C0-B455-402D-BC6F-0E9DCB6FFF30}" destId="{DD0BC594-91B2-4DF3-8D75-CD0418D8A4B2}" srcOrd="0" destOrd="0" presId="urn:microsoft.com/office/officeart/2005/8/layout/vList5"/>
    <dgm:cxn modelId="{A6AB3812-D345-499A-BBB4-EA0DB8EC1D52}" srcId="{77A0B86F-5754-48D6-819B-8D98DECFB4FC}" destId="{3C98A604-1C4F-4D46-B3DE-EAD8519EA051}" srcOrd="0" destOrd="0" parTransId="{8206D4A0-D581-4EB9-ADBE-B641F2452DA8}" sibTransId="{7F550F29-0430-4729-A48D-7B24D9688508}"/>
    <dgm:cxn modelId="{7B55833C-65F7-4677-A1DB-0FD873B87061}" type="presParOf" srcId="{79C3D9E7-78C7-44DE-B034-D2BCBFDB8B83}" destId="{01DF9AD0-AAD7-4548-954F-FF52A06E8C96}" srcOrd="0" destOrd="0" presId="urn:microsoft.com/office/officeart/2005/8/layout/vList5"/>
    <dgm:cxn modelId="{72644CFA-4C36-4512-8BA9-B89F17428F20}" type="presParOf" srcId="{01DF9AD0-AAD7-4548-954F-FF52A06E8C96}" destId="{C8C1E4B8-3FB3-48A0-A238-8513471BA826}" srcOrd="0" destOrd="0" presId="urn:microsoft.com/office/officeart/2005/8/layout/vList5"/>
    <dgm:cxn modelId="{CB180DD6-8E6E-4307-B189-7CA4E5C46F47}" type="presParOf" srcId="{01DF9AD0-AAD7-4548-954F-FF52A06E8C96}" destId="{DD0BC594-91B2-4DF3-8D75-CD0418D8A4B2}" srcOrd="1" destOrd="0" presId="urn:microsoft.com/office/officeart/2005/8/layout/vList5"/>
    <dgm:cxn modelId="{EE87E936-4048-4766-B23E-7860A8565DF0}" type="presParOf" srcId="{79C3D9E7-78C7-44DE-B034-D2BCBFDB8B83}" destId="{81D493ED-D13E-495A-812D-B8C93FA08B15}" srcOrd="1" destOrd="0" presId="urn:microsoft.com/office/officeart/2005/8/layout/vList5"/>
    <dgm:cxn modelId="{38931F0F-4787-4445-8003-AD4478EB5ACE}" type="presParOf" srcId="{79C3D9E7-78C7-44DE-B034-D2BCBFDB8B83}" destId="{803D5756-D593-48BD-BA9E-0AF78830D929}" srcOrd="2" destOrd="0" presId="urn:microsoft.com/office/officeart/2005/8/layout/vList5"/>
    <dgm:cxn modelId="{35D5BF57-3B20-4013-A8E8-F6CE0564AF62}" type="presParOf" srcId="{803D5756-D593-48BD-BA9E-0AF78830D929}" destId="{5B127066-A4A9-4C2A-8209-65772A1E3C1F}" srcOrd="0" destOrd="0" presId="urn:microsoft.com/office/officeart/2005/8/layout/vList5"/>
    <dgm:cxn modelId="{B999B277-4754-4B7D-B5D2-0275C971CAC9}" type="presParOf" srcId="{803D5756-D593-48BD-BA9E-0AF78830D929}" destId="{1AF49FA5-DD47-402F-95CC-3CF6AB959459}" srcOrd="1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77A0B86F-5754-48D6-819B-8D98DECFB4FC}" type="doc">
      <dgm:prSet loTypeId="urn:microsoft.com/office/officeart/2005/8/layout/vList5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s-ES"/>
        </a:p>
      </dgm:t>
    </dgm:pt>
    <dgm:pt modelId="{8EDE8374-2052-41C4-80AA-C2A1F715D72D}">
      <dgm:prSet phldrT="[Texto]" custT="1"/>
      <dgm:spPr/>
      <dgm:t>
        <a:bodyPr/>
        <a:lstStyle/>
        <a:p>
          <a:endParaRPr lang="es-MX" sz="2000" b="0" i="0" dirty="0" smtClean="0"/>
        </a:p>
        <a:p>
          <a:r>
            <a:rPr lang="es-MX" sz="2000" b="0" i="0" dirty="0" smtClean="0"/>
            <a:t>Conflictos entre derechos individuales y derechos grupales.</a:t>
          </a:r>
          <a:r>
            <a:rPr lang="es-MX" sz="2800" dirty="0" smtClean="0"/>
            <a:t/>
          </a:r>
          <a:br>
            <a:rPr lang="es-MX" sz="2800" dirty="0" smtClean="0"/>
          </a:br>
          <a:endParaRPr lang="es-ES" sz="2800" dirty="0"/>
        </a:p>
      </dgm:t>
    </dgm:pt>
    <dgm:pt modelId="{0F20A754-1CA5-4FA7-9930-3A7045B1C393}" type="parTrans" cxnId="{4DC921F1-7EDF-4941-A6F1-DE1B10F84CDD}">
      <dgm:prSet/>
      <dgm:spPr/>
      <dgm:t>
        <a:bodyPr/>
        <a:lstStyle/>
        <a:p>
          <a:endParaRPr lang="es-ES"/>
        </a:p>
      </dgm:t>
    </dgm:pt>
    <dgm:pt modelId="{38DC8A5A-BF64-4919-A600-B15607A666EC}" type="sibTrans" cxnId="{4DC921F1-7EDF-4941-A6F1-DE1B10F84CDD}">
      <dgm:prSet/>
      <dgm:spPr/>
      <dgm:t>
        <a:bodyPr/>
        <a:lstStyle/>
        <a:p>
          <a:endParaRPr lang="es-ES"/>
        </a:p>
      </dgm:t>
    </dgm:pt>
    <dgm:pt modelId="{F26F6C30-D092-4A0C-84C2-F0C42446CB8D}">
      <dgm:prSet phldrT="[Texto]" custT="1"/>
      <dgm:spPr/>
      <dgm:t>
        <a:bodyPr/>
        <a:lstStyle/>
        <a:p>
          <a:r>
            <a:rPr lang="es-EC" sz="1800" dirty="0" smtClean="0"/>
            <a:t>Derechos individuales y grupales.</a:t>
          </a:r>
          <a:endParaRPr lang="es-ES" sz="1800" dirty="0"/>
        </a:p>
      </dgm:t>
    </dgm:pt>
    <dgm:pt modelId="{83E68FBA-84C4-4573-BCA7-1E241E023D18}" type="parTrans" cxnId="{06776256-3AEE-4F3F-B3E9-01590B0F6244}">
      <dgm:prSet/>
      <dgm:spPr/>
      <dgm:t>
        <a:bodyPr/>
        <a:lstStyle/>
        <a:p>
          <a:endParaRPr lang="es-ES"/>
        </a:p>
      </dgm:t>
    </dgm:pt>
    <dgm:pt modelId="{7F3257EA-4E40-4438-818F-A76310DA2108}" type="sibTrans" cxnId="{06776256-3AEE-4F3F-B3E9-01590B0F6244}">
      <dgm:prSet/>
      <dgm:spPr/>
      <dgm:t>
        <a:bodyPr/>
        <a:lstStyle/>
        <a:p>
          <a:endParaRPr lang="es-ES"/>
        </a:p>
      </dgm:t>
    </dgm:pt>
    <dgm:pt modelId="{C31D1F8F-6EE0-4F67-B169-D9AA565AA3B2}">
      <dgm:prSet phldrT="[Texto]" custT="1"/>
      <dgm:spPr/>
      <dgm:t>
        <a:bodyPr/>
        <a:lstStyle/>
        <a:p>
          <a:r>
            <a:rPr lang="en-US" sz="2000" b="0" i="0" dirty="0" err="1" smtClean="0"/>
            <a:t>Conflictos</a:t>
          </a:r>
          <a:r>
            <a:rPr lang="en-US" sz="2000" b="0" i="0" dirty="0" smtClean="0"/>
            <a:t> </a:t>
          </a:r>
          <a:r>
            <a:rPr lang="en-US" sz="2000" b="0" i="0" dirty="0" err="1" smtClean="0"/>
            <a:t>internacionales</a:t>
          </a:r>
          <a:r>
            <a:rPr lang="en-US" sz="2000" dirty="0" smtClean="0"/>
            <a:t/>
          </a:r>
          <a:br>
            <a:rPr lang="en-US" sz="2000" dirty="0" smtClean="0"/>
          </a:br>
          <a:endParaRPr lang="es-ES" sz="2000" dirty="0"/>
        </a:p>
      </dgm:t>
    </dgm:pt>
    <dgm:pt modelId="{A1BCB45C-E825-4073-B0F2-D3BAFEBEBEAF}" type="parTrans" cxnId="{F22F484A-18EE-4D57-94DE-3708AF43E637}">
      <dgm:prSet/>
      <dgm:spPr/>
      <dgm:t>
        <a:bodyPr/>
        <a:lstStyle/>
        <a:p>
          <a:endParaRPr lang="es-ES"/>
        </a:p>
      </dgm:t>
    </dgm:pt>
    <dgm:pt modelId="{AD102362-C842-47C8-8DBD-6599C65F42D1}" type="sibTrans" cxnId="{F22F484A-18EE-4D57-94DE-3708AF43E637}">
      <dgm:prSet/>
      <dgm:spPr/>
      <dgm:t>
        <a:bodyPr/>
        <a:lstStyle/>
        <a:p>
          <a:endParaRPr lang="es-ES"/>
        </a:p>
      </dgm:t>
    </dgm:pt>
    <dgm:pt modelId="{89368681-4AFA-465B-88AB-BFFDBF9EDFAD}">
      <dgm:prSet phldrT="[Texto]" custT="1"/>
      <dgm:spPr/>
      <dgm:t>
        <a:bodyPr/>
        <a:lstStyle/>
        <a:p>
          <a:r>
            <a:rPr lang="es-EC" sz="1800" dirty="0" smtClean="0"/>
            <a:t>Las religiones y las fronteras constituyen un motivo recurrente para que existan estos tipos de conflictos, poniendo en peligro la interacción social</a:t>
          </a:r>
          <a:endParaRPr lang="es-ES" sz="1800" dirty="0"/>
        </a:p>
      </dgm:t>
    </dgm:pt>
    <dgm:pt modelId="{E7D24627-D118-4DC1-A97C-001849E47C56}" type="parTrans" cxnId="{C96A8CB4-7290-4F83-80A9-83DE047B8021}">
      <dgm:prSet/>
      <dgm:spPr/>
      <dgm:t>
        <a:bodyPr/>
        <a:lstStyle/>
        <a:p>
          <a:endParaRPr lang="es-ES"/>
        </a:p>
      </dgm:t>
    </dgm:pt>
    <dgm:pt modelId="{3829D9C2-7925-4C55-8869-D05B5EE8BCBD}" type="sibTrans" cxnId="{C96A8CB4-7290-4F83-80A9-83DE047B8021}">
      <dgm:prSet/>
      <dgm:spPr/>
      <dgm:t>
        <a:bodyPr/>
        <a:lstStyle/>
        <a:p>
          <a:endParaRPr lang="es-ES"/>
        </a:p>
      </dgm:t>
    </dgm:pt>
    <dgm:pt modelId="{5A621584-70F2-4889-A2CD-7909C0A66026}">
      <dgm:prSet phldrT="[Texto]" custT="1"/>
      <dgm:spPr/>
      <dgm:t>
        <a:bodyPr/>
        <a:lstStyle/>
        <a:p>
          <a:r>
            <a:rPr lang="es-ES" sz="1800" dirty="0" smtClean="0"/>
            <a:t>Grupos que antes fueron objetos de discriminación negativa.</a:t>
          </a:r>
          <a:endParaRPr lang="es-ES" sz="1800" dirty="0"/>
        </a:p>
      </dgm:t>
    </dgm:pt>
    <dgm:pt modelId="{A2D8D8D2-4F29-4015-9C2C-A794A6B88E85}" type="parTrans" cxnId="{6B9DDF1F-398D-4485-B290-3AA3A15EC321}">
      <dgm:prSet/>
      <dgm:spPr/>
    </dgm:pt>
    <dgm:pt modelId="{E0845E26-D22A-459F-83F8-46C08567507B}" type="sibTrans" cxnId="{6B9DDF1F-398D-4485-B290-3AA3A15EC321}">
      <dgm:prSet/>
      <dgm:spPr/>
    </dgm:pt>
    <dgm:pt modelId="{2EA3333B-F3E6-4AC6-BC34-1C7D32B049D2}">
      <dgm:prSet phldrT="[Texto]" custT="1"/>
      <dgm:spPr/>
      <dgm:t>
        <a:bodyPr/>
        <a:lstStyle/>
        <a:p>
          <a:r>
            <a:rPr lang="es-ES" sz="1800" dirty="0" smtClean="0"/>
            <a:t>Pueden vulnerar los derechos individuales y de otros individuos. </a:t>
          </a:r>
          <a:endParaRPr lang="es-ES" sz="1800" dirty="0"/>
        </a:p>
      </dgm:t>
    </dgm:pt>
    <dgm:pt modelId="{8BDE0DFF-CA1C-4B6D-9224-5AEF3D914141}" type="parTrans" cxnId="{19098233-B179-4807-BFC7-9BCF861E2000}">
      <dgm:prSet/>
      <dgm:spPr/>
    </dgm:pt>
    <dgm:pt modelId="{9A25CC13-DA21-4817-9A60-8E711A91E143}" type="sibTrans" cxnId="{19098233-B179-4807-BFC7-9BCF861E2000}">
      <dgm:prSet/>
      <dgm:spPr/>
    </dgm:pt>
    <dgm:pt modelId="{79C3D9E7-78C7-44DE-B034-D2BCBFDB8B83}" type="pres">
      <dgm:prSet presAssocID="{77A0B86F-5754-48D6-819B-8D98DECFB4FC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s-ES"/>
        </a:p>
      </dgm:t>
    </dgm:pt>
    <dgm:pt modelId="{46E2790F-D6B9-43E3-8BE0-C29769F4FF86}" type="pres">
      <dgm:prSet presAssocID="{8EDE8374-2052-41C4-80AA-C2A1F715D72D}" presName="linNode" presStyleCnt="0"/>
      <dgm:spPr/>
    </dgm:pt>
    <dgm:pt modelId="{A4C2B1F4-8AE8-4295-8DA4-CFEDFA17F7B1}" type="pres">
      <dgm:prSet presAssocID="{8EDE8374-2052-41C4-80AA-C2A1F715D72D}" presName="parentText" presStyleLbl="node1" presStyleIdx="0" presStyleCnt="2" custScaleY="37410">
        <dgm:presLayoutVars>
          <dgm:chMax val="1"/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6351D65B-4B69-4282-8872-84FD21A3E9DB}" type="pres">
      <dgm:prSet presAssocID="{8EDE8374-2052-41C4-80AA-C2A1F715D72D}" presName="descendantText" presStyleLbl="alignAccFollowNode1" presStyleIdx="0" presStyleCnt="2" custScaleY="36717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A1A85ACA-202A-417D-B03B-048D30D6D139}" type="pres">
      <dgm:prSet presAssocID="{38DC8A5A-BF64-4919-A600-B15607A666EC}" presName="sp" presStyleCnt="0"/>
      <dgm:spPr/>
    </dgm:pt>
    <dgm:pt modelId="{9AAD128A-2813-492F-B88B-66ABBAB86194}" type="pres">
      <dgm:prSet presAssocID="{C31D1F8F-6EE0-4F67-B169-D9AA565AA3B2}" presName="linNode" presStyleCnt="0"/>
      <dgm:spPr/>
    </dgm:pt>
    <dgm:pt modelId="{82DF3CD3-65AD-4AB6-A2D9-61813E278F25}" type="pres">
      <dgm:prSet presAssocID="{C31D1F8F-6EE0-4F67-B169-D9AA565AA3B2}" presName="parentText" presStyleLbl="node1" presStyleIdx="1" presStyleCnt="2" custScaleY="26680">
        <dgm:presLayoutVars>
          <dgm:chMax val="1"/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6600C3D8-8433-460F-A4DB-E2276BF2F83C}" type="pres">
      <dgm:prSet presAssocID="{C31D1F8F-6EE0-4F67-B169-D9AA565AA3B2}" presName="descendantText" presStyleLbl="alignAccFollowNode1" presStyleIdx="1" presStyleCnt="2" custScaleY="37599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</dgm:ptLst>
  <dgm:cxnLst>
    <dgm:cxn modelId="{4DC921F1-7EDF-4941-A6F1-DE1B10F84CDD}" srcId="{77A0B86F-5754-48D6-819B-8D98DECFB4FC}" destId="{8EDE8374-2052-41C4-80AA-C2A1F715D72D}" srcOrd="0" destOrd="0" parTransId="{0F20A754-1CA5-4FA7-9930-3A7045B1C393}" sibTransId="{38DC8A5A-BF64-4919-A600-B15607A666EC}"/>
    <dgm:cxn modelId="{C96A8CB4-7290-4F83-80A9-83DE047B8021}" srcId="{C31D1F8F-6EE0-4F67-B169-D9AA565AA3B2}" destId="{89368681-4AFA-465B-88AB-BFFDBF9EDFAD}" srcOrd="0" destOrd="0" parTransId="{E7D24627-D118-4DC1-A97C-001849E47C56}" sibTransId="{3829D9C2-7925-4C55-8869-D05B5EE8BCBD}"/>
    <dgm:cxn modelId="{0F1A67CD-5633-4E4E-9DCF-BD99B7A97D45}" type="presOf" srcId="{8EDE8374-2052-41C4-80AA-C2A1F715D72D}" destId="{A4C2B1F4-8AE8-4295-8DA4-CFEDFA17F7B1}" srcOrd="0" destOrd="0" presId="urn:microsoft.com/office/officeart/2005/8/layout/vList5"/>
    <dgm:cxn modelId="{615928BB-E3C6-49E7-8CA1-88BF5B7C3C36}" type="presOf" srcId="{F26F6C30-D092-4A0C-84C2-F0C42446CB8D}" destId="{6351D65B-4B69-4282-8872-84FD21A3E9DB}" srcOrd="0" destOrd="0" presId="urn:microsoft.com/office/officeart/2005/8/layout/vList5"/>
    <dgm:cxn modelId="{D126D7B8-DA70-4D36-BBDD-6B5D9E53806B}" type="presOf" srcId="{89368681-4AFA-465B-88AB-BFFDBF9EDFAD}" destId="{6600C3D8-8433-460F-A4DB-E2276BF2F83C}" srcOrd="0" destOrd="0" presId="urn:microsoft.com/office/officeart/2005/8/layout/vList5"/>
    <dgm:cxn modelId="{E334EA26-996B-47B8-812D-10FE2B1D53C4}" type="presOf" srcId="{77A0B86F-5754-48D6-819B-8D98DECFB4FC}" destId="{79C3D9E7-78C7-44DE-B034-D2BCBFDB8B83}" srcOrd="0" destOrd="0" presId="urn:microsoft.com/office/officeart/2005/8/layout/vList5"/>
    <dgm:cxn modelId="{19098233-B179-4807-BFC7-9BCF861E2000}" srcId="{8EDE8374-2052-41C4-80AA-C2A1F715D72D}" destId="{2EA3333B-F3E6-4AC6-BC34-1C7D32B049D2}" srcOrd="2" destOrd="0" parTransId="{8BDE0DFF-CA1C-4B6D-9224-5AEF3D914141}" sibTransId="{9A25CC13-DA21-4817-9A60-8E711A91E143}"/>
    <dgm:cxn modelId="{DEC237F8-BD4A-4233-9A6C-B41FF98EAC99}" type="presOf" srcId="{C31D1F8F-6EE0-4F67-B169-D9AA565AA3B2}" destId="{82DF3CD3-65AD-4AB6-A2D9-61813E278F25}" srcOrd="0" destOrd="0" presId="urn:microsoft.com/office/officeart/2005/8/layout/vList5"/>
    <dgm:cxn modelId="{F22F484A-18EE-4D57-94DE-3708AF43E637}" srcId="{77A0B86F-5754-48D6-819B-8D98DECFB4FC}" destId="{C31D1F8F-6EE0-4F67-B169-D9AA565AA3B2}" srcOrd="1" destOrd="0" parTransId="{A1BCB45C-E825-4073-B0F2-D3BAFEBEBEAF}" sibTransId="{AD102362-C842-47C8-8DBD-6599C65F42D1}"/>
    <dgm:cxn modelId="{6B9DDF1F-398D-4485-B290-3AA3A15EC321}" srcId="{8EDE8374-2052-41C4-80AA-C2A1F715D72D}" destId="{5A621584-70F2-4889-A2CD-7909C0A66026}" srcOrd="1" destOrd="0" parTransId="{A2D8D8D2-4F29-4015-9C2C-A794A6B88E85}" sibTransId="{E0845E26-D22A-459F-83F8-46C08567507B}"/>
    <dgm:cxn modelId="{06776256-3AEE-4F3F-B3E9-01590B0F6244}" srcId="{8EDE8374-2052-41C4-80AA-C2A1F715D72D}" destId="{F26F6C30-D092-4A0C-84C2-F0C42446CB8D}" srcOrd="0" destOrd="0" parTransId="{83E68FBA-84C4-4573-BCA7-1E241E023D18}" sibTransId="{7F3257EA-4E40-4438-818F-A76310DA2108}"/>
    <dgm:cxn modelId="{38998353-F8D3-458C-9D8D-DC4A31077A6F}" type="presOf" srcId="{2EA3333B-F3E6-4AC6-BC34-1C7D32B049D2}" destId="{6351D65B-4B69-4282-8872-84FD21A3E9DB}" srcOrd="0" destOrd="2" presId="urn:microsoft.com/office/officeart/2005/8/layout/vList5"/>
    <dgm:cxn modelId="{6C6A341B-E417-415F-B11B-C13657811E85}" type="presOf" srcId="{5A621584-70F2-4889-A2CD-7909C0A66026}" destId="{6351D65B-4B69-4282-8872-84FD21A3E9DB}" srcOrd="0" destOrd="1" presId="urn:microsoft.com/office/officeart/2005/8/layout/vList5"/>
    <dgm:cxn modelId="{CD59D41E-9421-4B62-8E0F-54ECD6714D4D}" type="presParOf" srcId="{79C3D9E7-78C7-44DE-B034-D2BCBFDB8B83}" destId="{46E2790F-D6B9-43E3-8BE0-C29769F4FF86}" srcOrd="0" destOrd="0" presId="urn:microsoft.com/office/officeart/2005/8/layout/vList5"/>
    <dgm:cxn modelId="{5C2B4D23-D34A-4E40-9E9A-241A283C245F}" type="presParOf" srcId="{46E2790F-D6B9-43E3-8BE0-C29769F4FF86}" destId="{A4C2B1F4-8AE8-4295-8DA4-CFEDFA17F7B1}" srcOrd="0" destOrd="0" presId="urn:microsoft.com/office/officeart/2005/8/layout/vList5"/>
    <dgm:cxn modelId="{4E10C519-990A-4B91-92B9-AF0C0B4D6B46}" type="presParOf" srcId="{46E2790F-D6B9-43E3-8BE0-C29769F4FF86}" destId="{6351D65B-4B69-4282-8872-84FD21A3E9DB}" srcOrd="1" destOrd="0" presId="urn:microsoft.com/office/officeart/2005/8/layout/vList5"/>
    <dgm:cxn modelId="{82A63BD9-506A-4365-AB35-F0CA98D05FFE}" type="presParOf" srcId="{79C3D9E7-78C7-44DE-B034-D2BCBFDB8B83}" destId="{A1A85ACA-202A-417D-B03B-048D30D6D139}" srcOrd="1" destOrd="0" presId="urn:microsoft.com/office/officeart/2005/8/layout/vList5"/>
    <dgm:cxn modelId="{2F156297-5C59-4341-83A3-76D94A8AD6D2}" type="presParOf" srcId="{79C3D9E7-78C7-44DE-B034-D2BCBFDB8B83}" destId="{9AAD128A-2813-492F-B88B-66ABBAB86194}" srcOrd="2" destOrd="0" presId="urn:microsoft.com/office/officeart/2005/8/layout/vList5"/>
    <dgm:cxn modelId="{F73B8A78-596B-49F3-BF3C-80280EA21397}" type="presParOf" srcId="{9AAD128A-2813-492F-B88B-66ABBAB86194}" destId="{82DF3CD3-65AD-4AB6-A2D9-61813E278F25}" srcOrd="0" destOrd="0" presId="urn:microsoft.com/office/officeart/2005/8/layout/vList5"/>
    <dgm:cxn modelId="{39A19802-1522-4B7A-9384-92CD3111AE8F}" type="presParOf" srcId="{9AAD128A-2813-492F-B88B-66ABBAB86194}" destId="{6600C3D8-8433-460F-A4DB-E2276BF2F83C}" srcOrd="1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F1ABBA84-7A6C-48FC-81B4-0D7E9AC6D425}" type="doc">
      <dgm:prSet loTypeId="urn:microsoft.com/office/officeart/2009/3/layout/HorizontalOrganizationChart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s-ES"/>
        </a:p>
      </dgm:t>
    </dgm:pt>
    <dgm:pt modelId="{628FC0D9-4F9E-46A9-9734-5DE3E1AA3D29}">
      <dgm:prSet phldrT="[Texto]" custT="1"/>
      <dgm:spPr/>
      <dgm:t>
        <a:bodyPr/>
        <a:lstStyle/>
        <a:p>
          <a:r>
            <a:rPr lang="es-EC" sz="2400" dirty="0" smtClean="0"/>
            <a:t>Respuestas Estratégicas</a:t>
          </a:r>
          <a:endParaRPr lang="es-ES" sz="2400" dirty="0"/>
        </a:p>
      </dgm:t>
    </dgm:pt>
    <dgm:pt modelId="{7BCFF993-721C-428F-8BF9-03404A4ECF99}" type="parTrans" cxnId="{9456D210-0A35-47F4-BF7D-A8ECEEFD85C6}">
      <dgm:prSet/>
      <dgm:spPr/>
      <dgm:t>
        <a:bodyPr/>
        <a:lstStyle/>
        <a:p>
          <a:endParaRPr lang="es-ES"/>
        </a:p>
      </dgm:t>
    </dgm:pt>
    <dgm:pt modelId="{998A9852-E244-4C2B-BE21-062759E3336C}" type="sibTrans" cxnId="{9456D210-0A35-47F4-BF7D-A8ECEEFD85C6}">
      <dgm:prSet/>
      <dgm:spPr/>
      <dgm:t>
        <a:bodyPr/>
        <a:lstStyle/>
        <a:p>
          <a:endParaRPr lang="es-ES"/>
        </a:p>
      </dgm:t>
    </dgm:pt>
    <dgm:pt modelId="{F81B981C-BC9A-45C0-95BF-5EE4DB9D5C3B}" type="asst">
      <dgm:prSet phldrT="[Texto]"/>
      <dgm:spPr/>
      <dgm:t>
        <a:bodyPr/>
        <a:lstStyle/>
        <a:p>
          <a:r>
            <a:rPr lang="es-EC" dirty="0" smtClean="0"/>
            <a:t>proceso de socialización </a:t>
          </a:r>
          <a:endParaRPr lang="es-ES" dirty="0"/>
        </a:p>
      </dgm:t>
    </dgm:pt>
    <dgm:pt modelId="{9128B704-5C2E-477A-AD3B-DBAFE1DD5944}" type="parTrans" cxnId="{CC7F5FE1-06BD-43E0-A01F-549FDCAD3521}">
      <dgm:prSet/>
      <dgm:spPr/>
      <dgm:t>
        <a:bodyPr/>
        <a:lstStyle/>
        <a:p>
          <a:endParaRPr lang="es-ES"/>
        </a:p>
      </dgm:t>
    </dgm:pt>
    <dgm:pt modelId="{C51E7D3E-45F6-4BBA-B6E0-43E4A2F05235}" type="sibTrans" cxnId="{CC7F5FE1-06BD-43E0-A01F-549FDCAD3521}">
      <dgm:prSet/>
      <dgm:spPr/>
      <dgm:t>
        <a:bodyPr/>
        <a:lstStyle/>
        <a:p>
          <a:endParaRPr lang="es-ES"/>
        </a:p>
      </dgm:t>
    </dgm:pt>
    <dgm:pt modelId="{0677786E-3C58-4E78-9E93-1C4196FBD51F}">
      <dgm:prSet phldrT="[Texto]"/>
      <dgm:spPr/>
      <dgm:t>
        <a:bodyPr/>
        <a:lstStyle/>
        <a:p>
          <a:r>
            <a:rPr lang="es-ES" dirty="0" smtClean="0"/>
            <a:t>El Rito</a:t>
          </a:r>
          <a:endParaRPr lang="es-ES" dirty="0"/>
        </a:p>
      </dgm:t>
    </dgm:pt>
    <dgm:pt modelId="{393FD93D-14B2-49EC-849B-C538A889EA6E}" type="parTrans" cxnId="{27CB1BC9-DBCF-45F6-AA1E-88BDFEC7B230}">
      <dgm:prSet/>
      <dgm:spPr/>
      <dgm:t>
        <a:bodyPr/>
        <a:lstStyle/>
        <a:p>
          <a:endParaRPr lang="es-ES"/>
        </a:p>
      </dgm:t>
    </dgm:pt>
    <dgm:pt modelId="{0716B742-748E-4749-A483-0D4D6A0188BC}" type="sibTrans" cxnId="{27CB1BC9-DBCF-45F6-AA1E-88BDFEC7B230}">
      <dgm:prSet/>
      <dgm:spPr/>
      <dgm:t>
        <a:bodyPr/>
        <a:lstStyle/>
        <a:p>
          <a:endParaRPr lang="es-ES"/>
        </a:p>
      </dgm:t>
    </dgm:pt>
    <dgm:pt modelId="{36839C8E-F2C3-44C9-92EA-DFBD91724561}">
      <dgm:prSet phldrT="[Texto]"/>
      <dgm:spPr/>
      <dgm:t>
        <a:bodyPr/>
        <a:lstStyle/>
        <a:p>
          <a:r>
            <a:rPr lang="es-ES" dirty="0" smtClean="0"/>
            <a:t>La prohibición</a:t>
          </a:r>
          <a:endParaRPr lang="es-ES" dirty="0"/>
        </a:p>
      </dgm:t>
    </dgm:pt>
    <dgm:pt modelId="{930D1AE9-C912-4678-8D68-A5E526CC96CA}" type="parTrans" cxnId="{66BA7350-5A98-4B21-AC09-F7CF236B6DC0}">
      <dgm:prSet/>
      <dgm:spPr/>
      <dgm:t>
        <a:bodyPr/>
        <a:lstStyle/>
        <a:p>
          <a:endParaRPr lang="es-ES"/>
        </a:p>
      </dgm:t>
    </dgm:pt>
    <dgm:pt modelId="{66A68B62-CFED-4661-87D7-D201D76B31CC}" type="sibTrans" cxnId="{66BA7350-5A98-4B21-AC09-F7CF236B6DC0}">
      <dgm:prSet/>
      <dgm:spPr/>
      <dgm:t>
        <a:bodyPr/>
        <a:lstStyle/>
        <a:p>
          <a:endParaRPr lang="es-ES"/>
        </a:p>
      </dgm:t>
    </dgm:pt>
    <dgm:pt modelId="{E6A8F309-63D4-41A0-8181-AF3689BD5BCC}">
      <dgm:prSet phldrT="[Texto]"/>
      <dgm:spPr/>
      <dgm:t>
        <a:bodyPr/>
        <a:lstStyle/>
        <a:p>
          <a:r>
            <a:rPr lang="es-ES" dirty="0" smtClean="0"/>
            <a:t>La enseñanza</a:t>
          </a:r>
          <a:endParaRPr lang="es-ES" dirty="0"/>
        </a:p>
      </dgm:t>
    </dgm:pt>
    <dgm:pt modelId="{70EE263A-423B-4163-9409-584F44AD5FE6}" type="parTrans" cxnId="{28C105A0-DD89-4595-A8BF-D85E3B2EF531}">
      <dgm:prSet/>
      <dgm:spPr/>
      <dgm:t>
        <a:bodyPr/>
        <a:lstStyle/>
        <a:p>
          <a:endParaRPr lang="es-ES"/>
        </a:p>
      </dgm:t>
    </dgm:pt>
    <dgm:pt modelId="{960683B8-3966-452E-8340-88F460BE1F21}" type="sibTrans" cxnId="{28C105A0-DD89-4595-A8BF-D85E3B2EF531}">
      <dgm:prSet/>
      <dgm:spPr/>
      <dgm:t>
        <a:bodyPr/>
        <a:lstStyle/>
        <a:p>
          <a:endParaRPr lang="es-ES"/>
        </a:p>
      </dgm:t>
    </dgm:pt>
    <dgm:pt modelId="{92DD59CB-0F0F-4242-B493-3E26EE2A40C2}">
      <dgm:prSet/>
      <dgm:spPr/>
      <dgm:t>
        <a:bodyPr/>
        <a:lstStyle/>
        <a:p>
          <a:r>
            <a:rPr lang="es-ES" dirty="0" smtClean="0"/>
            <a:t>La inducción positiva </a:t>
          </a:r>
          <a:endParaRPr lang="es-ES" dirty="0"/>
        </a:p>
      </dgm:t>
    </dgm:pt>
    <dgm:pt modelId="{4EEE93B7-A0C5-4DC5-AEFC-5F65E95498A9}" type="parTrans" cxnId="{EC64683D-425E-49A2-9416-5BCAFD80B4C0}">
      <dgm:prSet/>
      <dgm:spPr/>
      <dgm:t>
        <a:bodyPr/>
        <a:lstStyle/>
        <a:p>
          <a:endParaRPr lang="es-ES"/>
        </a:p>
      </dgm:t>
    </dgm:pt>
    <dgm:pt modelId="{E1016AAE-DACC-4DEC-8D41-F232B5EB70EE}" type="sibTrans" cxnId="{EC64683D-425E-49A2-9416-5BCAFD80B4C0}">
      <dgm:prSet/>
      <dgm:spPr/>
      <dgm:t>
        <a:bodyPr/>
        <a:lstStyle/>
        <a:p>
          <a:endParaRPr lang="es-ES"/>
        </a:p>
      </dgm:t>
    </dgm:pt>
    <dgm:pt modelId="{8DC74A44-F8B3-4BA6-90B7-8D45C477D26E}">
      <dgm:prSet/>
      <dgm:spPr/>
      <dgm:t>
        <a:bodyPr/>
        <a:lstStyle/>
        <a:p>
          <a:r>
            <a:rPr lang="es-ES" dirty="0" smtClean="0"/>
            <a:t>La inducción negativa</a:t>
          </a:r>
          <a:endParaRPr lang="es-ES" dirty="0"/>
        </a:p>
      </dgm:t>
    </dgm:pt>
    <dgm:pt modelId="{31FE68C0-90D6-4860-B11D-52AF1ACD389C}" type="parTrans" cxnId="{E91FFA6F-CE8F-40F9-8933-CFC1671E6D94}">
      <dgm:prSet/>
      <dgm:spPr/>
      <dgm:t>
        <a:bodyPr/>
        <a:lstStyle/>
        <a:p>
          <a:endParaRPr lang="es-ES"/>
        </a:p>
      </dgm:t>
    </dgm:pt>
    <dgm:pt modelId="{63199F67-9DDA-44F9-A3A6-56383329E9C8}" type="sibTrans" cxnId="{E91FFA6F-CE8F-40F9-8933-CFC1671E6D94}">
      <dgm:prSet/>
      <dgm:spPr/>
      <dgm:t>
        <a:bodyPr/>
        <a:lstStyle/>
        <a:p>
          <a:endParaRPr lang="es-ES"/>
        </a:p>
      </dgm:t>
    </dgm:pt>
    <dgm:pt modelId="{1B3C09F2-EB16-4F5C-9AD4-D81A5AD61B14}">
      <dgm:prSet/>
      <dgm:spPr/>
      <dgm:t>
        <a:bodyPr/>
        <a:lstStyle/>
        <a:p>
          <a:r>
            <a:rPr lang="es-ES" dirty="0" smtClean="0"/>
            <a:t>La justicia</a:t>
          </a:r>
          <a:endParaRPr lang="es-ES" dirty="0"/>
        </a:p>
      </dgm:t>
    </dgm:pt>
    <dgm:pt modelId="{77EA8AB7-CC78-48DC-969B-A9C159A04151}" type="parTrans" cxnId="{C8DEBCF7-550B-4C86-AD95-E8F5182BE924}">
      <dgm:prSet/>
      <dgm:spPr/>
      <dgm:t>
        <a:bodyPr/>
        <a:lstStyle/>
        <a:p>
          <a:endParaRPr lang="es-ES"/>
        </a:p>
      </dgm:t>
    </dgm:pt>
    <dgm:pt modelId="{538126FD-49A2-44D9-A048-765103E676EB}" type="sibTrans" cxnId="{C8DEBCF7-550B-4C86-AD95-E8F5182BE924}">
      <dgm:prSet/>
      <dgm:spPr/>
      <dgm:t>
        <a:bodyPr/>
        <a:lstStyle/>
        <a:p>
          <a:endParaRPr lang="es-ES"/>
        </a:p>
      </dgm:t>
    </dgm:pt>
    <dgm:pt modelId="{1CF4FFF4-A7F5-4DBF-B527-D7477E29A6C8}">
      <dgm:prSet/>
      <dgm:spPr/>
      <dgm:t>
        <a:bodyPr/>
        <a:lstStyle/>
        <a:p>
          <a:r>
            <a:rPr lang="es-ES" dirty="0" smtClean="0"/>
            <a:t>La </a:t>
          </a:r>
          <a:r>
            <a:rPr lang="es-ES" dirty="0" err="1" smtClean="0"/>
            <a:t>coación</a:t>
          </a:r>
          <a:endParaRPr lang="es-ES" dirty="0"/>
        </a:p>
      </dgm:t>
    </dgm:pt>
    <dgm:pt modelId="{F2ABB577-1C7A-4288-BBF9-656A76147044}" type="parTrans" cxnId="{A31C8EC1-2714-4B21-9FD6-4031104EC7C5}">
      <dgm:prSet/>
      <dgm:spPr/>
      <dgm:t>
        <a:bodyPr/>
        <a:lstStyle/>
        <a:p>
          <a:endParaRPr lang="es-ES"/>
        </a:p>
      </dgm:t>
    </dgm:pt>
    <dgm:pt modelId="{8695BE93-B885-4227-B021-1E216075DED4}" type="sibTrans" cxnId="{A31C8EC1-2714-4B21-9FD6-4031104EC7C5}">
      <dgm:prSet/>
      <dgm:spPr/>
      <dgm:t>
        <a:bodyPr/>
        <a:lstStyle/>
        <a:p>
          <a:endParaRPr lang="es-ES"/>
        </a:p>
      </dgm:t>
    </dgm:pt>
    <dgm:pt modelId="{37ED313E-4A2F-4993-A4DF-B3722FC7AAAC}" type="pres">
      <dgm:prSet presAssocID="{F1ABBA84-7A6C-48FC-81B4-0D7E9AC6D425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es-ES"/>
        </a:p>
      </dgm:t>
    </dgm:pt>
    <dgm:pt modelId="{49305B35-4ACE-42AA-BDD8-EE0FEC45FE7E}" type="pres">
      <dgm:prSet presAssocID="{628FC0D9-4F9E-46A9-9734-5DE3E1AA3D29}" presName="hierRoot1" presStyleCnt="0">
        <dgm:presLayoutVars>
          <dgm:hierBranch val="init"/>
        </dgm:presLayoutVars>
      </dgm:prSet>
      <dgm:spPr/>
    </dgm:pt>
    <dgm:pt modelId="{9245E0EB-5497-46DA-A7AA-34AE62823A06}" type="pres">
      <dgm:prSet presAssocID="{628FC0D9-4F9E-46A9-9734-5DE3E1AA3D29}" presName="rootComposite1" presStyleCnt="0"/>
      <dgm:spPr/>
    </dgm:pt>
    <dgm:pt modelId="{FD60EBDA-E6EE-4897-9335-F5CC154CF36B}" type="pres">
      <dgm:prSet presAssocID="{628FC0D9-4F9E-46A9-9734-5DE3E1AA3D29}" presName="rootText1" presStyleLbl="node0" presStyleIdx="0" presStyleCnt="1" custScaleY="148242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E7C00AD6-38CC-4083-91B8-47FE454FF113}" type="pres">
      <dgm:prSet presAssocID="{628FC0D9-4F9E-46A9-9734-5DE3E1AA3D29}" presName="rootConnector1" presStyleLbl="node1" presStyleIdx="0" presStyleCnt="0"/>
      <dgm:spPr/>
      <dgm:t>
        <a:bodyPr/>
        <a:lstStyle/>
        <a:p>
          <a:endParaRPr lang="es-ES"/>
        </a:p>
      </dgm:t>
    </dgm:pt>
    <dgm:pt modelId="{23F9BA16-C610-4BF8-B425-9EB4DB6735C9}" type="pres">
      <dgm:prSet presAssocID="{628FC0D9-4F9E-46A9-9734-5DE3E1AA3D29}" presName="hierChild2" presStyleCnt="0"/>
      <dgm:spPr/>
    </dgm:pt>
    <dgm:pt modelId="{751189E4-6EA8-4BB3-A091-330315927992}" type="pres">
      <dgm:prSet presAssocID="{393FD93D-14B2-49EC-849B-C538A889EA6E}" presName="Name64" presStyleLbl="parChTrans1D2" presStyleIdx="0" presStyleCnt="8"/>
      <dgm:spPr/>
      <dgm:t>
        <a:bodyPr/>
        <a:lstStyle/>
        <a:p>
          <a:endParaRPr lang="es-ES"/>
        </a:p>
      </dgm:t>
    </dgm:pt>
    <dgm:pt modelId="{A48980DF-C0C2-46F1-8BAF-412668EF6505}" type="pres">
      <dgm:prSet presAssocID="{0677786E-3C58-4E78-9E93-1C4196FBD51F}" presName="hierRoot2" presStyleCnt="0">
        <dgm:presLayoutVars>
          <dgm:hierBranch val="init"/>
        </dgm:presLayoutVars>
      </dgm:prSet>
      <dgm:spPr/>
    </dgm:pt>
    <dgm:pt modelId="{FE7B6D89-2D82-4047-AA46-0FA49CA33396}" type="pres">
      <dgm:prSet presAssocID="{0677786E-3C58-4E78-9E93-1C4196FBD51F}" presName="rootComposite" presStyleCnt="0"/>
      <dgm:spPr/>
    </dgm:pt>
    <dgm:pt modelId="{72893673-8BF4-4109-90C0-B64952B696E7}" type="pres">
      <dgm:prSet presAssocID="{0677786E-3C58-4E78-9E93-1C4196FBD51F}" presName="rootText" presStyleLbl="node2" presStyleIdx="0" presStyleCnt="7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8C168A50-C32F-4640-BDB0-018863A39DE4}" type="pres">
      <dgm:prSet presAssocID="{0677786E-3C58-4E78-9E93-1C4196FBD51F}" presName="rootConnector" presStyleLbl="node2" presStyleIdx="0" presStyleCnt="7"/>
      <dgm:spPr/>
      <dgm:t>
        <a:bodyPr/>
        <a:lstStyle/>
        <a:p>
          <a:endParaRPr lang="es-ES"/>
        </a:p>
      </dgm:t>
    </dgm:pt>
    <dgm:pt modelId="{8D30A7DC-4903-4592-999A-C9844C56268F}" type="pres">
      <dgm:prSet presAssocID="{0677786E-3C58-4E78-9E93-1C4196FBD51F}" presName="hierChild4" presStyleCnt="0"/>
      <dgm:spPr/>
    </dgm:pt>
    <dgm:pt modelId="{49143D97-5CFB-45DA-8228-F72B62AE503D}" type="pres">
      <dgm:prSet presAssocID="{0677786E-3C58-4E78-9E93-1C4196FBD51F}" presName="hierChild5" presStyleCnt="0"/>
      <dgm:spPr/>
    </dgm:pt>
    <dgm:pt modelId="{0B8E8C0D-4DD4-4D2D-B7CA-E7CCD3F5723C}" type="pres">
      <dgm:prSet presAssocID="{930D1AE9-C912-4678-8D68-A5E526CC96CA}" presName="Name64" presStyleLbl="parChTrans1D2" presStyleIdx="1" presStyleCnt="8"/>
      <dgm:spPr/>
      <dgm:t>
        <a:bodyPr/>
        <a:lstStyle/>
        <a:p>
          <a:endParaRPr lang="es-ES"/>
        </a:p>
      </dgm:t>
    </dgm:pt>
    <dgm:pt modelId="{465D3174-121F-46A9-B49F-540F1194A8EF}" type="pres">
      <dgm:prSet presAssocID="{36839C8E-F2C3-44C9-92EA-DFBD91724561}" presName="hierRoot2" presStyleCnt="0">
        <dgm:presLayoutVars>
          <dgm:hierBranch val="init"/>
        </dgm:presLayoutVars>
      </dgm:prSet>
      <dgm:spPr/>
    </dgm:pt>
    <dgm:pt modelId="{E574C84B-62E9-4B67-995E-3D386DA229A7}" type="pres">
      <dgm:prSet presAssocID="{36839C8E-F2C3-44C9-92EA-DFBD91724561}" presName="rootComposite" presStyleCnt="0"/>
      <dgm:spPr/>
    </dgm:pt>
    <dgm:pt modelId="{344C240D-75B1-4EE8-9A68-9D8FE11ED9D2}" type="pres">
      <dgm:prSet presAssocID="{36839C8E-F2C3-44C9-92EA-DFBD91724561}" presName="rootText" presStyleLbl="node2" presStyleIdx="1" presStyleCnt="7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CA54E832-3A51-499F-B790-042B16F4187B}" type="pres">
      <dgm:prSet presAssocID="{36839C8E-F2C3-44C9-92EA-DFBD91724561}" presName="rootConnector" presStyleLbl="node2" presStyleIdx="1" presStyleCnt="7"/>
      <dgm:spPr/>
      <dgm:t>
        <a:bodyPr/>
        <a:lstStyle/>
        <a:p>
          <a:endParaRPr lang="es-ES"/>
        </a:p>
      </dgm:t>
    </dgm:pt>
    <dgm:pt modelId="{25BF1CD7-7223-43CA-8CA5-D76981C84254}" type="pres">
      <dgm:prSet presAssocID="{36839C8E-F2C3-44C9-92EA-DFBD91724561}" presName="hierChild4" presStyleCnt="0"/>
      <dgm:spPr/>
    </dgm:pt>
    <dgm:pt modelId="{A61244B9-24A1-4EBD-A686-8E0A47F46AC1}" type="pres">
      <dgm:prSet presAssocID="{36839C8E-F2C3-44C9-92EA-DFBD91724561}" presName="hierChild5" presStyleCnt="0"/>
      <dgm:spPr/>
    </dgm:pt>
    <dgm:pt modelId="{6D7378C5-DB81-4DA5-8D5E-E5DB90C20D14}" type="pres">
      <dgm:prSet presAssocID="{4EEE93B7-A0C5-4DC5-AEFC-5F65E95498A9}" presName="Name64" presStyleLbl="parChTrans1D2" presStyleIdx="2" presStyleCnt="8"/>
      <dgm:spPr/>
      <dgm:t>
        <a:bodyPr/>
        <a:lstStyle/>
        <a:p>
          <a:endParaRPr lang="es-ES"/>
        </a:p>
      </dgm:t>
    </dgm:pt>
    <dgm:pt modelId="{AF550DD8-CEF8-4A56-AB69-CFA99BC59A52}" type="pres">
      <dgm:prSet presAssocID="{92DD59CB-0F0F-4242-B493-3E26EE2A40C2}" presName="hierRoot2" presStyleCnt="0">
        <dgm:presLayoutVars>
          <dgm:hierBranch val="init"/>
        </dgm:presLayoutVars>
      </dgm:prSet>
      <dgm:spPr/>
    </dgm:pt>
    <dgm:pt modelId="{8ECC6EB2-1509-429C-A80D-63F10604E07A}" type="pres">
      <dgm:prSet presAssocID="{92DD59CB-0F0F-4242-B493-3E26EE2A40C2}" presName="rootComposite" presStyleCnt="0"/>
      <dgm:spPr/>
    </dgm:pt>
    <dgm:pt modelId="{C9037037-C440-4A87-BB2B-FB4B923A59E0}" type="pres">
      <dgm:prSet presAssocID="{92DD59CB-0F0F-4242-B493-3E26EE2A40C2}" presName="rootText" presStyleLbl="node2" presStyleIdx="2" presStyleCnt="7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59FDB126-FBF0-48D2-8672-329DA9AC3952}" type="pres">
      <dgm:prSet presAssocID="{92DD59CB-0F0F-4242-B493-3E26EE2A40C2}" presName="rootConnector" presStyleLbl="node2" presStyleIdx="2" presStyleCnt="7"/>
      <dgm:spPr/>
      <dgm:t>
        <a:bodyPr/>
        <a:lstStyle/>
        <a:p>
          <a:endParaRPr lang="es-ES"/>
        </a:p>
      </dgm:t>
    </dgm:pt>
    <dgm:pt modelId="{84ED9728-883F-43D0-81D6-2961E552BE33}" type="pres">
      <dgm:prSet presAssocID="{92DD59CB-0F0F-4242-B493-3E26EE2A40C2}" presName="hierChild4" presStyleCnt="0"/>
      <dgm:spPr/>
    </dgm:pt>
    <dgm:pt modelId="{E145DE51-7848-4330-BA76-2B60AB78C770}" type="pres">
      <dgm:prSet presAssocID="{92DD59CB-0F0F-4242-B493-3E26EE2A40C2}" presName="hierChild5" presStyleCnt="0"/>
      <dgm:spPr/>
    </dgm:pt>
    <dgm:pt modelId="{87B434D3-4EBA-4FFE-BA5A-5B27C8106F12}" type="pres">
      <dgm:prSet presAssocID="{31FE68C0-90D6-4860-B11D-52AF1ACD389C}" presName="Name64" presStyleLbl="parChTrans1D2" presStyleIdx="3" presStyleCnt="8"/>
      <dgm:spPr/>
      <dgm:t>
        <a:bodyPr/>
        <a:lstStyle/>
        <a:p>
          <a:endParaRPr lang="es-ES"/>
        </a:p>
      </dgm:t>
    </dgm:pt>
    <dgm:pt modelId="{52E49141-2436-4F21-B50F-448C4FA263A8}" type="pres">
      <dgm:prSet presAssocID="{8DC74A44-F8B3-4BA6-90B7-8D45C477D26E}" presName="hierRoot2" presStyleCnt="0">
        <dgm:presLayoutVars>
          <dgm:hierBranch val="init"/>
        </dgm:presLayoutVars>
      </dgm:prSet>
      <dgm:spPr/>
    </dgm:pt>
    <dgm:pt modelId="{E5661A87-E5B3-4A7A-8592-972519BD877A}" type="pres">
      <dgm:prSet presAssocID="{8DC74A44-F8B3-4BA6-90B7-8D45C477D26E}" presName="rootComposite" presStyleCnt="0"/>
      <dgm:spPr/>
    </dgm:pt>
    <dgm:pt modelId="{1032BF40-1B52-4343-BD3D-521C776C201C}" type="pres">
      <dgm:prSet presAssocID="{8DC74A44-F8B3-4BA6-90B7-8D45C477D26E}" presName="rootText" presStyleLbl="node2" presStyleIdx="3" presStyleCnt="7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F1F8FFED-1966-4452-A5FC-CB2ECFCB450B}" type="pres">
      <dgm:prSet presAssocID="{8DC74A44-F8B3-4BA6-90B7-8D45C477D26E}" presName="rootConnector" presStyleLbl="node2" presStyleIdx="3" presStyleCnt="7"/>
      <dgm:spPr/>
      <dgm:t>
        <a:bodyPr/>
        <a:lstStyle/>
        <a:p>
          <a:endParaRPr lang="es-ES"/>
        </a:p>
      </dgm:t>
    </dgm:pt>
    <dgm:pt modelId="{908CB88D-DE87-4D75-8685-317B46EF93C1}" type="pres">
      <dgm:prSet presAssocID="{8DC74A44-F8B3-4BA6-90B7-8D45C477D26E}" presName="hierChild4" presStyleCnt="0"/>
      <dgm:spPr/>
    </dgm:pt>
    <dgm:pt modelId="{12595EEF-DE16-42B2-BB64-89D6C68977B8}" type="pres">
      <dgm:prSet presAssocID="{8DC74A44-F8B3-4BA6-90B7-8D45C477D26E}" presName="hierChild5" presStyleCnt="0"/>
      <dgm:spPr/>
    </dgm:pt>
    <dgm:pt modelId="{EB119452-3719-47BE-A971-BF572092C09A}" type="pres">
      <dgm:prSet presAssocID="{70EE263A-423B-4163-9409-584F44AD5FE6}" presName="Name64" presStyleLbl="parChTrans1D2" presStyleIdx="4" presStyleCnt="8"/>
      <dgm:spPr/>
      <dgm:t>
        <a:bodyPr/>
        <a:lstStyle/>
        <a:p>
          <a:endParaRPr lang="es-ES"/>
        </a:p>
      </dgm:t>
    </dgm:pt>
    <dgm:pt modelId="{9C863C78-3DB0-4EB6-9F81-9BC3F016B46D}" type="pres">
      <dgm:prSet presAssocID="{E6A8F309-63D4-41A0-8181-AF3689BD5BCC}" presName="hierRoot2" presStyleCnt="0">
        <dgm:presLayoutVars>
          <dgm:hierBranch val="init"/>
        </dgm:presLayoutVars>
      </dgm:prSet>
      <dgm:spPr/>
    </dgm:pt>
    <dgm:pt modelId="{8D4091BF-8609-49C4-957A-D3E95CFF81FC}" type="pres">
      <dgm:prSet presAssocID="{E6A8F309-63D4-41A0-8181-AF3689BD5BCC}" presName="rootComposite" presStyleCnt="0"/>
      <dgm:spPr/>
    </dgm:pt>
    <dgm:pt modelId="{60057950-C16F-4C0C-BE85-509AB3783FA1}" type="pres">
      <dgm:prSet presAssocID="{E6A8F309-63D4-41A0-8181-AF3689BD5BCC}" presName="rootText" presStyleLbl="node2" presStyleIdx="4" presStyleCnt="7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E33FB3F4-83CA-46C8-8778-B96B1CAB756B}" type="pres">
      <dgm:prSet presAssocID="{E6A8F309-63D4-41A0-8181-AF3689BD5BCC}" presName="rootConnector" presStyleLbl="node2" presStyleIdx="4" presStyleCnt="7"/>
      <dgm:spPr/>
      <dgm:t>
        <a:bodyPr/>
        <a:lstStyle/>
        <a:p>
          <a:endParaRPr lang="es-ES"/>
        </a:p>
      </dgm:t>
    </dgm:pt>
    <dgm:pt modelId="{A27482C0-9D8D-459E-AFAA-9D50AAE12A19}" type="pres">
      <dgm:prSet presAssocID="{E6A8F309-63D4-41A0-8181-AF3689BD5BCC}" presName="hierChild4" presStyleCnt="0"/>
      <dgm:spPr/>
    </dgm:pt>
    <dgm:pt modelId="{4AF1815F-57B8-43A4-89F6-FB67E3175542}" type="pres">
      <dgm:prSet presAssocID="{E6A8F309-63D4-41A0-8181-AF3689BD5BCC}" presName="hierChild5" presStyleCnt="0"/>
      <dgm:spPr/>
    </dgm:pt>
    <dgm:pt modelId="{BCAEE3E1-71CB-42EE-B897-7AC9598E0271}" type="pres">
      <dgm:prSet presAssocID="{77EA8AB7-CC78-48DC-969B-A9C159A04151}" presName="Name64" presStyleLbl="parChTrans1D2" presStyleIdx="5" presStyleCnt="8"/>
      <dgm:spPr/>
      <dgm:t>
        <a:bodyPr/>
        <a:lstStyle/>
        <a:p>
          <a:endParaRPr lang="es-ES"/>
        </a:p>
      </dgm:t>
    </dgm:pt>
    <dgm:pt modelId="{B57BEABC-F2F6-42C0-BFD5-8BAC8C03CDF7}" type="pres">
      <dgm:prSet presAssocID="{1B3C09F2-EB16-4F5C-9AD4-D81A5AD61B14}" presName="hierRoot2" presStyleCnt="0">
        <dgm:presLayoutVars>
          <dgm:hierBranch val="init"/>
        </dgm:presLayoutVars>
      </dgm:prSet>
      <dgm:spPr/>
    </dgm:pt>
    <dgm:pt modelId="{FD310DD3-519A-452D-A4BA-FDE835A24691}" type="pres">
      <dgm:prSet presAssocID="{1B3C09F2-EB16-4F5C-9AD4-D81A5AD61B14}" presName="rootComposite" presStyleCnt="0"/>
      <dgm:spPr/>
    </dgm:pt>
    <dgm:pt modelId="{6B2F7DE8-A8B6-4156-BF92-56AAADDD9E90}" type="pres">
      <dgm:prSet presAssocID="{1B3C09F2-EB16-4F5C-9AD4-D81A5AD61B14}" presName="rootText" presStyleLbl="node2" presStyleIdx="5" presStyleCnt="7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CE49D635-8D9D-423A-83D3-362E94A02AD5}" type="pres">
      <dgm:prSet presAssocID="{1B3C09F2-EB16-4F5C-9AD4-D81A5AD61B14}" presName="rootConnector" presStyleLbl="node2" presStyleIdx="5" presStyleCnt="7"/>
      <dgm:spPr/>
      <dgm:t>
        <a:bodyPr/>
        <a:lstStyle/>
        <a:p>
          <a:endParaRPr lang="es-ES"/>
        </a:p>
      </dgm:t>
    </dgm:pt>
    <dgm:pt modelId="{8788406A-4642-44EE-9410-8E1808E8F84E}" type="pres">
      <dgm:prSet presAssocID="{1B3C09F2-EB16-4F5C-9AD4-D81A5AD61B14}" presName="hierChild4" presStyleCnt="0"/>
      <dgm:spPr/>
    </dgm:pt>
    <dgm:pt modelId="{69A9A630-287C-4D03-AA8D-753DC4B0F686}" type="pres">
      <dgm:prSet presAssocID="{1B3C09F2-EB16-4F5C-9AD4-D81A5AD61B14}" presName="hierChild5" presStyleCnt="0"/>
      <dgm:spPr/>
    </dgm:pt>
    <dgm:pt modelId="{A2D4E18F-4326-41BE-A8BB-D2EE98B40776}" type="pres">
      <dgm:prSet presAssocID="{F2ABB577-1C7A-4288-BBF9-656A76147044}" presName="Name64" presStyleLbl="parChTrans1D2" presStyleIdx="6" presStyleCnt="8"/>
      <dgm:spPr/>
      <dgm:t>
        <a:bodyPr/>
        <a:lstStyle/>
        <a:p>
          <a:endParaRPr lang="es-ES"/>
        </a:p>
      </dgm:t>
    </dgm:pt>
    <dgm:pt modelId="{AECA3A0F-52B2-4CEC-94D0-1C5399C5CCDF}" type="pres">
      <dgm:prSet presAssocID="{1CF4FFF4-A7F5-4DBF-B527-D7477E29A6C8}" presName="hierRoot2" presStyleCnt="0">
        <dgm:presLayoutVars>
          <dgm:hierBranch val="init"/>
        </dgm:presLayoutVars>
      </dgm:prSet>
      <dgm:spPr/>
    </dgm:pt>
    <dgm:pt modelId="{7A28F413-1652-443A-B92A-DFE31D0439E2}" type="pres">
      <dgm:prSet presAssocID="{1CF4FFF4-A7F5-4DBF-B527-D7477E29A6C8}" presName="rootComposite" presStyleCnt="0"/>
      <dgm:spPr/>
    </dgm:pt>
    <dgm:pt modelId="{416D4BE8-2AF2-4E48-9B23-25F84C71996D}" type="pres">
      <dgm:prSet presAssocID="{1CF4FFF4-A7F5-4DBF-B527-D7477E29A6C8}" presName="rootText" presStyleLbl="node2" presStyleIdx="6" presStyleCnt="7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159870C2-58EB-4142-B585-6B9FD194355F}" type="pres">
      <dgm:prSet presAssocID="{1CF4FFF4-A7F5-4DBF-B527-D7477E29A6C8}" presName="rootConnector" presStyleLbl="node2" presStyleIdx="6" presStyleCnt="7"/>
      <dgm:spPr/>
      <dgm:t>
        <a:bodyPr/>
        <a:lstStyle/>
        <a:p>
          <a:endParaRPr lang="es-ES"/>
        </a:p>
      </dgm:t>
    </dgm:pt>
    <dgm:pt modelId="{7BB24E3C-C321-424E-9F61-F799A77B9B99}" type="pres">
      <dgm:prSet presAssocID="{1CF4FFF4-A7F5-4DBF-B527-D7477E29A6C8}" presName="hierChild4" presStyleCnt="0"/>
      <dgm:spPr/>
    </dgm:pt>
    <dgm:pt modelId="{912BEFB5-FFCE-4947-9E3F-2EC9D53A8C5D}" type="pres">
      <dgm:prSet presAssocID="{1CF4FFF4-A7F5-4DBF-B527-D7477E29A6C8}" presName="hierChild5" presStyleCnt="0"/>
      <dgm:spPr/>
    </dgm:pt>
    <dgm:pt modelId="{34E1E638-B46E-4A62-8C5A-E337472A13AD}" type="pres">
      <dgm:prSet presAssocID="{628FC0D9-4F9E-46A9-9734-5DE3E1AA3D29}" presName="hierChild3" presStyleCnt="0"/>
      <dgm:spPr/>
    </dgm:pt>
    <dgm:pt modelId="{F6772E0F-D5C4-4FE9-A8C9-07CAAD45DC0A}" type="pres">
      <dgm:prSet presAssocID="{9128B704-5C2E-477A-AD3B-DBAFE1DD5944}" presName="Name115" presStyleLbl="parChTrans1D2" presStyleIdx="7" presStyleCnt="8"/>
      <dgm:spPr/>
      <dgm:t>
        <a:bodyPr/>
        <a:lstStyle/>
        <a:p>
          <a:endParaRPr lang="es-ES"/>
        </a:p>
      </dgm:t>
    </dgm:pt>
    <dgm:pt modelId="{43D3A2D4-0BEB-40C1-B037-C5F18A6C9FF3}" type="pres">
      <dgm:prSet presAssocID="{F81B981C-BC9A-45C0-95BF-5EE4DB9D5C3B}" presName="hierRoot3" presStyleCnt="0">
        <dgm:presLayoutVars>
          <dgm:hierBranch val="init"/>
        </dgm:presLayoutVars>
      </dgm:prSet>
      <dgm:spPr/>
    </dgm:pt>
    <dgm:pt modelId="{012BD310-0B27-4E37-A77D-1FF49614EC29}" type="pres">
      <dgm:prSet presAssocID="{F81B981C-BC9A-45C0-95BF-5EE4DB9D5C3B}" presName="rootComposite3" presStyleCnt="0"/>
      <dgm:spPr/>
    </dgm:pt>
    <dgm:pt modelId="{2AA21227-1248-4D89-86B2-217A9B71AA1A}" type="pres">
      <dgm:prSet presAssocID="{F81B981C-BC9A-45C0-95BF-5EE4DB9D5C3B}" presName="rootText3" presStyleLbl="asst1" presStyleIdx="0" presStyleCnt="1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052088A5-7BBD-4735-AB03-3B35C2BA4BE0}" type="pres">
      <dgm:prSet presAssocID="{F81B981C-BC9A-45C0-95BF-5EE4DB9D5C3B}" presName="rootConnector3" presStyleLbl="asst1" presStyleIdx="0" presStyleCnt="1"/>
      <dgm:spPr/>
      <dgm:t>
        <a:bodyPr/>
        <a:lstStyle/>
        <a:p>
          <a:endParaRPr lang="es-ES"/>
        </a:p>
      </dgm:t>
    </dgm:pt>
    <dgm:pt modelId="{18678F2C-EC05-4576-8D9D-60AD2B98C50F}" type="pres">
      <dgm:prSet presAssocID="{F81B981C-BC9A-45C0-95BF-5EE4DB9D5C3B}" presName="hierChild6" presStyleCnt="0"/>
      <dgm:spPr/>
    </dgm:pt>
    <dgm:pt modelId="{766DDA62-9D9D-412A-A534-16D0801F99EB}" type="pres">
      <dgm:prSet presAssocID="{F81B981C-BC9A-45C0-95BF-5EE4DB9D5C3B}" presName="hierChild7" presStyleCnt="0"/>
      <dgm:spPr/>
    </dgm:pt>
  </dgm:ptLst>
  <dgm:cxnLst>
    <dgm:cxn modelId="{E91FFA6F-CE8F-40F9-8933-CFC1671E6D94}" srcId="{628FC0D9-4F9E-46A9-9734-5DE3E1AA3D29}" destId="{8DC74A44-F8B3-4BA6-90B7-8D45C477D26E}" srcOrd="4" destOrd="0" parTransId="{31FE68C0-90D6-4860-B11D-52AF1ACD389C}" sibTransId="{63199F67-9DDA-44F9-A3A6-56383329E9C8}"/>
    <dgm:cxn modelId="{27CB1BC9-DBCF-45F6-AA1E-88BDFEC7B230}" srcId="{628FC0D9-4F9E-46A9-9734-5DE3E1AA3D29}" destId="{0677786E-3C58-4E78-9E93-1C4196FBD51F}" srcOrd="1" destOrd="0" parTransId="{393FD93D-14B2-49EC-849B-C538A889EA6E}" sibTransId="{0716B742-748E-4749-A483-0D4D6A0188BC}"/>
    <dgm:cxn modelId="{A88FCBD0-42D2-4F8F-9C48-5CA15F913EDC}" type="presOf" srcId="{0677786E-3C58-4E78-9E93-1C4196FBD51F}" destId="{8C168A50-C32F-4640-BDB0-018863A39DE4}" srcOrd="1" destOrd="0" presId="urn:microsoft.com/office/officeart/2009/3/layout/HorizontalOrganizationChart"/>
    <dgm:cxn modelId="{A31C8EC1-2714-4B21-9FD6-4031104EC7C5}" srcId="{628FC0D9-4F9E-46A9-9734-5DE3E1AA3D29}" destId="{1CF4FFF4-A7F5-4DBF-B527-D7477E29A6C8}" srcOrd="7" destOrd="0" parTransId="{F2ABB577-1C7A-4288-BBF9-656A76147044}" sibTransId="{8695BE93-B885-4227-B021-1E216075DED4}"/>
    <dgm:cxn modelId="{9456D210-0A35-47F4-BF7D-A8ECEEFD85C6}" srcId="{F1ABBA84-7A6C-48FC-81B4-0D7E9AC6D425}" destId="{628FC0D9-4F9E-46A9-9734-5DE3E1AA3D29}" srcOrd="0" destOrd="0" parTransId="{7BCFF993-721C-428F-8BF9-03404A4ECF99}" sibTransId="{998A9852-E244-4C2B-BE21-062759E3336C}"/>
    <dgm:cxn modelId="{3160C310-8925-4500-8F86-583B9215368A}" type="presOf" srcId="{930D1AE9-C912-4678-8D68-A5E526CC96CA}" destId="{0B8E8C0D-4DD4-4D2D-B7CA-E7CCD3F5723C}" srcOrd="0" destOrd="0" presId="urn:microsoft.com/office/officeart/2009/3/layout/HorizontalOrganizationChart"/>
    <dgm:cxn modelId="{34D782FD-F030-4737-ABA4-A59D33712869}" type="presOf" srcId="{70EE263A-423B-4163-9409-584F44AD5FE6}" destId="{EB119452-3719-47BE-A971-BF572092C09A}" srcOrd="0" destOrd="0" presId="urn:microsoft.com/office/officeart/2009/3/layout/HorizontalOrganizationChart"/>
    <dgm:cxn modelId="{EC64683D-425E-49A2-9416-5BCAFD80B4C0}" srcId="{628FC0D9-4F9E-46A9-9734-5DE3E1AA3D29}" destId="{92DD59CB-0F0F-4242-B493-3E26EE2A40C2}" srcOrd="3" destOrd="0" parTransId="{4EEE93B7-A0C5-4DC5-AEFC-5F65E95498A9}" sibTransId="{E1016AAE-DACC-4DEC-8D41-F232B5EB70EE}"/>
    <dgm:cxn modelId="{40B36DA8-51E4-4EA7-AA72-40F9F9E20D1A}" type="presOf" srcId="{36839C8E-F2C3-44C9-92EA-DFBD91724561}" destId="{CA54E832-3A51-499F-B790-042B16F4187B}" srcOrd="1" destOrd="0" presId="urn:microsoft.com/office/officeart/2009/3/layout/HorizontalOrganizationChart"/>
    <dgm:cxn modelId="{8A928B77-0322-4AA4-8756-450040DD4D85}" type="presOf" srcId="{9128B704-5C2E-477A-AD3B-DBAFE1DD5944}" destId="{F6772E0F-D5C4-4FE9-A8C9-07CAAD45DC0A}" srcOrd="0" destOrd="0" presId="urn:microsoft.com/office/officeart/2009/3/layout/HorizontalOrganizationChart"/>
    <dgm:cxn modelId="{F9DD5D45-B431-4C57-AE20-63B5EEB7EDFB}" type="presOf" srcId="{92DD59CB-0F0F-4242-B493-3E26EE2A40C2}" destId="{59FDB126-FBF0-48D2-8672-329DA9AC3952}" srcOrd="1" destOrd="0" presId="urn:microsoft.com/office/officeart/2009/3/layout/HorizontalOrganizationChart"/>
    <dgm:cxn modelId="{2E07C2D2-EA43-4DDB-84EE-64A833F16B0A}" type="presOf" srcId="{0677786E-3C58-4E78-9E93-1C4196FBD51F}" destId="{72893673-8BF4-4109-90C0-B64952B696E7}" srcOrd="0" destOrd="0" presId="urn:microsoft.com/office/officeart/2009/3/layout/HorizontalOrganizationChart"/>
    <dgm:cxn modelId="{80F2EDCE-B705-43E9-BE37-F91048FC25B9}" type="presOf" srcId="{31FE68C0-90D6-4860-B11D-52AF1ACD389C}" destId="{87B434D3-4EBA-4FFE-BA5A-5B27C8106F12}" srcOrd="0" destOrd="0" presId="urn:microsoft.com/office/officeart/2009/3/layout/HorizontalOrganizationChart"/>
    <dgm:cxn modelId="{AC04DDDE-7F06-4AFF-B285-53227772DB9A}" type="presOf" srcId="{1B3C09F2-EB16-4F5C-9AD4-D81A5AD61B14}" destId="{CE49D635-8D9D-423A-83D3-362E94A02AD5}" srcOrd="1" destOrd="0" presId="urn:microsoft.com/office/officeart/2009/3/layout/HorizontalOrganizationChart"/>
    <dgm:cxn modelId="{678F2BD0-FFD8-46E2-A061-4D3B61EC69CD}" type="presOf" srcId="{36839C8E-F2C3-44C9-92EA-DFBD91724561}" destId="{344C240D-75B1-4EE8-9A68-9D8FE11ED9D2}" srcOrd="0" destOrd="0" presId="urn:microsoft.com/office/officeart/2009/3/layout/HorizontalOrganizationChart"/>
    <dgm:cxn modelId="{8F58309B-783E-4D82-A9F8-750A83048AC0}" type="presOf" srcId="{F2ABB577-1C7A-4288-BBF9-656A76147044}" destId="{A2D4E18F-4326-41BE-A8BB-D2EE98B40776}" srcOrd="0" destOrd="0" presId="urn:microsoft.com/office/officeart/2009/3/layout/HorizontalOrganizationChart"/>
    <dgm:cxn modelId="{A058AE75-56CD-45CA-8E8C-4989A86944F3}" type="presOf" srcId="{92DD59CB-0F0F-4242-B493-3E26EE2A40C2}" destId="{C9037037-C440-4A87-BB2B-FB4B923A59E0}" srcOrd="0" destOrd="0" presId="urn:microsoft.com/office/officeart/2009/3/layout/HorizontalOrganizationChart"/>
    <dgm:cxn modelId="{C8DEBCF7-550B-4C86-AD95-E8F5182BE924}" srcId="{628FC0D9-4F9E-46A9-9734-5DE3E1AA3D29}" destId="{1B3C09F2-EB16-4F5C-9AD4-D81A5AD61B14}" srcOrd="6" destOrd="0" parTransId="{77EA8AB7-CC78-48DC-969B-A9C159A04151}" sibTransId="{538126FD-49A2-44D9-A048-765103E676EB}"/>
    <dgm:cxn modelId="{AB583301-DB00-4AA3-B777-E53C817D50FF}" type="presOf" srcId="{E6A8F309-63D4-41A0-8181-AF3689BD5BCC}" destId="{E33FB3F4-83CA-46C8-8778-B96B1CAB756B}" srcOrd="1" destOrd="0" presId="urn:microsoft.com/office/officeart/2009/3/layout/HorizontalOrganizationChart"/>
    <dgm:cxn modelId="{9D58A2D1-C20E-4E5F-9489-2600825FA30A}" type="presOf" srcId="{8DC74A44-F8B3-4BA6-90B7-8D45C477D26E}" destId="{F1F8FFED-1966-4452-A5FC-CB2ECFCB450B}" srcOrd="1" destOrd="0" presId="urn:microsoft.com/office/officeart/2009/3/layout/HorizontalOrganizationChart"/>
    <dgm:cxn modelId="{71BCAFC6-91EF-40C4-BDA3-AA4A3C67F473}" type="presOf" srcId="{628FC0D9-4F9E-46A9-9734-5DE3E1AA3D29}" destId="{E7C00AD6-38CC-4083-91B8-47FE454FF113}" srcOrd="1" destOrd="0" presId="urn:microsoft.com/office/officeart/2009/3/layout/HorizontalOrganizationChart"/>
    <dgm:cxn modelId="{119518D1-34F2-48C5-A9E0-3B3B075F33EE}" type="presOf" srcId="{1CF4FFF4-A7F5-4DBF-B527-D7477E29A6C8}" destId="{159870C2-58EB-4142-B585-6B9FD194355F}" srcOrd="1" destOrd="0" presId="urn:microsoft.com/office/officeart/2009/3/layout/HorizontalOrganizationChart"/>
    <dgm:cxn modelId="{67E3AF72-DE97-40F2-AB94-7B441E1170A3}" type="presOf" srcId="{393FD93D-14B2-49EC-849B-C538A889EA6E}" destId="{751189E4-6EA8-4BB3-A091-330315927992}" srcOrd="0" destOrd="0" presId="urn:microsoft.com/office/officeart/2009/3/layout/HorizontalOrganizationChart"/>
    <dgm:cxn modelId="{A913816D-3ABE-4804-AFCA-A4E465C15B94}" type="presOf" srcId="{E6A8F309-63D4-41A0-8181-AF3689BD5BCC}" destId="{60057950-C16F-4C0C-BE85-509AB3783FA1}" srcOrd="0" destOrd="0" presId="urn:microsoft.com/office/officeart/2009/3/layout/HorizontalOrganizationChart"/>
    <dgm:cxn modelId="{28C105A0-DD89-4595-A8BF-D85E3B2EF531}" srcId="{628FC0D9-4F9E-46A9-9734-5DE3E1AA3D29}" destId="{E6A8F309-63D4-41A0-8181-AF3689BD5BCC}" srcOrd="5" destOrd="0" parTransId="{70EE263A-423B-4163-9409-584F44AD5FE6}" sibTransId="{960683B8-3966-452E-8340-88F460BE1F21}"/>
    <dgm:cxn modelId="{A835DA7E-A853-4CCC-B2A2-FFD23B26777B}" type="presOf" srcId="{4EEE93B7-A0C5-4DC5-AEFC-5F65E95498A9}" destId="{6D7378C5-DB81-4DA5-8D5E-E5DB90C20D14}" srcOrd="0" destOrd="0" presId="urn:microsoft.com/office/officeart/2009/3/layout/HorizontalOrganizationChart"/>
    <dgm:cxn modelId="{7BC54772-86FF-491B-B416-22CFEDC9AD0D}" type="presOf" srcId="{1B3C09F2-EB16-4F5C-9AD4-D81A5AD61B14}" destId="{6B2F7DE8-A8B6-4156-BF92-56AAADDD9E90}" srcOrd="0" destOrd="0" presId="urn:microsoft.com/office/officeart/2009/3/layout/HorizontalOrganizationChart"/>
    <dgm:cxn modelId="{832FC597-57A3-4BB5-8776-ACF05FC8A4D6}" type="presOf" srcId="{F81B981C-BC9A-45C0-95BF-5EE4DB9D5C3B}" destId="{052088A5-7BBD-4735-AB03-3B35C2BA4BE0}" srcOrd="1" destOrd="0" presId="urn:microsoft.com/office/officeart/2009/3/layout/HorizontalOrganizationChart"/>
    <dgm:cxn modelId="{66BA7350-5A98-4B21-AC09-F7CF236B6DC0}" srcId="{628FC0D9-4F9E-46A9-9734-5DE3E1AA3D29}" destId="{36839C8E-F2C3-44C9-92EA-DFBD91724561}" srcOrd="2" destOrd="0" parTransId="{930D1AE9-C912-4678-8D68-A5E526CC96CA}" sibTransId="{66A68B62-CFED-4661-87D7-D201D76B31CC}"/>
    <dgm:cxn modelId="{97E7638D-411D-412A-B736-07A64D0921C7}" type="presOf" srcId="{F81B981C-BC9A-45C0-95BF-5EE4DB9D5C3B}" destId="{2AA21227-1248-4D89-86B2-217A9B71AA1A}" srcOrd="0" destOrd="0" presId="urn:microsoft.com/office/officeart/2009/3/layout/HorizontalOrganizationChart"/>
    <dgm:cxn modelId="{85A12215-554F-4454-A497-C547118DA426}" type="presOf" srcId="{628FC0D9-4F9E-46A9-9734-5DE3E1AA3D29}" destId="{FD60EBDA-E6EE-4897-9335-F5CC154CF36B}" srcOrd="0" destOrd="0" presId="urn:microsoft.com/office/officeart/2009/3/layout/HorizontalOrganizationChart"/>
    <dgm:cxn modelId="{A50755BA-9EAC-4409-A021-2CC36F493114}" type="presOf" srcId="{1CF4FFF4-A7F5-4DBF-B527-D7477E29A6C8}" destId="{416D4BE8-2AF2-4E48-9B23-25F84C71996D}" srcOrd="0" destOrd="0" presId="urn:microsoft.com/office/officeart/2009/3/layout/HorizontalOrganizationChart"/>
    <dgm:cxn modelId="{CC7F5FE1-06BD-43E0-A01F-549FDCAD3521}" srcId="{628FC0D9-4F9E-46A9-9734-5DE3E1AA3D29}" destId="{F81B981C-BC9A-45C0-95BF-5EE4DB9D5C3B}" srcOrd="0" destOrd="0" parTransId="{9128B704-5C2E-477A-AD3B-DBAFE1DD5944}" sibTransId="{C51E7D3E-45F6-4BBA-B6E0-43E4A2F05235}"/>
    <dgm:cxn modelId="{19D54959-1D47-46CB-B103-007923E2BAE0}" type="presOf" srcId="{F1ABBA84-7A6C-48FC-81B4-0D7E9AC6D425}" destId="{37ED313E-4A2F-4993-A4DF-B3722FC7AAAC}" srcOrd="0" destOrd="0" presId="urn:microsoft.com/office/officeart/2009/3/layout/HorizontalOrganizationChart"/>
    <dgm:cxn modelId="{15BB2C68-CD1C-4BFB-9875-670876B1CE3E}" type="presOf" srcId="{8DC74A44-F8B3-4BA6-90B7-8D45C477D26E}" destId="{1032BF40-1B52-4343-BD3D-521C776C201C}" srcOrd="0" destOrd="0" presId="urn:microsoft.com/office/officeart/2009/3/layout/HorizontalOrganizationChart"/>
    <dgm:cxn modelId="{E49BC4EB-6831-4DD4-9C98-0F134C695D8D}" type="presOf" srcId="{77EA8AB7-CC78-48DC-969B-A9C159A04151}" destId="{BCAEE3E1-71CB-42EE-B897-7AC9598E0271}" srcOrd="0" destOrd="0" presId="urn:microsoft.com/office/officeart/2009/3/layout/HorizontalOrganizationChart"/>
    <dgm:cxn modelId="{5E3225C5-262D-4D18-B799-B2D91831E6E7}" type="presParOf" srcId="{37ED313E-4A2F-4993-A4DF-B3722FC7AAAC}" destId="{49305B35-4ACE-42AA-BDD8-EE0FEC45FE7E}" srcOrd="0" destOrd="0" presId="urn:microsoft.com/office/officeart/2009/3/layout/HorizontalOrganizationChart"/>
    <dgm:cxn modelId="{7AB84717-A1D6-4D07-A159-5C985FB27E35}" type="presParOf" srcId="{49305B35-4ACE-42AA-BDD8-EE0FEC45FE7E}" destId="{9245E0EB-5497-46DA-A7AA-34AE62823A06}" srcOrd="0" destOrd="0" presId="urn:microsoft.com/office/officeart/2009/3/layout/HorizontalOrganizationChart"/>
    <dgm:cxn modelId="{57C226EE-030A-4884-8780-D953F39E21FC}" type="presParOf" srcId="{9245E0EB-5497-46DA-A7AA-34AE62823A06}" destId="{FD60EBDA-E6EE-4897-9335-F5CC154CF36B}" srcOrd="0" destOrd="0" presId="urn:microsoft.com/office/officeart/2009/3/layout/HorizontalOrganizationChart"/>
    <dgm:cxn modelId="{B057D25F-3F2F-4281-A3A0-885E4FEEEDB4}" type="presParOf" srcId="{9245E0EB-5497-46DA-A7AA-34AE62823A06}" destId="{E7C00AD6-38CC-4083-91B8-47FE454FF113}" srcOrd="1" destOrd="0" presId="urn:microsoft.com/office/officeart/2009/3/layout/HorizontalOrganizationChart"/>
    <dgm:cxn modelId="{1240058A-12B0-4D64-8A9D-EAEC81228B83}" type="presParOf" srcId="{49305B35-4ACE-42AA-BDD8-EE0FEC45FE7E}" destId="{23F9BA16-C610-4BF8-B425-9EB4DB6735C9}" srcOrd="1" destOrd="0" presId="urn:microsoft.com/office/officeart/2009/3/layout/HorizontalOrganizationChart"/>
    <dgm:cxn modelId="{4617E68B-909A-4CCA-9A45-6B334C3EB323}" type="presParOf" srcId="{23F9BA16-C610-4BF8-B425-9EB4DB6735C9}" destId="{751189E4-6EA8-4BB3-A091-330315927992}" srcOrd="0" destOrd="0" presId="urn:microsoft.com/office/officeart/2009/3/layout/HorizontalOrganizationChart"/>
    <dgm:cxn modelId="{9B89FF01-BDA4-433C-96DF-9059B17BA438}" type="presParOf" srcId="{23F9BA16-C610-4BF8-B425-9EB4DB6735C9}" destId="{A48980DF-C0C2-46F1-8BAF-412668EF6505}" srcOrd="1" destOrd="0" presId="urn:microsoft.com/office/officeart/2009/3/layout/HorizontalOrganizationChart"/>
    <dgm:cxn modelId="{94A57D8E-031A-466E-BE05-3163460FE22C}" type="presParOf" srcId="{A48980DF-C0C2-46F1-8BAF-412668EF6505}" destId="{FE7B6D89-2D82-4047-AA46-0FA49CA33396}" srcOrd="0" destOrd="0" presId="urn:microsoft.com/office/officeart/2009/3/layout/HorizontalOrganizationChart"/>
    <dgm:cxn modelId="{E4C54D6B-2990-4D71-9334-7F4C49A24D35}" type="presParOf" srcId="{FE7B6D89-2D82-4047-AA46-0FA49CA33396}" destId="{72893673-8BF4-4109-90C0-B64952B696E7}" srcOrd="0" destOrd="0" presId="urn:microsoft.com/office/officeart/2009/3/layout/HorizontalOrganizationChart"/>
    <dgm:cxn modelId="{2CC5C38D-4464-4B90-81C7-8B4051BD1350}" type="presParOf" srcId="{FE7B6D89-2D82-4047-AA46-0FA49CA33396}" destId="{8C168A50-C32F-4640-BDB0-018863A39DE4}" srcOrd="1" destOrd="0" presId="urn:microsoft.com/office/officeart/2009/3/layout/HorizontalOrganizationChart"/>
    <dgm:cxn modelId="{F982578B-1C5A-426F-A7D1-05FF06660A69}" type="presParOf" srcId="{A48980DF-C0C2-46F1-8BAF-412668EF6505}" destId="{8D30A7DC-4903-4592-999A-C9844C56268F}" srcOrd="1" destOrd="0" presId="urn:microsoft.com/office/officeart/2009/3/layout/HorizontalOrganizationChart"/>
    <dgm:cxn modelId="{D8F7E39D-7A6B-4728-A766-BCFDB1FD9D7E}" type="presParOf" srcId="{A48980DF-C0C2-46F1-8BAF-412668EF6505}" destId="{49143D97-5CFB-45DA-8228-F72B62AE503D}" srcOrd="2" destOrd="0" presId="urn:microsoft.com/office/officeart/2009/3/layout/HorizontalOrganizationChart"/>
    <dgm:cxn modelId="{51E63E01-9C03-47FA-89F3-FCC7E58FAF6E}" type="presParOf" srcId="{23F9BA16-C610-4BF8-B425-9EB4DB6735C9}" destId="{0B8E8C0D-4DD4-4D2D-B7CA-E7CCD3F5723C}" srcOrd="2" destOrd="0" presId="urn:microsoft.com/office/officeart/2009/3/layout/HorizontalOrganizationChart"/>
    <dgm:cxn modelId="{0A215E0E-756E-436F-935D-C8558B47668F}" type="presParOf" srcId="{23F9BA16-C610-4BF8-B425-9EB4DB6735C9}" destId="{465D3174-121F-46A9-B49F-540F1194A8EF}" srcOrd="3" destOrd="0" presId="urn:microsoft.com/office/officeart/2009/3/layout/HorizontalOrganizationChart"/>
    <dgm:cxn modelId="{10854F11-B7CD-4032-AD2E-71F4EAD17C19}" type="presParOf" srcId="{465D3174-121F-46A9-B49F-540F1194A8EF}" destId="{E574C84B-62E9-4B67-995E-3D386DA229A7}" srcOrd="0" destOrd="0" presId="urn:microsoft.com/office/officeart/2009/3/layout/HorizontalOrganizationChart"/>
    <dgm:cxn modelId="{4AFE5888-9FE8-42B7-AE35-2C54D52C7B01}" type="presParOf" srcId="{E574C84B-62E9-4B67-995E-3D386DA229A7}" destId="{344C240D-75B1-4EE8-9A68-9D8FE11ED9D2}" srcOrd="0" destOrd="0" presId="urn:microsoft.com/office/officeart/2009/3/layout/HorizontalOrganizationChart"/>
    <dgm:cxn modelId="{5F8CEA09-3DEE-4D87-9262-09C6BBD16B9F}" type="presParOf" srcId="{E574C84B-62E9-4B67-995E-3D386DA229A7}" destId="{CA54E832-3A51-499F-B790-042B16F4187B}" srcOrd="1" destOrd="0" presId="urn:microsoft.com/office/officeart/2009/3/layout/HorizontalOrganizationChart"/>
    <dgm:cxn modelId="{38315AD1-393C-4863-93B2-5691B1A6DD63}" type="presParOf" srcId="{465D3174-121F-46A9-B49F-540F1194A8EF}" destId="{25BF1CD7-7223-43CA-8CA5-D76981C84254}" srcOrd="1" destOrd="0" presId="urn:microsoft.com/office/officeart/2009/3/layout/HorizontalOrganizationChart"/>
    <dgm:cxn modelId="{FD9C6E51-50D9-4EA1-A0A2-BC898610308E}" type="presParOf" srcId="{465D3174-121F-46A9-B49F-540F1194A8EF}" destId="{A61244B9-24A1-4EBD-A686-8E0A47F46AC1}" srcOrd="2" destOrd="0" presId="urn:microsoft.com/office/officeart/2009/3/layout/HorizontalOrganizationChart"/>
    <dgm:cxn modelId="{4141403E-8736-41A9-8D85-F7063EA37CB0}" type="presParOf" srcId="{23F9BA16-C610-4BF8-B425-9EB4DB6735C9}" destId="{6D7378C5-DB81-4DA5-8D5E-E5DB90C20D14}" srcOrd="4" destOrd="0" presId="urn:microsoft.com/office/officeart/2009/3/layout/HorizontalOrganizationChart"/>
    <dgm:cxn modelId="{31139926-83FF-4F15-B6CC-394FF2CBD41D}" type="presParOf" srcId="{23F9BA16-C610-4BF8-B425-9EB4DB6735C9}" destId="{AF550DD8-CEF8-4A56-AB69-CFA99BC59A52}" srcOrd="5" destOrd="0" presId="urn:microsoft.com/office/officeart/2009/3/layout/HorizontalOrganizationChart"/>
    <dgm:cxn modelId="{F1520A34-8DF4-4BBF-A077-88A1E7124365}" type="presParOf" srcId="{AF550DD8-CEF8-4A56-AB69-CFA99BC59A52}" destId="{8ECC6EB2-1509-429C-A80D-63F10604E07A}" srcOrd="0" destOrd="0" presId="urn:microsoft.com/office/officeart/2009/3/layout/HorizontalOrganizationChart"/>
    <dgm:cxn modelId="{DB1C1B4A-29B8-4ADC-B2AE-9D5263A1CB53}" type="presParOf" srcId="{8ECC6EB2-1509-429C-A80D-63F10604E07A}" destId="{C9037037-C440-4A87-BB2B-FB4B923A59E0}" srcOrd="0" destOrd="0" presId="urn:microsoft.com/office/officeart/2009/3/layout/HorizontalOrganizationChart"/>
    <dgm:cxn modelId="{7D04A1E6-B7FE-493F-A9E0-1DC7647542C1}" type="presParOf" srcId="{8ECC6EB2-1509-429C-A80D-63F10604E07A}" destId="{59FDB126-FBF0-48D2-8672-329DA9AC3952}" srcOrd="1" destOrd="0" presId="urn:microsoft.com/office/officeart/2009/3/layout/HorizontalOrganizationChart"/>
    <dgm:cxn modelId="{9106DB53-DD3B-4C59-8A82-B04FE7123C47}" type="presParOf" srcId="{AF550DD8-CEF8-4A56-AB69-CFA99BC59A52}" destId="{84ED9728-883F-43D0-81D6-2961E552BE33}" srcOrd="1" destOrd="0" presId="urn:microsoft.com/office/officeart/2009/3/layout/HorizontalOrganizationChart"/>
    <dgm:cxn modelId="{CAE79D94-CC54-49CF-8753-0400CC2282E1}" type="presParOf" srcId="{AF550DD8-CEF8-4A56-AB69-CFA99BC59A52}" destId="{E145DE51-7848-4330-BA76-2B60AB78C770}" srcOrd="2" destOrd="0" presId="urn:microsoft.com/office/officeart/2009/3/layout/HorizontalOrganizationChart"/>
    <dgm:cxn modelId="{8417B4DD-AF64-4294-B9AB-92FB09E15315}" type="presParOf" srcId="{23F9BA16-C610-4BF8-B425-9EB4DB6735C9}" destId="{87B434D3-4EBA-4FFE-BA5A-5B27C8106F12}" srcOrd="6" destOrd="0" presId="urn:microsoft.com/office/officeart/2009/3/layout/HorizontalOrganizationChart"/>
    <dgm:cxn modelId="{70F46383-C8C2-4A25-B584-DF652BE2DC9A}" type="presParOf" srcId="{23F9BA16-C610-4BF8-B425-9EB4DB6735C9}" destId="{52E49141-2436-4F21-B50F-448C4FA263A8}" srcOrd="7" destOrd="0" presId="urn:microsoft.com/office/officeart/2009/3/layout/HorizontalOrganizationChart"/>
    <dgm:cxn modelId="{BD7DBEB5-44CF-43F8-81CD-B7A3E0950650}" type="presParOf" srcId="{52E49141-2436-4F21-B50F-448C4FA263A8}" destId="{E5661A87-E5B3-4A7A-8592-972519BD877A}" srcOrd="0" destOrd="0" presId="urn:microsoft.com/office/officeart/2009/3/layout/HorizontalOrganizationChart"/>
    <dgm:cxn modelId="{252B6BF5-5816-4E7B-9643-FFFD6EAA12A5}" type="presParOf" srcId="{E5661A87-E5B3-4A7A-8592-972519BD877A}" destId="{1032BF40-1B52-4343-BD3D-521C776C201C}" srcOrd="0" destOrd="0" presId="urn:microsoft.com/office/officeart/2009/3/layout/HorizontalOrganizationChart"/>
    <dgm:cxn modelId="{574613E0-EF94-44D2-9B59-C170AD727FBF}" type="presParOf" srcId="{E5661A87-E5B3-4A7A-8592-972519BD877A}" destId="{F1F8FFED-1966-4452-A5FC-CB2ECFCB450B}" srcOrd="1" destOrd="0" presId="urn:microsoft.com/office/officeart/2009/3/layout/HorizontalOrganizationChart"/>
    <dgm:cxn modelId="{155D8764-73B7-4645-86E7-E445F1373892}" type="presParOf" srcId="{52E49141-2436-4F21-B50F-448C4FA263A8}" destId="{908CB88D-DE87-4D75-8685-317B46EF93C1}" srcOrd="1" destOrd="0" presId="urn:microsoft.com/office/officeart/2009/3/layout/HorizontalOrganizationChart"/>
    <dgm:cxn modelId="{0A20401D-897A-4C90-9DC8-5EE349036F6F}" type="presParOf" srcId="{52E49141-2436-4F21-B50F-448C4FA263A8}" destId="{12595EEF-DE16-42B2-BB64-89D6C68977B8}" srcOrd="2" destOrd="0" presId="urn:microsoft.com/office/officeart/2009/3/layout/HorizontalOrganizationChart"/>
    <dgm:cxn modelId="{84119726-5BFC-4B26-8339-D65A7995C358}" type="presParOf" srcId="{23F9BA16-C610-4BF8-B425-9EB4DB6735C9}" destId="{EB119452-3719-47BE-A971-BF572092C09A}" srcOrd="8" destOrd="0" presId="urn:microsoft.com/office/officeart/2009/3/layout/HorizontalOrganizationChart"/>
    <dgm:cxn modelId="{874815CB-62F2-4EA6-8FB9-89B136EE1A94}" type="presParOf" srcId="{23F9BA16-C610-4BF8-B425-9EB4DB6735C9}" destId="{9C863C78-3DB0-4EB6-9F81-9BC3F016B46D}" srcOrd="9" destOrd="0" presId="urn:microsoft.com/office/officeart/2009/3/layout/HorizontalOrganizationChart"/>
    <dgm:cxn modelId="{0AF6AEBB-7B65-42CB-B988-2A6662B42310}" type="presParOf" srcId="{9C863C78-3DB0-4EB6-9F81-9BC3F016B46D}" destId="{8D4091BF-8609-49C4-957A-D3E95CFF81FC}" srcOrd="0" destOrd="0" presId="urn:microsoft.com/office/officeart/2009/3/layout/HorizontalOrganizationChart"/>
    <dgm:cxn modelId="{AA4B7C3C-1878-405D-B073-724D61AC2BDF}" type="presParOf" srcId="{8D4091BF-8609-49C4-957A-D3E95CFF81FC}" destId="{60057950-C16F-4C0C-BE85-509AB3783FA1}" srcOrd="0" destOrd="0" presId="urn:microsoft.com/office/officeart/2009/3/layout/HorizontalOrganizationChart"/>
    <dgm:cxn modelId="{A20EEBAC-66BB-4697-BD14-EDE379029B32}" type="presParOf" srcId="{8D4091BF-8609-49C4-957A-D3E95CFF81FC}" destId="{E33FB3F4-83CA-46C8-8778-B96B1CAB756B}" srcOrd="1" destOrd="0" presId="urn:microsoft.com/office/officeart/2009/3/layout/HorizontalOrganizationChart"/>
    <dgm:cxn modelId="{E8B446A6-96DF-4594-A184-D643370ABA49}" type="presParOf" srcId="{9C863C78-3DB0-4EB6-9F81-9BC3F016B46D}" destId="{A27482C0-9D8D-459E-AFAA-9D50AAE12A19}" srcOrd="1" destOrd="0" presId="urn:microsoft.com/office/officeart/2009/3/layout/HorizontalOrganizationChart"/>
    <dgm:cxn modelId="{076344C6-F2B9-49E8-A153-AFF0480AAE53}" type="presParOf" srcId="{9C863C78-3DB0-4EB6-9F81-9BC3F016B46D}" destId="{4AF1815F-57B8-43A4-89F6-FB67E3175542}" srcOrd="2" destOrd="0" presId="urn:microsoft.com/office/officeart/2009/3/layout/HorizontalOrganizationChart"/>
    <dgm:cxn modelId="{AD974417-3EA2-443B-A74A-C016DF1E95EC}" type="presParOf" srcId="{23F9BA16-C610-4BF8-B425-9EB4DB6735C9}" destId="{BCAEE3E1-71CB-42EE-B897-7AC9598E0271}" srcOrd="10" destOrd="0" presId="urn:microsoft.com/office/officeart/2009/3/layout/HorizontalOrganizationChart"/>
    <dgm:cxn modelId="{1505EFE3-C711-4249-9D05-B26449C8B3F8}" type="presParOf" srcId="{23F9BA16-C610-4BF8-B425-9EB4DB6735C9}" destId="{B57BEABC-F2F6-42C0-BFD5-8BAC8C03CDF7}" srcOrd="11" destOrd="0" presId="urn:microsoft.com/office/officeart/2009/3/layout/HorizontalOrganizationChart"/>
    <dgm:cxn modelId="{E3854857-6CBB-4528-A875-0B94B58C312F}" type="presParOf" srcId="{B57BEABC-F2F6-42C0-BFD5-8BAC8C03CDF7}" destId="{FD310DD3-519A-452D-A4BA-FDE835A24691}" srcOrd="0" destOrd="0" presId="urn:microsoft.com/office/officeart/2009/3/layout/HorizontalOrganizationChart"/>
    <dgm:cxn modelId="{ADB2339D-E50A-4CD5-BE6D-D0ADEBD2CBAF}" type="presParOf" srcId="{FD310DD3-519A-452D-A4BA-FDE835A24691}" destId="{6B2F7DE8-A8B6-4156-BF92-56AAADDD9E90}" srcOrd="0" destOrd="0" presId="urn:microsoft.com/office/officeart/2009/3/layout/HorizontalOrganizationChart"/>
    <dgm:cxn modelId="{B1DBD7E0-9635-4CCD-9581-03072516AB9A}" type="presParOf" srcId="{FD310DD3-519A-452D-A4BA-FDE835A24691}" destId="{CE49D635-8D9D-423A-83D3-362E94A02AD5}" srcOrd="1" destOrd="0" presId="urn:microsoft.com/office/officeart/2009/3/layout/HorizontalOrganizationChart"/>
    <dgm:cxn modelId="{899E09D2-6B0F-47B8-B7DD-443C03821A83}" type="presParOf" srcId="{B57BEABC-F2F6-42C0-BFD5-8BAC8C03CDF7}" destId="{8788406A-4642-44EE-9410-8E1808E8F84E}" srcOrd="1" destOrd="0" presId="urn:microsoft.com/office/officeart/2009/3/layout/HorizontalOrganizationChart"/>
    <dgm:cxn modelId="{8F9777B1-E445-4C8B-8375-E09DD68320A7}" type="presParOf" srcId="{B57BEABC-F2F6-42C0-BFD5-8BAC8C03CDF7}" destId="{69A9A630-287C-4D03-AA8D-753DC4B0F686}" srcOrd="2" destOrd="0" presId="urn:microsoft.com/office/officeart/2009/3/layout/HorizontalOrganizationChart"/>
    <dgm:cxn modelId="{CB7E46BC-B5C9-4F12-ACEA-DE2355B8F670}" type="presParOf" srcId="{23F9BA16-C610-4BF8-B425-9EB4DB6735C9}" destId="{A2D4E18F-4326-41BE-A8BB-D2EE98B40776}" srcOrd="12" destOrd="0" presId="urn:microsoft.com/office/officeart/2009/3/layout/HorizontalOrganizationChart"/>
    <dgm:cxn modelId="{3548CB55-1659-47B7-A9AB-DEAD2464C46B}" type="presParOf" srcId="{23F9BA16-C610-4BF8-B425-9EB4DB6735C9}" destId="{AECA3A0F-52B2-4CEC-94D0-1C5399C5CCDF}" srcOrd="13" destOrd="0" presId="urn:microsoft.com/office/officeart/2009/3/layout/HorizontalOrganizationChart"/>
    <dgm:cxn modelId="{ABB6B50D-2DEF-4E5D-9462-376F8DB48B91}" type="presParOf" srcId="{AECA3A0F-52B2-4CEC-94D0-1C5399C5CCDF}" destId="{7A28F413-1652-443A-B92A-DFE31D0439E2}" srcOrd="0" destOrd="0" presId="urn:microsoft.com/office/officeart/2009/3/layout/HorizontalOrganizationChart"/>
    <dgm:cxn modelId="{AB0B9D7B-0826-44E3-9307-870DB8086EC3}" type="presParOf" srcId="{7A28F413-1652-443A-B92A-DFE31D0439E2}" destId="{416D4BE8-2AF2-4E48-9B23-25F84C71996D}" srcOrd="0" destOrd="0" presId="urn:microsoft.com/office/officeart/2009/3/layout/HorizontalOrganizationChart"/>
    <dgm:cxn modelId="{228D8766-B570-4168-924C-D01757FF2AA6}" type="presParOf" srcId="{7A28F413-1652-443A-B92A-DFE31D0439E2}" destId="{159870C2-58EB-4142-B585-6B9FD194355F}" srcOrd="1" destOrd="0" presId="urn:microsoft.com/office/officeart/2009/3/layout/HorizontalOrganizationChart"/>
    <dgm:cxn modelId="{48F4A439-DAE7-436C-B79E-5B2672D0AB22}" type="presParOf" srcId="{AECA3A0F-52B2-4CEC-94D0-1C5399C5CCDF}" destId="{7BB24E3C-C321-424E-9F61-F799A77B9B99}" srcOrd="1" destOrd="0" presId="urn:microsoft.com/office/officeart/2009/3/layout/HorizontalOrganizationChart"/>
    <dgm:cxn modelId="{C9EFBC9A-3F38-4C5E-97B4-853BE34D60C0}" type="presParOf" srcId="{AECA3A0F-52B2-4CEC-94D0-1C5399C5CCDF}" destId="{912BEFB5-FFCE-4947-9E3F-2EC9D53A8C5D}" srcOrd="2" destOrd="0" presId="urn:microsoft.com/office/officeart/2009/3/layout/HorizontalOrganizationChart"/>
    <dgm:cxn modelId="{69225A4C-9438-4257-948A-2DB1FC42BE7C}" type="presParOf" srcId="{49305B35-4ACE-42AA-BDD8-EE0FEC45FE7E}" destId="{34E1E638-B46E-4A62-8C5A-E337472A13AD}" srcOrd="2" destOrd="0" presId="urn:microsoft.com/office/officeart/2009/3/layout/HorizontalOrganizationChart"/>
    <dgm:cxn modelId="{03487FB5-30FF-4864-BEA7-699C5CC9BF05}" type="presParOf" srcId="{34E1E638-B46E-4A62-8C5A-E337472A13AD}" destId="{F6772E0F-D5C4-4FE9-A8C9-07CAAD45DC0A}" srcOrd="0" destOrd="0" presId="urn:microsoft.com/office/officeart/2009/3/layout/HorizontalOrganizationChart"/>
    <dgm:cxn modelId="{A3F1F98A-B029-4F6E-B3F4-6FC23E1B1965}" type="presParOf" srcId="{34E1E638-B46E-4A62-8C5A-E337472A13AD}" destId="{43D3A2D4-0BEB-40C1-B037-C5F18A6C9FF3}" srcOrd="1" destOrd="0" presId="urn:microsoft.com/office/officeart/2009/3/layout/HorizontalOrganizationChart"/>
    <dgm:cxn modelId="{C016AAA6-7872-425B-8F30-76C676734262}" type="presParOf" srcId="{43D3A2D4-0BEB-40C1-B037-C5F18A6C9FF3}" destId="{012BD310-0B27-4E37-A77D-1FF49614EC29}" srcOrd="0" destOrd="0" presId="urn:microsoft.com/office/officeart/2009/3/layout/HorizontalOrganizationChart"/>
    <dgm:cxn modelId="{0A880AAB-5560-42F5-B579-52405A4B3F74}" type="presParOf" srcId="{012BD310-0B27-4E37-A77D-1FF49614EC29}" destId="{2AA21227-1248-4D89-86B2-217A9B71AA1A}" srcOrd="0" destOrd="0" presId="urn:microsoft.com/office/officeart/2009/3/layout/HorizontalOrganizationChart"/>
    <dgm:cxn modelId="{8353BEBB-B04A-44B4-88C3-9B257312AD58}" type="presParOf" srcId="{012BD310-0B27-4E37-A77D-1FF49614EC29}" destId="{052088A5-7BBD-4735-AB03-3B35C2BA4BE0}" srcOrd="1" destOrd="0" presId="urn:microsoft.com/office/officeart/2009/3/layout/HorizontalOrganizationChart"/>
    <dgm:cxn modelId="{143F26EB-ED5E-40C7-9A09-19C1AC04BE6F}" type="presParOf" srcId="{43D3A2D4-0BEB-40C1-B037-C5F18A6C9FF3}" destId="{18678F2C-EC05-4576-8D9D-60AD2B98C50F}" srcOrd="1" destOrd="0" presId="urn:microsoft.com/office/officeart/2009/3/layout/HorizontalOrganizationChart"/>
    <dgm:cxn modelId="{A9DA588B-5734-45FF-ADFE-8AF1E20E16A4}" type="presParOf" srcId="{43D3A2D4-0BEB-40C1-B037-C5F18A6C9FF3}" destId="{766DDA62-9D9D-412A-A534-16D0801F99EB}" srcOrd="2" destOrd="0" presId="urn:microsoft.com/office/officeart/2009/3/layout/HorizontalOrganizationChar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9EE6AEF2-F89C-49B6-9EE3-75C00B294976}" type="doc">
      <dgm:prSet loTypeId="urn:microsoft.com/office/officeart/2005/8/layout/hierarchy4" loCatId="relationship" qsTypeId="urn:microsoft.com/office/officeart/2005/8/quickstyle/simple3" qsCatId="simple" csTypeId="urn:microsoft.com/office/officeart/2005/8/colors/accent1_2" csCatId="accent1" phldr="1"/>
      <dgm:spPr/>
      <dgm:t>
        <a:bodyPr/>
        <a:lstStyle/>
        <a:p>
          <a:endParaRPr lang="es-ES"/>
        </a:p>
      </dgm:t>
    </dgm:pt>
    <dgm:pt modelId="{F8E6FAAF-5224-4E80-A4AD-4C6D8C66F18C}">
      <dgm:prSet phldrT="[Texto]"/>
      <dgm:spPr/>
      <dgm:t>
        <a:bodyPr/>
        <a:lstStyle/>
        <a:p>
          <a:r>
            <a:rPr lang="es-MX" b="0" i="0" dirty="0" smtClean="0"/>
            <a:t> Estrategias básicas para reconducir el conflicto normativo en las sociedades pluralistas contemporáneas</a:t>
          </a:r>
          <a:r>
            <a:rPr lang="es-MX" dirty="0" smtClean="0"/>
            <a:t/>
          </a:r>
          <a:br>
            <a:rPr lang="es-MX" dirty="0" smtClean="0"/>
          </a:br>
          <a:endParaRPr lang="es-ES" dirty="0"/>
        </a:p>
      </dgm:t>
    </dgm:pt>
    <dgm:pt modelId="{71FEF540-D730-40AB-8F26-6E15D4E1C521}" type="parTrans" cxnId="{EF2FFF38-06F2-4FBA-B52C-2F05E5257F85}">
      <dgm:prSet/>
      <dgm:spPr/>
      <dgm:t>
        <a:bodyPr/>
        <a:lstStyle/>
        <a:p>
          <a:endParaRPr lang="es-ES"/>
        </a:p>
      </dgm:t>
    </dgm:pt>
    <dgm:pt modelId="{38484801-36F5-42F7-9879-4339CDBA94FC}" type="sibTrans" cxnId="{EF2FFF38-06F2-4FBA-B52C-2F05E5257F85}">
      <dgm:prSet/>
      <dgm:spPr/>
      <dgm:t>
        <a:bodyPr/>
        <a:lstStyle/>
        <a:p>
          <a:endParaRPr lang="es-ES"/>
        </a:p>
      </dgm:t>
    </dgm:pt>
    <dgm:pt modelId="{29DC147D-4A73-4436-8795-FF3634BF2CFC}">
      <dgm:prSet phldrT="[Texto]"/>
      <dgm:spPr/>
      <dgm:t>
        <a:bodyPr/>
        <a:lstStyle/>
        <a:p>
          <a:r>
            <a:rPr lang="es-MX" b="0" i="0" dirty="0" smtClean="0"/>
            <a:t>La maximización de la función mediadora de las leyes.- </a:t>
          </a:r>
          <a:r>
            <a:rPr lang="es-EC" dirty="0" smtClean="0"/>
            <a:t>articulan sistemas que permiten resolver los conflictos de la sociedad</a:t>
          </a:r>
          <a:r>
            <a:rPr lang="es-MX" dirty="0" smtClean="0"/>
            <a:t/>
          </a:r>
          <a:br>
            <a:rPr lang="es-MX" dirty="0" smtClean="0"/>
          </a:br>
          <a:endParaRPr lang="es-ES" dirty="0"/>
        </a:p>
      </dgm:t>
    </dgm:pt>
    <dgm:pt modelId="{FA1C15C5-8178-4E0B-BF35-FD1F71EFA25C}" type="parTrans" cxnId="{A73A2981-CEE3-4AEC-B3B6-45A8A6B035E0}">
      <dgm:prSet/>
      <dgm:spPr/>
      <dgm:t>
        <a:bodyPr/>
        <a:lstStyle/>
        <a:p>
          <a:endParaRPr lang="es-ES"/>
        </a:p>
      </dgm:t>
    </dgm:pt>
    <dgm:pt modelId="{5FD1D4E0-7963-452E-A996-763B1288B3B5}" type="sibTrans" cxnId="{A73A2981-CEE3-4AEC-B3B6-45A8A6B035E0}">
      <dgm:prSet/>
      <dgm:spPr/>
      <dgm:t>
        <a:bodyPr/>
        <a:lstStyle/>
        <a:p>
          <a:endParaRPr lang="es-ES"/>
        </a:p>
      </dgm:t>
    </dgm:pt>
    <dgm:pt modelId="{69406192-D83A-4A3A-ADC5-9928E52FCFA6}">
      <dgm:prSet phldrT="[Texto]"/>
      <dgm:spPr/>
      <dgm:t>
        <a:bodyPr/>
        <a:lstStyle/>
        <a:p>
          <a:r>
            <a:rPr lang="es-MX" b="0" i="0" dirty="0" smtClean="0"/>
            <a:t>Mecanismos de mediación y arbitraje.- nos permite ver la solución a los problemas.</a:t>
          </a:r>
          <a:r>
            <a:rPr lang="es-MX" dirty="0" smtClean="0"/>
            <a:t/>
          </a:r>
          <a:br>
            <a:rPr lang="es-MX" dirty="0" smtClean="0"/>
          </a:br>
          <a:endParaRPr lang="es-ES" dirty="0"/>
        </a:p>
      </dgm:t>
    </dgm:pt>
    <dgm:pt modelId="{B68F04CA-1DDE-491B-8793-DF458C3CC924}" type="parTrans" cxnId="{EA3E8F54-E6FC-4303-ACCC-2DEACAA8EA51}">
      <dgm:prSet/>
      <dgm:spPr/>
      <dgm:t>
        <a:bodyPr/>
        <a:lstStyle/>
        <a:p>
          <a:endParaRPr lang="es-ES"/>
        </a:p>
      </dgm:t>
    </dgm:pt>
    <dgm:pt modelId="{19A5522E-FE7D-45BB-BC1F-CED6353439AD}" type="sibTrans" cxnId="{EA3E8F54-E6FC-4303-ACCC-2DEACAA8EA51}">
      <dgm:prSet/>
      <dgm:spPr/>
      <dgm:t>
        <a:bodyPr/>
        <a:lstStyle/>
        <a:p>
          <a:endParaRPr lang="es-ES"/>
        </a:p>
      </dgm:t>
    </dgm:pt>
    <dgm:pt modelId="{13A5E6B5-2C70-4349-B1AF-7D5599F1AE2D}">
      <dgm:prSet phldrT="[Texto]"/>
      <dgm:spPr/>
      <dgm:t>
        <a:bodyPr/>
        <a:lstStyle/>
        <a:p>
          <a:r>
            <a:rPr lang="en-US" b="0" i="0" dirty="0" smtClean="0"/>
            <a:t>La </a:t>
          </a:r>
          <a:r>
            <a:rPr lang="en-US" b="0" i="0" dirty="0" err="1" smtClean="0"/>
            <a:t>inducción</a:t>
          </a:r>
          <a:r>
            <a:rPr lang="en-US" b="0" i="0" dirty="0" smtClean="0"/>
            <a:t> positive.-</a:t>
          </a:r>
          <a:r>
            <a:rPr lang="es-EC" dirty="0" smtClean="0"/>
            <a:t>reforzar los valores y normas para que la conducta final </a:t>
          </a:r>
          <a:r>
            <a:rPr lang="en-US" dirty="0" smtClean="0"/>
            <a:t/>
          </a:r>
          <a:br>
            <a:rPr lang="en-US" dirty="0" smtClean="0"/>
          </a:br>
          <a:endParaRPr lang="es-ES" dirty="0"/>
        </a:p>
      </dgm:t>
    </dgm:pt>
    <dgm:pt modelId="{3BA0F94D-03B3-4EDD-A531-28EA0472E6D5}" type="parTrans" cxnId="{6FA99774-8A3E-4738-9E98-1AC2BFAE9228}">
      <dgm:prSet/>
      <dgm:spPr/>
      <dgm:t>
        <a:bodyPr/>
        <a:lstStyle/>
        <a:p>
          <a:endParaRPr lang="es-ES"/>
        </a:p>
      </dgm:t>
    </dgm:pt>
    <dgm:pt modelId="{C39716E9-5F92-4999-8899-79C5AC25437B}" type="sibTrans" cxnId="{6FA99774-8A3E-4738-9E98-1AC2BFAE9228}">
      <dgm:prSet/>
      <dgm:spPr/>
      <dgm:t>
        <a:bodyPr/>
        <a:lstStyle/>
        <a:p>
          <a:endParaRPr lang="es-ES"/>
        </a:p>
      </dgm:t>
    </dgm:pt>
    <dgm:pt modelId="{35C7DE77-4F98-4A46-8D43-462629AC5A24}">
      <dgm:prSet phldrT="[Texto]"/>
      <dgm:spPr/>
      <dgm:t>
        <a:bodyPr/>
        <a:lstStyle/>
        <a:p>
          <a:r>
            <a:rPr lang="es-MX" b="0" i="0" dirty="0" smtClean="0"/>
            <a:t>Fórmulas procedimentales relativas a la legalidad y constitucionalidad de la decisiones.- </a:t>
          </a:r>
          <a:r>
            <a:rPr lang="es-EC" dirty="0" smtClean="0"/>
            <a:t>creación de instituciones adecuadas que puedan terminar con los conflictos</a:t>
          </a:r>
          <a:r>
            <a:rPr lang="es-MX" dirty="0" smtClean="0"/>
            <a:t/>
          </a:r>
          <a:br>
            <a:rPr lang="es-MX" dirty="0" smtClean="0"/>
          </a:br>
          <a:endParaRPr lang="es-ES" dirty="0"/>
        </a:p>
      </dgm:t>
    </dgm:pt>
    <dgm:pt modelId="{87F135E9-F330-43AE-B3C8-559BFA462A37}" type="parTrans" cxnId="{7C8AF344-9EBB-40FC-B101-39EC5701A85B}">
      <dgm:prSet/>
      <dgm:spPr/>
      <dgm:t>
        <a:bodyPr/>
        <a:lstStyle/>
        <a:p>
          <a:endParaRPr lang="es-ES"/>
        </a:p>
      </dgm:t>
    </dgm:pt>
    <dgm:pt modelId="{A1945F66-447F-4901-AC49-EE9821DDA63C}" type="sibTrans" cxnId="{7C8AF344-9EBB-40FC-B101-39EC5701A85B}">
      <dgm:prSet/>
      <dgm:spPr/>
      <dgm:t>
        <a:bodyPr/>
        <a:lstStyle/>
        <a:p>
          <a:endParaRPr lang="es-ES"/>
        </a:p>
      </dgm:t>
    </dgm:pt>
    <dgm:pt modelId="{11504F76-9CC3-41FC-99BA-1A4E5D071FE5}">
      <dgm:prSet phldrT="[Texto]"/>
      <dgm:spPr/>
      <dgm:t>
        <a:bodyPr/>
        <a:lstStyle/>
        <a:p>
          <a:r>
            <a:rPr lang="en-US" b="0" i="0" dirty="0" err="1" smtClean="0"/>
            <a:t>Programas</a:t>
          </a:r>
          <a:r>
            <a:rPr lang="en-US" b="0" i="0" dirty="0" smtClean="0"/>
            <a:t> </a:t>
          </a:r>
          <a:r>
            <a:rPr lang="en-US" b="0" i="0" dirty="0" err="1" smtClean="0"/>
            <a:t>educativos</a:t>
          </a:r>
          <a:r>
            <a:rPr lang="en-US" b="0" i="0" dirty="0" smtClean="0"/>
            <a:t>.- </a:t>
          </a:r>
          <a:r>
            <a:rPr lang="es-EC" dirty="0" smtClean="0"/>
            <a:t>un cambio cultural construido desde la infancia </a:t>
          </a:r>
          <a:r>
            <a:rPr lang="en-US" dirty="0" smtClean="0"/>
            <a:t/>
          </a:r>
          <a:br>
            <a:rPr lang="en-US" dirty="0" smtClean="0"/>
          </a:br>
          <a:endParaRPr lang="es-ES" dirty="0"/>
        </a:p>
      </dgm:t>
    </dgm:pt>
    <dgm:pt modelId="{524CB197-0DFE-44D9-BC91-E925932A61F5}" type="parTrans" cxnId="{1328F479-9683-4FBD-870A-2891AA05D4E0}">
      <dgm:prSet/>
      <dgm:spPr/>
      <dgm:t>
        <a:bodyPr/>
        <a:lstStyle/>
        <a:p>
          <a:endParaRPr lang="es-ES"/>
        </a:p>
      </dgm:t>
    </dgm:pt>
    <dgm:pt modelId="{9A3468DD-2EDA-4359-B25C-12922A248F84}" type="sibTrans" cxnId="{1328F479-9683-4FBD-870A-2891AA05D4E0}">
      <dgm:prSet/>
      <dgm:spPr/>
      <dgm:t>
        <a:bodyPr/>
        <a:lstStyle/>
        <a:p>
          <a:endParaRPr lang="es-ES"/>
        </a:p>
      </dgm:t>
    </dgm:pt>
    <dgm:pt modelId="{37221251-C07F-49DD-A151-E3B95C15767D}" type="pres">
      <dgm:prSet presAssocID="{9EE6AEF2-F89C-49B6-9EE3-75C00B294976}" presName="Name0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es-ES"/>
        </a:p>
      </dgm:t>
    </dgm:pt>
    <dgm:pt modelId="{5E4F2B4D-A821-46CA-BD13-AA6F69CFAD8C}" type="pres">
      <dgm:prSet presAssocID="{F8E6FAAF-5224-4E80-A4AD-4C6D8C66F18C}" presName="vertOne" presStyleCnt="0"/>
      <dgm:spPr/>
    </dgm:pt>
    <dgm:pt modelId="{0ED14B1A-7679-4C2B-B081-809D8D1B6CA1}" type="pres">
      <dgm:prSet presAssocID="{F8E6FAAF-5224-4E80-A4AD-4C6D8C66F18C}" presName="txOne" presStyleLbl="node0" presStyleIdx="0" presStyleCnt="1" custLinFactNeighborX="-10610" custLinFactNeighborY="-48525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40A57C54-08BE-421E-8D33-27A3A4942266}" type="pres">
      <dgm:prSet presAssocID="{F8E6FAAF-5224-4E80-A4AD-4C6D8C66F18C}" presName="parTransOne" presStyleCnt="0"/>
      <dgm:spPr/>
    </dgm:pt>
    <dgm:pt modelId="{384CBE6C-105F-4445-8233-1D8E63B22F24}" type="pres">
      <dgm:prSet presAssocID="{F8E6FAAF-5224-4E80-A4AD-4C6D8C66F18C}" presName="horzOne" presStyleCnt="0"/>
      <dgm:spPr/>
    </dgm:pt>
    <dgm:pt modelId="{B1C95935-DF23-4CF3-972F-DF78675D60D5}" type="pres">
      <dgm:prSet presAssocID="{29DC147D-4A73-4436-8795-FF3634BF2CFC}" presName="vertTwo" presStyleCnt="0"/>
      <dgm:spPr/>
    </dgm:pt>
    <dgm:pt modelId="{D3A42323-A132-4005-81C3-58DB2224292E}" type="pres">
      <dgm:prSet presAssocID="{29DC147D-4A73-4436-8795-FF3634BF2CFC}" presName="txTwo" presStyleLbl="node2" presStyleIdx="0" presStyleCnt="2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FF70A0A6-F4ED-4A72-82CD-A91C2507D2DC}" type="pres">
      <dgm:prSet presAssocID="{29DC147D-4A73-4436-8795-FF3634BF2CFC}" presName="parTransTwo" presStyleCnt="0"/>
      <dgm:spPr/>
    </dgm:pt>
    <dgm:pt modelId="{227B69B5-7EB8-4471-8236-FC79FD0F7AA4}" type="pres">
      <dgm:prSet presAssocID="{29DC147D-4A73-4436-8795-FF3634BF2CFC}" presName="horzTwo" presStyleCnt="0"/>
      <dgm:spPr/>
    </dgm:pt>
    <dgm:pt modelId="{33D7F742-A962-4EF0-B804-7BF2B8A21C84}" type="pres">
      <dgm:prSet presAssocID="{69406192-D83A-4A3A-ADC5-9928E52FCFA6}" presName="vertThree" presStyleCnt="0"/>
      <dgm:spPr/>
    </dgm:pt>
    <dgm:pt modelId="{E42249D0-E890-4499-A8C4-9ECC6B38C32C}" type="pres">
      <dgm:prSet presAssocID="{69406192-D83A-4A3A-ADC5-9928E52FCFA6}" presName="txThree" presStyleLbl="node3" presStyleIdx="0" presStyleCnt="3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2718A20B-4D6D-4C99-B0A1-812EAE325C80}" type="pres">
      <dgm:prSet presAssocID="{69406192-D83A-4A3A-ADC5-9928E52FCFA6}" presName="horzThree" presStyleCnt="0"/>
      <dgm:spPr/>
    </dgm:pt>
    <dgm:pt modelId="{CB939870-5661-4A5D-B04C-43E533A3AE8B}" type="pres">
      <dgm:prSet presAssocID="{19A5522E-FE7D-45BB-BC1F-CED6353439AD}" presName="sibSpaceThree" presStyleCnt="0"/>
      <dgm:spPr/>
    </dgm:pt>
    <dgm:pt modelId="{74797C61-896F-4414-B2C5-72E33EB41B08}" type="pres">
      <dgm:prSet presAssocID="{13A5E6B5-2C70-4349-B1AF-7D5599F1AE2D}" presName="vertThree" presStyleCnt="0"/>
      <dgm:spPr/>
    </dgm:pt>
    <dgm:pt modelId="{FA1907F2-EB53-48B4-AF1E-2A950A0121DD}" type="pres">
      <dgm:prSet presAssocID="{13A5E6B5-2C70-4349-B1AF-7D5599F1AE2D}" presName="txThree" presStyleLbl="node3" presStyleIdx="1" presStyleCnt="3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CBDE225C-6EDB-48D6-A11B-8A081223CA0A}" type="pres">
      <dgm:prSet presAssocID="{13A5E6B5-2C70-4349-B1AF-7D5599F1AE2D}" presName="horzThree" presStyleCnt="0"/>
      <dgm:spPr/>
    </dgm:pt>
    <dgm:pt modelId="{0CE75F77-77C4-41A6-BE29-46859F4A1722}" type="pres">
      <dgm:prSet presAssocID="{5FD1D4E0-7963-452E-A996-763B1288B3B5}" presName="sibSpaceTwo" presStyleCnt="0"/>
      <dgm:spPr/>
    </dgm:pt>
    <dgm:pt modelId="{F3A9352A-FC2A-46BA-80A4-1EA8C0589B93}" type="pres">
      <dgm:prSet presAssocID="{35C7DE77-4F98-4A46-8D43-462629AC5A24}" presName="vertTwo" presStyleCnt="0"/>
      <dgm:spPr/>
    </dgm:pt>
    <dgm:pt modelId="{843AA8AF-B538-49E0-ADF1-145043034BE0}" type="pres">
      <dgm:prSet presAssocID="{35C7DE77-4F98-4A46-8D43-462629AC5A24}" presName="txTwo" presStyleLbl="node2" presStyleIdx="1" presStyleCnt="2" custScaleX="147511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7DF2CFA6-B2B5-47FE-9A84-A5EFF7D6D861}" type="pres">
      <dgm:prSet presAssocID="{35C7DE77-4F98-4A46-8D43-462629AC5A24}" presName="parTransTwo" presStyleCnt="0"/>
      <dgm:spPr/>
    </dgm:pt>
    <dgm:pt modelId="{C6A3E140-E214-4803-8FB1-AB1873CCB8D9}" type="pres">
      <dgm:prSet presAssocID="{35C7DE77-4F98-4A46-8D43-462629AC5A24}" presName="horzTwo" presStyleCnt="0"/>
      <dgm:spPr/>
    </dgm:pt>
    <dgm:pt modelId="{342F9361-DDC4-4521-A8A1-66BEB318EF5C}" type="pres">
      <dgm:prSet presAssocID="{11504F76-9CC3-41FC-99BA-1A4E5D071FE5}" presName="vertThree" presStyleCnt="0"/>
      <dgm:spPr/>
    </dgm:pt>
    <dgm:pt modelId="{974A0493-B69B-4AE1-90D4-258B826FF5C9}" type="pres">
      <dgm:prSet presAssocID="{11504F76-9CC3-41FC-99BA-1A4E5D071FE5}" presName="txThree" presStyleLbl="node3" presStyleIdx="2" presStyleCnt="3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933F1A86-3AAB-4B0E-AAFE-A823DECA5C5D}" type="pres">
      <dgm:prSet presAssocID="{11504F76-9CC3-41FC-99BA-1A4E5D071FE5}" presName="horzThree" presStyleCnt="0"/>
      <dgm:spPr/>
    </dgm:pt>
  </dgm:ptLst>
  <dgm:cxnLst>
    <dgm:cxn modelId="{254358A1-2BDB-4C9A-A448-C26C06B384D5}" type="presOf" srcId="{29DC147D-4A73-4436-8795-FF3634BF2CFC}" destId="{D3A42323-A132-4005-81C3-58DB2224292E}" srcOrd="0" destOrd="0" presId="urn:microsoft.com/office/officeart/2005/8/layout/hierarchy4"/>
    <dgm:cxn modelId="{055E2350-7EF1-46C0-8EA7-572B2E9550CE}" type="presOf" srcId="{13A5E6B5-2C70-4349-B1AF-7D5599F1AE2D}" destId="{FA1907F2-EB53-48B4-AF1E-2A950A0121DD}" srcOrd="0" destOrd="0" presId="urn:microsoft.com/office/officeart/2005/8/layout/hierarchy4"/>
    <dgm:cxn modelId="{7C8AF344-9EBB-40FC-B101-39EC5701A85B}" srcId="{F8E6FAAF-5224-4E80-A4AD-4C6D8C66F18C}" destId="{35C7DE77-4F98-4A46-8D43-462629AC5A24}" srcOrd="1" destOrd="0" parTransId="{87F135E9-F330-43AE-B3C8-559BFA462A37}" sibTransId="{A1945F66-447F-4901-AC49-EE9821DDA63C}"/>
    <dgm:cxn modelId="{78CD7375-4DCC-4C20-ABEB-5BEBBA7C6A39}" type="presOf" srcId="{35C7DE77-4F98-4A46-8D43-462629AC5A24}" destId="{843AA8AF-B538-49E0-ADF1-145043034BE0}" srcOrd="0" destOrd="0" presId="urn:microsoft.com/office/officeart/2005/8/layout/hierarchy4"/>
    <dgm:cxn modelId="{EF2FFF38-06F2-4FBA-B52C-2F05E5257F85}" srcId="{9EE6AEF2-F89C-49B6-9EE3-75C00B294976}" destId="{F8E6FAAF-5224-4E80-A4AD-4C6D8C66F18C}" srcOrd="0" destOrd="0" parTransId="{71FEF540-D730-40AB-8F26-6E15D4E1C521}" sibTransId="{38484801-36F5-42F7-9879-4339CDBA94FC}"/>
    <dgm:cxn modelId="{A73A2981-CEE3-4AEC-B3B6-45A8A6B035E0}" srcId="{F8E6FAAF-5224-4E80-A4AD-4C6D8C66F18C}" destId="{29DC147D-4A73-4436-8795-FF3634BF2CFC}" srcOrd="0" destOrd="0" parTransId="{FA1C15C5-8178-4E0B-BF35-FD1F71EFA25C}" sibTransId="{5FD1D4E0-7963-452E-A996-763B1288B3B5}"/>
    <dgm:cxn modelId="{EA3E8F54-E6FC-4303-ACCC-2DEACAA8EA51}" srcId="{29DC147D-4A73-4436-8795-FF3634BF2CFC}" destId="{69406192-D83A-4A3A-ADC5-9928E52FCFA6}" srcOrd="0" destOrd="0" parTransId="{B68F04CA-1DDE-491B-8793-DF458C3CC924}" sibTransId="{19A5522E-FE7D-45BB-BC1F-CED6353439AD}"/>
    <dgm:cxn modelId="{1328F479-9683-4FBD-870A-2891AA05D4E0}" srcId="{35C7DE77-4F98-4A46-8D43-462629AC5A24}" destId="{11504F76-9CC3-41FC-99BA-1A4E5D071FE5}" srcOrd="0" destOrd="0" parTransId="{524CB197-0DFE-44D9-BC91-E925932A61F5}" sibTransId="{9A3468DD-2EDA-4359-B25C-12922A248F84}"/>
    <dgm:cxn modelId="{F75E0CBE-5926-49E5-861C-E76A92023788}" type="presOf" srcId="{11504F76-9CC3-41FC-99BA-1A4E5D071FE5}" destId="{974A0493-B69B-4AE1-90D4-258B826FF5C9}" srcOrd="0" destOrd="0" presId="urn:microsoft.com/office/officeart/2005/8/layout/hierarchy4"/>
    <dgm:cxn modelId="{A01A2016-5DDD-40C2-AEE9-0E760A2F77A3}" type="presOf" srcId="{9EE6AEF2-F89C-49B6-9EE3-75C00B294976}" destId="{37221251-C07F-49DD-A151-E3B95C15767D}" srcOrd="0" destOrd="0" presId="urn:microsoft.com/office/officeart/2005/8/layout/hierarchy4"/>
    <dgm:cxn modelId="{86683BC9-27A4-40E8-84E4-28CE50995E05}" type="presOf" srcId="{69406192-D83A-4A3A-ADC5-9928E52FCFA6}" destId="{E42249D0-E890-4499-A8C4-9ECC6B38C32C}" srcOrd="0" destOrd="0" presId="urn:microsoft.com/office/officeart/2005/8/layout/hierarchy4"/>
    <dgm:cxn modelId="{6FA99774-8A3E-4738-9E98-1AC2BFAE9228}" srcId="{29DC147D-4A73-4436-8795-FF3634BF2CFC}" destId="{13A5E6B5-2C70-4349-B1AF-7D5599F1AE2D}" srcOrd="1" destOrd="0" parTransId="{3BA0F94D-03B3-4EDD-A531-28EA0472E6D5}" sibTransId="{C39716E9-5F92-4999-8899-79C5AC25437B}"/>
    <dgm:cxn modelId="{723FFBA6-E712-45C3-AA98-F20347BF24FE}" type="presOf" srcId="{F8E6FAAF-5224-4E80-A4AD-4C6D8C66F18C}" destId="{0ED14B1A-7679-4C2B-B081-809D8D1B6CA1}" srcOrd="0" destOrd="0" presId="urn:microsoft.com/office/officeart/2005/8/layout/hierarchy4"/>
    <dgm:cxn modelId="{EA0B314D-4970-4EB5-80E7-1E8A6E6E9663}" type="presParOf" srcId="{37221251-C07F-49DD-A151-E3B95C15767D}" destId="{5E4F2B4D-A821-46CA-BD13-AA6F69CFAD8C}" srcOrd="0" destOrd="0" presId="urn:microsoft.com/office/officeart/2005/8/layout/hierarchy4"/>
    <dgm:cxn modelId="{36648389-230F-4BF6-AC52-5EFA2869C645}" type="presParOf" srcId="{5E4F2B4D-A821-46CA-BD13-AA6F69CFAD8C}" destId="{0ED14B1A-7679-4C2B-B081-809D8D1B6CA1}" srcOrd="0" destOrd="0" presId="urn:microsoft.com/office/officeart/2005/8/layout/hierarchy4"/>
    <dgm:cxn modelId="{4A11E65D-C346-4EC6-BDBA-1080342D89D5}" type="presParOf" srcId="{5E4F2B4D-A821-46CA-BD13-AA6F69CFAD8C}" destId="{40A57C54-08BE-421E-8D33-27A3A4942266}" srcOrd="1" destOrd="0" presId="urn:microsoft.com/office/officeart/2005/8/layout/hierarchy4"/>
    <dgm:cxn modelId="{512EAA5E-99D4-4524-88CF-BCF6366364FB}" type="presParOf" srcId="{5E4F2B4D-A821-46CA-BD13-AA6F69CFAD8C}" destId="{384CBE6C-105F-4445-8233-1D8E63B22F24}" srcOrd="2" destOrd="0" presId="urn:microsoft.com/office/officeart/2005/8/layout/hierarchy4"/>
    <dgm:cxn modelId="{A0CB8259-AB58-49C8-A7D7-2F392093CCA3}" type="presParOf" srcId="{384CBE6C-105F-4445-8233-1D8E63B22F24}" destId="{B1C95935-DF23-4CF3-972F-DF78675D60D5}" srcOrd="0" destOrd="0" presId="urn:microsoft.com/office/officeart/2005/8/layout/hierarchy4"/>
    <dgm:cxn modelId="{00FD6122-4F63-4C48-BDBD-06898BA4DF97}" type="presParOf" srcId="{B1C95935-DF23-4CF3-972F-DF78675D60D5}" destId="{D3A42323-A132-4005-81C3-58DB2224292E}" srcOrd="0" destOrd="0" presId="urn:microsoft.com/office/officeart/2005/8/layout/hierarchy4"/>
    <dgm:cxn modelId="{5C86DB09-2B3F-491C-A474-00981E77B2E4}" type="presParOf" srcId="{B1C95935-DF23-4CF3-972F-DF78675D60D5}" destId="{FF70A0A6-F4ED-4A72-82CD-A91C2507D2DC}" srcOrd="1" destOrd="0" presId="urn:microsoft.com/office/officeart/2005/8/layout/hierarchy4"/>
    <dgm:cxn modelId="{D9F1D2E7-7BDD-40B1-8999-42041E9BD832}" type="presParOf" srcId="{B1C95935-DF23-4CF3-972F-DF78675D60D5}" destId="{227B69B5-7EB8-4471-8236-FC79FD0F7AA4}" srcOrd="2" destOrd="0" presId="urn:microsoft.com/office/officeart/2005/8/layout/hierarchy4"/>
    <dgm:cxn modelId="{0FF4804D-08DE-4446-9AAC-0606A37EB3B9}" type="presParOf" srcId="{227B69B5-7EB8-4471-8236-FC79FD0F7AA4}" destId="{33D7F742-A962-4EF0-B804-7BF2B8A21C84}" srcOrd="0" destOrd="0" presId="urn:microsoft.com/office/officeart/2005/8/layout/hierarchy4"/>
    <dgm:cxn modelId="{5394C3A8-5D82-4804-9041-A1600AB9BC2B}" type="presParOf" srcId="{33D7F742-A962-4EF0-B804-7BF2B8A21C84}" destId="{E42249D0-E890-4499-A8C4-9ECC6B38C32C}" srcOrd="0" destOrd="0" presId="urn:microsoft.com/office/officeart/2005/8/layout/hierarchy4"/>
    <dgm:cxn modelId="{02FF3CB4-90D4-468B-A2DB-2932F87B64C8}" type="presParOf" srcId="{33D7F742-A962-4EF0-B804-7BF2B8A21C84}" destId="{2718A20B-4D6D-4C99-B0A1-812EAE325C80}" srcOrd="1" destOrd="0" presId="urn:microsoft.com/office/officeart/2005/8/layout/hierarchy4"/>
    <dgm:cxn modelId="{24102466-3384-4D2D-B718-712E5910577C}" type="presParOf" srcId="{227B69B5-7EB8-4471-8236-FC79FD0F7AA4}" destId="{CB939870-5661-4A5D-B04C-43E533A3AE8B}" srcOrd="1" destOrd="0" presId="urn:microsoft.com/office/officeart/2005/8/layout/hierarchy4"/>
    <dgm:cxn modelId="{CE5DECBC-5309-4529-A045-C346ED7A1A82}" type="presParOf" srcId="{227B69B5-7EB8-4471-8236-FC79FD0F7AA4}" destId="{74797C61-896F-4414-B2C5-72E33EB41B08}" srcOrd="2" destOrd="0" presId="urn:microsoft.com/office/officeart/2005/8/layout/hierarchy4"/>
    <dgm:cxn modelId="{504E406A-F523-48B2-B04E-9CB8C339A4A4}" type="presParOf" srcId="{74797C61-896F-4414-B2C5-72E33EB41B08}" destId="{FA1907F2-EB53-48B4-AF1E-2A950A0121DD}" srcOrd="0" destOrd="0" presId="urn:microsoft.com/office/officeart/2005/8/layout/hierarchy4"/>
    <dgm:cxn modelId="{AB132D80-CA46-4097-BAFA-68188D1895EA}" type="presParOf" srcId="{74797C61-896F-4414-B2C5-72E33EB41B08}" destId="{CBDE225C-6EDB-48D6-A11B-8A081223CA0A}" srcOrd="1" destOrd="0" presId="urn:microsoft.com/office/officeart/2005/8/layout/hierarchy4"/>
    <dgm:cxn modelId="{DD11C0DC-B0E6-4197-A011-1A9E19FF4529}" type="presParOf" srcId="{384CBE6C-105F-4445-8233-1D8E63B22F24}" destId="{0CE75F77-77C4-41A6-BE29-46859F4A1722}" srcOrd="1" destOrd="0" presId="urn:microsoft.com/office/officeart/2005/8/layout/hierarchy4"/>
    <dgm:cxn modelId="{C04E1911-C874-4198-8692-B27925031650}" type="presParOf" srcId="{384CBE6C-105F-4445-8233-1D8E63B22F24}" destId="{F3A9352A-FC2A-46BA-80A4-1EA8C0589B93}" srcOrd="2" destOrd="0" presId="urn:microsoft.com/office/officeart/2005/8/layout/hierarchy4"/>
    <dgm:cxn modelId="{A7B125F0-DD82-4052-AD37-F9F86D6ABF25}" type="presParOf" srcId="{F3A9352A-FC2A-46BA-80A4-1EA8C0589B93}" destId="{843AA8AF-B538-49E0-ADF1-145043034BE0}" srcOrd="0" destOrd="0" presId="urn:microsoft.com/office/officeart/2005/8/layout/hierarchy4"/>
    <dgm:cxn modelId="{994C7B3D-77A8-4F9A-9956-1F788D054C73}" type="presParOf" srcId="{F3A9352A-FC2A-46BA-80A4-1EA8C0589B93}" destId="{7DF2CFA6-B2B5-47FE-9A84-A5EFF7D6D861}" srcOrd="1" destOrd="0" presId="urn:microsoft.com/office/officeart/2005/8/layout/hierarchy4"/>
    <dgm:cxn modelId="{ACC2411E-287D-469B-B7D0-A57CAB79F759}" type="presParOf" srcId="{F3A9352A-FC2A-46BA-80A4-1EA8C0589B93}" destId="{C6A3E140-E214-4803-8FB1-AB1873CCB8D9}" srcOrd="2" destOrd="0" presId="urn:microsoft.com/office/officeart/2005/8/layout/hierarchy4"/>
    <dgm:cxn modelId="{9D2E7305-6D63-4095-A650-491AA4809B40}" type="presParOf" srcId="{C6A3E140-E214-4803-8FB1-AB1873CCB8D9}" destId="{342F9361-DDC4-4521-A8A1-66BEB318EF5C}" srcOrd="0" destOrd="0" presId="urn:microsoft.com/office/officeart/2005/8/layout/hierarchy4"/>
    <dgm:cxn modelId="{64EAF9CD-E81B-4448-80F8-0D7F7FDAD75D}" type="presParOf" srcId="{342F9361-DDC4-4521-A8A1-66BEB318EF5C}" destId="{974A0493-B69B-4AE1-90D4-258B826FF5C9}" srcOrd="0" destOrd="0" presId="urn:microsoft.com/office/officeart/2005/8/layout/hierarchy4"/>
    <dgm:cxn modelId="{0E76B4FE-C04F-4E16-B629-40763CE6467C}" type="presParOf" srcId="{342F9361-DDC4-4521-A8A1-66BEB318EF5C}" destId="{933F1A86-3AAB-4B0E-AAFE-A823DECA5C5D}" srcOrd="1" destOrd="0" presId="urn:microsoft.com/office/officeart/2005/8/layout/hierarchy4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32A91098-A4AB-4D36-8715-F901BF192C2F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s-ES"/>
        </a:p>
      </dgm:t>
    </dgm:pt>
    <dgm:pt modelId="{FCBDCFD9-6DD1-4584-BFF1-ECC4B9664C72}">
      <dgm:prSet phldrT="[Texto]"/>
      <dgm:spPr/>
      <dgm:t>
        <a:bodyPr/>
        <a:lstStyle/>
        <a:p>
          <a:pPr algn="ctr"/>
          <a:r>
            <a:rPr lang="es-ES" dirty="0" smtClean="0"/>
            <a:t>Conflicto de mercado</a:t>
          </a:r>
          <a:endParaRPr lang="es-ES" dirty="0"/>
        </a:p>
      </dgm:t>
    </dgm:pt>
    <dgm:pt modelId="{CFDD6256-7F41-4400-8C90-E6FA220B0AD5}" type="parTrans" cxnId="{2A0123CB-039B-48BE-BC77-89FD6BB52B35}">
      <dgm:prSet/>
      <dgm:spPr/>
      <dgm:t>
        <a:bodyPr/>
        <a:lstStyle/>
        <a:p>
          <a:endParaRPr lang="es-ES"/>
        </a:p>
      </dgm:t>
    </dgm:pt>
    <dgm:pt modelId="{CF9276F5-D643-4361-8DB9-0E85122D94E5}" type="sibTrans" cxnId="{2A0123CB-039B-48BE-BC77-89FD6BB52B35}">
      <dgm:prSet/>
      <dgm:spPr/>
      <dgm:t>
        <a:bodyPr/>
        <a:lstStyle/>
        <a:p>
          <a:endParaRPr lang="es-ES"/>
        </a:p>
      </dgm:t>
    </dgm:pt>
    <dgm:pt modelId="{7042F23A-44ED-4738-89EB-C491C90E92B1}">
      <dgm:prSet phldrT="[Texto]"/>
      <dgm:spPr/>
      <dgm:t>
        <a:bodyPr/>
        <a:lstStyle/>
        <a:p>
          <a:r>
            <a:rPr lang="es-EC" dirty="0" smtClean="0"/>
            <a:t>surgen cuando un actor estratégico busca maximizar su utilidad por medio de intercambios de productos o servicios </a:t>
          </a:r>
          <a:endParaRPr lang="es-ES" dirty="0"/>
        </a:p>
      </dgm:t>
    </dgm:pt>
    <dgm:pt modelId="{31F2F8A3-198B-429C-ACBA-55087DBCBD7A}" type="parTrans" cxnId="{AB2F78FD-65F4-4A52-B335-985095F5D5DA}">
      <dgm:prSet/>
      <dgm:spPr/>
      <dgm:t>
        <a:bodyPr/>
        <a:lstStyle/>
        <a:p>
          <a:endParaRPr lang="es-ES"/>
        </a:p>
      </dgm:t>
    </dgm:pt>
    <dgm:pt modelId="{FC610DA4-2B3B-4BD1-AF15-9937F77741BE}" type="sibTrans" cxnId="{AB2F78FD-65F4-4A52-B335-985095F5D5DA}">
      <dgm:prSet/>
      <dgm:spPr/>
      <dgm:t>
        <a:bodyPr/>
        <a:lstStyle/>
        <a:p>
          <a:endParaRPr lang="es-ES"/>
        </a:p>
      </dgm:t>
    </dgm:pt>
    <dgm:pt modelId="{29102D3F-6232-4CDA-870B-D50331512A2F}">
      <dgm:prSet phldrT="[Texto]"/>
      <dgm:spPr/>
      <dgm:t>
        <a:bodyPr/>
        <a:lstStyle/>
        <a:p>
          <a:r>
            <a:rPr lang="es-EC" dirty="0" smtClean="0"/>
            <a:t>Busca la existencia de las alianzas entre las empresas </a:t>
          </a:r>
          <a:endParaRPr lang="es-ES" dirty="0"/>
        </a:p>
      </dgm:t>
    </dgm:pt>
    <dgm:pt modelId="{B5B1763B-A2C6-4941-BED4-6FBC95EB483A}" type="parTrans" cxnId="{13FDCA7B-FD66-4E49-AB17-1106DF09EFA7}">
      <dgm:prSet/>
      <dgm:spPr/>
      <dgm:t>
        <a:bodyPr/>
        <a:lstStyle/>
        <a:p>
          <a:endParaRPr lang="es-ES"/>
        </a:p>
      </dgm:t>
    </dgm:pt>
    <dgm:pt modelId="{D7E7ECB8-73D6-4BB6-A9DC-C9A733D716CD}" type="sibTrans" cxnId="{13FDCA7B-FD66-4E49-AB17-1106DF09EFA7}">
      <dgm:prSet/>
      <dgm:spPr/>
      <dgm:t>
        <a:bodyPr/>
        <a:lstStyle/>
        <a:p>
          <a:endParaRPr lang="es-ES"/>
        </a:p>
      </dgm:t>
    </dgm:pt>
    <dgm:pt modelId="{E9DEF677-38C9-46C5-8901-E15F53873489}">
      <dgm:prSet phldrT="[Texto]" custT="1"/>
      <dgm:spPr/>
      <dgm:t>
        <a:bodyPr/>
        <a:lstStyle/>
        <a:p>
          <a:r>
            <a:rPr lang="es-EC" sz="3200" dirty="0" smtClean="0"/>
            <a:t>No todos son enemigos e incluso pueden existir hasta aliados.</a:t>
          </a:r>
          <a:endParaRPr lang="es-ES" sz="3200" dirty="0"/>
        </a:p>
      </dgm:t>
    </dgm:pt>
    <dgm:pt modelId="{C87C108A-BEEA-46AF-83FA-12520D1C64B6}" type="sibTrans" cxnId="{FA6FC041-8AED-4DC2-AA40-515D3112BF4B}">
      <dgm:prSet/>
      <dgm:spPr/>
      <dgm:t>
        <a:bodyPr/>
        <a:lstStyle/>
        <a:p>
          <a:endParaRPr lang="es-ES"/>
        </a:p>
      </dgm:t>
    </dgm:pt>
    <dgm:pt modelId="{1ACA17A9-2CBC-4C0D-8C8C-02A053BA8BFA}" type="parTrans" cxnId="{FA6FC041-8AED-4DC2-AA40-515D3112BF4B}">
      <dgm:prSet/>
      <dgm:spPr/>
      <dgm:t>
        <a:bodyPr/>
        <a:lstStyle/>
        <a:p>
          <a:endParaRPr lang="es-ES"/>
        </a:p>
      </dgm:t>
    </dgm:pt>
    <dgm:pt modelId="{7CD3D85E-46E4-4833-8F7A-2604DEABB123}" type="pres">
      <dgm:prSet presAssocID="{32A91098-A4AB-4D36-8715-F901BF192C2F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s-ES"/>
        </a:p>
      </dgm:t>
    </dgm:pt>
    <dgm:pt modelId="{5391D46A-1200-4352-AAC7-8D9F7181E765}" type="pres">
      <dgm:prSet presAssocID="{FCBDCFD9-6DD1-4584-BFF1-ECC4B9664C72}" presName="parentText" presStyleLbl="node1" presStyleIdx="0" presStyleCnt="2" custScaleY="60118">
        <dgm:presLayoutVars>
          <dgm:chMax val="0"/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8197A97C-963B-4759-A3FE-DE3CB5EE88A5}" type="pres">
      <dgm:prSet presAssocID="{FCBDCFD9-6DD1-4584-BFF1-ECC4B9664C72}" presName="childText" presStyleLbl="revTx" presStyleIdx="0" presStyleCnt="2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9618C176-3B74-4778-89C6-4B0F344FB9D6}" type="pres">
      <dgm:prSet presAssocID="{E9DEF677-38C9-46C5-8901-E15F53873489}" presName="parentText" presStyleLbl="node1" presStyleIdx="1" presStyleCnt="2" custScaleY="82104">
        <dgm:presLayoutVars>
          <dgm:chMax val="0"/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A2BE4BB0-7F90-4C7C-9799-73A1CFAD8788}" type="pres">
      <dgm:prSet presAssocID="{E9DEF677-38C9-46C5-8901-E15F53873489}" presName="childText" presStyleLbl="revTx" presStyleIdx="1" presStyleCnt="2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</dgm:ptLst>
  <dgm:cxnLst>
    <dgm:cxn modelId="{958E1B9F-6DED-4A62-9AFA-AC6AAE89DACA}" type="presOf" srcId="{7042F23A-44ED-4738-89EB-C491C90E92B1}" destId="{8197A97C-963B-4759-A3FE-DE3CB5EE88A5}" srcOrd="0" destOrd="0" presId="urn:microsoft.com/office/officeart/2005/8/layout/vList2"/>
    <dgm:cxn modelId="{981382B6-9A37-420C-A5DF-2EFFE2A3B4CC}" type="presOf" srcId="{E9DEF677-38C9-46C5-8901-E15F53873489}" destId="{9618C176-3B74-4778-89C6-4B0F344FB9D6}" srcOrd="0" destOrd="0" presId="urn:microsoft.com/office/officeart/2005/8/layout/vList2"/>
    <dgm:cxn modelId="{FA6FC041-8AED-4DC2-AA40-515D3112BF4B}" srcId="{32A91098-A4AB-4D36-8715-F901BF192C2F}" destId="{E9DEF677-38C9-46C5-8901-E15F53873489}" srcOrd="1" destOrd="0" parTransId="{1ACA17A9-2CBC-4C0D-8C8C-02A053BA8BFA}" sibTransId="{C87C108A-BEEA-46AF-83FA-12520D1C64B6}"/>
    <dgm:cxn modelId="{AB2F78FD-65F4-4A52-B335-985095F5D5DA}" srcId="{FCBDCFD9-6DD1-4584-BFF1-ECC4B9664C72}" destId="{7042F23A-44ED-4738-89EB-C491C90E92B1}" srcOrd="0" destOrd="0" parTransId="{31F2F8A3-198B-429C-ACBA-55087DBCBD7A}" sibTransId="{FC610DA4-2B3B-4BD1-AF15-9937F77741BE}"/>
    <dgm:cxn modelId="{13FDCA7B-FD66-4E49-AB17-1106DF09EFA7}" srcId="{E9DEF677-38C9-46C5-8901-E15F53873489}" destId="{29102D3F-6232-4CDA-870B-D50331512A2F}" srcOrd="0" destOrd="0" parTransId="{B5B1763B-A2C6-4941-BED4-6FBC95EB483A}" sibTransId="{D7E7ECB8-73D6-4BB6-A9DC-C9A733D716CD}"/>
    <dgm:cxn modelId="{2A0123CB-039B-48BE-BC77-89FD6BB52B35}" srcId="{32A91098-A4AB-4D36-8715-F901BF192C2F}" destId="{FCBDCFD9-6DD1-4584-BFF1-ECC4B9664C72}" srcOrd="0" destOrd="0" parTransId="{CFDD6256-7F41-4400-8C90-E6FA220B0AD5}" sibTransId="{CF9276F5-D643-4361-8DB9-0E85122D94E5}"/>
    <dgm:cxn modelId="{A06CE074-21E6-4A97-8FD8-8CF93D1BE16D}" type="presOf" srcId="{32A91098-A4AB-4D36-8715-F901BF192C2F}" destId="{7CD3D85E-46E4-4833-8F7A-2604DEABB123}" srcOrd="0" destOrd="0" presId="urn:microsoft.com/office/officeart/2005/8/layout/vList2"/>
    <dgm:cxn modelId="{5F22B045-5FC7-496C-B420-92C4978BB707}" type="presOf" srcId="{29102D3F-6232-4CDA-870B-D50331512A2F}" destId="{A2BE4BB0-7F90-4C7C-9799-73A1CFAD8788}" srcOrd="0" destOrd="0" presId="urn:microsoft.com/office/officeart/2005/8/layout/vList2"/>
    <dgm:cxn modelId="{8F1703CA-AA3D-492A-8D3B-C21CE3A2884D}" type="presOf" srcId="{FCBDCFD9-6DD1-4584-BFF1-ECC4B9664C72}" destId="{5391D46A-1200-4352-AAC7-8D9F7181E765}" srcOrd="0" destOrd="0" presId="urn:microsoft.com/office/officeart/2005/8/layout/vList2"/>
    <dgm:cxn modelId="{AB3F338D-1291-40C8-9C0E-B80FBD4FF7DD}" type="presParOf" srcId="{7CD3D85E-46E4-4833-8F7A-2604DEABB123}" destId="{5391D46A-1200-4352-AAC7-8D9F7181E765}" srcOrd="0" destOrd="0" presId="urn:microsoft.com/office/officeart/2005/8/layout/vList2"/>
    <dgm:cxn modelId="{359E0C02-8497-4212-8091-DFA28B59AA59}" type="presParOf" srcId="{7CD3D85E-46E4-4833-8F7A-2604DEABB123}" destId="{8197A97C-963B-4759-A3FE-DE3CB5EE88A5}" srcOrd="1" destOrd="0" presId="urn:microsoft.com/office/officeart/2005/8/layout/vList2"/>
    <dgm:cxn modelId="{5154F47E-BB46-4AC0-AB46-C8F6DB6A8DC6}" type="presParOf" srcId="{7CD3D85E-46E4-4833-8F7A-2604DEABB123}" destId="{9618C176-3B74-4778-89C6-4B0F344FB9D6}" srcOrd="2" destOrd="0" presId="urn:microsoft.com/office/officeart/2005/8/layout/vList2"/>
    <dgm:cxn modelId="{9F2CB824-C426-464E-8740-DE1B863C3C0C}" type="presParOf" srcId="{7CD3D85E-46E4-4833-8F7A-2604DEABB123}" destId="{A2BE4BB0-7F90-4C7C-9799-73A1CFAD8788}" srcOrd="3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1.xml><?xml version="1.0" encoding="utf-8"?>
<dgm:dataModel xmlns:dgm="http://schemas.openxmlformats.org/drawingml/2006/diagram" xmlns:a="http://schemas.openxmlformats.org/drawingml/2006/main">
  <dgm:ptLst>
    <dgm:pt modelId="{32A91098-A4AB-4D36-8715-F901BF192C2F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s-ES"/>
        </a:p>
      </dgm:t>
    </dgm:pt>
    <dgm:pt modelId="{FCBDCFD9-6DD1-4584-BFF1-ECC4B9664C72}">
      <dgm:prSet phldrT="[Texto]"/>
      <dgm:spPr/>
      <dgm:t>
        <a:bodyPr/>
        <a:lstStyle/>
        <a:p>
          <a:pPr algn="ctr"/>
          <a:r>
            <a:rPr lang="es-ES" dirty="0" smtClean="0"/>
            <a:t>Respuestas estratégicas </a:t>
          </a:r>
          <a:endParaRPr lang="es-ES" dirty="0"/>
        </a:p>
      </dgm:t>
    </dgm:pt>
    <dgm:pt modelId="{CFDD6256-7F41-4400-8C90-E6FA220B0AD5}" type="parTrans" cxnId="{2A0123CB-039B-48BE-BC77-89FD6BB52B35}">
      <dgm:prSet/>
      <dgm:spPr/>
      <dgm:t>
        <a:bodyPr/>
        <a:lstStyle/>
        <a:p>
          <a:endParaRPr lang="es-ES"/>
        </a:p>
      </dgm:t>
    </dgm:pt>
    <dgm:pt modelId="{CF9276F5-D643-4361-8DB9-0E85122D94E5}" type="sibTrans" cxnId="{2A0123CB-039B-48BE-BC77-89FD6BB52B35}">
      <dgm:prSet/>
      <dgm:spPr/>
      <dgm:t>
        <a:bodyPr/>
        <a:lstStyle/>
        <a:p>
          <a:endParaRPr lang="es-ES"/>
        </a:p>
      </dgm:t>
    </dgm:pt>
    <dgm:pt modelId="{7042F23A-44ED-4738-89EB-C491C90E92B1}">
      <dgm:prSet phldrT="[Texto]"/>
      <dgm:spPr/>
      <dgm:t>
        <a:bodyPr/>
        <a:lstStyle/>
        <a:p>
          <a:r>
            <a:rPr lang="es-EC" dirty="0" smtClean="0"/>
            <a:t>Procesos de integración y acuerdos de relaciones preferenciales</a:t>
          </a:r>
          <a:endParaRPr lang="es-ES" dirty="0"/>
        </a:p>
      </dgm:t>
    </dgm:pt>
    <dgm:pt modelId="{31F2F8A3-198B-429C-ACBA-55087DBCBD7A}" type="parTrans" cxnId="{AB2F78FD-65F4-4A52-B335-985095F5D5DA}">
      <dgm:prSet/>
      <dgm:spPr/>
      <dgm:t>
        <a:bodyPr/>
        <a:lstStyle/>
        <a:p>
          <a:endParaRPr lang="es-ES"/>
        </a:p>
      </dgm:t>
    </dgm:pt>
    <dgm:pt modelId="{FC610DA4-2B3B-4BD1-AF15-9937F77741BE}" type="sibTrans" cxnId="{AB2F78FD-65F4-4A52-B335-985095F5D5DA}">
      <dgm:prSet/>
      <dgm:spPr/>
      <dgm:t>
        <a:bodyPr/>
        <a:lstStyle/>
        <a:p>
          <a:endParaRPr lang="es-ES"/>
        </a:p>
      </dgm:t>
    </dgm:pt>
    <dgm:pt modelId="{29102D3F-6232-4CDA-870B-D50331512A2F}">
      <dgm:prSet phldrT="[Texto]"/>
      <dgm:spPr/>
      <dgm:t>
        <a:bodyPr/>
        <a:lstStyle/>
        <a:p>
          <a:r>
            <a:rPr lang="es-EC" dirty="0" smtClean="0"/>
            <a:t>Cooperación con los clientes y demás jugadores</a:t>
          </a:r>
          <a:endParaRPr lang="es-ES" dirty="0"/>
        </a:p>
      </dgm:t>
    </dgm:pt>
    <dgm:pt modelId="{B5B1763B-A2C6-4941-BED4-6FBC95EB483A}" type="parTrans" cxnId="{13FDCA7B-FD66-4E49-AB17-1106DF09EFA7}">
      <dgm:prSet/>
      <dgm:spPr/>
      <dgm:t>
        <a:bodyPr/>
        <a:lstStyle/>
        <a:p>
          <a:endParaRPr lang="es-ES"/>
        </a:p>
      </dgm:t>
    </dgm:pt>
    <dgm:pt modelId="{D7E7ECB8-73D6-4BB6-A9DC-C9A733D716CD}" type="sibTrans" cxnId="{13FDCA7B-FD66-4E49-AB17-1106DF09EFA7}">
      <dgm:prSet/>
      <dgm:spPr/>
      <dgm:t>
        <a:bodyPr/>
        <a:lstStyle/>
        <a:p>
          <a:endParaRPr lang="es-ES"/>
        </a:p>
      </dgm:t>
    </dgm:pt>
    <dgm:pt modelId="{E9DEF677-38C9-46C5-8901-E15F53873489}">
      <dgm:prSet phldrT="[Texto]" custT="1"/>
      <dgm:spPr/>
      <dgm:t>
        <a:bodyPr/>
        <a:lstStyle/>
        <a:p>
          <a:r>
            <a:rPr lang="es-EC" sz="3200" dirty="0" smtClean="0"/>
            <a:t>Cooperación entre empresas </a:t>
          </a:r>
          <a:endParaRPr lang="es-ES" sz="3200" dirty="0"/>
        </a:p>
      </dgm:t>
    </dgm:pt>
    <dgm:pt modelId="{C87C108A-BEEA-46AF-83FA-12520D1C64B6}" type="sibTrans" cxnId="{FA6FC041-8AED-4DC2-AA40-515D3112BF4B}">
      <dgm:prSet/>
      <dgm:spPr/>
      <dgm:t>
        <a:bodyPr/>
        <a:lstStyle/>
        <a:p>
          <a:endParaRPr lang="es-ES"/>
        </a:p>
      </dgm:t>
    </dgm:pt>
    <dgm:pt modelId="{1ACA17A9-2CBC-4C0D-8C8C-02A053BA8BFA}" type="parTrans" cxnId="{FA6FC041-8AED-4DC2-AA40-515D3112BF4B}">
      <dgm:prSet/>
      <dgm:spPr/>
      <dgm:t>
        <a:bodyPr/>
        <a:lstStyle/>
        <a:p>
          <a:endParaRPr lang="es-ES"/>
        </a:p>
      </dgm:t>
    </dgm:pt>
    <dgm:pt modelId="{7CD3D85E-46E4-4833-8F7A-2604DEABB123}" type="pres">
      <dgm:prSet presAssocID="{32A91098-A4AB-4D36-8715-F901BF192C2F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s-ES"/>
        </a:p>
      </dgm:t>
    </dgm:pt>
    <dgm:pt modelId="{5391D46A-1200-4352-AAC7-8D9F7181E765}" type="pres">
      <dgm:prSet presAssocID="{FCBDCFD9-6DD1-4584-BFF1-ECC4B9664C72}" presName="parentText" presStyleLbl="node1" presStyleIdx="0" presStyleCnt="2" custScaleY="60118">
        <dgm:presLayoutVars>
          <dgm:chMax val="0"/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8197A97C-963B-4759-A3FE-DE3CB5EE88A5}" type="pres">
      <dgm:prSet presAssocID="{FCBDCFD9-6DD1-4584-BFF1-ECC4B9664C72}" presName="childText" presStyleLbl="revTx" presStyleIdx="0" presStyleCnt="2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9618C176-3B74-4778-89C6-4B0F344FB9D6}" type="pres">
      <dgm:prSet presAssocID="{E9DEF677-38C9-46C5-8901-E15F53873489}" presName="parentText" presStyleLbl="node1" presStyleIdx="1" presStyleCnt="2" custScaleY="82104">
        <dgm:presLayoutVars>
          <dgm:chMax val="0"/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A2BE4BB0-7F90-4C7C-9799-73A1CFAD8788}" type="pres">
      <dgm:prSet presAssocID="{E9DEF677-38C9-46C5-8901-E15F53873489}" presName="childText" presStyleLbl="revTx" presStyleIdx="1" presStyleCnt="2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</dgm:ptLst>
  <dgm:cxnLst>
    <dgm:cxn modelId="{958E1B9F-6DED-4A62-9AFA-AC6AAE89DACA}" type="presOf" srcId="{7042F23A-44ED-4738-89EB-C491C90E92B1}" destId="{8197A97C-963B-4759-A3FE-DE3CB5EE88A5}" srcOrd="0" destOrd="0" presId="urn:microsoft.com/office/officeart/2005/8/layout/vList2"/>
    <dgm:cxn modelId="{981382B6-9A37-420C-A5DF-2EFFE2A3B4CC}" type="presOf" srcId="{E9DEF677-38C9-46C5-8901-E15F53873489}" destId="{9618C176-3B74-4778-89C6-4B0F344FB9D6}" srcOrd="0" destOrd="0" presId="urn:microsoft.com/office/officeart/2005/8/layout/vList2"/>
    <dgm:cxn modelId="{FA6FC041-8AED-4DC2-AA40-515D3112BF4B}" srcId="{32A91098-A4AB-4D36-8715-F901BF192C2F}" destId="{E9DEF677-38C9-46C5-8901-E15F53873489}" srcOrd="1" destOrd="0" parTransId="{1ACA17A9-2CBC-4C0D-8C8C-02A053BA8BFA}" sibTransId="{C87C108A-BEEA-46AF-83FA-12520D1C64B6}"/>
    <dgm:cxn modelId="{AB2F78FD-65F4-4A52-B335-985095F5D5DA}" srcId="{FCBDCFD9-6DD1-4584-BFF1-ECC4B9664C72}" destId="{7042F23A-44ED-4738-89EB-C491C90E92B1}" srcOrd="0" destOrd="0" parTransId="{31F2F8A3-198B-429C-ACBA-55087DBCBD7A}" sibTransId="{FC610DA4-2B3B-4BD1-AF15-9937F77741BE}"/>
    <dgm:cxn modelId="{13FDCA7B-FD66-4E49-AB17-1106DF09EFA7}" srcId="{E9DEF677-38C9-46C5-8901-E15F53873489}" destId="{29102D3F-6232-4CDA-870B-D50331512A2F}" srcOrd="0" destOrd="0" parTransId="{B5B1763B-A2C6-4941-BED4-6FBC95EB483A}" sibTransId="{D7E7ECB8-73D6-4BB6-A9DC-C9A733D716CD}"/>
    <dgm:cxn modelId="{2A0123CB-039B-48BE-BC77-89FD6BB52B35}" srcId="{32A91098-A4AB-4D36-8715-F901BF192C2F}" destId="{FCBDCFD9-6DD1-4584-BFF1-ECC4B9664C72}" srcOrd="0" destOrd="0" parTransId="{CFDD6256-7F41-4400-8C90-E6FA220B0AD5}" sibTransId="{CF9276F5-D643-4361-8DB9-0E85122D94E5}"/>
    <dgm:cxn modelId="{A06CE074-21E6-4A97-8FD8-8CF93D1BE16D}" type="presOf" srcId="{32A91098-A4AB-4D36-8715-F901BF192C2F}" destId="{7CD3D85E-46E4-4833-8F7A-2604DEABB123}" srcOrd="0" destOrd="0" presId="urn:microsoft.com/office/officeart/2005/8/layout/vList2"/>
    <dgm:cxn modelId="{5F22B045-5FC7-496C-B420-92C4978BB707}" type="presOf" srcId="{29102D3F-6232-4CDA-870B-D50331512A2F}" destId="{A2BE4BB0-7F90-4C7C-9799-73A1CFAD8788}" srcOrd="0" destOrd="0" presId="urn:microsoft.com/office/officeart/2005/8/layout/vList2"/>
    <dgm:cxn modelId="{8F1703CA-AA3D-492A-8D3B-C21CE3A2884D}" type="presOf" srcId="{FCBDCFD9-6DD1-4584-BFF1-ECC4B9664C72}" destId="{5391D46A-1200-4352-AAC7-8D9F7181E765}" srcOrd="0" destOrd="0" presId="urn:microsoft.com/office/officeart/2005/8/layout/vList2"/>
    <dgm:cxn modelId="{AB3F338D-1291-40C8-9C0E-B80FBD4FF7DD}" type="presParOf" srcId="{7CD3D85E-46E4-4833-8F7A-2604DEABB123}" destId="{5391D46A-1200-4352-AAC7-8D9F7181E765}" srcOrd="0" destOrd="0" presId="urn:microsoft.com/office/officeart/2005/8/layout/vList2"/>
    <dgm:cxn modelId="{359E0C02-8497-4212-8091-DFA28B59AA59}" type="presParOf" srcId="{7CD3D85E-46E4-4833-8F7A-2604DEABB123}" destId="{8197A97C-963B-4759-A3FE-DE3CB5EE88A5}" srcOrd="1" destOrd="0" presId="urn:microsoft.com/office/officeart/2005/8/layout/vList2"/>
    <dgm:cxn modelId="{5154F47E-BB46-4AC0-AB46-C8F6DB6A8DC6}" type="presParOf" srcId="{7CD3D85E-46E4-4833-8F7A-2604DEABB123}" destId="{9618C176-3B74-4778-89C6-4B0F344FB9D6}" srcOrd="2" destOrd="0" presId="urn:microsoft.com/office/officeart/2005/8/layout/vList2"/>
    <dgm:cxn modelId="{9F2CB824-C426-464E-8740-DE1B863C3C0C}" type="presParOf" srcId="{7CD3D85E-46E4-4833-8F7A-2604DEABB123}" destId="{A2BE4BB0-7F90-4C7C-9799-73A1CFAD8788}" srcOrd="3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2.xml><?xml version="1.0" encoding="utf-8"?>
<dgm:dataModel xmlns:dgm="http://schemas.openxmlformats.org/drawingml/2006/diagram" xmlns:a="http://schemas.openxmlformats.org/drawingml/2006/main">
  <dgm:ptLst>
    <dgm:pt modelId="{388B745A-7BC5-4A4A-B39E-F1C8D6AC267A}" type="doc">
      <dgm:prSet loTypeId="urn:microsoft.com/office/officeart/2008/layout/HorizontalMultiLevelHierarchy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s-ES"/>
        </a:p>
      </dgm:t>
    </dgm:pt>
    <dgm:pt modelId="{89B5CF9B-3136-48B2-AF44-D5A39FF6CDFF}">
      <dgm:prSet phldrT="[Texto]"/>
      <dgm:spPr/>
      <dgm:t>
        <a:bodyPr/>
        <a:lstStyle/>
        <a:p>
          <a:r>
            <a:rPr lang="es-ES" dirty="0" smtClean="0"/>
            <a:t>Claves de una vida en común</a:t>
          </a:r>
          <a:endParaRPr lang="es-ES" dirty="0"/>
        </a:p>
      </dgm:t>
    </dgm:pt>
    <dgm:pt modelId="{72EDD860-2B1D-4D66-9034-2AF410A7F8E0}" type="parTrans" cxnId="{73566BDD-69AF-4B90-94DF-EA439F964F27}">
      <dgm:prSet/>
      <dgm:spPr/>
      <dgm:t>
        <a:bodyPr/>
        <a:lstStyle/>
        <a:p>
          <a:endParaRPr lang="es-ES"/>
        </a:p>
      </dgm:t>
    </dgm:pt>
    <dgm:pt modelId="{70CD5B8C-4EE6-41FC-B8CD-BA94165DEEBE}" type="sibTrans" cxnId="{73566BDD-69AF-4B90-94DF-EA439F964F27}">
      <dgm:prSet/>
      <dgm:spPr/>
      <dgm:t>
        <a:bodyPr/>
        <a:lstStyle/>
        <a:p>
          <a:endParaRPr lang="es-ES"/>
        </a:p>
      </dgm:t>
    </dgm:pt>
    <dgm:pt modelId="{285E2C9D-116B-41EF-BC59-C5A55E2F918A}">
      <dgm:prSet phldrT="[Texto]"/>
      <dgm:spPr/>
      <dgm:t>
        <a:bodyPr/>
        <a:lstStyle/>
        <a:p>
          <a:r>
            <a:rPr lang="es-EC" dirty="0" smtClean="0"/>
            <a:t>La </a:t>
          </a:r>
          <a:r>
            <a:rPr lang="es-EC" b="1" dirty="0" smtClean="0"/>
            <a:t>confianza</a:t>
          </a:r>
          <a:r>
            <a:rPr lang="es-EC" dirty="0" smtClean="0"/>
            <a:t> de cada parte en el otro</a:t>
          </a:r>
          <a:endParaRPr lang="es-ES" dirty="0"/>
        </a:p>
      </dgm:t>
    </dgm:pt>
    <dgm:pt modelId="{3A675635-81D1-4490-BEA8-3898C3FEDD08}" type="parTrans" cxnId="{9C2714D6-94BA-4D8E-90D5-CE3437642018}">
      <dgm:prSet/>
      <dgm:spPr/>
      <dgm:t>
        <a:bodyPr/>
        <a:lstStyle/>
        <a:p>
          <a:endParaRPr lang="es-ES"/>
        </a:p>
      </dgm:t>
    </dgm:pt>
    <dgm:pt modelId="{36058ED1-D19D-40C9-ABDA-7EAF9A0CE9BC}" type="sibTrans" cxnId="{9C2714D6-94BA-4D8E-90D5-CE3437642018}">
      <dgm:prSet/>
      <dgm:spPr/>
      <dgm:t>
        <a:bodyPr/>
        <a:lstStyle/>
        <a:p>
          <a:endParaRPr lang="es-ES"/>
        </a:p>
      </dgm:t>
    </dgm:pt>
    <dgm:pt modelId="{738450D9-B14D-4CA5-AD15-FA49A02CAEC7}">
      <dgm:prSet phldrT="[Texto]" custT="1"/>
      <dgm:spPr/>
      <dgm:t>
        <a:bodyPr/>
        <a:lstStyle/>
        <a:p>
          <a:r>
            <a:rPr lang="es-EC" sz="1400" dirty="0" smtClean="0"/>
            <a:t>La </a:t>
          </a:r>
          <a:r>
            <a:rPr lang="es-EC" sz="1400" b="1" dirty="0" smtClean="0"/>
            <a:t>igualdad-paridad</a:t>
          </a:r>
          <a:r>
            <a:rPr lang="es-EC" sz="1400" dirty="0" smtClean="0"/>
            <a:t> y el </a:t>
          </a:r>
          <a:r>
            <a:rPr lang="es-EC" sz="1400" b="1" dirty="0" smtClean="0"/>
            <a:t>respeto mutuo</a:t>
          </a:r>
          <a:r>
            <a:rPr lang="es-EC" sz="1400" dirty="0" smtClean="0"/>
            <a:t> entre los diferentes socios.</a:t>
          </a:r>
          <a:endParaRPr lang="es-ES" sz="1400" dirty="0"/>
        </a:p>
      </dgm:t>
    </dgm:pt>
    <dgm:pt modelId="{0FE0966C-65F0-404C-876F-AE54CD3136D3}" type="parTrans" cxnId="{7FE9BA4C-18C7-4B6E-BABD-45D9D9CC0CA8}">
      <dgm:prSet/>
      <dgm:spPr/>
      <dgm:t>
        <a:bodyPr/>
        <a:lstStyle/>
        <a:p>
          <a:endParaRPr lang="es-ES"/>
        </a:p>
      </dgm:t>
    </dgm:pt>
    <dgm:pt modelId="{18CB3EE2-B4EB-4894-BD19-CEBDDD9A9D4E}" type="sibTrans" cxnId="{7FE9BA4C-18C7-4B6E-BABD-45D9D9CC0CA8}">
      <dgm:prSet/>
      <dgm:spPr/>
      <dgm:t>
        <a:bodyPr/>
        <a:lstStyle/>
        <a:p>
          <a:endParaRPr lang="es-ES"/>
        </a:p>
      </dgm:t>
    </dgm:pt>
    <dgm:pt modelId="{EDB8AE56-7BA9-4C2C-8C5E-512320DD04D9}">
      <dgm:prSet phldrT="[Texto]"/>
      <dgm:spPr/>
      <dgm:t>
        <a:bodyPr/>
        <a:lstStyle/>
        <a:p>
          <a:r>
            <a:rPr lang="es-EC" dirty="0" smtClean="0"/>
            <a:t>La </a:t>
          </a:r>
          <a:r>
            <a:rPr lang="es-EC" b="1" dirty="0" smtClean="0"/>
            <a:t>adhesión</a:t>
          </a:r>
          <a:r>
            <a:rPr lang="es-EC" dirty="0" smtClean="0"/>
            <a:t> de todo el personal al acuerdo de cooperación.</a:t>
          </a:r>
          <a:endParaRPr lang="es-ES" dirty="0"/>
        </a:p>
      </dgm:t>
    </dgm:pt>
    <dgm:pt modelId="{79785C05-BC32-465E-9C05-FB129F2AD175}" type="parTrans" cxnId="{A3EC0C94-C89A-46A8-BB97-ECE96D452340}">
      <dgm:prSet/>
      <dgm:spPr/>
      <dgm:t>
        <a:bodyPr/>
        <a:lstStyle/>
        <a:p>
          <a:endParaRPr lang="es-ES"/>
        </a:p>
      </dgm:t>
    </dgm:pt>
    <dgm:pt modelId="{7A3186EB-0CC7-44AB-A1A9-27C1AE515230}" type="sibTrans" cxnId="{A3EC0C94-C89A-46A8-BB97-ECE96D452340}">
      <dgm:prSet/>
      <dgm:spPr/>
      <dgm:t>
        <a:bodyPr/>
        <a:lstStyle/>
        <a:p>
          <a:endParaRPr lang="es-ES"/>
        </a:p>
      </dgm:t>
    </dgm:pt>
    <dgm:pt modelId="{AD2DCDD6-F872-42E2-9B14-D922228BBB31}">
      <dgm:prSet/>
      <dgm:spPr/>
      <dgm:t>
        <a:bodyPr/>
        <a:lstStyle/>
        <a:p>
          <a:r>
            <a:rPr lang="es-EC" smtClean="0"/>
            <a:t>La </a:t>
          </a:r>
          <a:r>
            <a:rPr lang="es-EC" b="1" smtClean="0"/>
            <a:t>calidad del diálogo</a:t>
          </a:r>
          <a:r>
            <a:rPr lang="es-EC" smtClean="0"/>
            <a:t> y de la </a:t>
          </a:r>
          <a:r>
            <a:rPr lang="es-EC" b="1" smtClean="0"/>
            <a:t>información</a:t>
          </a:r>
          <a:r>
            <a:rPr lang="es-EC" smtClean="0"/>
            <a:t> entre los cooperantes.</a:t>
          </a:r>
          <a:endParaRPr lang="es-EC" dirty="0"/>
        </a:p>
      </dgm:t>
    </dgm:pt>
    <dgm:pt modelId="{A40F9C3C-6541-4462-87C0-234CAF982B67}" type="parTrans" cxnId="{6E206B51-D1F3-4C7F-9E95-3DEA277CAD17}">
      <dgm:prSet/>
      <dgm:spPr/>
      <dgm:t>
        <a:bodyPr/>
        <a:lstStyle/>
        <a:p>
          <a:endParaRPr lang="es-ES"/>
        </a:p>
      </dgm:t>
    </dgm:pt>
    <dgm:pt modelId="{C5BBE78F-65F2-4572-BCCE-F8A2B03B0A64}" type="sibTrans" cxnId="{6E206B51-D1F3-4C7F-9E95-3DEA277CAD17}">
      <dgm:prSet/>
      <dgm:spPr/>
      <dgm:t>
        <a:bodyPr/>
        <a:lstStyle/>
        <a:p>
          <a:endParaRPr lang="es-ES"/>
        </a:p>
      </dgm:t>
    </dgm:pt>
    <dgm:pt modelId="{B1B018F6-AFA8-4CF0-9C47-0D4BEB8AA225}">
      <dgm:prSet/>
      <dgm:spPr/>
      <dgm:t>
        <a:bodyPr/>
        <a:lstStyle/>
        <a:p>
          <a:r>
            <a:rPr lang="es-EC" smtClean="0"/>
            <a:t>La </a:t>
          </a:r>
          <a:r>
            <a:rPr lang="es-EC" b="1" smtClean="0"/>
            <a:t>compatibilidad</a:t>
          </a:r>
          <a:r>
            <a:rPr lang="es-EC" smtClean="0"/>
            <a:t> de las formas de gestión.</a:t>
          </a:r>
          <a:endParaRPr lang="es-EC" dirty="0"/>
        </a:p>
      </dgm:t>
    </dgm:pt>
    <dgm:pt modelId="{D3ECCB3A-6DE9-40E4-A3CF-E45B8569CA3B}" type="parTrans" cxnId="{21CF5BB9-423E-4872-BFCB-A852494298E0}">
      <dgm:prSet/>
      <dgm:spPr/>
      <dgm:t>
        <a:bodyPr/>
        <a:lstStyle/>
        <a:p>
          <a:endParaRPr lang="es-ES"/>
        </a:p>
      </dgm:t>
    </dgm:pt>
    <dgm:pt modelId="{AD422E85-41BA-4CB5-A67B-BDA87DE1E968}" type="sibTrans" cxnId="{21CF5BB9-423E-4872-BFCB-A852494298E0}">
      <dgm:prSet/>
      <dgm:spPr/>
      <dgm:t>
        <a:bodyPr/>
        <a:lstStyle/>
        <a:p>
          <a:endParaRPr lang="es-ES"/>
        </a:p>
      </dgm:t>
    </dgm:pt>
    <dgm:pt modelId="{AC2796A2-32F2-4C1A-8392-2D42EFADC181}">
      <dgm:prSet/>
      <dgm:spPr/>
      <dgm:t>
        <a:bodyPr/>
        <a:lstStyle/>
        <a:p>
          <a:r>
            <a:rPr lang="es-EC" smtClean="0"/>
            <a:t>La </a:t>
          </a:r>
          <a:r>
            <a:rPr lang="es-EC" b="1" smtClean="0"/>
            <a:t>capacidad de adaptación</a:t>
          </a:r>
          <a:r>
            <a:rPr lang="es-EC" smtClean="0"/>
            <a:t> a las mentalidades del resto de los socios.</a:t>
          </a:r>
          <a:endParaRPr lang="es-EC" dirty="0"/>
        </a:p>
      </dgm:t>
    </dgm:pt>
    <dgm:pt modelId="{3008497A-EDC2-4B9D-A8FD-DB31AE0F040B}" type="parTrans" cxnId="{0A1A93C2-62AD-40FA-92F1-068CF65BB971}">
      <dgm:prSet/>
      <dgm:spPr/>
      <dgm:t>
        <a:bodyPr/>
        <a:lstStyle/>
        <a:p>
          <a:endParaRPr lang="es-ES"/>
        </a:p>
      </dgm:t>
    </dgm:pt>
    <dgm:pt modelId="{3EB730BA-9E37-4DAF-8118-C62CDE24211E}" type="sibTrans" cxnId="{0A1A93C2-62AD-40FA-92F1-068CF65BB971}">
      <dgm:prSet/>
      <dgm:spPr/>
      <dgm:t>
        <a:bodyPr/>
        <a:lstStyle/>
        <a:p>
          <a:endParaRPr lang="es-ES"/>
        </a:p>
      </dgm:t>
    </dgm:pt>
    <dgm:pt modelId="{5761022C-E979-4732-8D56-40F0BB3E8456}" type="pres">
      <dgm:prSet presAssocID="{388B745A-7BC5-4A4A-B39E-F1C8D6AC267A}" presName="Name0" presStyleCnt="0">
        <dgm:presLayoutVars>
          <dgm:chPref val="1"/>
          <dgm:dir/>
          <dgm:animOne val="branch"/>
          <dgm:animLvl val="lvl"/>
          <dgm:resizeHandles val="exact"/>
        </dgm:presLayoutVars>
      </dgm:prSet>
      <dgm:spPr/>
      <dgm:t>
        <a:bodyPr/>
        <a:lstStyle/>
        <a:p>
          <a:endParaRPr lang="es-ES"/>
        </a:p>
      </dgm:t>
    </dgm:pt>
    <dgm:pt modelId="{0A17886C-0C67-4D33-B0EA-1A72369B6E19}" type="pres">
      <dgm:prSet presAssocID="{89B5CF9B-3136-48B2-AF44-D5A39FF6CDFF}" presName="root1" presStyleCnt="0"/>
      <dgm:spPr/>
    </dgm:pt>
    <dgm:pt modelId="{ACD5C8B6-EEDD-47EC-AB68-051B2EE17364}" type="pres">
      <dgm:prSet presAssocID="{89B5CF9B-3136-48B2-AF44-D5A39FF6CDFF}" presName="LevelOneTextNode" presStyleLbl="node0" presStyleIdx="0" presStyleCnt="1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70E6347B-B065-4165-B506-C29C41576851}" type="pres">
      <dgm:prSet presAssocID="{89B5CF9B-3136-48B2-AF44-D5A39FF6CDFF}" presName="level2hierChild" presStyleCnt="0"/>
      <dgm:spPr/>
    </dgm:pt>
    <dgm:pt modelId="{67824CF7-64A2-40AD-9076-6985D1ECC294}" type="pres">
      <dgm:prSet presAssocID="{3A675635-81D1-4490-BEA8-3898C3FEDD08}" presName="conn2-1" presStyleLbl="parChTrans1D2" presStyleIdx="0" presStyleCnt="6"/>
      <dgm:spPr/>
      <dgm:t>
        <a:bodyPr/>
        <a:lstStyle/>
        <a:p>
          <a:endParaRPr lang="es-ES"/>
        </a:p>
      </dgm:t>
    </dgm:pt>
    <dgm:pt modelId="{8818E5F0-CFFA-4481-9850-A24CB24A8DF3}" type="pres">
      <dgm:prSet presAssocID="{3A675635-81D1-4490-BEA8-3898C3FEDD08}" presName="connTx" presStyleLbl="parChTrans1D2" presStyleIdx="0" presStyleCnt="6"/>
      <dgm:spPr/>
      <dgm:t>
        <a:bodyPr/>
        <a:lstStyle/>
        <a:p>
          <a:endParaRPr lang="es-ES"/>
        </a:p>
      </dgm:t>
    </dgm:pt>
    <dgm:pt modelId="{402469DF-5906-4506-B02D-EAC36C94CE55}" type="pres">
      <dgm:prSet presAssocID="{285E2C9D-116B-41EF-BC59-C5A55E2F918A}" presName="root2" presStyleCnt="0"/>
      <dgm:spPr/>
    </dgm:pt>
    <dgm:pt modelId="{FDC97567-F983-4A4C-B837-8AACBD61B17B}" type="pres">
      <dgm:prSet presAssocID="{285E2C9D-116B-41EF-BC59-C5A55E2F918A}" presName="LevelTwoTextNode" presStyleLbl="node2" presStyleIdx="0" presStyleCnt="6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DACFEFA7-9A74-4190-8C6F-E58DAFAC8E3D}" type="pres">
      <dgm:prSet presAssocID="{285E2C9D-116B-41EF-BC59-C5A55E2F918A}" presName="level3hierChild" presStyleCnt="0"/>
      <dgm:spPr/>
    </dgm:pt>
    <dgm:pt modelId="{A8A9437A-ABF0-4BA8-BF38-4774E4F0F272}" type="pres">
      <dgm:prSet presAssocID="{0FE0966C-65F0-404C-876F-AE54CD3136D3}" presName="conn2-1" presStyleLbl="parChTrans1D2" presStyleIdx="1" presStyleCnt="6"/>
      <dgm:spPr/>
      <dgm:t>
        <a:bodyPr/>
        <a:lstStyle/>
        <a:p>
          <a:endParaRPr lang="es-ES"/>
        </a:p>
      </dgm:t>
    </dgm:pt>
    <dgm:pt modelId="{ADB41B5F-F39A-473A-A5AB-3394507AD277}" type="pres">
      <dgm:prSet presAssocID="{0FE0966C-65F0-404C-876F-AE54CD3136D3}" presName="connTx" presStyleLbl="parChTrans1D2" presStyleIdx="1" presStyleCnt="6"/>
      <dgm:spPr/>
      <dgm:t>
        <a:bodyPr/>
        <a:lstStyle/>
        <a:p>
          <a:endParaRPr lang="es-ES"/>
        </a:p>
      </dgm:t>
    </dgm:pt>
    <dgm:pt modelId="{6DBA9714-B2AF-466C-B98C-BB80D8C07AE1}" type="pres">
      <dgm:prSet presAssocID="{738450D9-B14D-4CA5-AD15-FA49A02CAEC7}" presName="root2" presStyleCnt="0"/>
      <dgm:spPr/>
    </dgm:pt>
    <dgm:pt modelId="{7EB2CEFD-D112-494E-9500-774A827E228C}" type="pres">
      <dgm:prSet presAssocID="{738450D9-B14D-4CA5-AD15-FA49A02CAEC7}" presName="LevelTwoTextNode" presStyleLbl="node2" presStyleIdx="1" presStyleCnt="6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AD03E3C3-8E40-4145-B2D8-96F9938AE46F}" type="pres">
      <dgm:prSet presAssocID="{738450D9-B14D-4CA5-AD15-FA49A02CAEC7}" presName="level3hierChild" presStyleCnt="0"/>
      <dgm:spPr/>
    </dgm:pt>
    <dgm:pt modelId="{20E7C373-808D-4E49-9783-9B0893884E2B}" type="pres">
      <dgm:prSet presAssocID="{79785C05-BC32-465E-9C05-FB129F2AD175}" presName="conn2-1" presStyleLbl="parChTrans1D2" presStyleIdx="2" presStyleCnt="6"/>
      <dgm:spPr/>
      <dgm:t>
        <a:bodyPr/>
        <a:lstStyle/>
        <a:p>
          <a:endParaRPr lang="es-ES"/>
        </a:p>
      </dgm:t>
    </dgm:pt>
    <dgm:pt modelId="{F6F31F3F-2F4A-4ED4-A358-0A91A644CC79}" type="pres">
      <dgm:prSet presAssocID="{79785C05-BC32-465E-9C05-FB129F2AD175}" presName="connTx" presStyleLbl="parChTrans1D2" presStyleIdx="2" presStyleCnt="6"/>
      <dgm:spPr/>
      <dgm:t>
        <a:bodyPr/>
        <a:lstStyle/>
        <a:p>
          <a:endParaRPr lang="es-ES"/>
        </a:p>
      </dgm:t>
    </dgm:pt>
    <dgm:pt modelId="{792F225F-5D45-497C-A919-06A27EA1958B}" type="pres">
      <dgm:prSet presAssocID="{EDB8AE56-7BA9-4C2C-8C5E-512320DD04D9}" presName="root2" presStyleCnt="0"/>
      <dgm:spPr/>
    </dgm:pt>
    <dgm:pt modelId="{B219B403-3256-4746-8BE6-C59357DC0677}" type="pres">
      <dgm:prSet presAssocID="{EDB8AE56-7BA9-4C2C-8C5E-512320DD04D9}" presName="LevelTwoTextNode" presStyleLbl="node2" presStyleIdx="2" presStyleCnt="6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09E95D34-D4E3-4492-B60C-AB192B0E98CB}" type="pres">
      <dgm:prSet presAssocID="{EDB8AE56-7BA9-4C2C-8C5E-512320DD04D9}" presName="level3hierChild" presStyleCnt="0"/>
      <dgm:spPr/>
    </dgm:pt>
    <dgm:pt modelId="{B7A2521B-F945-4DD7-AFAF-F76008E2A924}" type="pres">
      <dgm:prSet presAssocID="{A40F9C3C-6541-4462-87C0-234CAF982B67}" presName="conn2-1" presStyleLbl="parChTrans1D2" presStyleIdx="3" presStyleCnt="6"/>
      <dgm:spPr/>
      <dgm:t>
        <a:bodyPr/>
        <a:lstStyle/>
        <a:p>
          <a:endParaRPr lang="es-ES"/>
        </a:p>
      </dgm:t>
    </dgm:pt>
    <dgm:pt modelId="{DA961EE6-6196-4B53-85CF-34CBC261165A}" type="pres">
      <dgm:prSet presAssocID="{A40F9C3C-6541-4462-87C0-234CAF982B67}" presName="connTx" presStyleLbl="parChTrans1D2" presStyleIdx="3" presStyleCnt="6"/>
      <dgm:spPr/>
      <dgm:t>
        <a:bodyPr/>
        <a:lstStyle/>
        <a:p>
          <a:endParaRPr lang="es-ES"/>
        </a:p>
      </dgm:t>
    </dgm:pt>
    <dgm:pt modelId="{6FE3D3D0-7628-44B7-A239-8AA822E868B7}" type="pres">
      <dgm:prSet presAssocID="{AD2DCDD6-F872-42E2-9B14-D922228BBB31}" presName="root2" presStyleCnt="0"/>
      <dgm:spPr/>
    </dgm:pt>
    <dgm:pt modelId="{53C321F5-C72B-47E9-9C3E-8C05740477D5}" type="pres">
      <dgm:prSet presAssocID="{AD2DCDD6-F872-42E2-9B14-D922228BBB31}" presName="LevelTwoTextNode" presStyleLbl="node2" presStyleIdx="3" presStyleCnt="6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11D63DDA-2F1A-4635-B0FA-69087A40AD05}" type="pres">
      <dgm:prSet presAssocID="{AD2DCDD6-F872-42E2-9B14-D922228BBB31}" presName="level3hierChild" presStyleCnt="0"/>
      <dgm:spPr/>
    </dgm:pt>
    <dgm:pt modelId="{A793691A-9EB3-45FC-B309-2D28BE8A6053}" type="pres">
      <dgm:prSet presAssocID="{D3ECCB3A-6DE9-40E4-A3CF-E45B8569CA3B}" presName="conn2-1" presStyleLbl="parChTrans1D2" presStyleIdx="4" presStyleCnt="6"/>
      <dgm:spPr/>
      <dgm:t>
        <a:bodyPr/>
        <a:lstStyle/>
        <a:p>
          <a:endParaRPr lang="es-ES"/>
        </a:p>
      </dgm:t>
    </dgm:pt>
    <dgm:pt modelId="{03FFBF09-3AAC-4B5F-A0AE-E1662406F1B1}" type="pres">
      <dgm:prSet presAssocID="{D3ECCB3A-6DE9-40E4-A3CF-E45B8569CA3B}" presName="connTx" presStyleLbl="parChTrans1D2" presStyleIdx="4" presStyleCnt="6"/>
      <dgm:spPr/>
      <dgm:t>
        <a:bodyPr/>
        <a:lstStyle/>
        <a:p>
          <a:endParaRPr lang="es-ES"/>
        </a:p>
      </dgm:t>
    </dgm:pt>
    <dgm:pt modelId="{D5889B18-94C1-4A95-81EA-F89B1FEED278}" type="pres">
      <dgm:prSet presAssocID="{B1B018F6-AFA8-4CF0-9C47-0D4BEB8AA225}" presName="root2" presStyleCnt="0"/>
      <dgm:spPr/>
    </dgm:pt>
    <dgm:pt modelId="{D9FCC52F-9D3F-4869-AC33-155D73AE7036}" type="pres">
      <dgm:prSet presAssocID="{B1B018F6-AFA8-4CF0-9C47-0D4BEB8AA225}" presName="LevelTwoTextNode" presStyleLbl="node2" presStyleIdx="4" presStyleCnt="6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16646BCE-910E-44A1-AF7A-666C9327A340}" type="pres">
      <dgm:prSet presAssocID="{B1B018F6-AFA8-4CF0-9C47-0D4BEB8AA225}" presName="level3hierChild" presStyleCnt="0"/>
      <dgm:spPr/>
    </dgm:pt>
    <dgm:pt modelId="{D1055ACA-BA19-4CA6-8EAA-E9813D0B8916}" type="pres">
      <dgm:prSet presAssocID="{3008497A-EDC2-4B9D-A8FD-DB31AE0F040B}" presName="conn2-1" presStyleLbl="parChTrans1D2" presStyleIdx="5" presStyleCnt="6"/>
      <dgm:spPr/>
      <dgm:t>
        <a:bodyPr/>
        <a:lstStyle/>
        <a:p>
          <a:endParaRPr lang="es-ES"/>
        </a:p>
      </dgm:t>
    </dgm:pt>
    <dgm:pt modelId="{EBC83303-DAEB-42BC-8465-4E90F200249E}" type="pres">
      <dgm:prSet presAssocID="{3008497A-EDC2-4B9D-A8FD-DB31AE0F040B}" presName="connTx" presStyleLbl="parChTrans1D2" presStyleIdx="5" presStyleCnt="6"/>
      <dgm:spPr/>
      <dgm:t>
        <a:bodyPr/>
        <a:lstStyle/>
        <a:p>
          <a:endParaRPr lang="es-ES"/>
        </a:p>
      </dgm:t>
    </dgm:pt>
    <dgm:pt modelId="{A6FE2EB7-0CA6-418E-A65C-FAD74C7A76C0}" type="pres">
      <dgm:prSet presAssocID="{AC2796A2-32F2-4C1A-8392-2D42EFADC181}" presName="root2" presStyleCnt="0"/>
      <dgm:spPr/>
    </dgm:pt>
    <dgm:pt modelId="{F8E0ADA5-0080-4746-86F0-FB874B368F15}" type="pres">
      <dgm:prSet presAssocID="{AC2796A2-32F2-4C1A-8392-2D42EFADC181}" presName="LevelTwoTextNode" presStyleLbl="node2" presStyleIdx="5" presStyleCnt="6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D89E6840-4799-446A-A849-A55C99CA84F2}" type="pres">
      <dgm:prSet presAssocID="{AC2796A2-32F2-4C1A-8392-2D42EFADC181}" presName="level3hierChild" presStyleCnt="0"/>
      <dgm:spPr/>
    </dgm:pt>
  </dgm:ptLst>
  <dgm:cxnLst>
    <dgm:cxn modelId="{D6237C2B-4BF5-402E-963B-CDFC0F015C82}" type="presOf" srcId="{A40F9C3C-6541-4462-87C0-234CAF982B67}" destId="{B7A2521B-F945-4DD7-AFAF-F76008E2A924}" srcOrd="0" destOrd="0" presId="urn:microsoft.com/office/officeart/2008/layout/HorizontalMultiLevelHierarchy"/>
    <dgm:cxn modelId="{0A5FC1D0-3473-47BD-9D00-5C8C3B99EFA5}" type="presOf" srcId="{3008497A-EDC2-4B9D-A8FD-DB31AE0F040B}" destId="{EBC83303-DAEB-42BC-8465-4E90F200249E}" srcOrd="1" destOrd="0" presId="urn:microsoft.com/office/officeart/2008/layout/HorizontalMultiLevelHierarchy"/>
    <dgm:cxn modelId="{0A1A93C2-62AD-40FA-92F1-068CF65BB971}" srcId="{89B5CF9B-3136-48B2-AF44-D5A39FF6CDFF}" destId="{AC2796A2-32F2-4C1A-8392-2D42EFADC181}" srcOrd="5" destOrd="0" parTransId="{3008497A-EDC2-4B9D-A8FD-DB31AE0F040B}" sibTransId="{3EB730BA-9E37-4DAF-8118-C62CDE24211E}"/>
    <dgm:cxn modelId="{6E206B51-D1F3-4C7F-9E95-3DEA277CAD17}" srcId="{89B5CF9B-3136-48B2-AF44-D5A39FF6CDFF}" destId="{AD2DCDD6-F872-42E2-9B14-D922228BBB31}" srcOrd="3" destOrd="0" parTransId="{A40F9C3C-6541-4462-87C0-234CAF982B67}" sibTransId="{C5BBE78F-65F2-4572-BCCE-F8A2B03B0A64}"/>
    <dgm:cxn modelId="{736DBAD2-322C-4C71-BCEA-B6A49531E8AF}" type="presOf" srcId="{89B5CF9B-3136-48B2-AF44-D5A39FF6CDFF}" destId="{ACD5C8B6-EEDD-47EC-AB68-051B2EE17364}" srcOrd="0" destOrd="0" presId="urn:microsoft.com/office/officeart/2008/layout/HorizontalMultiLevelHierarchy"/>
    <dgm:cxn modelId="{9C2714D6-94BA-4D8E-90D5-CE3437642018}" srcId="{89B5CF9B-3136-48B2-AF44-D5A39FF6CDFF}" destId="{285E2C9D-116B-41EF-BC59-C5A55E2F918A}" srcOrd="0" destOrd="0" parTransId="{3A675635-81D1-4490-BEA8-3898C3FEDD08}" sibTransId="{36058ED1-D19D-40C9-ABDA-7EAF9A0CE9BC}"/>
    <dgm:cxn modelId="{B1AD2EF9-A3C3-4002-80FC-2C2F22C22CEF}" type="presOf" srcId="{3A675635-81D1-4490-BEA8-3898C3FEDD08}" destId="{8818E5F0-CFFA-4481-9850-A24CB24A8DF3}" srcOrd="1" destOrd="0" presId="urn:microsoft.com/office/officeart/2008/layout/HorizontalMultiLevelHierarchy"/>
    <dgm:cxn modelId="{7FE9BA4C-18C7-4B6E-BABD-45D9D9CC0CA8}" srcId="{89B5CF9B-3136-48B2-AF44-D5A39FF6CDFF}" destId="{738450D9-B14D-4CA5-AD15-FA49A02CAEC7}" srcOrd="1" destOrd="0" parTransId="{0FE0966C-65F0-404C-876F-AE54CD3136D3}" sibTransId="{18CB3EE2-B4EB-4894-BD19-CEBDDD9A9D4E}"/>
    <dgm:cxn modelId="{226C3046-89BA-4D86-B056-A00C98F84687}" type="presOf" srcId="{EDB8AE56-7BA9-4C2C-8C5E-512320DD04D9}" destId="{B219B403-3256-4746-8BE6-C59357DC0677}" srcOrd="0" destOrd="0" presId="urn:microsoft.com/office/officeart/2008/layout/HorizontalMultiLevelHierarchy"/>
    <dgm:cxn modelId="{21CF5BB9-423E-4872-BFCB-A852494298E0}" srcId="{89B5CF9B-3136-48B2-AF44-D5A39FF6CDFF}" destId="{B1B018F6-AFA8-4CF0-9C47-0D4BEB8AA225}" srcOrd="4" destOrd="0" parTransId="{D3ECCB3A-6DE9-40E4-A3CF-E45B8569CA3B}" sibTransId="{AD422E85-41BA-4CB5-A67B-BDA87DE1E968}"/>
    <dgm:cxn modelId="{608C02CD-B4A7-48F7-A2DC-229573D9B31C}" type="presOf" srcId="{79785C05-BC32-465E-9C05-FB129F2AD175}" destId="{F6F31F3F-2F4A-4ED4-A358-0A91A644CC79}" srcOrd="1" destOrd="0" presId="urn:microsoft.com/office/officeart/2008/layout/HorizontalMultiLevelHierarchy"/>
    <dgm:cxn modelId="{A3EC0C94-C89A-46A8-BB97-ECE96D452340}" srcId="{89B5CF9B-3136-48B2-AF44-D5A39FF6CDFF}" destId="{EDB8AE56-7BA9-4C2C-8C5E-512320DD04D9}" srcOrd="2" destOrd="0" parTransId="{79785C05-BC32-465E-9C05-FB129F2AD175}" sibTransId="{7A3186EB-0CC7-44AB-A1A9-27C1AE515230}"/>
    <dgm:cxn modelId="{BA7BACE2-DC2C-4B74-A7F5-9CEE42CA8FD3}" type="presOf" srcId="{0FE0966C-65F0-404C-876F-AE54CD3136D3}" destId="{ADB41B5F-F39A-473A-A5AB-3394507AD277}" srcOrd="1" destOrd="0" presId="urn:microsoft.com/office/officeart/2008/layout/HorizontalMultiLevelHierarchy"/>
    <dgm:cxn modelId="{73566BDD-69AF-4B90-94DF-EA439F964F27}" srcId="{388B745A-7BC5-4A4A-B39E-F1C8D6AC267A}" destId="{89B5CF9B-3136-48B2-AF44-D5A39FF6CDFF}" srcOrd="0" destOrd="0" parTransId="{72EDD860-2B1D-4D66-9034-2AF410A7F8E0}" sibTransId="{70CD5B8C-4EE6-41FC-B8CD-BA94165DEEBE}"/>
    <dgm:cxn modelId="{6CAB77D3-D2A2-4285-AEF6-9B6E681E2A7C}" type="presOf" srcId="{285E2C9D-116B-41EF-BC59-C5A55E2F918A}" destId="{FDC97567-F983-4A4C-B837-8AACBD61B17B}" srcOrd="0" destOrd="0" presId="urn:microsoft.com/office/officeart/2008/layout/HorizontalMultiLevelHierarchy"/>
    <dgm:cxn modelId="{8708F217-6A83-41BB-9AE6-60407FB0AE3A}" type="presOf" srcId="{3A675635-81D1-4490-BEA8-3898C3FEDD08}" destId="{67824CF7-64A2-40AD-9076-6985D1ECC294}" srcOrd="0" destOrd="0" presId="urn:microsoft.com/office/officeart/2008/layout/HorizontalMultiLevelHierarchy"/>
    <dgm:cxn modelId="{A1463781-5795-423C-BAC6-5CF43E96B551}" type="presOf" srcId="{D3ECCB3A-6DE9-40E4-A3CF-E45B8569CA3B}" destId="{A793691A-9EB3-45FC-B309-2D28BE8A6053}" srcOrd="0" destOrd="0" presId="urn:microsoft.com/office/officeart/2008/layout/HorizontalMultiLevelHierarchy"/>
    <dgm:cxn modelId="{39E503B8-A720-43E6-BB67-E1800C1443AB}" type="presOf" srcId="{D3ECCB3A-6DE9-40E4-A3CF-E45B8569CA3B}" destId="{03FFBF09-3AAC-4B5F-A0AE-E1662406F1B1}" srcOrd="1" destOrd="0" presId="urn:microsoft.com/office/officeart/2008/layout/HorizontalMultiLevelHierarchy"/>
    <dgm:cxn modelId="{40D50A5E-7291-4C78-AB80-4C732D5CB6CF}" type="presOf" srcId="{79785C05-BC32-465E-9C05-FB129F2AD175}" destId="{20E7C373-808D-4E49-9783-9B0893884E2B}" srcOrd="0" destOrd="0" presId="urn:microsoft.com/office/officeart/2008/layout/HorizontalMultiLevelHierarchy"/>
    <dgm:cxn modelId="{5FADA72D-FEA4-4F7C-8196-0A1376E5A406}" type="presOf" srcId="{A40F9C3C-6541-4462-87C0-234CAF982B67}" destId="{DA961EE6-6196-4B53-85CF-34CBC261165A}" srcOrd="1" destOrd="0" presId="urn:microsoft.com/office/officeart/2008/layout/HorizontalMultiLevelHierarchy"/>
    <dgm:cxn modelId="{D22658E6-C635-49EA-A286-4CE918ECAAA5}" type="presOf" srcId="{B1B018F6-AFA8-4CF0-9C47-0D4BEB8AA225}" destId="{D9FCC52F-9D3F-4869-AC33-155D73AE7036}" srcOrd="0" destOrd="0" presId="urn:microsoft.com/office/officeart/2008/layout/HorizontalMultiLevelHierarchy"/>
    <dgm:cxn modelId="{395D432D-E3A9-42DB-BADF-29A0ECB6F89B}" type="presOf" srcId="{AC2796A2-32F2-4C1A-8392-2D42EFADC181}" destId="{F8E0ADA5-0080-4746-86F0-FB874B368F15}" srcOrd="0" destOrd="0" presId="urn:microsoft.com/office/officeart/2008/layout/HorizontalMultiLevelHierarchy"/>
    <dgm:cxn modelId="{13E8C1F9-0415-4C42-BC4E-0A32F37D0F1A}" type="presOf" srcId="{738450D9-B14D-4CA5-AD15-FA49A02CAEC7}" destId="{7EB2CEFD-D112-494E-9500-774A827E228C}" srcOrd="0" destOrd="0" presId="urn:microsoft.com/office/officeart/2008/layout/HorizontalMultiLevelHierarchy"/>
    <dgm:cxn modelId="{D5E48646-0375-4246-9C5F-13F6547C5859}" type="presOf" srcId="{AD2DCDD6-F872-42E2-9B14-D922228BBB31}" destId="{53C321F5-C72B-47E9-9C3E-8C05740477D5}" srcOrd="0" destOrd="0" presId="urn:microsoft.com/office/officeart/2008/layout/HorizontalMultiLevelHierarchy"/>
    <dgm:cxn modelId="{6FEAA3FA-D3F2-4786-9827-EC871693E441}" type="presOf" srcId="{388B745A-7BC5-4A4A-B39E-F1C8D6AC267A}" destId="{5761022C-E979-4732-8D56-40F0BB3E8456}" srcOrd="0" destOrd="0" presId="urn:microsoft.com/office/officeart/2008/layout/HorizontalMultiLevelHierarchy"/>
    <dgm:cxn modelId="{90B958DA-4825-4222-8EEC-B6BACB782CBC}" type="presOf" srcId="{0FE0966C-65F0-404C-876F-AE54CD3136D3}" destId="{A8A9437A-ABF0-4BA8-BF38-4774E4F0F272}" srcOrd="0" destOrd="0" presId="urn:microsoft.com/office/officeart/2008/layout/HorizontalMultiLevelHierarchy"/>
    <dgm:cxn modelId="{FA554ECA-F9E0-4F28-B0C2-3ACD3BDA5CD2}" type="presOf" srcId="{3008497A-EDC2-4B9D-A8FD-DB31AE0F040B}" destId="{D1055ACA-BA19-4CA6-8EAA-E9813D0B8916}" srcOrd="0" destOrd="0" presId="urn:microsoft.com/office/officeart/2008/layout/HorizontalMultiLevelHierarchy"/>
    <dgm:cxn modelId="{6114AB3B-2B91-4A9F-831B-B5ACB131D801}" type="presParOf" srcId="{5761022C-E979-4732-8D56-40F0BB3E8456}" destId="{0A17886C-0C67-4D33-B0EA-1A72369B6E19}" srcOrd="0" destOrd="0" presId="urn:microsoft.com/office/officeart/2008/layout/HorizontalMultiLevelHierarchy"/>
    <dgm:cxn modelId="{999A7298-6238-4B88-9F5B-1A0F0516A22B}" type="presParOf" srcId="{0A17886C-0C67-4D33-B0EA-1A72369B6E19}" destId="{ACD5C8B6-EEDD-47EC-AB68-051B2EE17364}" srcOrd="0" destOrd="0" presId="urn:microsoft.com/office/officeart/2008/layout/HorizontalMultiLevelHierarchy"/>
    <dgm:cxn modelId="{1C5DBBC2-1080-44DF-913D-5DDC578C7AD1}" type="presParOf" srcId="{0A17886C-0C67-4D33-B0EA-1A72369B6E19}" destId="{70E6347B-B065-4165-B506-C29C41576851}" srcOrd="1" destOrd="0" presId="urn:microsoft.com/office/officeart/2008/layout/HorizontalMultiLevelHierarchy"/>
    <dgm:cxn modelId="{2B95842F-6668-4D4B-9D20-17BB6B843B64}" type="presParOf" srcId="{70E6347B-B065-4165-B506-C29C41576851}" destId="{67824CF7-64A2-40AD-9076-6985D1ECC294}" srcOrd="0" destOrd="0" presId="urn:microsoft.com/office/officeart/2008/layout/HorizontalMultiLevelHierarchy"/>
    <dgm:cxn modelId="{96F15E71-1E56-451C-81E9-04413842B01F}" type="presParOf" srcId="{67824CF7-64A2-40AD-9076-6985D1ECC294}" destId="{8818E5F0-CFFA-4481-9850-A24CB24A8DF3}" srcOrd="0" destOrd="0" presId="urn:microsoft.com/office/officeart/2008/layout/HorizontalMultiLevelHierarchy"/>
    <dgm:cxn modelId="{C649EB29-12E6-435A-93F0-2EEE155C1742}" type="presParOf" srcId="{70E6347B-B065-4165-B506-C29C41576851}" destId="{402469DF-5906-4506-B02D-EAC36C94CE55}" srcOrd="1" destOrd="0" presId="urn:microsoft.com/office/officeart/2008/layout/HorizontalMultiLevelHierarchy"/>
    <dgm:cxn modelId="{B2F1AC4C-5858-4230-9788-ABAB7B203CC6}" type="presParOf" srcId="{402469DF-5906-4506-B02D-EAC36C94CE55}" destId="{FDC97567-F983-4A4C-B837-8AACBD61B17B}" srcOrd="0" destOrd="0" presId="urn:microsoft.com/office/officeart/2008/layout/HorizontalMultiLevelHierarchy"/>
    <dgm:cxn modelId="{BBE1AF31-7E5F-4B61-9D56-452C12F3FF25}" type="presParOf" srcId="{402469DF-5906-4506-B02D-EAC36C94CE55}" destId="{DACFEFA7-9A74-4190-8C6F-E58DAFAC8E3D}" srcOrd="1" destOrd="0" presId="urn:microsoft.com/office/officeart/2008/layout/HorizontalMultiLevelHierarchy"/>
    <dgm:cxn modelId="{E7FA51A2-2DA2-4C4D-B1C0-675191269AB7}" type="presParOf" srcId="{70E6347B-B065-4165-B506-C29C41576851}" destId="{A8A9437A-ABF0-4BA8-BF38-4774E4F0F272}" srcOrd="2" destOrd="0" presId="urn:microsoft.com/office/officeart/2008/layout/HorizontalMultiLevelHierarchy"/>
    <dgm:cxn modelId="{C7F7D3F5-1CB7-4B60-91F4-2A2CA310A2DA}" type="presParOf" srcId="{A8A9437A-ABF0-4BA8-BF38-4774E4F0F272}" destId="{ADB41B5F-F39A-473A-A5AB-3394507AD277}" srcOrd="0" destOrd="0" presId="urn:microsoft.com/office/officeart/2008/layout/HorizontalMultiLevelHierarchy"/>
    <dgm:cxn modelId="{2F59BC36-9047-4B84-AE99-587A4E73023A}" type="presParOf" srcId="{70E6347B-B065-4165-B506-C29C41576851}" destId="{6DBA9714-B2AF-466C-B98C-BB80D8C07AE1}" srcOrd="3" destOrd="0" presId="urn:microsoft.com/office/officeart/2008/layout/HorizontalMultiLevelHierarchy"/>
    <dgm:cxn modelId="{09B3339B-6395-484F-BEB2-6F26F817974F}" type="presParOf" srcId="{6DBA9714-B2AF-466C-B98C-BB80D8C07AE1}" destId="{7EB2CEFD-D112-494E-9500-774A827E228C}" srcOrd="0" destOrd="0" presId="urn:microsoft.com/office/officeart/2008/layout/HorizontalMultiLevelHierarchy"/>
    <dgm:cxn modelId="{4AE9FDF0-0812-46C1-A71E-3150F6F7259A}" type="presParOf" srcId="{6DBA9714-B2AF-466C-B98C-BB80D8C07AE1}" destId="{AD03E3C3-8E40-4145-B2D8-96F9938AE46F}" srcOrd="1" destOrd="0" presId="urn:microsoft.com/office/officeart/2008/layout/HorizontalMultiLevelHierarchy"/>
    <dgm:cxn modelId="{4D4434BB-981A-49A4-8C72-42DC678DDD71}" type="presParOf" srcId="{70E6347B-B065-4165-B506-C29C41576851}" destId="{20E7C373-808D-4E49-9783-9B0893884E2B}" srcOrd="4" destOrd="0" presId="urn:microsoft.com/office/officeart/2008/layout/HorizontalMultiLevelHierarchy"/>
    <dgm:cxn modelId="{7EF577DC-B16F-438E-8ED5-33F0D34CDB2E}" type="presParOf" srcId="{20E7C373-808D-4E49-9783-9B0893884E2B}" destId="{F6F31F3F-2F4A-4ED4-A358-0A91A644CC79}" srcOrd="0" destOrd="0" presId="urn:microsoft.com/office/officeart/2008/layout/HorizontalMultiLevelHierarchy"/>
    <dgm:cxn modelId="{65DF7225-9195-4ABF-BFDB-07C9F7423B11}" type="presParOf" srcId="{70E6347B-B065-4165-B506-C29C41576851}" destId="{792F225F-5D45-497C-A919-06A27EA1958B}" srcOrd="5" destOrd="0" presId="urn:microsoft.com/office/officeart/2008/layout/HorizontalMultiLevelHierarchy"/>
    <dgm:cxn modelId="{4A03A2AE-FA5E-4B2D-990A-0621FD793422}" type="presParOf" srcId="{792F225F-5D45-497C-A919-06A27EA1958B}" destId="{B219B403-3256-4746-8BE6-C59357DC0677}" srcOrd="0" destOrd="0" presId="urn:microsoft.com/office/officeart/2008/layout/HorizontalMultiLevelHierarchy"/>
    <dgm:cxn modelId="{7545369A-AF14-4B7D-93C0-B2E7EA67E4D5}" type="presParOf" srcId="{792F225F-5D45-497C-A919-06A27EA1958B}" destId="{09E95D34-D4E3-4492-B60C-AB192B0E98CB}" srcOrd="1" destOrd="0" presId="urn:microsoft.com/office/officeart/2008/layout/HorizontalMultiLevelHierarchy"/>
    <dgm:cxn modelId="{18B37AEF-311D-40CA-BB5A-5376E5EDA9E5}" type="presParOf" srcId="{70E6347B-B065-4165-B506-C29C41576851}" destId="{B7A2521B-F945-4DD7-AFAF-F76008E2A924}" srcOrd="6" destOrd="0" presId="urn:microsoft.com/office/officeart/2008/layout/HorizontalMultiLevelHierarchy"/>
    <dgm:cxn modelId="{A2B2B265-5A64-429B-BC41-35E555842D3C}" type="presParOf" srcId="{B7A2521B-F945-4DD7-AFAF-F76008E2A924}" destId="{DA961EE6-6196-4B53-85CF-34CBC261165A}" srcOrd="0" destOrd="0" presId="urn:microsoft.com/office/officeart/2008/layout/HorizontalMultiLevelHierarchy"/>
    <dgm:cxn modelId="{93773877-6D51-4245-89CE-A080ECFFA0A1}" type="presParOf" srcId="{70E6347B-B065-4165-B506-C29C41576851}" destId="{6FE3D3D0-7628-44B7-A239-8AA822E868B7}" srcOrd="7" destOrd="0" presId="urn:microsoft.com/office/officeart/2008/layout/HorizontalMultiLevelHierarchy"/>
    <dgm:cxn modelId="{9AAD3816-D7B6-4995-91FC-0A79C3758E65}" type="presParOf" srcId="{6FE3D3D0-7628-44B7-A239-8AA822E868B7}" destId="{53C321F5-C72B-47E9-9C3E-8C05740477D5}" srcOrd="0" destOrd="0" presId="urn:microsoft.com/office/officeart/2008/layout/HorizontalMultiLevelHierarchy"/>
    <dgm:cxn modelId="{6998A33A-0B1B-4E8A-BD02-62B2A9E9BD17}" type="presParOf" srcId="{6FE3D3D0-7628-44B7-A239-8AA822E868B7}" destId="{11D63DDA-2F1A-4635-B0FA-69087A40AD05}" srcOrd="1" destOrd="0" presId="urn:microsoft.com/office/officeart/2008/layout/HorizontalMultiLevelHierarchy"/>
    <dgm:cxn modelId="{6A4CD78D-1E4C-4AF8-82EE-8E964D425987}" type="presParOf" srcId="{70E6347B-B065-4165-B506-C29C41576851}" destId="{A793691A-9EB3-45FC-B309-2D28BE8A6053}" srcOrd="8" destOrd="0" presId="urn:microsoft.com/office/officeart/2008/layout/HorizontalMultiLevelHierarchy"/>
    <dgm:cxn modelId="{B9D07DB7-6926-48E0-A0E1-A5D9E7FE8D6E}" type="presParOf" srcId="{A793691A-9EB3-45FC-B309-2D28BE8A6053}" destId="{03FFBF09-3AAC-4B5F-A0AE-E1662406F1B1}" srcOrd="0" destOrd="0" presId="urn:microsoft.com/office/officeart/2008/layout/HorizontalMultiLevelHierarchy"/>
    <dgm:cxn modelId="{C345FD7F-F96C-48B0-B96D-3A13B90B149B}" type="presParOf" srcId="{70E6347B-B065-4165-B506-C29C41576851}" destId="{D5889B18-94C1-4A95-81EA-F89B1FEED278}" srcOrd="9" destOrd="0" presId="urn:microsoft.com/office/officeart/2008/layout/HorizontalMultiLevelHierarchy"/>
    <dgm:cxn modelId="{66CADB8F-4D70-4C7B-8A6A-1FE4904DFEE2}" type="presParOf" srcId="{D5889B18-94C1-4A95-81EA-F89B1FEED278}" destId="{D9FCC52F-9D3F-4869-AC33-155D73AE7036}" srcOrd="0" destOrd="0" presId="urn:microsoft.com/office/officeart/2008/layout/HorizontalMultiLevelHierarchy"/>
    <dgm:cxn modelId="{617B5873-1879-4E37-B648-0654E5B3C54D}" type="presParOf" srcId="{D5889B18-94C1-4A95-81EA-F89B1FEED278}" destId="{16646BCE-910E-44A1-AF7A-666C9327A340}" srcOrd="1" destOrd="0" presId="urn:microsoft.com/office/officeart/2008/layout/HorizontalMultiLevelHierarchy"/>
    <dgm:cxn modelId="{6B1511D2-8FCF-4AE0-A5E4-44B0AE14608A}" type="presParOf" srcId="{70E6347B-B065-4165-B506-C29C41576851}" destId="{D1055ACA-BA19-4CA6-8EAA-E9813D0B8916}" srcOrd="10" destOrd="0" presId="urn:microsoft.com/office/officeart/2008/layout/HorizontalMultiLevelHierarchy"/>
    <dgm:cxn modelId="{61CE35FE-6EDB-41A9-A020-4487EA8DBF38}" type="presParOf" srcId="{D1055ACA-BA19-4CA6-8EAA-E9813D0B8916}" destId="{EBC83303-DAEB-42BC-8465-4E90F200249E}" srcOrd="0" destOrd="0" presId="urn:microsoft.com/office/officeart/2008/layout/HorizontalMultiLevelHierarchy"/>
    <dgm:cxn modelId="{567F5109-269C-44CB-BB4E-EFE671D1973A}" type="presParOf" srcId="{70E6347B-B065-4165-B506-C29C41576851}" destId="{A6FE2EB7-0CA6-418E-A65C-FAD74C7A76C0}" srcOrd="11" destOrd="0" presId="urn:microsoft.com/office/officeart/2008/layout/HorizontalMultiLevelHierarchy"/>
    <dgm:cxn modelId="{333F9C84-478C-4C48-8B67-E00F021A7A65}" type="presParOf" srcId="{A6FE2EB7-0CA6-418E-A65C-FAD74C7A76C0}" destId="{F8E0ADA5-0080-4746-86F0-FB874B368F15}" srcOrd="0" destOrd="0" presId="urn:microsoft.com/office/officeart/2008/layout/HorizontalMultiLevelHierarchy"/>
    <dgm:cxn modelId="{25220ACF-73DD-4A75-A4CA-926616699281}" type="presParOf" srcId="{A6FE2EB7-0CA6-418E-A65C-FAD74C7A76C0}" destId="{D89E6840-4799-446A-A849-A55C99CA84F2}" srcOrd="1" destOrd="0" presId="urn:microsoft.com/office/officeart/2008/layout/HorizontalMultiLevelHierarchy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3.xml><?xml version="1.0" encoding="utf-8"?>
<dgm:dataModel xmlns:dgm="http://schemas.openxmlformats.org/drawingml/2006/diagram" xmlns:a="http://schemas.openxmlformats.org/drawingml/2006/main">
  <dgm:ptLst>
    <dgm:pt modelId="{DE1003EA-D1BB-45CE-B89C-52E139EE1662}" type="doc">
      <dgm:prSet loTypeId="urn:microsoft.com/office/officeart/2005/8/layout/chevron1" loCatId="process" qsTypeId="urn:microsoft.com/office/officeart/2005/8/quickstyle/simple1" qsCatId="simple" csTypeId="urn:microsoft.com/office/officeart/2005/8/colors/accent1_2" csCatId="accent1" phldr="1"/>
      <dgm:spPr/>
    </dgm:pt>
    <dgm:pt modelId="{8EF20C3C-91FB-40F3-A9A1-A5B2684320D9}">
      <dgm:prSet phldrT="[Texto]"/>
      <dgm:spPr/>
      <dgm:t>
        <a:bodyPr/>
        <a:lstStyle/>
        <a:p>
          <a:r>
            <a:rPr lang="es-ES" dirty="0" smtClean="0"/>
            <a:t>Individuo</a:t>
          </a:r>
          <a:endParaRPr lang="es-ES" dirty="0"/>
        </a:p>
      </dgm:t>
    </dgm:pt>
    <dgm:pt modelId="{DF9BF587-A53A-42B8-BFB1-124A17BA70FC}" type="parTrans" cxnId="{8329E592-9C74-4DC8-A80C-4C38C5AA160E}">
      <dgm:prSet/>
      <dgm:spPr/>
      <dgm:t>
        <a:bodyPr/>
        <a:lstStyle/>
        <a:p>
          <a:endParaRPr lang="es-ES"/>
        </a:p>
      </dgm:t>
    </dgm:pt>
    <dgm:pt modelId="{AAE270DD-68E8-41A9-9121-585E279BEABA}" type="sibTrans" cxnId="{8329E592-9C74-4DC8-A80C-4C38C5AA160E}">
      <dgm:prSet/>
      <dgm:spPr/>
      <dgm:t>
        <a:bodyPr/>
        <a:lstStyle/>
        <a:p>
          <a:endParaRPr lang="es-ES"/>
        </a:p>
      </dgm:t>
    </dgm:pt>
    <dgm:pt modelId="{B3E0C774-8F69-431C-BC6E-708438EACF3D}">
      <dgm:prSet phldrT="[Texto]"/>
      <dgm:spPr/>
      <dgm:t>
        <a:bodyPr/>
        <a:lstStyle/>
        <a:p>
          <a:r>
            <a:rPr lang="es-ES" dirty="0" smtClean="0"/>
            <a:t>Comunicación</a:t>
          </a:r>
          <a:endParaRPr lang="es-ES" dirty="0"/>
        </a:p>
      </dgm:t>
    </dgm:pt>
    <dgm:pt modelId="{60E12505-4494-4C73-83C6-E3AB72805E7A}" type="parTrans" cxnId="{E1E1821D-21E0-40D6-B947-03D91FA504F5}">
      <dgm:prSet/>
      <dgm:spPr/>
      <dgm:t>
        <a:bodyPr/>
        <a:lstStyle/>
        <a:p>
          <a:endParaRPr lang="es-ES"/>
        </a:p>
      </dgm:t>
    </dgm:pt>
    <dgm:pt modelId="{4194E872-5744-454E-98A2-F53C66119043}" type="sibTrans" cxnId="{E1E1821D-21E0-40D6-B947-03D91FA504F5}">
      <dgm:prSet/>
      <dgm:spPr/>
      <dgm:t>
        <a:bodyPr/>
        <a:lstStyle/>
        <a:p>
          <a:endParaRPr lang="es-ES"/>
        </a:p>
      </dgm:t>
    </dgm:pt>
    <dgm:pt modelId="{5D6C3737-F53D-4AAA-97D7-EB2B86CFE489}">
      <dgm:prSet phldrT="[Texto]"/>
      <dgm:spPr/>
      <dgm:t>
        <a:bodyPr/>
        <a:lstStyle/>
        <a:p>
          <a:r>
            <a:rPr lang="es-ES" dirty="0" smtClean="0"/>
            <a:t>Comunidad</a:t>
          </a:r>
          <a:endParaRPr lang="es-ES" dirty="0"/>
        </a:p>
      </dgm:t>
    </dgm:pt>
    <dgm:pt modelId="{CA3F81F2-685B-4EC7-A2F7-17E2B40D6A57}" type="parTrans" cxnId="{F39A1DE2-426F-4038-95AB-B659456A1284}">
      <dgm:prSet/>
      <dgm:spPr/>
      <dgm:t>
        <a:bodyPr/>
        <a:lstStyle/>
        <a:p>
          <a:endParaRPr lang="es-ES"/>
        </a:p>
      </dgm:t>
    </dgm:pt>
    <dgm:pt modelId="{24AFACFA-EF0A-4F83-8B3F-787E5B30C8E6}" type="sibTrans" cxnId="{F39A1DE2-426F-4038-95AB-B659456A1284}">
      <dgm:prSet/>
      <dgm:spPr/>
      <dgm:t>
        <a:bodyPr/>
        <a:lstStyle/>
        <a:p>
          <a:endParaRPr lang="es-ES"/>
        </a:p>
      </dgm:t>
    </dgm:pt>
    <dgm:pt modelId="{EAF60B0A-391A-431A-9064-BEDD393914DC}">
      <dgm:prSet/>
      <dgm:spPr/>
      <dgm:t>
        <a:bodyPr/>
        <a:lstStyle/>
        <a:p>
          <a:r>
            <a:rPr lang="es-ES" dirty="0" smtClean="0"/>
            <a:t>Cultura</a:t>
          </a:r>
          <a:endParaRPr lang="es-ES" dirty="0"/>
        </a:p>
      </dgm:t>
    </dgm:pt>
    <dgm:pt modelId="{4FA8D522-6572-4A78-86D2-15D5FC3BA5D9}" type="parTrans" cxnId="{117878E4-B1EC-481E-B5F8-EAD9FBE897A0}">
      <dgm:prSet/>
      <dgm:spPr/>
      <dgm:t>
        <a:bodyPr/>
        <a:lstStyle/>
        <a:p>
          <a:endParaRPr lang="es-ES"/>
        </a:p>
      </dgm:t>
    </dgm:pt>
    <dgm:pt modelId="{72B58925-F4DF-4ED7-BF61-1B01992538B2}" type="sibTrans" cxnId="{117878E4-B1EC-481E-B5F8-EAD9FBE897A0}">
      <dgm:prSet/>
      <dgm:spPr/>
      <dgm:t>
        <a:bodyPr/>
        <a:lstStyle/>
        <a:p>
          <a:endParaRPr lang="es-ES"/>
        </a:p>
      </dgm:t>
    </dgm:pt>
    <dgm:pt modelId="{4C2E9E39-1BD7-46C7-948A-B99BB197033D}" type="pres">
      <dgm:prSet presAssocID="{DE1003EA-D1BB-45CE-B89C-52E139EE1662}" presName="Name0" presStyleCnt="0">
        <dgm:presLayoutVars>
          <dgm:dir/>
          <dgm:animLvl val="lvl"/>
          <dgm:resizeHandles val="exact"/>
        </dgm:presLayoutVars>
      </dgm:prSet>
      <dgm:spPr/>
    </dgm:pt>
    <dgm:pt modelId="{B6A089FB-ED5E-4393-B867-ACD21DAE06ED}" type="pres">
      <dgm:prSet presAssocID="{8EF20C3C-91FB-40F3-A9A1-A5B2684320D9}" presName="parTxOnly" presStyleLbl="node1" presStyleIdx="0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0AADF4FC-6FDD-4A31-BD7B-375C8D469C08}" type="pres">
      <dgm:prSet presAssocID="{AAE270DD-68E8-41A9-9121-585E279BEABA}" presName="parTxOnlySpace" presStyleCnt="0"/>
      <dgm:spPr/>
    </dgm:pt>
    <dgm:pt modelId="{B12DE5FA-C0C0-4952-A172-F9BF8A6F74B9}" type="pres">
      <dgm:prSet presAssocID="{B3E0C774-8F69-431C-BC6E-708438EACF3D}" presName="parTxOnly" presStyleLbl="node1" presStyleIdx="1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A10D2BF4-B18D-4529-A0C6-DFA7083A9936}" type="pres">
      <dgm:prSet presAssocID="{4194E872-5744-454E-98A2-F53C66119043}" presName="parTxOnlySpace" presStyleCnt="0"/>
      <dgm:spPr/>
    </dgm:pt>
    <dgm:pt modelId="{639AC828-6AC4-46A0-9F80-DDFD2FE3228E}" type="pres">
      <dgm:prSet presAssocID="{EAF60B0A-391A-431A-9064-BEDD393914DC}" presName="parTxOnly" presStyleLbl="node1" presStyleIdx="2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E73523C4-7E15-4236-8B8A-ED63C2EF003A}" type="pres">
      <dgm:prSet presAssocID="{72B58925-F4DF-4ED7-BF61-1B01992538B2}" presName="parTxOnlySpace" presStyleCnt="0"/>
      <dgm:spPr/>
    </dgm:pt>
    <dgm:pt modelId="{F95B1D97-F90F-4F45-916D-B657B2C815B0}" type="pres">
      <dgm:prSet presAssocID="{5D6C3737-F53D-4AAA-97D7-EB2B86CFE489}" presName="parTxOnly" presStyleLbl="node1" presStyleIdx="3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s-ES"/>
        </a:p>
      </dgm:t>
    </dgm:pt>
  </dgm:ptLst>
  <dgm:cxnLst>
    <dgm:cxn modelId="{F39A1DE2-426F-4038-95AB-B659456A1284}" srcId="{DE1003EA-D1BB-45CE-B89C-52E139EE1662}" destId="{5D6C3737-F53D-4AAA-97D7-EB2B86CFE489}" srcOrd="3" destOrd="0" parTransId="{CA3F81F2-685B-4EC7-A2F7-17E2B40D6A57}" sibTransId="{24AFACFA-EF0A-4F83-8B3F-787E5B30C8E6}"/>
    <dgm:cxn modelId="{1DD68896-A827-4834-A43D-7CFDC3A47F60}" type="presOf" srcId="{5D6C3737-F53D-4AAA-97D7-EB2B86CFE489}" destId="{F95B1D97-F90F-4F45-916D-B657B2C815B0}" srcOrd="0" destOrd="0" presId="urn:microsoft.com/office/officeart/2005/8/layout/chevron1"/>
    <dgm:cxn modelId="{8329E592-9C74-4DC8-A80C-4C38C5AA160E}" srcId="{DE1003EA-D1BB-45CE-B89C-52E139EE1662}" destId="{8EF20C3C-91FB-40F3-A9A1-A5B2684320D9}" srcOrd="0" destOrd="0" parTransId="{DF9BF587-A53A-42B8-BFB1-124A17BA70FC}" sibTransId="{AAE270DD-68E8-41A9-9121-585E279BEABA}"/>
    <dgm:cxn modelId="{117878E4-B1EC-481E-B5F8-EAD9FBE897A0}" srcId="{DE1003EA-D1BB-45CE-B89C-52E139EE1662}" destId="{EAF60B0A-391A-431A-9064-BEDD393914DC}" srcOrd="2" destOrd="0" parTransId="{4FA8D522-6572-4A78-86D2-15D5FC3BA5D9}" sibTransId="{72B58925-F4DF-4ED7-BF61-1B01992538B2}"/>
    <dgm:cxn modelId="{3ED64F3A-F53D-40AF-B514-1CA6EA5797CF}" type="presOf" srcId="{EAF60B0A-391A-431A-9064-BEDD393914DC}" destId="{639AC828-6AC4-46A0-9F80-DDFD2FE3228E}" srcOrd="0" destOrd="0" presId="urn:microsoft.com/office/officeart/2005/8/layout/chevron1"/>
    <dgm:cxn modelId="{AEFA065C-0B50-4106-9E5B-4D7FCEC7B30E}" type="presOf" srcId="{8EF20C3C-91FB-40F3-A9A1-A5B2684320D9}" destId="{B6A089FB-ED5E-4393-B867-ACD21DAE06ED}" srcOrd="0" destOrd="0" presId="urn:microsoft.com/office/officeart/2005/8/layout/chevron1"/>
    <dgm:cxn modelId="{82C9D7C7-D193-4836-9770-845D785E7956}" type="presOf" srcId="{DE1003EA-D1BB-45CE-B89C-52E139EE1662}" destId="{4C2E9E39-1BD7-46C7-948A-B99BB197033D}" srcOrd="0" destOrd="0" presId="urn:microsoft.com/office/officeart/2005/8/layout/chevron1"/>
    <dgm:cxn modelId="{E1E1821D-21E0-40D6-B947-03D91FA504F5}" srcId="{DE1003EA-D1BB-45CE-B89C-52E139EE1662}" destId="{B3E0C774-8F69-431C-BC6E-708438EACF3D}" srcOrd="1" destOrd="0" parTransId="{60E12505-4494-4C73-83C6-E3AB72805E7A}" sibTransId="{4194E872-5744-454E-98A2-F53C66119043}"/>
    <dgm:cxn modelId="{621B104D-ECE8-456F-A512-736177E9ED53}" type="presOf" srcId="{B3E0C774-8F69-431C-BC6E-708438EACF3D}" destId="{B12DE5FA-C0C0-4952-A172-F9BF8A6F74B9}" srcOrd="0" destOrd="0" presId="urn:microsoft.com/office/officeart/2005/8/layout/chevron1"/>
    <dgm:cxn modelId="{0FFB37BE-AE1A-4CEB-A8E4-3E3579274BED}" type="presParOf" srcId="{4C2E9E39-1BD7-46C7-948A-B99BB197033D}" destId="{B6A089FB-ED5E-4393-B867-ACD21DAE06ED}" srcOrd="0" destOrd="0" presId="urn:microsoft.com/office/officeart/2005/8/layout/chevron1"/>
    <dgm:cxn modelId="{606A3F0B-C6B0-43D4-AAAB-B62523F595DF}" type="presParOf" srcId="{4C2E9E39-1BD7-46C7-948A-B99BB197033D}" destId="{0AADF4FC-6FDD-4A31-BD7B-375C8D469C08}" srcOrd="1" destOrd="0" presId="urn:microsoft.com/office/officeart/2005/8/layout/chevron1"/>
    <dgm:cxn modelId="{3FEE6AE9-6FF9-4F84-9125-52CE5BDE34F9}" type="presParOf" srcId="{4C2E9E39-1BD7-46C7-948A-B99BB197033D}" destId="{B12DE5FA-C0C0-4952-A172-F9BF8A6F74B9}" srcOrd="2" destOrd="0" presId="urn:microsoft.com/office/officeart/2005/8/layout/chevron1"/>
    <dgm:cxn modelId="{F3D49AC7-14E8-4C69-A091-9FB18468D42D}" type="presParOf" srcId="{4C2E9E39-1BD7-46C7-948A-B99BB197033D}" destId="{A10D2BF4-B18D-4529-A0C6-DFA7083A9936}" srcOrd="3" destOrd="0" presId="urn:microsoft.com/office/officeart/2005/8/layout/chevron1"/>
    <dgm:cxn modelId="{FADA7805-C4C4-4508-AA02-13341B7757C8}" type="presParOf" srcId="{4C2E9E39-1BD7-46C7-948A-B99BB197033D}" destId="{639AC828-6AC4-46A0-9F80-DDFD2FE3228E}" srcOrd="4" destOrd="0" presId="urn:microsoft.com/office/officeart/2005/8/layout/chevron1"/>
    <dgm:cxn modelId="{A8C825EC-2D4A-4D78-BBAE-D4C506B13630}" type="presParOf" srcId="{4C2E9E39-1BD7-46C7-948A-B99BB197033D}" destId="{E73523C4-7E15-4236-8B8A-ED63C2EF003A}" srcOrd="5" destOrd="0" presId="urn:microsoft.com/office/officeart/2005/8/layout/chevron1"/>
    <dgm:cxn modelId="{2526658A-0B36-414A-858A-07754CE25022}" type="presParOf" srcId="{4C2E9E39-1BD7-46C7-948A-B99BB197033D}" destId="{F95B1D97-F90F-4F45-916D-B657B2C815B0}" srcOrd="6" destOrd="0" presId="urn:microsoft.com/office/officeart/2005/8/layout/chevron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27CCACB-4C6A-4CB5-B6C3-1995FBB59646}">
      <dsp:nvSpPr>
        <dsp:cNvPr id="0" name=""/>
        <dsp:cNvSpPr/>
      </dsp:nvSpPr>
      <dsp:spPr>
        <a:xfrm>
          <a:off x="2391916" y="2560040"/>
          <a:ext cx="1672083" cy="149293"/>
        </a:xfrm>
        <a:custGeom>
          <a:avLst/>
          <a:gdLst/>
          <a:ahLst/>
          <a:cxnLst/>
          <a:rect l="0" t="0" r="0" b="0"/>
          <a:pathLst>
            <a:path>
              <a:moveTo>
                <a:pt x="0" y="149293"/>
              </a:moveTo>
              <a:lnTo>
                <a:pt x="1672083" y="149293"/>
              </a:lnTo>
              <a:lnTo>
                <a:pt x="1672083" y="0"/>
              </a:lnTo>
            </a:path>
          </a:pathLst>
        </a:custGeom>
        <a:noFill/>
        <a:ln w="19050" cap="rnd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F6B5884-69B3-4DBB-8338-C981686B535F}">
      <dsp:nvSpPr>
        <dsp:cNvPr id="0" name=""/>
        <dsp:cNvSpPr/>
      </dsp:nvSpPr>
      <dsp:spPr>
        <a:xfrm>
          <a:off x="2391916" y="2709333"/>
          <a:ext cx="3344167" cy="1027137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3105298" y="0"/>
              </a:lnTo>
              <a:lnTo>
                <a:pt x="3105298" y="1027137"/>
              </a:lnTo>
              <a:lnTo>
                <a:pt x="3344167" y="1027137"/>
              </a:lnTo>
            </a:path>
          </a:pathLst>
        </a:custGeom>
        <a:noFill/>
        <a:ln w="19050" cap="rnd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A023C5B-EDB3-4745-9BB8-E33C70381349}">
      <dsp:nvSpPr>
        <dsp:cNvPr id="0" name=""/>
        <dsp:cNvSpPr/>
      </dsp:nvSpPr>
      <dsp:spPr>
        <a:xfrm>
          <a:off x="2391916" y="2663613"/>
          <a:ext cx="3344167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3344167" y="45720"/>
              </a:lnTo>
            </a:path>
          </a:pathLst>
        </a:custGeom>
        <a:noFill/>
        <a:ln w="19050" cap="rnd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895A586-3355-43F5-AE9C-4A1A787BAAF1}">
      <dsp:nvSpPr>
        <dsp:cNvPr id="0" name=""/>
        <dsp:cNvSpPr/>
      </dsp:nvSpPr>
      <dsp:spPr>
        <a:xfrm>
          <a:off x="2391916" y="1682196"/>
          <a:ext cx="3344167" cy="1027137"/>
        </a:xfrm>
        <a:custGeom>
          <a:avLst/>
          <a:gdLst/>
          <a:ahLst/>
          <a:cxnLst/>
          <a:rect l="0" t="0" r="0" b="0"/>
          <a:pathLst>
            <a:path>
              <a:moveTo>
                <a:pt x="0" y="1027137"/>
              </a:moveTo>
              <a:lnTo>
                <a:pt x="3105298" y="1027137"/>
              </a:lnTo>
              <a:lnTo>
                <a:pt x="3105298" y="0"/>
              </a:lnTo>
              <a:lnTo>
                <a:pt x="3344167" y="0"/>
              </a:lnTo>
            </a:path>
          </a:pathLst>
        </a:custGeom>
        <a:noFill/>
        <a:ln w="19050" cap="rnd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61CD514-A5F4-4584-B82D-8E9634CC149E}">
      <dsp:nvSpPr>
        <dsp:cNvPr id="0" name=""/>
        <dsp:cNvSpPr/>
      </dsp:nvSpPr>
      <dsp:spPr>
        <a:xfrm>
          <a:off x="3224" y="2345058"/>
          <a:ext cx="2388691" cy="728550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65000"/>
                <a:lumMod val="110000"/>
              </a:schemeClr>
            </a:gs>
            <a:gs pos="88000">
              <a:schemeClr val="accent1">
                <a:hueOff val="0"/>
                <a:satOff val="0"/>
                <a:lumOff val="0"/>
                <a:alphaOff val="0"/>
                <a:tint val="90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C" sz="1000" kern="1200" dirty="0" smtClean="0"/>
            <a:t>La </a:t>
          </a:r>
          <a:r>
            <a:rPr lang="es-EC" sz="1000" i="1" kern="1200" dirty="0" err="1" smtClean="0"/>
            <a:t>Encyclopedia</a:t>
          </a:r>
          <a:r>
            <a:rPr lang="es-EC" sz="1000" i="1" kern="1200" dirty="0" smtClean="0"/>
            <a:t> of </a:t>
          </a:r>
          <a:r>
            <a:rPr lang="es-EC" sz="1000" i="1" kern="1200" dirty="0" err="1" smtClean="0"/>
            <a:t>World</a:t>
          </a:r>
          <a:r>
            <a:rPr lang="es-EC" sz="1000" i="1" kern="1200" dirty="0" smtClean="0"/>
            <a:t> </a:t>
          </a:r>
          <a:r>
            <a:rPr lang="es-EC" sz="1000" i="1" kern="1200" dirty="0" err="1" smtClean="0"/>
            <a:t>Problems</a:t>
          </a:r>
          <a:r>
            <a:rPr lang="es-EC" sz="1000" i="1" kern="1200" dirty="0" smtClean="0"/>
            <a:t> and Human </a:t>
          </a:r>
          <a:r>
            <a:rPr lang="es-EC" sz="1000" i="1" kern="1200" dirty="0" err="1" smtClean="0"/>
            <a:t>Potential</a:t>
          </a:r>
          <a:r>
            <a:rPr lang="es-EC" sz="1000" i="1" kern="1200" dirty="0" smtClean="0"/>
            <a:t> </a:t>
          </a:r>
          <a:r>
            <a:rPr lang="es-EC" sz="1000" kern="1200" dirty="0" smtClean="0"/>
            <a:t>(EWPHP) en 1994 determinó que existen alrededor de 12.003 problemas mundiales.</a:t>
          </a:r>
          <a:endParaRPr lang="es-ES" sz="1000" kern="1200" dirty="0"/>
        </a:p>
      </dsp:txBody>
      <dsp:txXfrm>
        <a:off x="3224" y="2345058"/>
        <a:ext cx="2388691" cy="728550"/>
      </dsp:txXfrm>
    </dsp:sp>
    <dsp:sp modelId="{E27509DD-55B9-4101-BEF6-780C355BF89E}">
      <dsp:nvSpPr>
        <dsp:cNvPr id="0" name=""/>
        <dsp:cNvSpPr/>
      </dsp:nvSpPr>
      <dsp:spPr>
        <a:xfrm>
          <a:off x="5736083" y="1317920"/>
          <a:ext cx="2388691" cy="728550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65000"/>
                <a:lumMod val="110000"/>
              </a:schemeClr>
            </a:gs>
            <a:gs pos="88000">
              <a:schemeClr val="accent1">
                <a:hueOff val="0"/>
                <a:satOff val="0"/>
                <a:lumOff val="0"/>
                <a:alphaOff val="0"/>
                <a:tint val="90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000" kern="1200" dirty="0" smtClean="0"/>
            <a:t>Aquellos que son viejos con el mundo</a:t>
          </a:r>
        </a:p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000" kern="1200" dirty="0" smtClean="0"/>
            <a:t>Los rebrotes virulentos</a:t>
          </a:r>
        </a:p>
      </dsp:txBody>
      <dsp:txXfrm>
        <a:off x="5736083" y="1317920"/>
        <a:ext cx="2388691" cy="728550"/>
      </dsp:txXfrm>
    </dsp:sp>
    <dsp:sp modelId="{87284C01-76A0-46A5-9F96-FF0887BD93DA}">
      <dsp:nvSpPr>
        <dsp:cNvPr id="0" name=""/>
        <dsp:cNvSpPr/>
      </dsp:nvSpPr>
      <dsp:spPr>
        <a:xfrm>
          <a:off x="5736083" y="2345058"/>
          <a:ext cx="2388691" cy="728550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65000"/>
                <a:lumMod val="110000"/>
              </a:schemeClr>
            </a:gs>
            <a:gs pos="88000">
              <a:schemeClr val="accent1">
                <a:hueOff val="0"/>
                <a:satOff val="0"/>
                <a:lumOff val="0"/>
                <a:alphaOff val="0"/>
                <a:tint val="90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000" kern="1200" dirty="0" smtClean="0"/>
            <a:t>Los que viene de atrás</a:t>
          </a:r>
        </a:p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000" kern="1200" dirty="0" smtClean="0"/>
            <a:t>Viejas perversiones o delito</a:t>
          </a:r>
        </a:p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000" kern="1200" dirty="0" smtClean="0"/>
            <a:t>Aquellos que implican fenómenos de nuevo año</a:t>
          </a:r>
          <a:endParaRPr lang="es-ES" sz="1000" kern="1200" dirty="0"/>
        </a:p>
      </dsp:txBody>
      <dsp:txXfrm>
        <a:off x="5736083" y="2345058"/>
        <a:ext cx="2388691" cy="728550"/>
      </dsp:txXfrm>
    </dsp:sp>
    <dsp:sp modelId="{59BBF7ED-981C-4634-8447-7396A89AD867}">
      <dsp:nvSpPr>
        <dsp:cNvPr id="0" name=""/>
        <dsp:cNvSpPr/>
      </dsp:nvSpPr>
      <dsp:spPr>
        <a:xfrm>
          <a:off x="5736083" y="3372195"/>
          <a:ext cx="2388691" cy="728550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65000"/>
                <a:lumMod val="110000"/>
              </a:schemeClr>
            </a:gs>
            <a:gs pos="88000">
              <a:schemeClr val="accent1">
                <a:hueOff val="0"/>
                <a:satOff val="0"/>
                <a:lumOff val="0"/>
                <a:alphaOff val="0"/>
                <a:tint val="90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000" kern="1200" dirty="0" smtClean="0"/>
            <a:t>Conflictos normativos </a:t>
          </a:r>
        </a:p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000" kern="1200" dirty="0" smtClean="0"/>
            <a:t>Sociedad de la Información </a:t>
          </a:r>
          <a:endParaRPr lang="es-ES" sz="1000" kern="1200" dirty="0"/>
        </a:p>
      </dsp:txBody>
      <dsp:txXfrm>
        <a:off x="5736083" y="3372195"/>
        <a:ext cx="2388691" cy="728550"/>
      </dsp:txXfrm>
    </dsp:sp>
    <dsp:sp modelId="{30AEFDFC-B1C8-4CA8-86EC-21192864D844}">
      <dsp:nvSpPr>
        <dsp:cNvPr id="0" name=""/>
        <dsp:cNvSpPr/>
      </dsp:nvSpPr>
      <dsp:spPr>
        <a:xfrm>
          <a:off x="2869654" y="1831489"/>
          <a:ext cx="2388691" cy="728550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65000"/>
                <a:lumMod val="110000"/>
              </a:schemeClr>
            </a:gs>
            <a:gs pos="88000">
              <a:schemeClr val="accent1">
                <a:hueOff val="0"/>
                <a:satOff val="0"/>
                <a:lumOff val="0"/>
                <a:alphaOff val="0"/>
                <a:tint val="90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C" sz="1000" kern="1200" dirty="0" smtClean="0"/>
            <a:t>Una lista corta de 170 problemas básicos universales:</a:t>
          </a:r>
          <a:endParaRPr lang="es-ES" sz="1000" kern="1200" dirty="0"/>
        </a:p>
      </dsp:txBody>
      <dsp:txXfrm>
        <a:off x="2869654" y="1831489"/>
        <a:ext cx="2388691" cy="728550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D2C3B6D-E718-4205-97AA-49F791070499}">
      <dsp:nvSpPr>
        <dsp:cNvPr id="0" name=""/>
        <dsp:cNvSpPr/>
      </dsp:nvSpPr>
      <dsp:spPr>
        <a:xfrm>
          <a:off x="2936753" y="1563925"/>
          <a:ext cx="3740756" cy="3740756"/>
        </a:xfrm>
        <a:prstGeom prst="ellipse">
          <a:avLst/>
        </a:prstGeom>
        <a:solidFill>
          <a:schemeClr val="accent1">
            <a:alpha val="50000"/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lvl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3000" kern="1200" dirty="0" smtClean="0"/>
            <a:t>Características</a:t>
          </a:r>
          <a:endParaRPr lang="es-ES" sz="3000" kern="1200" dirty="0"/>
        </a:p>
      </dsp:txBody>
      <dsp:txXfrm>
        <a:off x="3484574" y="2111746"/>
        <a:ext cx="2645114" cy="2645114"/>
      </dsp:txXfrm>
    </dsp:sp>
    <dsp:sp modelId="{1DCBF0CA-30D4-41A5-8D01-72E8A5CA526F}">
      <dsp:nvSpPr>
        <dsp:cNvPr id="0" name=""/>
        <dsp:cNvSpPr/>
      </dsp:nvSpPr>
      <dsp:spPr>
        <a:xfrm>
          <a:off x="3871942" y="61647"/>
          <a:ext cx="1870378" cy="1870378"/>
        </a:xfrm>
        <a:prstGeom prst="ellipse">
          <a:avLst/>
        </a:prstGeom>
        <a:solidFill>
          <a:schemeClr val="accent1">
            <a:alpha val="50000"/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200" b="0" i="0" kern="1200" dirty="0" smtClean="0"/>
            <a:t>Reconocimiento generalizado de la multiplicidad y gravedad de los problemas</a:t>
          </a:r>
          <a:endParaRPr lang="es-ES" sz="1200" kern="1200" dirty="0"/>
        </a:p>
      </dsp:txBody>
      <dsp:txXfrm>
        <a:off x="4145853" y="335558"/>
        <a:ext cx="1322556" cy="1322556"/>
      </dsp:txXfrm>
    </dsp:sp>
    <dsp:sp modelId="{140AD805-3380-4999-9E83-AC4CB58EB670}">
      <dsp:nvSpPr>
        <dsp:cNvPr id="0" name=""/>
        <dsp:cNvSpPr/>
      </dsp:nvSpPr>
      <dsp:spPr>
        <a:xfrm>
          <a:off x="5777631" y="979378"/>
          <a:ext cx="1870378" cy="1870378"/>
        </a:xfrm>
        <a:prstGeom prst="ellipse">
          <a:avLst/>
        </a:prstGeom>
        <a:solidFill>
          <a:schemeClr val="accent1">
            <a:alpha val="50000"/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200" b="0" i="0" kern="1200" dirty="0" smtClean="0"/>
            <a:t>Complejidad de la red de problemas interconectados</a:t>
          </a:r>
          <a:r>
            <a:rPr lang="es-MX" sz="1200" kern="1200" dirty="0" smtClean="0"/>
            <a:t/>
          </a:r>
          <a:br>
            <a:rPr lang="es-MX" sz="1200" kern="1200" dirty="0" smtClean="0"/>
          </a:br>
          <a:endParaRPr lang="es-ES" sz="1200" kern="1200" dirty="0"/>
        </a:p>
      </dsp:txBody>
      <dsp:txXfrm>
        <a:off x="6051542" y="1253289"/>
        <a:ext cx="1322556" cy="1322556"/>
      </dsp:txXfrm>
    </dsp:sp>
    <dsp:sp modelId="{6C7E33D1-8EB6-40AC-AC36-6C0D16875FE3}">
      <dsp:nvSpPr>
        <dsp:cNvPr id="0" name=""/>
        <dsp:cNvSpPr/>
      </dsp:nvSpPr>
      <dsp:spPr>
        <a:xfrm>
          <a:off x="6248297" y="3041501"/>
          <a:ext cx="1870378" cy="1870378"/>
        </a:xfrm>
        <a:prstGeom prst="ellipse">
          <a:avLst/>
        </a:prstGeom>
        <a:solidFill>
          <a:schemeClr val="accent1">
            <a:alpha val="50000"/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200" b="0" i="0" kern="1200" dirty="0" smtClean="0"/>
            <a:t>Necesidad de una forma más integrada de acercarse a la complejidad.</a:t>
          </a:r>
          <a:r>
            <a:rPr lang="es-MX" sz="1200" kern="1200" dirty="0" smtClean="0"/>
            <a:t/>
          </a:r>
          <a:br>
            <a:rPr lang="es-MX" sz="1200" kern="1200" dirty="0" smtClean="0"/>
          </a:br>
          <a:endParaRPr lang="es-ES" sz="1200" kern="1200" dirty="0"/>
        </a:p>
      </dsp:txBody>
      <dsp:txXfrm>
        <a:off x="6522208" y="3315412"/>
        <a:ext cx="1322556" cy="1322556"/>
      </dsp:txXfrm>
    </dsp:sp>
    <dsp:sp modelId="{E8DB86CD-D990-4548-9719-97697796C833}">
      <dsp:nvSpPr>
        <dsp:cNvPr id="0" name=""/>
        <dsp:cNvSpPr/>
      </dsp:nvSpPr>
      <dsp:spPr>
        <a:xfrm>
          <a:off x="4929519" y="4695196"/>
          <a:ext cx="1870378" cy="1870378"/>
        </a:xfrm>
        <a:prstGeom prst="ellipse">
          <a:avLst/>
        </a:prstGeom>
        <a:solidFill>
          <a:schemeClr val="accent1">
            <a:alpha val="50000"/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200" b="0" i="0" kern="1200" smtClean="0"/>
            <a:t>Peso del componente axiológico y comunicativo</a:t>
          </a:r>
          <a:r>
            <a:rPr lang="es-MX" sz="1200" kern="1200" smtClean="0"/>
            <a:t/>
          </a:r>
          <a:br>
            <a:rPr lang="es-MX" sz="1200" kern="1200" smtClean="0"/>
          </a:br>
          <a:endParaRPr lang="es-MX" sz="1200" kern="1200"/>
        </a:p>
      </dsp:txBody>
      <dsp:txXfrm>
        <a:off x="5203430" y="4969107"/>
        <a:ext cx="1322556" cy="1322556"/>
      </dsp:txXfrm>
    </dsp:sp>
    <dsp:sp modelId="{19E29106-F559-46DE-AF2C-F5E43A2168FD}">
      <dsp:nvSpPr>
        <dsp:cNvPr id="0" name=""/>
        <dsp:cNvSpPr/>
      </dsp:nvSpPr>
      <dsp:spPr>
        <a:xfrm>
          <a:off x="2814365" y="4695196"/>
          <a:ext cx="1870378" cy="1870378"/>
        </a:xfrm>
        <a:prstGeom prst="ellipse">
          <a:avLst/>
        </a:prstGeom>
        <a:solidFill>
          <a:schemeClr val="accent1">
            <a:alpha val="50000"/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200" b="0" i="0" kern="1200" smtClean="0"/>
            <a:t>Presencia y relevancia creciente de las organizaciones no gubernamentales.</a:t>
          </a:r>
          <a:r>
            <a:rPr lang="es-MX" sz="1200" kern="1200" smtClean="0"/>
            <a:t/>
          </a:r>
          <a:br>
            <a:rPr lang="es-MX" sz="1200" kern="1200" smtClean="0"/>
          </a:br>
          <a:endParaRPr lang="es-MX" sz="1200" kern="1200"/>
        </a:p>
      </dsp:txBody>
      <dsp:txXfrm>
        <a:off x="3088276" y="4969107"/>
        <a:ext cx="1322556" cy="1322556"/>
      </dsp:txXfrm>
    </dsp:sp>
    <dsp:sp modelId="{10064FB6-AB4D-4963-A42D-435FEA8C6901}">
      <dsp:nvSpPr>
        <dsp:cNvPr id="0" name=""/>
        <dsp:cNvSpPr/>
      </dsp:nvSpPr>
      <dsp:spPr>
        <a:xfrm>
          <a:off x="1495587" y="3041501"/>
          <a:ext cx="1870378" cy="1870378"/>
        </a:xfrm>
        <a:prstGeom prst="ellipse">
          <a:avLst/>
        </a:prstGeom>
        <a:solidFill>
          <a:schemeClr val="accent1">
            <a:alpha val="50000"/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b="0" i="0" kern="1200" dirty="0" err="1" smtClean="0"/>
            <a:t>Falta</a:t>
          </a:r>
          <a:r>
            <a:rPr lang="en-US" sz="1200" b="0" i="0" kern="1200" dirty="0" smtClean="0"/>
            <a:t> de </a:t>
          </a:r>
          <a:r>
            <a:rPr lang="en-US" sz="1200" b="0" i="0" kern="1200" dirty="0" err="1" smtClean="0"/>
            <a:t>consenso</a:t>
          </a:r>
          <a:r>
            <a:rPr lang="en-US" sz="1200" b="0" i="0" kern="1200" dirty="0" smtClean="0"/>
            <a:t> </a:t>
          </a:r>
          <a:r>
            <a:rPr lang="en-US" sz="1200" b="0" i="0" kern="1200" dirty="0" err="1" smtClean="0"/>
            <a:t>sobre</a:t>
          </a:r>
          <a:r>
            <a:rPr lang="en-US" sz="1200" b="0" i="0" kern="1200" dirty="0" smtClean="0"/>
            <a:t> </a:t>
          </a:r>
          <a:r>
            <a:rPr lang="en-US" sz="1200" b="0" i="0" kern="1200" dirty="0" err="1" smtClean="0"/>
            <a:t>prioridades</a:t>
          </a:r>
          <a:r>
            <a:rPr lang="en-US" sz="1200" kern="1200" dirty="0" smtClean="0"/>
            <a:t/>
          </a:r>
          <a:br>
            <a:rPr lang="en-US" sz="1200" kern="1200" dirty="0" smtClean="0"/>
          </a:br>
          <a:endParaRPr lang="es-ES" sz="1200" kern="1200" dirty="0"/>
        </a:p>
      </dsp:txBody>
      <dsp:txXfrm>
        <a:off x="1769498" y="3315412"/>
        <a:ext cx="1322556" cy="1322556"/>
      </dsp:txXfrm>
    </dsp:sp>
    <dsp:sp modelId="{EAFE9C85-EAE7-4C9E-BB13-2C7765BA2A01}">
      <dsp:nvSpPr>
        <dsp:cNvPr id="0" name=""/>
        <dsp:cNvSpPr/>
      </dsp:nvSpPr>
      <dsp:spPr>
        <a:xfrm>
          <a:off x="1966253" y="979378"/>
          <a:ext cx="1870378" cy="1870378"/>
        </a:xfrm>
        <a:prstGeom prst="ellipse">
          <a:avLst/>
        </a:prstGeom>
        <a:solidFill>
          <a:schemeClr val="accent1">
            <a:alpha val="50000"/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b="0" i="0" kern="1200" smtClean="0"/>
            <a:t>Fuertes interrelaciones entre problemas</a:t>
          </a:r>
          <a:r>
            <a:rPr lang="en-US" sz="1200" kern="1200" smtClean="0"/>
            <a:t/>
          </a:r>
          <a:br>
            <a:rPr lang="en-US" sz="1200" kern="1200" smtClean="0"/>
          </a:br>
          <a:endParaRPr lang="en-US" sz="1200" kern="1200"/>
        </a:p>
      </dsp:txBody>
      <dsp:txXfrm>
        <a:off x="2240164" y="1253289"/>
        <a:ext cx="1322556" cy="1322556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9413752-9FCB-406B-9286-B5B5AB8C6044}">
      <dsp:nvSpPr>
        <dsp:cNvPr id="0" name=""/>
        <dsp:cNvSpPr/>
      </dsp:nvSpPr>
      <dsp:spPr>
        <a:xfrm>
          <a:off x="2621234" y="742359"/>
          <a:ext cx="5077188" cy="5077188"/>
        </a:xfrm>
        <a:prstGeom prst="blockArc">
          <a:avLst>
            <a:gd name="adj1" fmla="val 12600000"/>
            <a:gd name="adj2" fmla="val 16200000"/>
            <a:gd name="adj3" fmla="val 4532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F014BC3-6DDB-487C-8113-7DACEFC6D0D6}">
      <dsp:nvSpPr>
        <dsp:cNvPr id="0" name=""/>
        <dsp:cNvSpPr/>
      </dsp:nvSpPr>
      <dsp:spPr>
        <a:xfrm>
          <a:off x="2621234" y="742359"/>
          <a:ext cx="5077188" cy="5077188"/>
        </a:xfrm>
        <a:prstGeom prst="blockArc">
          <a:avLst>
            <a:gd name="adj1" fmla="val 9000000"/>
            <a:gd name="adj2" fmla="val 12600000"/>
            <a:gd name="adj3" fmla="val 4532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D2E00C5-728D-4BB5-82D7-E588F578FB33}">
      <dsp:nvSpPr>
        <dsp:cNvPr id="0" name=""/>
        <dsp:cNvSpPr/>
      </dsp:nvSpPr>
      <dsp:spPr>
        <a:xfrm>
          <a:off x="2621234" y="742359"/>
          <a:ext cx="5077188" cy="5077188"/>
        </a:xfrm>
        <a:prstGeom prst="blockArc">
          <a:avLst>
            <a:gd name="adj1" fmla="val 5400000"/>
            <a:gd name="adj2" fmla="val 9000000"/>
            <a:gd name="adj3" fmla="val 4532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820E440-694F-45D3-84D3-2267E0F1A48D}">
      <dsp:nvSpPr>
        <dsp:cNvPr id="0" name=""/>
        <dsp:cNvSpPr/>
      </dsp:nvSpPr>
      <dsp:spPr>
        <a:xfrm>
          <a:off x="2621234" y="742359"/>
          <a:ext cx="5077188" cy="5077188"/>
        </a:xfrm>
        <a:prstGeom prst="blockArc">
          <a:avLst>
            <a:gd name="adj1" fmla="val 1800000"/>
            <a:gd name="adj2" fmla="val 5400000"/>
            <a:gd name="adj3" fmla="val 4532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B84B9DB-883B-44BC-8E07-306E28BD4801}">
      <dsp:nvSpPr>
        <dsp:cNvPr id="0" name=""/>
        <dsp:cNvSpPr/>
      </dsp:nvSpPr>
      <dsp:spPr>
        <a:xfrm>
          <a:off x="2621234" y="742359"/>
          <a:ext cx="5077188" cy="5077188"/>
        </a:xfrm>
        <a:prstGeom prst="blockArc">
          <a:avLst>
            <a:gd name="adj1" fmla="val 19800000"/>
            <a:gd name="adj2" fmla="val 1800000"/>
            <a:gd name="adj3" fmla="val 4532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AB4C2C2-D440-4350-B595-9A8963C05780}">
      <dsp:nvSpPr>
        <dsp:cNvPr id="0" name=""/>
        <dsp:cNvSpPr/>
      </dsp:nvSpPr>
      <dsp:spPr>
        <a:xfrm>
          <a:off x="2621234" y="742359"/>
          <a:ext cx="5077188" cy="5077188"/>
        </a:xfrm>
        <a:prstGeom prst="blockArc">
          <a:avLst>
            <a:gd name="adj1" fmla="val 16200000"/>
            <a:gd name="adj2" fmla="val 19800000"/>
            <a:gd name="adj3" fmla="val 4532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B9F92A8-6246-44FE-82FB-84C7C0B8327A}">
      <dsp:nvSpPr>
        <dsp:cNvPr id="0" name=""/>
        <dsp:cNvSpPr/>
      </dsp:nvSpPr>
      <dsp:spPr>
        <a:xfrm>
          <a:off x="4018518" y="2139644"/>
          <a:ext cx="2282619" cy="2282619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400" kern="1200" dirty="0" smtClean="0"/>
            <a:t>Estrategias comunicativas básicas para afrontar grandes retos del siglo XXI</a:t>
          </a:r>
          <a:endParaRPr lang="es-ES" sz="1400" kern="1200" dirty="0"/>
        </a:p>
      </dsp:txBody>
      <dsp:txXfrm>
        <a:off x="4352800" y="2473926"/>
        <a:ext cx="1614055" cy="1614055"/>
      </dsp:txXfrm>
    </dsp:sp>
    <dsp:sp modelId="{227A2850-ADF4-4767-B814-9490A5108468}">
      <dsp:nvSpPr>
        <dsp:cNvPr id="0" name=""/>
        <dsp:cNvSpPr/>
      </dsp:nvSpPr>
      <dsp:spPr>
        <a:xfrm>
          <a:off x="4360911" y="964"/>
          <a:ext cx="1597833" cy="1597833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800" b="0" i="0" kern="1200" dirty="0" smtClean="0"/>
            <a:t>Pasar el mensaje dentro delos propios actores estratégicos a través de reuniones, acuerdos, cumbres y declaraciones, etc.</a:t>
          </a:r>
          <a:endParaRPr lang="es-ES" sz="800" kern="1200" dirty="0"/>
        </a:p>
      </dsp:txBody>
      <dsp:txXfrm>
        <a:off x="4594908" y="234961"/>
        <a:ext cx="1129839" cy="1129839"/>
      </dsp:txXfrm>
    </dsp:sp>
    <dsp:sp modelId="{1F0488A5-6745-4723-A6A6-8415FDB2919C}">
      <dsp:nvSpPr>
        <dsp:cNvPr id="0" name=""/>
        <dsp:cNvSpPr/>
      </dsp:nvSpPr>
      <dsp:spPr>
        <a:xfrm>
          <a:off x="6509583" y="1241501"/>
          <a:ext cx="1597833" cy="1597833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970" tIns="13970" rIns="13970" bIns="1397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100" b="0" i="0" kern="1200" smtClean="0"/>
            <a:t>La transferencia de la información entre profesionales, científicos e investigadores.</a:t>
          </a:r>
          <a:r>
            <a:rPr lang="es-MX" sz="1100" kern="1200" smtClean="0"/>
            <a:t/>
          </a:r>
          <a:br>
            <a:rPr lang="es-MX" sz="1100" kern="1200" smtClean="0"/>
          </a:br>
          <a:endParaRPr lang="es-MX" sz="1100" kern="1200"/>
        </a:p>
      </dsp:txBody>
      <dsp:txXfrm>
        <a:off x="6743580" y="1475498"/>
        <a:ext cx="1129839" cy="1129839"/>
      </dsp:txXfrm>
    </dsp:sp>
    <dsp:sp modelId="{2C002EEB-3091-469F-A026-CEB201D0F861}">
      <dsp:nvSpPr>
        <dsp:cNvPr id="0" name=""/>
        <dsp:cNvSpPr/>
      </dsp:nvSpPr>
      <dsp:spPr>
        <a:xfrm>
          <a:off x="6509583" y="3722573"/>
          <a:ext cx="1597833" cy="1597833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970" tIns="13970" rIns="13970" bIns="1397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100" b="0" i="0" kern="1200" dirty="0" smtClean="0"/>
            <a:t>Educar a los jóvenes en edad escolar, mediante programas y redes.</a:t>
          </a:r>
          <a:r>
            <a:rPr lang="es-MX" sz="1100" kern="1200" dirty="0" smtClean="0"/>
            <a:t/>
          </a:r>
          <a:br>
            <a:rPr lang="es-MX" sz="1100" kern="1200" dirty="0" smtClean="0"/>
          </a:br>
          <a:endParaRPr lang="es-ES" sz="1100" kern="1200" dirty="0"/>
        </a:p>
      </dsp:txBody>
      <dsp:txXfrm>
        <a:off x="6743580" y="3956570"/>
        <a:ext cx="1129839" cy="1129839"/>
      </dsp:txXfrm>
    </dsp:sp>
    <dsp:sp modelId="{2C4D134A-BD79-4F18-B6D7-0B3F40D5AEB7}">
      <dsp:nvSpPr>
        <dsp:cNvPr id="0" name=""/>
        <dsp:cNvSpPr/>
      </dsp:nvSpPr>
      <dsp:spPr>
        <a:xfrm>
          <a:off x="4360911" y="4963109"/>
          <a:ext cx="1597833" cy="1597833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970" tIns="13970" rIns="13970" bIns="1397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100" b="0" i="0" kern="1200" dirty="0" smtClean="0"/>
            <a:t>Sensibilizar a la opinión pública, a través de campañas de concienciación.</a:t>
          </a:r>
          <a:r>
            <a:rPr lang="es-MX" sz="1100" kern="1200" dirty="0" smtClean="0"/>
            <a:t/>
          </a:r>
          <a:br>
            <a:rPr lang="es-MX" sz="1100" kern="1200" dirty="0" smtClean="0"/>
          </a:br>
          <a:endParaRPr lang="es-ES" sz="1100" kern="1200" dirty="0"/>
        </a:p>
      </dsp:txBody>
      <dsp:txXfrm>
        <a:off x="4594908" y="5197106"/>
        <a:ext cx="1129839" cy="1129839"/>
      </dsp:txXfrm>
    </dsp:sp>
    <dsp:sp modelId="{7454147C-F62A-4ED3-A47D-3AB5EC14158E}">
      <dsp:nvSpPr>
        <dsp:cNvPr id="0" name=""/>
        <dsp:cNvSpPr/>
      </dsp:nvSpPr>
      <dsp:spPr>
        <a:xfrm>
          <a:off x="2212240" y="3722573"/>
          <a:ext cx="1597833" cy="1597833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970" tIns="13970" rIns="13970" bIns="1397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100" b="0" i="0" kern="1200" smtClean="0"/>
            <a:t>Crear acuerdos de cooperación entre grupos, países e investigadores.</a:t>
          </a:r>
          <a:r>
            <a:rPr lang="es-MX" sz="1100" kern="1200" smtClean="0"/>
            <a:t/>
          </a:r>
          <a:br>
            <a:rPr lang="es-MX" sz="1100" kern="1200" smtClean="0"/>
          </a:br>
          <a:endParaRPr lang="es-MX" sz="1100" kern="1200"/>
        </a:p>
      </dsp:txBody>
      <dsp:txXfrm>
        <a:off x="2446237" y="3956570"/>
        <a:ext cx="1129839" cy="1129839"/>
      </dsp:txXfrm>
    </dsp:sp>
    <dsp:sp modelId="{E5C9448F-A173-48AC-A3A4-A2681179F0C4}">
      <dsp:nvSpPr>
        <dsp:cNvPr id="0" name=""/>
        <dsp:cNvSpPr/>
      </dsp:nvSpPr>
      <dsp:spPr>
        <a:xfrm>
          <a:off x="2212240" y="1241501"/>
          <a:ext cx="1597833" cy="1597833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970" tIns="13970" rIns="13970" bIns="1397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100" b="0" i="0" kern="1200" dirty="0" smtClean="0"/>
            <a:t>Crear una visión común y articulada del problema.</a:t>
          </a:r>
          <a:r>
            <a:rPr lang="es-MX" sz="1100" kern="1200" dirty="0" smtClean="0"/>
            <a:t/>
          </a:r>
          <a:br>
            <a:rPr lang="es-MX" sz="1100" kern="1200" dirty="0" smtClean="0"/>
          </a:br>
          <a:endParaRPr lang="es-ES" sz="1100" kern="1200" dirty="0"/>
        </a:p>
      </dsp:txBody>
      <dsp:txXfrm>
        <a:off x="2446237" y="1475498"/>
        <a:ext cx="1129839" cy="1129839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E2458AB-E7E5-4D3D-B403-13C59BE4BB2D}">
      <dsp:nvSpPr>
        <dsp:cNvPr id="0" name=""/>
        <dsp:cNvSpPr/>
      </dsp:nvSpPr>
      <dsp:spPr>
        <a:xfrm rot="5400000">
          <a:off x="5696827" y="-279912"/>
          <a:ext cx="1310643" cy="5978492"/>
        </a:xfrm>
        <a:prstGeom prst="round2Same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EC" sz="1600" kern="1200" dirty="0" smtClean="0"/>
            <a:t>Son los que polarizan por las reglas que rigen a la vida social. </a:t>
          </a:r>
          <a:endParaRPr lang="es-ES" sz="1600" kern="1200" dirty="0"/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EC" sz="1600" kern="1200" dirty="0" smtClean="0"/>
            <a:t>Vienen derivados y aparecen cuando entre los diferentes grupos sociales surgen convicciones y criterios diferentes basados en valores que también diferentes s</a:t>
          </a:r>
          <a:endParaRPr lang="es-ES" sz="1600" kern="1200" dirty="0"/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ES" sz="1600" kern="1200" dirty="0" smtClean="0"/>
            <a:t>Se dividen en:</a:t>
          </a:r>
          <a:endParaRPr lang="es-ES" sz="1600" kern="1200" dirty="0"/>
        </a:p>
      </dsp:txBody>
      <dsp:txXfrm rot="-5400000">
        <a:off x="3362903" y="2117992"/>
        <a:ext cx="5914512" cy="1182683"/>
      </dsp:txXfrm>
    </dsp:sp>
    <dsp:sp modelId="{18A099E0-87A2-42F7-9987-1B074D45BC81}">
      <dsp:nvSpPr>
        <dsp:cNvPr id="0" name=""/>
        <dsp:cNvSpPr/>
      </dsp:nvSpPr>
      <dsp:spPr>
        <a:xfrm>
          <a:off x="0" y="2088852"/>
          <a:ext cx="3362902" cy="1240962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41910" rIns="83820" bIns="4191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2200" b="0" i="0" kern="1200" dirty="0" smtClean="0"/>
        </a:p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200" b="0" i="0" kern="1200" dirty="0" err="1" smtClean="0"/>
            <a:t>Conflictos</a:t>
          </a:r>
          <a:r>
            <a:rPr lang="en-US" sz="2200" b="0" i="0" kern="1200" dirty="0" smtClean="0"/>
            <a:t> </a:t>
          </a:r>
          <a:r>
            <a:rPr lang="en-US" sz="2200" b="0" i="0" kern="1200" dirty="0" err="1" smtClean="0"/>
            <a:t>normativos</a:t>
          </a:r>
          <a:r>
            <a:rPr lang="en-US" sz="2200" kern="1200" dirty="0" smtClean="0"/>
            <a:t/>
          </a:r>
          <a:br>
            <a:rPr lang="en-US" sz="2200" kern="1200" dirty="0" smtClean="0"/>
          </a:br>
          <a:endParaRPr lang="es-ES" sz="2200" kern="1200" dirty="0"/>
        </a:p>
      </dsp:txBody>
      <dsp:txXfrm>
        <a:off x="60579" y="2149431"/>
        <a:ext cx="3241744" cy="1119804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E2458AB-E7E5-4D3D-B403-13C59BE4BB2D}">
      <dsp:nvSpPr>
        <dsp:cNvPr id="0" name=""/>
        <dsp:cNvSpPr/>
      </dsp:nvSpPr>
      <dsp:spPr>
        <a:xfrm rot="5400000">
          <a:off x="5664411" y="-1832219"/>
          <a:ext cx="1375473" cy="5978492"/>
        </a:xfrm>
        <a:prstGeom prst="round2Same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EC" sz="1600" kern="1200" dirty="0" smtClean="0"/>
            <a:t>Generan y viven de forma que sean compatibles.</a:t>
          </a:r>
          <a:endParaRPr lang="es-ES" sz="1600" kern="1200" dirty="0"/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EC" sz="1600" kern="1200" dirty="0" smtClean="0"/>
            <a:t>Son aquellos que tienden a romper la convivencia civilizada de las comunidades.</a:t>
          </a:r>
          <a:endParaRPr lang="es-ES" sz="1600" kern="1200" dirty="0"/>
        </a:p>
      </dsp:txBody>
      <dsp:txXfrm rot="-5400000">
        <a:off x="3362902" y="536435"/>
        <a:ext cx="5911347" cy="1241183"/>
      </dsp:txXfrm>
    </dsp:sp>
    <dsp:sp modelId="{18A099E0-87A2-42F7-9987-1B074D45BC81}">
      <dsp:nvSpPr>
        <dsp:cNvPr id="0" name=""/>
        <dsp:cNvSpPr/>
      </dsp:nvSpPr>
      <dsp:spPr>
        <a:xfrm>
          <a:off x="0" y="509289"/>
          <a:ext cx="3362902" cy="1295474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38100" rIns="76200" bIns="381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b="0" i="0" kern="1200" dirty="0" err="1" smtClean="0"/>
            <a:t>Conflictos</a:t>
          </a:r>
          <a:r>
            <a:rPr lang="en-US" sz="2000" b="0" i="0" kern="1200" dirty="0" smtClean="0"/>
            <a:t> </a:t>
          </a:r>
          <a:r>
            <a:rPr lang="en-US" sz="2000" b="0" i="0" kern="1200" dirty="0" err="1" smtClean="0"/>
            <a:t>civiles</a:t>
          </a:r>
          <a:r>
            <a:rPr lang="en-US" sz="2000" b="0" i="0" kern="1200" dirty="0" smtClean="0"/>
            <a:t> e </a:t>
          </a:r>
          <a:r>
            <a:rPr lang="en-US" sz="2000" b="0" i="0" kern="1200" dirty="0" err="1" smtClean="0"/>
            <a:t>inciviles</a:t>
          </a:r>
          <a:endParaRPr lang="es-ES" sz="2000" kern="1200" dirty="0"/>
        </a:p>
      </dsp:txBody>
      <dsp:txXfrm>
        <a:off x="63240" y="572529"/>
        <a:ext cx="3236422" cy="1168994"/>
      </dsp:txXfrm>
    </dsp:sp>
    <dsp:sp modelId="{D2373A16-AE08-4212-92A9-CF6FC72F8780}">
      <dsp:nvSpPr>
        <dsp:cNvPr id="0" name=""/>
        <dsp:cNvSpPr/>
      </dsp:nvSpPr>
      <dsp:spPr>
        <a:xfrm rot="5400000">
          <a:off x="5735760" y="-257425"/>
          <a:ext cx="1232777" cy="5978492"/>
        </a:xfrm>
        <a:prstGeom prst="round2Same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ES" sz="1800" kern="1200" dirty="0" smtClean="0"/>
            <a:t>Identidad Nacional </a:t>
          </a:r>
          <a:endParaRPr lang="es-ES" sz="1800" kern="1200" dirty="0"/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ES" sz="1800" kern="1200" dirty="0" smtClean="0"/>
            <a:t>Definición del “nosotros” nacional.</a:t>
          </a:r>
          <a:endParaRPr lang="es-ES" sz="1800" kern="1200" dirty="0"/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ES" sz="1800" kern="1200" dirty="0" smtClean="0"/>
            <a:t>¿Quiénes somos?</a:t>
          </a:r>
          <a:endParaRPr lang="es-ES" sz="1800" kern="1200" dirty="0"/>
        </a:p>
      </dsp:txBody>
      <dsp:txXfrm rot="-5400000">
        <a:off x="3362903" y="2175611"/>
        <a:ext cx="5918313" cy="1112419"/>
      </dsp:txXfrm>
    </dsp:sp>
    <dsp:sp modelId="{23ACDC4E-9909-4D72-8826-EAA9AE489E55}">
      <dsp:nvSpPr>
        <dsp:cNvPr id="0" name=""/>
        <dsp:cNvSpPr/>
      </dsp:nvSpPr>
      <dsp:spPr>
        <a:xfrm>
          <a:off x="0" y="2181009"/>
          <a:ext cx="3362902" cy="1101621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38100" rIns="76200" bIns="381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2000" b="0" i="0" kern="1200" dirty="0" smtClean="0"/>
        </a:p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b="0" i="0" kern="1200" dirty="0" err="1" smtClean="0"/>
            <a:t>Conflictos</a:t>
          </a:r>
          <a:r>
            <a:rPr lang="en-US" sz="2000" b="0" i="0" kern="1200" dirty="0" smtClean="0"/>
            <a:t> de </a:t>
          </a:r>
          <a:r>
            <a:rPr lang="en-US" sz="2000" b="0" i="0" kern="1200" dirty="0" err="1" smtClean="0"/>
            <a:t>identidad</a:t>
          </a:r>
          <a:r>
            <a:rPr lang="en-US" sz="3700" kern="1200" dirty="0" smtClean="0"/>
            <a:t/>
          </a:r>
          <a:br>
            <a:rPr lang="en-US" sz="3700" kern="1200" dirty="0" smtClean="0"/>
          </a:br>
          <a:endParaRPr lang="es-ES" sz="3700" kern="1200" dirty="0"/>
        </a:p>
      </dsp:txBody>
      <dsp:txXfrm>
        <a:off x="53777" y="2234786"/>
        <a:ext cx="3255348" cy="994067"/>
      </dsp:txXfrm>
    </dsp:sp>
    <dsp:sp modelId="{E1C2520D-DF71-4824-9E65-DE875F7D3D35}">
      <dsp:nvSpPr>
        <dsp:cNvPr id="0" name=""/>
        <dsp:cNvSpPr/>
      </dsp:nvSpPr>
      <dsp:spPr>
        <a:xfrm rot="5400000">
          <a:off x="5929060" y="1294881"/>
          <a:ext cx="846175" cy="5978492"/>
        </a:xfrm>
        <a:prstGeom prst="round2Same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EC" sz="1800" kern="1200" dirty="0" smtClean="0"/>
            <a:t>Originado por los sentimientos nacionalistas secesionistas o separatistas.</a:t>
          </a:r>
          <a:endParaRPr lang="es-ES" sz="1800" kern="1200" dirty="0"/>
        </a:p>
      </dsp:txBody>
      <dsp:txXfrm rot="-5400000">
        <a:off x="3362902" y="3902347"/>
        <a:ext cx="5937185" cy="763561"/>
      </dsp:txXfrm>
    </dsp:sp>
    <dsp:sp modelId="{C2103E1C-2751-4E57-84C1-A143C975418E}">
      <dsp:nvSpPr>
        <dsp:cNvPr id="0" name=""/>
        <dsp:cNvSpPr/>
      </dsp:nvSpPr>
      <dsp:spPr>
        <a:xfrm>
          <a:off x="0" y="3618877"/>
          <a:ext cx="3362902" cy="1330499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38100" rIns="76200" bIns="381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2000" b="0" i="0" kern="1200" dirty="0" smtClean="0"/>
        </a:p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b="0" i="0" kern="1200" dirty="0" err="1" smtClean="0"/>
            <a:t>Conflictos</a:t>
          </a:r>
          <a:r>
            <a:rPr lang="en-US" sz="2000" b="0" i="0" kern="1200" dirty="0" smtClean="0"/>
            <a:t> </a:t>
          </a:r>
          <a:r>
            <a:rPr lang="en-US" sz="2000" b="0" i="0" kern="1200" dirty="0" err="1" smtClean="0"/>
            <a:t>nacionalistas</a:t>
          </a:r>
          <a:r>
            <a:rPr lang="en-US" sz="3700" kern="1200" dirty="0" smtClean="0"/>
            <a:t/>
          </a:r>
          <a:br>
            <a:rPr lang="en-US" sz="3700" kern="1200" dirty="0" smtClean="0"/>
          </a:br>
          <a:endParaRPr lang="es-ES" sz="3700" kern="1200" dirty="0"/>
        </a:p>
      </dsp:txBody>
      <dsp:txXfrm>
        <a:off x="64950" y="3683827"/>
        <a:ext cx="3233002" cy="1200599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D0BC594-91B2-4DF3-8D75-CD0418D8A4B2}">
      <dsp:nvSpPr>
        <dsp:cNvPr id="0" name=""/>
        <dsp:cNvSpPr/>
      </dsp:nvSpPr>
      <dsp:spPr>
        <a:xfrm rot="5400000">
          <a:off x="5179716" y="-1834233"/>
          <a:ext cx="2310024" cy="5978492"/>
        </a:xfrm>
        <a:prstGeom prst="round2Same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ES" sz="1600" kern="1200" dirty="0" smtClean="0"/>
            <a:t>La frontera entre el “nosotros” y el “ellos” se ha definido en función de la religión.</a:t>
          </a:r>
          <a:endParaRPr lang="es-ES" sz="1600" kern="1200" dirty="0"/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ES" sz="1600" kern="1200" dirty="0" smtClean="0"/>
            <a:t>A pesar del progreso laicismo y de convivencia libre de religiones sigue existiendo una fuerte relación soterrada entre la identidad nacional y la  religión </a:t>
          </a:r>
          <a:endParaRPr lang="es-ES" sz="1600" kern="1200" dirty="0"/>
        </a:p>
      </dsp:txBody>
      <dsp:txXfrm rot="-5400000">
        <a:off x="3345482" y="112767"/>
        <a:ext cx="5865726" cy="2084492"/>
      </dsp:txXfrm>
    </dsp:sp>
    <dsp:sp modelId="{C8C1E4B8-3FB3-48A0-A238-8513471BA826}">
      <dsp:nvSpPr>
        <dsp:cNvPr id="0" name=""/>
        <dsp:cNvSpPr/>
      </dsp:nvSpPr>
      <dsp:spPr>
        <a:xfrm>
          <a:off x="0" y="474892"/>
          <a:ext cx="3362902" cy="1362613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38100" rIns="76200" bIns="381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2000" b="0" i="0" kern="1200" dirty="0" smtClean="0"/>
        </a:p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b="0" i="0" kern="1200" dirty="0" err="1" smtClean="0"/>
            <a:t>Conflictos</a:t>
          </a:r>
          <a:r>
            <a:rPr lang="en-US" sz="2000" b="0" i="0" kern="1200" dirty="0" smtClean="0"/>
            <a:t> </a:t>
          </a:r>
          <a:r>
            <a:rPr lang="en-US" sz="2000" b="0" i="0" kern="1200" dirty="0" err="1" smtClean="0"/>
            <a:t>religiosos</a:t>
          </a:r>
          <a:r>
            <a:rPr lang="en-US" sz="2000" kern="1200" dirty="0" smtClean="0"/>
            <a:t/>
          </a:r>
          <a:br>
            <a:rPr lang="en-US" sz="2000" kern="1200" dirty="0" smtClean="0"/>
          </a:br>
          <a:endParaRPr lang="es-ES" sz="2000" kern="1200" dirty="0"/>
        </a:p>
      </dsp:txBody>
      <dsp:txXfrm>
        <a:off x="66517" y="541409"/>
        <a:ext cx="3229868" cy="1229579"/>
      </dsp:txXfrm>
    </dsp:sp>
    <dsp:sp modelId="{1AF49FA5-DD47-402F-95CC-3CF6AB959459}">
      <dsp:nvSpPr>
        <dsp:cNvPr id="0" name=""/>
        <dsp:cNvSpPr/>
      </dsp:nvSpPr>
      <dsp:spPr>
        <a:xfrm rot="5400000">
          <a:off x="5155411" y="749380"/>
          <a:ext cx="2393474" cy="5978492"/>
        </a:xfrm>
        <a:prstGeom prst="round2Same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EC" sz="2000" kern="1200" dirty="0" smtClean="0"/>
            <a:t>Cuando se establecen las concepciones de nuestra identidad y quienes somos, se plantea la cuestión de cómo hemos de convivir</a:t>
          </a:r>
          <a:endParaRPr lang="es-ES" sz="2000" kern="1200" dirty="0"/>
        </a:p>
      </dsp:txBody>
      <dsp:txXfrm rot="-5400000">
        <a:off x="3362902" y="2658729"/>
        <a:ext cx="5861652" cy="2159794"/>
      </dsp:txXfrm>
    </dsp:sp>
    <dsp:sp modelId="{5B127066-A4A9-4C2A-8209-65772A1E3C1F}">
      <dsp:nvSpPr>
        <dsp:cNvPr id="0" name=""/>
        <dsp:cNvSpPr/>
      </dsp:nvSpPr>
      <dsp:spPr>
        <a:xfrm>
          <a:off x="17397" y="3213465"/>
          <a:ext cx="3362902" cy="1184299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38100" rIns="76200" bIns="381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2000" b="0" i="0" kern="1200" dirty="0" smtClean="0"/>
        </a:p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b="0" i="0" kern="1200" dirty="0" err="1" smtClean="0"/>
            <a:t>Conflictos</a:t>
          </a:r>
          <a:r>
            <a:rPr lang="en-US" sz="2000" b="0" i="0" kern="1200" dirty="0" smtClean="0"/>
            <a:t> </a:t>
          </a:r>
          <a:r>
            <a:rPr lang="en-US" sz="2000" b="0" i="0" kern="1200" dirty="0" err="1" smtClean="0"/>
            <a:t>morales</a:t>
          </a:r>
          <a:r>
            <a:rPr lang="en-US" sz="2000" kern="1200" dirty="0" smtClean="0"/>
            <a:t/>
          </a:r>
          <a:br>
            <a:rPr lang="en-US" sz="2000" kern="1200" dirty="0" smtClean="0"/>
          </a:br>
          <a:endParaRPr lang="es-ES" sz="2000" kern="1200" dirty="0"/>
        </a:p>
      </dsp:txBody>
      <dsp:txXfrm>
        <a:off x="75210" y="3271278"/>
        <a:ext cx="3247276" cy="1068673"/>
      </dsp:txXfrm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351D65B-4B69-4282-8872-84FD21A3E9DB}">
      <dsp:nvSpPr>
        <dsp:cNvPr id="0" name=""/>
        <dsp:cNvSpPr/>
      </dsp:nvSpPr>
      <dsp:spPr>
        <a:xfrm rot="5400000">
          <a:off x="5557096" y="-1229397"/>
          <a:ext cx="1590103" cy="5978492"/>
        </a:xfrm>
        <a:prstGeom prst="round2Same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EC" sz="1800" kern="1200" dirty="0" smtClean="0"/>
            <a:t>Derechos individuales y grupales.</a:t>
          </a:r>
          <a:endParaRPr lang="es-ES" sz="1800" kern="1200" dirty="0"/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ES" sz="1800" kern="1200" dirty="0" smtClean="0"/>
            <a:t>Grupos que antes fueron objetos de discriminación negativa.</a:t>
          </a:r>
          <a:endParaRPr lang="es-ES" sz="1800" kern="1200" dirty="0"/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ES" sz="1800" kern="1200" dirty="0" smtClean="0"/>
            <a:t>Pueden vulnerar los derechos individuales y de otros individuos. </a:t>
          </a:r>
          <a:endParaRPr lang="es-ES" sz="1800" kern="1200" dirty="0"/>
        </a:p>
      </dsp:txBody>
      <dsp:txXfrm rot="-5400000">
        <a:off x="3362902" y="1042419"/>
        <a:ext cx="5900870" cy="1434859"/>
      </dsp:txXfrm>
    </dsp:sp>
    <dsp:sp modelId="{A4C2B1F4-8AE8-4295-8DA4-CFEDFA17F7B1}">
      <dsp:nvSpPr>
        <dsp:cNvPr id="0" name=""/>
        <dsp:cNvSpPr/>
      </dsp:nvSpPr>
      <dsp:spPr>
        <a:xfrm>
          <a:off x="0" y="747277"/>
          <a:ext cx="3362902" cy="2025143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38100" rIns="76200" bIns="381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MX" sz="2000" b="0" i="0" kern="1200" dirty="0" smtClean="0"/>
        </a:p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2000" b="0" i="0" kern="1200" dirty="0" smtClean="0"/>
            <a:t>Conflictos entre derechos individuales y derechos grupales.</a:t>
          </a:r>
          <a:r>
            <a:rPr lang="es-MX" sz="2800" kern="1200" dirty="0" smtClean="0"/>
            <a:t/>
          </a:r>
          <a:br>
            <a:rPr lang="es-MX" sz="2800" kern="1200" dirty="0" smtClean="0"/>
          </a:br>
          <a:endParaRPr lang="es-ES" sz="2800" kern="1200" dirty="0"/>
        </a:p>
      </dsp:txBody>
      <dsp:txXfrm>
        <a:off x="98859" y="846136"/>
        <a:ext cx="3165184" cy="1827425"/>
      </dsp:txXfrm>
    </dsp:sp>
    <dsp:sp modelId="{6600C3D8-8433-460F-A4DB-E2276BF2F83C}">
      <dsp:nvSpPr>
        <dsp:cNvPr id="0" name=""/>
        <dsp:cNvSpPr/>
      </dsp:nvSpPr>
      <dsp:spPr>
        <a:xfrm rot="5400000">
          <a:off x="5537998" y="867993"/>
          <a:ext cx="1628299" cy="5978492"/>
        </a:xfrm>
        <a:prstGeom prst="round2Same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EC" sz="1800" kern="1200" dirty="0" smtClean="0"/>
            <a:t>Las religiones y las fronteras constituyen un motivo recurrente para que existan estos tipos de conflictos, poniendo en peligro la interacción social</a:t>
          </a:r>
          <a:endParaRPr lang="es-ES" sz="1800" kern="1200" dirty="0"/>
        </a:p>
      </dsp:txBody>
      <dsp:txXfrm rot="-5400000">
        <a:off x="3362902" y="3122577"/>
        <a:ext cx="5899005" cy="1469325"/>
      </dsp:txXfrm>
    </dsp:sp>
    <dsp:sp modelId="{82DF3CD3-65AD-4AB6-A2D9-61813E278F25}">
      <dsp:nvSpPr>
        <dsp:cNvPr id="0" name=""/>
        <dsp:cNvSpPr/>
      </dsp:nvSpPr>
      <dsp:spPr>
        <a:xfrm>
          <a:off x="0" y="3135095"/>
          <a:ext cx="3362902" cy="1444288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38100" rIns="76200" bIns="381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b="0" i="0" kern="1200" dirty="0" err="1" smtClean="0"/>
            <a:t>Conflictos</a:t>
          </a:r>
          <a:r>
            <a:rPr lang="en-US" sz="2000" b="0" i="0" kern="1200" dirty="0" smtClean="0"/>
            <a:t> </a:t>
          </a:r>
          <a:r>
            <a:rPr lang="en-US" sz="2000" b="0" i="0" kern="1200" dirty="0" err="1" smtClean="0"/>
            <a:t>internacionales</a:t>
          </a:r>
          <a:r>
            <a:rPr lang="en-US" sz="2000" kern="1200" dirty="0" smtClean="0"/>
            <a:t/>
          </a:r>
          <a:br>
            <a:rPr lang="en-US" sz="2000" kern="1200" dirty="0" smtClean="0"/>
          </a:br>
          <a:endParaRPr lang="es-ES" sz="2000" kern="1200" dirty="0"/>
        </a:p>
      </dsp:txBody>
      <dsp:txXfrm>
        <a:off x="70504" y="3205599"/>
        <a:ext cx="3221894" cy="1303280"/>
      </dsp:txXfrm>
    </dsp:sp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6772E0F-D5C4-4FE9-A8C9-07CAAD45DC0A}">
      <dsp:nvSpPr>
        <dsp:cNvPr id="0" name=""/>
        <dsp:cNvSpPr/>
      </dsp:nvSpPr>
      <dsp:spPr>
        <a:xfrm>
          <a:off x="3216812" y="2591963"/>
          <a:ext cx="1314547" cy="117370"/>
        </a:xfrm>
        <a:custGeom>
          <a:avLst/>
          <a:gdLst/>
          <a:ahLst/>
          <a:cxnLst/>
          <a:rect l="0" t="0" r="0" b="0"/>
          <a:pathLst>
            <a:path>
              <a:moveTo>
                <a:pt x="0" y="117370"/>
              </a:moveTo>
              <a:lnTo>
                <a:pt x="1314547" y="117370"/>
              </a:lnTo>
              <a:lnTo>
                <a:pt x="1314547" y="0"/>
              </a:lnTo>
            </a:path>
          </a:pathLst>
        </a:custGeom>
        <a:noFill/>
        <a:ln w="19050" cap="rnd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2D4E18F-4326-41BE-A8BB-D2EE98B40776}">
      <dsp:nvSpPr>
        <dsp:cNvPr id="0" name=""/>
        <dsp:cNvSpPr/>
      </dsp:nvSpPr>
      <dsp:spPr>
        <a:xfrm>
          <a:off x="3216812" y="2709333"/>
          <a:ext cx="2629095" cy="242252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2441303" y="0"/>
              </a:lnTo>
              <a:lnTo>
                <a:pt x="2441303" y="2422524"/>
              </a:lnTo>
              <a:lnTo>
                <a:pt x="2629095" y="2422524"/>
              </a:lnTo>
            </a:path>
          </a:pathLst>
        </a:custGeom>
        <a:noFill/>
        <a:ln w="19050" cap="rnd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CAEE3E1-71CB-42EE-B897-7AC9598E0271}">
      <dsp:nvSpPr>
        <dsp:cNvPr id="0" name=""/>
        <dsp:cNvSpPr/>
      </dsp:nvSpPr>
      <dsp:spPr>
        <a:xfrm>
          <a:off x="3216812" y="2709333"/>
          <a:ext cx="2629095" cy="1615016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2441303" y="0"/>
              </a:lnTo>
              <a:lnTo>
                <a:pt x="2441303" y="1615016"/>
              </a:lnTo>
              <a:lnTo>
                <a:pt x="2629095" y="1615016"/>
              </a:lnTo>
            </a:path>
          </a:pathLst>
        </a:custGeom>
        <a:noFill/>
        <a:ln w="19050" cap="rnd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B119452-3719-47BE-A971-BF572092C09A}">
      <dsp:nvSpPr>
        <dsp:cNvPr id="0" name=""/>
        <dsp:cNvSpPr/>
      </dsp:nvSpPr>
      <dsp:spPr>
        <a:xfrm>
          <a:off x="3216812" y="2709333"/>
          <a:ext cx="2629095" cy="807508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2441303" y="0"/>
              </a:lnTo>
              <a:lnTo>
                <a:pt x="2441303" y="807508"/>
              </a:lnTo>
              <a:lnTo>
                <a:pt x="2629095" y="807508"/>
              </a:lnTo>
            </a:path>
          </a:pathLst>
        </a:custGeom>
        <a:noFill/>
        <a:ln w="19050" cap="rnd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7B434D3-4EBA-4FFE-BA5A-5B27C8106F12}">
      <dsp:nvSpPr>
        <dsp:cNvPr id="0" name=""/>
        <dsp:cNvSpPr/>
      </dsp:nvSpPr>
      <dsp:spPr>
        <a:xfrm>
          <a:off x="3216812" y="2663613"/>
          <a:ext cx="2629095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2629095" y="45720"/>
              </a:lnTo>
            </a:path>
          </a:pathLst>
        </a:custGeom>
        <a:noFill/>
        <a:ln w="19050" cap="rnd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D7378C5-DB81-4DA5-8D5E-E5DB90C20D14}">
      <dsp:nvSpPr>
        <dsp:cNvPr id="0" name=""/>
        <dsp:cNvSpPr/>
      </dsp:nvSpPr>
      <dsp:spPr>
        <a:xfrm>
          <a:off x="3216812" y="1901825"/>
          <a:ext cx="2629095" cy="807508"/>
        </a:xfrm>
        <a:custGeom>
          <a:avLst/>
          <a:gdLst/>
          <a:ahLst/>
          <a:cxnLst/>
          <a:rect l="0" t="0" r="0" b="0"/>
          <a:pathLst>
            <a:path>
              <a:moveTo>
                <a:pt x="0" y="807508"/>
              </a:moveTo>
              <a:lnTo>
                <a:pt x="2441303" y="807508"/>
              </a:lnTo>
              <a:lnTo>
                <a:pt x="2441303" y="0"/>
              </a:lnTo>
              <a:lnTo>
                <a:pt x="2629095" y="0"/>
              </a:lnTo>
            </a:path>
          </a:pathLst>
        </a:custGeom>
        <a:noFill/>
        <a:ln w="19050" cap="rnd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B8E8C0D-4DD4-4D2D-B7CA-E7CCD3F5723C}">
      <dsp:nvSpPr>
        <dsp:cNvPr id="0" name=""/>
        <dsp:cNvSpPr/>
      </dsp:nvSpPr>
      <dsp:spPr>
        <a:xfrm>
          <a:off x="3216812" y="1094317"/>
          <a:ext cx="2629095" cy="1615016"/>
        </a:xfrm>
        <a:custGeom>
          <a:avLst/>
          <a:gdLst/>
          <a:ahLst/>
          <a:cxnLst/>
          <a:rect l="0" t="0" r="0" b="0"/>
          <a:pathLst>
            <a:path>
              <a:moveTo>
                <a:pt x="0" y="1615016"/>
              </a:moveTo>
              <a:lnTo>
                <a:pt x="2441303" y="1615016"/>
              </a:lnTo>
              <a:lnTo>
                <a:pt x="2441303" y="0"/>
              </a:lnTo>
              <a:lnTo>
                <a:pt x="2629095" y="0"/>
              </a:lnTo>
            </a:path>
          </a:pathLst>
        </a:custGeom>
        <a:noFill/>
        <a:ln w="19050" cap="rnd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51189E4-6EA8-4BB3-A091-330315927992}">
      <dsp:nvSpPr>
        <dsp:cNvPr id="0" name=""/>
        <dsp:cNvSpPr/>
      </dsp:nvSpPr>
      <dsp:spPr>
        <a:xfrm>
          <a:off x="3216812" y="286809"/>
          <a:ext cx="2629095" cy="2422524"/>
        </a:xfrm>
        <a:custGeom>
          <a:avLst/>
          <a:gdLst/>
          <a:ahLst/>
          <a:cxnLst/>
          <a:rect l="0" t="0" r="0" b="0"/>
          <a:pathLst>
            <a:path>
              <a:moveTo>
                <a:pt x="0" y="2422524"/>
              </a:moveTo>
              <a:lnTo>
                <a:pt x="2441303" y="2422524"/>
              </a:lnTo>
              <a:lnTo>
                <a:pt x="2441303" y="0"/>
              </a:lnTo>
              <a:lnTo>
                <a:pt x="2629095" y="0"/>
              </a:lnTo>
            </a:path>
          </a:pathLst>
        </a:custGeom>
        <a:noFill/>
        <a:ln w="19050" cap="rnd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D60EBDA-E6EE-4897-9335-F5CC154CF36B}">
      <dsp:nvSpPr>
        <dsp:cNvPr id="0" name=""/>
        <dsp:cNvSpPr/>
      </dsp:nvSpPr>
      <dsp:spPr>
        <a:xfrm>
          <a:off x="1338886" y="2284792"/>
          <a:ext cx="1877925" cy="849081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C" sz="2400" kern="1200" dirty="0" smtClean="0"/>
            <a:t>Respuestas Estratégicas</a:t>
          </a:r>
          <a:endParaRPr lang="es-ES" sz="2400" kern="1200" dirty="0"/>
        </a:p>
      </dsp:txBody>
      <dsp:txXfrm>
        <a:off x="1338886" y="2284792"/>
        <a:ext cx="1877925" cy="849081"/>
      </dsp:txXfrm>
    </dsp:sp>
    <dsp:sp modelId="{72893673-8BF4-4109-90C0-B64952B696E7}">
      <dsp:nvSpPr>
        <dsp:cNvPr id="0" name=""/>
        <dsp:cNvSpPr/>
      </dsp:nvSpPr>
      <dsp:spPr>
        <a:xfrm>
          <a:off x="5845907" y="425"/>
          <a:ext cx="1877925" cy="572767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2000" kern="1200" dirty="0" smtClean="0"/>
            <a:t>El Rito</a:t>
          </a:r>
          <a:endParaRPr lang="es-ES" sz="2000" kern="1200" dirty="0"/>
        </a:p>
      </dsp:txBody>
      <dsp:txXfrm>
        <a:off x="5845907" y="425"/>
        <a:ext cx="1877925" cy="572767"/>
      </dsp:txXfrm>
    </dsp:sp>
    <dsp:sp modelId="{344C240D-75B1-4EE8-9A68-9D8FE11ED9D2}">
      <dsp:nvSpPr>
        <dsp:cNvPr id="0" name=""/>
        <dsp:cNvSpPr/>
      </dsp:nvSpPr>
      <dsp:spPr>
        <a:xfrm>
          <a:off x="5845907" y="807933"/>
          <a:ext cx="1877925" cy="572767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2000" kern="1200" dirty="0" smtClean="0"/>
            <a:t>La prohibición</a:t>
          </a:r>
          <a:endParaRPr lang="es-ES" sz="2000" kern="1200" dirty="0"/>
        </a:p>
      </dsp:txBody>
      <dsp:txXfrm>
        <a:off x="5845907" y="807933"/>
        <a:ext cx="1877925" cy="572767"/>
      </dsp:txXfrm>
    </dsp:sp>
    <dsp:sp modelId="{C9037037-C440-4A87-BB2B-FB4B923A59E0}">
      <dsp:nvSpPr>
        <dsp:cNvPr id="0" name=""/>
        <dsp:cNvSpPr/>
      </dsp:nvSpPr>
      <dsp:spPr>
        <a:xfrm>
          <a:off x="5845907" y="1615441"/>
          <a:ext cx="1877925" cy="572767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2000" kern="1200" dirty="0" smtClean="0"/>
            <a:t>La inducción positiva </a:t>
          </a:r>
          <a:endParaRPr lang="es-ES" sz="2000" kern="1200" dirty="0"/>
        </a:p>
      </dsp:txBody>
      <dsp:txXfrm>
        <a:off x="5845907" y="1615441"/>
        <a:ext cx="1877925" cy="572767"/>
      </dsp:txXfrm>
    </dsp:sp>
    <dsp:sp modelId="{1032BF40-1B52-4343-BD3D-521C776C201C}">
      <dsp:nvSpPr>
        <dsp:cNvPr id="0" name=""/>
        <dsp:cNvSpPr/>
      </dsp:nvSpPr>
      <dsp:spPr>
        <a:xfrm>
          <a:off x="5845907" y="2422949"/>
          <a:ext cx="1877925" cy="572767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2000" kern="1200" dirty="0" smtClean="0"/>
            <a:t>La inducción negativa</a:t>
          </a:r>
          <a:endParaRPr lang="es-ES" sz="2000" kern="1200" dirty="0"/>
        </a:p>
      </dsp:txBody>
      <dsp:txXfrm>
        <a:off x="5845907" y="2422949"/>
        <a:ext cx="1877925" cy="572767"/>
      </dsp:txXfrm>
    </dsp:sp>
    <dsp:sp modelId="{60057950-C16F-4C0C-BE85-509AB3783FA1}">
      <dsp:nvSpPr>
        <dsp:cNvPr id="0" name=""/>
        <dsp:cNvSpPr/>
      </dsp:nvSpPr>
      <dsp:spPr>
        <a:xfrm>
          <a:off x="5845907" y="3230457"/>
          <a:ext cx="1877925" cy="572767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2000" kern="1200" dirty="0" smtClean="0"/>
            <a:t>La enseñanza</a:t>
          </a:r>
          <a:endParaRPr lang="es-ES" sz="2000" kern="1200" dirty="0"/>
        </a:p>
      </dsp:txBody>
      <dsp:txXfrm>
        <a:off x="5845907" y="3230457"/>
        <a:ext cx="1877925" cy="572767"/>
      </dsp:txXfrm>
    </dsp:sp>
    <dsp:sp modelId="{6B2F7DE8-A8B6-4156-BF92-56AAADDD9E90}">
      <dsp:nvSpPr>
        <dsp:cNvPr id="0" name=""/>
        <dsp:cNvSpPr/>
      </dsp:nvSpPr>
      <dsp:spPr>
        <a:xfrm>
          <a:off x="5845907" y="4037965"/>
          <a:ext cx="1877925" cy="572767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2000" kern="1200" dirty="0" smtClean="0"/>
            <a:t>La justicia</a:t>
          </a:r>
          <a:endParaRPr lang="es-ES" sz="2000" kern="1200" dirty="0"/>
        </a:p>
      </dsp:txBody>
      <dsp:txXfrm>
        <a:off x="5845907" y="4037965"/>
        <a:ext cx="1877925" cy="572767"/>
      </dsp:txXfrm>
    </dsp:sp>
    <dsp:sp modelId="{416D4BE8-2AF2-4E48-9B23-25F84C71996D}">
      <dsp:nvSpPr>
        <dsp:cNvPr id="0" name=""/>
        <dsp:cNvSpPr/>
      </dsp:nvSpPr>
      <dsp:spPr>
        <a:xfrm>
          <a:off x="5845907" y="4845473"/>
          <a:ext cx="1877925" cy="572767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2000" kern="1200" dirty="0" smtClean="0"/>
            <a:t>La </a:t>
          </a:r>
          <a:r>
            <a:rPr lang="es-ES" sz="2000" kern="1200" dirty="0" err="1" smtClean="0"/>
            <a:t>coación</a:t>
          </a:r>
          <a:endParaRPr lang="es-ES" sz="2000" kern="1200" dirty="0"/>
        </a:p>
      </dsp:txBody>
      <dsp:txXfrm>
        <a:off x="5845907" y="4845473"/>
        <a:ext cx="1877925" cy="572767"/>
      </dsp:txXfrm>
    </dsp:sp>
    <dsp:sp modelId="{2AA21227-1248-4D89-86B2-217A9B71AA1A}">
      <dsp:nvSpPr>
        <dsp:cNvPr id="0" name=""/>
        <dsp:cNvSpPr/>
      </dsp:nvSpPr>
      <dsp:spPr>
        <a:xfrm>
          <a:off x="3592397" y="2019195"/>
          <a:ext cx="1877925" cy="572767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C" sz="2000" kern="1200" dirty="0" smtClean="0"/>
            <a:t>proceso de socialización </a:t>
          </a:r>
          <a:endParaRPr lang="es-ES" sz="2000" kern="1200" dirty="0"/>
        </a:p>
      </dsp:txBody>
      <dsp:txXfrm>
        <a:off x="3592397" y="2019195"/>
        <a:ext cx="1877925" cy="572767"/>
      </dsp:txXfrm>
    </dsp:sp>
  </dsp:spTree>
</dsp:drawing>
</file>

<file path=ppt/diagrams/drawing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ED14B1A-7679-4C2B-B081-809D8D1B6CA1}">
      <dsp:nvSpPr>
        <dsp:cNvPr id="0" name=""/>
        <dsp:cNvSpPr/>
      </dsp:nvSpPr>
      <dsp:spPr>
        <a:xfrm>
          <a:off x="0" y="0"/>
          <a:ext cx="8117802" cy="1709208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65000"/>
                <a:lumMod val="110000"/>
              </a:schemeClr>
            </a:gs>
            <a:gs pos="88000">
              <a:schemeClr val="accent1">
                <a:hueOff val="0"/>
                <a:satOff val="0"/>
                <a:lumOff val="0"/>
                <a:alphaOff val="0"/>
                <a:tint val="90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lvl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2600" b="0" i="0" kern="1200" dirty="0" smtClean="0"/>
            <a:t> Estrategias básicas para reconducir el conflicto normativo en las sociedades pluralistas contemporáneas</a:t>
          </a:r>
          <a:r>
            <a:rPr lang="es-MX" sz="2600" kern="1200" dirty="0" smtClean="0"/>
            <a:t/>
          </a:r>
          <a:br>
            <a:rPr lang="es-MX" sz="2600" kern="1200" dirty="0" smtClean="0"/>
          </a:br>
          <a:endParaRPr lang="es-ES" sz="2600" kern="1200" dirty="0"/>
        </a:p>
      </dsp:txBody>
      <dsp:txXfrm>
        <a:off x="50061" y="50061"/>
        <a:ext cx="8017680" cy="1609086"/>
      </dsp:txXfrm>
    </dsp:sp>
    <dsp:sp modelId="{D3A42323-A132-4005-81C3-58DB2224292E}">
      <dsp:nvSpPr>
        <dsp:cNvPr id="0" name=""/>
        <dsp:cNvSpPr/>
      </dsp:nvSpPr>
      <dsp:spPr>
        <a:xfrm>
          <a:off x="13022" y="1854729"/>
          <a:ext cx="4594192" cy="1709208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65000"/>
                <a:lumMod val="110000"/>
              </a:schemeClr>
            </a:gs>
            <a:gs pos="88000">
              <a:schemeClr val="accent1">
                <a:hueOff val="0"/>
                <a:satOff val="0"/>
                <a:lumOff val="0"/>
                <a:alphaOff val="0"/>
                <a:tint val="90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500" b="0" i="0" kern="1200" dirty="0" smtClean="0"/>
            <a:t>La maximización de la función mediadora de las leyes.- </a:t>
          </a:r>
          <a:r>
            <a:rPr lang="es-EC" sz="1500" kern="1200" dirty="0" smtClean="0"/>
            <a:t>articulan sistemas que permiten resolver los conflictos de la sociedad</a:t>
          </a:r>
          <a:r>
            <a:rPr lang="es-MX" sz="1500" kern="1200" dirty="0" smtClean="0"/>
            <a:t/>
          </a:r>
          <a:br>
            <a:rPr lang="es-MX" sz="1500" kern="1200" dirty="0" smtClean="0"/>
          </a:br>
          <a:endParaRPr lang="es-ES" sz="1500" kern="1200" dirty="0"/>
        </a:p>
      </dsp:txBody>
      <dsp:txXfrm>
        <a:off x="63083" y="1904790"/>
        <a:ext cx="4494070" cy="1609086"/>
      </dsp:txXfrm>
    </dsp:sp>
    <dsp:sp modelId="{E42249D0-E890-4499-A8C4-9ECC6B38C32C}">
      <dsp:nvSpPr>
        <dsp:cNvPr id="0" name=""/>
        <dsp:cNvSpPr/>
      </dsp:nvSpPr>
      <dsp:spPr>
        <a:xfrm>
          <a:off x="13022" y="3707511"/>
          <a:ext cx="2249849" cy="1709208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65000"/>
                <a:lumMod val="110000"/>
              </a:schemeClr>
            </a:gs>
            <a:gs pos="88000">
              <a:schemeClr val="accent1">
                <a:hueOff val="0"/>
                <a:satOff val="0"/>
                <a:lumOff val="0"/>
                <a:alphaOff val="0"/>
                <a:tint val="90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500" b="0" i="0" kern="1200" dirty="0" smtClean="0"/>
            <a:t>Mecanismos de mediación y arbitraje.- nos permite ver la solución a los problemas.</a:t>
          </a:r>
          <a:r>
            <a:rPr lang="es-MX" sz="1500" kern="1200" dirty="0" smtClean="0"/>
            <a:t/>
          </a:r>
          <a:br>
            <a:rPr lang="es-MX" sz="1500" kern="1200" dirty="0" smtClean="0"/>
          </a:br>
          <a:endParaRPr lang="es-ES" sz="1500" kern="1200" dirty="0"/>
        </a:p>
      </dsp:txBody>
      <dsp:txXfrm>
        <a:off x="63083" y="3757572"/>
        <a:ext cx="2149727" cy="1609086"/>
      </dsp:txXfrm>
    </dsp:sp>
    <dsp:sp modelId="{FA1907F2-EB53-48B4-AF1E-2A950A0121DD}">
      <dsp:nvSpPr>
        <dsp:cNvPr id="0" name=""/>
        <dsp:cNvSpPr/>
      </dsp:nvSpPr>
      <dsp:spPr>
        <a:xfrm>
          <a:off x="2357365" y="3707511"/>
          <a:ext cx="2249849" cy="1709208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65000"/>
                <a:lumMod val="110000"/>
              </a:schemeClr>
            </a:gs>
            <a:gs pos="88000">
              <a:schemeClr val="accent1">
                <a:hueOff val="0"/>
                <a:satOff val="0"/>
                <a:lumOff val="0"/>
                <a:alphaOff val="0"/>
                <a:tint val="90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500" b="0" i="0" kern="1200" dirty="0" smtClean="0"/>
            <a:t>La </a:t>
          </a:r>
          <a:r>
            <a:rPr lang="en-US" sz="1500" b="0" i="0" kern="1200" dirty="0" err="1" smtClean="0"/>
            <a:t>inducción</a:t>
          </a:r>
          <a:r>
            <a:rPr lang="en-US" sz="1500" b="0" i="0" kern="1200" dirty="0" smtClean="0"/>
            <a:t> positive.-</a:t>
          </a:r>
          <a:r>
            <a:rPr lang="es-EC" sz="1500" kern="1200" dirty="0" smtClean="0"/>
            <a:t>reforzar los valores y normas para que la conducta final </a:t>
          </a:r>
          <a:r>
            <a:rPr lang="en-US" sz="1500" kern="1200" dirty="0" smtClean="0"/>
            <a:t/>
          </a:r>
          <a:br>
            <a:rPr lang="en-US" sz="1500" kern="1200" dirty="0" smtClean="0"/>
          </a:br>
          <a:endParaRPr lang="es-ES" sz="1500" kern="1200" dirty="0"/>
        </a:p>
      </dsp:txBody>
      <dsp:txXfrm>
        <a:off x="2407426" y="3757572"/>
        <a:ext cx="2149727" cy="1609086"/>
      </dsp:txXfrm>
    </dsp:sp>
    <dsp:sp modelId="{843AA8AF-B538-49E0-ADF1-145043034BE0}">
      <dsp:nvSpPr>
        <dsp:cNvPr id="0" name=""/>
        <dsp:cNvSpPr/>
      </dsp:nvSpPr>
      <dsp:spPr>
        <a:xfrm>
          <a:off x="4796202" y="1854729"/>
          <a:ext cx="3318775" cy="1709208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65000"/>
                <a:lumMod val="110000"/>
              </a:schemeClr>
            </a:gs>
            <a:gs pos="88000">
              <a:schemeClr val="accent1">
                <a:hueOff val="0"/>
                <a:satOff val="0"/>
                <a:lumOff val="0"/>
                <a:alphaOff val="0"/>
                <a:tint val="90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500" b="0" i="0" kern="1200" dirty="0" smtClean="0"/>
            <a:t>Fórmulas procedimentales relativas a la legalidad y constitucionalidad de la decisiones.- </a:t>
          </a:r>
          <a:r>
            <a:rPr lang="es-EC" sz="1500" kern="1200" dirty="0" smtClean="0"/>
            <a:t>creación de instituciones adecuadas que puedan terminar con los conflictos</a:t>
          </a:r>
          <a:r>
            <a:rPr lang="es-MX" sz="1500" kern="1200" dirty="0" smtClean="0"/>
            <a:t/>
          </a:r>
          <a:br>
            <a:rPr lang="es-MX" sz="1500" kern="1200" dirty="0" smtClean="0"/>
          </a:br>
          <a:endParaRPr lang="es-ES" sz="1500" kern="1200" dirty="0"/>
        </a:p>
      </dsp:txBody>
      <dsp:txXfrm>
        <a:off x="4846263" y="1904790"/>
        <a:ext cx="3218653" cy="1609086"/>
      </dsp:txXfrm>
    </dsp:sp>
    <dsp:sp modelId="{974A0493-B69B-4AE1-90D4-258B826FF5C9}">
      <dsp:nvSpPr>
        <dsp:cNvPr id="0" name=""/>
        <dsp:cNvSpPr/>
      </dsp:nvSpPr>
      <dsp:spPr>
        <a:xfrm>
          <a:off x="5330665" y="3707511"/>
          <a:ext cx="2249849" cy="1709208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65000"/>
                <a:lumMod val="110000"/>
              </a:schemeClr>
            </a:gs>
            <a:gs pos="88000">
              <a:schemeClr val="accent1">
                <a:hueOff val="0"/>
                <a:satOff val="0"/>
                <a:lumOff val="0"/>
                <a:alphaOff val="0"/>
                <a:tint val="90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500" b="0" i="0" kern="1200" dirty="0" err="1" smtClean="0"/>
            <a:t>Programas</a:t>
          </a:r>
          <a:r>
            <a:rPr lang="en-US" sz="1500" b="0" i="0" kern="1200" dirty="0" smtClean="0"/>
            <a:t> </a:t>
          </a:r>
          <a:r>
            <a:rPr lang="en-US" sz="1500" b="0" i="0" kern="1200" dirty="0" err="1" smtClean="0"/>
            <a:t>educativos</a:t>
          </a:r>
          <a:r>
            <a:rPr lang="en-US" sz="1500" b="0" i="0" kern="1200" dirty="0" smtClean="0"/>
            <a:t>.- </a:t>
          </a:r>
          <a:r>
            <a:rPr lang="es-EC" sz="1500" kern="1200" dirty="0" smtClean="0"/>
            <a:t>un cambio cultural construido desde la infancia </a:t>
          </a:r>
          <a:r>
            <a:rPr lang="en-US" sz="1500" kern="1200" dirty="0" smtClean="0"/>
            <a:t/>
          </a:r>
          <a:br>
            <a:rPr lang="en-US" sz="1500" kern="1200" dirty="0" smtClean="0"/>
          </a:br>
          <a:endParaRPr lang="es-ES" sz="1500" kern="1200" dirty="0"/>
        </a:p>
      </dsp:txBody>
      <dsp:txXfrm>
        <a:off x="5380726" y="3757572"/>
        <a:ext cx="2149727" cy="1609086"/>
      </dsp:txXfrm>
    </dsp:sp>
  </dsp:spTree>
</dsp:drawing>
</file>

<file path=ppt/diagrams/drawing10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391D46A-1200-4352-AAC7-8D9F7181E765}">
      <dsp:nvSpPr>
        <dsp:cNvPr id="0" name=""/>
        <dsp:cNvSpPr/>
      </dsp:nvSpPr>
      <dsp:spPr>
        <a:xfrm>
          <a:off x="0" y="253164"/>
          <a:ext cx="8128000" cy="748221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3200" kern="1200" dirty="0" smtClean="0"/>
            <a:t>Conflicto de mercado</a:t>
          </a:r>
          <a:endParaRPr lang="es-ES" sz="3200" kern="1200" dirty="0"/>
        </a:p>
      </dsp:txBody>
      <dsp:txXfrm>
        <a:off x="36525" y="289689"/>
        <a:ext cx="8054950" cy="675171"/>
      </dsp:txXfrm>
    </dsp:sp>
    <dsp:sp modelId="{8197A97C-963B-4759-A3FE-DE3CB5EE88A5}">
      <dsp:nvSpPr>
        <dsp:cNvPr id="0" name=""/>
        <dsp:cNvSpPr/>
      </dsp:nvSpPr>
      <dsp:spPr>
        <a:xfrm>
          <a:off x="0" y="1001385"/>
          <a:ext cx="8128000" cy="204723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58064" tIns="40640" rIns="227584" bIns="40640" numCol="1" spcCol="1270" anchor="t" anchorCtr="0">
          <a:noAutofit/>
        </a:bodyPr>
        <a:lstStyle/>
        <a:p>
          <a:pPr marL="228600" lvl="1" indent="-228600" algn="l" defTabSz="11112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es-EC" sz="2500" kern="1200" dirty="0" smtClean="0"/>
            <a:t>surgen cuando un actor estratégico busca maximizar su utilidad por medio de intercambios de productos o servicios </a:t>
          </a:r>
          <a:endParaRPr lang="es-ES" sz="2500" kern="1200" dirty="0"/>
        </a:p>
      </dsp:txBody>
      <dsp:txXfrm>
        <a:off x="0" y="1001385"/>
        <a:ext cx="8128000" cy="2047230"/>
      </dsp:txXfrm>
    </dsp:sp>
    <dsp:sp modelId="{9618C176-3B74-4778-89C6-4B0F344FB9D6}">
      <dsp:nvSpPr>
        <dsp:cNvPr id="0" name=""/>
        <dsp:cNvSpPr/>
      </dsp:nvSpPr>
      <dsp:spPr>
        <a:xfrm>
          <a:off x="0" y="3048615"/>
          <a:ext cx="8128000" cy="1021856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lvl="0" algn="l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C" sz="3200" kern="1200" dirty="0" smtClean="0"/>
            <a:t>No todos son enemigos e incluso pueden existir hasta aliados.</a:t>
          </a:r>
          <a:endParaRPr lang="es-ES" sz="3200" kern="1200" dirty="0"/>
        </a:p>
      </dsp:txBody>
      <dsp:txXfrm>
        <a:off x="49883" y="3098498"/>
        <a:ext cx="8028234" cy="922090"/>
      </dsp:txXfrm>
    </dsp:sp>
    <dsp:sp modelId="{A2BE4BB0-7F90-4C7C-9799-73A1CFAD8788}">
      <dsp:nvSpPr>
        <dsp:cNvPr id="0" name=""/>
        <dsp:cNvSpPr/>
      </dsp:nvSpPr>
      <dsp:spPr>
        <a:xfrm>
          <a:off x="0" y="4070472"/>
          <a:ext cx="8128000" cy="109503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58064" tIns="40640" rIns="227584" bIns="40640" numCol="1" spcCol="1270" anchor="t" anchorCtr="0">
          <a:noAutofit/>
        </a:bodyPr>
        <a:lstStyle/>
        <a:p>
          <a:pPr marL="228600" lvl="1" indent="-228600" algn="l" defTabSz="11112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es-EC" sz="2500" kern="1200" dirty="0" smtClean="0"/>
            <a:t>Busca la existencia de las alianzas entre las empresas </a:t>
          </a:r>
          <a:endParaRPr lang="es-ES" sz="2500" kern="1200" dirty="0"/>
        </a:p>
      </dsp:txBody>
      <dsp:txXfrm>
        <a:off x="0" y="4070472"/>
        <a:ext cx="8128000" cy="1095030"/>
      </dsp:txXfrm>
    </dsp:sp>
  </dsp:spTree>
</dsp:drawing>
</file>

<file path=ppt/diagrams/drawing1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391D46A-1200-4352-AAC7-8D9F7181E765}">
      <dsp:nvSpPr>
        <dsp:cNvPr id="0" name=""/>
        <dsp:cNvSpPr/>
      </dsp:nvSpPr>
      <dsp:spPr>
        <a:xfrm>
          <a:off x="0" y="200234"/>
          <a:ext cx="8128000" cy="773718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5730" tIns="125730" rIns="125730" bIns="125730" numCol="1" spcCol="1270" anchor="ctr" anchorCtr="0">
          <a:noAutofit/>
        </a:bodyPr>
        <a:lstStyle/>
        <a:p>
          <a:pPr lvl="0" algn="ctr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3300" kern="1200" dirty="0" smtClean="0"/>
            <a:t>Respuestas estratégicas </a:t>
          </a:r>
          <a:endParaRPr lang="es-ES" sz="3300" kern="1200" dirty="0"/>
        </a:p>
      </dsp:txBody>
      <dsp:txXfrm>
        <a:off x="37770" y="238004"/>
        <a:ext cx="8052460" cy="698178"/>
      </dsp:txXfrm>
    </dsp:sp>
    <dsp:sp modelId="{8197A97C-963B-4759-A3FE-DE3CB5EE88A5}">
      <dsp:nvSpPr>
        <dsp:cNvPr id="0" name=""/>
        <dsp:cNvSpPr/>
      </dsp:nvSpPr>
      <dsp:spPr>
        <a:xfrm>
          <a:off x="0" y="973953"/>
          <a:ext cx="8128000" cy="187852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58064" tIns="41910" rIns="234696" bIns="41910" numCol="1" spcCol="1270" anchor="t" anchorCtr="0">
          <a:noAutofit/>
        </a:bodyPr>
        <a:lstStyle/>
        <a:p>
          <a:pPr marL="228600" lvl="1" indent="-228600" algn="l" defTabSz="11557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es-EC" sz="2600" kern="1200" dirty="0" smtClean="0"/>
            <a:t>Procesos de integración y acuerdos de relaciones preferenciales</a:t>
          </a:r>
          <a:endParaRPr lang="es-ES" sz="2600" kern="1200" dirty="0"/>
        </a:p>
      </dsp:txBody>
      <dsp:txXfrm>
        <a:off x="0" y="973953"/>
        <a:ext cx="8128000" cy="1878525"/>
      </dsp:txXfrm>
    </dsp:sp>
    <dsp:sp modelId="{9618C176-3B74-4778-89C6-4B0F344FB9D6}">
      <dsp:nvSpPr>
        <dsp:cNvPr id="0" name=""/>
        <dsp:cNvSpPr/>
      </dsp:nvSpPr>
      <dsp:spPr>
        <a:xfrm>
          <a:off x="0" y="2852478"/>
          <a:ext cx="8128000" cy="1056678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lvl="0" algn="l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C" sz="3200" kern="1200" dirty="0" smtClean="0"/>
            <a:t>Cooperación entre empresas </a:t>
          </a:r>
          <a:endParaRPr lang="es-ES" sz="3200" kern="1200" dirty="0"/>
        </a:p>
      </dsp:txBody>
      <dsp:txXfrm>
        <a:off x="51583" y="2904061"/>
        <a:ext cx="8024834" cy="953512"/>
      </dsp:txXfrm>
    </dsp:sp>
    <dsp:sp modelId="{A2BE4BB0-7F90-4C7C-9799-73A1CFAD8788}">
      <dsp:nvSpPr>
        <dsp:cNvPr id="0" name=""/>
        <dsp:cNvSpPr/>
      </dsp:nvSpPr>
      <dsp:spPr>
        <a:xfrm>
          <a:off x="0" y="3909157"/>
          <a:ext cx="8128000" cy="130927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58064" tIns="41910" rIns="234696" bIns="41910" numCol="1" spcCol="1270" anchor="t" anchorCtr="0">
          <a:noAutofit/>
        </a:bodyPr>
        <a:lstStyle/>
        <a:p>
          <a:pPr marL="228600" lvl="1" indent="-228600" algn="l" defTabSz="11557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es-EC" sz="2600" kern="1200" dirty="0" smtClean="0"/>
            <a:t>Cooperación con los clientes y demás jugadores</a:t>
          </a:r>
          <a:endParaRPr lang="es-ES" sz="2600" kern="1200" dirty="0"/>
        </a:p>
      </dsp:txBody>
      <dsp:txXfrm>
        <a:off x="0" y="3909157"/>
        <a:ext cx="8128000" cy="1309275"/>
      </dsp:txXfrm>
    </dsp:sp>
  </dsp:spTree>
</dsp:drawing>
</file>

<file path=ppt/diagrams/drawing1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1055ACA-BA19-4CA6-8EAA-E9813D0B8916}">
      <dsp:nvSpPr>
        <dsp:cNvPr id="0" name=""/>
        <dsp:cNvSpPr/>
      </dsp:nvSpPr>
      <dsp:spPr>
        <a:xfrm>
          <a:off x="2967367" y="2709333"/>
          <a:ext cx="490048" cy="233445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245024" y="0"/>
              </a:lnTo>
              <a:lnTo>
                <a:pt x="245024" y="2334451"/>
              </a:lnTo>
              <a:lnTo>
                <a:pt x="490048" y="2334451"/>
              </a:lnTo>
            </a:path>
          </a:pathLst>
        </a:custGeom>
        <a:noFill/>
        <a:ln w="19050" cap="rnd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ES" sz="800" kern="1200"/>
        </a:p>
      </dsp:txBody>
      <dsp:txXfrm>
        <a:off x="3152758" y="3816926"/>
        <a:ext cx="119266" cy="119266"/>
      </dsp:txXfrm>
    </dsp:sp>
    <dsp:sp modelId="{A793691A-9EB3-45FC-B309-2D28BE8A6053}">
      <dsp:nvSpPr>
        <dsp:cNvPr id="0" name=""/>
        <dsp:cNvSpPr/>
      </dsp:nvSpPr>
      <dsp:spPr>
        <a:xfrm>
          <a:off x="2967367" y="2709333"/>
          <a:ext cx="490048" cy="140067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245024" y="0"/>
              </a:lnTo>
              <a:lnTo>
                <a:pt x="245024" y="1400671"/>
              </a:lnTo>
              <a:lnTo>
                <a:pt x="490048" y="1400671"/>
              </a:lnTo>
            </a:path>
          </a:pathLst>
        </a:custGeom>
        <a:noFill/>
        <a:ln w="19050" cap="rnd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ES" sz="500" kern="1200"/>
        </a:p>
      </dsp:txBody>
      <dsp:txXfrm>
        <a:off x="3175293" y="3372571"/>
        <a:ext cx="74196" cy="74196"/>
      </dsp:txXfrm>
    </dsp:sp>
    <dsp:sp modelId="{B7A2521B-F945-4DD7-AFAF-F76008E2A924}">
      <dsp:nvSpPr>
        <dsp:cNvPr id="0" name=""/>
        <dsp:cNvSpPr/>
      </dsp:nvSpPr>
      <dsp:spPr>
        <a:xfrm>
          <a:off x="2967367" y="2709333"/>
          <a:ext cx="490048" cy="46689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245024" y="0"/>
              </a:lnTo>
              <a:lnTo>
                <a:pt x="245024" y="466890"/>
              </a:lnTo>
              <a:lnTo>
                <a:pt x="490048" y="466890"/>
              </a:lnTo>
            </a:path>
          </a:pathLst>
        </a:custGeom>
        <a:noFill/>
        <a:ln w="19050" cap="rnd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ES" sz="500" kern="1200"/>
        </a:p>
      </dsp:txBody>
      <dsp:txXfrm>
        <a:off x="3195470" y="2925857"/>
        <a:ext cx="33842" cy="33842"/>
      </dsp:txXfrm>
    </dsp:sp>
    <dsp:sp modelId="{20E7C373-808D-4E49-9783-9B0893884E2B}">
      <dsp:nvSpPr>
        <dsp:cNvPr id="0" name=""/>
        <dsp:cNvSpPr/>
      </dsp:nvSpPr>
      <dsp:spPr>
        <a:xfrm>
          <a:off x="2967367" y="2242443"/>
          <a:ext cx="490048" cy="466890"/>
        </a:xfrm>
        <a:custGeom>
          <a:avLst/>
          <a:gdLst/>
          <a:ahLst/>
          <a:cxnLst/>
          <a:rect l="0" t="0" r="0" b="0"/>
          <a:pathLst>
            <a:path>
              <a:moveTo>
                <a:pt x="0" y="466890"/>
              </a:moveTo>
              <a:lnTo>
                <a:pt x="245024" y="466890"/>
              </a:lnTo>
              <a:lnTo>
                <a:pt x="245024" y="0"/>
              </a:lnTo>
              <a:lnTo>
                <a:pt x="490048" y="0"/>
              </a:lnTo>
            </a:path>
          </a:pathLst>
        </a:custGeom>
        <a:noFill/>
        <a:ln w="19050" cap="rnd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ES" sz="500" kern="1200"/>
        </a:p>
      </dsp:txBody>
      <dsp:txXfrm>
        <a:off x="3195470" y="2458966"/>
        <a:ext cx="33842" cy="33842"/>
      </dsp:txXfrm>
    </dsp:sp>
    <dsp:sp modelId="{A8A9437A-ABF0-4BA8-BF38-4774E4F0F272}">
      <dsp:nvSpPr>
        <dsp:cNvPr id="0" name=""/>
        <dsp:cNvSpPr/>
      </dsp:nvSpPr>
      <dsp:spPr>
        <a:xfrm>
          <a:off x="2967367" y="1308662"/>
          <a:ext cx="490048" cy="1400671"/>
        </a:xfrm>
        <a:custGeom>
          <a:avLst/>
          <a:gdLst/>
          <a:ahLst/>
          <a:cxnLst/>
          <a:rect l="0" t="0" r="0" b="0"/>
          <a:pathLst>
            <a:path>
              <a:moveTo>
                <a:pt x="0" y="1400671"/>
              </a:moveTo>
              <a:lnTo>
                <a:pt x="245024" y="1400671"/>
              </a:lnTo>
              <a:lnTo>
                <a:pt x="245024" y="0"/>
              </a:lnTo>
              <a:lnTo>
                <a:pt x="490048" y="0"/>
              </a:lnTo>
            </a:path>
          </a:pathLst>
        </a:custGeom>
        <a:noFill/>
        <a:ln w="19050" cap="rnd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ES" sz="500" kern="1200"/>
        </a:p>
      </dsp:txBody>
      <dsp:txXfrm>
        <a:off x="3175293" y="1971899"/>
        <a:ext cx="74196" cy="74196"/>
      </dsp:txXfrm>
    </dsp:sp>
    <dsp:sp modelId="{67824CF7-64A2-40AD-9076-6985D1ECC294}">
      <dsp:nvSpPr>
        <dsp:cNvPr id="0" name=""/>
        <dsp:cNvSpPr/>
      </dsp:nvSpPr>
      <dsp:spPr>
        <a:xfrm>
          <a:off x="2967367" y="374881"/>
          <a:ext cx="490048" cy="2334451"/>
        </a:xfrm>
        <a:custGeom>
          <a:avLst/>
          <a:gdLst/>
          <a:ahLst/>
          <a:cxnLst/>
          <a:rect l="0" t="0" r="0" b="0"/>
          <a:pathLst>
            <a:path>
              <a:moveTo>
                <a:pt x="0" y="2334451"/>
              </a:moveTo>
              <a:lnTo>
                <a:pt x="245024" y="2334451"/>
              </a:lnTo>
              <a:lnTo>
                <a:pt x="245024" y="0"/>
              </a:lnTo>
              <a:lnTo>
                <a:pt x="490048" y="0"/>
              </a:lnTo>
            </a:path>
          </a:pathLst>
        </a:custGeom>
        <a:noFill/>
        <a:ln w="19050" cap="rnd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ES" sz="800" kern="1200"/>
        </a:p>
      </dsp:txBody>
      <dsp:txXfrm>
        <a:off x="3152758" y="1482474"/>
        <a:ext cx="119266" cy="119266"/>
      </dsp:txXfrm>
    </dsp:sp>
    <dsp:sp modelId="{ACD5C8B6-EEDD-47EC-AB68-051B2EE17364}">
      <dsp:nvSpPr>
        <dsp:cNvPr id="0" name=""/>
        <dsp:cNvSpPr/>
      </dsp:nvSpPr>
      <dsp:spPr>
        <a:xfrm rot="16200000">
          <a:off x="628001" y="2335821"/>
          <a:ext cx="3931708" cy="747024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510" tIns="16510" rIns="16510" bIns="16510" numCol="1" spcCol="1270" anchor="ctr" anchorCtr="0">
          <a:noAutofit/>
        </a:bodyPr>
        <a:lstStyle/>
        <a:p>
          <a:pPr lvl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2600" kern="1200" dirty="0" smtClean="0"/>
            <a:t>Claves de una vida en común</a:t>
          </a:r>
          <a:endParaRPr lang="es-ES" sz="2600" kern="1200" dirty="0"/>
        </a:p>
      </dsp:txBody>
      <dsp:txXfrm>
        <a:off x="628001" y="2335821"/>
        <a:ext cx="3931708" cy="747024"/>
      </dsp:txXfrm>
    </dsp:sp>
    <dsp:sp modelId="{FDC97567-F983-4A4C-B837-8AACBD61B17B}">
      <dsp:nvSpPr>
        <dsp:cNvPr id="0" name=""/>
        <dsp:cNvSpPr/>
      </dsp:nvSpPr>
      <dsp:spPr>
        <a:xfrm>
          <a:off x="3457416" y="1369"/>
          <a:ext cx="2450240" cy="747024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C" sz="1400" kern="1200" dirty="0" smtClean="0"/>
            <a:t>La </a:t>
          </a:r>
          <a:r>
            <a:rPr lang="es-EC" sz="1400" b="1" kern="1200" dirty="0" smtClean="0"/>
            <a:t>confianza</a:t>
          </a:r>
          <a:r>
            <a:rPr lang="es-EC" sz="1400" kern="1200" dirty="0" smtClean="0"/>
            <a:t> de cada parte en el otro</a:t>
          </a:r>
          <a:endParaRPr lang="es-ES" sz="1400" kern="1200" dirty="0"/>
        </a:p>
      </dsp:txBody>
      <dsp:txXfrm>
        <a:off x="3457416" y="1369"/>
        <a:ext cx="2450240" cy="747024"/>
      </dsp:txXfrm>
    </dsp:sp>
    <dsp:sp modelId="{7EB2CEFD-D112-494E-9500-774A827E228C}">
      <dsp:nvSpPr>
        <dsp:cNvPr id="0" name=""/>
        <dsp:cNvSpPr/>
      </dsp:nvSpPr>
      <dsp:spPr>
        <a:xfrm>
          <a:off x="3457416" y="935150"/>
          <a:ext cx="2450240" cy="747024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C" sz="1400" kern="1200" dirty="0" smtClean="0"/>
            <a:t>La </a:t>
          </a:r>
          <a:r>
            <a:rPr lang="es-EC" sz="1400" b="1" kern="1200" dirty="0" smtClean="0"/>
            <a:t>igualdad-paridad</a:t>
          </a:r>
          <a:r>
            <a:rPr lang="es-EC" sz="1400" kern="1200" dirty="0" smtClean="0"/>
            <a:t> y el </a:t>
          </a:r>
          <a:r>
            <a:rPr lang="es-EC" sz="1400" b="1" kern="1200" dirty="0" smtClean="0"/>
            <a:t>respeto mutuo</a:t>
          </a:r>
          <a:r>
            <a:rPr lang="es-EC" sz="1400" kern="1200" dirty="0" smtClean="0"/>
            <a:t> entre los diferentes socios.</a:t>
          </a:r>
          <a:endParaRPr lang="es-ES" sz="1400" kern="1200" dirty="0"/>
        </a:p>
      </dsp:txBody>
      <dsp:txXfrm>
        <a:off x="3457416" y="935150"/>
        <a:ext cx="2450240" cy="747024"/>
      </dsp:txXfrm>
    </dsp:sp>
    <dsp:sp modelId="{B219B403-3256-4746-8BE6-C59357DC0677}">
      <dsp:nvSpPr>
        <dsp:cNvPr id="0" name=""/>
        <dsp:cNvSpPr/>
      </dsp:nvSpPr>
      <dsp:spPr>
        <a:xfrm>
          <a:off x="3457416" y="1868930"/>
          <a:ext cx="2450240" cy="747024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C" sz="1400" kern="1200" dirty="0" smtClean="0"/>
            <a:t>La </a:t>
          </a:r>
          <a:r>
            <a:rPr lang="es-EC" sz="1400" b="1" kern="1200" dirty="0" smtClean="0"/>
            <a:t>adhesión</a:t>
          </a:r>
          <a:r>
            <a:rPr lang="es-EC" sz="1400" kern="1200" dirty="0" smtClean="0"/>
            <a:t> de todo el personal al acuerdo de cooperación.</a:t>
          </a:r>
          <a:endParaRPr lang="es-ES" sz="1400" kern="1200" dirty="0"/>
        </a:p>
      </dsp:txBody>
      <dsp:txXfrm>
        <a:off x="3457416" y="1868930"/>
        <a:ext cx="2450240" cy="747024"/>
      </dsp:txXfrm>
    </dsp:sp>
    <dsp:sp modelId="{53C321F5-C72B-47E9-9C3E-8C05740477D5}">
      <dsp:nvSpPr>
        <dsp:cNvPr id="0" name=""/>
        <dsp:cNvSpPr/>
      </dsp:nvSpPr>
      <dsp:spPr>
        <a:xfrm>
          <a:off x="3457416" y="2802711"/>
          <a:ext cx="2450240" cy="747024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C" sz="1400" kern="1200" smtClean="0"/>
            <a:t>La </a:t>
          </a:r>
          <a:r>
            <a:rPr lang="es-EC" sz="1400" b="1" kern="1200" smtClean="0"/>
            <a:t>calidad del diálogo</a:t>
          </a:r>
          <a:r>
            <a:rPr lang="es-EC" sz="1400" kern="1200" smtClean="0"/>
            <a:t> y de la </a:t>
          </a:r>
          <a:r>
            <a:rPr lang="es-EC" sz="1400" b="1" kern="1200" smtClean="0"/>
            <a:t>información</a:t>
          </a:r>
          <a:r>
            <a:rPr lang="es-EC" sz="1400" kern="1200" smtClean="0"/>
            <a:t> entre los cooperantes.</a:t>
          </a:r>
          <a:endParaRPr lang="es-EC" sz="1400" kern="1200" dirty="0"/>
        </a:p>
      </dsp:txBody>
      <dsp:txXfrm>
        <a:off x="3457416" y="2802711"/>
        <a:ext cx="2450240" cy="747024"/>
      </dsp:txXfrm>
    </dsp:sp>
    <dsp:sp modelId="{D9FCC52F-9D3F-4869-AC33-155D73AE7036}">
      <dsp:nvSpPr>
        <dsp:cNvPr id="0" name=""/>
        <dsp:cNvSpPr/>
      </dsp:nvSpPr>
      <dsp:spPr>
        <a:xfrm>
          <a:off x="3457416" y="3736492"/>
          <a:ext cx="2450240" cy="747024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C" sz="1400" kern="1200" smtClean="0"/>
            <a:t>La </a:t>
          </a:r>
          <a:r>
            <a:rPr lang="es-EC" sz="1400" b="1" kern="1200" smtClean="0"/>
            <a:t>compatibilidad</a:t>
          </a:r>
          <a:r>
            <a:rPr lang="es-EC" sz="1400" kern="1200" smtClean="0"/>
            <a:t> de las formas de gestión.</a:t>
          </a:r>
          <a:endParaRPr lang="es-EC" sz="1400" kern="1200" dirty="0"/>
        </a:p>
      </dsp:txBody>
      <dsp:txXfrm>
        <a:off x="3457416" y="3736492"/>
        <a:ext cx="2450240" cy="747024"/>
      </dsp:txXfrm>
    </dsp:sp>
    <dsp:sp modelId="{F8E0ADA5-0080-4746-86F0-FB874B368F15}">
      <dsp:nvSpPr>
        <dsp:cNvPr id="0" name=""/>
        <dsp:cNvSpPr/>
      </dsp:nvSpPr>
      <dsp:spPr>
        <a:xfrm>
          <a:off x="3457416" y="4670273"/>
          <a:ext cx="2450240" cy="747024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C" sz="1400" kern="1200" smtClean="0"/>
            <a:t>La </a:t>
          </a:r>
          <a:r>
            <a:rPr lang="es-EC" sz="1400" b="1" kern="1200" smtClean="0"/>
            <a:t>capacidad de adaptación</a:t>
          </a:r>
          <a:r>
            <a:rPr lang="es-EC" sz="1400" kern="1200" smtClean="0"/>
            <a:t> a las mentalidades del resto de los socios.</a:t>
          </a:r>
          <a:endParaRPr lang="es-EC" sz="1400" kern="1200" dirty="0"/>
        </a:p>
      </dsp:txBody>
      <dsp:txXfrm>
        <a:off x="3457416" y="4670273"/>
        <a:ext cx="2450240" cy="747024"/>
      </dsp:txXfrm>
    </dsp:sp>
  </dsp:spTree>
</dsp:drawing>
</file>

<file path=ppt/diagrams/drawing1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6A089FB-ED5E-4393-B867-ACD21DAE06ED}">
      <dsp:nvSpPr>
        <dsp:cNvPr id="0" name=""/>
        <dsp:cNvSpPr/>
      </dsp:nvSpPr>
      <dsp:spPr>
        <a:xfrm>
          <a:off x="3987" y="1476484"/>
          <a:ext cx="2321172" cy="928468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008" tIns="21336" rIns="21336" bIns="21336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600" kern="1200" dirty="0" smtClean="0"/>
            <a:t>Individuo</a:t>
          </a:r>
          <a:endParaRPr lang="es-ES" sz="1600" kern="1200" dirty="0"/>
        </a:p>
      </dsp:txBody>
      <dsp:txXfrm>
        <a:off x="468221" y="1476484"/>
        <a:ext cx="1392704" cy="928468"/>
      </dsp:txXfrm>
    </dsp:sp>
    <dsp:sp modelId="{B12DE5FA-C0C0-4952-A172-F9BF8A6F74B9}">
      <dsp:nvSpPr>
        <dsp:cNvPr id="0" name=""/>
        <dsp:cNvSpPr/>
      </dsp:nvSpPr>
      <dsp:spPr>
        <a:xfrm>
          <a:off x="2093042" y="1476484"/>
          <a:ext cx="2321172" cy="928468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008" tIns="21336" rIns="21336" bIns="21336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600" kern="1200" dirty="0" smtClean="0"/>
            <a:t>Comunicación</a:t>
          </a:r>
          <a:endParaRPr lang="es-ES" sz="1600" kern="1200" dirty="0"/>
        </a:p>
      </dsp:txBody>
      <dsp:txXfrm>
        <a:off x="2557276" y="1476484"/>
        <a:ext cx="1392704" cy="928468"/>
      </dsp:txXfrm>
    </dsp:sp>
    <dsp:sp modelId="{639AC828-6AC4-46A0-9F80-DDFD2FE3228E}">
      <dsp:nvSpPr>
        <dsp:cNvPr id="0" name=""/>
        <dsp:cNvSpPr/>
      </dsp:nvSpPr>
      <dsp:spPr>
        <a:xfrm>
          <a:off x="4182097" y="1476484"/>
          <a:ext cx="2321172" cy="928468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008" tIns="21336" rIns="21336" bIns="21336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600" kern="1200" dirty="0" smtClean="0"/>
            <a:t>Cultura</a:t>
          </a:r>
          <a:endParaRPr lang="es-ES" sz="1600" kern="1200" dirty="0"/>
        </a:p>
      </dsp:txBody>
      <dsp:txXfrm>
        <a:off x="4646331" y="1476484"/>
        <a:ext cx="1392704" cy="928468"/>
      </dsp:txXfrm>
    </dsp:sp>
    <dsp:sp modelId="{F95B1D97-F90F-4F45-916D-B657B2C815B0}">
      <dsp:nvSpPr>
        <dsp:cNvPr id="0" name=""/>
        <dsp:cNvSpPr/>
      </dsp:nvSpPr>
      <dsp:spPr>
        <a:xfrm>
          <a:off x="6271152" y="1476484"/>
          <a:ext cx="2321172" cy="928468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008" tIns="21336" rIns="21336" bIns="21336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600" kern="1200" dirty="0" smtClean="0"/>
            <a:t>Comunidad</a:t>
          </a:r>
          <a:endParaRPr lang="es-ES" sz="1600" kern="1200" dirty="0"/>
        </a:p>
      </dsp:txBody>
      <dsp:txXfrm>
        <a:off x="6735386" y="1476484"/>
        <a:ext cx="1392704" cy="928468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9/3/layout/HorizontalOrganizationChart">
  <dgm:title val=""/>
  <dgm:desc val=""/>
  <dgm:catLst>
    <dgm:cat type="hierarchy" pri="43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T"/>
          <dgm:param type="chAlign" val="l"/>
        </dgm:alg>
      </dgm:if>
      <dgm:else name="Name2">
        <dgm:alg type="hierChild">
          <dgm:param type="linDir" val="fromT"/>
          <dgm:param type="ch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305"/>
      <dgm:constr type="w" for="des" forName="rootComposite" refType="w" fact="10"/>
      <dgm:constr type="h" for="des" forName="rootComposite" refType="w" refFor="des" refForName="rootComposite1" fact="0.305"/>
      <dgm:constr type="w" for="des" forName="rootComposite3" refType="w" fact="10"/>
      <dgm:constr type="h" for="des" forName="rootComposite3" refType="w" refFor="des" refForName="rootComposite1" fact="0.305"/>
      <dgm:constr type="primFontSz" for="des" ptType="node" op="equ"/>
      <dgm:constr type="sp" for="des" op="equ"/>
      <dgm:constr type="sp" for="des" forName="hierRoot1" refType="w" refFor="des" refForName="rootComposite1" fact="0.2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125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125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func="var" arg="dir" op="equ" val="norm">
                  <dgm:alg type="hierRoot">
                    <dgm:param type="hierAlign" val="lT"/>
                  </dgm:alg>
                  <dgm:constrLst>
                    <dgm:constr type="alignOff" val="0.75"/>
                  </dgm:constrLst>
                </dgm:if>
                <dgm:else name="Name9">
                  <dgm:alg type="hierRoot">
                    <dgm:param type="hierAlign" val="rT"/>
                  </dgm:alg>
                  <dgm:constrLst>
                    <dgm:constr type="alignOff" val="0.75"/>
                  </dgm:constrLst>
                </dgm:else>
              </dgm:choose>
            </dgm:if>
            <dgm:if name="Name10" func="var" arg="hierBranch" op="equ" val="r">
              <dgm:choose name="Name11">
                <dgm:if name="Name12" func="var" arg="dir" op="equ" val="norm">
                  <dgm:alg type="hierRoot">
                    <dgm:param type="hierAlign" val="lB"/>
                  </dgm:alg>
                  <dgm:constrLst>
                    <dgm:constr type="alignOff" val="0.75"/>
                  </dgm:constrLst>
                </dgm:if>
                <dgm:else name="Name13">
                  <dgm:alg type="hierRoot">
                    <dgm:param type="hierAlign" val="rB"/>
                  </dgm:alg>
                  <dgm:constrLst>
                    <dgm:constr type="alignOff" val="0.75"/>
                  </dgm:constrLst>
                </dgm:else>
              </dgm:choose>
            </dgm:if>
            <dgm:if name="Name14" func="var" arg="hierBranch" op="equ" val="hang">
              <dgm:choose name="Name15">
                <dgm:if name="Name16" func="var" arg="dir" op="equ" val="norm">
                  <dgm:alg type="hierRoot">
                    <dgm:param type="hierAlign" val="lCtrCh"/>
                  </dgm:alg>
                  <dgm:constrLst>
                    <dgm:constr type="alignOff" val="0.65"/>
                  </dgm:constrLst>
                </dgm:if>
                <dgm:else name="Name17">
                  <dgm:alg type="hierRoot">
                    <dgm:param type="hierAlign" val="rCtrCh"/>
                  </dgm:alg>
                  <dgm:constrLst>
                    <dgm:constr type="alignOff" val="0.65"/>
                  </dgm:constrLst>
                </dgm:else>
              </dgm:choose>
            </dgm:if>
            <dgm:else name="Name18">
              <dgm:choose name="Name19">
                <dgm:if name="Name20" func="var" arg="dir" op="equ" val="norm">
                  <dgm:alg type="hierRoot">
                    <dgm:param type="hierAlign" val="lCtrCh"/>
                  </dgm:alg>
                  <dgm:constrLst>
                    <dgm:constr type="alignOff"/>
                    <dgm:constr type="bendDist" for="des" ptType="parTrans" refType="sp" fact="0.5"/>
                  </dgm:constrLst>
                </dgm:if>
                <dgm:else name="Name21">
                  <dgm:alg type="hierRoot">
                    <dgm:param type="hierAlign" val="rCtrCh"/>
                  </dgm:alg>
                  <dgm:constrLst>
                    <dgm:constr type="alignOff"/>
                    <dgm:constr type="bendDist" for="des" ptType="parTrans" refType="sp" fact="0.5"/>
                  </dgm:constrLst>
                </dgm:else>
              </dgm:choose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22">
              <dgm:if name="Name23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24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25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6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7">
              <dgm:if name="Name28" func="var" arg="hierBranch" op="equ" val="l">
                <dgm:choose name="Name29">
                  <dgm:if name="Name30" func="var" arg="dir" op="equ" val="norm">
                    <dgm:alg type="hierChild">
                      <dgm:param type="chAlign" val="t"/>
                      <dgm:param type="linDir" val="fromL"/>
                    </dgm:alg>
                  </dgm:if>
                  <dgm:else name="Name31">
                    <dgm:alg type="hierChild">
                      <dgm:param type="chAlign" val="t"/>
                      <dgm:param type="linDir" val="fromR"/>
                    </dgm:alg>
                  </dgm:else>
                </dgm:choose>
              </dgm:if>
              <dgm:if name="Name32" func="var" arg="hierBranch" op="equ" val="r">
                <dgm:choose name="Name33">
                  <dgm:if name="Name34" func="var" arg="dir" op="equ" val="norm">
                    <dgm:alg type="hierChild">
                      <dgm:param type="chAlign" val="b"/>
                      <dgm:param type="linDir" val="fromL"/>
                    </dgm:alg>
                  </dgm:if>
                  <dgm:else name="Name35">
                    <dgm:alg type="hierChild">
                      <dgm:param type="chAlign" val="b"/>
                      <dgm:param type="linDir" val="fromR"/>
                    </dgm:alg>
                  </dgm:else>
                </dgm:choose>
              </dgm:if>
              <dgm:if name="Name36" func="var" arg="hierBranch" op="equ" val="hang">
                <dgm:choose name="Name37">
                  <dgm:if name="Name38" func="var" arg="dir" op="equ" val="norm">
                    <dgm:alg type="hierChild">
                      <dgm:param type="chAlign" val="l"/>
                      <dgm:param type="linDir" val="fromT"/>
                      <dgm:param type="secChAlign" val="t"/>
                      <dgm:param type="secLinDir" val="fromL"/>
                    </dgm:alg>
                  </dgm:if>
                  <dgm:else name="Name39">
                    <dgm:alg type="hierChild">
                      <dgm:param type="chAlign" val="r"/>
                      <dgm:param type="linDir" val="fromT"/>
                      <dgm:param type="secChAlign" val="t"/>
                      <dgm:param type="secLinDir" val="fromR"/>
                    </dgm:alg>
                  </dgm:else>
                </dgm:choose>
              </dgm:if>
              <dgm:else name="Name40">
                <dgm:choose name="Name41">
                  <dgm:if name="Name42" func="var" arg="dir" op="equ" val="norm">
                    <dgm:alg type="hierChild">
                      <dgm:param type="linDir" val="fromT"/>
                      <dgm:param type="chAlign" val="l"/>
                    </dgm:alg>
                  </dgm:if>
                  <dgm:else name="Name43">
                    <dgm:alg type="hierChild">
                      <dgm:param type="linDir" val="fromT"/>
                      <dgm:param type="chAlign" val="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44" axis="precedSib" ptType="parTrans" st="-1" cnt="1">
                <dgm:choose name="Name45">
                  <dgm:if name="Name46" func="var" arg="hierBranch" op="equ" val="hang">
                    <dgm:layoutNode name="Name47">
                      <dgm:choose name="Name48">
                        <dgm:if name="Name49" func="var" arg="dir" op="equ" val="norm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midR"/>
                            <dgm:param type="endPts" val="bCtr tCtr"/>
                          </dgm:alg>
                        </dgm:if>
                        <dgm:else name="Name50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midL"/>
                            <dgm:param type="endPts" val="bCtr tCtr"/>
                          </dgm:alg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51" func="var" arg="hierBranch" op="equ" val="l">
                    <dgm:layoutNode name="Name52">
                      <dgm:choose name="Name53">
                        <dgm:if name="Name54" func="var" arg="dir" op="equ" val="norm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midR"/>
                            <dgm:param type="endPts" val="tCtr"/>
                          </dgm:alg>
                        </dgm:if>
                        <dgm:else name="Name55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midL"/>
                            <dgm:param type="endPts" val="tCtr"/>
                          </dgm:alg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56" func="var" arg="hierBranch" op="equ" val="r">
                    <dgm:layoutNode name="Name57">
                      <dgm:choose name="Name58">
                        <dgm:if name="Name59" func="var" arg="dir" op="equ" val="norm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midR"/>
                            <dgm:param type="endPts" val="bCtr"/>
                          </dgm:alg>
                        </dgm:if>
                        <dgm:else name="Name60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midL"/>
                            <dgm:param type="endPts" val="bCtr"/>
                          </dgm:alg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61">
                    <dgm:choose name="Name62">
                      <dgm:if name="Name63" func="var" arg="dir" op="equ" val="norm">
                        <dgm:layoutNode name="Name64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midR"/>
                            <dgm:param type="endPts" val="midL"/>
                            <dgm:param type="bendPt" val="end"/>
                          </dgm:alg>
                          <dgm:shape xmlns:r="http://schemas.openxmlformats.org/officeDocument/2006/relationships" type="conn" r:blip="" zOrderOff="-99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if>
                      <dgm:else name="Name65">
                        <dgm:layoutNode name="Name66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midL"/>
                            <dgm:param type="endPts" val="midR"/>
                            <dgm:param type="bendPt" val="end"/>
                          </dgm:alg>
                          <dgm:shape xmlns:r="http://schemas.openxmlformats.org/officeDocument/2006/relationships" type="conn" r:blip="" zOrderOff="-99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else>
                    </dgm:choos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7">
                  <dgm:if name="Name68" func="var" arg="hierBranch" op="equ" val="l">
                    <dgm:choose name="Name69">
                      <dgm:if name="Name70" func="var" arg="dir" op="equ" val="norm">
                        <dgm:alg type="hierRoot">
                          <dgm:param type="hierAlign" val="lT"/>
                        </dgm:alg>
                        <dgm:constrLst>
                          <dgm:constr type="alignOff" val="0.75"/>
                        </dgm:constrLst>
                      </dgm:if>
                      <dgm:else name="Name71">
                        <dgm:alg type="hierRoot">
                          <dgm:param type="hierAlign" val="rT"/>
                        </dgm:alg>
                        <dgm:constrLst>
                          <dgm:constr type="alignOff" val="0.75"/>
                        </dgm:constrLst>
                      </dgm:else>
                    </dgm:choose>
                  </dgm:if>
                  <dgm:if name="Name72" func="var" arg="hierBranch" op="equ" val="r">
                    <dgm:choose name="Name73">
                      <dgm:if name="Name74" func="var" arg="dir" op="equ" val="norm">
                        <dgm:alg type="hierRoot">
                          <dgm:param type="hierAlign" val="lB"/>
                        </dgm:alg>
                        <dgm:constrLst>
                          <dgm:constr type="alignOff" val="0.75"/>
                        </dgm:constrLst>
                      </dgm:if>
                      <dgm:else name="Name75">
                        <dgm:alg type="hierRoot">
                          <dgm:param type="hierAlign" val="rB"/>
                        </dgm:alg>
                        <dgm:constrLst>
                          <dgm:constr type="alignOff" val="0.75"/>
                        </dgm:constrLst>
                      </dgm:else>
                    </dgm:choose>
                  </dgm:if>
                  <dgm:if name="Name76" func="var" arg="hierBranch" op="equ" val="hang">
                    <dgm:choose name="Name77">
                      <dgm:if name="Name78" func="var" arg="dir" op="equ" val="norm">
                        <dgm:alg type="hierRoot">
                          <dgm:param type="hierAlign" val="lCtrCh"/>
                        </dgm:alg>
                        <dgm:constrLst>
                          <dgm:constr type="alignOff" val="0.65"/>
                        </dgm:constrLst>
                      </dgm:if>
                      <dgm:else name="Name79">
                        <dgm:alg type="hierRoot">
                          <dgm:param type="hierAlign" val="rCtrCh"/>
                        </dgm:alg>
                        <dgm:constrLst>
                          <dgm:constr type="alignOff" val="0.65"/>
                        </dgm:constrLst>
                      </dgm:else>
                    </dgm:choose>
                  </dgm:if>
                  <dgm:else name="Name80">
                    <dgm:choose name="Name81">
                      <dgm:if name="Name82" func="var" arg="dir" op="equ" val="norm">
                        <dgm:alg type="hierRoot">
                          <dgm:param type="hierAlign" val="lCtrCh"/>
                        </dgm:alg>
                        <dgm:constrLst>
                          <dgm:constr type="alignOff"/>
                          <dgm:constr type="bendDist" for="des" ptType="parTrans" refType="sp" fact="0.5"/>
                        </dgm:constrLst>
                      </dgm:if>
                      <dgm:else name="Name83">
                        <dgm:alg type="hierRoot">
                          <dgm:param type="hierAlign" val="rCtrCh"/>
                        </dgm:alg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84">
                    <dgm:if name="Name85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6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7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8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9">
                    <dgm:if name="Name90" func="var" arg="hierBranch" op="equ" val="l">
                      <dgm:choose name="Name91">
                        <dgm:if name="Name92" func="var" arg="dir" op="equ" val="norm">
                          <dgm:alg type="hierChild">
                            <dgm:param type="chAlign" val="t"/>
                            <dgm:param type="linDir" val="fromL"/>
                          </dgm:alg>
                        </dgm:if>
                        <dgm:else name="Name93">
                          <dgm:alg type="hierChild">
                            <dgm:param type="chAlign" val="t"/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r">
                      <dgm:choose name="Name95">
                        <dgm:if name="Name96" func="var" arg="dir" op="equ" val="norm">
                          <dgm:alg type="hierChild">
                            <dgm:param type="chAlign" val="b"/>
                            <dgm:param type="linDir" val="fromL"/>
                          </dgm:alg>
                        </dgm:if>
                        <dgm:else name="Name97">
                          <dgm:alg type="hierChild">
                            <dgm:param type="chAlign" val="b"/>
                            <dgm:param type="linDir" val="fromR"/>
                          </dgm:alg>
                        </dgm:else>
                      </dgm:choose>
                    </dgm:if>
                    <dgm:if name="Name98" func="var" arg="hierBranch" op="equ" val="hang">
                      <dgm:choose name="Name99">
                        <dgm:if name="Name100" func="var" arg="dir" op="equ" val="norm">
                          <dgm:alg type="hierChild">
                            <dgm:param type="chAlign" val="l"/>
                            <dgm:param type="linDir" val="fromT"/>
                            <dgm:param type="secChAlign" val="t"/>
                            <dgm:param type="secLinDir" val="fromL"/>
                          </dgm:alg>
                        </dgm:if>
                        <dgm:else name="Name101">
                          <dgm:alg type="hierChild">
                            <dgm:param type="chAlign" val="r"/>
                            <dgm:param type="linDir" val="fromT"/>
                            <dgm:param type="secChAlign" val="t"/>
                            <dgm:param type="secLinDir" val="fromR"/>
                          </dgm:alg>
                        </dgm:else>
                      </dgm:choose>
                    </dgm:if>
                    <dgm:else name="Name102">
                      <dgm:choose name="Name103">
                        <dgm:if name="Name104" func="var" arg="dir" op="equ" val="norm">
                          <dgm:alg type="hierChild">
                            <dgm:param type="linDir" val="fromT"/>
                            <dgm:param type="chAlign" val="l"/>
                          </dgm:alg>
                        </dgm:if>
                        <dgm:else name="Name105">
                          <dgm:alg type="hierChild">
                            <dgm:param type="linDir" val="fromT"/>
                            <dgm:param type="ch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a"/>
                </dgm:layoutNode>
                <dgm:layoutNode name="hierChild5">
                  <dgm:choose name="Name107">
                    <dgm:if name="Name108" func="var" arg="dir" op="equ" val="norm">
                      <dgm:alg type="hierChild">
                        <dgm:param type="chAlign" val="l"/>
                        <dgm:param type="linDir" val="fromT"/>
                        <dgm:param type="secChAlign" val="t"/>
                        <dgm:param type="secLinDir" val="fromL"/>
                      </dgm:alg>
                    </dgm:if>
                    <dgm:else name="Name109">
                      <dgm:alg type="hierChild">
                        <dgm:param type="chAlign" val="r"/>
                        <dgm:param type="linDir" val="fromT"/>
                        <dgm:param type="secChAlign" val="t"/>
                        <dgm:param type="sec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10" ref="rep2b"/>
                </dgm:layoutNode>
              </dgm:layoutNode>
            </dgm:forEach>
          </dgm:layoutNode>
          <dgm:layoutNode name="hierChild3">
            <dgm:choose name="Name111">
              <dgm:if name="Name112" func="var" arg="dir" op="equ" val="norm">
                <dgm:alg type="hierChild">
                  <dgm:param type="chAlign" val="l"/>
                  <dgm:param type="linDir" val="fromT"/>
                  <dgm:param type="secChAlign" val="t"/>
                  <dgm:param type="secLinDir" val="fromL"/>
                </dgm:alg>
              </dgm:if>
              <dgm:else name="Name113">
                <dgm:alg type="hierChild">
                  <dgm:param type="chAlign" val="r"/>
                  <dgm:param type="linDir" val="fromT"/>
                  <dgm:param type="secChAlign" val="t"/>
                  <dgm:param type="sec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4" axis="precedSib" ptType="parTrans" st="-1" cnt="1">
                <dgm:layoutNode name="Name115">
                  <dgm:choose name="Name116">
                    <dgm:if name="Name117" func="var" arg="dir" op="equ" val="norm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midR"/>
                        <dgm:param type="endPts" val="bCtr tCtr"/>
                      </dgm:alg>
                    </dgm:if>
                    <dgm:else name="Name11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midL"/>
                        <dgm:param type="endPts" val="bCtr tCtr"/>
                      </dgm:alg>
                    </dgm:else>
                  </dgm:choose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9">
                  <dgm:if name="Name120" func="var" arg="hierBranch" op="equ" val="l">
                    <dgm:choose name="Name121">
                      <dgm:if name="Name122" func="var" arg="dir" op="equ" val="norm">
                        <dgm:alg type="hierRoot">
                          <dgm:param type="hierAlign" val="lT"/>
                        </dgm:alg>
                        <dgm:constrLst>
                          <dgm:constr type="alignOff" val="0.75"/>
                        </dgm:constrLst>
                      </dgm:if>
                      <dgm:else name="Name123">
                        <dgm:alg type="hierRoot">
                          <dgm:param type="hierAlign" val="rT"/>
                        </dgm:alg>
                        <dgm:constrLst>
                          <dgm:constr type="alignOff" val="0.75"/>
                        </dgm:constrLst>
                      </dgm:else>
                    </dgm:choose>
                  </dgm:if>
                  <dgm:if name="Name124" func="var" arg="hierBranch" op="equ" val="r">
                    <dgm:choose name="Name125">
                      <dgm:if name="Name126" func="var" arg="dir" op="equ" val="norm">
                        <dgm:alg type="hierRoot">
                          <dgm:param type="hierAlign" val="lB"/>
                        </dgm:alg>
                        <dgm:constrLst>
                          <dgm:constr type="alignOff" val="0.75"/>
                        </dgm:constrLst>
                      </dgm:if>
                      <dgm:else name="Name127">
                        <dgm:alg type="hierRoot">
                          <dgm:param type="hierAlign" val="rB"/>
                        </dgm:alg>
                        <dgm:constrLst>
                          <dgm:constr type="alignOff" val="0.75"/>
                        </dgm:constrLst>
                      </dgm:else>
                    </dgm:choose>
                  </dgm:if>
                  <dgm:if name="Name128" func="var" arg="hierBranch" op="equ" val="hang">
                    <dgm:choose name="Name129">
                      <dgm:if name="Name130" func="var" arg="dir" op="equ" val="norm">
                        <dgm:alg type="hierRoot">
                          <dgm:param type="hierAlign" val="lCtrCh"/>
                        </dgm:alg>
                        <dgm:constrLst>
                          <dgm:constr type="alignOff" val="0.65"/>
                        </dgm:constrLst>
                      </dgm:if>
                      <dgm:else name="Name131">
                        <dgm:alg type="hierRoot">
                          <dgm:param type="hierAlign" val="rCtrCh"/>
                        </dgm:alg>
                        <dgm:constrLst>
                          <dgm:constr type="alignOff" val="0.65"/>
                        </dgm:constrLst>
                      </dgm:else>
                    </dgm:choose>
                  </dgm:if>
                  <dgm:else name="Name132">
                    <dgm:choose name="Name133">
                      <dgm:if name="Name134" func="var" arg="dir" op="equ" val="norm">
                        <dgm:alg type="hierRoot">
                          <dgm:param type="hierAlign" val="lCtrCh"/>
                        </dgm:alg>
                        <dgm:constrLst>
                          <dgm:constr type="alignOff"/>
                          <dgm:constr type="bendDist" for="des" ptType="parTrans" refType="sp" fact="0.5"/>
                        </dgm:constrLst>
                      </dgm:if>
                      <dgm:else name="Name135">
                        <dgm:alg type="hierRoot">
                          <dgm:param type="hierAlign" val="rCtrCh"/>
                        </dgm:alg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36">
                    <dgm:if name="Name137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38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39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40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41">
                    <dgm:if name="Name142" func="var" arg="hierBranch" op="equ" val="l">
                      <dgm:choose name="Name143">
                        <dgm:if name="Name144" func="var" arg="dir" op="equ" val="norm">
                          <dgm:alg type="hierChild">
                            <dgm:param type="chAlign" val="t"/>
                            <dgm:param type="linDir" val="fromL"/>
                          </dgm:alg>
                        </dgm:if>
                        <dgm:else name="Name145">
                          <dgm:alg type="hierChild">
                            <dgm:param type="chAlign" val="t"/>
                            <dgm:param type="linDir" val="fromR"/>
                          </dgm:alg>
                        </dgm:else>
                      </dgm:choose>
                    </dgm:if>
                    <dgm:if name="Name146" func="var" arg="hierBranch" op="equ" val="r">
                      <dgm:choose name="Name147">
                        <dgm:if name="Name148" func="var" arg="dir" op="equ" val="norm">
                          <dgm:alg type="hierChild">
                            <dgm:param type="chAlign" val="b"/>
                            <dgm:param type="linDir" val="fromL"/>
                          </dgm:alg>
                        </dgm:if>
                        <dgm:else name="Name149">
                          <dgm:alg type="hierChild">
                            <dgm:param type="chAlign" val="b"/>
                            <dgm:param type="linDir" val="fromR"/>
                          </dgm:alg>
                        </dgm:else>
                      </dgm:choose>
                    </dgm:if>
                    <dgm:if name="Name150" func="var" arg="hierBranch" op="equ" val="hang">
                      <dgm:choose name="Name151">
                        <dgm:if name="Name152" func="var" arg="dir" op="equ" val="norm">
                          <dgm:alg type="hierChild">
                            <dgm:param type="chAlign" val="l"/>
                            <dgm:param type="linDir" val="fromT"/>
                            <dgm:param type="secChAlign" val="t"/>
                            <dgm:param type="secLinDir" val="fromL"/>
                          </dgm:alg>
                        </dgm:if>
                        <dgm:else name="Name153">
                          <dgm:alg type="hierChild">
                            <dgm:param type="chAlign" val="r"/>
                            <dgm:param type="linDir" val="fromT"/>
                            <dgm:param type="secChAlign" val="t"/>
                            <dgm:param type="secLinDir" val="fromR"/>
                          </dgm:alg>
                        </dgm:else>
                      </dgm:choose>
                    </dgm:if>
                    <dgm:else name="Name154">
                      <dgm:choose name="Name155">
                        <dgm:if name="Name156" func="var" arg="dir" op="equ" val="norm">
                          <dgm:alg type="hierChild">
                            <dgm:param type="linDir" val="fromT"/>
                            <dgm:param type="chAlign" val="l"/>
                          </dgm:alg>
                        </dgm:if>
                        <dgm:else name="Name157">
                          <dgm:alg type="hierChild">
                            <dgm:param type="linDir" val="fromT"/>
                            <dgm:param type="ch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58" ref="rep2a"/>
                </dgm:layoutNode>
                <dgm:layoutNode name="hierChild7">
                  <dgm:choose name="Name159">
                    <dgm:if name="Name160" func="var" arg="dir" op="equ" val="norm">
                      <dgm:alg type="hierChild">
                        <dgm:param type="chAlign" val="l"/>
                        <dgm:param type="linDir" val="fromT"/>
                        <dgm:param type="secChAlign" val="t"/>
                        <dgm:param type="secLinDir" val="fromL"/>
                      </dgm:alg>
                    </dgm:if>
                    <dgm:else name="Name161">
                      <dgm:alg type="hierChild">
                        <dgm:param type="chAlign" val="r"/>
                        <dgm:param type="linDir" val="fromT"/>
                        <dgm:param type="secChAlign" val="t"/>
                        <dgm:param type="sec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62" ref="rep2b"/>
                </dgm:layoutNode>
              </dgm:layoutNode>
            </dgm:forEach>
          </dgm:layoutNod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radial3">
  <dgm:title val=""/>
  <dgm:desc val=""/>
  <dgm:catLst>
    <dgm:cat type="relationship" pri="31000"/>
    <dgm:cat type="cycle" pri="1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composite">
    <dgm:varLst>
      <dgm:chMax val="1"/>
      <dgm:dir/>
      <dgm:resizeHandles val="exact"/>
    </dgm:varLst>
    <dgm:alg type="composite">
      <dgm:param type="ar" val="1"/>
    </dgm:alg>
    <dgm:shape xmlns:r="http://schemas.openxmlformats.org/officeDocument/2006/relationships" r:blip="">
      <dgm:adjLst/>
    </dgm:shape>
    <dgm:presOf/>
    <dgm:constrLst/>
    <dgm:ruleLst/>
    <dgm:layoutNode name="radial">
      <dgm:varLst>
        <dgm:animLvl val="ctr"/>
      </dgm:varLst>
      <dgm:choose name="Name0">
        <dgm:if name="Name1" func="var" arg="dir" op="equ" val="norm">
          <dgm:choose name="Name2">
            <dgm:if name="Name3" axis="ch ch" ptType="node node" st="1 1" cnt="1 0" func="cnt" op="lte" val="1">
              <dgm:alg type="cycle">
                <dgm:param type="stAng" val="90"/>
                <dgm:param type="spanAng" val="360"/>
                <dgm:param type="ctrShpMap" val="fNode"/>
              </dgm:alg>
            </dgm:if>
            <dgm:else name="Name4">
              <dgm:alg type="cycle">
                <dgm:param type="stAng" val="0"/>
                <dgm:param type="spanAng" val="360"/>
                <dgm:param type="ctrShpMap" val="fNode"/>
              </dgm:alg>
            </dgm:else>
          </dgm:choose>
        </dgm:if>
        <dgm:else name="Name5">
          <dgm:alg type="cycle">
            <dgm:param type="stAng" val="0"/>
            <dgm:param type="spanAng" val="-360"/>
            <dgm:param type="ctrShpMap" val="fNode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w" for="ch" forName="centerShape" refType="w"/>
        <dgm:constr type="h" for="ch" forName="centerShape" refType="h"/>
        <dgm:constr type="w" for="ch" forName="node" refType="w" fact="0.5"/>
        <dgm:constr type="h" for="ch" forName="node" refType="h" fact="0.5"/>
        <dgm:constr type="sp" refType="w" refFor="ch" refForName="node" fact="-0.2"/>
        <dgm:constr type="sibSp" refType="w" refFor="ch" refForName="node" fact="-0.2"/>
        <dgm:constr type="primFontSz" for="ch" forName="centerShape" val="65"/>
        <dgm:constr type="primFontSz" for="des" forName="node" val="65"/>
        <dgm:constr type="primFontSz" for="ch" forName="node" refType="primFontSz" refFor="ch" refForName="centerShape" op="lte"/>
      </dgm:constrLst>
      <dgm:ruleLst/>
      <dgm:forEach name="Name6" axis="ch" ptType="node" cnt="1">
        <dgm:layoutNode name="centerShape" styleLbl="vennNode1">
          <dgm:alg type="tx"/>
          <dgm:shape xmlns:r="http://schemas.openxmlformats.org/officeDocument/2006/relationships" type="ellipse" r:blip="">
            <dgm:adjLst/>
          </dgm:shape>
          <dgm:presOf axis="self"/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</dgm:constrLst>
          <dgm:ruleLst>
            <dgm:rule type="primFontSz" val="5" fact="NaN" max="NaN"/>
          </dgm:ruleLst>
        </dgm:layoutNode>
        <dgm:forEach name="Name7" axis="ch" ptType="node">
          <dgm:layoutNode name="node" styleLbl="venn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presOf axis="desOrSelf" ptType="node"/>
            <dgm:constrLst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primFontSz" val="5" fact="NaN" max="NaN"/>
            </dgm:ruleLst>
          </dgm:layoutNode>
        </dgm:forEach>
      </dgm:forEach>
    </dgm:layoutNode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radial6">
  <dgm:title val=""/>
  <dgm:desc val=""/>
  <dgm:catLst>
    <dgm:cat type="cycle" pri="9000"/>
    <dgm:cat type="relationship" pri="2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Name0">
    <dgm:varLst>
      <dgm:chMax val="1"/>
      <dgm:dir/>
      <dgm:animLvl val="ctr"/>
      <dgm:resizeHandles val="exact"/>
    </dgm:varLst>
    <dgm:choose name="Name1">
      <dgm:if name="Name2" func="var" arg="dir" op="equ" val="norm">
        <dgm:choose name="Name3">
          <dgm:if name="Name4" axis="ch ch" ptType="node node" st="1 1" cnt="1 0" func="cnt" op="lte" val="1">
            <dgm:alg type="cycle">
              <dgm:param type="stAng" val="90"/>
              <dgm:param type="spanAng" val="360"/>
              <dgm:param type="ctrShpMap" val="fNode"/>
            </dgm:alg>
          </dgm:if>
          <dgm:else name="Name5">
            <dgm:alg type="cycle">
              <dgm:param type="stAng" val="0"/>
              <dgm:param type="spanAng" val="360"/>
              <dgm:param type="ctrShpMap" val="fNode"/>
            </dgm:alg>
          </dgm:else>
        </dgm:choose>
      </dgm:if>
      <dgm:else name="Name6">
        <dgm:choose name="Name7">
          <dgm:if name="Name8" axis="ch ch" ptType="node node" st="1 1" cnt="1 0" func="cnt" op="lte" val="1">
            <dgm:alg type="cycle">
              <dgm:param type="stAng" val="-90"/>
              <dgm:param type="spanAng" val="360"/>
              <dgm:param type="ctrShpMap" val="fNode"/>
            </dgm:alg>
          </dgm:if>
          <dgm:else name="Name9">
            <dgm:alg type="cycle">
              <dgm:param type="stAng" val="0"/>
              <dgm:param type="spanAng" val="-360"/>
              <dgm:param type="ctrShpMap" val="fNode"/>
            </dgm:alg>
          </dgm:else>
        </dgm:choose>
      </dgm:else>
    </dgm:choose>
    <dgm:shape xmlns:r="http://schemas.openxmlformats.org/officeDocument/2006/relationships" r:blip="">
      <dgm:adjLst/>
    </dgm:shape>
    <dgm:presOf/>
    <dgm:choose name="Name10">
      <dgm:if name="Name11" func="var" arg="dir" op="equ" val="norm">
        <dgm:choose name="Name12">
          <dgm:if name="Name13" axis="ch ch" ptType="node node" st="1 1" cnt="1 0" func="cnt" op="equ" val="1">
            <dgm:constrLst>
              <dgm:constr type="diam" val="170"/>
              <dgm:constr type="w" for="ch" forName="centerShape" refType="w"/>
              <dgm:constr type="w" for="ch" forName="oneComp" refType="w" refFor="ch" refForName="centerShape" op="equ" fact="0.7"/>
              <dgm:constr type="sp" refType="w" refFor="ch" refForName="oneComp" fact="0.3"/>
              <dgm:constr type="sibSp" refType="w" refFor="ch" refForName="oneComp" fact="0.3"/>
              <dgm:constr type="primFontSz" for="ch" forName="centerShape" val="65"/>
              <dgm:constr type="primFontSz" for="des" forName="oneNode" refType="primFontSz" refFor="ch" refForName="centerShape" fact="0.95"/>
              <dgm:constr type="primFontSz" for="des" forName="oneNode" refType="primFontSz" refFor="ch" refForName="centerShape" op="lte" fact="0.95"/>
              <dgm:constr type="diam" for="ch" forName="singleconn" refType="diam" op="equ" fact="-1"/>
              <dgm:constr type="h" for="ch" forName="singleconn" refType="w" refFor="ch" refForName="oneComp" fact="0.24"/>
              <dgm:constr type="w" for="ch" forName="dummya" refType="w" refFor="ch" refForName="oneComp" op="equ"/>
              <dgm:constr type="w" for="ch" forName="dummyb" refType="w" refFor="ch" refForName="oneComp" op="equ"/>
              <dgm:constr type="w" for="ch" forName="dummyc" refType="w" refFor="ch" refForName="oneComp" op="equ"/>
            </dgm:constrLst>
          </dgm:if>
          <dgm:else name="Name14">
            <dgm:constrLst>
              <dgm:constr type="diam" val="170"/>
              <dgm:constr type="w" for="ch" forName="centerShape" refType="w"/>
              <dgm:constr type="w" for="ch" forName="node" refType="w" refFor="ch" refForName="centerShape" op="equ" fact="0.7"/>
              <dgm:constr type="sp" refType="w" refFor="ch" refForName="node" fact="0.3"/>
              <dgm:constr type="sibSp" refType="w" refFor="ch" refForName="node" fact="0.3"/>
              <dgm:constr type="primFontSz" for="ch" forName="centerShape" val="65"/>
              <dgm:constr type="primFontSz" for="des" forName="node" refType="primFontSz" refFor="ch" refForName="centerShape" fact="0.78"/>
              <dgm:constr type="primFontSz" for="ch" forName="node" refType="primFontSz" refFor="ch" refForName="centerShape" op="lte" fact="0.95"/>
              <dgm:constr type="diam" for="ch" forName="sibTrans" refType="diam" op="equ"/>
              <dgm:constr type="h" for="ch" forName="sibTrans" refType="w" refFor="ch" refForName="node" fact="0.24"/>
              <dgm:constr type="w" for="ch" forName="dummy" val="1"/>
            </dgm:constrLst>
          </dgm:else>
        </dgm:choose>
      </dgm:if>
      <dgm:else name="Name15">
        <dgm:choose name="Name16">
          <dgm:if name="Name17" axis="ch ch" ptType="node node" st="1 1" cnt="1 0" func="cnt" op="equ" val="1">
            <dgm:constrLst>
              <dgm:constr type="diam" val="170"/>
              <dgm:constr type="w" for="ch" forName="centerShape" refType="w"/>
              <dgm:constr type="w" for="ch" forName="oneComp" refType="w" refFor="ch" refForName="centerShape" op="equ" fact="0.7"/>
              <dgm:constr type="sp" refType="w" refFor="ch" refForName="oneComp" fact="0.3"/>
              <dgm:constr type="sibSp" refType="w" refFor="ch" refForName="oneComp" fact="0.3"/>
              <dgm:constr type="primFontSz" for="ch" forName="centerShape" val="65"/>
              <dgm:constr type="primFontSz" for="des" forName="oneNode" refType="primFontSz" refFor="ch" refForName="centerShape" fact="0.95"/>
              <dgm:constr type="primFontSz" for="ch" forName="oneNode" refType="primFontSz" refFor="ch" refForName="centerShape" op="lte" fact="0.95"/>
              <dgm:constr type="diam" for="ch" forName="singleconn" refType="diam"/>
              <dgm:constr type="h" for="ch" forName="singleconn" refType="w" refFor="ch" refForName="oneComp" fact="0.24"/>
              <dgm:constr type="diam" for="ch" refType="diam" op="equ"/>
              <dgm:constr type="w" for="ch" forName="dummya" refType="w" refFor="ch" refForName="oneComp" op="equ"/>
              <dgm:constr type="w" for="ch" forName="dummyb" refType="w" refFor="ch" refForName="oneComp" op="equ"/>
              <dgm:constr type="w" for="ch" forName="dummyc" refType="w" refFor="ch" refForName="oneComp" op="equ"/>
            </dgm:constrLst>
          </dgm:if>
          <dgm:else name="Name18">
            <dgm:constrLst>
              <dgm:constr type="diam" val="170"/>
              <dgm:constr type="w" for="ch" forName="centerShape" refType="w"/>
              <dgm:constr type="w" for="ch" forName="node" refType="w" refFor="ch" refForName="centerShape" op="equ" fact="0.7"/>
              <dgm:constr type="sp" refType="w" refFor="ch" refForName="node" fact="0.3"/>
              <dgm:constr type="sibSp" refType="w" refFor="ch" refForName="node" fact="0.3"/>
              <dgm:constr type="primFontSz" for="ch" forName="centerShape" val="65"/>
              <dgm:constr type="primFontSz" for="des" forName="node" refType="primFontSz" refFor="ch" refForName="centerShape" fact="0.78"/>
              <dgm:constr type="primFontSz" for="ch" forName="node" refType="primFontSz" refFor="ch" refForName="centerShape" op="lte" fact="0.95"/>
              <dgm:constr type="diam" for="ch" ptType="sibTrans" refType="diam" fact="-1"/>
              <dgm:constr type="h" for="ch" forName="sibTrans" refType="w" refFor="ch" refForName="node" fact="0.24"/>
              <dgm:constr type="diam" for="ch" refType="diam" op="equ" fact="-1"/>
              <dgm:constr type="w" for="ch" forName="dummy" val="1"/>
            </dgm:constrLst>
          </dgm:else>
        </dgm:choose>
      </dgm:else>
    </dgm:choose>
    <dgm:ruleLst>
      <dgm:rule type="diam" val="INF" fact="NaN" max="NaN"/>
    </dgm:ruleLst>
    <dgm:forEach name="Name19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forEach name="Name20" axis="ch">
        <dgm:forEach name="Name21" axis="self" ptType="node">
          <dgm:choose name="Name22">
            <dgm:if name="Name23" axis="par ch" ptType="node node" func="cnt" op="gt" val="1">
              <dgm:layoutNode name="node" styleLbl="node1">
                <dgm:varLst>
                  <dgm:bulletEnabled val="1"/>
                </dgm:varLst>
                <dgm:alg type="tx">
                  <dgm:param type="txAnchorVertCh" val="mid"/>
                </dgm:alg>
                <dgm:shape xmlns:r="http://schemas.openxmlformats.org/officeDocument/2006/relationships" type="ellipse" r:blip="">
                  <dgm:adjLst/>
                </dgm:shape>
                <dgm:presOf axis="desOrSelf" ptType="node"/>
                <dgm:constrLst>
                  <dgm:constr type="h" refType="w"/>
                  <dgm:constr type="tMarg" refType="primFontSz" fact="0.1"/>
                  <dgm:constr type="bMarg" refType="primFontSz" fact="0.1"/>
                  <dgm:constr type="lMarg" refType="primFontSz" fact="0.1"/>
                  <dgm:constr type="rMarg" refType="primFontSz" fact="0.1"/>
                </dgm:constrLst>
                <dgm:ruleLst>
                  <dgm:rule type="primFontSz" val="5" fact="NaN" max="NaN"/>
                </dgm:ruleLst>
              </dgm:layoutNode>
              <dgm:layoutNode name="dummy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forEach name="sibTransForEach" axis="followSib" ptType="sibTrans" hideLastTrans="0" cnt="1">
                <dgm:layoutNode name="sibTrans" styleLbl="sibTrans2D1">
                  <dgm:alg type="conn">
                    <dgm:param type="connRout" val="curve"/>
                    <dgm:param type="begPts" val="ctr"/>
                    <dgm:param type="endPts" val="ctr"/>
                    <dgm:param type="begSty" val="noArr"/>
                    <dgm:param type="endSty" val="noArr"/>
                    <dgm:param type="dstNode" val="node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</dgm:if>
            <dgm:if name="Name24" axis="par ch" ptType="node node" func="cnt" op="equ" val="1">
              <dgm:layoutNode name="oneComp">
                <dgm:alg type="composite">
                  <dgm:param type="ar" val="1"/>
                </dgm:alg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  <dgm:constr type="l" for="ch" forName="dummyConnPt" refType="w" fact="0.5"/>
                  <dgm:constr type="t" for="ch" forName="dummyConnPt" refType="w" fact="0.5"/>
                  <dgm:constr type="l" for="ch" forName="oneNode"/>
                  <dgm:constr type="t" for="ch" forName="oneNode"/>
                  <dgm:constr type="h" for="ch" forName="oneNode" refType="h"/>
                  <dgm:constr type="w" for="ch" forName="oneNode" refType="w"/>
                </dgm:constrLst>
                <dgm:ruleLst/>
                <dgm:layoutNode name="dummyConnPt" styleLbl="node1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val="1"/>
                    <dgm:constr type="h" val="1"/>
                  </dgm:constrLst>
                  <dgm:ruleLst/>
                </dgm:layoutNode>
                <dgm:layoutNode name="oneNode" styleLbl="node1">
                  <dgm:varLst>
                    <dgm:bulletEnabled val="1"/>
                  </dgm:varLst>
                  <dgm:alg type="tx">
                    <dgm:param type="txAnchorVertCh" val="mid"/>
                  </dgm:alg>
                  <dgm:shape xmlns:r="http://schemas.openxmlformats.org/officeDocument/2006/relationships" type="ellipse" r:blip="">
                    <dgm:adjLst/>
                  </dgm:shape>
                  <dgm:presOf axis="desOrSelf" ptType="node"/>
                  <dgm:constrLst>
                    <dgm:constr type="h" refType="w"/>
                    <dgm:constr type="tMarg" refType="primFontSz" fact="0.1"/>
                    <dgm:constr type="bMarg" refType="primFontSz" fact="0.1"/>
                    <dgm:constr type="lMarg" refType="primFontSz" fact="0.1"/>
                    <dgm:constr type="rMarg" refType="primFontSz" fact="0.1"/>
                  </dgm:constrLst>
                  <dgm:ruleLst>
                    <dgm:rule type="primFontSz" val="5" fact="NaN" max="NaN"/>
                  </dgm:ruleLst>
                </dgm:layoutNode>
              </dgm:layoutNode>
              <dgm:layoutNode name="dummya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layoutNode name="dummyb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layoutNode name="dummyc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forEach name="sibTransForEach1" axis="followSib" ptType="sibTrans" hideLastTrans="0" cnt="1">
                <dgm:layoutNode name="singleconn" styleLbl="sibTrans2D1">
                  <dgm:alg type="conn">
                    <dgm:param type="connRout" val="longCurve"/>
                    <dgm:param type="begPts" val="bCtr"/>
                    <dgm:param type="endPts" val="tCtr"/>
                    <dgm:param type="begSty" val="noArr"/>
                    <dgm:param type="endSty" val="noArr"/>
                    <dgm:param type="srcNode" val="dummyConnPt"/>
                    <dgm:param type="dstNode" val="dummyConnPt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</dgm:if>
            <dgm:else name="Name25"/>
          </dgm:choose>
        </dgm:forEach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9/3/layout/HorizontalOrganizationChart">
  <dgm:title val=""/>
  <dgm:desc val=""/>
  <dgm:catLst>
    <dgm:cat type="hierarchy" pri="43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T"/>
          <dgm:param type="chAlign" val="l"/>
        </dgm:alg>
      </dgm:if>
      <dgm:else name="Name2">
        <dgm:alg type="hierChild">
          <dgm:param type="linDir" val="fromT"/>
          <dgm:param type="ch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305"/>
      <dgm:constr type="w" for="des" forName="rootComposite" refType="w" fact="10"/>
      <dgm:constr type="h" for="des" forName="rootComposite" refType="w" refFor="des" refForName="rootComposite1" fact="0.305"/>
      <dgm:constr type="w" for="des" forName="rootComposite3" refType="w" fact="10"/>
      <dgm:constr type="h" for="des" forName="rootComposite3" refType="w" refFor="des" refForName="rootComposite1" fact="0.305"/>
      <dgm:constr type="primFontSz" for="des" ptType="node" op="equ"/>
      <dgm:constr type="sp" for="des" op="equ"/>
      <dgm:constr type="sp" for="des" forName="hierRoot1" refType="w" refFor="des" refForName="rootComposite1" fact="0.2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125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125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func="var" arg="dir" op="equ" val="norm">
                  <dgm:alg type="hierRoot">
                    <dgm:param type="hierAlign" val="lT"/>
                  </dgm:alg>
                  <dgm:constrLst>
                    <dgm:constr type="alignOff" val="0.75"/>
                  </dgm:constrLst>
                </dgm:if>
                <dgm:else name="Name9">
                  <dgm:alg type="hierRoot">
                    <dgm:param type="hierAlign" val="rT"/>
                  </dgm:alg>
                  <dgm:constrLst>
                    <dgm:constr type="alignOff" val="0.75"/>
                  </dgm:constrLst>
                </dgm:else>
              </dgm:choose>
            </dgm:if>
            <dgm:if name="Name10" func="var" arg="hierBranch" op="equ" val="r">
              <dgm:choose name="Name11">
                <dgm:if name="Name12" func="var" arg="dir" op="equ" val="norm">
                  <dgm:alg type="hierRoot">
                    <dgm:param type="hierAlign" val="lB"/>
                  </dgm:alg>
                  <dgm:constrLst>
                    <dgm:constr type="alignOff" val="0.75"/>
                  </dgm:constrLst>
                </dgm:if>
                <dgm:else name="Name13">
                  <dgm:alg type="hierRoot">
                    <dgm:param type="hierAlign" val="rB"/>
                  </dgm:alg>
                  <dgm:constrLst>
                    <dgm:constr type="alignOff" val="0.75"/>
                  </dgm:constrLst>
                </dgm:else>
              </dgm:choose>
            </dgm:if>
            <dgm:if name="Name14" func="var" arg="hierBranch" op="equ" val="hang">
              <dgm:choose name="Name15">
                <dgm:if name="Name16" func="var" arg="dir" op="equ" val="norm">
                  <dgm:alg type="hierRoot">
                    <dgm:param type="hierAlign" val="lCtrCh"/>
                  </dgm:alg>
                  <dgm:constrLst>
                    <dgm:constr type="alignOff" val="0.65"/>
                  </dgm:constrLst>
                </dgm:if>
                <dgm:else name="Name17">
                  <dgm:alg type="hierRoot">
                    <dgm:param type="hierAlign" val="rCtrCh"/>
                  </dgm:alg>
                  <dgm:constrLst>
                    <dgm:constr type="alignOff" val="0.65"/>
                  </dgm:constrLst>
                </dgm:else>
              </dgm:choose>
            </dgm:if>
            <dgm:else name="Name18">
              <dgm:choose name="Name19">
                <dgm:if name="Name20" func="var" arg="dir" op="equ" val="norm">
                  <dgm:alg type="hierRoot">
                    <dgm:param type="hierAlign" val="lCtrCh"/>
                  </dgm:alg>
                  <dgm:constrLst>
                    <dgm:constr type="alignOff"/>
                    <dgm:constr type="bendDist" for="des" ptType="parTrans" refType="sp" fact="0.5"/>
                  </dgm:constrLst>
                </dgm:if>
                <dgm:else name="Name21">
                  <dgm:alg type="hierRoot">
                    <dgm:param type="hierAlign" val="rCtrCh"/>
                  </dgm:alg>
                  <dgm:constrLst>
                    <dgm:constr type="alignOff"/>
                    <dgm:constr type="bendDist" for="des" ptType="parTrans" refType="sp" fact="0.5"/>
                  </dgm:constrLst>
                </dgm:else>
              </dgm:choose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22">
              <dgm:if name="Name23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24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25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6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7">
              <dgm:if name="Name28" func="var" arg="hierBranch" op="equ" val="l">
                <dgm:choose name="Name29">
                  <dgm:if name="Name30" func="var" arg="dir" op="equ" val="norm">
                    <dgm:alg type="hierChild">
                      <dgm:param type="chAlign" val="t"/>
                      <dgm:param type="linDir" val="fromL"/>
                    </dgm:alg>
                  </dgm:if>
                  <dgm:else name="Name31">
                    <dgm:alg type="hierChild">
                      <dgm:param type="chAlign" val="t"/>
                      <dgm:param type="linDir" val="fromR"/>
                    </dgm:alg>
                  </dgm:else>
                </dgm:choose>
              </dgm:if>
              <dgm:if name="Name32" func="var" arg="hierBranch" op="equ" val="r">
                <dgm:choose name="Name33">
                  <dgm:if name="Name34" func="var" arg="dir" op="equ" val="norm">
                    <dgm:alg type="hierChild">
                      <dgm:param type="chAlign" val="b"/>
                      <dgm:param type="linDir" val="fromL"/>
                    </dgm:alg>
                  </dgm:if>
                  <dgm:else name="Name35">
                    <dgm:alg type="hierChild">
                      <dgm:param type="chAlign" val="b"/>
                      <dgm:param type="linDir" val="fromR"/>
                    </dgm:alg>
                  </dgm:else>
                </dgm:choose>
              </dgm:if>
              <dgm:if name="Name36" func="var" arg="hierBranch" op="equ" val="hang">
                <dgm:choose name="Name37">
                  <dgm:if name="Name38" func="var" arg="dir" op="equ" val="norm">
                    <dgm:alg type="hierChild">
                      <dgm:param type="chAlign" val="l"/>
                      <dgm:param type="linDir" val="fromT"/>
                      <dgm:param type="secChAlign" val="t"/>
                      <dgm:param type="secLinDir" val="fromL"/>
                    </dgm:alg>
                  </dgm:if>
                  <dgm:else name="Name39">
                    <dgm:alg type="hierChild">
                      <dgm:param type="chAlign" val="r"/>
                      <dgm:param type="linDir" val="fromT"/>
                      <dgm:param type="secChAlign" val="t"/>
                      <dgm:param type="secLinDir" val="fromR"/>
                    </dgm:alg>
                  </dgm:else>
                </dgm:choose>
              </dgm:if>
              <dgm:else name="Name40">
                <dgm:choose name="Name41">
                  <dgm:if name="Name42" func="var" arg="dir" op="equ" val="norm">
                    <dgm:alg type="hierChild">
                      <dgm:param type="linDir" val="fromT"/>
                      <dgm:param type="chAlign" val="l"/>
                    </dgm:alg>
                  </dgm:if>
                  <dgm:else name="Name43">
                    <dgm:alg type="hierChild">
                      <dgm:param type="linDir" val="fromT"/>
                      <dgm:param type="chAlign" val="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44" axis="precedSib" ptType="parTrans" st="-1" cnt="1">
                <dgm:choose name="Name45">
                  <dgm:if name="Name46" func="var" arg="hierBranch" op="equ" val="hang">
                    <dgm:layoutNode name="Name47">
                      <dgm:choose name="Name48">
                        <dgm:if name="Name49" func="var" arg="dir" op="equ" val="norm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midR"/>
                            <dgm:param type="endPts" val="bCtr tCtr"/>
                          </dgm:alg>
                        </dgm:if>
                        <dgm:else name="Name50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midL"/>
                            <dgm:param type="endPts" val="bCtr tCtr"/>
                          </dgm:alg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51" func="var" arg="hierBranch" op="equ" val="l">
                    <dgm:layoutNode name="Name52">
                      <dgm:choose name="Name53">
                        <dgm:if name="Name54" func="var" arg="dir" op="equ" val="norm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midR"/>
                            <dgm:param type="endPts" val="tCtr"/>
                          </dgm:alg>
                        </dgm:if>
                        <dgm:else name="Name55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midL"/>
                            <dgm:param type="endPts" val="tCtr"/>
                          </dgm:alg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56" func="var" arg="hierBranch" op="equ" val="r">
                    <dgm:layoutNode name="Name57">
                      <dgm:choose name="Name58">
                        <dgm:if name="Name59" func="var" arg="dir" op="equ" val="norm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midR"/>
                            <dgm:param type="endPts" val="bCtr"/>
                          </dgm:alg>
                        </dgm:if>
                        <dgm:else name="Name60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midL"/>
                            <dgm:param type="endPts" val="bCtr"/>
                          </dgm:alg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61">
                    <dgm:choose name="Name62">
                      <dgm:if name="Name63" func="var" arg="dir" op="equ" val="norm">
                        <dgm:layoutNode name="Name64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midR"/>
                            <dgm:param type="endPts" val="midL"/>
                            <dgm:param type="bendPt" val="end"/>
                          </dgm:alg>
                          <dgm:shape xmlns:r="http://schemas.openxmlformats.org/officeDocument/2006/relationships" type="conn" r:blip="" zOrderOff="-99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if>
                      <dgm:else name="Name65">
                        <dgm:layoutNode name="Name66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midL"/>
                            <dgm:param type="endPts" val="midR"/>
                            <dgm:param type="bendPt" val="end"/>
                          </dgm:alg>
                          <dgm:shape xmlns:r="http://schemas.openxmlformats.org/officeDocument/2006/relationships" type="conn" r:blip="" zOrderOff="-99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else>
                    </dgm:choos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7">
                  <dgm:if name="Name68" func="var" arg="hierBranch" op="equ" val="l">
                    <dgm:choose name="Name69">
                      <dgm:if name="Name70" func="var" arg="dir" op="equ" val="norm">
                        <dgm:alg type="hierRoot">
                          <dgm:param type="hierAlign" val="lT"/>
                        </dgm:alg>
                        <dgm:constrLst>
                          <dgm:constr type="alignOff" val="0.75"/>
                        </dgm:constrLst>
                      </dgm:if>
                      <dgm:else name="Name71">
                        <dgm:alg type="hierRoot">
                          <dgm:param type="hierAlign" val="rT"/>
                        </dgm:alg>
                        <dgm:constrLst>
                          <dgm:constr type="alignOff" val="0.75"/>
                        </dgm:constrLst>
                      </dgm:else>
                    </dgm:choose>
                  </dgm:if>
                  <dgm:if name="Name72" func="var" arg="hierBranch" op="equ" val="r">
                    <dgm:choose name="Name73">
                      <dgm:if name="Name74" func="var" arg="dir" op="equ" val="norm">
                        <dgm:alg type="hierRoot">
                          <dgm:param type="hierAlign" val="lB"/>
                        </dgm:alg>
                        <dgm:constrLst>
                          <dgm:constr type="alignOff" val="0.75"/>
                        </dgm:constrLst>
                      </dgm:if>
                      <dgm:else name="Name75">
                        <dgm:alg type="hierRoot">
                          <dgm:param type="hierAlign" val="rB"/>
                        </dgm:alg>
                        <dgm:constrLst>
                          <dgm:constr type="alignOff" val="0.75"/>
                        </dgm:constrLst>
                      </dgm:else>
                    </dgm:choose>
                  </dgm:if>
                  <dgm:if name="Name76" func="var" arg="hierBranch" op="equ" val="hang">
                    <dgm:choose name="Name77">
                      <dgm:if name="Name78" func="var" arg="dir" op="equ" val="norm">
                        <dgm:alg type="hierRoot">
                          <dgm:param type="hierAlign" val="lCtrCh"/>
                        </dgm:alg>
                        <dgm:constrLst>
                          <dgm:constr type="alignOff" val="0.65"/>
                        </dgm:constrLst>
                      </dgm:if>
                      <dgm:else name="Name79">
                        <dgm:alg type="hierRoot">
                          <dgm:param type="hierAlign" val="rCtrCh"/>
                        </dgm:alg>
                        <dgm:constrLst>
                          <dgm:constr type="alignOff" val="0.65"/>
                        </dgm:constrLst>
                      </dgm:else>
                    </dgm:choose>
                  </dgm:if>
                  <dgm:else name="Name80">
                    <dgm:choose name="Name81">
                      <dgm:if name="Name82" func="var" arg="dir" op="equ" val="norm">
                        <dgm:alg type="hierRoot">
                          <dgm:param type="hierAlign" val="lCtrCh"/>
                        </dgm:alg>
                        <dgm:constrLst>
                          <dgm:constr type="alignOff"/>
                          <dgm:constr type="bendDist" for="des" ptType="parTrans" refType="sp" fact="0.5"/>
                        </dgm:constrLst>
                      </dgm:if>
                      <dgm:else name="Name83">
                        <dgm:alg type="hierRoot">
                          <dgm:param type="hierAlign" val="rCtrCh"/>
                        </dgm:alg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84">
                    <dgm:if name="Name85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6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7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8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9">
                    <dgm:if name="Name90" func="var" arg="hierBranch" op="equ" val="l">
                      <dgm:choose name="Name91">
                        <dgm:if name="Name92" func="var" arg="dir" op="equ" val="norm">
                          <dgm:alg type="hierChild">
                            <dgm:param type="chAlign" val="t"/>
                            <dgm:param type="linDir" val="fromL"/>
                          </dgm:alg>
                        </dgm:if>
                        <dgm:else name="Name93">
                          <dgm:alg type="hierChild">
                            <dgm:param type="chAlign" val="t"/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r">
                      <dgm:choose name="Name95">
                        <dgm:if name="Name96" func="var" arg="dir" op="equ" val="norm">
                          <dgm:alg type="hierChild">
                            <dgm:param type="chAlign" val="b"/>
                            <dgm:param type="linDir" val="fromL"/>
                          </dgm:alg>
                        </dgm:if>
                        <dgm:else name="Name97">
                          <dgm:alg type="hierChild">
                            <dgm:param type="chAlign" val="b"/>
                            <dgm:param type="linDir" val="fromR"/>
                          </dgm:alg>
                        </dgm:else>
                      </dgm:choose>
                    </dgm:if>
                    <dgm:if name="Name98" func="var" arg="hierBranch" op="equ" val="hang">
                      <dgm:choose name="Name99">
                        <dgm:if name="Name100" func="var" arg="dir" op="equ" val="norm">
                          <dgm:alg type="hierChild">
                            <dgm:param type="chAlign" val="l"/>
                            <dgm:param type="linDir" val="fromT"/>
                            <dgm:param type="secChAlign" val="t"/>
                            <dgm:param type="secLinDir" val="fromL"/>
                          </dgm:alg>
                        </dgm:if>
                        <dgm:else name="Name101">
                          <dgm:alg type="hierChild">
                            <dgm:param type="chAlign" val="r"/>
                            <dgm:param type="linDir" val="fromT"/>
                            <dgm:param type="secChAlign" val="t"/>
                            <dgm:param type="secLinDir" val="fromR"/>
                          </dgm:alg>
                        </dgm:else>
                      </dgm:choose>
                    </dgm:if>
                    <dgm:else name="Name102">
                      <dgm:choose name="Name103">
                        <dgm:if name="Name104" func="var" arg="dir" op="equ" val="norm">
                          <dgm:alg type="hierChild">
                            <dgm:param type="linDir" val="fromT"/>
                            <dgm:param type="chAlign" val="l"/>
                          </dgm:alg>
                        </dgm:if>
                        <dgm:else name="Name105">
                          <dgm:alg type="hierChild">
                            <dgm:param type="linDir" val="fromT"/>
                            <dgm:param type="ch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a"/>
                </dgm:layoutNode>
                <dgm:layoutNode name="hierChild5">
                  <dgm:choose name="Name107">
                    <dgm:if name="Name108" func="var" arg="dir" op="equ" val="norm">
                      <dgm:alg type="hierChild">
                        <dgm:param type="chAlign" val="l"/>
                        <dgm:param type="linDir" val="fromT"/>
                        <dgm:param type="secChAlign" val="t"/>
                        <dgm:param type="secLinDir" val="fromL"/>
                      </dgm:alg>
                    </dgm:if>
                    <dgm:else name="Name109">
                      <dgm:alg type="hierChild">
                        <dgm:param type="chAlign" val="r"/>
                        <dgm:param type="linDir" val="fromT"/>
                        <dgm:param type="secChAlign" val="t"/>
                        <dgm:param type="sec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10" ref="rep2b"/>
                </dgm:layoutNode>
              </dgm:layoutNode>
            </dgm:forEach>
          </dgm:layoutNode>
          <dgm:layoutNode name="hierChild3">
            <dgm:choose name="Name111">
              <dgm:if name="Name112" func="var" arg="dir" op="equ" val="norm">
                <dgm:alg type="hierChild">
                  <dgm:param type="chAlign" val="l"/>
                  <dgm:param type="linDir" val="fromT"/>
                  <dgm:param type="secChAlign" val="t"/>
                  <dgm:param type="secLinDir" val="fromL"/>
                </dgm:alg>
              </dgm:if>
              <dgm:else name="Name113">
                <dgm:alg type="hierChild">
                  <dgm:param type="chAlign" val="r"/>
                  <dgm:param type="linDir" val="fromT"/>
                  <dgm:param type="secChAlign" val="t"/>
                  <dgm:param type="sec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4" axis="precedSib" ptType="parTrans" st="-1" cnt="1">
                <dgm:layoutNode name="Name115">
                  <dgm:choose name="Name116">
                    <dgm:if name="Name117" func="var" arg="dir" op="equ" val="norm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midR"/>
                        <dgm:param type="endPts" val="bCtr tCtr"/>
                      </dgm:alg>
                    </dgm:if>
                    <dgm:else name="Name11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midL"/>
                        <dgm:param type="endPts" val="bCtr tCtr"/>
                      </dgm:alg>
                    </dgm:else>
                  </dgm:choose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9">
                  <dgm:if name="Name120" func="var" arg="hierBranch" op="equ" val="l">
                    <dgm:choose name="Name121">
                      <dgm:if name="Name122" func="var" arg="dir" op="equ" val="norm">
                        <dgm:alg type="hierRoot">
                          <dgm:param type="hierAlign" val="lT"/>
                        </dgm:alg>
                        <dgm:constrLst>
                          <dgm:constr type="alignOff" val="0.75"/>
                        </dgm:constrLst>
                      </dgm:if>
                      <dgm:else name="Name123">
                        <dgm:alg type="hierRoot">
                          <dgm:param type="hierAlign" val="rT"/>
                        </dgm:alg>
                        <dgm:constrLst>
                          <dgm:constr type="alignOff" val="0.75"/>
                        </dgm:constrLst>
                      </dgm:else>
                    </dgm:choose>
                  </dgm:if>
                  <dgm:if name="Name124" func="var" arg="hierBranch" op="equ" val="r">
                    <dgm:choose name="Name125">
                      <dgm:if name="Name126" func="var" arg="dir" op="equ" val="norm">
                        <dgm:alg type="hierRoot">
                          <dgm:param type="hierAlign" val="lB"/>
                        </dgm:alg>
                        <dgm:constrLst>
                          <dgm:constr type="alignOff" val="0.75"/>
                        </dgm:constrLst>
                      </dgm:if>
                      <dgm:else name="Name127">
                        <dgm:alg type="hierRoot">
                          <dgm:param type="hierAlign" val="rB"/>
                        </dgm:alg>
                        <dgm:constrLst>
                          <dgm:constr type="alignOff" val="0.75"/>
                        </dgm:constrLst>
                      </dgm:else>
                    </dgm:choose>
                  </dgm:if>
                  <dgm:if name="Name128" func="var" arg="hierBranch" op="equ" val="hang">
                    <dgm:choose name="Name129">
                      <dgm:if name="Name130" func="var" arg="dir" op="equ" val="norm">
                        <dgm:alg type="hierRoot">
                          <dgm:param type="hierAlign" val="lCtrCh"/>
                        </dgm:alg>
                        <dgm:constrLst>
                          <dgm:constr type="alignOff" val="0.65"/>
                        </dgm:constrLst>
                      </dgm:if>
                      <dgm:else name="Name131">
                        <dgm:alg type="hierRoot">
                          <dgm:param type="hierAlign" val="rCtrCh"/>
                        </dgm:alg>
                        <dgm:constrLst>
                          <dgm:constr type="alignOff" val="0.65"/>
                        </dgm:constrLst>
                      </dgm:else>
                    </dgm:choose>
                  </dgm:if>
                  <dgm:else name="Name132">
                    <dgm:choose name="Name133">
                      <dgm:if name="Name134" func="var" arg="dir" op="equ" val="norm">
                        <dgm:alg type="hierRoot">
                          <dgm:param type="hierAlign" val="lCtrCh"/>
                        </dgm:alg>
                        <dgm:constrLst>
                          <dgm:constr type="alignOff"/>
                          <dgm:constr type="bendDist" for="des" ptType="parTrans" refType="sp" fact="0.5"/>
                        </dgm:constrLst>
                      </dgm:if>
                      <dgm:else name="Name135">
                        <dgm:alg type="hierRoot">
                          <dgm:param type="hierAlign" val="rCtrCh"/>
                        </dgm:alg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36">
                    <dgm:if name="Name137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38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39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40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41">
                    <dgm:if name="Name142" func="var" arg="hierBranch" op="equ" val="l">
                      <dgm:choose name="Name143">
                        <dgm:if name="Name144" func="var" arg="dir" op="equ" val="norm">
                          <dgm:alg type="hierChild">
                            <dgm:param type="chAlign" val="t"/>
                            <dgm:param type="linDir" val="fromL"/>
                          </dgm:alg>
                        </dgm:if>
                        <dgm:else name="Name145">
                          <dgm:alg type="hierChild">
                            <dgm:param type="chAlign" val="t"/>
                            <dgm:param type="linDir" val="fromR"/>
                          </dgm:alg>
                        </dgm:else>
                      </dgm:choose>
                    </dgm:if>
                    <dgm:if name="Name146" func="var" arg="hierBranch" op="equ" val="r">
                      <dgm:choose name="Name147">
                        <dgm:if name="Name148" func="var" arg="dir" op="equ" val="norm">
                          <dgm:alg type="hierChild">
                            <dgm:param type="chAlign" val="b"/>
                            <dgm:param type="linDir" val="fromL"/>
                          </dgm:alg>
                        </dgm:if>
                        <dgm:else name="Name149">
                          <dgm:alg type="hierChild">
                            <dgm:param type="chAlign" val="b"/>
                            <dgm:param type="linDir" val="fromR"/>
                          </dgm:alg>
                        </dgm:else>
                      </dgm:choose>
                    </dgm:if>
                    <dgm:if name="Name150" func="var" arg="hierBranch" op="equ" val="hang">
                      <dgm:choose name="Name151">
                        <dgm:if name="Name152" func="var" arg="dir" op="equ" val="norm">
                          <dgm:alg type="hierChild">
                            <dgm:param type="chAlign" val="l"/>
                            <dgm:param type="linDir" val="fromT"/>
                            <dgm:param type="secChAlign" val="t"/>
                            <dgm:param type="secLinDir" val="fromL"/>
                          </dgm:alg>
                        </dgm:if>
                        <dgm:else name="Name153">
                          <dgm:alg type="hierChild">
                            <dgm:param type="chAlign" val="r"/>
                            <dgm:param type="linDir" val="fromT"/>
                            <dgm:param type="secChAlign" val="t"/>
                            <dgm:param type="secLinDir" val="fromR"/>
                          </dgm:alg>
                        </dgm:else>
                      </dgm:choose>
                    </dgm:if>
                    <dgm:else name="Name154">
                      <dgm:choose name="Name155">
                        <dgm:if name="Name156" func="var" arg="dir" op="equ" val="norm">
                          <dgm:alg type="hierChild">
                            <dgm:param type="linDir" val="fromT"/>
                            <dgm:param type="chAlign" val="l"/>
                          </dgm:alg>
                        </dgm:if>
                        <dgm:else name="Name157">
                          <dgm:alg type="hierChild">
                            <dgm:param type="linDir" val="fromT"/>
                            <dgm:param type="ch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58" ref="rep2a"/>
                </dgm:layoutNode>
                <dgm:layoutNode name="hierChild7">
                  <dgm:choose name="Name159">
                    <dgm:if name="Name160" func="var" arg="dir" op="equ" val="norm">
                      <dgm:alg type="hierChild">
                        <dgm:param type="chAlign" val="l"/>
                        <dgm:param type="linDir" val="fromT"/>
                        <dgm:param type="secChAlign" val="t"/>
                        <dgm:param type="secLinDir" val="fromL"/>
                      </dgm:alg>
                    </dgm:if>
                    <dgm:else name="Name161">
                      <dgm:alg type="hierChild">
                        <dgm:param type="chAlign" val="r"/>
                        <dgm:param type="linDir" val="fromT"/>
                        <dgm:param type="secChAlign" val="t"/>
                        <dgm:param type="sec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62" ref="rep2b"/>
                </dgm:layoutNode>
              </dgm:layoutNode>
            </dgm:forEach>
          </dgm:layoutNode>
        </dgm:layoutNode>
      </dgm:forEach>
    </dgm:forEach>
  </dgm:layoutNode>
</dgm:layoutDef>
</file>

<file path=ppt/diagrams/layout9.xml><?xml version="1.0" encoding="utf-8"?>
<dgm:layoutDef xmlns:dgm="http://schemas.openxmlformats.org/drawingml/2006/diagram" xmlns:a="http://schemas.openxmlformats.org/drawingml/2006/main" uniqueId="urn:microsoft.com/office/officeart/2005/8/layout/hierarchy4">
  <dgm:title val=""/>
  <dgm:desc val=""/>
  <dgm:catLst>
    <dgm:cat type="hierarchy" pri="4000"/>
    <dgm:cat type="list" pri="24000"/>
    <dgm:cat type="relationship" pri="1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Name0">
    <dgm:varLst>
      <dgm:chPref val="1"/>
      <dgm:dir/>
      <dgm:animOne val="branch"/>
      <dgm:animLvl val="lvl"/>
      <dgm:resizeHandles/>
    </dgm:varLst>
    <dgm:choose name="Name1">
      <dgm:if name="Name2" func="var" arg="dir" op="equ" val="norm">
        <dgm:alg type="lin">
          <dgm:param type="linDir" val="fromL"/>
          <dgm:param type="nodeVertAlign" val="t"/>
        </dgm:alg>
      </dgm:if>
      <dgm:else name="Name3">
        <dgm:alg type="lin">
          <dgm:param type="linDir" val="fromR"/>
          <dgm:param type="nodeVertAlign" val="t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vertOne" refType="w"/>
      <dgm:constr type="w" for="des" forName="horzOne" refType="w"/>
      <dgm:constr type="w" for="des" forName="txOne" refType="w"/>
      <dgm:constr type="w" for="des" forName="vertTwo" refType="w"/>
      <dgm:constr type="w" for="des" forName="horzTwo" refType="w"/>
      <dgm:constr type="w" for="des" forName="txTwo" refType="w"/>
      <dgm:constr type="w" for="des" forName="vertThree" refType="w"/>
      <dgm:constr type="w" for="des" forName="horzThree" refType="w"/>
      <dgm:constr type="w" for="des" forName="txThree" refType="w"/>
      <dgm:constr type="w" for="des" forName="vertFour" refType="w"/>
      <dgm:constr type="w" for="des" forName="horzFour" refType="w"/>
      <dgm:constr type="w" for="des" forName="txFour" refType="w"/>
      <dgm:constr type="h" for="des" ptType="node" op="equ"/>
      <dgm:constr type="h" for="des" forName="txOne" refType="h"/>
      <dgm:constr type="userH" for="des" ptType="node" refType="h" refFor="des" refForName="txOne"/>
      <dgm:constr type="primFontSz" for="des" forName="txOne" val="65"/>
      <dgm:constr type="primFontSz" for="des" forName="txTwo" val="65"/>
      <dgm:constr type="primFontSz" for="des" forName="txTwo" refType="primFontSz" refFor="des" refForName="txOne" op="lte"/>
      <dgm:constr type="primFontSz" for="des" forName="txThree" val="65"/>
      <dgm:constr type="primFontSz" for="des" forName="txThree" refType="primFontSz" refFor="des" refForName="txOne" op="lte"/>
      <dgm:constr type="primFontSz" for="des" forName="txThree" refType="primFontSz" refFor="des" refForName="txTwo" op="lte"/>
      <dgm:constr type="primFontSz" for="des" forName="txFour" val="65"/>
      <dgm:constr type="primFontSz" for="des" forName="txFour" refType="primFontSz" refFor="des" refForName="txOne" op="lte"/>
      <dgm:constr type="primFontSz" for="des" forName="txFour" refType="primFontSz" refFor="des" refForName="txTwo" op="lte"/>
      <dgm:constr type="primFontSz" for="des" forName="txFour" refType="primFontSz" refFor="des" refForName="txThree" op="lte"/>
      <dgm:constr type="w" for="des" forName="sibSpaceOne" refType="w" fact="0.168"/>
      <dgm:constr type="w" for="des" forName="sibSpaceTwo" refType="w" refFor="des" refForName="sibSpaceOne" op="equ" fact="0.5"/>
      <dgm:constr type="w" for="des" forName="sibSpaceThree" refType="w" refFor="des" refForName="sibSpaceTwo" op="equ" fact="0.5"/>
      <dgm:constr type="w" for="des" forName="sibSpaceFour" refType="w" refFor="des" refForName="sibSpaceThree" op="equ" fact="0.5"/>
      <dgm:constr type="h" for="des" forName="parTransOne" refType="w" fact="0.056"/>
      <dgm:constr type="h" for="des" forName="parTransTwo" refType="h" refFor="des" refForName="parTransOne" op="equ"/>
      <dgm:constr type="h" for="des" forName="parTransThree" refType="h" refFor="des" refForName="parTransTwo" op="equ"/>
      <dgm:constr type="h" for="des" forName="parTransFour" refType="h" refFor="des" refForName="parTransThree" op="equ"/>
    </dgm:constrLst>
    <dgm:ruleLst/>
    <dgm:forEach name="Name4" axis="ch" ptType="node">
      <dgm:layoutNode name="vertOne">
        <dgm:alg type="lin">
          <dgm:param type="linDir" val="fromT"/>
        </dgm:alg>
        <dgm:shape xmlns:r="http://schemas.openxmlformats.org/officeDocument/2006/relationships" r:blip="">
          <dgm:adjLst/>
        </dgm:shape>
        <dgm:presOf/>
        <dgm:constrLst>
          <dgm:constr type="w" for="ch" forName="txOne" refType="w" refFor="ch" refForName="horzOne" op="gte"/>
        </dgm:constrLst>
        <dgm:ruleLst/>
        <dgm:layoutNode name="txOne" styleLbl="node0">
          <dgm:varLst>
            <dgm:chPref val="3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5">
          <dgm:if name="Name6" axis="des" ptType="node" func="cnt" op="gt" val="0">
            <dgm:layoutNode name="parTransOn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if>
          <dgm:else name="Name7"/>
        </dgm:choose>
        <dgm:layoutNode name="horzOne">
          <dgm:choose name="Name8">
            <dgm:if name="Name9" func="var" arg="dir" op="equ" val="norm">
              <dgm:alg type="lin">
                <dgm:param type="linDir" val="fromL"/>
                <dgm:param type="nodeVertAlign" val="t"/>
              </dgm:alg>
            </dgm:if>
            <dgm:else name="Name10">
              <dgm:alg type="lin">
                <dgm:param type="linDir" val="fromR"/>
                <dgm:param type="nodeVertAlign" val="t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/>
          <dgm:ruleLst>
            <dgm:rule type="w" val="INF" fact="NaN" max="NaN"/>
          </dgm:ruleLst>
          <dgm:forEach name="Name11" axis="ch" ptType="node">
            <dgm:layoutNode name="vertTwo">
              <dgm:alg type="lin">
                <dgm:param type="linDir" val="fromT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w" for="ch" forName="txTwo" refType="w" refFor="ch" refForName="horzTwo" op="gte"/>
              </dgm:constrLst>
              <dgm:ruleLst/>
              <dgm:layoutNode name="txTwo">
                <dgm:varLst>
                  <dgm:chPref val="3"/>
                </dgm:varLst>
                <dgm:alg type="tx"/>
                <dgm:shape xmlns:r="http://schemas.openxmlformats.org/officeDocument/2006/relationships" type="roundRect" r:blip="">
                  <dgm:adjLst>
                    <dgm:adj idx="1" val="0.1"/>
                  </dgm:adjLst>
                </dgm:shape>
                <dgm:presOf axis="self"/>
                <dgm:constrLst>
                  <dgm:constr type="userH"/>
                  <dgm:constr type="h" refType="userH"/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choose name="Name12">
                <dgm:if name="Name13" axis="des" ptType="node" func="cnt" op="gt" val="0">
                  <dgm:layoutNode name="parTransTwo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if>
                <dgm:else name="Name14"/>
              </dgm:choose>
              <dgm:layoutNode name="horzTwo">
                <dgm:choose name="Name15">
                  <dgm:if name="Name16" func="var" arg="dir" op="equ" val="norm">
                    <dgm:alg type="lin">
                      <dgm:param type="linDir" val="fromL"/>
                      <dgm:param type="nodeVertAlign" val="t"/>
                    </dgm:alg>
                  </dgm:if>
                  <dgm:else name="Name17">
                    <dgm:alg type="lin">
                      <dgm:param type="linDir" val="fromR"/>
                      <dgm:param type="nodeVertAlign" val="t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/>
                <dgm:ruleLst>
                  <dgm:rule type="w" val="INF" fact="NaN" max="NaN"/>
                </dgm:ruleLst>
                <dgm:forEach name="Name18" axis="ch" ptType="node">
                  <dgm:layoutNode name="vertThree">
                    <dgm:alg type="lin">
                      <dgm:param type="linDir" val="fromT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txThree" refType="w" refFor="ch" refForName="horzThree" op="gte"/>
                    </dgm:constrLst>
                    <dgm:ruleLst/>
                    <dgm:layoutNode name="txThree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userH"/>
                        <dgm:constr type="h" refType="userH"/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choose name="Name19">
                      <dgm:if name="Name20" axis="des" ptType="node" func="cnt" op="gt" val="0">
                        <dgm:layoutNode name="parTransThree">
                          <dgm:alg type="sp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/>
                          <dgm:ruleLst/>
                        </dgm:layoutNode>
                      </dgm:if>
                      <dgm:else name="Name21"/>
                    </dgm:choose>
                    <dgm:layoutNode name="horzThree">
                      <dgm:choose name="Name22">
                        <dgm:if name="Name23" func="var" arg="dir" op="equ" val="norm">
                          <dgm:alg type="lin">
                            <dgm:param type="linDir" val="fromL"/>
                            <dgm:param type="nodeVertAlign" val="t"/>
                          </dgm:alg>
                        </dgm:if>
                        <dgm:else name="Name24">
                          <dgm:alg type="lin">
                            <dgm:param type="linDir" val="fromR"/>
                            <dgm:param type="nodeVertAlign" val="t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constrLst/>
                      <dgm:ruleLst>
                        <dgm:rule type="w" val="INF" fact="NaN" max="NaN"/>
                      </dgm:ruleLst>
                      <dgm:forEach name="repeat" axis="ch" ptType="node">
                        <dgm:layoutNode name="vertFour">
                          <dgm:varLst>
                            <dgm:chPref val="3"/>
                          </dgm:varLst>
                          <dgm:alg type="lin">
                            <dgm:param type="linDir" val="fromT"/>
                          </dgm:alg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w" for="ch" forName="txFour" refType="w" refFor="ch" refForName="horzFour" op="gte"/>
                          </dgm:constrLst>
                          <dgm:ruleLst/>
                          <dgm:layoutNode name="txFour">
                            <dgm:varLst>
                              <dgm:chPref val="3"/>
                            </dgm:varLst>
                            <dgm:alg type="tx"/>
                            <dgm:shape xmlns:r="http://schemas.openxmlformats.org/officeDocument/2006/relationships" type="roundRect" r:blip="">
                              <dgm:adjLst>
                                <dgm:adj idx="1" val="0.1"/>
                              </dgm:adjLst>
                            </dgm:shape>
                            <dgm:presOf axis="self"/>
                            <dgm:constrLst>
                              <dgm:constr type="userH"/>
                              <dgm:constr type="h" refType="userH"/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  <dgm:choose name="Name25">
                            <dgm:if name="Name26" axis="des" ptType="node" func="cnt" op="gt" val="0">
                              <dgm:layoutNode name="parTransFour">
                                <dgm:alg type="sp"/>
                                <dgm:shape xmlns:r="http://schemas.openxmlformats.org/officeDocument/2006/relationships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</dgm:if>
                            <dgm:else name="Name27"/>
                          </dgm:choose>
                          <dgm:layoutNode name="horzFour">
                            <dgm:choose name="Name28">
                              <dgm:if name="Name29" func="var" arg="dir" op="equ" val="norm">
                                <dgm:alg type="lin">
                                  <dgm:param type="linDir" val="fromL"/>
                                  <dgm:param type="nodeVertAlign" val="t"/>
                                </dgm:alg>
                              </dgm:if>
                              <dgm:else name="Name30">
                                <dgm:alg type="lin">
                                  <dgm:param type="linDir" val="fromR"/>
                                  <dgm:param type="nodeVertAlign" val="t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>
                              <dgm:rule type="w" val="INF" fact="NaN" max="NaN"/>
                            </dgm:ruleLst>
                            <dgm:forEach name="Name31" ref="repeat"/>
                          </dgm:layoutNode>
                        </dgm:layoutNode>
                        <dgm:choose name="Name32">
                          <dgm:if name="Name33" axis="self" ptType="node" func="revPos" op="gte" val="2">
                            <dgm:forEach name="Name34" axis="followSib" ptType="sibTrans" cnt="1">
                              <dgm:layoutNode name="sibSpaceFour">
                                <dgm:alg type="sp"/>
                                <dgm:shape xmlns:r="http://schemas.openxmlformats.org/officeDocument/2006/relationships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</dgm:forEach>
                          </dgm:if>
                          <dgm:else name="Name35"/>
                        </dgm:choose>
                      </dgm:forEach>
                    </dgm:layoutNode>
                  </dgm:layoutNode>
                  <dgm:choose name="Name36">
                    <dgm:if name="Name37" axis="self" ptType="node" func="revPos" op="gte" val="2">
                      <dgm:forEach name="Name38" axis="followSib" ptType="sibTrans" cnt="1">
                        <dgm:layoutNode name="sibSpaceThree">
                          <dgm:alg type="sp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/>
                          <dgm:ruleLst/>
                        </dgm:layoutNode>
                      </dgm:forEach>
                    </dgm:if>
                    <dgm:else name="Name39"/>
                  </dgm:choose>
                </dgm:forEach>
              </dgm:layoutNode>
            </dgm:layoutNode>
            <dgm:choose name="Name40">
              <dgm:if name="Name41" axis="self" ptType="node" func="revPos" op="gte" val="2">
                <dgm:forEach name="Name42" axis="followSib" ptType="sibTrans" cnt="1">
                  <dgm:layoutNode name="sibSpaceTwo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forEach>
              </dgm:if>
              <dgm:else name="Name43"/>
            </dgm:choose>
          </dgm:forEach>
        </dgm:layoutNode>
      </dgm:layoutNode>
      <dgm:choose name="Name44">
        <dgm:if name="Name45" axis="self" ptType="node" func="revPos" op="gte" val="2">
          <dgm:forEach name="Name46" axis="followSib" ptType="sibTrans" cnt="1">
            <dgm:layoutNode name="sibSpaceOn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if>
        <dgm:else name="Name47"/>
      </dgm:choose>
    </dgm:forEach>
  </dgm:layoutNode>
</dgm:layoutDef>
</file>

<file path=ppt/diagrams/layout10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1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12.xml><?xml version="1.0" encoding="utf-8"?>
<dgm:layoutDef xmlns:dgm="http://schemas.openxmlformats.org/drawingml/2006/diagram" xmlns:a="http://schemas.openxmlformats.org/drawingml/2006/main" uniqueId="urn:microsoft.com/office/officeart/2008/layout/HorizontalMultiLevelHierarchy">
  <dgm:title val=""/>
  <dgm:desc val=""/>
  <dgm:catLst>
    <dgm:cat type="hierarchy" pri="46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clrData>
  <dgm:layoutNode name="Name0">
    <dgm:varLst>
      <dgm:chPref val="1"/>
      <dgm:dir/>
      <dgm:animOne val="branch"/>
      <dgm:animLvl val="lvl"/>
      <dgm:resizeHandles val="exact"/>
    </dgm:varLst>
    <dgm:choose name="Name1">
      <dgm:if name="Name2" func="var" arg="dir" op="equ" val="norm">
        <dgm:alg type="hierChild">
          <dgm:param type="linDir" val="fromT"/>
          <dgm:param type="chAlign" val="l"/>
        </dgm:alg>
      </dgm:if>
      <dgm:else name="Name3">
        <dgm:alg type="hierChild">
          <dgm:param type="linDir" val="fromT"/>
          <dgm:param type="ch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des" forName="LevelOneTextNode" refType="h"/>
      <dgm:constr type="w" for="des" forName="LevelOneTextNode" refType="h" refFor="des" refForName="LevelOneTextNode" fact="0.19"/>
      <dgm:constr type="h" for="des" forName="LevelTwoTextNode" refType="w" refFor="des" refForName="LevelOneTextNode"/>
      <dgm:constr type="w" for="des" forName="LevelTwoTextNode" refType="h" refFor="des" refForName="LevelTwoTextNode" fact="3.28"/>
      <dgm:constr type="sibSp" refType="h" refFor="des" refForName="LevelTwoTextNode" op="equ" fact="0.25"/>
      <dgm:constr type="sibSp" for="des" forName="level2hierChild" refType="h" refFor="des" refForName="LevelTwoTextNode" op="equ" fact="0.25"/>
      <dgm:constr type="sibSp" for="des" forName="level3hierChild" refType="h" refFor="des" refForName="LevelTwoTextNode" op="equ" fact="0.25"/>
      <dgm:constr type="sp" for="des" forName="root1" refType="w" refFor="des" refForName="LevelTwoTextNode" fact="0.2"/>
      <dgm:constr type="sp" for="des" forName="root2" refType="sp" refFor="des" refForName="root1" op="equ"/>
      <dgm:constr type="primFontSz" for="des" forName="LevelOneTextNode" op="equ" val="65"/>
      <dgm:constr type="primFontSz" for="des" forName="LevelTwoTextNode" op="equ" val="65"/>
      <dgm:constr type="primFontSz" for="des" forName="LevelTwoTextNode" refType="primFontSz" refFor="des" refForName="LevelOneTextNode" op="lte"/>
      <dgm:constr type="primFontSz" for="des" forName="connTx" op="equ" val="50"/>
      <dgm:constr type="primFontSz" for="des" forName="connTx" refType="primFontSz" refFor="des" refForName="LevelOneTextNode" op="lte" fact="0.78"/>
    </dgm:constrLst>
    <dgm:forEach name="Name4" axis="ch">
      <dgm:forEach name="Name5" axis="self" ptType="node">
        <dgm:layoutNode name="root1">
          <dgm:choose name="Name6">
            <dgm:if name="Name7" func="var" arg="dir" op="equ" val="norm">
              <dgm:alg type="hierRoot">
                <dgm:param type="hierAlign" val="lCtrCh"/>
              </dgm:alg>
            </dgm:if>
            <dgm:else name="Name8">
              <dgm:alg type="hierRoot">
                <dgm:param type="hierAlign" val="rCtrCh"/>
              </dgm:alg>
            </dgm:else>
          </dgm:choose>
          <dgm:shape xmlns:r="http://schemas.openxmlformats.org/officeDocument/2006/relationships" r:blip="">
            <dgm:adjLst/>
          </dgm:shape>
          <dgm:presOf/>
          <dgm:layoutNode name="LevelOneTextNode" styleLbl="node0">
            <dgm:varLst>
              <dgm:chPref val="3"/>
            </dgm:varLst>
            <dgm:alg type="tx">
              <dgm:param type="autoTxRot" val="grav"/>
            </dgm:alg>
            <dgm:choose name="Name9">
              <dgm:if name="Name10" func="var" arg="dir" op="equ" val="norm">
                <dgm:shape xmlns:r="http://schemas.openxmlformats.org/officeDocument/2006/relationships" rot="270" type="rect" r:blip="">
                  <dgm:adjLst/>
                </dgm:shape>
              </dgm:if>
              <dgm:else name="Name11">
                <dgm:shape xmlns:r="http://schemas.openxmlformats.org/officeDocument/2006/relationships" rot="90" type="rect" r:blip="">
                  <dgm:adjLst/>
                </dgm:shape>
              </dgm:else>
            </dgm:choose>
            <dgm:presOf axis="self"/>
            <dgm:constrLst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2" fact="NaN" max="NaN"/>
            </dgm:ruleLst>
          </dgm:layoutNode>
          <dgm:layoutNode name="level2hierChild">
            <dgm:choose name="Name12">
              <dgm:if name="Name13" func="var" arg="dir" op="equ" val="norm">
                <dgm:alg type="hierChild">
                  <dgm:param type="linDir" val="fromT"/>
                  <dgm:param type="chAlign" val="l"/>
                </dgm:alg>
              </dgm:if>
              <dgm:else name="Name14">
                <dgm:alg type="hierChild">
                  <dgm:param type="linDir" val="fromT"/>
                  <dgm:param type="chAlign" val="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forEach name="repeat" axis="ch">
              <dgm:forEach name="Name15" axis="self" ptType="parTrans" cnt="1">
                <dgm:layoutNode name="conn2-1">
                  <dgm:choose name="Name16">
                    <dgm:if name="Name17" func="var" arg="dir" op="equ" val="norm">
                      <dgm:alg type="conn">
                        <dgm:param type="dim" val="1D"/>
                        <dgm:param type="begPts" val="midR"/>
                        <dgm:param type="endPts" val="midL"/>
                        <dgm:param type="endSty" val="noArr"/>
                        <dgm:param type="connRout" val="bend"/>
                      </dgm:alg>
                    </dgm:if>
                    <dgm:else name="Name18">
                      <dgm:alg type="conn">
                        <dgm:param type="dim" val="1D"/>
                        <dgm:param type="begPts" val="midL"/>
                        <dgm:param type="endPts" val="midR"/>
                        <dgm:param type="endSty" val="noArr"/>
                        <dgm:param type="connRout" val="bend"/>
                      </dgm:alg>
                    </dgm:else>
                  </dgm:choose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w" val="1"/>
                    <dgm:constr type="h" val="5"/>
                    <dgm:constr type="connDist"/>
                    <dgm:constr type="begPad"/>
                    <dgm:constr type="endPad"/>
                    <dgm:constr type="userA" for="ch" refType="connDist"/>
                  </dgm:constrLst>
                  <dgm:layoutNode name="connTx">
                    <dgm:alg type="tx">
                      <dgm:param type="autoTxRot" val="grav"/>
                    </dgm:alg>
                    <dgm:shape xmlns:r="http://schemas.openxmlformats.org/officeDocument/2006/relationships" type="rect" r:blip="" hideGeom="1">
                      <dgm:adjLst/>
                    </dgm:shape>
                    <dgm:presOf axis="self"/>
                    <dgm:constrLst>
                      <dgm:constr type="userA"/>
                      <dgm:constr type="w" refType="userA" fact="0.05"/>
                      <dgm:constr type="h" refType="userA" fact="0.05"/>
                      <dgm:constr type="lMarg" val="1"/>
                      <dgm:constr type="rMarg" val="1"/>
                      <dgm:constr type="tMarg"/>
                      <dgm:constr type="bMarg"/>
                    </dgm:constrLst>
                    <dgm:ruleLst>
                      <dgm:rule type="h" val="NaN" fact="0.25" max="NaN"/>
                      <dgm:rule type="w" val="NaN" fact="0.8" max="NaN"/>
                      <dgm:rule type="primFontSz" val="5" fact="NaN" max="NaN"/>
                    </dgm:ruleLst>
                  </dgm:layoutNode>
                </dgm:layoutNode>
              </dgm:forEach>
              <dgm:forEach name="Name19" axis="self" ptType="node">
                <dgm:layoutNode name="root2">
                  <dgm:choose name="Name20">
                    <dgm:if name="Name21" func="var" arg="dir" op="equ" val="norm">
                      <dgm:alg type="hierRoot">
                        <dgm:param type="hierAlign" val="lCtrCh"/>
                      </dgm:alg>
                    </dgm:if>
                    <dgm:else name="Name22">
                      <dgm:alg type="hierRoot">
                        <dgm:param type="hierAlign" val="rCtrCh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layoutNode name="LevelTwoTextNode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/>
                    <dgm:constrLst>
                      <dgm:constr type="tMarg" refType="primFontSz" fact="0.05"/>
                      <dgm:constr type="bMarg" refType="primFontSz" fact="0.05"/>
                      <dgm:constr type="lMarg" refType="primFontSz" fact="0.05"/>
                      <dgm:constr type="rMarg" refType="primFontSz" fact="0.05"/>
                    </dgm:constrLst>
                    <dgm:ruleLst>
                      <dgm:rule type="primFontSz" val="2" fact="NaN" max="NaN"/>
                    </dgm:ruleLst>
                  </dgm:layoutNode>
                  <dgm:layoutNode name="level3hierChild">
                    <dgm:choose name="Name23">
                      <dgm:if name="Name24" func="var" arg="dir" op="equ" val="norm">
                        <dgm:alg type="hierChild">
                          <dgm:param type="linDir" val="fromT"/>
                          <dgm:param type="chAlign" val="l"/>
                        </dgm:alg>
                      </dgm:if>
                      <dgm:else name="Name25">
                        <dgm:alg type="hierChild">
                          <dgm:param type="linDir" val="fromT"/>
                          <dgm:param type="chAlign" val="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forEach name="Name26" ref="repeat"/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13.xml><?xml version="1.0" encoding="utf-8"?>
<dgm:layoutDef xmlns:dgm="http://schemas.openxmlformats.org/drawingml/2006/diagram" xmlns:a="http://schemas.openxmlformats.org/drawingml/2006/main" uniqueId="urn:microsoft.com/office/officeart/2005/8/layout/chevron1">
  <dgm:title val=""/>
  <dgm:desc val=""/>
  <dgm:catLst>
    <dgm:cat type="process" pri="9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des" func="maxDepth" op="gte" val="2">
        <dgm:constrLst>
          <dgm:constr type="h" for="ch" forName="composite" refType="h"/>
          <dgm:constr type="w" for="ch" forName="composite" refType="w"/>
          <dgm:constr type="w" for="des" forName="parTx"/>
          <dgm:constr type="h" for="des" forName="parTx" op="equ"/>
          <dgm:constr type="w" for="des" forName="desTx"/>
          <dgm:constr type="h" for="des" forName="desTx" op="equ"/>
          <dgm:constr type="primFontSz" for="des" forName="parTx" val="65"/>
          <dgm:constr type="secFontSz" for="des" forName="desTx" refType="primFontSz" refFor="des" refForName="parTx" op="equ"/>
          <dgm:constr type="h" for="des" forName="parTx" refType="primFontSz" refFor="des" refForName="parTx" fact="1.5"/>
          <dgm:constr type="h" for="des" forName="desTx" refType="primFontSz" refFor="des" refForName="parTx" fact="0.5"/>
          <dgm:constr type="w" for="ch" forName="space" op="equ" val="-6"/>
        </dgm:constrLst>
        <dgm:ruleLst>
          <dgm:rule type="w" for="ch" forName="composite" val="0" fact="NaN" max="NaN"/>
          <dgm:rule type="primFontSz" for="des" forName="parTx" val="5" fact="NaN" max="NaN"/>
        </dgm:ruleLst>
        <dgm:forEach name="Name6" axis="ch" ptType="node"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hoose name="Name7">
              <dgm:if name="Name8" func="var" arg="dir" op="equ" val="norm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if>
              <dgm:else name="Name9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 refType="w" fact="0.2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else>
            </dgm:choose>
            <dgm:ruleLst>
              <dgm:rule type="h" val="INF" fact="NaN" max="NaN"/>
            </dgm:ruleLst>
            <dgm:layoutNode name="parTx">
              <dgm:varLst>
                <dgm:chMax val="0"/>
                <dgm:chPref val="0"/>
                <dgm:bulletEnabled val="1"/>
              </dgm:varLst>
              <dgm:alg type="tx"/>
              <dgm:choose name="Name10">
                <dgm:if name="Name11" func="var" arg="dir" op="equ" val="norm">
                  <dgm:shape xmlns:r="http://schemas.openxmlformats.org/officeDocument/2006/relationships" type="chevron" r:blip="">
                    <dgm:adjLst/>
                  </dgm:shape>
                </dgm:if>
                <dgm:else name="Name12">
                  <dgm:shape xmlns:r="http://schemas.openxmlformats.org/officeDocument/2006/relationships" rot="180" type="chevron" r:blip="">
                    <dgm:adjLst/>
                  </dgm:shape>
                </dgm:else>
              </dgm:choose>
              <dgm:presOf axis="self" ptType="node"/>
              <dgm:choose name="Name13">
                <dgm:if name="Name14" func="var" arg="dir" op="equ" val="norm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315"/>
                    <dgm:constr type="rMarg" refType="primFontSz" fact="0.105"/>
                  </dgm:constrLst>
                </dgm:if>
                <dgm:else name="Name15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105"/>
                    <dgm:constr type="rMarg" refType="primFontSz" fact="0.315"/>
                  </dgm:constrLst>
                </dgm:else>
              </dgm:choose>
              <dgm:ruleLst>
                <dgm:rule type="h" val="INF" fact="NaN" max="NaN"/>
              </dgm:ruleLst>
            </dgm:layoutNode>
            <dgm:layoutNode name="desTx" styleLbl="revTx">
              <dgm:varLst>
                <dgm:bulletEnabled val="1"/>
              </dgm:varLst>
              <dgm:alg type="tx">
                <dgm:param type="stBulletLvl" val="1"/>
              </dgm:alg>
              <dgm:choose name="Name16">
                <dgm:if name="Name17" axis="ch" ptType="node" func="cnt" op="gte" val="1">
                  <dgm:shape xmlns:r="http://schemas.openxmlformats.org/officeDocument/2006/relationships" type="rect" r:blip="">
                    <dgm:adjLst/>
                  </dgm:shape>
                </dgm:if>
                <dgm:else name="Name18">
                  <dgm:shape xmlns:r="http://schemas.openxmlformats.org/officeDocument/2006/relationships" type="rect" r:blip="" hideGeom="1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h"/>
                <dgm:constr type="tMarg"/>
                <dgm:constr type="bMarg"/>
                <dgm:constr type="rMarg"/>
                <dgm:constr type="lMarg"/>
              </dgm:constrLst>
              <dgm:ruleLst>
                <dgm:rule type="h" val="INF" fact="NaN" max="NaN"/>
              </dgm:ruleLst>
            </dgm:layoutNode>
          </dgm:layoutNode>
          <dgm:forEach name="Name19" axis="followSib" ptType="sibTrans" cnt="1">
            <dgm:layoutNode name="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20">
        <dgm:constrLst>
          <dgm:constr type="w" for="ch" forName="parTxOnly" refType="w"/>
          <dgm:constr type="h" for="des" forName="parTxOnly" op="equ"/>
          <dgm:constr type="primFontSz" for="des" forName="parTxOnly" op="equ" val="65"/>
          <dgm:constr type="w" for="ch" forName="parTxOnlySpace" refType="w" refFor="ch" refForName="parTxOnly" fact="-0.1"/>
        </dgm:constrLst>
        <dgm:ruleLst/>
        <dgm:forEach name="Name21" axis="ch" ptType="node">
          <dgm:layoutNode name="parTxOnly">
            <dgm:varLst>
              <dgm:chMax val="0"/>
              <dgm:chPref val="0"/>
              <dgm:bulletEnabled val="1"/>
            </dgm:varLst>
            <dgm:alg type="tx"/>
            <dgm:choose name="Name22">
              <dgm:if name="Name23" func="var" arg="dir" op="equ" val="norm">
                <dgm:shape xmlns:r="http://schemas.openxmlformats.org/officeDocument/2006/relationships" type="chevron" r:blip="">
                  <dgm:adjLst/>
                </dgm:shape>
              </dgm:if>
              <dgm:else name="Name24">
                <dgm:shape xmlns:r="http://schemas.openxmlformats.org/officeDocument/2006/relationships" rot="180" type="chevron" r:blip="">
                  <dgm:adjLst/>
                </dgm:shape>
              </dgm:else>
            </dgm:choose>
            <dgm:presOf axis="self" ptType="node"/>
            <dgm:choose name="Name25">
              <dgm:if name="Name26" func="var" arg="dir" op="equ" val="norm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315"/>
                  <dgm:constr type="rMarg" refType="primFontSz" fact="0.105"/>
                </dgm:constrLst>
              </dgm:if>
              <dgm:else name="Name27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105"/>
                  <dgm:constr type="rMarg" refType="primFontSz" fact="0.315"/>
                </dgm:constrLst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TxOnly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9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0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editar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4E2E3F-62DC-4FCF-BCEF-3998292F86D8}" type="datetimeFigureOut">
              <a:rPr lang="en-US" smtClean="0"/>
              <a:t>7/15/2019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3B5B22-7127-4C11-A691-46C10F8D0953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879013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4E2E3F-62DC-4FCF-BCEF-3998292F86D8}" type="datetimeFigureOut">
              <a:rPr lang="en-US" smtClean="0"/>
              <a:t>7/15/2019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3B5B22-7127-4C11-A691-46C10F8D0953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237615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4E2E3F-62DC-4FCF-BCEF-3998292F86D8}" type="datetimeFigureOut">
              <a:rPr lang="en-US" smtClean="0"/>
              <a:t>7/15/2019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3B5B22-7127-4C11-A691-46C10F8D0953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5161894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4E2E3F-62DC-4FCF-BCEF-3998292F86D8}" type="datetimeFigureOut">
              <a:rPr lang="en-US" smtClean="0"/>
              <a:t>7/15/2019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3B5B22-7127-4C11-A691-46C10F8D0953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4682365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4E2E3F-62DC-4FCF-BCEF-3998292F86D8}" type="datetimeFigureOut">
              <a:rPr lang="en-US" smtClean="0"/>
              <a:t>7/15/2019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3B5B22-7127-4C11-A691-46C10F8D0953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54946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4E2E3F-62DC-4FCF-BCEF-3998292F86D8}" type="datetimeFigureOut">
              <a:rPr lang="en-US" smtClean="0"/>
              <a:t>7/15/2019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3B5B22-7127-4C11-A691-46C10F8D0953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094084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4E2E3F-62DC-4FCF-BCEF-3998292F86D8}" type="datetimeFigureOut">
              <a:rPr lang="en-US" smtClean="0"/>
              <a:t>7/15/2019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3B5B22-7127-4C11-A691-46C10F8D0953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473545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4E2E3F-62DC-4FCF-BCEF-3998292F86D8}" type="datetimeFigureOut">
              <a:rPr lang="en-US" smtClean="0"/>
              <a:t>7/15/2019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3B5B22-7127-4C11-A691-46C10F8D0953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673597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 smtClean="0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4E2E3F-62DC-4FCF-BCEF-3998292F86D8}" type="datetimeFigureOut">
              <a:rPr lang="en-US" smtClean="0"/>
              <a:t>7/15/2019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3B5B22-7127-4C11-A691-46C10F8D0953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399365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ítulo y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4E2E3F-62DC-4FCF-BCEF-3998292F86D8}" type="datetimeFigureOut">
              <a:rPr lang="en-US" smtClean="0"/>
              <a:t>7/15/2019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3B5B22-7127-4C11-A691-46C10F8D0953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010558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 con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4E2E3F-62DC-4FCF-BCEF-3998292F86D8}" type="datetimeFigureOut">
              <a:rPr lang="en-US" smtClean="0"/>
              <a:t>7/15/2019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3B5B22-7127-4C11-A691-46C10F8D0953}" type="slidenum">
              <a:rPr lang="en-US" smtClean="0"/>
              <a:t>‹Nº›</a:t>
            </a:fld>
            <a:endParaRPr lang="en-US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71970470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arjeta de nom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4E2E3F-62DC-4FCF-BCEF-3998292F86D8}" type="datetimeFigureOut">
              <a:rPr lang="en-US" smtClean="0"/>
              <a:t>7/15/2019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3B5B22-7127-4C11-A691-46C10F8D0953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554263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r la tarjeta de nom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4E2E3F-62DC-4FCF-BCEF-3998292F86D8}" type="datetimeFigureOut">
              <a:rPr lang="en-US" smtClean="0"/>
              <a:t>7/15/2019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3B5B22-7127-4C11-A691-46C10F8D0953}" type="slidenum">
              <a:rPr lang="en-US" smtClean="0"/>
              <a:t>‹Nº›</a:t>
            </a:fld>
            <a:endParaRPr lang="en-US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6116801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Verdadero o fals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4E2E3F-62DC-4FCF-BCEF-3998292F86D8}" type="datetimeFigureOut">
              <a:rPr lang="en-US" smtClean="0"/>
              <a:t>7/15/2019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3B5B22-7127-4C11-A691-46C10F8D0953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615773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4E2E3F-62DC-4FCF-BCEF-3998292F86D8}" type="datetimeFigureOut">
              <a:rPr lang="en-US" smtClean="0"/>
              <a:t>7/15/2019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3B5B22-7127-4C11-A691-46C10F8D0953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782026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4E2E3F-62DC-4FCF-BCEF-3998292F86D8}" type="datetimeFigureOut">
              <a:rPr lang="en-US" smtClean="0"/>
              <a:t>7/15/2019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3B5B22-7127-4C11-A691-46C10F8D0953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563226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A4E2E3F-62DC-4FCF-BCEF-3998292F86D8}" type="datetimeFigureOut">
              <a:rPr lang="en-US" smtClean="0"/>
              <a:t>7/15/2019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D53B5B22-7127-4C11-A691-46C10F8D0953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41967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3" r:id="rId1"/>
    <p:sldLayoutId id="2147483714" r:id="rId2"/>
    <p:sldLayoutId id="2147483715" r:id="rId3"/>
    <p:sldLayoutId id="2147483716" r:id="rId4"/>
    <p:sldLayoutId id="2147483717" r:id="rId5"/>
    <p:sldLayoutId id="2147483718" r:id="rId6"/>
    <p:sldLayoutId id="2147483719" r:id="rId7"/>
    <p:sldLayoutId id="2147483720" r:id="rId8"/>
    <p:sldLayoutId id="2147483721" r:id="rId9"/>
    <p:sldLayoutId id="2147483722" r:id="rId10"/>
    <p:sldLayoutId id="2147483723" r:id="rId11"/>
    <p:sldLayoutId id="2147483724" r:id="rId12"/>
    <p:sldLayoutId id="2147483725" r:id="rId13"/>
    <p:sldLayoutId id="2147483726" r:id="rId14"/>
    <p:sldLayoutId id="2147483727" r:id="rId15"/>
    <p:sldLayoutId id="2147483728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6.xml"/><Relationship Id="rId2" Type="http://schemas.openxmlformats.org/officeDocument/2006/relationships/diagramData" Target="../diagrams/data6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6.xml"/><Relationship Id="rId5" Type="http://schemas.openxmlformats.org/officeDocument/2006/relationships/diagramColors" Target="../diagrams/colors6.xml"/><Relationship Id="rId4" Type="http://schemas.openxmlformats.org/officeDocument/2006/relationships/diagramQuickStyle" Target="../diagrams/quickStyle6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7.xml"/><Relationship Id="rId2" Type="http://schemas.openxmlformats.org/officeDocument/2006/relationships/diagramData" Target="../diagrams/data7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7.xml"/><Relationship Id="rId5" Type="http://schemas.openxmlformats.org/officeDocument/2006/relationships/diagramColors" Target="../diagrams/colors7.xml"/><Relationship Id="rId4" Type="http://schemas.openxmlformats.org/officeDocument/2006/relationships/diagramQuickStyle" Target="../diagrams/quickStyle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8.xml"/><Relationship Id="rId2" Type="http://schemas.openxmlformats.org/officeDocument/2006/relationships/diagramData" Target="../diagrams/data8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8.xml"/><Relationship Id="rId5" Type="http://schemas.openxmlformats.org/officeDocument/2006/relationships/diagramColors" Target="../diagrams/colors8.xml"/><Relationship Id="rId4" Type="http://schemas.openxmlformats.org/officeDocument/2006/relationships/diagramQuickStyle" Target="../diagrams/quickStyle8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9.xml"/><Relationship Id="rId2" Type="http://schemas.openxmlformats.org/officeDocument/2006/relationships/diagramData" Target="../diagrams/data9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9.xml"/><Relationship Id="rId5" Type="http://schemas.openxmlformats.org/officeDocument/2006/relationships/diagramColors" Target="../diagrams/colors9.xml"/><Relationship Id="rId4" Type="http://schemas.openxmlformats.org/officeDocument/2006/relationships/diagramQuickStyle" Target="../diagrams/quickStyle9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0.xml"/><Relationship Id="rId2" Type="http://schemas.openxmlformats.org/officeDocument/2006/relationships/diagramData" Target="../diagrams/data10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10.xml"/><Relationship Id="rId5" Type="http://schemas.openxmlformats.org/officeDocument/2006/relationships/diagramColors" Target="../diagrams/colors10.xml"/><Relationship Id="rId4" Type="http://schemas.openxmlformats.org/officeDocument/2006/relationships/diagramQuickStyle" Target="../diagrams/quickStyle10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1.xml"/><Relationship Id="rId2" Type="http://schemas.openxmlformats.org/officeDocument/2006/relationships/diagramData" Target="../diagrams/data11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11.xml"/><Relationship Id="rId5" Type="http://schemas.openxmlformats.org/officeDocument/2006/relationships/diagramColors" Target="../diagrams/colors11.xml"/><Relationship Id="rId4" Type="http://schemas.openxmlformats.org/officeDocument/2006/relationships/diagramQuickStyle" Target="../diagrams/quickStyle1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2.xml"/><Relationship Id="rId7" Type="http://schemas.openxmlformats.org/officeDocument/2006/relationships/image" Target="../media/image5.jpeg"/><Relationship Id="rId2" Type="http://schemas.openxmlformats.org/officeDocument/2006/relationships/diagramData" Target="../diagrams/data12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12.xml"/><Relationship Id="rId5" Type="http://schemas.openxmlformats.org/officeDocument/2006/relationships/diagramColors" Target="../diagrams/colors12.xml"/><Relationship Id="rId4" Type="http://schemas.openxmlformats.org/officeDocument/2006/relationships/diagramQuickStyle" Target="../diagrams/quickStyle1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3.xml"/><Relationship Id="rId2" Type="http://schemas.openxmlformats.org/officeDocument/2006/relationships/diagramData" Target="../diagrams/data1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3.xml"/><Relationship Id="rId5" Type="http://schemas.openxmlformats.org/officeDocument/2006/relationships/diagramColors" Target="../diagrams/colors13.xml"/><Relationship Id="rId4" Type="http://schemas.openxmlformats.org/officeDocument/2006/relationships/diagramQuickStyle" Target="../diagrams/quickStyle13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07067" y="1219200"/>
            <a:ext cx="7766936" cy="2831636"/>
          </a:xfrm>
        </p:spPr>
        <p:txBody>
          <a:bodyPr/>
          <a:lstStyle/>
          <a:p>
            <a:r>
              <a:rPr lang="es-EC" sz="3600" dirty="0" smtClean="0"/>
              <a:t>Capítulo 19</a:t>
            </a:r>
            <a:br>
              <a:rPr lang="es-EC" sz="3600" dirty="0" smtClean="0"/>
            </a:br>
            <a:r>
              <a:rPr lang="es-MX" sz="3600" dirty="0"/>
              <a:t>Las ingenierías del </a:t>
            </a:r>
            <a:r>
              <a:rPr lang="es-MX" sz="3600" dirty="0" err="1"/>
              <a:t>conseso</a:t>
            </a:r>
            <a:r>
              <a:rPr lang="es-MX" sz="3600" dirty="0"/>
              <a:t> </a:t>
            </a:r>
            <a:br>
              <a:rPr lang="es-MX" sz="3600" dirty="0"/>
            </a:br>
            <a:r>
              <a:rPr lang="es-MX" sz="3600" dirty="0"/>
              <a:t>La </a:t>
            </a:r>
            <a:r>
              <a:rPr lang="es-MX" sz="3600" dirty="0" err="1"/>
              <a:t>Semio</a:t>
            </a:r>
            <a:r>
              <a:rPr lang="es-MX" sz="3600" dirty="0"/>
              <a:t>/</a:t>
            </a:r>
            <a:r>
              <a:rPr lang="es-MX" sz="3600" dirty="0" err="1"/>
              <a:t>Strateg</a:t>
            </a:r>
            <a:r>
              <a:rPr lang="es-MX" sz="3600" dirty="0"/>
              <a:t>/</a:t>
            </a:r>
            <a:r>
              <a:rPr lang="es-MX" sz="3600" dirty="0" err="1"/>
              <a:t>Sfera</a:t>
            </a:r>
            <a:r>
              <a:rPr lang="es-MX" dirty="0"/>
              <a:t/>
            </a:r>
            <a:br>
              <a:rPr lang="es-MX" dirty="0"/>
            </a:br>
            <a:endParaRPr lang="en-US" dirty="0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s-EC" dirty="0" smtClean="0"/>
              <a:t> María José Cedeño</a:t>
            </a:r>
          </a:p>
          <a:p>
            <a:r>
              <a:rPr lang="en-US" dirty="0" err="1" smtClean="0"/>
              <a:t>Pensamiento</a:t>
            </a:r>
            <a:r>
              <a:rPr lang="en-US" dirty="0" smtClean="0"/>
              <a:t> </a:t>
            </a:r>
            <a:r>
              <a:rPr lang="en-US" dirty="0" err="1" smtClean="0"/>
              <a:t>Estratégico</a:t>
            </a:r>
            <a:r>
              <a:rPr lang="en-US" dirty="0" smtClean="0"/>
              <a:t> </a:t>
            </a:r>
            <a:r>
              <a:rPr lang="en-US" dirty="0" err="1" smtClean="0"/>
              <a:t>complejo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996442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ángulo redondeado 2"/>
          <p:cNvSpPr/>
          <p:nvPr/>
        </p:nvSpPr>
        <p:spPr>
          <a:xfrm>
            <a:off x="2778034" y="304801"/>
            <a:ext cx="5103223" cy="687976"/>
          </a:xfrm>
          <a:prstGeom prst="round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EC" dirty="0" smtClean="0"/>
              <a:t>Los grandes retos del momento y </a:t>
            </a:r>
          </a:p>
          <a:p>
            <a:pPr algn="ctr"/>
            <a:r>
              <a:rPr lang="es-EC" dirty="0" smtClean="0"/>
              <a:t>sus respuestas estratégicas</a:t>
            </a:r>
            <a:endParaRPr lang="en-US" dirty="0"/>
          </a:p>
        </p:txBody>
      </p:sp>
      <p:sp>
        <p:nvSpPr>
          <p:cNvPr id="10" name="Rectángulo 9"/>
          <p:cNvSpPr/>
          <p:nvPr/>
        </p:nvSpPr>
        <p:spPr>
          <a:xfrm>
            <a:off x="267790" y="2072636"/>
            <a:ext cx="3058884" cy="984069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s-EC" sz="1400" dirty="0" smtClean="0"/>
              <a:t>El mundo se está enfrentando a serios problemas sociales que necesitan de las capacidades humanas para resolverlos.</a:t>
            </a:r>
          </a:p>
        </p:txBody>
      </p:sp>
      <p:sp>
        <p:nvSpPr>
          <p:cNvPr id="11" name="Rectángulo 10"/>
          <p:cNvSpPr/>
          <p:nvPr/>
        </p:nvSpPr>
        <p:spPr>
          <a:xfrm>
            <a:off x="7321732" y="2072635"/>
            <a:ext cx="2614748" cy="984069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s-EC" sz="1400" dirty="0"/>
              <a:t>C</a:t>
            </a:r>
            <a:r>
              <a:rPr lang="es-EC" sz="1400" dirty="0" smtClean="0"/>
              <a:t>uestiones problemáticas que deben ser analizadas.</a:t>
            </a:r>
            <a:endParaRPr lang="es-EC" sz="1400" dirty="0"/>
          </a:p>
        </p:txBody>
      </p:sp>
      <p:cxnSp>
        <p:nvCxnSpPr>
          <p:cNvPr id="13" name="Conector angular 12"/>
          <p:cNvCxnSpPr>
            <a:stCxn id="3" idx="2"/>
            <a:endCxn id="10" idx="0"/>
          </p:cNvCxnSpPr>
          <p:nvPr/>
        </p:nvCxnSpPr>
        <p:spPr>
          <a:xfrm rot="5400000">
            <a:off x="3023510" y="-233501"/>
            <a:ext cx="1079859" cy="3532414"/>
          </a:xfrm>
          <a:prstGeom prst="bentConnector3">
            <a:avLst/>
          </a:prstGeom>
          <a:ln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15" name="Conector angular 14"/>
          <p:cNvCxnSpPr>
            <a:stCxn id="3" idx="2"/>
            <a:endCxn id="11" idx="0"/>
          </p:cNvCxnSpPr>
          <p:nvPr/>
        </p:nvCxnSpPr>
        <p:spPr>
          <a:xfrm rot="16200000" flipH="1">
            <a:off x="6439447" y="-117024"/>
            <a:ext cx="1079858" cy="3299460"/>
          </a:xfrm>
          <a:prstGeom prst="bentConnector3">
            <a:avLst/>
          </a:prstGeom>
          <a:ln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22" name="Rectángulo 21"/>
          <p:cNvSpPr/>
          <p:nvPr/>
        </p:nvSpPr>
        <p:spPr>
          <a:xfrm>
            <a:off x="3661953" y="2078988"/>
            <a:ext cx="3335383" cy="984069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s-MX" sz="1200" dirty="0" smtClean="0"/>
              <a:t>Maneras distintas </a:t>
            </a:r>
            <a:r>
              <a:rPr lang="es-MX" sz="1200" dirty="0"/>
              <a:t>de pensar los problemas/ oportunidades, </a:t>
            </a:r>
            <a:r>
              <a:rPr lang="es-MX" sz="1200" dirty="0" smtClean="0"/>
              <a:t>implementando juegos de estrategias </a:t>
            </a:r>
            <a:r>
              <a:rPr lang="es-MX" sz="1200" dirty="0"/>
              <a:t>de comunicación, </a:t>
            </a:r>
            <a:r>
              <a:rPr lang="es-MX" sz="1200" dirty="0" smtClean="0"/>
              <a:t>tender </a:t>
            </a:r>
            <a:r>
              <a:rPr lang="es-MX" sz="1200" dirty="0"/>
              <a:t>puentes entre las distintas partes de los conflictos/ oportunidades.</a:t>
            </a:r>
            <a:endParaRPr lang="es-EC" sz="1050" dirty="0"/>
          </a:p>
        </p:txBody>
      </p:sp>
      <p:cxnSp>
        <p:nvCxnSpPr>
          <p:cNvPr id="34" name="Conector recto de flecha 33"/>
          <p:cNvCxnSpPr>
            <a:stCxn id="3" idx="2"/>
            <a:endCxn id="22" idx="0"/>
          </p:cNvCxnSpPr>
          <p:nvPr/>
        </p:nvCxnSpPr>
        <p:spPr>
          <a:xfrm flipH="1">
            <a:off x="5329645" y="992777"/>
            <a:ext cx="1" cy="108621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pic>
        <p:nvPicPr>
          <p:cNvPr id="38" name="Imagen 3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61953" y="3274424"/>
            <a:ext cx="3501065" cy="345730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6521134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Resultado de imagen para Encyclopedia of World Problems and Human Potential">
            <a:extLst>
              <a:ext uri="{FF2B5EF4-FFF2-40B4-BE49-F238E27FC236}">
                <a16:creationId xmlns:a16="http://schemas.microsoft.com/office/drawing/2014/main" id="{F1788A74-EE6C-4458-8299-D3FC36125B4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8819" y="1237746"/>
            <a:ext cx="2732123" cy="39090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5" name="Diagrama 4"/>
          <p:cNvGraphicFramePr/>
          <p:nvPr>
            <p:extLst>
              <p:ext uri="{D42A27DB-BD31-4B8C-83A1-F6EECF244321}">
                <p14:modId xmlns:p14="http://schemas.microsoft.com/office/powerpoint/2010/main" val="4144197300"/>
              </p:ext>
            </p:extLst>
          </p:nvPr>
        </p:nvGraphicFramePr>
        <p:xfrm>
          <a:off x="3094446" y="587423"/>
          <a:ext cx="8128000" cy="54186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167224480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/>
          <p:cNvSpPr/>
          <p:nvPr/>
        </p:nvSpPr>
        <p:spPr>
          <a:xfrm>
            <a:off x="1166948" y="4573064"/>
            <a:ext cx="8482149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s-EC" dirty="0"/>
              <a:t>L</a:t>
            </a:r>
            <a:r>
              <a:rPr lang="es-EC" dirty="0" smtClean="0"/>
              <a:t>a </a:t>
            </a:r>
            <a:r>
              <a:rPr lang="es-EC" i="1" dirty="0" smtClean="0"/>
              <a:t>International </a:t>
            </a:r>
            <a:r>
              <a:rPr lang="es-EC" i="1" dirty="0" err="1" smtClean="0"/>
              <a:t>Organization</a:t>
            </a:r>
            <a:r>
              <a:rPr lang="es-EC" i="1" dirty="0" smtClean="0"/>
              <a:t> </a:t>
            </a:r>
            <a:r>
              <a:rPr lang="es-EC" i="1" dirty="0" err="1" smtClean="0"/>
              <a:t>Solution</a:t>
            </a:r>
            <a:r>
              <a:rPr lang="es-EC" i="1" dirty="0" smtClean="0"/>
              <a:t> </a:t>
            </a:r>
            <a:r>
              <a:rPr lang="es-EC" i="1" dirty="0" err="1" smtClean="0"/>
              <a:t>Strategies</a:t>
            </a:r>
            <a:r>
              <a:rPr lang="es-EC" i="1" dirty="0" smtClean="0"/>
              <a:t> </a:t>
            </a:r>
            <a:r>
              <a:rPr lang="es-EC" dirty="0" smtClean="0"/>
              <a:t>de 1995 nos indica que las 20.000 organizaciones inventariadas desarrollaron un promedio de 52 mil programas estratégicos en respuesta a los problemas mundiales. Luego de una depuración la cifra quedo en 29.542 estrategias completamente distintas, y de las cuales estrategias básicas un total de 158. </a:t>
            </a:r>
            <a:endParaRPr lang="es-EC" dirty="0"/>
          </a:p>
        </p:txBody>
      </p:sp>
      <p:pic>
        <p:nvPicPr>
          <p:cNvPr id="4" name="Picture 2" descr="Resultado de imagen para International Organization Solution Strategies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28512" y="766037"/>
            <a:ext cx="5643510" cy="360000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7264183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/>
          <p:cNvSpPr/>
          <p:nvPr/>
        </p:nvSpPr>
        <p:spPr>
          <a:xfrm>
            <a:off x="5103221" y="684745"/>
            <a:ext cx="4415247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algn="just">
              <a:buFont typeface="Wingdings" panose="05000000000000000000" pitchFamily="2" charset="2"/>
              <a:buChar char="v"/>
            </a:pPr>
            <a:r>
              <a:rPr lang="es-EC" dirty="0" smtClean="0"/>
              <a:t>Todas las organizaciones reconocen la necesidad de generar una necesidad en conjunto que les permita formular acciones coordinadas para la solución de los problemas</a:t>
            </a:r>
          </a:p>
          <a:p>
            <a:pPr algn="just"/>
            <a:endParaRPr lang="es-EC" dirty="0" smtClean="0"/>
          </a:p>
          <a:p>
            <a:pPr marL="285750" indent="-285750" algn="just">
              <a:buFont typeface="Wingdings" panose="05000000000000000000" pitchFamily="2" charset="2"/>
              <a:buChar char="v"/>
            </a:pPr>
            <a:r>
              <a:rPr lang="es-EC" dirty="0" smtClean="0"/>
              <a:t>La presencia de la comunicación para la solución de los problemas no implica que esté en las estrategias descritas.</a:t>
            </a:r>
          </a:p>
          <a:p>
            <a:pPr marL="285750" indent="-285750" algn="just">
              <a:buFont typeface="Wingdings" panose="05000000000000000000" pitchFamily="2" charset="2"/>
              <a:buChar char="v"/>
            </a:pPr>
            <a:endParaRPr lang="es-EC" dirty="0"/>
          </a:p>
          <a:p>
            <a:pPr marL="285750" indent="-285750" algn="just">
              <a:buFont typeface="Wingdings" panose="05000000000000000000" pitchFamily="2" charset="2"/>
              <a:buChar char="v"/>
            </a:pPr>
            <a:r>
              <a:rPr lang="es-EC" dirty="0" smtClean="0"/>
              <a:t>El componente comunicativo varía de acuerdo con el tipo de problema a tratar y el tipo de programa que se elige para resolverlo. </a:t>
            </a:r>
          </a:p>
          <a:p>
            <a:pPr marL="285750" indent="-285750">
              <a:buFont typeface="Wingdings" panose="05000000000000000000" pitchFamily="2" charset="2"/>
              <a:buChar char="v"/>
            </a:pPr>
            <a:endParaRPr lang="es-EC" dirty="0"/>
          </a:p>
        </p:txBody>
      </p:sp>
      <p:pic>
        <p:nvPicPr>
          <p:cNvPr id="2050" name="Picture 2" descr="Resultado de imagen para Organization Solution Strategie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8687" y="1259341"/>
            <a:ext cx="4774535" cy="360000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9903254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Diagrama 2"/>
          <p:cNvGraphicFramePr/>
          <p:nvPr>
            <p:extLst>
              <p:ext uri="{D42A27DB-BD31-4B8C-83A1-F6EECF244321}">
                <p14:modId xmlns:p14="http://schemas.microsoft.com/office/powerpoint/2010/main" val="3158069096"/>
              </p:ext>
            </p:extLst>
          </p:nvPr>
        </p:nvGraphicFramePr>
        <p:xfrm>
          <a:off x="653143" y="230778"/>
          <a:ext cx="9614263" cy="662722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89188823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Diagrama 1"/>
          <p:cNvGraphicFramePr/>
          <p:nvPr>
            <p:extLst>
              <p:ext uri="{D42A27DB-BD31-4B8C-83A1-F6EECF244321}">
                <p14:modId xmlns:p14="http://schemas.microsoft.com/office/powerpoint/2010/main" val="2502441504"/>
              </p:ext>
            </p:extLst>
          </p:nvPr>
        </p:nvGraphicFramePr>
        <p:xfrm>
          <a:off x="0" y="209006"/>
          <a:ext cx="10319657" cy="656190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28623403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/>
          <p:cNvSpPr/>
          <p:nvPr/>
        </p:nvSpPr>
        <p:spPr>
          <a:xfrm>
            <a:off x="2534193" y="2740075"/>
            <a:ext cx="7454537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C" sz="3600" b="1" dirty="0"/>
              <a:t>Conflictos normativos en las modernas sociedades pluralistas. </a:t>
            </a:r>
            <a:endParaRPr lang="en-US" sz="3600" dirty="0"/>
          </a:p>
          <a:p>
            <a:r>
              <a:rPr lang="es-EC" sz="3600" b="1" dirty="0"/>
              <a:t>Respuestas estratégicas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282292842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Diagrama 2"/>
          <p:cNvGraphicFramePr/>
          <p:nvPr>
            <p:extLst>
              <p:ext uri="{D42A27DB-BD31-4B8C-83A1-F6EECF244321}">
                <p14:modId xmlns:p14="http://schemas.microsoft.com/office/powerpoint/2010/main" val="1142499745"/>
              </p:ext>
            </p:extLst>
          </p:nvPr>
        </p:nvGraphicFramePr>
        <p:xfrm>
          <a:off x="394787" y="649997"/>
          <a:ext cx="9341395" cy="54186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03384967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Diagrama 2"/>
          <p:cNvGraphicFramePr/>
          <p:nvPr>
            <p:extLst>
              <p:ext uri="{D42A27DB-BD31-4B8C-83A1-F6EECF244321}">
                <p14:modId xmlns:p14="http://schemas.microsoft.com/office/powerpoint/2010/main" val="2589348621"/>
              </p:ext>
            </p:extLst>
          </p:nvPr>
        </p:nvGraphicFramePr>
        <p:xfrm>
          <a:off x="394787" y="649997"/>
          <a:ext cx="9341395" cy="54186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16151293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Diagrama 2"/>
          <p:cNvGraphicFramePr/>
          <p:nvPr>
            <p:extLst>
              <p:ext uri="{D42A27DB-BD31-4B8C-83A1-F6EECF244321}">
                <p14:modId xmlns:p14="http://schemas.microsoft.com/office/powerpoint/2010/main" val="3763492557"/>
              </p:ext>
            </p:extLst>
          </p:nvPr>
        </p:nvGraphicFramePr>
        <p:xfrm>
          <a:off x="394787" y="1271451"/>
          <a:ext cx="9341395" cy="493655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38355858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Diagrama 2"/>
          <p:cNvGraphicFramePr/>
          <p:nvPr>
            <p:extLst>
              <p:ext uri="{D42A27DB-BD31-4B8C-83A1-F6EECF244321}">
                <p14:modId xmlns:p14="http://schemas.microsoft.com/office/powerpoint/2010/main" val="2171963806"/>
              </p:ext>
            </p:extLst>
          </p:nvPr>
        </p:nvGraphicFramePr>
        <p:xfrm>
          <a:off x="394787" y="649997"/>
          <a:ext cx="9341395" cy="54186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6637577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Diagrama 2"/>
          <p:cNvGraphicFramePr/>
          <p:nvPr>
            <p:extLst>
              <p:ext uri="{D42A27DB-BD31-4B8C-83A1-F6EECF244321}">
                <p14:modId xmlns:p14="http://schemas.microsoft.com/office/powerpoint/2010/main" val="232452907"/>
              </p:ext>
            </p:extLst>
          </p:nvPr>
        </p:nvGraphicFramePr>
        <p:xfrm>
          <a:off x="290286" y="589038"/>
          <a:ext cx="9062720" cy="54186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8602668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Diagrama 3"/>
          <p:cNvGraphicFramePr/>
          <p:nvPr>
            <p:extLst>
              <p:ext uri="{D42A27DB-BD31-4B8C-83A1-F6EECF244321}">
                <p14:modId xmlns:p14="http://schemas.microsoft.com/office/powerpoint/2010/main" val="940262902"/>
              </p:ext>
            </p:extLst>
          </p:nvPr>
        </p:nvGraphicFramePr>
        <p:xfrm>
          <a:off x="865052" y="815460"/>
          <a:ext cx="8128000" cy="54186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7474285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/>
          <p:cNvSpPr/>
          <p:nvPr/>
        </p:nvSpPr>
        <p:spPr>
          <a:xfrm>
            <a:off x="1889760" y="2383861"/>
            <a:ext cx="7820297" cy="20621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C" sz="3200" dirty="0"/>
              <a:t>Conflictos de mercado. </a:t>
            </a:r>
            <a:endParaRPr lang="es-EC" sz="3200" dirty="0" smtClean="0"/>
          </a:p>
          <a:p>
            <a:r>
              <a:rPr lang="es-EC" sz="3200" dirty="0" smtClean="0"/>
              <a:t>Hacia </a:t>
            </a:r>
            <a:r>
              <a:rPr lang="es-EC" sz="3200" dirty="0"/>
              <a:t>un nuevo enfoque de la competitividad. Estrategias cooperativas y alianzas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2852418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Diagrama 1"/>
          <p:cNvGraphicFramePr/>
          <p:nvPr>
            <p:extLst>
              <p:ext uri="{D42A27DB-BD31-4B8C-83A1-F6EECF244321}">
                <p14:modId xmlns:p14="http://schemas.microsoft.com/office/powerpoint/2010/main" val="2427172439"/>
              </p:ext>
            </p:extLst>
          </p:nvPr>
        </p:nvGraphicFramePr>
        <p:xfrm>
          <a:off x="1326606" y="972216"/>
          <a:ext cx="8128000" cy="54186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166552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Diagrama 1"/>
          <p:cNvGraphicFramePr/>
          <p:nvPr>
            <p:extLst>
              <p:ext uri="{D42A27DB-BD31-4B8C-83A1-F6EECF244321}">
                <p14:modId xmlns:p14="http://schemas.microsoft.com/office/powerpoint/2010/main" val="460015098"/>
              </p:ext>
            </p:extLst>
          </p:nvPr>
        </p:nvGraphicFramePr>
        <p:xfrm>
          <a:off x="1256938" y="859004"/>
          <a:ext cx="8128000" cy="54186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5890883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Diagrama 3"/>
          <p:cNvGraphicFramePr/>
          <p:nvPr>
            <p:extLst>
              <p:ext uri="{D42A27DB-BD31-4B8C-83A1-F6EECF244321}">
                <p14:modId xmlns:p14="http://schemas.microsoft.com/office/powerpoint/2010/main" val="2837834392"/>
              </p:ext>
            </p:extLst>
          </p:nvPr>
        </p:nvGraphicFramePr>
        <p:xfrm>
          <a:off x="3251200" y="615164"/>
          <a:ext cx="8128000" cy="54186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5" name="Picture 2" descr="Resultado de imagen para alianzas estrategicas">
            <a:extLst>
              <a:ext uri="{FF2B5EF4-FFF2-40B4-BE49-F238E27FC236}">
                <a16:creationId xmlns:a16="http://schemas.microsoft.com/office/drawing/2014/main" id="{6EF84136-4622-4792-B9C4-C131DB77B4B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499" r="9969" b="-1"/>
          <a:stretch/>
        </p:blipFill>
        <p:spPr bwMode="auto">
          <a:xfrm>
            <a:off x="572588" y="1619034"/>
            <a:ext cx="4521200" cy="34109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326385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/>
          <p:cNvSpPr/>
          <p:nvPr/>
        </p:nvSpPr>
        <p:spPr>
          <a:xfrm>
            <a:off x="915523" y="701431"/>
            <a:ext cx="656514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C" sz="4000" dirty="0" smtClean="0"/>
              <a:t>LA SEMIO/STRATEG/SFERA</a:t>
            </a:r>
            <a:endParaRPr lang="en-US" sz="4000" dirty="0"/>
          </a:p>
        </p:txBody>
      </p:sp>
      <p:sp>
        <p:nvSpPr>
          <p:cNvPr id="3" name="Rectángulo 2"/>
          <p:cNvSpPr/>
          <p:nvPr/>
        </p:nvSpPr>
        <p:spPr>
          <a:xfrm>
            <a:off x="592183" y="2136339"/>
            <a:ext cx="8551817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algn="just">
              <a:buFont typeface="Wingdings" panose="05000000000000000000" pitchFamily="2" charset="2"/>
              <a:buChar char="v"/>
            </a:pPr>
            <a:r>
              <a:rPr lang="es-EC" dirty="0" smtClean="0"/>
              <a:t>El mundo simbólico que nos rodea no es neutral, sino intencional.</a:t>
            </a:r>
          </a:p>
          <a:p>
            <a:pPr marL="285750" indent="-285750" algn="just">
              <a:buFont typeface="Wingdings" panose="05000000000000000000" pitchFamily="2" charset="2"/>
              <a:buChar char="v"/>
            </a:pPr>
            <a:r>
              <a:rPr lang="es-EC" dirty="0" smtClean="0"/>
              <a:t>El término de </a:t>
            </a:r>
            <a:r>
              <a:rPr lang="es-EC" i="1" dirty="0" smtClean="0"/>
              <a:t>“esfera semiótica” </a:t>
            </a:r>
            <a:r>
              <a:rPr lang="es-EC" dirty="0" smtClean="0"/>
              <a:t>de </a:t>
            </a:r>
            <a:r>
              <a:rPr lang="es-EC" dirty="0" err="1" smtClean="0"/>
              <a:t>Lotman</a:t>
            </a:r>
            <a:r>
              <a:rPr lang="es-EC" dirty="0" smtClean="0"/>
              <a:t> se convierte en la ahora denominada </a:t>
            </a:r>
            <a:r>
              <a:rPr lang="es-EC" i="1" dirty="0" err="1" smtClean="0"/>
              <a:t>semio</a:t>
            </a:r>
            <a:r>
              <a:rPr lang="es-EC" i="1" dirty="0" smtClean="0"/>
              <a:t>/</a:t>
            </a:r>
            <a:r>
              <a:rPr lang="es-EC" i="1" dirty="0" err="1" smtClean="0"/>
              <a:t>strateg</a:t>
            </a:r>
            <a:r>
              <a:rPr lang="es-EC" i="1" dirty="0" smtClean="0"/>
              <a:t>/</a:t>
            </a:r>
            <a:r>
              <a:rPr lang="es-EC" i="1" dirty="0" err="1" smtClean="0"/>
              <a:t>sfera</a:t>
            </a:r>
            <a:r>
              <a:rPr lang="es-EC" i="1" dirty="0" smtClean="0"/>
              <a:t>. </a:t>
            </a:r>
          </a:p>
          <a:p>
            <a:pPr marL="285750" indent="-285750" algn="just">
              <a:buFont typeface="Wingdings" panose="05000000000000000000" pitchFamily="2" charset="2"/>
              <a:buChar char="v"/>
            </a:pPr>
            <a:r>
              <a:rPr lang="es-EC" dirty="0" smtClean="0"/>
              <a:t>El panorama descrito previo a la creación de este término se remonta a las ideas de la existencia de una Administración Pública que lidera el cambio mediante las teorías de la </a:t>
            </a:r>
            <a:r>
              <a:rPr lang="es-EC" i="1" dirty="0" smtClean="0"/>
              <a:t>ingeniería del consenso</a:t>
            </a:r>
            <a:r>
              <a:rPr lang="es-EC" dirty="0" smtClean="0"/>
              <a:t>. </a:t>
            </a:r>
          </a:p>
          <a:p>
            <a:r>
              <a:rPr lang="es-EC" dirty="0" smtClean="0"/>
              <a:t> </a:t>
            </a:r>
            <a:endParaRPr lang="es-EC" dirty="0"/>
          </a:p>
        </p:txBody>
      </p:sp>
    </p:spTree>
    <p:extLst>
      <p:ext uri="{BB962C8B-B14F-4D97-AF65-F5344CB8AC3E}">
        <p14:creationId xmlns:p14="http://schemas.microsoft.com/office/powerpoint/2010/main" val="25387034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/>
          <p:cNvSpPr/>
          <p:nvPr/>
        </p:nvSpPr>
        <p:spPr>
          <a:xfrm>
            <a:off x="5059679" y="1352567"/>
            <a:ext cx="4249783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algn="just">
              <a:buFont typeface="Wingdings" panose="05000000000000000000" pitchFamily="2" charset="2"/>
              <a:buChar char="v"/>
            </a:pPr>
            <a:r>
              <a:rPr lang="es-EC" dirty="0" smtClean="0"/>
              <a:t>La actividad principal de las empresas de comunicación está orientada a establecer relaciones con los distintos públicos a través de los medios de comunicación, la gestión de la imagen corporativa, la comunicación interna, las relaciones públicas institucionales y los eventos. </a:t>
            </a:r>
          </a:p>
          <a:p>
            <a:pPr marL="285750" indent="-285750" algn="just">
              <a:buFont typeface="Wingdings" panose="05000000000000000000" pitchFamily="2" charset="2"/>
              <a:buChar char="v"/>
            </a:pPr>
            <a:r>
              <a:rPr lang="es-EC" dirty="0" smtClean="0"/>
              <a:t>Una gran parte de la población se ha acostumbrado a vivir con las estrategias de marketing, y el mensaje que estas transmiten buscan el consenso de la gente</a:t>
            </a:r>
            <a:endParaRPr lang="es-EC" dirty="0"/>
          </a:p>
        </p:txBody>
      </p:sp>
      <p:pic>
        <p:nvPicPr>
          <p:cNvPr id="3" name="Picture 2" descr="Resultado de imagen para estrategias de comunicacion">
            <a:extLst>
              <a:ext uri="{FF2B5EF4-FFF2-40B4-BE49-F238E27FC236}">
                <a16:creationId xmlns:a16="http://schemas.microsoft.com/office/drawing/2014/main" id="{DFEC3353-FD43-4E43-90DD-0DFAD2583AE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8479" y="1850263"/>
            <a:ext cx="4521200" cy="23962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548668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07067" y="1219200"/>
            <a:ext cx="7766936" cy="4572000"/>
          </a:xfrm>
        </p:spPr>
        <p:txBody>
          <a:bodyPr/>
          <a:lstStyle/>
          <a:p>
            <a:r>
              <a:rPr lang="es-EC" sz="3600" dirty="0" smtClean="0"/>
              <a:t>Capítulo 20</a:t>
            </a:r>
            <a:br>
              <a:rPr lang="es-EC" sz="3600" dirty="0" smtClean="0"/>
            </a:br>
            <a:r>
              <a:rPr lang="es-ES_tradnl" sz="3600" dirty="0">
                <a:latin typeface="Calibri" panose="020F0502020204030204" pitchFamily="34" charset="0"/>
                <a:cs typeface="Times New Roman" panose="02020603050405020304" pitchFamily="18" charset="0"/>
              </a:rPr>
              <a:t>H</a:t>
            </a:r>
            <a:r>
              <a:rPr lang="es-ES_tradnl" sz="3600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acia </a:t>
            </a:r>
            <a:r>
              <a:rPr lang="es-ES_tradnl" sz="36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una teoría estratégica para la acción cotidiana</a:t>
            </a:r>
            <a:r>
              <a:rPr lang="en-US" sz="36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/>
            </a:r>
            <a:br>
              <a:rPr lang="en-US" sz="36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es-MX" dirty="0"/>
              <a:t/>
            </a:r>
            <a:br>
              <a:rPr lang="es-MX" dirty="0"/>
            </a:b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444184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C" dirty="0" smtClean="0"/>
              <a:t>Hora de </a:t>
            </a:r>
            <a:r>
              <a:rPr lang="es-EC" dirty="0" err="1" smtClean="0"/>
              <a:t>racapitular</a:t>
            </a:r>
            <a:r>
              <a:rPr lang="es-EC" dirty="0" smtClean="0"/>
              <a:t> </a:t>
            </a:r>
            <a:endParaRPr lang="en-US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EC" dirty="0" smtClean="0"/>
              <a:t>Seis grandes cambios que están transformando el escenario de comienzo del milenio modificando fuertemente el papel de las estrategias de comunicación pública.</a:t>
            </a:r>
          </a:p>
          <a:p>
            <a:r>
              <a:rPr lang="es-EC" dirty="0" smtClean="0"/>
              <a:t>El nuevo escenario condiciona el enfoque y el tipo concreto de las estrategias que se están utilizando </a:t>
            </a:r>
          </a:p>
          <a:p>
            <a:r>
              <a:rPr lang="es-ES_tradnl" dirty="0"/>
              <a:t>El aumento significativo  de las alianzas entre empresas países y economías viene a confirmar  que la clave cooperativa es una realidad.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414600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C" dirty="0" smtClean="0"/>
              <a:t>El comunicador </a:t>
            </a:r>
            <a:endParaRPr lang="en-US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/>
            <a:r>
              <a:rPr lang="es-ES_tradnl" dirty="0" smtClean="0"/>
              <a:t>La comunicación </a:t>
            </a:r>
            <a:r>
              <a:rPr lang="es-ES_tradnl" dirty="0"/>
              <a:t>era vista como una técnica o un arte y esto era para actividades humanas que tenían un carácter más práctico que teórico, </a:t>
            </a:r>
            <a:r>
              <a:rPr lang="es-ES_tradnl" dirty="0" smtClean="0"/>
              <a:t>también </a:t>
            </a:r>
            <a:r>
              <a:rPr lang="es-ES_tradnl" dirty="0"/>
              <a:t>tiene que ser una carrera que tiene que ser vista como algo teórico, cuando hablamos de las estrategias comunicacionales, pero de cierta forma no hay que olvidar su origen y como vienen, es por eso que la comunicación siempre va a estar ligada a ser una carrera más artística, más llevada a ese </a:t>
            </a:r>
            <a:r>
              <a:rPr lang="es-ES_tradnl" dirty="0" smtClean="0"/>
              <a:t>campo</a:t>
            </a:r>
          </a:p>
        </p:txBody>
      </p:sp>
    </p:spTree>
    <p:extLst>
      <p:ext uri="{BB962C8B-B14F-4D97-AF65-F5344CB8AC3E}">
        <p14:creationId xmlns:p14="http://schemas.microsoft.com/office/powerpoint/2010/main" val="19092489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EC" dirty="0" smtClean="0"/>
              <a:t/>
            </a:r>
            <a:br>
              <a:rPr lang="es-EC" dirty="0" smtClean="0"/>
            </a:br>
            <a:r>
              <a:rPr lang="en-US" dirty="0" err="1" smtClean="0"/>
              <a:t>Tipos</a:t>
            </a:r>
            <a:r>
              <a:rPr lang="en-US" dirty="0" smtClean="0"/>
              <a:t> de </a:t>
            </a:r>
            <a:r>
              <a:rPr lang="en-US" dirty="0" err="1" smtClean="0"/>
              <a:t>profesiones</a:t>
            </a:r>
            <a:r>
              <a:rPr lang="en-US" dirty="0" smtClean="0"/>
              <a:t> </a:t>
            </a:r>
            <a:endParaRPr lang="en-US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5991497" y="2279152"/>
            <a:ext cx="3874687" cy="3880773"/>
          </a:xfrm>
        </p:spPr>
        <p:txBody>
          <a:bodyPr/>
          <a:lstStyle/>
          <a:p>
            <a:r>
              <a:rPr lang="es-EC" dirty="0" smtClean="0"/>
              <a:t>Perspectiva Técnica.- el trabajo se da por la destreza y acumulación de una experiencia personal.</a:t>
            </a:r>
          </a:p>
        </p:txBody>
      </p:sp>
      <p:pic>
        <p:nvPicPr>
          <p:cNvPr id="3074" name="Picture 2" descr="Resultado de imagen para perspectiva tecnica comuncador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6500" y="2348837"/>
            <a:ext cx="5271078" cy="30591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488703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EC" dirty="0" smtClean="0"/>
              <a:t/>
            </a:r>
            <a:br>
              <a:rPr lang="es-EC" dirty="0" smtClean="0"/>
            </a:br>
            <a:r>
              <a:rPr lang="en-US" dirty="0" err="1" smtClean="0"/>
              <a:t>Tipos</a:t>
            </a:r>
            <a:r>
              <a:rPr lang="en-US" dirty="0" smtClean="0"/>
              <a:t> de </a:t>
            </a:r>
            <a:r>
              <a:rPr lang="en-US" dirty="0" err="1" smtClean="0"/>
              <a:t>profesiones</a:t>
            </a:r>
            <a:r>
              <a:rPr lang="en-US" dirty="0" smtClean="0"/>
              <a:t> </a:t>
            </a:r>
            <a:endParaRPr lang="en-US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5991497" y="2279152"/>
            <a:ext cx="3874687" cy="3880773"/>
          </a:xfrm>
        </p:spPr>
        <p:txBody>
          <a:bodyPr/>
          <a:lstStyle/>
          <a:p>
            <a:pPr algn="just"/>
            <a:r>
              <a:rPr lang="es-EC" dirty="0" smtClean="0"/>
              <a:t>Perspectiva Práctica.- las decisiones están basada en el aprendizaje que iría separando la buena práctica de la que no lo es </a:t>
            </a:r>
          </a:p>
        </p:txBody>
      </p:sp>
      <p:pic>
        <p:nvPicPr>
          <p:cNvPr id="5122" name="Picture 2" descr="Imagen relacionada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3918" y="2057363"/>
            <a:ext cx="5381053" cy="34899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919976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EC" dirty="0" smtClean="0"/>
              <a:t/>
            </a:r>
            <a:br>
              <a:rPr lang="es-EC" dirty="0" smtClean="0"/>
            </a:br>
            <a:r>
              <a:rPr lang="en-US" dirty="0" err="1" smtClean="0"/>
              <a:t>Tipos</a:t>
            </a:r>
            <a:r>
              <a:rPr lang="en-US" dirty="0" smtClean="0"/>
              <a:t> de </a:t>
            </a:r>
            <a:r>
              <a:rPr lang="en-US" dirty="0" err="1" smtClean="0"/>
              <a:t>profesiones</a:t>
            </a:r>
            <a:r>
              <a:rPr lang="en-US" dirty="0" smtClean="0"/>
              <a:t> </a:t>
            </a:r>
            <a:endParaRPr lang="en-US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5991497" y="2279152"/>
            <a:ext cx="3874687" cy="3880773"/>
          </a:xfrm>
        </p:spPr>
        <p:txBody>
          <a:bodyPr/>
          <a:lstStyle/>
          <a:p>
            <a:pPr algn="just"/>
            <a:r>
              <a:rPr lang="es-EC" dirty="0" smtClean="0"/>
              <a:t>Perspectiva Estratégica.- los actos comunicativos son considerados esencialmente como actos problemáticos.</a:t>
            </a:r>
          </a:p>
        </p:txBody>
      </p:sp>
      <p:pic>
        <p:nvPicPr>
          <p:cNvPr id="6146" name="Picture 2" descr="Imagen relacionada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7334" y="2575679"/>
            <a:ext cx="4940935" cy="27792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081605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EC" dirty="0"/>
              <a:t>¿Cómo se está gestionando en la actualidad?</a:t>
            </a:r>
            <a:r>
              <a:rPr lang="en-US" dirty="0"/>
              <a:t/>
            </a:r>
            <a:br>
              <a:rPr lang="en-US" dirty="0"/>
            </a:br>
            <a:endParaRPr lang="en-US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ES_tradnl" dirty="0" smtClean="0"/>
              <a:t>La importancia social, económica y política de las decisiones que hoy en día se adoptan en comunicación pública sea un objetivo común del Directivo-Académico- Profesional.</a:t>
            </a:r>
          </a:p>
          <a:p>
            <a:r>
              <a:rPr lang="es-ES_tradnl" dirty="0" smtClean="0"/>
              <a:t>Cómo, dónde, y quiénes van a crear, incorporar y gestionar ese ¿nuevo? Conocimiento.</a:t>
            </a:r>
            <a:endParaRPr lang="es-ES_tradnl" dirty="0"/>
          </a:p>
          <a:p>
            <a:endParaRPr lang="es-ES_tradnl" dirty="0"/>
          </a:p>
          <a:p>
            <a:r>
              <a:rPr lang="en-US" dirty="0"/>
              <a:t>S</a:t>
            </a:r>
            <a:r>
              <a:rPr lang="es-ES_tradnl" dirty="0"/>
              <a:t>i una teoría no funciona en la práctica, sencillamente es una mala teoría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688201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C" dirty="0" smtClean="0"/>
              <a:t>Modelo comunicativo - sistémico</a:t>
            </a:r>
            <a:endParaRPr lang="en-US" dirty="0"/>
          </a:p>
        </p:txBody>
      </p:sp>
      <p:graphicFrame>
        <p:nvGraphicFramePr>
          <p:cNvPr id="4" name="Marcador de contenido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763582863"/>
              </p:ext>
            </p:extLst>
          </p:nvPr>
        </p:nvGraphicFramePr>
        <p:xfrm>
          <a:off x="442203" y="2143171"/>
          <a:ext cx="8596312" cy="388143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Marcador de contenido 2"/>
          <p:cNvSpPr txBox="1">
            <a:spLocks/>
          </p:cNvSpPr>
          <p:nvPr/>
        </p:nvSpPr>
        <p:spPr>
          <a:xfrm>
            <a:off x="676978" y="1725160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s-EC" dirty="0" smtClean="0"/>
              <a:t>La comunicación no es un instrumento, sino el elemento </a:t>
            </a:r>
            <a:r>
              <a:rPr lang="es-EC" dirty="0" err="1" smtClean="0"/>
              <a:t>contituteyente</a:t>
            </a:r>
            <a:r>
              <a:rPr lang="es-EC" dirty="0" smtClean="0"/>
              <a:t> y nutriente de la sociedad y de sus sistemas y productos.</a:t>
            </a:r>
          </a:p>
          <a:p>
            <a:r>
              <a:rPr lang="es-EC" dirty="0" smtClean="0"/>
              <a:t>Es un viaje de ida y vuelta que la comunicación es un producto social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231048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ángulo redondeado 5"/>
          <p:cNvSpPr/>
          <p:nvPr/>
        </p:nvSpPr>
        <p:spPr>
          <a:xfrm>
            <a:off x="2066306" y="1497873"/>
            <a:ext cx="1521625" cy="687977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Mix de </a:t>
            </a:r>
            <a:r>
              <a:rPr lang="en-US" dirty="0" err="1" smtClean="0"/>
              <a:t>factores</a:t>
            </a:r>
            <a:endParaRPr lang="en-US" dirty="0"/>
          </a:p>
        </p:txBody>
      </p:sp>
      <p:sp>
        <p:nvSpPr>
          <p:cNvPr id="7" name="Rectángulo redondeado 6"/>
          <p:cNvSpPr/>
          <p:nvPr/>
        </p:nvSpPr>
        <p:spPr>
          <a:xfrm>
            <a:off x="4152931" y="1497873"/>
            <a:ext cx="1948873" cy="687977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err="1" smtClean="0"/>
              <a:t>Productos</a:t>
            </a:r>
            <a:r>
              <a:rPr lang="en-US" dirty="0" smtClean="0"/>
              <a:t> y </a:t>
            </a:r>
            <a:r>
              <a:rPr lang="en-US" dirty="0" err="1" smtClean="0"/>
              <a:t>servicios</a:t>
            </a:r>
            <a:endParaRPr lang="en-US" dirty="0"/>
          </a:p>
        </p:txBody>
      </p:sp>
      <p:sp>
        <p:nvSpPr>
          <p:cNvPr id="8" name="Redondear rectángulo de esquina del mismo lado 7"/>
          <p:cNvSpPr/>
          <p:nvPr/>
        </p:nvSpPr>
        <p:spPr>
          <a:xfrm>
            <a:off x="3914898" y="113208"/>
            <a:ext cx="2424941" cy="923108"/>
          </a:xfrm>
          <a:prstGeom prst="round2Same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EC" dirty="0" smtClean="0"/>
              <a:t>Activos tangibles</a:t>
            </a:r>
          </a:p>
          <a:p>
            <a:pPr algn="ctr"/>
            <a:r>
              <a:rPr lang="es-EC" dirty="0" smtClean="0"/>
              <a:t>Capital</a:t>
            </a:r>
          </a:p>
          <a:p>
            <a:pPr algn="ctr"/>
            <a:r>
              <a:rPr lang="es-EC" dirty="0" err="1" smtClean="0"/>
              <a:t>Trbajo</a:t>
            </a:r>
            <a:r>
              <a:rPr lang="es-EC" dirty="0" smtClean="0"/>
              <a:t> </a:t>
            </a:r>
            <a:endParaRPr lang="en-US" dirty="0"/>
          </a:p>
        </p:txBody>
      </p:sp>
      <p:sp>
        <p:nvSpPr>
          <p:cNvPr id="9" name="Rectángulo redondeado 8"/>
          <p:cNvSpPr/>
          <p:nvPr/>
        </p:nvSpPr>
        <p:spPr>
          <a:xfrm>
            <a:off x="4019003" y="2569556"/>
            <a:ext cx="2216728" cy="2704407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err="1" smtClean="0"/>
              <a:t>Activos</a:t>
            </a:r>
            <a:r>
              <a:rPr lang="en-US" dirty="0" smtClean="0"/>
              <a:t> intangibles</a:t>
            </a:r>
          </a:p>
          <a:p>
            <a:pPr algn="ctr"/>
            <a:r>
              <a:rPr lang="en-US" dirty="0" err="1" smtClean="0"/>
              <a:t>Cultura</a:t>
            </a:r>
            <a:endParaRPr lang="en-US" dirty="0" smtClean="0"/>
          </a:p>
          <a:p>
            <a:pPr algn="ctr"/>
            <a:r>
              <a:rPr lang="en-US" dirty="0" err="1" smtClean="0"/>
              <a:t>Liderazgo</a:t>
            </a:r>
            <a:endParaRPr lang="en-US" dirty="0" smtClean="0"/>
          </a:p>
          <a:p>
            <a:pPr algn="ctr"/>
            <a:r>
              <a:rPr lang="en-US" dirty="0" err="1" smtClean="0"/>
              <a:t>Calidad</a:t>
            </a:r>
            <a:endParaRPr lang="en-US" dirty="0" smtClean="0"/>
          </a:p>
          <a:p>
            <a:pPr algn="ctr"/>
            <a:r>
              <a:rPr lang="en-US" dirty="0" err="1" smtClean="0"/>
              <a:t>Imagen</a:t>
            </a:r>
            <a:endParaRPr lang="en-US" dirty="0" smtClean="0"/>
          </a:p>
          <a:p>
            <a:pPr algn="ctr"/>
            <a:r>
              <a:rPr lang="en-US" dirty="0" err="1" smtClean="0"/>
              <a:t>Conocimiento</a:t>
            </a:r>
            <a:endParaRPr lang="en-US" dirty="0" smtClean="0"/>
          </a:p>
          <a:p>
            <a:pPr algn="ctr"/>
            <a:r>
              <a:rPr lang="en-US" dirty="0" smtClean="0"/>
              <a:t>Capital </a:t>
            </a:r>
            <a:r>
              <a:rPr lang="en-US" dirty="0" err="1" smtClean="0"/>
              <a:t>emocional</a:t>
            </a:r>
            <a:endParaRPr lang="en-US" dirty="0"/>
          </a:p>
        </p:txBody>
      </p:sp>
      <p:sp>
        <p:nvSpPr>
          <p:cNvPr id="10" name="Rectángulo redondeado 9"/>
          <p:cNvSpPr/>
          <p:nvPr/>
        </p:nvSpPr>
        <p:spPr>
          <a:xfrm>
            <a:off x="318654" y="1497874"/>
            <a:ext cx="1510146" cy="687977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err="1" smtClean="0"/>
              <a:t>Dirección</a:t>
            </a:r>
            <a:r>
              <a:rPr lang="en-US" dirty="0" smtClean="0"/>
              <a:t> </a:t>
            </a:r>
            <a:endParaRPr lang="en-US" dirty="0"/>
          </a:p>
        </p:txBody>
      </p:sp>
      <p:sp>
        <p:nvSpPr>
          <p:cNvPr id="11" name="Rectángulo redondeado 10"/>
          <p:cNvSpPr/>
          <p:nvPr/>
        </p:nvSpPr>
        <p:spPr>
          <a:xfrm>
            <a:off x="1828800" y="5107709"/>
            <a:ext cx="2013266" cy="1514764"/>
          </a:xfrm>
          <a:prstGeom prst="roundRect">
            <a:avLst>
              <a:gd name="adj" fmla="val 0"/>
            </a:avLst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err="1" smtClean="0"/>
              <a:t>Factores</a:t>
            </a:r>
            <a:r>
              <a:rPr lang="en-US" dirty="0" smtClean="0"/>
              <a:t> </a:t>
            </a:r>
            <a:r>
              <a:rPr lang="en-US" dirty="0" err="1" smtClean="0"/>
              <a:t>operativos</a:t>
            </a:r>
            <a:endParaRPr lang="en-US" dirty="0" smtClean="0"/>
          </a:p>
          <a:p>
            <a:pPr algn="ctr"/>
            <a:r>
              <a:rPr lang="en-US" dirty="0" err="1" smtClean="0"/>
              <a:t>Planificación</a:t>
            </a:r>
            <a:r>
              <a:rPr lang="en-US" dirty="0" smtClean="0"/>
              <a:t> </a:t>
            </a:r>
          </a:p>
          <a:p>
            <a:pPr algn="ctr"/>
            <a:r>
              <a:rPr lang="en-US" dirty="0" err="1" smtClean="0"/>
              <a:t>Organización</a:t>
            </a:r>
            <a:r>
              <a:rPr lang="en-US" dirty="0" smtClean="0"/>
              <a:t> </a:t>
            </a:r>
          </a:p>
          <a:p>
            <a:pPr algn="ctr"/>
            <a:r>
              <a:rPr lang="en-US" dirty="0" smtClean="0"/>
              <a:t>Controlling</a:t>
            </a:r>
            <a:endParaRPr lang="en-US" dirty="0"/>
          </a:p>
        </p:txBody>
      </p:sp>
      <p:sp>
        <p:nvSpPr>
          <p:cNvPr id="12" name="Rectángulo redondeado 11"/>
          <p:cNvSpPr/>
          <p:nvPr/>
        </p:nvSpPr>
        <p:spPr>
          <a:xfrm>
            <a:off x="7130473" y="1153884"/>
            <a:ext cx="2031075" cy="687977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err="1" smtClean="0"/>
              <a:t>Comercialización</a:t>
            </a:r>
            <a:endParaRPr lang="en-US" dirty="0"/>
          </a:p>
        </p:txBody>
      </p:sp>
      <p:sp>
        <p:nvSpPr>
          <p:cNvPr id="13" name="Rectángulo redondeado 12"/>
          <p:cNvSpPr/>
          <p:nvPr/>
        </p:nvSpPr>
        <p:spPr>
          <a:xfrm>
            <a:off x="7130473" y="1992018"/>
            <a:ext cx="2031075" cy="687977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err="1" smtClean="0"/>
              <a:t>Comunicación</a:t>
            </a:r>
            <a:r>
              <a:rPr lang="en-US" dirty="0" smtClean="0"/>
              <a:t> </a:t>
            </a:r>
            <a:endParaRPr lang="en-US" dirty="0"/>
          </a:p>
        </p:txBody>
      </p:sp>
      <p:sp>
        <p:nvSpPr>
          <p:cNvPr id="14" name="Rectángulo redondeado 13"/>
          <p:cNvSpPr/>
          <p:nvPr/>
        </p:nvSpPr>
        <p:spPr>
          <a:xfrm>
            <a:off x="9860966" y="1497873"/>
            <a:ext cx="1362829" cy="687977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err="1" smtClean="0"/>
              <a:t>Públicos</a:t>
            </a:r>
            <a:r>
              <a:rPr lang="en-US" dirty="0" smtClean="0"/>
              <a:t> </a:t>
            </a:r>
            <a:endParaRPr lang="en-US" dirty="0"/>
          </a:p>
        </p:txBody>
      </p:sp>
      <p:cxnSp>
        <p:nvCxnSpPr>
          <p:cNvPr id="3" name="Conector recto de flecha 2"/>
          <p:cNvCxnSpPr>
            <a:stCxn id="8" idx="1"/>
            <a:endCxn id="7" idx="0"/>
          </p:cNvCxnSpPr>
          <p:nvPr/>
        </p:nvCxnSpPr>
        <p:spPr>
          <a:xfrm flipH="1">
            <a:off x="5127368" y="1036316"/>
            <a:ext cx="1" cy="46155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Conector angular 18"/>
          <p:cNvCxnSpPr>
            <a:stCxn id="6" idx="0"/>
            <a:endCxn id="8" idx="2"/>
          </p:cNvCxnSpPr>
          <p:nvPr/>
        </p:nvCxnSpPr>
        <p:spPr>
          <a:xfrm rot="5400000" flipH="1" flipV="1">
            <a:off x="2909453" y="492429"/>
            <a:ext cx="923111" cy="1087779"/>
          </a:xfrm>
          <a:prstGeom prst="bentConnector2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Conector angular 22"/>
          <p:cNvCxnSpPr>
            <a:stCxn id="6" idx="2"/>
            <a:endCxn id="9" idx="1"/>
          </p:cNvCxnSpPr>
          <p:nvPr/>
        </p:nvCxnSpPr>
        <p:spPr>
          <a:xfrm rot="16200000" flipH="1">
            <a:off x="2555106" y="2457863"/>
            <a:ext cx="1735910" cy="1191884"/>
          </a:xfrm>
          <a:prstGeom prst="bentConnector2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Conector angular 24"/>
          <p:cNvCxnSpPr>
            <a:stCxn id="10" idx="2"/>
            <a:endCxn id="11" idx="1"/>
          </p:cNvCxnSpPr>
          <p:nvPr/>
        </p:nvCxnSpPr>
        <p:spPr>
          <a:xfrm rot="16200000" flipH="1">
            <a:off x="-388357" y="3647934"/>
            <a:ext cx="3679240" cy="755073"/>
          </a:xfrm>
          <a:prstGeom prst="bentConnector2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Conector angular 26"/>
          <p:cNvCxnSpPr>
            <a:stCxn id="9" idx="0"/>
            <a:endCxn id="7" idx="2"/>
          </p:cNvCxnSpPr>
          <p:nvPr/>
        </p:nvCxnSpPr>
        <p:spPr>
          <a:xfrm rot="5400000" flipH="1" flipV="1">
            <a:off x="4935514" y="2377703"/>
            <a:ext cx="383706" cy="1"/>
          </a:xfrm>
          <a:prstGeom prst="bentConnector3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Conector recto de flecha 30"/>
          <p:cNvCxnSpPr>
            <a:stCxn id="7" idx="3"/>
            <a:endCxn id="12" idx="1"/>
          </p:cNvCxnSpPr>
          <p:nvPr/>
        </p:nvCxnSpPr>
        <p:spPr>
          <a:xfrm flipV="1">
            <a:off x="6101804" y="1497873"/>
            <a:ext cx="1028669" cy="34398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Conector recto de flecha 32"/>
          <p:cNvCxnSpPr>
            <a:stCxn id="7" idx="3"/>
            <a:endCxn id="13" idx="1"/>
          </p:cNvCxnSpPr>
          <p:nvPr/>
        </p:nvCxnSpPr>
        <p:spPr>
          <a:xfrm>
            <a:off x="6101804" y="1841862"/>
            <a:ext cx="1028669" cy="49414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Conector angular 35"/>
          <p:cNvCxnSpPr>
            <a:stCxn id="12" idx="3"/>
            <a:endCxn id="13" idx="3"/>
          </p:cNvCxnSpPr>
          <p:nvPr/>
        </p:nvCxnSpPr>
        <p:spPr>
          <a:xfrm>
            <a:off x="9161548" y="1497873"/>
            <a:ext cx="12700" cy="838134"/>
          </a:xfrm>
          <a:prstGeom prst="bentConnector3">
            <a:avLst>
              <a:gd name="adj1" fmla="val 1800000"/>
            </a:avLst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Conector recto de flecha 37"/>
          <p:cNvCxnSpPr>
            <a:endCxn id="14" idx="1"/>
          </p:cNvCxnSpPr>
          <p:nvPr/>
        </p:nvCxnSpPr>
        <p:spPr>
          <a:xfrm>
            <a:off x="9393382" y="1841861"/>
            <a:ext cx="467584" cy="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089444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C" dirty="0" smtClean="0"/>
              <a:t>Modelo Directivo </a:t>
            </a:r>
            <a:endParaRPr lang="en-US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EC" dirty="0" smtClean="0"/>
              <a:t>Concepción de la empresa.- visión, filosofía, cultura y estrategia</a:t>
            </a:r>
          </a:p>
          <a:p>
            <a:r>
              <a:rPr lang="es-EC" dirty="0" smtClean="0"/>
              <a:t>Coordinación con el entorno.- clientes, proveedores, Estado</a:t>
            </a:r>
          </a:p>
          <a:p>
            <a:r>
              <a:rPr lang="es-EC" dirty="0" smtClean="0"/>
              <a:t>Coordinación dentro de la empresa.-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582316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C" dirty="0" smtClean="0"/>
              <a:t>Hacia una segunda teoría estratégica para la acción cotidiana</a:t>
            </a:r>
            <a:endParaRPr lang="en-US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/>
            <a:r>
              <a:rPr lang="es-ES_tradnl" dirty="0"/>
              <a:t>Se comprende que la clave de esa nueva teoría es recuperar al ser humano. Pero estamos conscientes de que una teoría compleja de los jugadores esta venerable a tropezar con algunos problemas ya que todavía no existe una transposición suficientemente desarrollada. </a:t>
            </a:r>
            <a:endParaRPr lang="es-ES_tradnl" dirty="0" smtClean="0"/>
          </a:p>
          <a:p>
            <a:pPr algn="just"/>
            <a:r>
              <a:rPr lang="es-ES_tradnl" dirty="0" smtClean="0"/>
              <a:t>El </a:t>
            </a:r>
            <a:r>
              <a:rPr lang="es-ES_tradnl" dirty="0"/>
              <a:t>nuevo modelo de hombre-jugador pone como prioridad los procesos cognitivos y valorativos. Lo cual la estrategia deja de ser únicamente un juego de interés, creencias y deseos y pasa a convertirse en un juego de percepciones valoradas. </a:t>
            </a:r>
            <a:endParaRPr lang="es-ES_tradnl" dirty="0" smtClean="0"/>
          </a:p>
        </p:txBody>
      </p:sp>
    </p:spTree>
    <p:extLst>
      <p:ext uri="{BB962C8B-B14F-4D97-AF65-F5344CB8AC3E}">
        <p14:creationId xmlns:p14="http://schemas.microsoft.com/office/powerpoint/2010/main" val="19283243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es-ES_tradnl" dirty="0"/>
              <a:t>También responde a la concepción kantiana, ya que entendemos que las medidas se adoptan por sujetos agénciales a partir de estados mentales intencionales.</a:t>
            </a:r>
          </a:p>
          <a:p>
            <a:pPr algn="just"/>
            <a:r>
              <a:rPr lang="es-ES_tradnl" dirty="0"/>
              <a:t>Gracias al mundo flexible, cambiante y simbólico, los jugadores individuales y colectivos adoptan decisiones bajo incertidumbre y no soluciones exactas como decisiones correctas. </a:t>
            </a:r>
          </a:p>
          <a:p>
            <a:pPr algn="just"/>
            <a:r>
              <a:rPr lang="es-ES_tradnl" dirty="0"/>
              <a:t>En lugar de preocuparse por aportar reglas paradigmáticas y exactas, aspira aportar al hombre otro tipo de reglas: reglas hermenéuticas que sería encargada de reducir la incertidumbre y reglas de decisión que les ayude a gestionar su discurso y a guiar su conducta de manera </a:t>
            </a:r>
            <a:r>
              <a:rPr lang="es-ES_tradnl" dirty="0" err="1"/>
              <a:t>má</a:t>
            </a:r>
            <a:r>
              <a:rPr lang="pt-PT" dirty="0"/>
              <a:t>s coordinada. 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817719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s-EC" dirty="0" smtClean="0"/>
              <a:t>El esquema del modelo directivo nos lleva al mundo discursivo de al acción, al mundo de la comunicación y la interacción simbólica.</a:t>
            </a:r>
          </a:p>
          <a:p>
            <a:pPr marL="0" indent="0">
              <a:buNone/>
            </a:pPr>
            <a:r>
              <a:rPr lang="es-EC" dirty="0" smtClean="0"/>
              <a:t>Algunas corrientes del </a:t>
            </a:r>
            <a:r>
              <a:rPr lang="es-EC" dirty="0" err="1" smtClean="0"/>
              <a:t>management</a:t>
            </a:r>
            <a:r>
              <a:rPr lang="es-EC" dirty="0" smtClean="0"/>
              <a:t> han descubierto el mundo de lo cualitativo y de </a:t>
            </a:r>
            <a:r>
              <a:rPr lang="es-EC" smtClean="0"/>
              <a:t>los intangibles.</a:t>
            </a:r>
          </a:p>
          <a:p>
            <a:pPr marL="0" indent="0">
              <a:buNone/>
            </a:pPr>
            <a:endParaRPr lang="es-EC" dirty="0" smtClean="0"/>
          </a:p>
          <a:p>
            <a:pPr marL="0" indent="0">
              <a:buNone/>
            </a:pPr>
            <a:endParaRPr lang="es-EC" dirty="0" smtClean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605708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Faceta">
  <a:themeElements>
    <a:clrScheme name="Faceta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Faceta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a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313</TotalTime>
  <Words>1632</Words>
  <Application>Microsoft Office PowerPoint</Application>
  <PresentationFormat>Panorámica</PresentationFormat>
  <Paragraphs>167</Paragraphs>
  <Slides>33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6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33</vt:i4>
      </vt:variant>
    </vt:vector>
  </HeadingPairs>
  <TitlesOfParts>
    <vt:vector size="40" baseType="lpstr">
      <vt:lpstr>Arial</vt:lpstr>
      <vt:lpstr>Calibri</vt:lpstr>
      <vt:lpstr>Times New Roman</vt:lpstr>
      <vt:lpstr>Trebuchet MS</vt:lpstr>
      <vt:lpstr>Wingdings</vt:lpstr>
      <vt:lpstr>Wingdings 3</vt:lpstr>
      <vt:lpstr>Faceta</vt:lpstr>
      <vt:lpstr>Capítulo 19 Las ingenierías del conseso  La Semio/Strateg/Sfera 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Capítulo 20 Hacia una teoría estratégica para la acción cotidiana  </vt:lpstr>
      <vt:lpstr>Hora de racapitular </vt:lpstr>
      <vt:lpstr>El comunicador </vt:lpstr>
      <vt:lpstr> Tipos de profesiones </vt:lpstr>
      <vt:lpstr> Tipos de profesiones </vt:lpstr>
      <vt:lpstr> Tipos de profesiones </vt:lpstr>
      <vt:lpstr>¿Cómo se está gestionando en la actualidad? </vt:lpstr>
      <vt:lpstr>Modelo comunicativo - sistémico</vt:lpstr>
      <vt:lpstr>Presentación de PowerPoint</vt:lpstr>
      <vt:lpstr>Modelo Directivo </vt:lpstr>
      <vt:lpstr>Hacia una segunda teoría estratégica para la acción cotidiana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Capítulo 19</dc:title>
  <dc:creator>Usuario de Windows</dc:creator>
  <cp:lastModifiedBy>Maria José Cedeño Valencia</cp:lastModifiedBy>
  <cp:revision>38</cp:revision>
  <dcterms:created xsi:type="dcterms:W3CDTF">2019-07-14T21:40:41Z</dcterms:created>
  <dcterms:modified xsi:type="dcterms:W3CDTF">2019-07-15T14:20:06Z</dcterms:modified>
</cp:coreProperties>
</file>