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5" r:id="rId8"/>
    <p:sldId id="266" r:id="rId9"/>
    <p:sldId id="267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 smtClean="0"/>
              <a:t>LA CIUDAD COMUNITARIA</a:t>
            </a:r>
            <a:br>
              <a:rPr lang="es-EC" dirty="0" smtClean="0"/>
            </a:br>
            <a:r>
              <a:rPr lang="es-EC" sz="4400" dirty="0" smtClean="0"/>
              <a:t>HISTORIA UNIVERSAL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C" dirty="0" smtClean="0"/>
              <a:t>INTEGRANTES</a:t>
            </a:r>
          </a:p>
          <a:p>
            <a:r>
              <a:rPr lang="es-EC" dirty="0" smtClean="0"/>
              <a:t>PAULA CHAVEZ </a:t>
            </a:r>
          </a:p>
          <a:p>
            <a:r>
              <a:rPr lang="es-EC" dirty="0" smtClean="0"/>
              <a:t>DAYANA JIMÉNEZ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2878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638" y="478844"/>
            <a:ext cx="6986872" cy="1400530"/>
          </a:xfrm>
        </p:spPr>
        <p:txBody>
          <a:bodyPr/>
          <a:lstStyle/>
          <a:p>
            <a:r>
              <a:rPr lang="es-EC" dirty="0" smtClean="0"/>
              <a:t>Discours sur l´inégalité y el ¨ hombre natural¨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Expresan, cada una a su manera, las ideas de comunidad de bienes, de igualdad, de armonía, y de fraternidad universales, la comunicación forma parte de la arquitectura de estas sociedades armoniosas.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7017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DE LA NUEVA ATLÁNTIDA AL FALANSTERIO DE CHARLES FOURIER 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>
            <a:normAutofit lnSpcReduction="10000"/>
          </a:bodyPr>
          <a:lstStyle/>
          <a:p>
            <a:r>
              <a:rPr lang="es-EC" dirty="0" smtClean="0"/>
              <a:t>En un texto inconcluso, iniciado en 1623 y publicado en 1627, un año después de su muerte, Francis Bacon imagina una ciudad ideal basada en la ciencia, The New Atlantis.</a:t>
            </a:r>
          </a:p>
          <a:p>
            <a:r>
              <a:rPr lang="es-EC" dirty="0" smtClean="0"/>
              <a:t>Esta primera ciencia-ficción se desarrolla en la Isla de Bensalem, que se parece a la Atlántida imaginada por Platón.</a:t>
            </a:r>
          </a:p>
          <a:p>
            <a:endParaRPr lang="es-EC" dirty="0"/>
          </a:p>
          <a:p>
            <a:r>
              <a:rPr lang="es-EC" dirty="0" smtClean="0"/>
              <a:t>Se perfeccionan las especies vegetales con fines medicinales; las experiencias se realizan con animales, antes de hacerse en el cuerpo humano. El lugar ofrece muchos instrumentos de precisión, herramientas destinadas a producir movimiento de todo tipo.</a:t>
            </a:r>
          </a:p>
          <a:p>
            <a:r>
              <a:rPr lang="es-EC" dirty="0" smtClean="0"/>
              <a:t>La comunidad científica esta organizada según una rigurosa división de trabajo.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2911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1855" y="290945"/>
            <a:ext cx="9802400" cy="617912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s-EC" dirty="0"/>
              <a:t>Charles Fourier (1772-1837) </a:t>
            </a:r>
          </a:p>
          <a:p>
            <a:pPr fontAlgn="base"/>
            <a:r>
              <a:rPr lang="es-EC" dirty="0" smtClean="0"/>
              <a:t>Muerte de su padre: herencia, viaje a Europa, reside en muchos lugares. </a:t>
            </a:r>
            <a:r>
              <a:rPr lang="es-EC" dirty="0" err="1" smtClean="0"/>
              <a:t>Trabajabaen</a:t>
            </a:r>
            <a:r>
              <a:rPr lang="es-EC" dirty="0" smtClean="0"/>
              <a:t> beneficio de los otros.</a:t>
            </a:r>
          </a:p>
          <a:p>
            <a:pPr fontAlgn="base"/>
            <a:r>
              <a:rPr lang="es-EC" dirty="0"/>
              <a:t>N</a:t>
            </a:r>
            <a:r>
              <a:rPr lang="es-EC" dirty="0" smtClean="0"/>
              <a:t>ace </a:t>
            </a:r>
            <a:r>
              <a:rPr lang="es-EC" dirty="0"/>
              <a:t>en el seno de una familia burguesa en </a:t>
            </a:r>
            <a:r>
              <a:rPr lang="es-EC" dirty="0" err="1"/>
              <a:t>Basançon</a:t>
            </a:r>
            <a:r>
              <a:rPr lang="es-EC" dirty="0"/>
              <a:t>. Al igual que todos los filósofos se verá influenciado por su contexto socio-cultural. Este se generará a causa de sus múltiples viajes por las ciudades y pueblos franceses. Su obra más arriesgada fue el </a:t>
            </a:r>
            <a:r>
              <a:rPr lang="es-EC" i="1" dirty="0" err="1"/>
              <a:t>El</a:t>
            </a:r>
            <a:r>
              <a:rPr lang="es-EC" i="1" dirty="0"/>
              <a:t> nuevo mundo amoroso</a:t>
            </a:r>
            <a:r>
              <a:rPr lang="es-EC" dirty="0"/>
              <a:t>.</a:t>
            </a:r>
          </a:p>
          <a:p>
            <a:pPr fontAlgn="base"/>
            <a:r>
              <a:rPr lang="es-EC" dirty="0"/>
              <a:t>A lo largo de su obra utópica Fourier genera una cosmogonía que explica la evolución histórica de la humanidad, dividiéndola en treinta y seis etapas. Según su teoría el </a:t>
            </a:r>
            <a:r>
              <a:rPr lang="es-EC" dirty="0" err="1"/>
              <a:t>s.XIX</a:t>
            </a:r>
            <a:r>
              <a:rPr lang="es-EC" dirty="0"/>
              <a:t> pertenece al periodo de la Civilización. Fourier razona que el motor de la humanidad y de la sociedad son las pasiones (teoría retomada por Freud en el </a:t>
            </a:r>
            <a:r>
              <a:rPr lang="es-EC" i="1" dirty="0"/>
              <a:t>Malestar de la Cultura</a:t>
            </a:r>
            <a:r>
              <a:rPr lang="es-EC" dirty="0"/>
              <a:t>).</a:t>
            </a:r>
          </a:p>
          <a:p>
            <a:endParaRPr lang="es-EC" dirty="0" smtClean="0"/>
          </a:p>
          <a:p>
            <a:r>
              <a:rPr lang="es-EC" dirty="0" smtClean="0"/>
              <a:t>Charles Fourier (1772-1837) El territorio de armonía tiene las dimensiones del mundo.</a:t>
            </a:r>
          </a:p>
          <a:p>
            <a:endParaRPr lang="es-EC" dirty="0" smtClean="0"/>
          </a:p>
          <a:p>
            <a:r>
              <a:rPr lang="es-EC" dirty="0"/>
              <a:t> </a:t>
            </a:r>
            <a:r>
              <a:rPr lang="es-EC" dirty="0" smtClean="0"/>
              <a:t>un mundo cuya geografía rediseña a su antojo, imaginando el planeta del futuro.</a:t>
            </a:r>
          </a:p>
          <a:p>
            <a:r>
              <a:rPr lang="es-EC" dirty="0" smtClean="0"/>
              <a:t>Suprime el casquete a su antojo, y hace surgir en el polo un ¨anillo¨ o un ¨corona boreal ¨ que distribuye el doble fluido del calor y de la luz.</a:t>
            </a:r>
            <a:endParaRPr lang="es-EC" dirty="0"/>
          </a:p>
          <a:p>
            <a:endParaRPr lang="es-EC" dirty="0" smtClean="0"/>
          </a:p>
          <a:p>
            <a:endParaRPr lang="es-EC" dirty="0"/>
          </a:p>
          <a:p>
            <a:endParaRPr lang="es-EC" dirty="0" smtClean="0"/>
          </a:p>
        </p:txBody>
      </p:sp>
    </p:spTree>
    <p:extLst>
      <p:ext uri="{BB962C8B-B14F-4D97-AF65-F5344CB8AC3E}">
        <p14:creationId xmlns:p14="http://schemas.microsoft.com/office/powerpoint/2010/main" val="303983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“ Toda creación es el resultado de la conjunción entre un fluido boreal, que es macho, y un fluido austral, que es la hembra. Un planeta es un ser que tiene dos almas y dos sexos y que procrea como el animal o el vegetal, mediante la reunión de dos sustancias generadoras…Creer que la tierra no hará nuevas creaciones y se limitará a las que vemos, equivaldría a creer que una mujer que pudo tener un hijo no podría tener un segundo, un tercero o un decimo</a:t>
            </a:r>
            <a:r>
              <a:rPr lang="es-EC" dirty="0" smtClean="0"/>
              <a:t>.¨</a:t>
            </a:r>
          </a:p>
          <a:p>
            <a:endParaRPr lang="es-EC" dirty="0" smtClean="0"/>
          </a:p>
          <a:p>
            <a:pPr marL="0" indent="0">
              <a:buNone/>
            </a:pPr>
            <a:r>
              <a:rPr lang="fr-FR" dirty="0"/>
              <a:t>Fourier, C. (1846). </a:t>
            </a:r>
            <a:r>
              <a:rPr lang="fr-FR" i="1" dirty="0"/>
              <a:t>Théorie des quatre mouvements et des destinées générales: prospectus et annonce de la découverte</a:t>
            </a:r>
            <a:r>
              <a:rPr lang="fr-FR" dirty="0"/>
              <a:t>. Librairie sociétaire.</a:t>
            </a: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8762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09" y="1070903"/>
            <a:ext cx="9618353" cy="20972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800" dirty="0" smtClean="0"/>
              <a:t>El Falansterio una unidad organizada de la sociedad </a:t>
            </a:r>
            <a:r>
              <a:rPr lang="es-EC" sz="1800" dirty="0" err="1" smtClean="0"/>
              <a:t>armoniana</a:t>
            </a:r>
            <a:r>
              <a:rPr lang="es-EC" sz="1800" dirty="0" smtClean="0"/>
              <a:t>,, es una figura y un asunto de comunicación.</a:t>
            </a:r>
            <a:br>
              <a:rPr lang="es-EC" sz="1800" dirty="0" smtClean="0"/>
            </a:br>
            <a:r>
              <a:rPr lang="es-EC" sz="1800" dirty="0" smtClean="0"/>
              <a:t>Cultiva un cantón </a:t>
            </a:r>
            <a:br>
              <a:rPr lang="es-EC" sz="1800" dirty="0" smtClean="0"/>
            </a:br>
            <a:r>
              <a:rPr lang="es-EC" sz="1800" dirty="0" smtClean="0"/>
              <a:t>su arquitectura interior y exterior y los paisajes están diseñados de tal forma que los armonianos tienen garantizado el pleno disfrute de sus pasiones al asociar entorno natural y marco destruido y al conjugar lo funcional con la belleza </a:t>
            </a:r>
            <a:endParaRPr lang="es-EC" sz="1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6412" y="3057470"/>
            <a:ext cx="8946541" cy="4195481"/>
          </a:xfrm>
        </p:spPr>
        <p:txBody>
          <a:bodyPr/>
          <a:lstStyle/>
          <a:p>
            <a:r>
              <a:rPr lang="es-EC" dirty="0" smtClean="0"/>
              <a:t>El centro de un palacio de Armonía- Fourier</a:t>
            </a:r>
          </a:p>
          <a:p>
            <a:r>
              <a:rPr lang="es-EC" dirty="0" smtClean="0"/>
              <a:t>Calles- galerías: Walter Benjamín y Fourier </a:t>
            </a:r>
          </a:p>
          <a:p>
            <a:endParaRPr lang="es-EC" dirty="0"/>
          </a:p>
          <a:p>
            <a:r>
              <a:rPr lang="es-EC" dirty="0" smtClean="0"/>
              <a:t>Michael Chevalier, los medios de comunicación son una suerte de prótesis social: determinan, per se, un nuevo tipo de relaciones sociales- para su antecesor, Fourier, son instrumentos al servicio de redes de relaciones sociales con múltiples combinaciones mediante las cuales se realizan las pasiones de cada uno y de cada una.</a:t>
            </a:r>
          </a:p>
          <a:p>
            <a:pPr marL="0" indent="0">
              <a:buNone/>
            </a:pPr>
            <a:r>
              <a:rPr lang="es-EC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4596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8620" y="175627"/>
            <a:ext cx="9404723" cy="1400530"/>
          </a:xfrm>
        </p:spPr>
        <p:txBody>
          <a:bodyPr/>
          <a:lstStyle/>
          <a:p>
            <a:r>
              <a:rPr lang="es-EC" dirty="0" smtClean="0"/>
              <a:t>El viaje a las fuentes de </a:t>
            </a:r>
            <a:r>
              <a:rPr lang="es-EC" dirty="0" err="1" smtClean="0"/>
              <a:t>Etienne</a:t>
            </a:r>
            <a:r>
              <a:rPr lang="es-EC" dirty="0" smtClean="0"/>
              <a:t> </a:t>
            </a:r>
            <a:r>
              <a:rPr lang="es-EC" dirty="0" err="1" smtClean="0"/>
              <a:t>Cabet</a:t>
            </a:r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/>
              <a:t/>
            </a:r>
            <a:br>
              <a:rPr lang="es-EC" dirty="0" smtClean="0"/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1731818"/>
            <a:ext cx="8946541" cy="45165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C" sz="2300" b="1" dirty="0" err="1"/>
              <a:t>Étienne</a:t>
            </a:r>
            <a:r>
              <a:rPr lang="es-EC" sz="2300" b="1" dirty="0"/>
              <a:t> </a:t>
            </a:r>
            <a:r>
              <a:rPr lang="es-EC" sz="2300" b="1" dirty="0" err="1"/>
              <a:t>Cabet</a:t>
            </a:r>
            <a:r>
              <a:rPr lang="es-EC" sz="2300" b="1" dirty="0"/>
              <a:t> </a:t>
            </a:r>
            <a:r>
              <a:rPr lang="es-EC" sz="2300" dirty="0"/>
              <a:t>(1788-1856), fue un filósofo, teórico político francés y </a:t>
            </a:r>
            <a:r>
              <a:rPr lang="es-EC" sz="2300" dirty="0" smtClean="0"/>
              <a:t>socialista utópico. Fue </a:t>
            </a:r>
            <a:r>
              <a:rPr lang="es-EC" sz="2300" dirty="0"/>
              <a:t>el fundador del movimiento </a:t>
            </a:r>
            <a:r>
              <a:rPr lang="es-EC" sz="2300" dirty="0" err="1" smtClean="0"/>
              <a:t>icariano</a:t>
            </a:r>
            <a:r>
              <a:rPr lang="es-EC" sz="2300" dirty="0" smtClean="0"/>
              <a:t>, llevó </a:t>
            </a:r>
            <a:r>
              <a:rPr lang="es-EC" sz="2300" dirty="0"/>
              <a:t>a un grupo de emigrantes a fundar una nueva sociedad en los Estados Unidos.</a:t>
            </a:r>
            <a:endParaRPr lang="es-EC" sz="2300" dirty="0" smtClean="0"/>
          </a:p>
          <a:p>
            <a:pPr marL="0" indent="0">
              <a:buNone/>
            </a:pPr>
            <a:r>
              <a:rPr lang="es-EC" sz="2500" i="1" u="sng" dirty="0"/>
              <a:t/>
            </a:r>
            <a:br>
              <a:rPr lang="es-EC" sz="2500" i="1" u="sng" dirty="0"/>
            </a:br>
            <a:r>
              <a:rPr lang="es-EC" sz="2900" b="1" i="1" u="sng" dirty="0"/>
              <a:t>Los </a:t>
            </a:r>
            <a:r>
              <a:rPr lang="es-EC" sz="2900" b="1" i="1" u="sng" dirty="0" err="1"/>
              <a:t>icarianos</a:t>
            </a:r>
            <a:r>
              <a:rPr lang="es-EC" sz="2900" b="1" i="1" u="sng" dirty="0"/>
              <a:t> conformaron un movimiento de utópicos franceses, liderados por </a:t>
            </a:r>
            <a:r>
              <a:rPr lang="es-EC" sz="2900" b="1" i="1" u="sng" dirty="0" err="1"/>
              <a:t>Étienne</a:t>
            </a:r>
            <a:r>
              <a:rPr lang="es-EC" sz="2900" b="1" i="1" u="sng" dirty="0"/>
              <a:t> </a:t>
            </a:r>
            <a:r>
              <a:rPr lang="es-EC" sz="2900" b="1" i="1" u="sng" dirty="0" err="1"/>
              <a:t>Cabet</a:t>
            </a:r>
            <a:r>
              <a:rPr lang="es-EC" sz="2900" b="1" i="1" u="sng" dirty="0"/>
              <a:t>, que establecieron un grupo de comunas igualitarias en América del Norte entre 1848 y 1898</a:t>
            </a:r>
            <a:r>
              <a:rPr lang="es-EC" sz="2900" b="1" i="1" u="sng" dirty="0" smtClean="0"/>
              <a:t>.</a:t>
            </a:r>
            <a:endParaRPr lang="es-EC" sz="1600" dirty="0" smtClean="0"/>
          </a:p>
          <a:p>
            <a:r>
              <a:rPr lang="es-EC" dirty="0" smtClean="0"/>
              <a:t>Grandes ferrocarriles: rojo</a:t>
            </a:r>
          </a:p>
          <a:p>
            <a:r>
              <a:rPr lang="es-EC" dirty="0" smtClean="0"/>
              <a:t>Pequeños: amarillo</a:t>
            </a:r>
          </a:p>
          <a:p>
            <a:r>
              <a:rPr lang="es-EC" dirty="0" smtClean="0"/>
              <a:t>Carreteras: azul</a:t>
            </a:r>
          </a:p>
          <a:p>
            <a:r>
              <a:rPr lang="es-EC" dirty="0" smtClean="0"/>
              <a:t>Caminos restantes: negro </a:t>
            </a:r>
          </a:p>
          <a:p>
            <a:r>
              <a:rPr lang="es-EC" dirty="0" smtClean="0"/>
              <a:t>“y díganme ahora si es posible ver comunicaciones </a:t>
            </a:r>
            <a:r>
              <a:rPr lang="es-EC" dirty="0" err="1" smtClean="0"/>
              <a:t>comunicaciones</a:t>
            </a:r>
            <a:r>
              <a:rPr lang="es-EC" dirty="0" smtClean="0"/>
              <a:t> mas </a:t>
            </a:r>
            <a:r>
              <a:rPr lang="es-EC" dirty="0" err="1" smtClean="0"/>
              <a:t>mas</a:t>
            </a:r>
            <a:r>
              <a:rPr lang="es-EC" dirty="0" smtClean="0"/>
              <a:t> multiplicadas y fáciles. En efecto estaba maravillado porque es todavía mejor que en Inglaterra.</a:t>
            </a:r>
          </a:p>
          <a:p>
            <a:r>
              <a:rPr lang="es-EC" dirty="0" smtClean="0"/>
              <a:t>Icaria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69151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comunidad es matrimonio y familia, purificados y perfeccionados, la fraternidad, la asociación, la unidad, la democracia, la igualdad, la organización del trabajo, el triunfo de las maquinas, al ayuda mutua, un seguro universal , el orden, la economía, la administración, la inteligencia, le triunfo de la educación, la felicidad para todos, la comunidad es el ideal de casi todos los filósofos; es el cristianismo: estos son esbozados por </a:t>
            </a:r>
            <a:r>
              <a:rPr lang="es-EC" dirty="0" err="1" smtClean="0"/>
              <a:t>Cabet</a:t>
            </a:r>
            <a:r>
              <a:rPr lang="es-EC" dirty="0" smtClean="0"/>
              <a:t>. Los rasgos de la comunidad ideal y del comunismo </a:t>
            </a:r>
            <a:r>
              <a:rPr lang="es-EC" dirty="0" err="1" smtClean="0"/>
              <a:t>icariano</a:t>
            </a:r>
            <a:r>
              <a:rPr lang="es-EC" dirty="0" smtClean="0"/>
              <a:t>.</a:t>
            </a:r>
          </a:p>
          <a:p>
            <a:endParaRPr lang="es-EC" dirty="0"/>
          </a:p>
          <a:p>
            <a:r>
              <a:rPr lang="es-EC" dirty="0" smtClean="0"/>
              <a:t>Icaria es una segunda Tierra Prometida, un </a:t>
            </a:r>
            <a:r>
              <a:rPr lang="es-EC" dirty="0" err="1" smtClean="0"/>
              <a:t>Eden</a:t>
            </a:r>
            <a:r>
              <a:rPr lang="es-EC" dirty="0" smtClean="0"/>
              <a:t>. Un nuevo paraíso terrestre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9590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La positividad de las ciencias y de las </a:t>
            </a:r>
            <a:r>
              <a:rPr lang="es-EC" dirty="0" err="1" smtClean="0"/>
              <a:t>tecnicas</a:t>
            </a:r>
            <a:r>
              <a:rPr lang="es-EC" dirty="0" smtClean="0"/>
              <a:t> </a:t>
            </a:r>
          </a:p>
          <a:p>
            <a:r>
              <a:rPr lang="es-EC" dirty="0" err="1" smtClean="0"/>
              <a:t>Cabet</a:t>
            </a:r>
            <a:r>
              <a:rPr lang="es-EC" dirty="0" smtClean="0"/>
              <a:t>: Las maquinas son un bien en si mismas, puesto que alivian al trabajador y aumentan su producción…… se </a:t>
            </a:r>
            <a:r>
              <a:rPr lang="es-EC" dirty="0" err="1" smtClean="0"/>
              <a:t>ineventaran</a:t>
            </a:r>
            <a:r>
              <a:rPr lang="es-EC" dirty="0" smtClean="0"/>
              <a:t> innumerables maquinas, todo se </a:t>
            </a:r>
            <a:r>
              <a:rPr lang="es-EC" dirty="0" err="1" smtClean="0"/>
              <a:t>hara</a:t>
            </a:r>
            <a:r>
              <a:rPr lang="es-EC" dirty="0" smtClean="0"/>
              <a:t> con y el papel del hombre </a:t>
            </a:r>
            <a:r>
              <a:rPr lang="es-EC" dirty="0" err="1" smtClean="0"/>
              <a:t>qudara</a:t>
            </a:r>
            <a:r>
              <a:rPr lang="es-EC" dirty="0" smtClean="0"/>
              <a:t> reducido a inventar y mandar maquinas.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3709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3397" y="804410"/>
            <a:ext cx="9404723" cy="743036"/>
          </a:xfrm>
        </p:spPr>
        <p:txBody>
          <a:bodyPr/>
          <a:lstStyle/>
          <a:p>
            <a:r>
              <a:rPr lang="it-IT" sz="2800" dirty="0" smtClean="0"/>
              <a:t>Kropotkin, Geddes: Del paleotecnico al neotecnico.</a:t>
            </a:r>
            <a:endParaRPr lang="es-EC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83140" y="1828801"/>
            <a:ext cx="8946541" cy="3981156"/>
          </a:xfrm>
        </p:spPr>
        <p:txBody>
          <a:bodyPr/>
          <a:lstStyle/>
          <a:p>
            <a:r>
              <a:rPr lang="es-EC" sz="2400" dirty="0" err="1" smtClean="0"/>
              <a:t>Kropotkin</a:t>
            </a:r>
            <a:r>
              <a:rPr lang="es-EC" sz="2400" dirty="0" smtClean="0"/>
              <a:t> plantea qué hay un instinto de solidaridad y sociabilidad humana.</a:t>
            </a:r>
          </a:p>
          <a:p>
            <a:r>
              <a:rPr lang="es-EC" sz="2400" dirty="0" smtClean="0"/>
              <a:t> El hombre obedece a este deseo general de ayudar a sus semejantes.</a:t>
            </a:r>
          </a:p>
          <a:p>
            <a:r>
              <a:rPr lang="es-EC" sz="2400" dirty="0" smtClean="0"/>
              <a:t>La ley natural del apoyo mutuo completa la fórmula de la “lucha por la vida” </a:t>
            </a:r>
          </a:p>
          <a:p>
            <a:r>
              <a:rPr lang="es-EC" sz="2400" dirty="0" smtClean="0"/>
              <a:t>El trabajo intelectual y el trabajo manual. </a:t>
            </a:r>
            <a:br>
              <a:rPr lang="es-EC" sz="2400" dirty="0" smtClean="0"/>
            </a:br>
            <a:r>
              <a:rPr lang="es-EC" sz="2400" dirty="0" smtClean="0"/>
              <a:t> </a:t>
            </a:r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/>
              <a:t> </a:t>
            </a:r>
            <a:endParaRPr lang="es-EC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 smtClean="0"/>
              <a:t>Patrick </a:t>
            </a:r>
            <a:r>
              <a:rPr lang="es-EC" dirty="0" err="1" smtClean="0"/>
              <a:t>Geddes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sz="2400" dirty="0" smtClean="0"/>
          </a:p>
          <a:p>
            <a:endParaRPr lang="es-EC" sz="2400" dirty="0" smtClean="0"/>
          </a:p>
          <a:p>
            <a:endParaRPr lang="es-EC" sz="2400" dirty="0" smtClean="0"/>
          </a:p>
          <a:p>
            <a:endParaRPr lang="es-EC" sz="2400" dirty="0" smtClean="0"/>
          </a:p>
          <a:p>
            <a:r>
              <a:rPr lang="es-EC" sz="2400" dirty="0" smtClean="0"/>
              <a:t>Fue un biólogo de formación, en 1892 funda en Edimburgo un instituto denominado “The Outlook Tower”</a:t>
            </a:r>
          </a:p>
          <a:p>
            <a:r>
              <a:rPr lang="es-EC" sz="2400" dirty="0" err="1" smtClean="0"/>
              <a:t>Geddes</a:t>
            </a:r>
            <a:r>
              <a:rPr lang="es-EC" sz="2400" dirty="0" smtClean="0"/>
              <a:t> toma prestado un método de observación “Lugar-Trabajo-Familia”  (observar, interrogar, informarse entre los miembros de la localidad) </a:t>
            </a:r>
          </a:p>
          <a:p>
            <a:endParaRPr lang="es-EC" dirty="0"/>
          </a:p>
        </p:txBody>
      </p:sp>
      <p:pic>
        <p:nvPicPr>
          <p:cNvPr id="2052" name="Picture 4" descr="https://2.bp.blogspot.com/-_jkASvcwLng/T1aJgKuF9gI/AAAAAAAAATY/JzQJXZAXh2c/s200/ged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6732" y="1336430"/>
            <a:ext cx="2266164" cy="2504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8991" y="790343"/>
            <a:ext cx="9404723" cy="1400530"/>
          </a:xfrm>
        </p:spPr>
        <p:txBody>
          <a:bodyPr/>
          <a:lstStyle/>
          <a:p>
            <a:r>
              <a:rPr lang="es-EC" dirty="0" smtClean="0"/>
              <a:t>Samuel Butler y la evolución de la máquina.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86192" y="2460882"/>
            <a:ext cx="8946541" cy="4195481"/>
          </a:xfrm>
        </p:spPr>
        <p:txBody>
          <a:bodyPr>
            <a:normAutofit/>
          </a:bodyPr>
          <a:lstStyle/>
          <a:p>
            <a:r>
              <a:rPr lang="es-EC" sz="2400" dirty="0" smtClean="0"/>
              <a:t>Publicada en 1872, ensayos humorísticos y satíricos.  </a:t>
            </a:r>
          </a:p>
          <a:p>
            <a:r>
              <a:rPr lang="es-EC" sz="2400" dirty="0" smtClean="0"/>
              <a:t>Hace 500 años se produjo en </a:t>
            </a:r>
            <a:r>
              <a:rPr lang="es-EC" sz="2400" dirty="0" err="1" smtClean="0"/>
              <a:t>Erewhon</a:t>
            </a:r>
            <a:r>
              <a:rPr lang="es-EC" sz="2400" dirty="0" smtClean="0"/>
              <a:t> una guerra sangrienta que ha enfrentado a dos partidos, los Maquinistas y los Anti maquinistas.</a:t>
            </a:r>
          </a:p>
          <a:p>
            <a:r>
              <a:rPr lang="es-EC" sz="2400" dirty="0" smtClean="0"/>
              <a:t> Fue provocada por un libro “El libro de las máquinas”.</a:t>
            </a:r>
          </a:p>
          <a:p>
            <a:r>
              <a:rPr lang="es-EC" sz="2400" dirty="0" smtClean="0"/>
              <a:t>Se creía que era grande el riesgo de ver que las máquinas alcanzan la existencia animada o casi animada.  </a:t>
            </a:r>
            <a:endParaRPr lang="es-EC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298</TotalTime>
  <Words>712</Words>
  <Application>Microsoft Office PowerPoint</Application>
  <PresentationFormat>Panorámica</PresentationFormat>
  <Paragraphs>62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LA CIUDAD COMUNITARIA HISTORIA UNIVERSAL</vt:lpstr>
      <vt:lpstr>Discours sur l´inégalité y el ¨ hombre natural¨</vt:lpstr>
      <vt:lpstr>DE LA NUEVA ATLÁNTIDA AL FALANSTERIO DE CHARLES FOURIER </vt:lpstr>
      <vt:lpstr>Presentación de PowerPoint</vt:lpstr>
      <vt:lpstr>Presentación de PowerPoint</vt:lpstr>
      <vt:lpstr>El Falansterio una unidad organizada de la sociedad armoniana,, es una figura y un asunto de comunicación. Cultiva un cantón  su arquitectura interior y exterior y los paisajes están diseñados de tal forma que los armonianos tienen garantizado el pleno disfrute de sus pasiones al asociar entorno natural y marco destruido y al conjugar lo funcional con la belleza </vt:lpstr>
      <vt:lpstr>El viaje a las fuentes de Etienne Cabet   </vt:lpstr>
      <vt:lpstr>Presentación de PowerPoint</vt:lpstr>
      <vt:lpstr>Presentación de PowerPoint</vt:lpstr>
      <vt:lpstr>Kropotkin, Geddes: Del paleotecnico al neotecnico.</vt:lpstr>
      <vt:lpstr>Patrick Geddes</vt:lpstr>
      <vt:lpstr>Samuel Butler y la evolución de la máquina.</vt:lpstr>
    </vt:vector>
  </TitlesOfParts>
  <Company>PUCE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CIUDAD COMUNITARIA HISTORIA UNIVERSAL</dc:title>
  <dc:creator>estudiante</dc:creator>
  <cp:lastModifiedBy>JARAMILLO REMACHE FRANTZ ULIANOV</cp:lastModifiedBy>
  <cp:revision>21</cp:revision>
  <dcterms:created xsi:type="dcterms:W3CDTF">2018-12-05T14:48:31Z</dcterms:created>
  <dcterms:modified xsi:type="dcterms:W3CDTF">2018-12-12T21:38:27Z</dcterms:modified>
</cp:coreProperties>
</file>