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Source Code Pro" panose="020B0604020202020204" charset="0"/>
      <p:regular r:id="rId17"/>
      <p:bold r:id="rId18"/>
    </p:embeddedFont>
    <p:embeddedFont>
      <p:font typeface="Oswald" panose="020B0604020202020204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248655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0705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9d1871b6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9d1871b6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8743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49d1871b6b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49d1871b6b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1560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9d1871b6b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9d1871b6b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8255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9d1871b6b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9d1871b6b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7986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9d1871b6b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9d1871b6b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3674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9c25c9cd9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49c25c9cd9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2060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9c2302f5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49c2302f5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7839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9c2302f52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49c2302f52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8355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9c2302f52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9c2302f52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9767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9ccf278f4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49ccf278f4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3465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9ccf278f4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49ccf278f4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86960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49ccf278f4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49ccf278f4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0735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9ccf278f4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49ccf278f4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0955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-writer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CAPÍTULO </a:t>
            </a:r>
            <a:r>
              <a:rPr lang="es" dirty="0" smtClean="0"/>
              <a:t>4: </a:t>
            </a:r>
            <a:r>
              <a:rPr lang="es" dirty="0"/>
              <a:t>EL CULTO A LA RED</a:t>
            </a:r>
            <a:endParaRPr dirty="0"/>
          </a:p>
        </p:txBody>
      </p:sp>
      <p:sp>
        <p:nvSpPr>
          <p:cNvPr id="64" name="Google Shape;64;p13"/>
          <p:cNvSpPr txBox="1"/>
          <p:nvPr/>
        </p:nvSpPr>
        <p:spPr>
          <a:xfrm>
            <a:off x="6917235" y="3755768"/>
            <a:ext cx="1690500" cy="6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/>
              <a:t>AITANA SAMANIEGO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/>
              <a:t>BELÉN CERVANTES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/>
              <a:t>PARALELO 1</a:t>
            </a:r>
            <a:endParaRPr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SAINT – SIMON</a:t>
            </a:r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311700" y="1457325"/>
            <a:ext cx="6201000" cy="280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Claude-Henri de Rouvroy, conde de Saint-Simon (París, 17 de octubre de 1760 – ibíd., 19 de mayo de 1825).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Fue un filósofo y teórico social francés, que puede incluirse entre los pensadores del socialismo utópico.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Sus ideas dieron nacimiento a un movimiento surgido después de su muerte y conocido precisamente con el nombre de sansimonismo.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0675" y="226225"/>
            <a:ext cx="2841625" cy="21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s"/>
              <a:t>EL ORGANISMO Y LA ORGANIZACIÓN</a:t>
            </a:r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En el génesis de la sociedad como organismo, se presentan las “ideas matrices” de Claude Henri de Saint- Simon.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Para alcanzar esa nueva organización social proponía entre otras cosas  la constitución de un Estado dirigido por los científicos y por los “industriales”.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Para cumplir con su cometido se fundamenta en la idea de una transición del sistema feudal y teológico a uno industrial y científico.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2. LA NACIÓN COMO GRAN SOCIEDAD  INDUSTRIAL</a:t>
            </a:r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430750" y="1381125"/>
            <a:ext cx="7820400" cy="25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Implantación de un parlamento industrial y un sistema de crédito.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Continua irrigación crediticia = la industria se desarrollará espontáneamente.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Administración del presupuesto dirigida por el gobierno.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8475" y="3125975"/>
            <a:ext cx="2869425" cy="18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Utilización y potenciación de factores como:</a:t>
            </a:r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311700" y="13164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Ordenamiento de carreteras y canales.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Facilitación de transporte.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Sitios pintorescos de retiro.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La producción de bellas artes.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La música como medio de educación popular.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Manufactura de tejidos de lana</a:t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6900" y="1173950"/>
            <a:ext cx="1574076" cy="15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2100" y="2997100"/>
            <a:ext cx="1987822" cy="15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3675" y="3393300"/>
            <a:ext cx="2912525" cy="163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3. EL SANSIMONISMO EN LOS TIEMPOS DE LA PREDICACIÓN</a:t>
            </a:r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214300" y="1440650"/>
            <a:ext cx="5953200" cy="252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s" sz="1600"/>
              <a:t>Tras la desaparición de Saint-Simon, nacieron la iglesia y el culto sansimonianos.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s" sz="1600"/>
              <a:t>Nuevo sentido social con respecto al cristianismo para que sirviera de fundamento ideológico y moral a la nueva sociedad industrial.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s" sz="1600"/>
              <a:t>Viejo modelo de la Compañía de Jesús.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s" sz="1600"/>
              <a:t>Se produce un conflicto con el Vaticano.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s" sz="1600"/>
              <a:t>se convierte en una doctrina que no solamente se focaliza en el desarrollo industrial, sino en el manejo del poder.</a:t>
            </a:r>
            <a:endParaRPr sz="1600"/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1150" y="1380600"/>
            <a:ext cx="2308025" cy="3259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4.- LAS REDES ¨ESPIRITUALES¨Y ¨MATERIALES¨</a:t>
            </a:r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r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Michel Chevalier propone que la industria está compuesta por centros de producción unidos mediante un vínculos entre:</a:t>
            </a:r>
            <a:endParaRPr/>
          </a:p>
          <a:p>
            <a:pPr marL="0" lvl="0" indent="0" algn="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Redes Espirituales: Los bancos, lo económico.</a:t>
            </a:r>
            <a:endParaRPr/>
          </a:p>
          <a:p>
            <a:pPr marL="0" lvl="0" indent="0" algn="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Redes materiales: Vías de transporte </a:t>
            </a:r>
            <a:endParaRPr/>
          </a:p>
          <a:p>
            <a:pPr marL="457200" lvl="0" indent="-342900" algn="r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Plantea que existen relaciones estrechas entre la economía y el transporte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850" y="2631425"/>
            <a:ext cx="1461575" cy="19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Sansimonismo y empresa ferrocarril</a:t>
            </a:r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Paulin Talabot: Ferrocarriles Sudeste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 b="1" u="sng"/>
              <a:t>Emilio e Isaac Pereire</a:t>
            </a:r>
            <a:r>
              <a:rPr lang="es"/>
              <a:t> : Líneas en el Norte, Sudoeste, enlaces interoceánicos.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Los hermanos Pereire crean la Compagnie Génerale Maritime. Con la misión de ¨(...)contribuir al equilibrio entre las necesidades de consumo y los recursos de producción, no solo mediante el transporte de mercancías y materia primas, sino también mediante el desplazamiento de poblaciones trabajadoras¨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3400" y="200325"/>
            <a:ext cx="2185625" cy="150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Los hermanos Pereire</a:t>
            </a:r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Se exportan mercancías francesas y transportan a los inmigrantes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Llevan productos de diferentes partes del mundo hacia Francia.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Se crea una acción en conjunto de líneas marítimas, transporte ferroviario y agro industrial.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Crean la Société Générale de Crédit Mobilier. Y participan en la construcción de diversas vías férreas alrededor del mundo.</a:t>
            </a:r>
            <a:endParaRPr/>
          </a:p>
        </p:txBody>
      </p:sp>
      <p:pic>
        <p:nvPicPr>
          <p:cNvPr id="121" name="Google Shape;1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3200" y="51673"/>
            <a:ext cx="1106750" cy="137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Marx</a:t>
            </a:r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271250" y="14399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r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Logra establecer un balance entre las redes ¨espirituales y ¨materiales¨</a:t>
            </a:r>
            <a:endParaRPr/>
          </a:p>
          <a:p>
            <a:pPr marL="457200" lvl="0" indent="-342900" algn="r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¨Los ferrocarriles han sido el medio de comunicación que corresponde a los medios de producción¨</a:t>
            </a:r>
            <a:endParaRPr/>
          </a:p>
          <a:p>
            <a:pPr marL="457200" lvl="0" indent="-342900" algn="r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Para Marx , los medios de comunicación son inseparables del establecimiento del mercado mundial.</a:t>
            </a:r>
            <a:endParaRPr/>
          </a:p>
          <a:p>
            <a:pPr marL="457200" lvl="0" indent="-342900" algn="r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El lenguaje universal es el de la mercancía, a través del precio .</a:t>
            </a:r>
            <a:endParaRPr/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500" y="3755275"/>
            <a:ext cx="1007125" cy="127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CHEVALIER Y LA SALVACIÓN POR EL FERROCARRIL</a:t>
            </a:r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Chevalier es despachado a USA por el ministro de interior y Obras Públicas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Sansimonismo se extiende hacia Mexico y Cuba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Inglaterra tiene una crisis industrial debido a las repercusiones que estaba teniendo el sector ferroviario.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Francia se muestra desconfiado con respecto al ferrocarril. Lo que produce un retraso ferroviario en Francia.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Franceses piensan que existen más prioridades. Ingleses se centran el la rapidez de la movilidad del tren.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86300" y="344125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Source Code Pro"/>
              <a:buChar char="●"/>
            </a:pPr>
            <a:r>
              <a:rPr lang="es" sz="1800">
                <a:latin typeface="Source Code Pro"/>
                <a:ea typeface="Source Code Pro"/>
                <a:cs typeface="Source Code Pro"/>
                <a:sym typeface="Source Code Pro"/>
              </a:rPr>
              <a:t>Chevalier concluye su proyecto de Saint-Éttiene, que se convierte en la cuna de la red ferroviaria francesa.</a:t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Source Code Pro"/>
              <a:buChar char="●"/>
            </a:pPr>
            <a:r>
              <a:rPr lang="es" sz="1800">
                <a:latin typeface="Source Code Pro"/>
                <a:ea typeface="Source Code Pro"/>
                <a:cs typeface="Source Code Pro"/>
                <a:sym typeface="Source Code Pro"/>
              </a:rPr>
              <a:t>Los hermanos Pereire y otro saintsimoniano,se inspiran en la línea de Manchester-Liverpool, para construir la vía Paris- Saint Germain.</a:t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Source Code Pro"/>
              <a:buChar char="●"/>
            </a:pPr>
            <a:r>
              <a:rPr lang="es" sz="1800">
                <a:latin typeface="Source Code Pro"/>
                <a:ea typeface="Source Code Pro"/>
                <a:cs typeface="Source Code Pro"/>
                <a:sym typeface="Source Code Pro"/>
              </a:rPr>
              <a:t>¨En 1848, Francia no dispone más de 1830 km de rieles; Gran Bretaña, explota más de 6500 km.</a:t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Source Code Pro"/>
              <a:buChar char="●"/>
            </a:pPr>
            <a:r>
              <a:rPr lang="es" sz="1800">
                <a:latin typeface="Source Code Pro"/>
                <a:ea typeface="Source Code Pro"/>
                <a:cs typeface="Source Code Pro"/>
                <a:sym typeface="Source Code Pro"/>
              </a:rPr>
              <a:t>Chevalier, piensa que las redes ferroviarias tienen un propósito similar a la religión: Unir pueblos dispersos.</a:t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Source Code Pro"/>
              <a:buChar char="●"/>
            </a:pPr>
            <a:r>
              <a:rPr lang="es" sz="1800">
                <a:latin typeface="Source Code Pro"/>
                <a:ea typeface="Source Code Pro"/>
                <a:cs typeface="Source Code Pro"/>
                <a:sym typeface="Source Code Pro"/>
              </a:rPr>
              <a:t>Se busca crear una Asociación Universal donde el ferrocarril cumpla un papel político al lograr la unión y paz entre diversos pueblos.</a:t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Source Code Pro"/>
              <a:buChar char="●"/>
            </a:pPr>
            <a:r>
              <a:rPr lang="es" sz="1800">
                <a:latin typeface="Source Code Pro"/>
                <a:ea typeface="Source Code Pro"/>
                <a:cs typeface="Source Code Pro"/>
                <a:sym typeface="Source Code Pro"/>
              </a:rPr>
              <a:t>Napoleón III firma acuerdo anglo-francés y Chevalier es el representante francés de la causa.</a:t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 ANUNCIO PUBLICITARIO: LEGADO DEL SANSIMONISMO</a:t>
            </a:r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Para M. Chevalier, la publicidad debe dirigirse al pobre o al rico. A los trabajadores y los ociosos, etc. Con el fin de conciliar intereses entre las partes y fundirlos alrededor de los mismos anhelos.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La visión sansimoniana era trascender las diferencias políticas y sociales.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La publicidad se convirtió en un medio de financiación de la prensa a partir de la década de 1820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Los diarios franceses a lo largo del siglo XIX constaban con escasas páginas, a diferencia de diarios britanicos como el Times.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xfrm>
            <a:off x="288575" y="2158275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Source Code Pro"/>
              <a:buChar char="●"/>
            </a:pPr>
            <a:r>
              <a:rPr lang="es" sz="1800">
                <a:latin typeface="Source Code Pro"/>
                <a:ea typeface="Source Code Pro"/>
                <a:cs typeface="Source Code Pro"/>
                <a:sym typeface="Source Code Pro"/>
              </a:rPr>
              <a:t>Dentro de la prensa parisiense se crearon los anuncios ¨omnibus¨. Estos anuncios se caracterizaban por ser económicos, monótonos y dirigidas a una específica clase y temática, como: alquileres, ofertas, empleos, etc</a:t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Source Code Pro"/>
              <a:buChar char="●"/>
            </a:pPr>
            <a:r>
              <a:rPr lang="es" sz="1800">
                <a:latin typeface="Source Code Pro"/>
                <a:ea typeface="Source Code Pro"/>
                <a:cs typeface="Source Code Pro"/>
                <a:sym typeface="Source Code Pro"/>
              </a:rPr>
              <a:t>Charles Duveyrier, créa la Société Générale de Annonces. Que tiene como eje la centralización de la administración publicitaria de los grandes diarios.</a:t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927</Words>
  <Application>Microsoft Office PowerPoint</Application>
  <PresentationFormat>Presentación en pantalla (16:9)</PresentationFormat>
  <Paragraphs>68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Source Code Pro</vt:lpstr>
      <vt:lpstr>Oswald</vt:lpstr>
      <vt:lpstr>Modern Writer</vt:lpstr>
      <vt:lpstr>CAPÍTULO 4: EL CULTO A LA RED</vt:lpstr>
      <vt:lpstr>SAINT – SIMON</vt:lpstr>
      <vt:lpstr>EL ORGANISMO Y LA ORGANIZACIÓN</vt:lpstr>
      <vt:lpstr>2. LA NACIÓN COMO GRAN SOCIEDAD  INDUSTRIAL</vt:lpstr>
      <vt:lpstr>Utilización y potenciación de factores como:</vt:lpstr>
      <vt:lpstr>3. EL SANSIMONISMO EN LOS TIEMPOS DE LA PREDICACIÓN</vt:lpstr>
      <vt:lpstr>4.- LAS REDES ¨ESPIRITUALES¨Y ¨MATERIALES¨</vt:lpstr>
      <vt:lpstr>Sansimonismo y empresa ferrocarril</vt:lpstr>
      <vt:lpstr>Los hermanos Pereire</vt:lpstr>
      <vt:lpstr>Marx</vt:lpstr>
      <vt:lpstr>CHEVALIER Y LA SALVACIÓN POR EL FERROCARRIL</vt:lpstr>
      <vt:lpstr>Chevalier concluye su proyecto de Saint-Éttiene, que se convierte en la cuna de la red ferroviaria francesa. Los hermanos Pereire y otro saintsimoniano,se inspiran en la línea de Manchester-Liverpool, para construir la vía Paris- Saint Germain. ¨En 1848, Francia no dispone más de 1830 km de rieles; Gran Bretaña, explota más de 6500 km. Chevalier, piensa que las redes ferroviarias tienen un propósito similar a la religión: Unir pueblos dispersos. Se busca crear una Asociación Universal donde el ferrocarril cumpla un papel político al lograr la unión y paz entre diversos pueblos. Napoleón III firma acuerdo anglo-francés y Chevalier es el representante francés de la causa.</vt:lpstr>
      <vt:lpstr>EL ANUNCIO PUBLICITARIO: LEGADO DEL SANSIMONISMO</vt:lpstr>
      <vt:lpstr>Dentro de la prensa parisiense se crearon los anuncios ¨omnibus¨. Estos anuncios se caracterizaban por ser económicos, monótonos y dirigidas a una específica clase y temática, como: alquileres, ofertas, empleos, etc  Charles Duveyrier, créa la Société Générale de Annonces. Que tiene como eje la centralización de la administración publicitaria de los grandes diarios.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4: EL CULTO A LA RED</dc:title>
  <cp:lastModifiedBy>Aitana Samaniego</cp:lastModifiedBy>
  <cp:revision>1</cp:revision>
  <dcterms:modified xsi:type="dcterms:W3CDTF">2018-12-12T01:51:36Z</dcterms:modified>
</cp:coreProperties>
</file>