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60" r:id="rId4"/>
    <p:sldId id="258" r:id="rId5"/>
    <p:sldId id="261" r:id="rId6"/>
    <p:sldId id="257" r:id="rId7"/>
    <p:sldId id="262" r:id="rId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630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26D706-86AC-4CFD-B793-107F4F4B9598}" type="doc">
      <dgm:prSet loTypeId="urn:microsoft.com/office/officeart/2005/8/layout/lProcess3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7915425B-4457-4208-8971-BAC2BFAC5F91}">
      <dgm:prSet phldrT="[Texto]"/>
      <dgm:spPr/>
      <dgm:t>
        <a:bodyPr/>
        <a:lstStyle/>
        <a:p>
          <a:r>
            <a:rPr lang="es-MX" dirty="0" smtClean="0"/>
            <a:t>1646-1716</a:t>
          </a:r>
          <a:endParaRPr lang="es-MX" dirty="0"/>
        </a:p>
      </dgm:t>
    </dgm:pt>
    <dgm:pt modelId="{F93D46C4-5036-4D18-9F66-4CB4BAD5EFFC}" type="parTrans" cxnId="{C8CA7F99-4DE0-4FEB-A5C1-33F34FAE9372}">
      <dgm:prSet/>
      <dgm:spPr/>
      <dgm:t>
        <a:bodyPr/>
        <a:lstStyle/>
        <a:p>
          <a:endParaRPr lang="es-MX"/>
        </a:p>
      </dgm:t>
    </dgm:pt>
    <dgm:pt modelId="{4A68BAAF-D9A1-4827-9FD1-BFA03C5BE14B}" type="sibTrans" cxnId="{C8CA7F99-4DE0-4FEB-A5C1-33F34FAE9372}">
      <dgm:prSet/>
      <dgm:spPr/>
      <dgm:t>
        <a:bodyPr/>
        <a:lstStyle/>
        <a:p>
          <a:endParaRPr lang="es-MX"/>
        </a:p>
      </dgm:t>
    </dgm:pt>
    <dgm:pt modelId="{F719BC6B-D7D6-4408-BA56-051F320B1EF6}">
      <dgm:prSet phldrT="[Texto]"/>
      <dgm:spPr/>
      <dgm:t>
        <a:bodyPr/>
        <a:lstStyle/>
        <a:p>
          <a:r>
            <a:rPr lang="es-MX" dirty="0" smtClean="0"/>
            <a:t>Si hubiese que consagrar a alguien como Santo Patrón de la cibernética, indudablemente haría que pensar en Gottfried Wilhelm Leibniz</a:t>
          </a:r>
          <a:endParaRPr lang="es-MX" dirty="0"/>
        </a:p>
      </dgm:t>
    </dgm:pt>
    <dgm:pt modelId="{90758F1D-A2D1-4AE7-A844-7574BE6246D6}" type="parTrans" cxnId="{6DE275DA-028A-403A-BCAB-65AF20FC1C4A}">
      <dgm:prSet/>
      <dgm:spPr/>
      <dgm:t>
        <a:bodyPr/>
        <a:lstStyle/>
        <a:p>
          <a:endParaRPr lang="es-MX"/>
        </a:p>
      </dgm:t>
    </dgm:pt>
    <dgm:pt modelId="{46D5EED1-B40D-421B-9A0C-F7C8A0DDDD6A}" type="sibTrans" cxnId="{6DE275DA-028A-403A-BCAB-65AF20FC1C4A}">
      <dgm:prSet/>
      <dgm:spPr/>
      <dgm:t>
        <a:bodyPr/>
        <a:lstStyle/>
        <a:p>
          <a:endParaRPr lang="es-MX"/>
        </a:p>
      </dgm:t>
    </dgm:pt>
    <dgm:pt modelId="{704B8911-D446-4412-8471-41B77149E0E6}">
      <dgm:prSet phldrT="[Texto]"/>
      <dgm:spPr/>
      <dgm:t>
        <a:bodyPr/>
        <a:lstStyle/>
        <a:p>
          <a:r>
            <a:rPr lang="es-MX" dirty="0" smtClean="0">
              <a:solidFill>
                <a:schemeClr val="tx1"/>
              </a:solidFill>
            </a:rPr>
            <a:t>1660</a:t>
          </a:r>
          <a:endParaRPr lang="es-MX" dirty="0">
            <a:solidFill>
              <a:schemeClr val="tx1"/>
            </a:solidFill>
          </a:endParaRPr>
        </a:p>
      </dgm:t>
    </dgm:pt>
    <dgm:pt modelId="{41B30B2D-1465-4B1D-B2C1-8744A91943C4}" type="parTrans" cxnId="{A4A7BA2B-A5DA-4F0F-9931-3C809FC895B4}">
      <dgm:prSet/>
      <dgm:spPr/>
      <dgm:t>
        <a:bodyPr/>
        <a:lstStyle/>
        <a:p>
          <a:endParaRPr lang="es-MX"/>
        </a:p>
      </dgm:t>
    </dgm:pt>
    <dgm:pt modelId="{51042243-CDD0-42CD-B0AF-82C4CC7845AC}" type="sibTrans" cxnId="{A4A7BA2B-A5DA-4F0F-9931-3C809FC895B4}">
      <dgm:prSet/>
      <dgm:spPr/>
      <dgm:t>
        <a:bodyPr/>
        <a:lstStyle/>
        <a:p>
          <a:endParaRPr lang="es-MX"/>
        </a:p>
      </dgm:t>
    </dgm:pt>
    <dgm:pt modelId="{9C058DB4-C26A-412B-9F7E-54355212761A}">
      <dgm:prSet phldrT="[Texto]"/>
      <dgm:spPr/>
      <dgm:t>
        <a:bodyPr/>
        <a:lstStyle/>
        <a:p>
          <a:r>
            <a:rPr lang="es-MX" dirty="0" smtClean="0"/>
            <a:t>El cálculo de probabilidades se convierte en una nueva forma de objetivación de las sociedades humanas</a:t>
          </a:r>
          <a:endParaRPr lang="es-MX" dirty="0"/>
        </a:p>
      </dgm:t>
    </dgm:pt>
    <dgm:pt modelId="{DEB6B186-9903-43E9-80FD-A14F6EFE7CDC}" type="parTrans" cxnId="{F87EB7D3-68BB-477E-ADB6-381A5557A53E}">
      <dgm:prSet/>
      <dgm:spPr/>
      <dgm:t>
        <a:bodyPr/>
        <a:lstStyle/>
        <a:p>
          <a:endParaRPr lang="es-MX"/>
        </a:p>
      </dgm:t>
    </dgm:pt>
    <dgm:pt modelId="{FA437B79-BFD5-4D0E-89A1-EE34F8E55106}" type="sibTrans" cxnId="{F87EB7D3-68BB-477E-ADB6-381A5557A53E}">
      <dgm:prSet/>
      <dgm:spPr/>
      <dgm:t>
        <a:bodyPr/>
        <a:lstStyle/>
        <a:p>
          <a:endParaRPr lang="es-MX"/>
        </a:p>
      </dgm:t>
    </dgm:pt>
    <dgm:pt modelId="{9BC904C8-3B68-4393-BA0F-F49B7B2A3F9F}">
      <dgm:prSet phldrT="[Texto]"/>
      <dgm:spPr/>
      <dgm:t>
        <a:bodyPr/>
        <a:lstStyle/>
        <a:p>
          <a:r>
            <a:rPr lang="es-MX" dirty="0" smtClean="0"/>
            <a:t>1693</a:t>
          </a:r>
          <a:endParaRPr lang="es-MX" dirty="0"/>
        </a:p>
      </dgm:t>
    </dgm:pt>
    <dgm:pt modelId="{6077BBC8-D1C8-4870-9967-0AAAADFEF8BB}" type="parTrans" cxnId="{0C63B35B-2127-4908-900E-E37D36B2AB09}">
      <dgm:prSet/>
      <dgm:spPr/>
      <dgm:t>
        <a:bodyPr/>
        <a:lstStyle/>
        <a:p>
          <a:endParaRPr lang="es-MX"/>
        </a:p>
      </dgm:t>
    </dgm:pt>
    <dgm:pt modelId="{D2D3858B-60EF-48F8-8A5E-520575E14494}" type="sibTrans" cxnId="{0C63B35B-2127-4908-900E-E37D36B2AB09}">
      <dgm:prSet/>
      <dgm:spPr/>
      <dgm:t>
        <a:bodyPr/>
        <a:lstStyle/>
        <a:p>
          <a:endParaRPr lang="es-MX"/>
        </a:p>
      </dgm:t>
    </dgm:pt>
    <dgm:pt modelId="{35653C92-ADA1-4754-8906-FFC2B8B7DDD5}">
      <dgm:prSet phldrT="[Texto]"/>
      <dgm:spPr/>
      <dgm:t>
        <a:bodyPr/>
        <a:lstStyle/>
        <a:p>
          <a:r>
            <a:rPr lang="es-MX" dirty="0" smtClean="0"/>
            <a:t>El astrónomo Edmund Halley, publica extensas tablas de mortalidad</a:t>
          </a:r>
          <a:endParaRPr lang="es-MX" dirty="0"/>
        </a:p>
      </dgm:t>
    </dgm:pt>
    <dgm:pt modelId="{0CE4FB81-C85D-4F1C-A5E0-FC1916713507}" type="parTrans" cxnId="{554536CF-1A21-4F2E-AD55-C1395874915E}">
      <dgm:prSet/>
      <dgm:spPr/>
      <dgm:t>
        <a:bodyPr/>
        <a:lstStyle/>
        <a:p>
          <a:endParaRPr lang="es-MX"/>
        </a:p>
      </dgm:t>
    </dgm:pt>
    <dgm:pt modelId="{2178ACE0-34F1-4527-B3EA-2C20F50BBB4A}" type="sibTrans" cxnId="{554536CF-1A21-4F2E-AD55-C1395874915E}">
      <dgm:prSet/>
      <dgm:spPr/>
      <dgm:t>
        <a:bodyPr/>
        <a:lstStyle/>
        <a:p>
          <a:endParaRPr lang="es-MX"/>
        </a:p>
      </dgm:t>
    </dgm:pt>
    <dgm:pt modelId="{EE94081E-4AB1-4BE7-8FA4-9E3FA20EA077}" type="pres">
      <dgm:prSet presAssocID="{C226D706-86AC-4CFD-B793-107F4F4B959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FA3697EB-CFD9-4F95-AAC3-DFA3BD3BEF01}" type="pres">
      <dgm:prSet presAssocID="{7915425B-4457-4208-8971-BAC2BFAC5F91}" presName="horFlow" presStyleCnt="0"/>
      <dgm:spPr/>
    </dgm:pt>
    <dgm:pt modelId="{A8F3485C-BC26-4BBE-B872-C14326FA5A6F}" type="pres">
      <dgm:prSet presAssocID="{7915425B-4457-4208-8971-BAC2BFAC5F91}" presName="bigChev" presStyleLbl="node1" presStyleIdx="0" presStyleCnt="3" custScaleX="82599" custScaleY="94876"/>
      <dgm:spPr/>
      <dgm:t>
        <a:bodyPr/>
        <a:lstStyle/>
        <a:p>
          <a:endParaRPr lang="es-MX"/>
        </a:p>
      </dgm:t>
    </dgm:pt>
    <dgm:pt modelId="{B0699857-05E1-45FB-A8F5-7D662F5BED87}" type="pres">
      <dgm:prSet presAssocID="{90758F1D-A2D1-4AE7-A844-7574BE6246D6}" presName="parTrans" presStyleCnt="0"/>
      <dgm:spPr/>
    </dgm:pt>
    <dgm:pt modelId="{CE6DBC54-D594-413E-AC54-A6AEB16009DB}" type="pres">
      <dgm:prSet presAssocID="{F719BC6B-D7D6-4408-BA56-051F320B1EF6}" presName="node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11A4EA4-6204-4C76-8EDF-6CD6A1056DC4}" type="pres">
      <dgm:prSet presAssocID="{7915425B-4457-4208-8971-BAC2BFAC5F91}" presName="vSp" presStyleCnt="0"/>
      <dgm:spPr/>
    </dgm:pt>
    <dgm:pt modelId="{97F9DE85-AD97-4946-B2D2-CA6F3B63D341}" type="pres">
      <dgm:prSet presAssocID="{704B8911-D446-4412-8471-41B77149E0E6}" presName="horFlow" presStyleCnt="0"/>
      <dgm:spPr/>
    </dgm:pt>
    <dgm:pt modelId="{EC32E858-1E5F-4480-AB87-AB59F2A4827C}" type="pres">
      <dgm:prSet presAssocID="{704B8911-D446-4412-8471-41B77149E0E6}" presName="bigChev" presStyleLbl="node1" presStyleIdx="1" presStyleCnt="3" custScaleX="82599" custScaleY="97251"/>
      <dgm:spPr/>
      <dgm:t>
        <a:bodyPr/>
        <a:lstStyle/>
        <a:p>
          <a:endParaRPr lang="es-MX"/>
        </a:p>
      </dgm:t>
    </dgm:pt>
    <dgm:pt modelId="{BC27CFED-7DDC-4A79-832B-16FE5DD77355}" type="pres">
      <dgm:prSet presAssocID="{DEB6B186-9903-43E9-80FD-A14F6EFE7CDC}" presName="parTrans" presStyleCnt="0"/>
      <dgm:spPr/>
    </dgm:pt>
    <dgm:pt modelId="{E2A6BDE2-07FF-4374-8BE0-F6C5A8818EC3}" type="pres">
      <dgm:prSet presAssocID="{9C058DB4-C26A-412B-9F7E-54355212761A}" presName="node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9AD6FCF-A984-4165-BE98-608EB3A379DF}" type="pres">
      <dgm:prSet presAssocID="{704B8911-D446-4412-8471-41B77149E0E6}" presName="vSp" presStyleCnt="0"/>
      <dgm:spPr/>
    </dgm:pt>
    <dgm:pt modelId="{9821F36C-36D6-449E-BDA8-BD6EC68D0CEC}" type="pres">
      <dgm:prSet presAssocID="{9BC904C8-3B68-4393-BA0F-F49B7B2A3F9F}" presName="horFlow" presStyleCnt="0"/>
      <dgm:spPr/>
    </dgm:pt>
    <dgm:pt modelId="{8DF1B351-31C6-4599-8C76-501E6358E979}" type="pres">
      <dgm:prSet presAssocID="{9BC904C8-3B68-4393-BA0F-F49B7B2A3F9F}" presName="bigChev" presStyleLbl="node1" presStyleIdx="2" presStyleCnt="3" custScaleX="81951" custScaleY="85888"/>
      <dgm:spPr/>
      <dgm:t>
        <a:bodyPr/>
        <a:lstStyle/>
        <a:p>
          <a:endParaRPr lang="es-MX"/>
        </a:p>
      </dgm:t>
    </dgm:pt>
    <dgm:pt modelId="{C67ECAFB-E633-4CF5-A63C-E93C7A80DAC5}" type="pres">
      <dgm:prSet presAssocID="{0CE4FB81-C85D-4F1C-A5E0-FC1916713507}" presName="parTrans" presStyleCnt="0"/>
      <dgm:spPr/>
    </dgm:pt>
    <dgm:pt modelId="{F16CF31D-4EEC-4BDD-995E-EF1EBA2D6293}" type="pres">
      <dgm:prSet presAssocID="{35653C92-ADA1-4754-8906-FFC2B8B7DDD5}" presName="node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00E29E3B-BCF0-48BB-988A-1473AE4C7C1A}" type="presOf" srcId="{9BC904C8-3B68-4393-BA0F-F49B7B2A3F9F}" destId="{8DF1B351-31C6-4599-8C76-501E6358E979}" srcOrd="0" destOrd="0" presId="urn:microsoft.com/office/officeart/2005/8/layout/lProcess3"/>
    <dgm:cxn modelId="{A041FB16-979B-495E-BECD-2A733FFCB5ED}" type="presOf" srcId="{7915425B-4457-4208-8971-BAC2BFAC5F91}" destId="{A8F3485C-BC26-4BBE-B872-C14326FA5A6F}" srcOrd="0" destOrd="0" presId="urn:microsoft.com/office/officeart/2005/8/layout/lProcess3"/>
    <dgm:cxn modelId="{9AADE260-0529-46EE-B242-34AF213CC204}" type="presOf" srcId="{F719BC6B-D7D6-4408-BA56-051F320B1EF6}" destId="{CE6DBC54-D594-413E-AC54-A6AEB16009DB}" srcOrd="0" destOrd="0" presId="urn:microsoft.com/office/officeart/2005/8/layout/lProcess3"/>
    <dgm:cxn modelId="{739325C8-2280-4A6B-AE91-A0EF9246CF88}" type="presOf" srcId="{C226D706-86AC-4CFD-B793-107F4F4B9598}" destId="{EE94081E-4AB1-4BE7-8FA4-9E3FA20EA077}" srcOrd="0" destOrd="0" presId="urn:microsoft.com/office/officeart/2005/8/layout/lProcess3"/>
    <dgm:cxn modelId="{C8CA7F99-4DE0-4FEB-A5C1-33F34FAE9372}" srcId="{C226D706-86AC-4CFD-B793-107F4F4B9598}" destId="{7915425B-4457-4208-8971-BAC2BFAC5F91}" srcOrd="0" destOrd="0" parTransId="{F93D46C4-5036-4D18-9F66-4CB4BAD5EFFC}" sibTransId="{4A68BAAF-D9A1-4827-9FD1-BFA03C5BE14B}"/>
    <dgm:cxn modelId="{5C4BF171-C0C1-4C3D-912C-5F0B7BBEE89B}" type="presOf" srcId="{35653C92-ADA1-4754-8906-FFC2B8B7DDD5}" destId="{F16CF31D-4EEC-4BDD-995E-EF1EBA2D6293}" srcOrd="0" destOrd="0" presId="urn:microsoft.com/office/officeart/2005/8/layout/lProcess3"/>
    <dgm:cxn modelId="{6DE275DA-028A-403A-BCAB-65AF20FC1C4A}" srcId="{7915425B-4457-4208-8971-BAC2BFAC5F91}" destId="{F719BC6B-D7D6-4408-BA56-051F320B1EF6}" srcOrd="0" destOrd="0" parTransId="{90758F1D-A2D1-4AE7-A844-7574BE6246D6}" sibTransId="{46D5EED1-B40D-421B-9A0C-F7C8A0DDDD6A}"/>
    <dgm:cxn modelId="{A4A7BA2B-A5DA-4F0F-9931-3C809FC895B4}" srcId="{C226D706-86AC-4CFD-B793-107F4F4B9598}" destId="{704B8911-D446-4412-8471-41B77149E0E6}" srcOrd="1" destOrd="0" parTransId="{41B30B2D-1465-4B1D-B2C1-8744A91943C4}" sibTransId="{51042243-CDD0-42CD-B0AF-82C4CC7845AC}"/>
    <dgm:cxn modelId="{EB2A4035-2108-4A6E-810D-90AFF285DC17}" type="presOf" srcId="{704B8911-D446-4412-8471-41B77149E0E6}" destId="{EC32E858-1E5F-4480-AB87-AB59F2A4827C}" srcOrd="0" destOrd="0" presId="urn:microsoft.com/office/officeart/2005/8/layout/lProcess3"/>
    <dgm:cxn modelId="{7B5A985B-2894-4FAE-B96B-502FF4504660}" type="presOf" srcId="{9C058DB4-C26A-412B-9F7E-54355212761A}" destId="{E2A6BDE2-07FF-4374-8BE0-F6C5A8818EC3}" srcOrd="0" destOrd="0" presId="urn:microsoft.com/office/officeart/2005/8/layout/lProcess3"/>
    <dgm:cxn modelId="{0C63B35B-2127-4908-900E-E37D36B2AB09}" srcId="{C226D706-86AC-4CFD-B793-107F4F4B9598}" destId="{9BC904C8-3B68-4393-BA0F-F49B7B2A3F9F}" srcOrd="2" destOrd="0" parTransId="{6077BBC8-D1C8-4870-9967-0AAAADFEF8BB}" sibTransId="{D2D3858B-60EF-48F8-8A5E-520575E14494}"/>
    <dgm:cxn modelId="{554536CF-1A21-4F2E-AD55-C1395874915E}" srcId="{9BC904C8-3B68-4393-BA0F-F49B7B2A3F9F}" destId="{35653C92-ADA1-4754-8906-FFC2B8B7DDD5}" srcOrd="0" destOrd="0" parTransId="{0CE4FB81-C85D-4F1C-A5E0-FC1916713507}" sibTransId="{2178ACE0-34F1-4527-B3EA-2C20F50BBB4A}"/>
    <dgm:cxn modelId="{F87EB7D3-68BB-477E-ADB6-381A5557A53E}" srcId="{704B8911-D446-4412-8471-41B77149E0E6}" destId="{9C058DB4-C26A-412B-9F7E-54355212761A}" srcOrd="0" destOrd="0" parTransId="{DEB6B186-9903-43E9-80FD-A14F6EFE7CDC}" sibTransId="{FA437B79-BFD5-4D0E-89A1-EE34F8E55106}"/>
    <dgm:cxn modelId="{94B56CB8-4F5F-4FD7-99AD-7B181EBA72C6}" type="presParOf" srcId="{EE94081E-4AB1-4BE7-8FA4-9E3FA20EA077}" destId="{FA3697EB-CFD9-4F95-AAC3-DFA3BD3BEF01}" srcOrd="0" destOrd="0" presId="urn:microsoft.com/office/officeart/2005/8/layout/lProcess3"/>
    <dgm:cxn modelId="{3C1A2EE2-E642-4B43-9EF7-4EAFED21F3EA}" type="presParOf" srcId="{FA3697EB-CFD9-4F95-AAC3-DFA3BD3BEF01}" destId="{A8F3485C-BC26-4BBE-B872-C14326FA5A6F}" srcOrd="0" destOrd="0" presId="urn:microsoft.com/office/officeart/2005/8/layout/lProcess3"/>
    <dgm:cxn modelId="{1E656F92-66C2-4084-86E3-0F1D64D5AFB7}" type="presParOf" srcId="{FA3697EB-CFD9-4F95-AAC3-DFA3BD3BEF01}" destId="{B0699857-05E1-45FB-A8F5-7D662F5BED87}" srcOrd="1" destOrd="0" presId="urn:microsoft.com/office/officeart/2005/8/layout/lProcess3"/>
    <dgm:cxn modelId="{42346839-51C3-429E-86F8-E06A60D7F885}" type="presParOf" srcId="{FA3697EB-CFD9-4F95-AAC3-DFA3BD3BEF01}" destId="{CE6DBC54-D594-413E-AC54-A6AEB16009DB}" srcOrd="2" destOrd="0" presId="urn:microsoft.com/office/officeart/2005/8/layout/lProcess3"/>
    <dgm:cxn modelId="{833C3824-635C-4EA1-9739-3C164A941D10}" type="presParOf" srcId="{EE94081E-4AB1-4BE7-8FA4-9E3FA20EA077}" destId="{711A4EA4-6204-4C76-8EDF-6CD6A1056DC4}" srcOrd="1" destOrd="0" presId="urn:microsoft.com/office/officeart/2005/8/layout/lProcess3"/>
    <dgm:cxn modelId="{F90D1B63-1C58-4324-B100-56BFB4E1A9A0}" type="presParOf" srcId="{EE94081E-4AB1-4BE7-8FA4-9E3FA20EA077}" destId="{97F9DE85-AD97-4946-B2D2-CA6F3B63D341}" srcOrd="2" destOrd="0" presId="urn:microsoft.com/office/officeart/2005/8/layout/lProcess3"/>
    <dgm:cxn modelId="{42A71248-9029-46DD-A3D4-7CC94CDF0AFC}" type="presParOf" srcId="{97F9DE85-AD97-4946-B2D2-CA6F3B63D341}" destId="{EC32E858-1E5F-4480-AB87-AB59F2A4827C}" srcOrd="0" destOrd="0" presId="urn:microsoft.com/office/officeart/2005/8/layout/lProcess3"/>
    <dgm:cxn modelId="{0419DCCD-93A2-4772-8E7B-DC28A156EB13}" type="presParOf" srcId="{97F9DE85-AD97-4946-B2D2-CA6F3B63D341}" destId="{BC27CFED-7DDC-4A79-832B-16FE5DD77355}" srcOrd="1" destOrd="0" presId="urn:microsoft.com/office/officeart/2005/8/layout/lProcess3"/>
    <dgm:cxn modelId="{EE3C38E1-FFBE-49A6-9AD2-FF89599AF67B}" type="presParOf" srcId="{97F9DE85-AD97-4946-B2D2-CA6F3B63D341}" destId="{E2A6BDE2-07FF-4374-8BE0-F6C5A8818EC3}" srcOrd="2" destOrd="0" presId="urn:microsoft.com/office/officeart/2005/8/layout/lProcess3"/>
    <dgm:cxn modelId="{35C5F457-39DE-4E8A-9AB5-2DCD31D10220}" type="presParOf" srcId="{EE94081E-4AB1-4BE7-8FA4-9E3FA20EA077}" destId="{D9AD6FCF-A984-4165-BE98-608EB3A379DF}" srcOrd="3" destOrd="0" presId="urn:microsoft.com/office/officeart/2005/8/layout/lProcess3"/>
    <dgm:cxn modelId="{7727C9B3-8DDF-4696-8D0E-A68621AD2730}" type="presParOf" srcId="{EE94081E-4AB1-4BE7-8FA4-9E3FA20EA077}" destId="{9821F36C-36D6-449E-BDA8-BD6EC68D0CEC}" srcOrd="4" destOrd="0" presId="urn:microsoft.com/office/officeart/2005/8/layout/lProcess3"/>
    <dgm:cxn modelId="{5B4F1183-8FCE-43CA-B0D9-E945CB2C2B06}" type="presParOf" srcId="{9821F36C-36D6-449E-BDA8-BD6EC68D0CEC}" destId="{8DF1B351-31C6-4599-8C76-501E6358E979}" srcOrd="0" destOrd="0" presId="urn:microsoft.com/office/officeart/2005/8/layout/lProcess3"/>
    <dgm:cxn modelId="{49F73E34-8B3B-4518-B524-807B81F992CD}" type="presParOf" srcId="{9821F36C-36D6-449E-BDA8-BD6EC68D0CEC}" destId="{C67ECAFB-E633-4CF5-A63C-E93C7A80DAC5}" srcOrd="1" destOrd="0" presId="urn:microsoft.com/office/officeart/2005/8/layout/lProcess3"/>
    <dgm:cxn modelId="{4E6488BB-017B-4F98-A77E-AAB3139D2F39}" type="presParOf" srcId="{9821F36C-36D6-449E-BDA8-BD6EC68D0CEC}" destId="{F16CF31D-4EEC-4BDD-995E-EF1EBA2D6293}" srcOrd="2" destOrd="0" presId="urn:microsoft.com/office/officeart/2005/8/layout/lProcess3"/>
  </dgm:cxnLst>
  <dgm:bg>
    <a:effectLst>
      <a:glow rad="101600">
        <a:schemeClr val="accent1">
          <a:satMod val="175000"/>
          <a:alpha val="40000"/>
        </a:schemeClr>
      </a:glo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26D706-86AC-4CFD-B793-107F4F4B9598}" type="doc">
      <dgm:prSet loTypeId="urn:microsoft.com/office/officeart/2005/8/layout/lProcess3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7915425B-4457-4208-8971-BAC2BFAC5F91}">
      <dgm:prSet phldrT="[Texto]"/>
      <dgm:spPr/>
      <dgm:t>
        <a:bodyPr/>
        <a:lstStyle/>
        <a:p>
          <a:r>
            <a:rPr lang="es-MX" dirty="0" smtClean="0">
              <a:solidFill>
                <a:schemeClr val="tx1"/>
              </a:solidFill>
            </a:rPr>
            <a:t>1743</a:t>
          </a:r>
          <a:endParaRPr lang="es-MX" dirty="0">
            <a:solidFill>
              <a:schemeClr val="tx1"/>
            </a:solidFill>
          </a:endParaRPr>
        </a:p>
      </dgm:t>
    </dgm:pt>
    <dgm:pt modelId="{F93D46C4-5036-4D18-9F66-4CB4BAD5EFFC}" type="parTrans" cxnId="{C8CA7F99-4DE0-4FEB-A5C1-33F34FAE9372}">
      <dgm:prSet/>
      <dgm:spPr/>
      <dgm:t>
        <a:bodyPr/>
        <a:lstStyle/>
        <a:p>
          <a:endParaRPr lang="es-MX"/>
        </a:p>
      </dgm:t>
    </dgm:pt>
    <dgm:pt modelId="{4A68BAAF-D9A1-4827-9FD1-BFA03C5BE14B}" type="sibTrans" cxnId="{C8CA7F99-4DE0-4FEB-A5C1-33F34FAE9372}">
      <dgm:prSet/>
      <dgm:spPr/>
      <dgm:t>
        <a:bodyPr/>
        <a:lstStyle/>
        <a:p>
          <a:endParaRPr lang="es-MX"/>
        </a:p>
      </dgm:t>
    </dgm:pt>
    <dgm:pt modelId="{F719BC6B-D7D6-4408-BA56-051F320B1EF6}">
      <dgm:prSet phldrT="[Texto]"/>
      <dgm:spPr/>
      <dgm:t>
        <a:bodyPr/>
        <a:lstStyle/>
        <a:p>
          <a:r>
            <a:rPr lang="es-MX" dirty="0" smtClean="0"/>
            <a:t>El</a:t>
          </a:r>
          <a:r>
            <a:rPr lang="es-MX" baseline="0" dirty="0" smtClean="0"/>
            <a:t> tema de la lengua universal, vuelve con fuerza en el proyecto de lengua de «certeza geométrica»</a:t>
          </a:r>
          <a:endParaRPr lang="es-MX" dirty="0"/>
        </a:p>
      </dgm:t>
    </dgm:pt>
    <dgm:pt modelId="{90758F1D-A2D1-4AE7-A844-7574BE6246D6}" type="parTrans" cxnId="{6DE275DA-028A-403A-BCAB-65AF20FC1C4A}">
      <dgm:prSet/>
      <dgm:spPr/>
      <dgm:t>
        <a:bodyPr/>
        <a:lstStyle/>
        <a:p>
          <a:endParaRPr lang="es-MX"/>
        </a:p>
      </dgm:t>
    </dgm:pt>
    <dgm:pt modelId="{46D5EED1-B40D-421B-9A0C-F7C8A0DDDD6A}" type="sibTrans" cxnId="{6DE275DA-028A-403A-BCAB-65AF20FC1C4A}">
      <dgm:prSet/>
      <dgm:spPr/>
      <dgm:t>
        <a:bodyPr/>
        <a:lstStyle/>
        <a:p>
          <a:endParaRPr lang="es-MX"/>
        </a:p>
      </dgm:t>
    </dgm:pt>
    <dgm:pt modelId="{704B8911-D446-4412-8471-41B77149E0E6}">
      <dgm:prSet phldrT="[Texto]"/>
      <dgm:spPr/>
      <dgm:t>
        <a:bodyPr/>
        <a:lstStyle/>
        <a:p>
          <a:r>
            <a:rPr lang="es-MX" dirty="0" smtClean="0"/>
            <a:t>1753</a:t>
          </a:r>
          <a:endParaRPr lang="es-MX" dirty="0"/>
        </a:p>
      </dgm:t>
    </dgm:pt>
    <dgm:pt modelId="{41B30B2D-1465-4B1D-B2C1-8744A91943C4}" type="parTrans" cxnId="{A4A7BA2B-A5DA-4F0F-9931-3C809FC895B4}">
      <dgm:prSet/>
      <dgm:spPr/>
      <dgm:t>
        <a:bodyPr/>
        <a:lstStyle/>
        <a:p>
          <a:endParaRPr lang="es-MX"/>
        </a:p>
      </dgm:t>
    </dgm:pt>
    <dgm:pt modelId="{51042243-CDD0-42CD-B0AF-82C4CC7845AC}" type="sibTrans" cxnId="{A4A7BA2B-A5DA-4F0F-9931-3C809FC895B4}">
      <dgm:prSet/>
      <dgm:spPr/>
      <dgm:t>
        <a:bodyPr/>
        <a:lstStyle/>
        <a:p>
          <a:endParaRPr lang="es-MX"/>
        </a:p>
      </dgm:t>
    </dgm:pt>
    <dgm:pt modelId="{9C058DB4-C26A-412B-9F7E-54355212761A}">
      <dgm:prSet phldrT="[Texto]"/>
      <dgm:spPr/>
      <dgm:t>
        <a:bodyPr/>
        <a:lstStyle/>
        <a:p>
          <a:r>
            <a:rPr lang="es-MX" dirty="0" smtClean="0"/>
            <a:t>La</a:t>
          </a:r>
          <a:r>
            <a:rPr lang="es-MX" baseline="0" dirty="0" smtClean="0"/>
            <a:t> discrepancia que enfrenta Thomas Jefferson con Alexander Hamilton, ilustra un debate cuyas repercusiones todavía se observarán en la era digital</a:t>
          </a:r>
          <a:endParaRPr lang="es-MX" dirty="0"/>
        </a:p>
      </dgm:t>
    </dgm:pt>
    <dgm:pt modelId="{DEB6B186-9903-43E9-80FD-A14F6EFE7CDC}" type="parTrans" cxnId="{F87EB7D3-68BB-477E-ADB6-381A5557A53E}">
      <dgm:prSet/>
      <dgm:spPr/>
      <dgm:t>
        <a:bodyPr/>
        <a:lstStyle/>
        <a:p>
          <a:endParaRPr lang="es-MX"/>
        </a:p>
      </dgm:t>
    </dgm:pt>
    <dgm:pt modelId="{FA437B79-BFD5-4D0E-89A1-EE34F8E55106}" type="sibTrans" cxnId="{F87EB7D3-68BB-477E-ADB6-381A5557A53E}">
      <dgm:prSet/>
      <dgm:spPr/>
      <dgm:t>
        <a:bodyPr/>
        <a:lstStyle/>
        <a:p>
          <a:endParaRPr lang="es-MX"/>
        </a:p>
      </dgm:t>
    </dgm:pt>
    <dgm:pt modelId="{9BC904C8-3B68-4393-BA0F-F49B7B2A3F9F}">
      <dgm:prSet phldrT="[Texto]"/>
      <dgm:spPr/>
      <dgm:t>
        <a:bodyPr/>
        <a:lstStyle/>
        <a:p>
          <a:r>
            <a:rPr lang="es-MX" dirty="0" smtClean="0">
              <a:solidFill>
                <a:schemeClr val="tx1"/>
              </a:solidFill>
            </a:rPr>
            <a:t>1760</a:t>
          </a:r>
          <a:endParaRPr lang="es-MX" dirty="0">
            <a:solidFill>
              <a:schemeClr val="tx1"/>
            </a:solidFill>
          </a:endParaRPr>
        </a:p>
      </dgm:t>
    </dgm:pt>
    <dgm:pt modelId="{6077BBC8-D1C8-4870-9967-0AAAADFEF8BB}" type="parTrans" cxnId="{0C63B35B-2127-4908-900E-E37D36B2AB09}">
      <dgm:prSet/>
      <dgm:spPr/>
      <dgm:t>
        <a:bodyPr/>
        <a:lstStyle/>
        <a:p>
          <a:endParaRPr lang="es-MX"/>
        </a:p>
      </dgm:t>
    </dgm:pt>
    <dgm:pt modelId="{D2D3858B-60EF-48F8-8A5E-520575E14494}" type="sibTrans" cxnId="{0C63B35B-2127-4908-900E-E37D36B2AB09}">
      <dgm:prSet/>
      <dgm:spPr/>
      <dgm:t>
        <a:bodyPr/>
        <a:lstStyle/>
        <a:p>
          <a:endParaRPr lang="es-MX"/>
        </a:p>
      </dgm:t>
    </dgm:pt>
    <dgm:pt modelId="{35653C92-ADA1-4754-8906-FFC2B8B7DDD5}">
      <dgm:prSet phldrT="[Texto]"/>
      <dgm:spPr/>
      <dgm:t>
        <a:bodyPr/>
        <a:lstStyle/>
        <a:p>
          <a:r>
            <a:rPr lang="es-MX" dirty="0" smtClean="0"/>
            <a:t>Claude</a:t>
          </a:r>
          <a:r>
            <a:rPr lang="es-MX" baseline="0" dirty="0" smtClean="0"/>
            <a:t> Henri de Saint-</a:t>
          </a:r>
          <a:r>
            <a:rPr lang="es-MX" baseline="0" dirty="0" err="1" smtClean="0"/>
            <a:t>Simon</a:t>
          </a:r>
          <a:r>
            <a:rPr lang="es-MX" baseline="0" dirty="0" smtClean="0"/>
            <a:t>, teoriza el papel atribuido a la alianza orgánica entre las industriales y los «sabios positivos»</a:t>
          </a:r>
          <a:endParaRPr lang="es-MX" dirty="0"/>
        </a:p>
      </dgm:t>
    </dgm:pt>
    <dgm:pt modelId="{0CE4FB81-C85D-4F1C-A5E0-FC1916713507}" type="parTrans" cxnId="{554536CF-1A21-4F2E-AD55-C1395874915E}">
      <dgm:prSet/>
      <dgm:spPr/>
      <dgm:t>
        <a:bodyPr/>
        <a:lstStyle/>
        <a:p>
          <a:endParaRPr lang="es-MX"/>
        </a:p>
      </dgm:t>
    </dgm:pt>
    <dgm:pt modelId="{2178ACE0-34F1-4527-B3EA-2C20F50BBB4A}" type="sibTrans" cxnId="{554536CF-1A21-4F2E-AD55-C1395874915E}">
      <dgm:prSet/>
      <dgm:spPr/>
      <dgm:t>
        <a:bodyPr/>
        <a:lstStyle/>
        <a:p>
          <a:endParaRPr lang="es-MX"/>
        </a:p>
      </dgm:t>
    </dgm:pt>
    <dgm:pt modelId="{EE94081E-4AB1-4BE7-8FA4-9E3FA20EA077}" type="pres">
      <dgm:prSet presAssocID="{C226D706-86AC-4CFD-B793-107F4F4B959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FA3697EB-CFD9-4F95-AAC3-DFA3BD3BEF01}" type="pres">
      <dgm:prSet presAssocID="{7915425B-4457-4208-8971-BAC2BFAC5F91}" presName="horFlow" presStyleCnt="0"/>
      <dgm:spPr/>
    </dgm:pt>
    <dgm:pt modelId="{A8F3485C-BC26-4BBE-B872-C14326FA5A6F}" type="pres">
      <dgm:prSet presAssocID="{7915425B-4457-4208-8971-BAC2BFAC5F91}" presName="bigChev" presStyleLbl="node1" presStyleIdx="0" presStyleCnt="3" custScaleX="82599" custScaleY="94876"/>
      <dgm:spPr/>
      <dgm:t>
        <a:bodyPr/>
        <a:lstStyle/>
        <a:p>
          <a:endParaRPr lang="es-MX"/>
        </a:p>
      </dgm:t>
    </dgm:pt>
    <dgm:pt modelId="{B0699857-05E1-45FB-A8F5-7D662F5BED87}" type="pres">
      <dgm:prSet presAssocID="{90758F1D-A2D1-4AE7-A844-7574BE6246D6}" presName="parTrans" presStyleCnt="0"/>
      <dgm:spPr/>
    </dgm:pt>
    <dgm:pt modelId="{CE6DBC54-D594-413E-AC54-A6AEB16009DB}" type="pres">
      <dgm:prSet presAssocID="{F719BC6B-D7D6-4408-BA56-051F320B1EF6}" presName="node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11A4EA4-6204-4C76-8EDF-6CD6A1056DC4}" type="pres">
      <dgm:prSet presAssocID="{7915425B-4457-4208-8971-BAC2BFAC5F91}" presName="vSp" presStyleCnt="0"/>
      <dgm:spPr/>
    </dgm:pt>
    <dgm:pt modelId="{97F9DE85-AD97-4946-B2D2-CA6F3B63D341}" type="pres">
      <dgm:prSet presAssocID="{704B8911-D446-4412-8471-41B77149E0E6}" presName="horFlow" presStyleCnt="0"/>
      <dgm:spPr/>
    </dgm:pt>
    <dgm:pt modelId="{EC32E858-1E5F-4480-AB87-AB59F2A4827C}" type="pres">
      <dgm:prSet presAssocID="{704B8911-D446-4412-8471-41B77149E0E6}" presName="bigChev" presStyleLbl="node1" presStyleIdx="1" presStyleCnt="3" custScaleX="82599" custScaleY="97251"/>
      <dgm:spPr/>
      <dgm:t>
        <a:bodyPr/>
        <a:lstStyle/>
        <a:p>
          <a:endParaRPr lang="es-MX"/>
        </a:p>
      </dgm:t>
    </dgm:pt>
    <dgm:pt modelId="{BC27CFED-7DDC-4A79-832B-16FE5DD77355}" type="pres">
      <dgm:prSet presAssocID="{DEB6B186-9903-43E9-80FD-A14F6EFE7CDC}" presName="parTrans" presStyleCnt="0"/>
      <dgm:spPr/>
    </dgm:pt>
    <dgm:pt modelId="{E2A6BDE2-07FF-4374-8BE0-F6C5A8818EC3}" type="pres">
      <dgm:prSet presAssocID="{9C058DB4-C26A-412B-9F7E-54355212761A}" presName="node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9AD6FCF-A984-4165-BE98-608EB3A379DF}" type="pres">
      <dgm:prSet presAssocID="{704B8911-D446-4412-8471-41B77149E0E6}" presName="vSp" presStyleCnt="0"/>
      <dgm:spPr/>
    </dgm:pt>
    <dgm:pt modelId="{9821F36C-36D6-449E-BDA8-BD6EC68D0CEC}" type="pres">
      <dgm:prSet presAssocID="{9BC904C8-3B68-4393-BA0F-F49B7B2A3F9F}" presName="horFlow" presStyleCnt="0"/>
      <dgm:spPr/>
    </dgm:pt>
    <dgm:pt modelId="{8DF1B351-31C6-4599-8C76-501E6358E979}" type="pres">
      <dgm:prSet presAssocID="{9BC904C8-3B68-4393-BA0F-F49B7B2A3F9F}" presName="bigChev" presStyleLbl="node1" presStyleIdx="2" presStyleCnt="3" custScaleX="81951" custScaleY="85888"/>
      <dgm:spPr/>
      <dgm:t>
        <a:bodyPr/>
        <a:lstStyle/>
        <a:p>
          <a:endParaRPr lang="es-MX"/>
        </a:p>
      </dgm:t>
    </dgm:pt>
    <dgm:pt modelId="{C67ECAFB-E633-4CF5-A63C-E93C7A80DAC5}" type="pres">
      <dgm:prSet presAssocID="{0CE4FB81-C85D-4F1C-A5E0-FC1916713507}" presName="parTrans" presStyleCnt="0"/>
      <dgm:spPr/>
    </dgm:pt>
    <dgm:pt modelId="{F16CF31D-4EEC-4BDD-995E-EF1EBA2D6293}" type="pres">
      <dgm:prSet presAssocID="{35653C92-ADA1-4754-8906-FFC2B8B7DDD5}" presName="node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C8CA7F99-4DE0-4FEB-A5C1-33F34FAE9372}" srcId="{C226D706-86AC-4CFD-B793-107F4F4B9598}" destId="{7915425B-4457-4208-8971-BAC2BFAC5F91}" srcOrd="0" destOrd="0" parTransId="{F93D46C4-5036-4D18-9F66-4CB4BAD5EFFC}" sibTransId="{4A68BAAF-D9A1-4827-9FD1-BFA03C5BE14B}"/>
    <dgm:cxn modelId="{6DE275DA-028A-403A-BCAB-65AF20FC1C4A}" srcId="{7915425B-4457-4208-8971-BAC2BFAC5F91}" destId="{F719BC6B-D7D6-4408-BA56-051F320B1EF6}" srcOrd="0" destOrd="0" parTransId="{90758F1D-A2D1-4AE7-A844-7574BE6246D6}" sibTransId="{46D5EED1-B40D-421B-9A0C-F7C8A0DDDD6A}"/>
    <dgm:cxn modelId="{9C414A4D-86B8-4D99-8BAE-67967E5EC1B1}" type="presOf" srcId="{9C058DB4-C26A-412B-9F7E-54355212761A}" destId="{E2A6BDE2-07FF-4374-8BE0-F6C5A8818EC3}" srcOrd="0" destOrd="0" presId="urn:microsoft.com/office/officeart/2005/8/layout/lProcess3"/>
    <dgm:cxn modelId="{A4A7BA2B-A5DA-4F0F-9931-3C809FC895B4}" srcId="{C226D706-86AC-4CFD-B793-107F4F4B9598}" destId="{704B8911-D446-4412-8471-41B77149E0E6}" srcOrd="1" destOrd="0" parTransId="{41B30B2D-1465-4B1D-B2C1-8744A91943C4}" sibTransId="{51042243-CDD0-42CD-B0AF-82C4CC7845AC}"/>
    <dgm:cxn modelId="{AAB33C5E-4932-475F-9CF8-E0F0C3A0F203}" type="presOf" srcId="{35653C92-ADA1-4754-8906-FFC2B8B7DDD5}" destId="{F16CF31D-4EEC-4BDD-995E-EF1EBA2D6293}" srcOrd="0" destOrd="0" presId="urn:microsoft.com/office/officeart/2005/8/layout/lProcess3"/>
    <dgm:cxn modelId="{9370925E-9FD6-4282-8D9E-96BFB416659D}" type="presOf" srcId="{7915425B-4457-4208-8971-BAC2BFAC5F91}" destId="{A8F3485C-BC26-4BBE-B872-C14326FA5A6F}" srcOrd="0" destOrd="0" presId="urn:microsoft.com/office/officeart/2005/8/layout/lProcess3"/>
    <dgm:cxn modelId="{A3D55C0D-0578-4F26-94B1-212C1CE2BCB4}" type="presOf" srcId="{F719BC6B-D7D6-4408-BA56-051F320B1EF6}" destId="{CE6DBC54-D594-413E-AC54-A6AEB16009DB}" srcOrd="0" destOrd="0" presId="urn:microsoft.com/office/officeart/2005/8/layout/lProcess3"/>
    <dgm:cxn modelId="{51199796-774F-4631-90CE-1A4D41085E68}" type="presOf" srcId="{C226D706-86AC-4CFD-B793-107F4F4B9598}" destId="{EE94081E-4AB1-4BE7-8FA4-9E3FA20EA077}" srcOrd="0" destOrd="0" presId="urn:microsoft.com/office/officeart/2005/8/layout/lProcess3"/>
    <dgm:cxn modelId="{0C63B35B-2127-4908-900E-E37D36B2AB09}" srcId="{C226D706-86AC-4CFD-B793-107F4F4B9598}" destId="{9BC904C8-3B68-4393-BA0F-F49B7B2A3F9F}" srcOrd="2" destOrd="0" parTransId="{6077BBC8-D1C8-4870-9967-0AAAADFEF8BB}" sibTransId="{D2D3858B-60EF-48F8-8A5E-520575E14494}"/>
    <dgm:cxn modelId="{C9D4BAB4-C000-4D9C-B4E0-42A4DB65F01E}" type="presOf" srcId="{9BC904C8-3B68-4393-BA0F-F49B7B2A3F9F}" destId="{8DF1B351-31C6-4599-8C76-501E6358E979}" srcOrd="0" destOrd="0" presId="urn:microsoft.com/office/officeart/2005/8/layout/lProcess3"/>
    <dgm:cxn modelId="{E43752D7-6879-4593-82DD-21995136EC66}" type="presOf" srcId="{704B8911-D446-4412-8471-41B77149E0E6}" destId="{EC32E858-1E5F-4480-AB87-AB59F2A4827C}" srcOrd="0" destOrd="0" presId="urn:microsoft.com/office/officeart/2005/8/layout/lProcess3"/>
    <dgm:cxn modelId="{554536CF-1A21-4F2E-AD55-C1395874915E}" srcId="{9BC904C8-3B68-4393-BA0F-F49B7B2A3F9F}" destId="{35653C92-ADA1-4754-8906-FFC2B8B7DDD5}" srcOrd="0" destOrd="0" parTransId="{0CE4FB81-C85D-4F1C-A5E0-FC1916713507}" sibTransId="{2178ACE0-34F1-4527-B3EA-2C20F50BBB4A}"/>
    <dgm:cxn modelId="{F87EB7D3-68BB-477E-ADB6-381A5557A53E}" srcId="{704B8911-D446-4412-8471-41B77149E0E6}" destId="{9C058DB4-C26A-412B-9F7E-54355212761A}" srcOrd="0" destOrd="0" parTransId="{DEB6B186-9903-43E9-80FD-A14F6EFE7CDC}" sibTransId="{FA437B79-BFD5-4D0E-89A1-EE34F8E55106}"/>
    <dgm:cxn modelId="{A6328681-CB0C-4F84-8CCA-E6B2A6A8A6F6}" type="presParOf" srcId="{EE94081E-4AB1-4BE7-8FA4-9E3FA20EA077}" destId="{FA3697EB-CFD9-4F95-AAC3-DFA3BD3BEF01}" srcOrd="0" destOrd="0" presId="urn:microsoft.com/office/officeart/2005/8/layout/lProcess3"/>
    <dgm:cxn modelId="{6C57D397-927B-4B99-805F-505D6E903818}" type="presParOf" srcId="{FA3697EB-CFD9-4F95-AAC3-DFA3BD3BEF01}" destId="{A8F3485C-BC26-4BBE-B872-C14326FA5A6F}" srcOrd="0" destOrd="0" presId="urn:microsoft.com/office/officeart/2005/8/layout/lProcess3"/>
    <dgm:cxn modelId="{8F0C9F2E-7AFC-4774-BA0C-819B0C3538BB}" type="presParOf" srcId="{FA3697EB-CFD9-4F95-AAC3-DFA3BD3BEF01}" destId="{B0699857-05E1-45FB-A8F5-7D662F5BED87}" srcOrd="1" destOrd="0" presId="urn:microsoft.com/office/officeart/2005/8/layout/lProcess3"/>
    <dgm:cxn modelId="{6D50E8C2-3E42-450B-BA6B-D9B8339550CB}" type="presParOf" srcId="{FA3697EB-CFD9-4F95-AAC3-DFA3BD3BEF01}" destId="{CE6DBC54-D594-413E-AC54-A6AEB16009DB}" srcOrd="2" destOrd="0" presId="urn:microsoft.com/office/officeart/2005/8/layout/lProcess3"/>
    <dgm:cxn modelId="{E8FBAA6B-38F0-4F8A-ACA1-6295E199C3AC}" type="presParOf" srcId="{EE94081E-4AB1-4BE7-8FA4-9E3FA20EA077}" destId="{711A4EA4-6204-4C76-8EDF-6CD6A1056DC4}" srcOrd="1" destOrd="0" presId="urn:microsoft.com/office/officeart/2005/8/layout/lProcess3"/>
    <dgm:cxn modelId="{EC40C449-C5D5-4340-8D97-3124551A9E6D}" type="presParOf" srcId="{EE94081E-4AB1-4BE7-8FA4-9E3FA20EA077}" destId="{97F9DE85-AD97-4946-B2D2-CA6F3B63D341}" srcOrd="2" destOrd="0" presId="urn:microsoft.com/office/officeart/2005/8/layout/lProcess3"/>
    <dgm:cxn modelId="{2F8F8DAC-7747-4AE7-B131-4718B2ED256D}" type="presParOf" srcId="{97F9DE85-AD97-4946-B2D2-CA6F3B63D341}" destId="{EC32E858-1E5F-4480-AB87-AB59F2A4827C}" srcOrd="0" destOrd="0" presId="urn:microsoft.com/office/officeart/2005/8/layout/lProcess3"/>
    <dgm:cxn modelId="{F6CC5F69-633D-4EDD-96FB-8C1EBBDAFF4C}" type="presParOf" srcId="{97F9DE85-AD97-4946-B2D2-CA6F3B63D341}" destId="{BC27CFED-7DDC-4A79-832B-16FE5DD77355}" srcOrd="1" destOrd="0" presId="urn:microsoft.com/office/officeart/2005/8/layout/lProcess3"/>
    <dgm:cxn modelId="{A98AA388-FE55-43ED-8AB9-A9E1D968BA0C}" type="presParOf" srcId="{97F9DE85-AD97-4946-B2D2-CA6F3B63D341}" destId="{E2A6BDE2-07FF-4374-8BE0-F6C5A8818EC3}" srcOrd="2" destOrd="0" presId="urn:microsoft.com/office/officeart/2005/8/layout/lProcess3"/>
    <dgm:cxn modelId="{C91AD1C2-F0BB-4911-96B5-DF61D88BBE2C}" type="presParOf" srcId="{EE94081E-4AB1-4BE7-8FA4-9E3FA20EA077}" destId="{D9AD6FCF-A984-4165-BE98-608EB3A379DF}" srcOrd="3" destOrd="0" presId="urn:microsoft.com/office/officeart/2005/8/layout/lProcess3"/>
    <dgm:cxn modelId="{577D7194-A4E5-4D7E-98D5-0959481802C8}" type="presParOf" srcId="{EE94081E-4AB1-4BE7-8FA4-9E3FA20EA077}" destId="{9821F36C-36D6-449E-BDA8-BD6EC68D0CEC}" srcOrd="4" destOrd="0" presId="urn:microsoft.com/office/officeart/2005/8/layout/lProcess3"/>
    <dgm:cxn modelId="{6EF56358-E6AE-47AF-8346-0458EBBA643D}" type="presParOf" srcId="{9821F36C-36D6-449E-BDA8-BD6EC68D0CEC}" destId="{8DF1B351-31C6-4599-8C76-501E6358E979}" srcOrd="0" destOrd="0" presId="urn:microsoft.com/office/officeart/2005/8/layout/lProcess3"/>
    <dgm:cxn modelId="{A0BA0005-9D03-46F3-9565-E32EC62E655A}" type="presParOf" srcId="{9821F36C-36D6-449E-BDA8-BD6EC68D0CEC}" destId="{C67ECAFB-E633-4CF5-A63C-E93C7A80DAC5}" srcOrd="1" destOrd="0" presId="urn:microsoft.com/office/officeart/2005/8/layout/lProcess3"/>
    <dgm:cxn modelId="{D5DC1E6A-83D5-47AA-8379-B03FC47E1325}" type="presParOf" srcId="{9821F36C-36D6-449E-BDA8-BD6EC68D0CEC}" destId="{F16CF31D-4EEC-4BDD-995E-EF1EBA2D6293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226D706-86AC-4CFD-B793-107F4F4B9598}" type="doc">
      <dgm:prSet loTypeId="urn:microsoft.com/office/officeart/2005/8/layout/lProcess3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7915425B-4457-4208-8971-BAC2BFAC5F91}">
      <dgm:prSet phldrT="[Texto]"/>
      <dgm:spPr/>
      <dgm:t>
        <a:bodyPr/>
        <a:lstStyle/>
        <a:p>
          <a:r>
            <a:rPr lang="es-MX" dirty="0" smtClean="0"/>
            <a:t>1772</a:t>
          </a:r>
          <a:endParaRPr lang="es-MX" dirty="0"/>
        </a:p>
      </dgm:t>
    </dgm:pt>
    <dgm:pt modelId="{F93D46C4-5036-4D18-9F66-4CB4BAD5EFFC}" type="parTrans" cxnId="{C8CA7F99-4DE0-4FEB-A5C1-33F34FAE9372}">
      <dgm:prSet/>
      <dgm:spPr/>
      <dgm:t>
        <a:bodyPr/>
        <a:lstStyle/>
        <a:p>
          <a:endParaRPr lang="es-MX"/>
        </a:p>
      </dgm:t>
    </dgm:pt>
    <dgm:pt modelId="{4A68BAAF-D9A1-4827-9FD1-BFA03C5BE14B}" type="sibTrans" cxnId="{C8CA7F99-4DE0-4FEB-A5C1-33F34FAE9372}">
      <dgm:prSet/>
      <dgm:spPr/>
      <dgm:t>
        <a:bodyPr/>
        <a:lstStyle/>
        <a:p>
          <a:endParaRPr lang="es-MX"/>
        </a:p>
      </dgm:t>
    </dgm:pt>
    <dgm:pt modelId="{F719BC6B-D7D6-4408-BA56-051F320B1EF6}">
      <dgm:prSet phldrT="[Texto]"/>
      <dgm:spPr/>
      <dgm:t>
        <a:bodyPr/>
        <a:lstStyle/>
        <a:p>
          <a:r>
            <a:rPr lang="es-MX" dirty="0" smtClean="0"/>
            <a:t>La</a:t>
          </a:r>
          <a:r>
            <a:rPr lang="es-MX" baseline="0" dirty="0" smtClean="0"/>
            <a:t> industria se ha convertido en el suplicio de los pueblos. Replica Charles Fourier</a:t>
          </a:r>
          <a:endParaRPr lang="es-MX" dirty="0"/>
        </a:p>
      </dgm:t>
    </dgm:pt>
    <dgm:pt modelId="{90758F1D-A2D1-4AE7-A844-7574BE6246D6}" type="parTrans" cxnId="{6DE275DA-028A-403A-BCAB-65AF20FC1C4A}">
      <dgm:prSet/>
      <dgm:spPr/>
      <dgm:t>
        <a:bodyPr/>
        <a:lstStyle/>
        <a:p>
          <a:endParaRPr lang="es-MX"/>
        </a:p>
      </dgm:t>
    </dgm:pt>
    <dgm:pt modelId="{46D5EED1-B40D-421B-9A0C-F7C8A0DDDD6A}" type="sibTrans" cxnId="{6DE275DA-028A-403A-BCAB-65AF20FC1C4A}">
      <dgm:prSet/>
      <dgm:spPr/>
      <dgm:t>
        <a:bodyPr/>
        <a:lstStyle/>
        <a:p>
          <a:endParaRPr lang="es-MX"/>
        </a:p>
      </dgm:t>
    </dgm:pt>
    <dgm:pt modelId="{704B8911-D446-4412-8471-41B77149E0E6}">
      <dgm:prSet phldrT="[Texto]"/>
      <dgm:spPr/>
      <dgm:t>
        <a:bodyPr/>
        <a:lstStyle/>
        <a:p>
          <a:r>
            <a:rPr lang="es-MX" dirty="0" smtClean="0">
              <a:solidFill>
                <a:schemeClr val="tx1"/>
              </a:solidFill>
            </a:rPr>
            <a:t>1789</a:t>
          </a:r>
          <a:endParaRPr lang="es-MX" dirty="0">
            <a:solidFill>
              <a:schemeClr val="tx1"/>
            </a:solidFill>
          </a:endParaRPr>
        </a:p>
      </dgm:t>
    </dgm:pt>
    <dgm:pt modelId="{41B30B2D-1465-4B1D-B2C1-8744A91943C4}" type="parTrans" cxnId="{A4A7BA2B-A5DA-4F0F-9931-3C809FC895B4}">
      <dgm:prSet/>
      <dgm:spPr/>
      <dgm:t>
        <a:bodyPr/>
        <a:lstStyle/>
        <a:p>
          <a:endParaRPr lang="es-MX"/>
        </a:p>
      </dgm:t>
    </dgm:pt>
    <dgm:pt modelId="{51042243-CDD0-42CD-B0AF-82C4CC7845AC}" type="sibTrans" cxnId="{A4A7BA2B-A5DA-4F0F-9931-3C809FC895B4}">
      <dgm:prSet/>
      <dgm:spPr/>
      <dgm:t>
        <a:bodyPr/>
        <a:lstStyle/>
        <a:p>
          <a:endParaRPr lang="es-MX"/>
        </a:p>
      </dgm:t>
    </dgm:pt>
    <dgm:pt modelId="{9C058DB4-C26A-412B-9F7E-54355212761A}">
      <dgm:prSet phldrT="[Texto]"/>
      <dgm:spPr/>
      <dgm:t>
        <a:bodyPr/>
        <a:lstStyle/>
        <a:p>
          <a:r>
            <a:rPr lang="es-MX" dirty="0" smtClean="0"/>
            <a:t>El</a:t>
          </a:r>
          <a:r>
            <a:rPr lang="es-MX" baseline="0" dirty="0" smtClean="0"/>
            <a:t> término «normal» que los revolucionarios toman en préstamo del vocabulario de la geometría se refiere a la escuadra y al nivel</a:t>
          </a:r>
          <a:endParaRPr lang="es-MX" dirty="0"/>
        </a:p>
      </dgm:t>
    </dgm:pt>
    <dgm:pt modelId="{DEB6B186-9903-43E9-80FD-A14F6EFE7CDC}" type="parTrans" cxnId="{F87EB7D3-68BB-477E-ADB6-381A5557A53E}">
      <dgm:prSet/>
      <dgm:spPr/>
      <dgm:t>
        <a:bodyPr/>
        <a:lstStyle/>
        <a:p>
          <a:endParaRPr lang="es-MX"/>
        </a:p>
      </dgm:t>
    </dgm:pt>
    <dgm:pt modelId="{FA437B79-BFD5-4D0E-89A1-EE34F8E55106}" type="sibTrans" cxnId="{F87EB7D3-68BB-477E-ADB6-381A5557A53E}">
      <dgm:prSet/>
      <dgm:spPr/>
      <dgm:t>
        <a:bodyPr/>
        <a:lstStyle/>
        <a:p>
          <a:endParaRPr lang="es-MX"/>
        </a:p>
      </dgm:t>
    </dgm:pt>
    <dgm:pt modelId="{9BC904C8-3B68-4393-BA0F-F49B7B2A3F9F}">
      <dgm:prSet phldrT="[Texto]"/>
      <dgm:spPr/>
      <dgm:t>
        <a:bodyPr/>
        <a:lstStyle/>
        <a:p>
          <a:r>
            <a:rPr lang="es-MX" dirty="0" smtClean="0"/>
            <a:t>1793</a:t>
          </a:r>
          <a:endParaRPr lang="es-MX" dirty="0"/>
        </a:p>
      </dgm:t>
    </dgm:pt>
    <dgm:pt modelId="{6077BBC8-D1C8-4870-9967-0AAAADFEF8BB}" type="parTrans" cxnId="{0C63B35B-2127-4908-900E-E37D36B2AB09}">
      <dgm:prSet/>
      <dgm:spPr/>
      <dgm:t>
        <a:bodyPr/>
        <a:lstStyle/>
        <a:p>
          <a:endParaRPr lang="es-MX"/>
        </a:p>
      </dgm:t>
    </dgm:pt>
    <dgm:pt modelId="{D2D3858B-60EF-48F8-8A5E-520575E14494}" type="sibTrans" cxnId="{0C63B35B-2127-4908-900E-E37D36B2AB09}">
      <dgm:prSet/>
      <dgm:spPr/>
      <dgm:t>
        <a:bodyPr/>
        <a:lstStyle/>
        <a:p>
          <a:endParaRPr lang="es-MX"/>
        </a:p>
      </dgm:t>
    </dgm:pt>
    <dgm:pt modelId="{35653C92-ADA1-4754-8906-FFC2B8B7DDD5}">
      <dgm:prSet phldrT="[Texto]"/>
      <dgm:spPr/>
      <dgm:t>
        <a:bodyPr/>
        <a:lstStyle/>
        <a:p>
          <a:r>
            <a:rPr lang="es-MX" dirty="0" smtClean="0"/>
            <a:t>En</a:t>
          </a:r>
          <a:r>
            <a:rPr lang="es-MX" baseline="0" dirty="0" smtClean="0"/>
            <a:t> época de a revolución hubo un cambio fundamental que trae consigo la guerra de movimientos en la que las líneas y columnas despliegan</a:t>
          </a:r>
          <a:endParaRPr lang="es-MX" dirty="0"/>
        </a:p>
      </dgm:t>
    </dgm:pt>
    <dgm:pt modelId="{0CE4FB81-C85D-4F1C-A5E0-FC1916713507}" type="parTrans" cxnId="{554536CF-1A21-4F2E-AD55-C1395874915E}">
      <dgm:prSet/>
      <dgm:spPr/>
      <dgm:t>
        <a:bodyPr/>
        <a:lstStyle/>
        <a:p>
          <a:endParaRPr lang="es-MX"/>
        </a:p>
      </dgm:t>
    </dgm:pt>
    <dgm:pt modelId="{2178ACE0-34F1-4527-B3EA-2C20F50BBB4A}" type="sibTrans" cxnId="{554536CF-1A21-4F2E-AD55-C1395874915E}">
      <dgm:prSet/>
      <dgm:spPr/>
      <dgm:t>
        <a:bodyPr/>
        <a:lstStyle/>
        <a:p>
          <a:endParaRPr lang="es-MX"/>
        </a:p>
      </dgm:t>
    </dgm:pt>
    <dgm:pt modelId="{EE94081E-4AB1-4BE7-8FA4-9E3FA20EA077}" type="pres">
      <dgm:prSet presAssocID="{C226D706-86AC-4CFD-B793-107F4F4B9598}" presName="Name0" presStyleCnt="0">
        <dgm:presLayoutVars>
          <dgm:chPref val="3"/>
          <dgm:dir val="rev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FA3697EB-CFD9-4F95-AAC3-DFA3BD3BEF01}" type="pres">
      <dgm:prSet presAssocID="{7915425B-4457-4208-8971-BAC2BFAC5F91}" presName="horFlow" presStyleCnt="0"/>
      <dgm:spPr/>
    </dgm:pt>
    <dgm:pt modelId="{A8F3485C-BC26-4BBE-B872-C14326FA5A6F}" type="pres">
      <dgm:prSet presAssocID="{7915425B-4457-4208-8971-BAC2BFAC5F91}" presName="bigChev" presStyleLbl="node1" presStyleIdx="0" presStyleCnt="3" custScaleX="82208" custScaleY="94876" custLinFactNeighborX="20240" custLinFactNeighborY="-100"/>
      <dgm:spPr/>
      <dgm:t>
        <a:bodyPr/>
        <a:lstStyle/>
        <a:p>
          <a:endParaRPr lang="es-MX"/>
        </a:p>
      </dgm:t>
    </dgm:pt>
    <dgm:pt modelId="{B0699857-05E1-45FB-A8F5-7D662F5BED87}" type="pres">
      <dgm:prSet presAssocID="{90758F1D-A2D1-4AE7-A844-7574BE6246D6}" presName="parTrans" presStyleCnt="0"/>
      <dgm:spPr/>
    </dgm:pt>
    <dgm:pt modelId="{CE6DBC54-D594-413E-AC54-A6AEB16009DB}" type="pres">
      <dgm:prSet presAssocID="{F719BC6B-D7D6-4408-BA56-051F320B1EF6}" presName="node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11A4EA4-6204-4C76-8EDF-6CD6A1056DC4}" type="pres">
      <dgm:prSet presAssocID="{7915425B-4457-4208-8971-BAC2BFAC5F91}" presName="vSp" presStyleCnt="0"/>
      <dgm:spPr/>
    </dgm:pt>
    <dgm:pt modelId="{97F9DE85-AD97-4946-B2D2-CA6F3B63D341}" type="pres">
      <dgm:prSet presAssocID="{704B8911-D446-4412-8471-41B77149E0E6}" presName="horFlow" presStyleCnt="0"/>
      <dgm:spPr/>
    </dgm:pt>
    <dgm:pt modelId="{EC32E858-1E5F-4480-AB87-AB59F2A4827C}" type="pres">
      <dgm:prSet presAssocID="{704B8911-D446-4412-8471-41B77149E0E6}" presName="bigChev" presStyleLbl="node1" presStyleIdx="1" presStyleCnt="3" custScaleX="82599" custScaleY="97251" custLinFactNeighborX="20240" custLinFactNeighborY="-5972"/>
      <dgm:spPr/>
      <dgm:t>
        <a:bodyPr/>
        <a:lstStyle/>
        <a:p>
          <a:endParaRPr lang="es-MX"/>
        </a:p>
      </dgm:t>
    </dgm:pt>
    <dgm:pt modelId="{BC27CFED-7DDC-4A79-832B-16FE5DD77355}" type="pres">
      <dgm:prSet presAssocID="{DEB6B186-9903-43E9-80FD-A14F6EFE7CDC}" presName="parTrans" presStyleCnt="0"/>
      <dgm:spPr/>
    </dgm:pt>
    <dgm:pt modelId="{E2A6BDE2-07FF-4374-8BE0-F6C5A8818EC3}" type="pres">
      <dgm:prSet presAssocID="{9C058DB4-C26A-412B-9F7E-54355212761A}" presName="node" presStyleLbl="alignAccFollowNode1" presStyleIdx="1" presStyleCnt="3" custLinFactNeighborX="15380" custLinFactNeighborY="-691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9AD6FCF-A984-4165-BE98-608EB3A379DF}" type="pres">
      <dgm:prSet presAssocID="{704B8911-D446-4412-8471-41B77149E0E6}" presName="vSp" presStyleCnt="0"/>
      <dgm:spPr/>
    </dgm:pt>
    <dgm:pt modelId="{9821F36C-36D6-449E-BDA8-BD6EC68D0CEC}" type="pres">
      <dgm:prSet presAssocID="{9BC904C8-3B68-4393-BA0F-F49B7B2A3F9F}" presName="horFlow" presStyleCnt="0"/>
      <dgm:spPr/>
    </dgm:pt>
    <dgm:pt modelId="{8DF1B351-31C6-4599-8C76-501E6358E979}" type="pres">
      <dgm:prSet presAssocID="{9BC904C8-3B68-4393-BA0F-F49B7B2A3F9F}" presName="bigChev" presStyleLbl="node1" presStyleIdx="2" presStyleCnt="3" custScaleX="81951" custScaleY="85888" custLinFactNeighborX="15255" custLinFactNeighborY="-14218"/>
      <dgm:spPr/>
      <dgm:t>
        <a:bodyPr/>
        <a:lstStyle/>
        <a:p>
          <a:endParaRPr lang="es-MX"/>
        </a:p>
      </dgm:t>
    </dgm:pt>
    <dgm:pt modelId="{C67ECAFB-E633-4CF5-A63C-E93C7A80DAC5}" type="pres">
      <dgm:prSet presAssocID="{0CE4FB81-C85D-4F1C-A5E0-FC1916713507}" presName="parTrans" presStyleCnt="0"/>
      <dgm:spPr/>
    </dgm:pt>
    <dgm:pt modelId="{F16CF31D-4EEC-4BDD-995E-EF1EBA2D6293}" type="pres">
      <dgm:prSet presAssocID="{35653C92-ADA1-4754-8906-FFC2B8B7DDD5}" presName="node" presStyleLbl="alignAccFollowNode1" presStyleIdx="2" presStyleCnt="3" custLinFactNeighborX="-12243" custLinFactNeighborY="-1887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4AD8E712-3A07-4235-856B-BA2CB672EA2A}" type="presOf" srcId="{9BC904C8-3B68-4393-BA0F-F49B7B2A3F9F}" destId="{8DF1B351-31C6-4599-8C76-501E6358E979}" srcOrd="0" destOrd="0" presId="urn:microsoft.com/office/officeart/2005/8/layout/lProcess3"/>
    <dgm:cxn modelId="{34282B5C-56A4-4DA9-8400-1B20E64716B4}" type="presOf" srcId="{35653C92-ADA1-4754-8906-FFC2B8B7DDD5}" destId="{F16CF31D-4EEC-4BDD-995E-EF1EBA2D6293}" srcOrd="0" destOrd="0" presId="urn:microsoft.com/office/officeart/2005/8/layout/lProcess3"/>
    <dgm:cxn modelId="{C8CA7F99-4DE0-4FEB-A5C1-33F34FAE9372}" srcId="{C226D706-86AC-4CFD-B793-107F4F4B9598}" destId="{7915425B-4457-4208-8971-BAC2BFAC5F91}" srcOrd="0" destOrd="0" parTransId="{F93D46C4-5036-4D18-9F66-4CB4BAD5EFFC}" sibTransId="{4A68BAAF-D9A1-4827-9FD1-BFA03C5BE14B}"/>
    <dgm:cxn modelId="{8C6B354D-626B-4472-9824-E734D8C6C819}" type="presOf" srcId="{704B8911-D446-4412-8471-41B77149E0E6}" destId="{EC32E858-1E5F-4480-AB87-AB59F2A4827C}" srcOrd="0" destOrd="0" presId="urn:microsoft.com/office/officeart/2005/8/layout/lProcess3"/>
    <dgm:cxn modelId="{6DE275DA-028A-403A-BCAB-65AF20FC1C4A}" srcId="{7915425B-4457-4208-8971-BAC2BFAC5F91}" destId="{F719BC6B-D7D6-4408-BA56-051F320B1EF6}" srcOrd="0" destOrd="0" parTransId="{90758F1D-A2D1-4AE7-A844-7574BE6246D6}" sibTransId="{46D5EED1-B40D-421B-9A0C-F7C8A0DDDD6A}"/>
    <dgm:cxn modelId="{A4A7BA2B-A5DA-4F0F-9931-3C809FC895B4}" srcId="{C226D706-86AC-4CFD-B793-107F4F4B9598}" destId="{704B8911-D446-4412-8471-41B77149E0E6}" srcOrd="1" destOrd="0" parTransId="{41B30B2D-1465-4B1D-B2C1-8744A91943C4}" sibTransId="{51042243-CDD0-42CD-B0AF-82C4CC7845AC}"/>
    <dgm:cxn modelId="{FAB73DFA-A6DF-4C5D-9300-37B2D7E04642}" type="presOf" srcId="{9C058DB4-C26A-412B-9F7E-54355212761A}" destId="{E2A6BDE2-07FF-4374-8BE0-F6C5A8818EC3}" srcOrd="0" destOrd="0" presId="urn:microsoft.com/office/officeart/2005/8/layout/lProcess3"/>
    <dgm:cxn modelId="{21169877-8A3F-4FA2-98E7-903C194ACFEF}" type="presOf" srcId="{F719BC6B-D7D6-4408-BA56-051F320B1EF6}" destId="{CE6DBC54-D594-413E-AC54-A6AEB16009DB}" srcOrd="0" destOrd="0" presId="urn:microsoft.com/office/officeart/2005/8/layout/lProcess3"/>
    <dgm:cxn modelId="{365A18BE-6AEC-4153-B08A-9ABD9B6A662A}" type="presOf" srcId="{7915425B-4457-4208-8971-BAC2BFAC5F91}" destId="{A8F3485C-BC26-4BBE-B872-C14326FA5A6F}" srcOrd="0" destOrd="0" presId="urn:microsoft.com/office/officeart/2005/8/layout/lProcess3"/>
    <dgm:cxn modelId="{0C63B35B-2127-4908-900E-E37D36B2AB09}" srcId="{C226D706-86AC-4CFD-B793-107F4F4B9598}" destId="{9BC904C8-3B68-4393-BA0F-F49B7B2A3F9F}" srcOrd="2" destOrd="0" parTransId="{6077BBC8-D1C8-4870-9967-0AAAADFEF8BB}" sibTransId="{D2D3858B-60EF-48F8-8A5E-520575E14494}"/>
    <dgm:cxn modelId="{554536CF-1A21-4F2E-AD55-C1395874915E}" srcId="{9BC904C8-3B68-4393-BA0F-F49B7B2A3F9F}" destId="{35653C92-ADA1-4754-8906-FFC2B8B7DDD5}" srcOrd="0" destOrd="0" parTransId="{0CE4FB81-C85D-4F1C-A5E0-FC1916713507}" sibTransId="{2178ACE0-34F1-4527-B3EA-2C20F50BBB4A}"/>
    <dgm:cxn modelId="{75E6D8BB-28D3-4E89-9269-50CF0F096B78}" type="presOf" srcId="{C226D706-86AC-4CFD-B793-107F4F4B9598}" destId="{EE94081E-4AB1-4BE7-8FA4-9E3FA20EA077}" srcOrd="0" destOrd="0" presId="urn:microsoft.com/office/officeart/2005/8/layout/lProcess3"/>
    <dgm:cxn modelId="{F87EB7D3-68BB-477E-ADB6-381A5557A53E}" srcId="{704B8911-D446-4412-8471-41B77149E0E6}" destId="{9C058DB4-C26A-412B-9F7E-54355212761A}" srcOrd="0" destOrd="0" parTransId="{DEB6B186-9903-43E9-80FD-A14F6EFE7CDC}" sibTransId="{FA437B79-BFD5-4D0E-89A1-EE34F8E55106}"/>
    <dgm:cxn modelId="{A38FF436-7F2F-4426-B7D6-1382FC5610A2}" type="presParOf" srcId="{EE94081E-4AB1-4BE7-8FA4-9E3FA20EA077}" destId="{FA3697EB-CFD9-4F95-AAC3-DFA3BD3BEF01}" srcOrd="0" destOrd="0" presId="urn:microsoft.com/office/officeart/2005/8/layout/lProcess3"/>
    <dgm:cxn modelId="{33D302EE-C52B-40DC-A956-66A6DF6786F3}" type="presParOf" srcId="{FA3697EB-CFD9-4F95-AAC3-DFA3BD3BEF01}" destId="{A8F3485C-BC26-4BBE-B872-C14326FA5A6F}" srcOrd="0" destOrd="0" presId="urn:microsoft.com/office/officeart/2005/8/layout/lProcess3"/>
    <dgm:cxn modelId="{19E762C1-4F50-4959-BB6A-BB6A1224689E}" type="presParOf" srcId="{FA3697EB-CFD9-4F95-AAC3-DFA3BD3BEF01}" destId="{B0699857-05E1-45FB-A8F5-7D662F5BED87}" srcOrd="1" destOrd="0" presId="urn:microsoft.com/office/officeart/2005/8/layout/lProcess3"/>
    <dgm:cxn modelId="{2BCFD49A-AF59-47A0-A6C1-C64FF4613B05}" type="presParOf" srcId="{FA3697EB-CFD9-4F95-AAC3-DFA3BD3BEF01}" destId="{CE6DBC54-D594-413E-AC54-A6AEB16009DB}" srcOrd="2" destOrd="0" presId="urn:microsoft.com/office/officeart/2005/8/layout/lProcess3"/>
    <dgm:cxn modelId="{EDE0A688-0E75-49FB-AD1D-A1C8949D0F10}" type="presParOf" srcId="{EE94081E-4AB1-4BE7-8FA4-9E3FA20EA077}" destId="{711A4EA4-6204-4C76-8EDF-6CD6A1056DC4}" srcOrd="1" destOrd="0" presId="urn:microsoft.com/office/officeart/2005/8/layout/lProcess3"/>
    <dgm:cxn modelId="{8D83C536-D4EE-4104-8913-FE7107F7CCC0}" type="presParOf" srcId="{EE94081E-4AB1-4BE7-8FA4-9E3FA20EA077}" destId="{97F9DE85-AD97-4946-B2D2-CA6F3B63D341}" srcOrd="2" destOrd="0" presId="urn:microsoft.com/office/officeart/2005/8/layout/lProcess3"/>
    <dgm:cxn modelId="{D0EEC1A8-7882-4155-8041-390C50BDBF4D}" type="presParOf" srcId="{97F9DE85-AD97-4946-B2D2-CA6F3B63D341}" destId="{EC32E858-1E5F-4480-AB87-AB59F2A4827C}" srcOrd="0" destOrd="0" presId="urn:microsoft.com/office/officeart/2005/8/layout/lProcess3"/>
    <dgm:cxn modelId="{47262FCE-5124-473F-8775-D91390BFFF97}" type="presParOf" srcId="{97F9DE85-AD97-4946-B2D2-CA6F3B63D341}" destId="{BC27CFED-7DDC-4A79-832B-16FE5DD77355}" srcOrd="1" destOrd="0" presId="urn:microsoft.com/office/officeart/2005/8/layout/lProcess3"/>
    <dgm:cxn modelId="{CFF4741B-056F-4D52-ADC5-FBB7858E96AD}" type="presParOf" srcId="{97F9DE85-AD97-4946-B2D2-CA6F3B63D341}" destId="{E2A6BDE2-07FF-4374-8BE0-F6C5A8818EC3}" srcOrd="2" destOrd="0" presId="urn:microsoft.com/office/officeart/2005/8/layout/lProcess3"/>
    <dgm:cxn modelId="{9A8CF07D-A418-4DEA-8532-BF3091CE3CFA}" type="presParOf" srcId="{EE94081E-4AB1-4BE7-8FA4-9E3FA20EA077}" destId="{D9AD6FCF-A984-4165-BE98-608EB3A379DF}" srcOrd="3" destOrd="0" presId="urn:microsoft.com/office/officeart/2005/8/layout/lProcess3"/>
    <dgm:cxn modelId="{5F0DA0D1-7B33-44A4-87CB-98786F314FD5}" type="presParOf" srcId="{EE94081E-4AB1-4BE7-8FA4-9E3FA20EA077}" destId="{9821F36C-36D6-449E-BDA8-BD6EC68D0CEC}" srcOrd="4" destOrd="0" presId="urn:microsoft.com/office/officeart/2005/8/layout/lProcess3"/>
    <dgm:cxn modelId="{05D4CF76-DE68-42CF-8682-3E3DF6889E87}" type="presParOf" srcId="{9821F36C-36D6-449E-BDA8-BD6EC68D0CEC}" destId="{8DF1B351-31C6-4599-8C76-501E6358E979}" srcOrd="0" destOrd="0" presId="urn:microsoft.com/office/officeart/2005/8/layout/lProcess3"/>
    <dgm:cxn modelId="{314D40FE-B195-4A9E-BBE2-09CA4DD41897}" type="presParOf" srcId="{9821F36C-36D6-449E-BDA8-BD6EC68D0CEC}" destId="{C67ECAFB-E633-4CF5-A63C-E93C7A80DAC5}" srcOrd="1" destOrd="0" presId="urn:microsoft.com/office/officeart/2005/8/layout/lProcess3"/>
    <dgm:cxn modelId="{05114315-A742-4F60-915A-70EF0828AF20}" type="presParOf" srcId="{9821F36C-36D6-449E-BDA8-BD6EC68D0CEC}" destId="{F16CF31D-4EEC-4BDD-995E-EF1EBA2D6293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226D706-86AC-4CFD-B793-107F4F4B9598}" type="doc">
      <dgm:prSet loTypeId="urn:microsoft.com/office/officeart/2005/8/layout/lProcess3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7915425B-4457-4208-8971-BAC2BFAC5F91}">
      <dgm:prSet phldrT="[Texto]"/>
      <dgm:spPr/>
      <dgm:t>
        <a:bodyPr/>
        <a:lstStyle/>
        <a:p>
          <a:r>
            <a:rPr lang="es-MX" dirty="0" smtClean="0">
              <a:solidFill>
                <a:schemeClr val="tx1"/>
              </a:solidFill>
            </a:rPr>
            <a:t>1798</a:t>
          </a:r>
          <a:endParaRPr lang="es-MX" dirty="0">
            <a:solidFill>
              <a:schemeClr val="tx1"/>
            </a:solidFill>
          </a:endParaRPr>
        </a:p>
      </dgm:t>
    </dgm:pt>
    <dgm:pt modelId="{F93D46C4-5036-4D18-9F66-4CB4BAD5EFFC}" type="parTrans" cxnId="{C8CA7F99-4DE0-4FEB-A5C1-33F34FAE9372}">
      <dgm:prSet/>
      <dgm:spPr/>
      <dgm:t>
        <a:bodyPr/>
        <a:lstStyle/>
        <a:p>
          <a:endParaRPr lang="es-MX"/>
        </a:p>
      </dgm:t>
    </dgm:pt>
    <dgm:pt modelId="{4A68BAAF-D9A1-4827-9FD1-BFA03C5BE14B}" type="sibTrans" cxnId="{C8CA7F99-4DE0-4FEB-A5C1-33F34FAE9372}">
      <dgm:prSet/>
      <dgm:spPr/>
      <dgm:t>
        <a:bodyPr/>
        <a:lstStyle/>
        <a:p>
          <a:endParaRPr lang="es-MX"/>
        </a:p>
      </dgm:t>
    </dgm:pt>
    <dgm:pt modelId="{F719BC6B-D7D6-4408-BA56-051F320B1EF6}">
      <dgm:prSet phldrT="[Texto]"/>
      <dgm:spPr/>
      <dgm:t>
        <a:bodyPr/>
        <a:lstStyle/>
        <a:p>
          <a:r>
            <a:rPr lang="es-MX" dirty="0" smtClean="0"/>
            <a:t>Auguste</a:t>
          </a:r>
          <a:r>
            <a:rPr lang="es-MX" baseline="0" dirty="0" smtClean="0"/>
            <a:t> Comte, formalizará la teoría de Saint-</a:t>
          </a:r>
          <a:r>
            <a:rPr lang="es-MX" baseline="0" dirty="0" err="1" smtClean="0"/>
            <a:t>Simon</a:t>
          </a:r>
          <a:r>
            <a:rPr lang="es-MX" baseline="0" dirty="0" smtClean="0"/>
            <a:t>, distinguiendo la trayectoria de los modos de conocimiento tres 2estados generales»</a:t>
          </a:r>
          <a:endParaRPr lang="es-MX" dirty="0"/>
        </a:p>
      </dgm:t>
    </dgm:pt>
    <dgm:pt modelId="{90758F1D-A2D1-4AE7-A844-7574BE6246D6}" type="parTrans" cxnId="{6DE275DA-028A-403A-BCAB-65AF20FC1C4A}">
      <dgm:prSet/>
      <dgm:spPr/>
      <dgm:t>
        <a:bodyPr/>
        <a:lstStyle/>
        <a:p>
          <a:endParaRPr lang="es-MX"/>
        </a:p>
      </dgm:t>
    </dgm:pt>
    <dgm:pt modelId="{46D5EED1-B40D-421B-9A0C-F7C8A0DDDD6A}" type="sibTrans" cxnId="{6DE275DA-028A-403A-BCAB-65AF20FC1C4A}">
      <dgm:prSet/>
      <dgm:spPr/>
      <dgm:t>
        <a:bodyPr/>
        <a:lstStyle/>
        <a:p>
          <a:endParaRPr lang="es-MX"/>
        </a:p>
      </dgm:t>
    </dgm:pt>
    <dgm:pt modelId="{704B8911-D446-4412-8471-41B77149E0E6}">
      <dgm:prSet phldrT="[Texto]"/>
      <dgm:spPr/>
      <dgm:t>
        <a:bodyPr/>
        <a:lstStyle/>
        <a:p>
          <a:r>
            <a:rPr lang="es-MX" dirty="0" smtClean="0"/>
            <a:t>1812</a:t>
          </a:r>
          <a:endParaRPr lang="es-MX" dirty="0"/>
        </a:p>
      </dgm:t>
    </dgm:pt>
    <dgm:pt modelId="{41B30B2D-1465-4B1D-B2C1-8744A91943C4}" type="parTrans" cxnId="{A4A7BA2B-A5DA-4F0F-9931-3C809FC895B4}">
      <dgm:prSet/>
      <dgm:spPr/>
      <dgm:t>
        <a:bodyPr/>
        <a:lstStyle/>
        <a:p>
          <a:endParaRPr lang="es-MX"/>
        </a:p>
      </dgm:t>
    </dgm:pt>
    <dgm:pt modelId="{51042243-CDD0-42CD-B0AF-82C4CC7845AC}" type="sibTrans" cxnId="{A4A7BA2B-A5DA-4F0F-9931-3C809FC895B4}">
      <dgm:prSet/>
      <dgm:spPr/>
      <dgm:t>
        <a:bodyPr/>
        <a:lstStyle/>
        <a:p>
          <a:endParaRPr lang="es-MX"/>
        </a:p>
      </dgm:t>
    </dgm:pt>
    <dgm:pt modelId="{9C058DB4-C26A-412B-9F7E-54355212761A}">
      <dgm:prSet phldrT="[Texto]"/>
      <dgm:spPr/>
      <dgm:t>
        <a:bodyPr/>
        <a:lstStyle/>
        <a:p>
          <a:r>
            <a:rPr lang="es-MX" dirty="0" smtClean="0"/>
            <a:t>	Charles</a:t>
          </a:r>
          <a:r>
            <a:rPr lang="es-MX" baseline="0" dirty="0" smtClean="0"/>
            <a:t> Babbage, extiende a las operaciones de la inteligencia, el concepto de división del trabajo</a:t>
          </a:r>
          <a:endParaRPr lang="es-MX" dirty="0"/>
        </a:p>
      </dgm:t>
    </dgm:pt>
    <dgm:pt modelId="{DEB6B186-9903-43E9-80FD-A14F6EFE7CDC}" type="parTrans" cxnId="{F87EB7D3-68BB-477E-ADB6-381A5557A53E}">
      <dgm:prSet/>
      <dgm:spPr/>
      <dgm:t>
        <a:bodyPr/>
        <a:lstStyle/>
        <a:p>
          <a:endParaRPr lang="es-MX"/>
        </a:p>
      </dgm:t>
    </dgm:pt>
    <dgm:pt modelId="{FA437B79-BFD5-4D0E-89A1-EE34F8E55106}" type="sibTrans" cxnId="{F87EB7D3-68BB-477E-ADB6-381A5557A53E}">
      <dgm:prSet/>
      <dgm:spPr/>
      <dgm:t>
        <a:bodyPr/>
        <a:lstStyle/>
        <a:p>
          <a:endParaRPr lang="es-MX"/>
        </a:p>
      </dgm:t>
    </dgm:pt>
    <dgm:pt modelId="{9BC904C8-3B68-4393-BA0F-F49B7B2A3F9F}">
      <dgm:prSet phldrT="[Texto]"/>
      <dgm:spPr/>
      <dgm:t>
        <a:bodyPr/>
        <a:lstStyle/>
        <a:p>
          <a:r>
            <a:rPr lang="es-MX" dirty="0" smtClean="0">
              <a:solidFill>
                <a:schemeClr val="tx1"/>
              </a:solidFill>
            </a:rPr>
            <a:t>1826</a:t>
          </a:r>
          <a:endParaRPr lang="es-MX" dirty="0">
            <a:solidFill>
              <a:schemeClr val="tx1"/>
            </a:solidFill>
          </a:endParaRPr>
        </a:p>
      </dgm:t>
    </dgm:pt>
    <dgm:pt modelId="{6077BBC8-D1C8-4870-9967-0AAAADFEF8BB}" type="parTrans" cxnId="{0C63B35B-2127-4908-900E-E37D36B2AB09}">
      <dgm:prSet/>
      <dgm:spPr/>
      <dgm:t>
        <a:bodyPr/>
        <a:lstStyle/>
        <a:p>
          <a:endParaRPr lang="es-MX"/>
        </a:p>
      </dgm:t>
    </dgm:pt>
    <dgm:pt modelId="{D2D3858B-60EF-48F8-8A5E-520575E14494}" type="sibTrans" cxnId="{0C63B35B-2127-4908-900E-E37D36B2AB09}">
      <dgm:prSet/>
      <dgm:spPr/>
      <dgm:t>
        <a:bodyPr/>
        <a:lstStyle/>
        <a:p>
          <a:endParaRPr lang="es-MX"/>
        </a:p>
      </dgm:t>
    </dgm:pt>
    <dgm:pt modelId="{35653C92-ADA1-4754-8906-FFC2B8B7DDD5}">
      <dgm:prSet phldrT="[Texto]"/>
      <dgm:spPr/>
      <dgm:t>
        <a:bodyPr/>
        <a:lstStyle/>
        <a:p>
          <a:r>
            <a:rPr lang="es-MX" dirty="0" smtClean="0"/>
            <a:t>C.B,</a:t>
          </a:r>
          <a:r>
            <a:rPr lang="es-MX" baseline="0" dirty="0" smtClean="0"/>
            <a:t> publica un estudio comparativo de las instituciones de seguros de vida </a:t>
          </a:r>
          <a:endParaRPr lang="es-MX" dirty="0"/>
        </a:p>
      </dgm:t>
    </dgm:pt>
    <dgm:pt modelId="{0CE4FB81-C85D-4F1C-A5E0-FC1916713507}" type="parTrans" cxnId="{554536CF-1A21-4F2E-AD55-C1395874915E}">
      <dgm:prSet/>
      <dgm:spPr/>
      <dgm:t>
        <a:bodyPr/>
        <a:lstStyle/>
        <a:p>
          <a:endParaRPr lang="es-MX"/>
        </a:p>
      </dgm:t>
    </dgm:pt>
    <dgm:pt modelId="{2178ACE0-34F1-4527-B3EA-2C20F50BBB4A}" type="sibTrans" cxnId="{554536CF-1A21-4F2E-AD55-C1395874915E}">
      <dgm:prSet/>
      <dgm:spPr/>
      <dgm:t>
        <a:bodyPr/>
        <a:lstStyle/>
        <a:p>
          <a:endParaRPr lang="es-MX"/>
        </a:p>
      </dgm:t>
    </dgm:pt>
    <dgm:pt modelId="{EE94081E-4AB1-4BE7-8FA4-9E3FA20EA077}" type="pres">
      <dgm:prSet presAssocID="{C226D706-86AC-4CFD-B793-107F4F4B9598}" presName="Name0" presStyleCnt="0">
        <dgm:presLayoutVars>
          <dgm:chPref val="3"/>
          <dgm:dir val="rev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FA3697EB-CFD9-4F95-AAC3-DFA3BD3BEF01}" type="pres">
      <dgm:prSet presAssocID="{7915425B-4457-4208-8971-BAC2BFAC5F91}" presName="horFlow" presStyleCnt="0"/>
      <dgm:spPr/>
    </dgm:pt>
    <dgm:pt modelId="{A8F3485C-BC26-4BBE-B872-C14326FA5A6F}" type="pres">
      <dgm:prSet presAssocID="{7915425B-4457-4208-8971-BAC2BFAC5F91}" presName="bigChev" presStyleLbl="node1" presStyleIdx="0" presStyleCnt="3" custScaleX="82208" custScaleY="94876" custLinFactNeighborX="20240" custLinFactNeighborY="-100"/>
      <dgm:spPr/>
      <dgm:t>
        <a:bodyPr/>
        <a:lstStyle/>
        <a:p>
          <a:endParaRPr lang="es-MX"/>
        </a:p>
      </dgm:t>
    </dgm:pt>
    <dgm:pt modelId="{B0699857-05E1-45FB-A8F5-7D662F5BED87}" type="pres">
      <dgm:prSet presAssocID="{90758F1D-A2D1-4AE7-A844-7574BE6246D6}" presName="parTrans" presStyleCnt="0"/>
      <dgm:spPr/>
    </dgm:pt>
    <dgm:pt modelId="{CE6DBC54-D594-413E-AC54-A6AEB16009DB}" type="pres">
      <dgm:prSet presAssocID="{F719BC6B-D7D6-4408-BA56-051F320B1EF6}" presName="node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11A4EA4-6204-4C76-8EDF-6CD6A1056DC4}" type="pres">
      <dgm:prSet presAssocID="{7915425B-4457-4208-8971-BAC2BFAC5F91}" presName="vSp" presStyleCnt="0"/>
      <dgm:spPr/>
    </dgm:pt>
    <dgm:pt modelId="{97F9DE85-AD97-4946-B2D2-CA6F3B63D341}" type="pres">
      <dgm:prSet presAssocID="{704B8911-D446-4412-8471-41B77149E0E6}" presName="horFlow" presStyleCnt="0"/>
      <dgm:spPr/>
    </dgm:pt>
    <dgm:pt modelId="{EC32E858-1E5F-4480-AB87-AB59F2A4827C}" type="pres">
      <dgm:prSet presAssocID="{704B8911-D446-4412-8471-41B77149E0E6}" presName="bigChev" presStyleLbl="node1" presStyleIdx="1" presStyleCnt="3" custScaleX="82599" custScaleY="97251" custLinFactNeighborX="20240" custLinFactNeighborY="-5972"/>
      <dgm:spPr/>
      <dgm:t>
        <a:bodyPr/>
        <a:lstStyle/>
        <a:p>
          <a:endParaRPr lang="es-MX"/>
        </a:p>
      </dgm:t>
    </dgm:pt>
    <dgm:pt modelId="{BC27CFED-7DDC-4A79-832B-16FE5DD77355}" type="pres">
      <dgm:prSet presAssocID="{DEB6B186-9903-43E9-80FD-A14F6EFE7CDC}" presName="parTrans" presStyleCnt="0"/>
      <dgm:spPr/>
    </dgm:pt>
    <dgm:pt modelId="{E2A6BDE2-07FF-4374-8BE0-F6C5A8818EC3}" type="pres">
      <dgm:prSet presAssocID="{9C058DB4-C26A-412B-9F7E-54355212761A}" presName="node" presStyleLbl="alignAccFollowNode1" presStyleIdx="1" presStyleCnt="3" custLinFactNeighborX="15380" custLinFactNeighborY="-691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9AD6FCF-A984-4165-BE98-608EB3A379DF}" type="pres">
      <dgm:prSet presAssocID="{704B8911-D446-4412-8471-41B77149E0E6}" presName="vSp" presStyleCnt="0"/>
      <dgm:spPr/>
    </dgm:pt>
    <dgm:pt modelId="{9821F36C-36D6-449E-BDA8-BD6EC68D0CEC}" type="pres">
      <dgm:prSet presAssocID="{9BC904C8-3B68-4393-BA0F-F49B7B2A3F9F}" presName="horFlow" presStyleCnt="0"/>
      <dgm:spPr/>
    </dgm:pt>
    <dgm:pt modelId="{8DF1B351-31C6-4599-8C76-501E6358E979}" type="pres">
      <dgm:prSet presAssocID="{9BC904C8-3B68-4393-BA0F-F49B7B2A3F9F}" presName="bigChev" presStyleLbl="node1" presStyleIdx="2" presStyleCnt="3" custScaleX="81951" custScaleY="85888" custLinFactNeighborX="15255" custLinFactNeighborY="-14218"/>
      <dgm:spPr/>
      <dgm:t>
        <a:bodyPr/>
        <a:lstStyle/>
        <a:p>
          <a:endParaRPr lang="es-MX"/>
        </a:p>
      </dgm:t>
    </dgm:pt>
    <dgm:pt modelId="{C67ECAFB-E633-4CF5-A63C-E93C7A80DAC5}" type="pres">
      <dgm:prSet presAssocID="{0CE4FB81-C85D-4F1C-A5E0-FC1916713507}" presName="parTrans" presStyleCnt="0"/>
      <dgm:spPr/>
    </dgm:pt>
    <dgm:pt modelId="{F16CF31D-4EEC-4BDD-995E-EF1EBA2D6293}" type="pres">
      <dgm:prSet presAssocID="{35653C92-ADA1-4754-8906-FFC2B8B7DDD5}" presName="node" presStyleLbl="alignAccFollowNode1" presStyleIdx="2" presStyleCnt="3" custLinFactNeighborX="-12243" custLinFactNeighborY="-1887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B1AD8459-4F10-4611-A9B6-277FB8186360}" type="presOf" srcId="{F719BC6B-D7D6-4408-BA56-051F320B1EF6}" destId="{CE6DBC54-D594-413E-AC54-A6AEB16009DB}" srcOrd="0" destOrd="0" presId="urn:microsoft.com/office/officeart/2005/8/layout/lProcess3"/>
    <dgm:cxn modelId="{A1F3E3AE-3E89-4B4A-9352-A0A9419E5BF7}" type="presOf" srcId="{9C058DB4-C26A-412B-9F7E-54355212761A}" destId="{E2A6BDE2-07FF-4374-8BE0-F6C5A8818EC3}" srcOrd="0" destOrd="0" presId="urn:microsoft.com/office/officeart/2005/8/layout/lProcess3"/>
    <dgm:cxn modelId="{D430FF56-B9B0-4EC3-B78F-1A00E511A4FA}" type="presOf" srcId="{35653C92-ADA1-4754-8906-FFC2B8B7DDD5}" destId="{F16CF31D-4EEC-4BDD-995E-EF1EBA2D6293}" srcOrd="0" destOrd="0" presId="urn:microsoft.com/office/officeart/2005/8/layout/lProcess3"/>
    <dgm:cxn modelId="{C8CA7F99-4DE0-4FEB-A5C1-33F34FAE9372}" srcId="{C226D706-86AC-4CFD-B793-107F4F4B9598}" destId="{7915425B-4457-4208-8971-BAC2BFAC5F91}" srcOrd="0" destOrd="0" parTransId="{F93D46C4-5036-4D18-9F66-4CB4BAD5EFFC}" sibTransId="{4A68BAAF-D9A1-4827-9FD1-BFA03C5BE14B}"/>
    <dgm:cxn modelId="{6DE275DA-028A-403A-BCAB-65AF20FC1C4A}" srcId="{7915425B-4457-4208-8971-BAC2BFAC5F91}" destId="{F719BC6B-D7D6-4408-BA56-051F320B1EF6}" srcOrd="0" destOrd="0" parTransId="{90758F1D-A2D1-4AE7-A844-7574BE6246D6}" sibTransId="{46D5EED1-B40D-421B-9A0C-F7C8A0DDDD6A}"/>
    <dgm:cxn modelId="{A4A7BA2B-A5DA-4F0F-9931-3C809FC895B4}" srcId="{C226D706-86AC-4CFD-B793-107F4F4B9598}" destId="{704B8911-D446-4412-8471-41B77149E0E6}" srcOrd="1" destOrd="0" parTransId="{41B30B2D-1465-4B1D-B2C1-8744A91943C4}" sibTransId="{51042243-CDD0-42CD-B0AF-82C4CC7845AC}"/>
    <dgm:cxn modelId="{67F176FD-A819-4DF3-ABFA-FB82CD62ABE5}" type="presOf" srcId="{C226D706-86AC-4CFD-B793-107F4F4B9598}" destId="{EE94081E-4AB1-4BE7-8FA4-9E3FA20EA077}" srcOrd="0" destOrd="0" presId="urn:microsoft.com/office/officeart/2005/8/layout/lProcess3"/>
    <dgm:cxn modelId="{7D4A990A-C349-4D28-B1CF-4325C09172BF}" type="presOf" srcId="{7915425B-4457-4208-8971-BAC2BFAC5F91}" destId="{A8F3485C-BC26-4BBE-B872-C14326FA5A6F}" srcOrd="0" destOrd="0" presId="urn:microsoft.com/office/officeart/2005/8/layout/lProcess3"/>
    <dgm:cxn modelId="{0C63B35B-2127-4908-900E-E37D36B2AB09}" srcId="{C226D706-86AC-4CFD-B793-107F4F4B9598}" destId="{9BC904C8-3B68-4393-BA0F-F49B7B2A3F9F}" srcOrd="2" destOrd="0" parTransId="{6077BBC8-D1C8-4870-9967-0AAAADFEF8BB}" sibTransId="{D2D3858B-60EF-48F8-8A5E-520575E14494}"/>
    <dgm:cxn modelId="{2A2E4497-A44F-4237-B06F-0B3F675CE039}" type="presOf" srcId="{704B8911-D446-4412-8471-41B77149E0E6}" destId="{EC32E858-1E5F-4480-AB87-AB59F2A4827C}" srcOrd="0" destOrd="0" presId="urn:microsoft.com/office/officeart/2005/8/layout/lProcess3"/>
    <dgm:cxn modelId="{554536CF-1A21-4F2E-AD55-C1395874915E}" srcId="{9BC904C8-3B68-4393-BA0F-F49B7B2A3F9F}" destId="{35653C92-ADA1-4754-8906-FFC2B8B7DDD5}" srcOrd="0" destOrd="0" parTransId="{0CE4FB81-C85D-4F1C-A5E0-FC1916713507}" sibTransId="{2178ACE0-34F1-4527-B3EA-2C20F50BBB4A}"/>
    <dgm:cxn modelId="{F87EB7D3-68BB-477E-ADB6-381A5557A53E}" srcId="{704B8911-D446-4412-8471-41B77149E0E6}" destId="{9C058DB4-C26A-412B-9F7E-54355212761A}" srcOrd="0" destOrd="0" parTransId="{DEB6B186-9903-43E9-80FD-A14F6EFE7CDC}" sibTransId="{FA437B79-BFD5-4D0E-89A1-EE34F8E55106}"/>
    <dgm:cxn modelId="{401D87C0-2FCB-4D88-AC86-C76EC6567E5C}" type="presOf" srcId="{9BC904C8-3B68-4393-BA0F-F49B7B2A3F9F}" destId="{8DF1B351-31C6-4599-8C76-501E6358E979}" srcOrd="0" destOrd="0" presId="urn:microsoft.com/office/officeart/2005/8/layout/lProcess3"/>
    <dgm:cxn modelId="{1F592B0F-F518-4542-B920-A6E01348458E}" type="presParOf" srcId="{EE94081E-4AB1-4BE7-8FA4-9E3FA20EA077}" destId="{FA3697EB-CFD9-4F95-AAC3-DFA3BD3BEF01}" srcOrd="0" destOrd="0" presId="urn:microsoft.com/office/officeart/2005/8/layout/lProcess3"/>
    <dgm:cxn modelId="{873A829F-B27E-4D40-89F1-335CCFC3B70F}" type="presParOf" srcId="{FA3697EB-CFD9-4F95-AAC3-DFA3BD3BEF01}" destId="{A8F3485C-BC26-4BBE-B872-C14326FA5A6F}" srcOrd="0" destOrd="0" presId="urn:microsoft.com/office/officeart/2005/8/layout/lProcess3"/>
    <dgm:cxn modelId="{8426D070-CB7E-46F3-B5F6-60E554D8EADC}" type="presParOf" srcId="{FA3697EB-CFD9-4F95-AAC3-DFA3BD3BEF01}" destId="{B0699857-05E1-45FB-A8F5-7D662F5BED87}" srcOrd="1" destOrd="0" presId="urn:microsoft.com/office/officeart/2005/8/layout/lProcess3"/>
    <dgm:cxn modelId="{D445FF37-1380-4920-90F4-37F4857540FE}" type="presParOf" srcId="{FA3697EB-CFD9-4F95-AAC3-DFA3BD3BEF01}" destId="{CE6DBC54-D594-413E-AC54-A6AEB16009DB}" srcOrd="2" destOrd="0" presId="urn:microsoft.com/office/officeart/2005/8/layout/lProcess3"/>
    <dgm:cxn modelId="{53163487-8D40-42E4-9A9C-196F970634E3}" type="presParOf" srcId="{EE94081E-4AB1-4BE7-8FA4-9E3FA20EA077}" destId="{711A4EA4-6204-4C76-8EDF-6CD6A1056DC4}" srcOrd="1" destOrd="0" presId="urn:microsoft.com/office/officeart/2005/8/layout/lProcess3"/>
    <dgm:cxn modelId="{E19575B8-7AAB-41E3-8E5B-CAD22D4BE721}" type="presParOf" srcId="{EE94081E-4AB1-4BE7-8FA4-9E3FA20EA077}" destId="{97F9DE85-AD97-4946-B2D2-CA6F3B63D341}" srcOrd="2" destOrd="0" presId="urn:microsoft.com/office/officeart/2005/8/layout/lProcess3"/>
    <dgm:cxn modelId="{18D1400C-4AA7-48A2-B50C-2B5F287F013A}" type="presParOf" srcId="{97F9DE85-AD97-4946-B2D2-CA6F3B63D341}" destId="{EC32E858-1E5F-4480-AB87-AB59F2A4827C}" srcOrd="0" destOrd="0" presId="urn:microsoft.com/office/officeart/2005/8/layout/lProcess3"/>
    <dgm:cxn modelId="{3327F22F-EFC1-478A-B9C5-7324195ED636}" type="presParOf" srcId="{97F9DE85-AD97-4946-B2D2-CA6F3B63D341}" destId="{BC27CFED-7DDC-4A79-832B-16FE5DD77355}" srcOrd="1" destOrd="0" presId="urn:microsoft.com/office/officeart/2005/8/layout/lProcess3"/>
    <dgm:cxn modelId="{E7C48A81-7815-4DC6-94BE-EC29864F3CAD}" type="presParOf" srcId="{97F9DE85-AD97-4946-B2D2-CA6F3B63D341}" destId="{E2A6BDE2-07FF-4374-8BE0-F6C5A8818EC3}" srcOrd="2" destOrd="0" presId="urn:microsoft.com/office/officeart/2005/8/layout/lProcess3"/>
    <dgm:cxn modelId="{ACC2C326-4B39-419B-A6F9-07456549664D}" type="presParOf" srcId="{EE94081E-4AB1-4BE7-8FA4-9E3FA20EA077}" destId="{D9AD6FCF-A984-4165-BE98-608EB3A379DF}" srcOrd="3" destOrd="0" presId="urn:microsoft.com/office/officeart/2005/8/layout/lProcess3"/>
    <dgm:cxn modelId="{186D5364-0126-4915-B587-915A9CE5DC52}" type="presParOf" srcId="{EE94081E-4AB1-4BE7-8FA4-9E3FA20EA077}" destId="{9821F36C-36D6-449E-BDA8-BD6EC68D0CEC}" srcOrd="4" destOrd="0" presId="urn:microsoft.com/office/officeart/2005/8/layout/lProcess3"/>
    <dgm:cxn modelId="{B47D9BE4-4DD1-4D80-8DC2-B5D15AE374AA}" type="presParOf" srcId="{9821F36C-36D6-449E-BDA8-BD6EC68D0CEC}" destId="{8DF1B351-31C6-4599-8C76-501E6358E979}" srcOrd="0" destOrd="0" presId="urn:microsoft.com/office/officeart/2005/8/layout/lProcess3"/>
    <dgm:cxn modelId="{44D2E97E-00DE-4A79-BEB6-5F775B86B2E4}" type="presParOf" srcId="{9821F36C-36D6-449E-BDA8-BD6EC68D0CEC}" destId="{C67ECAFB-E633-4CF5-A63C-E93C7A80DAC5}" srcOrd="1" destOrd="0" presId="urn:microsoft.com/office/officeart/2005/8/layout/lProcess3"/>
    <dgm:cxn modelId="{E5BF640C-1521-4BF4-B647-01ED75F5E1BD}" type="presParOf" srcId="{9821F36C-36D6-449E-BDA8-BD6EC68D0CEC}" destId="{F16CF31D-4EEC-4BDD-995E-EF1EBA2D6293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226D706-86AC-4CFD-B793-107F4F4B9598}" type="doc">
      <dgm:prSet loTypeId="urn:microsoft.com/office/officeart/2005/8/layout/lProcess3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7915425B-4457-4208-8971-BAC2BFAC5F91}">
      <dgm:prSet phldrT="[Texto]"/>
      <dgm:spPr/>
      <dgm:t>
        <a:bodyPr/>
        <a:lstStyle/>
        <a:p>
          <a:r>
            <a:rPr lang="es-MX" dirty="0" smtClean="0"/>
            <a:t>1832</a:t>
          </a:r>
          <a:endParaRPr lang="es-MX" dirty="0"/>
        </a:p>
      </dgm:t>
    </dgm:pt>
    <dgm:pt modelId="{F93D46C4-5036-4D18-9F66-4CB4BAD5EFFC}" type="parTrans" cxnId="{C8CA7F99-4DE0-4FEB-A5C1-33F34FAE9372}">
      <dgm:prSet/>
      <dgm:spPr/>
      <dgm:t>
        <a:bodyPr/>
        <a:lstStyle/>
        <a:p>
          <a:endParaRPr lang="es-MX"/>
        </a:p>
      </dgm:t>
    </dgm:pt>
    <dgm:pt modelId="{4A68BAAF-D9A1-4827-9FD1-BFA03C5BE14B}" type="sibTrans" cxnId="{C8CA7F99-4DE0-4FEB-A5C1-33F34FAE9372}">
      <dgm:prSet/>
      <dgm:spPr/>
      <dgm:t>
        <a:bodyPr/>
        <a:lstStyle/>
        <a:p>
          <a:endParaRPr lang="es-MX"/>
        </a:p>
      </dgm:t>
    </dgm:pt>
    <dgm:pt modelId="{F719BC6B-D7D6-4408-BA56-051F320B1EF6}">
      <dgm:prSet phldrT="[Texto]"/>
      <dgm:spPr/>
      <dgm:t>
        <a:bodyPr/>
        <a:lstStyle/>
        <a:p>
          <a:r>
            <a:rPr lang="es-MX" dirty="0" smtClean="0"/>
            <a:t>C.B,</a:t>
          </a:r>
          <a:r>
            <a:rPr lang="es-MX" baseline="0" dirty="0" smtClean="0"/>
            <a:t> publica un tratado de economía política sobre artes mecánicas</a:t>
          </a:r>
          <a:endParaRPr lang="es-MX" dirty="0"/>
        </a:p>
      </dgm:t>
    </dgm:pt>
    <dgm:pt modelId="{90758F1D-A2D1-4AE7-A844-7574BE6246D6}" type="parTrans" cxnId="{6DE275DA-028A-403A-BCAB-65AF20FC1C4A}">
      <dgm:prSet/>
      <dgm:spPr/>
      <dgm:t>
        <a:bodyPr/>
        <a:lstStyle/>
        <a:p>
          <a:endParaRPr lang="es-MX"/>
        </a:p>
      </dgm:t>
    </dgm:pt>
    <dgm:pt modelId="{46D5EED1-B40D-421B-9A0C-F7C8A0DDDD6A}" type="sibTrans" cxnId="{6DE275DA-028A-403A-BCAB-65AF20FC1C4A}">
      <dgm:prSet/>
      <dgm:spPr/>
      <dgm:t>
        <a:bodyPr/>
        <a:lstStyle/>
        <a:p>
          <a:endParaRPr lang="es-MX"/>
        </a:p>
      </dgm:t>
    </dgm:pt>
    <dgm:pt modelId="{704B8911-D446-4412-8471-41B77149E0E6}">
      <dgm:prSet phldrT="[Texto]"/>
      <dgm:spPr/>
      <dgm:t>
        <a:bodyPr/>
        <a:lstStyle/>
        <a:p>
          <a:r>
            <a:rPr lang="es-MX" dirty="0" smtClean="0">
              <a:solidFill>
                <a:schemeClr val="tx1"/>
              </a:solidFill>
            </a:rPr>
            <a:t>1851</a:t>
          </a:r>
          <a:endParaRPr lang="es-MX" dirty="0">
            <a:solidFill>
              <a:schemeClr val="tx1"/>
            </a:solidFill>
          </a:endParaRPr>
        </a:p>
      </dgm:t>
    </dgm:pt>
    <dgm:pt modelId="{41B30B2D-1465-4B1D-B2C1-8744A91943C4}" type="parTrans" cxnId="{A4A7BA2B-A5DA-4F0F-9931-3C809FC895B4}">
      <dgm:prSet/>
      <dgm:spPr/>
      <dgm:t>
        <a:bodyPr/>
        <a:lstStyle/>
        <a:p>
          <a:endParaRPr lang="es-MX"/>
        </a:p>
      </dgm:t>
    </dgm:pt>
    <dgm:pt modelId="{51042243-CDD0-42CD-B0AF-82C4CC7845AC}" type="sibTrans" cxnId="{A4A7BA2B-A5DA-4F0F-9931-3C809FC895B4}">
      <dgm:prSet/>
      <dgm:spPr/>
      <dgm:t>
        <a:bodyPr/>
        <a:lstStyle/>
        <a:p>
          <a:endParaRPr lang="es-MX"/>
        </a:p>
      </dgm:t>
    </dgm:pt>
    <dgm:pt modelId="{9C058DB4-C26A-412B-9F7E-54355212761A}">
      <dgm:prSet phldrT="[Texto]"/>
      <dgm:spPr/>
      <dgm:t>
        <a:bodyPr/>
        <a:lstStyle/>
        <a:p>
          <a:r>
            <a:rPr lang="es-MX" dirty="0" smtClean="0"/>
            <a:t>Babbage,</a:t>
          </a:r>
          <a:r>
            <a:rPr lang="es-MX" baseline="0" dirty="0" smtClean="0"/>
            <a:t> publica un opúsculo sobre la exposición universal</a:t>
          </a:r>
          <a:endParaRPr lang="es-MX" dirty="0"/>
        </a:p>
      </dgm:t>
    </dgm:pt>
    <dgm:pt modelId="{DEB6B186-9903-43E9-80FD-A14F6EFE7CDC}" type="parTrans" cxnId="{F87EB7D3-68BB-477E-ADB6-381A5557A53E}">
      <dgm:prSet/>
      <dgm:spPr/>
      <dgm:t>
        <a:bodyPr/>
        <a:lstStyle/>
        <a:p>
          <a:endParaRPr lang="es-MX"/>
        </a:p>
      </dgm:t>
    </dgm:pt>
    <dgm:pt modelId="{FA437B79-BFD5-4D0E-89A1-EE34F8E55106}" type="sibTrans" cxnId="{F87EB7D3-68BB-477E-ADB6-381A5557A53E}">
      <dgm:prSet/>
      <dgm:spPr/>
      <dgm:t>
        <a:bodyPr/>
        <a:lstStyle/>
        <a:p>
          <a:endParaRPr lang="es-MX"/>
        </a:p>
      </dgm:t>
    </dgm:pt>
    <dgm:pt modelId="{9BC904C8-3B68-4393-BA0F-F49B7B2A3F9F}">
      <dgm:prSet phldrT="[Texto]"/>
      <dgm:spPr/>
      <dgm:t>
        <a:bodyPr/>
        <a:lstStyle/>
        <a:p>
          <a:r>
            <a:rPr lang="es-MX" dirty="0" smtClean="0"/>
            <a:t>1885</a:t>
          </a:r>
          <a:endParaRPr lang="es-MX" dirty="0"/>
        </a:p>
      </dgm:t>
    </dgm:pt>
    <dgm:pt modelId="{6077BBC8-D1C8-4870-9967-0AAAADFEF8BB}" type="parTrans" cxnId="{0C63B35B-2127-4908-900E-E37D36B2AB09}">
      <dgm:prSet/>
      <dgm:spPr/>
      <dgm:t>
        <a:bodyPr/>
        <a:lstStyle/>
        <a:p>
          <a:endParaRPr lang="es-MX"/>
        </a:p>
      </dgm:t>
    </dgm:pt>
    <dgm:pt modelId="{D2D3858B-60EF-48F8-8A5E-520575E14494}" type="sibTrans" cxnId="{0C63B35B-2127-4908-900E-E37D36B2AB09}">
      <dgm:prSet/>
      <dgm:spPr/>
      <dgm:t>
        <a:bodyPr/>
        <a:lstStyle/>
        <a:p>
          <a:endParaRPr lang="es-MX"/>
        </a:p>
      </dgm:t>
    </dgm:pt>
    <dgm:pt modelId="{35653C92-ADA1-4754-8906-FFC2B8B7DDD5}">
      <dgm:prSet phldrT="[Texto]"/>
      <dgm:spPr/>
      <dgm:t>
        <a:bodyPr/>
        <a:lstStyle/>
        <a:p>
          <a:r>
            <a:rPr lang="es-MX" dirty="0" smtClean="0"/>
            <a:t>La</a:t>
          </a:r>
          <a:r>
            <a:rPr lang="es-MX" baseline="0" dirty="0" smtClean="0"/>
            <a:t> creación del instituto internacional de estadística, corona la estrategia de estructuración de una comunidad científica</a:t>
          </a:r>
          <a:endParaRPr lang="es-MX" dirty="0"/>
        </a:p>
      </dgm:t>
    </dgm:pt>
    <dgm:pt modelId="{0CE4FB81-C85D-4F1C-A5E0-FC1916713507}" type="parTrans" cxnId="{554536CF-1A21-4F2E-AD55-C1395874915E}">
      <dgm:prSet/>
      <dgm:spPr/>
      <dgm:t>
        <a:bodyPr/>
        <a:lstStyle/>
        <a:p>
          <a:endParaRPr lang="es-MX"/>
        </a:p>
      </dgm:t>
    </dgm:pt>
    <dgm:pt modelId="{2178ACE0-34F1-4527-B3EA-2C20F50BBB4A}" type="sibTrans" cxnId="{554536CF-1A21-4F2E-AD55-C1395874915E}">
      <dgm:prSet/>
      <dgm:spPr/>
      <dgm:t>
        <a:bodyPr/>
        <a:lstStyle/>
        <a:p>
          <a:endParaRPr lang="es-MX"/>
        </a:p>
      </dgm:t>
    </dgm:pt>
    <dgm:pt modelId="{EE94081E-4AB1-4BE7-8FA4-9E3FA20EA077}" type="pres">
      <dgm:prSet presAssocID="{C226D706-86AC-4CFD-B793-107F4F4B959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FA3697EB-CFD9-4F95-AAC3-DFA3BD3BEF01}" type="pres">
      <dgm:prSet presAssocID="{7915425B-4457-4208-8971-BAC2BFAC5F91}" presName="horFlow" presStyleCnt="0"/>
      <dgm:spPr/>
    </dgm:pt>
    <dgm:pt modelId="{A8F3485C-BC26-4BBE-B872-C14326FA5A6F}" type="pres">
      <dgm:prSet presAssocID="{7915425B-4457-4208-8971-BAC2BFAC5F91}" presName="bigChev" presStyleLbl="node1" presStyleIdx="0" presStyleCnt="3" custScaleX="82599" custScaleY="94876"/>
      <dgm:spPr/>
      <dgm:t>
        <a:bodyPr/>
        <a:lstStyle/>
        <a:p>
          <a:endParaRPr lang="es-MX"/>
        </a:p>
      </dgm:t>
    </dgm:pt>
    <dgm:pt modelId="{B0699857-05E1-45FB-A8F5-7D662F5BED87}" type="pres">
      <dgm:prSet presAssocID="{90758F1D-A2D1-4AE7-A844-7574BE6246D6}" presName="parTrans" presStyleCnt="0"/>
      <dgm:spPr/>
    </dgm:pt>
    <dgm:pt modelId="{CE6DBC54-D594-413E-AC54-A6AEB16009DB}" type="pres">
      <dgm:prSet presAssocID="{F719BC6B-D7D6-4408-BA56-051F320B1EF6}" presName="node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11A4EA4-6204-4C76-8EDF-6CD6A1056DC4}" type="pres">
      <dgm:prSet presAssocID="{7915425B-4457-4208-8971-BAC2BFAC5F91}" presName="vSp" presStyleCnt="0"/>
      <dgm:spPr/>
    </dgm:pt>
    <dgm:pt modelId="{97F9DE85-AD97-4946-B2D2-CA6F3B63D341}" type="pres">
      <dgm:prSet presAssocID="{704B8911-D446-4412-8471-41B77149E0E6}" presName="horFlow" presStyleCnt="0"/>
      <dgm:spPr/>
    </dgm:pt>
    <dgm:pt modelId="{EC32E858-1E5F-4480-AB87-AB59F2A4827C}" type="pres">
      <dgm:prSet presAssocID="{704B8911-D446-4412-8471-41B77149E0E6}" presName="bigChev" presStyleLbl="node1" presStyleIdx="1" presStyleCnt="3" custScaleX="82599" custScaleY="97251"/>
      <dgm:spPr/>
      <dgm:t>
        <a:bodyPr/>
        <a:lstStyle/>
        <a:p>
          <a:endParaRPr lang="es-MX"/>
        </a:p>
      </dgm:t>
    </dgm:pt>
    <dgm:pt modelId="{BC27CFED-7DDC-4A79-832B-16FE5DD77355}" type="pres">
      <dgm:prSet presAssocID="{DEB6B186-9903-43E9-80FD-A14F6EFE7CDC}" presName="parTrans" presStyleCnt="0"/>
      <dgm:spPr/>
    </dgm:pt>
    <dgm:pt modelId="{E2A6BDE2-07FF-4374-8BE0-F6C5A8818EC3}" type="pres">
      <dgm:prSet presAssocID="{9C058DB4-C26A-412B-9F7E-54355212761A}" presName="node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9AD6FCF-A984-4165-BE98-608EB3A379DF}" type="pres">
      <dgm:prSet presAssocID="{704B8911-D446-4412-8471-41B77149E0E6}" presName="vSp" presStyleCnt="0"/>
      <dgm:spPr/>
    </dgm:pt>
    <dgm:pt modelId="{9821F36C-36D6-449E-BDA8-BD6EC68D0CEC}" type="pres">
      <dgm:prSet presAssocID="{9BC904C8-3B68-4393-BA0F-F49B7B2A3F9F}" presName="horFlow" presStyleCnt="0"/>
      <dgm:spPr/>
    </dgm:pt>
    <dgm:pt modelId="{8DF1B351-31C6-4599-8C76-501E6358E979}" type="pres">
      <dgm:prSet presAssocID="{9BC904C8-3B68-4393-BA0F-F49B7B2A3F9F}" presName="bigChev" presStyleLbl="node1" presStyleIdx="2" presStyleCnt="3" custScaleX="81951" custScaleY="85888"/>
      <dgm:spPr/>
      <dgm:t>
        <a:bodyPr/>
        <a:lstStyle/>
        <a:p>
          <a:endParaRPr lang="es-MX"/>
        </a:p>
      </dgm:t>
    </dgm:pt>
    <dgm:pt modelId="{C67ECAFB-E633-4CF5-A63C-E93C7A80DAC5}" type="pres">
      <dgm:prSet presAssocID="{0CE4FB81-C85D-4F1C-A5E0-FC1916713507}" presName="parTrans" presStyleCnt="0"/>
      <dgm:spPr/>
    </dgm:pt>
    <dgm:pt modelId="{F16CF31D-4EEC-4BDD-995E-EF1EBA2D6293}" type="pres">
      <dgm:prSet presAssocID="{35653C92-ADA1-4754-8906-FFC2B8B7DDD5}" presName="node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D2BA6B52-FDB3-49DC-97BF-76464F5F87A0}" type="presOf" srcId="{F719BC6B-D7D6-4408-BA56-051F320B1EF6}" destId="{CE6DBC54-D594-413E-AC54-A6AEB16009DB}" srcOrd="0" destOrd="0" presId="urn:microsoft.com/office/officeart/2005/8/layout/lProcess3"/>
    <dgm:cxn modelId="{C8CA7F99-4DE0-4FEB-A5C1-33F34FAE9372}" srcId="{C226D706-86AC-4CFD-B793-107F4F4B9598}" destId="{7915425B-4457-4208-8971-BAC2BFAC5F91}" srcOrd="0" destOrd="0" parTransId="{F93D46C4-5036-4D18-9F66-4CB4BAD5EFFC}" sibTransId="{4A68BAAF-D9A1-4827-9FD1-BFA03C5BE14B}"/>
    <dgm:cxn modelId="{CDED9A1B-5CA1-46D0-BB04-90F9258E883B}" type="presOf" srcId="{704B8911-D446-4412-8471-41B77149E0E6}" destId="{EC32E858-1E5F-4480-AB87-AB59F2A4827C}" srcOrd="0" destOrd="0" presId="urn:microsoft.com/office/officeart/2005/8/layout/lProcess3"/>
    <dgm:cxn modelId="{A4A7BA2B-A5DA-4F0F-9931-3C809FC895B4}" srcId="{C226D706-86AC-4CFD-B793-107F4F4B9598}" destId="{704B8911-D446-4412-8471-41B77149E0E6}" srcOrd="1" destOrd="0" parTransId="{41B30B2D-1465-4B1D-B2C1-8744A91943C4}" sibTransId="{51042243-CDD0-42CD-B0AF-82C4CC7845AC}"/>
    <dgm:cxn modelId="{6DE275DA-028A-403A-BCAB-65AF20FC1C4A}" srcId="{7915425B-4457-4208-8971-BAC2BFAC5F91}" destId="{F719BC6B-D7D6-4408-BA56-051F320B1EF6}" srcOrd="0" destOrd="0" parTransId="{90758F1D-A2D1-4AE7-A844-7574BE6246D6}" sibTransId="{46D5EED1-B40D-421B-9A0C-F7C8A0DDDD6A}"/>
    <dgm:cxn modelId="{B46F37DE-CA2A-4F93-8F75-FCD607DC347D}" type="presOf" srcId="{35653C92-ADA1-4754-8906-FFC2B8B7DDD5}" destId="{F16CF31D-4EEC-4BDD-995E-EF1EBA2D6293}" srcOrd="0" destOrd="0" presId="urn:microsoft.com/office/officeart/2005/8/layout/lProcess3"/>
    <dgm:cxn modelId="{F3B161FE-07DD-42D7-B2FF-1C153B390924}" type="presOf" srcId="{9BC904C8-3B68-4393-BA0F-F49B7B2A3F9F}" destId="{8DF1B351-31C6-4599-8C76-501E6358E979}" srcOrd="0" destOrd="0" presId="urn:microsoft.com/office/officeart/2005/8/layout/lProcess3"/>
    <dgm:cxn modelId="{41E0A8FA-0DAE-45ED-ABFC-23F86B48B27B}" type="presOf" srcId="{7915425B-4457-4208-8971-BAC2BFAC5F91}" destId="{A8F3485C-BC26-4BBE-B872-C14326FA5A6F}" srcOrd="0" destOrd="0" presId="urn:microsoft.com/office/officeart/2005/8/layout/lProcess3"/>
    <dgm:cxn modelId="{7AE7A61E-966C-41F3-B9D1-77A2A23B26ED}" type="presOf" srcId="{9C058DB4-C26A-412B-9F7E-54355212761A}" destId="{E2A6BDE2-07FF-4374-8BE0-F6C5A8818EC3}" srcOrd="0" destOrd="0" presId="urn:microsoft.com/office/officeart/2005/8/layout/lProcess3"/>
    <dgm:cxn modelId="{0C63B35B-2127-4908-900E-E37D36B2AB09}" srcId="{C226D706-86AC-4CFD-B793-107F4F4B9598}" destId="{9BC904C8-3B68-4393-BA0F-F49B7B2A3F9F}" srcOrd="2" destOrd="0" parTransId="{6077BBC8-D1C8-4870-9967-0AAAADFEF8BB}" sibTransId="{D2D3858B-60EF-48F8-8A5E-520575E14494}"/>
    <dgm:cxn modelId="{07FF0343-5310-4F3D-8E5F-B4F5E5EE2492}" type="presOf" srcId="{C226D706-86AC-4CFD-B793-107F4F4B9598}" destId="{EE94081E-4AB1-4BE7-8FA4-9E3FA20EA077}" srcOrd="0" destOrd="0" presId="urn:microsoft.com/office/officeart/2005/8/layout/lProcess3"/>
    <dgm:cxn modelId="{554536CF-1A21-4F2E-AD55-C1395874915E}" srcId="{9BC904C8-3B68-4393-BA0F-F49B7B2A3F9F}" destId="{35653C92-ADA1-4754-8906-FFC2B8B7DDD5}" srcOrd="0" destOrd="0" parTransId="{0CE4FB81-C85D-4F1C-A5E0-FC1916713507}" sibTransId="{2178ACE0-34F1-4527-B3EA-2C20F50BBB4A}"/>
    <dgm:cxn modelId="{F87EB7D3-68BB-477E-ADB6-381A5557A53E}" srcId="{704B8911-D446-4412-8471-41B77149E0E6}" destId="{9C058DB4-C26A-412B-9F7E-54355212761A}" srcOrd="0" destOrd="0" parTransId="{DEB6B186-9903-43E9-80FD-A14F6EFE7CDC}" sibTransId="{FA437B79-BFD5-4D0E-89A1-EE34F8E55106}"/>
    <dgm:cxn modelId="{61F88D61-37C0-4B1E-B35D-71B2CE472458}" type="presParOf" srcId="{EE94081E-4AB1-4BE7-8FA4-9E3FA20EA077}" destId="{FA3697EB-CFD9-4F95-AAC3-DFA3BD3BEF01}" srcOrd="0" destOrd="0" presId="urn:microsoft.com/office/officeart/2005/8/layout/lProcess3"/>
    <dgm:cxn modelId="{8851BA4D-BAF3-42CA-9460-AF8141D4D4E5}" type="presParOf" srcId="{FA3697EB-CFD9-4F95-AAC3-DFA3BD3BEF01}" destId="{A8F3485C-BC26-4BBE-B872-C14326FA5A6F}" srcOrd="0" destOrd="0" presId="urn:microsoft.com/office/officeart/2005/8/layout/lProcess3"/>
    <dgm:cxn modelId="{2BCCA703-BF0D-4858-BB5E-2E05F4BD9716}" type="presParOf" srcId="{FA3697EB-CFD9-4F95-AAC3-DFA3BD3BEF01}" destId="{B0699857-05E1-45FB-A8F5-7D662F5BED87}" srcOrd="1" destOrd="0" presId="urn:microsoft.com/office/officeart/2005/8/layout/lProcess3"/>
    <dgm:cxn modelId="{B587F21D-9444-40DC-928F-73387DC94BAD}" type="presParOf" srcId="{FA3697EB-CFD9-4F95-AAC3-DFA3BD3BEF01}" destId="{CE6DBC54-D594-413E-AC54-A6AEB16009DB}" srcOrd="2" destOrd="0" presId="urn:microsoft.com/office/officeart/2005/8/layout/lProcess3"/>
    <dgm:cxn modelId="{D266ECF5-252E-4734-B1D9-73BAAE06B695}" type="presParOf" srcId="{EE94081E-4AB1-4BE7-8FA4-9E3FA20EA077}" destId="{711A4EA4-6204-4C76-8EDF-6CD6A1056DC4}" srcOrd="1" destOrd="0" presId="urn:microsoft.com/office/officeart/2005/8/layout/lProcess3"/>
    <dgm:cxn modelId="{08C24D2A-9734-424D-B371-2E3EA2DC362B}" type="presParOf" srcId="{EE94081E-4AB1-4BE7-8FA4-9E3FA20EA077}" destId="{97F9DE85-AD97-4946-B2D2-CA6F3B63D341}" srcOrd="2" destOrd="0" presId="urn:microsoft.com/office/officeart/2005/8/layout/lProcess3"/>
    <dgm:cxn modelId="{17E2C955-4EDE-4DB6-BACB-81DADA3BE452}" type="presParOf" srcId="{97F9DE85-AD97-4946-B2D2-CA6F3B63D341}" destId="{EC32E858-1E5F-4480-AB87-AB59F2A4827C}" srcOrd="0" destOrd="0" presId="urn:microsoft.com/office/officeart/2005/8/layout/lProcess3"/>
    <dgm:cxn modelId="{2316FBDB-83CE-4DDF-A3E7-2277E91718D3}" type="presParOf" srcId="{97F9DE85-AD97-4946-B2D2-CA6F3B63D341}" destId="{BC27CFED-7DDC-4A79-832B-16FE5DD77355}" srcOrd="1" destOrd="0" presId="urn:microsoft.com/office/officeart/2005/8/layout/lProcess3"/>
    <dgm:cxn modelId="{398D0C71-8631-4AEC-92E5-47EC3A7B262B}" type="presParOf" srcId="{97F9DE85-AD97-4946-B2D2-CA6F3B63D341}" destId="{E2A6BDE2-07FF-4374-8BE0-F6C5A8818EC3}" srcOrd="2" destOrd="0" presId="urn:microsoft.com/office/officeart/2005/8/layout/lProcess3"/>
    <dgm:cxn modelId="{CEF636EC-C09A-430B-8FCE-B187F3125C1C}" type="presParOf" srcId="{EE94081E-4AB1-4BE7-8FA4-9E3FA20EA077}" destId="{D9AD6FCF-A984-4165-BE98-608EB3A379DF}" srcOrd="3" destOrd="0" presId="urn:microsoft.com/office/officeart/2005/8/layout/lProcess3"/>
    <dgm:cxn modelId="{6D4F2C6A-FA47-4566-9D4E-91116DBF2488}" type="presParOf" srcId="{EE94081E-4AB1-4BE7-8FA4-9E3FA20EA077}" destId="{9821F36C-36D6-449E-BDA8-BD6EC68D0CEC}" srcOrd="4" destOrd="0" presId="urn:microsoft.com/office/officeart/2005/8/layout/lProcess3"/>
    <dgm:cxn modelId="{F9C0D363-D900-45F2-B7C7-94723CE6F2DC}" type="presParOf" srcId="{9821F36C-36D6-449E-BDA8-BD6EC68D0CEC}" destId="{8DF1B351-31C6-4599-8C76-501E6358E979}" srcOrd="0" destOrd="0" presId="urn:microsoft.com/office/officeart/2005/8/layout/lProcess3"/>
    <dgm:cxn modelId="{8C27388E-097F-4A99-A32D-F0DE5E4F6927}" type="presParOf" srcId="{9821F36C-36D6-449E-BDA8-BD6EC68D0CEC}" destId="{C67ECAFB-E633-4CF5-A63C-E93C7A80DAC5}" srcOrd="1" destOrd="0" presId="urn:microsoft.com/office/officeart/2005/8/layout/lProcess3"/>
    <dgm:cxn modelId="{08DE943E-26E9-468C-8C9D-2700EEE6F265}" type="presParOf" srcId="{9821F36C-36D6-449E-BDA8-BD6EC68D0CEC}" destId="{F16CF31D-4EEC-4BDD-995E-EF1EBA2D6293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226D706-86AC-4CFD-B793-107F4F4B9598}" type="doc">
      <dgm:prSet loTypeId="urn:microsoft.com/office/officeart/2005/8/layout/lProcess3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7915425B-4457-4208-8971-BAC2BFAC5F91}">
      <dgm:prSet phldrT="[Texto]"/>
      <dgm:spPr/>
      <dgm:t>
        <a:bodyPr/>
        <a:lstStyle/>
        <a:p>
          <a:r>
            <a:rPr lang="es-MX" dirty="0" smtClean="0">
              <a:solidFill>
                <a:schemeClr val="tx1"/>
              </a:solidFill>
            </a:rPr>
            <a:t>1895</a:t>
          </a:r>
          <a:endParaRPr lang="es-MX" dirty="0">
            <a:solidFill>
              <a:schemeClr val="tx1"/>
            </a:solidFill>
          </a:endParaRPr>
        </a:p>
      </dgm:t>
    </dgm:pt>
    <dgm:pt modelId="{F93D46C4-5036-4D18-9F66-4CB4BAD5EFFC}" type="parTrans" cxnId="{C8CA7F99-4DE0-4FEB-A5C1-33F34FAE9372}">
      <dgm:prSet/>
      <dgm:spPr/>
      <dgm:t>
        <a:bodyPr/>
        <a:lstStyle/>
        <a:p>
          <a:endParaRPr lang="es-MX"/>
        </a:p>
      </dgm:t>
    </dgm:pt>
    <dgm:pt modelId="{4A68BAAF-D9A1-4827-9FD1-BFA03C5BE14B}" type="sibTrans" cxnId="{C8CA7F99-4DE0-4FEB-A5C1-33F34FAE9372}">
      <dgm:prSet/>
      <dgm:spPr/>
      <dgm:t>
        <a:bodyPr/>
        <a:lstStyle/>
        <a:p>
          <a:endParaRPr lang="es-MX"/>
        </a:p>
      </dgm:t>
    </dgm:pt>
    <dgm:pt modelId="{F719BC6B-D7D6-4408-BA56-051F320B1EF6}">
      <dgm:prSet phldrT="[Texto]"/>
      <dgm:spPr/>
      <dgm:t>
        <a:bodyPr/>
        <a:lstStyle/>
        <a:p>
          <a:r>
            <a:rPr lang="es-MX" dirty="0" smtClean="0"/>
            <a:t>Paul</a:t>
          </a:r>
          <a:r>
            <a:rPr lang="es-MX" baseline="0" dirty="0" smtClean="0"/>
            <a:t> Otlet y Henri Lafontaine, fundan en Bruselas el instituto internacional de bibliografía</a:t>
          </a:r>
          <a:endParaRPr lang="es-MX" dirty="0"/>
        </a:p>
      </dgm:t>
    </dgm:pt>
    <dgm:pt modelId="{90758F1D-A2D1-4AE7-A844-7574BE6246D6}" type="parTrans" cxnId="{6DE275DA-028A-403A-BCAB-65AF20FC1C4A}">
      <dgm:prSet/>
      <dgm:spPr/>
      <dgm:t>
        <a:bodyPr/>
        <a:lstStyle/>
        <a:p>
          <a:endParaRPr lang="es-MX"/>
        </a:p>
      </dgm:t>
    </dgm:pt>
    <dgm:pt modelId="{46D5EED1-B40D-421B-9A0C-F7C8A0DDDD6A}" type="sibTrans" cxnId="{6DE275DA-028A-403A-BCAB-65AF20FC1C4A}">
      <dgm:prSet/>
      <dgm:spPr/>
      <dgm:t>
        <a:bodyPr/>
        <a:lstStyle/>
        <a:p>
          <a:endParaRPr lang="es-MX"/>
        </a:p>
      </dgm:t>
    </dgm:pt>
    <dgm:pt modelId="{704B8911-D446-4412-8471-41B77149E0E6}">
      <dgm:prSet phldrT="[Texto]"/>
      <dgm:spPr/>
      <dgm:t>
        <a:bodyPr/>
        <a:lstStyle/>
        <a:p>
          <a:r>
            <a:rPr lang="es-MX" dirty="0" smtClean="0"/>
            <a:t>1913</a:t>
          </a:r>
          <a:endParaRPr lang="es-MX" dirty="0"/>
        </a:p>
      </dgm:t>
    </dgm:pt>
    <dgm:pt modelId="{41B30B2D-1465-4B1D-B2C1-8744A91943C4}" type="parTrans" cxnId="{A4A7BA2B-A5DA-4F0F-9931-3C809FC895B4}">
      <dgm:prSet/>
      <dgm:spPr/>
      <dgm:t>
        <a:bodyPr/>
        <a:lstStyle/>
        <a:p>
          <a:endParaRPr lang="es-MX"/>
        </a:p>
      </dgm:t>
    </dgm:pt>
    <dgm:pt modelId="{51042243-CDD0-42CD-B0AF-82C4CC7845AC}" type="sibTrans" cxnId="{A4A7BA2B-A5DA-4F0F-9931-3C809FC895B4}">
      <dgm:prSet/>
      <dgm:spPr/>
      <dgm:t>
        <a:bodyPr/>
        <a:lstStyle/>
        <a:p>
          <a:endParaRPr lang="es-MX"/>
        </a:p>
      </dgm:t>
    </dgm:pt>
    <dgm:pt modelId="{9C058DB4-C26A-412B-9F7E-54355212761A}">
      <dgm:prSet phldrT="[Texto]"/>
      <dgm:spPr/>
      <dgm:t>
        <a:bodyPr/>
        <a:lstStyle/>
        <a:p>
          <a:r>
            <a:rPr lang="es-MX" dirty="0" smtClean="0"/>
            <a:t>Ananda</a:t>
          </a:r>
          <a:r>
            <a:rPr lang="es-MX" baseline="0" dirty="0" smtClean="0"/>
            <a:t> K. Coomarasawamy, oriundo de la India, acuña el calificativo «postindustrial» </a:t>
          </a:r>
          <a:endParaRPr lang="es-MX" dirty="0"/>
        </a:p>
      </dgm:t>
    </dgm:pt>
    <dgm:pt modelId="{DEB6B186-9903-43E9-80FD-A14F6EFE7CDC}" type="parTrans" cxnId="{F87EB7D3-68BB-477E-ADB6-381A5557A53E}">
      <dgm:prSet/>
      <dgm:spPr/>
      <dgm:t>
        <a:bodyPr/>
        <a:lstStyle/>
        <a:p>
          <a:endParaRPr lang="es-MX"/>
        </a:p>
      </dgm:t>
    </dgm:pt>
    <dgm:pt modelId="{FA437B79-BFD5-4D0E-89A1-EE34F8E55106}" type="sibTrans" cxnId="{F87EB7D3-68BB-477E-ADB6-381A5557A53E}">
      <dgm:prSet/>
      <dgm:spPr/>
      <dgm:t>
        <a:bodyPr/>
        <a:lstStyle/>
        <a:p>
          <a:endParaRPr lang="es-MX"/>
        </a:p>
      </dgm:t>
    </dgm:pt>
    <dgm:pt modelId="{9BC904C8-3B68-4393-BA0F-F49B7B2A3F9F}">
      <dgm:prSet phldrT="[Texto]"/>
      <dgm:spPr/>
      <dgm:t>
        <a:bodyPr/>
        <a:lstStyle/>
        <a:p>
          <a:r>
            <a:rPr lang="es-MX" dirty="0" smtClean="0">
              <a:solidFill>
                <a:schemeClr val="tx1"/>
              </a:solidFill>
            </a:rPr>
            <a:t>1917</a:t>
          </a:r>
          <a:endParaRPr lang="es-MX" dirty="0">
            <a:solidFill>
              <a:schemeClr val="tx1"/>
            </a:solidFill>
          </a:endParaRPr>
        </a:p>
      </dgm:t>
    </dgm:pt>
    <dgm:pt modelId="{6077BBC8-D1C8-4870-9967-0AAAADFEF8BB}" type="parTrans" cxnId="{0C63B35B-2127-4908-900E-E37D36B2AB09}">
      <dgm:prSet/>
      <dgm:spPr/>
      <dgm:t>
        <a:bodyPr/>
        <a:lstStyle/>
        <a:p>
          <a:endParaRPr lang="es-MX"/>
        </a:p>
      </dgm:t>
    </dgm:pt>
    <dgm:pt modelId="{D2D3858B-60EF-48F8-8A5E-520575E14494}" type="sibTrans" cxnId="{0C63B35B-2127-4908-900E-E37D36B2AB09}">
      <dgm:prSet/>
      <dgm:spPr/>
      <dgm:t>
        <a:bodyPr/>
        <a:lstStyle/>
        <a:p>
          <a:endParaRPr lang="es-MX"/>
        </a:p>
      </dgm:t>
    </dgm:pt>
    <dgm:pt modelId="{35653C92-ADA1-4754-8906-FFC2B8B7DDD5}">
      <dgm:prSet phldrT="[Texto]"/>
      <dgm:spPr/>
      <dgm:t>
        <a:bodyPr/>
        <a:lstStyle/>
        <a:p>
          <a:r>
            <a:rPr lang="es-MX" dirty="0" smtClean="0"/>
            <a:t>El</a:t>
          </a:r>
          <a:r>
            <a:rPr lang="es-MX" baseline="0" dirty="0" smtClean="0"/>
            <a:t> término «posindustrial» es recuperado por el militante de la Socialist Guild, Arthur J. Penty</a:t>
          </a:r>
          <a:endParaRPr lang="es-MX" dirty="0"/>
        </a:p>
      </dgm:t>
    </dgm:pt>
    <dgm:pt modelId="{0CE4FB81-C85D-4F1C-A5E0-FC1916713507}" type="parTrans" cxnId="{554536CF-1A21-4F2E-AD55-C1395874915E}">
      <dgm:prSet/>
      <dgm:spPr/>
      <dgm:t>
        <a:bodyPr/>
        <a:lstStyle/>
        <a:p>
          <a:endParaRPr lang="es-MX"/>
        </a:p>
      </dgm:t>
    </dgm:pt>
    <dgm:pt modelId="{2178ACE0-34F1-4527-B3EA-2C20F50BBB4A}" type="sibTrans" cxnId="{554536CF-1A21-4F2E-AD55-C1395874915E}">
      <dgm:prSet/>
      <dgm:spPr/>
      <dgm:t>
        <a:bodyPr/>
        <a:lstStyle/>
        <a:p>
          <a:endParaRPr lang="es-MX"/>
        </a:p>
      </dgm:t>
    </dgm:pt>
    <dgm:pt modelId="{EE94081E-4AB1-4BE7-8FA4-9E3FA20EA077}" type="pres">
      <dgm:prSet presAssocID="{C226D706-86AC-4CFD-B793-107F4F4B959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FA3697EB-CFD9-4F95-AAC3-DFA3BD3BEF01}" type="pres">
      <dgm:prSet presAssocID="{7915425B-4457-4208-8971-BAC2BFAC5F91}" presName="horFlow" presStyleCnt="0"/>
      <dgm:spPr/>
    </dgm:pt>
    <dgm:pt modelId="{A8F3485C-BC26-4BBE-B872-C14326FA5A6F}" type="pres">
      <dgm:prSet presAssocID="{7915425B-4457-4208-8971-BAC2BFAC5F91}" presName="bigChev" presStyleLbl="node1" presStyleIdx="0" presStyleCnt="3" custScaleX="82599" custScaleY="94876"/>
      <dgm:spPr/>
      <dgm:t>
        <a:bodyPr/>
        <a:lstStyle/>
        <a:p>
          <a:endParaRPr lang="es-MX"/>
        </a:p>
      </dgm:t>
    </dgm:pt>
    <dgm:pt modelId="{B0699857-05E1-45FB-A8F5-7D662F5BED87}" type="pres">
      <dgm:prSet presAssocID="{90758F1D-A2D1-4AE7-A844-7574BE6246D6}" presName="parTrans" presStyleCnt="0"/>
      <dgm:spPr/>
    </dgm:pt>
    <dgm:pt modelId="{CE6DBC54-D594-413E-AC54-A6AEB16009DB}" type="pres">
      <dgm:prSet presAssocID="{F719BC6B-D7D6-4408-BA56-051F320B1EF6}" presName="node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11A4EA4-6204-4C76-8EDF-6CD6A1056DC4}" type="pres">
      <dgm:prSet presAssocID="{7915425B-4457-4208-8971-BAC2BFAC5F91}" presName="vSp" presStyleCnt="0"/>
      <dgm:spPr/>
    </dgm:pt>
    <dgm:pt modelId="{97F9DE85-AD97-4946-B2D2-CA6F3B63D341}" type="pres">
      <dgm:prSet presAssocID="{704B8911-D446-4412-8471-41B77149E0E6}" presName="horFlow" presStyleCnt="0"/>
      <dgm:spPr/>
    </dgm:pt>
    <dgm:pt modelId="{EC32E858-1E5F-4480-AB87-AB59F2A4827C}" type="pres">
      <dgm:prSet presAssocID="{704B8911-D446-4412-8471-41B77149E0E6}" presName="bigChev" presStyleLbl="node1" presStyleIdx="1" presStyleCnt="3" custScaleX="82599" custScaleY="97251"/>
      <dgm:spPr/>
      <dgm:t>
        <a:bodyPr/>
        <a:lstStyle/>
        <a:p>
          <a:endParaRPr lang="es-MX"/>
        </a:p>
      </dgm:t>
    </dgm:pt>
    <dgm:pt modelId="{BC27CFED-7DDC-4A79-832B-16FE5DD77355}" type="pres">
      <dgm:prSet presAssocID="{DEB6B186-9903-43E9-80FD-A14F6EFE7CDC}" presName="parTrans" presStyleCnt="0"/>
      <dgm:spPr/>
    </dgm:pt>
    <dgm:pt modelId="{E2A6BDE2-07FF-4374-8BE0-F6C5A8818EC3}" type="pres">
      <dgm:prSet presAssocID="{9C058DB4-C26A-412B-9F7E-54355212761A}" presName="node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9AD6FCF-A984-4165-BE98-608EB3A379DF}" type="pres">
      <dgm:prSet presAssocID="{704B8911-D446-4412-8471-41B77149E0E6}" presName="vSp" presStyleCnt="0"/>
      <dgm:spPr/>
    </dgm:pt>
    <dgm:pt modelId="{9821F36C-36D6-449E-BDA8-BD6EC68D0CEC}" type="pres">
      <dgm:prSet presAssocID="{9BC904C8-3B68-4393-BA0F-F49B7B2A3F9F}" presName="horFlow" presStyleCnt="0"/>
      <dgm:spPr/>
    </dgm:pt>
    <dgm:pt modelId="{8DF1B351-31C6-4599-8C76-501E6358E979}" type="pres">
      <dgm:prSet presAssocID="{9BC904C8-3B68-4393-BA0F-F49B7B2A3F9F}" presName="bigChev" presStyleLbl="node1" presStyleIdx="2" presStyleCnt="3" custScaleX="81951" custScaleY="85888"/>
      <dgm:spPr/>
      <dgm:t>
        <a:bodyPr/>
        <a:lstStyle/>
        <a:p>
          <a:endParaRPr lang="es-MX"/>
        </a:p>
      </dgm:t>
    </dgm:pt>
    <dgm:pt modelId="{C67ECAFB-E633-4CF5-A63C-E93C7A80DAC5}" type="pres">
      <dgm:prSet presAssocID="{0CE4FB81-C85D-4F1C-A5E0-FC1916713507}" presName="parTrans" presStyleCnt="0"/>
      <dgm:spPr/>
    </dgm:pt>
    <dgm:pt modelId="{F16CF31D-4EEC-4BDD-995E-EF1EBA2D6293}" type="pres">
      <dgm:prSet presAssocID="{35653C92-ADA1-4754-8906-FFC2B8B7DDD5}" presName="node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EF2BCB80-1267-4291-9B91-F6F22D8480E4}" type="presOf" srcId="{704B8911-D446-4412-8471-41B77149E0E6}" destId="{EC32E858-1E5F-4480-AB87-AB59F2A4827C}" srcOrd="0" destOrd="0" presId="urn:microsoft.com/office/officeart/2005/8/layout/lProcess3"/>
    <dgm:cxn modelId="{9B79913E-2D9B-4122-80AA-E9DA0D84C6EC}" type="presOf" srcId="{7915425B-4457-4208-8971-BAC2BFAC5F91}" destId="{A8F3485C-BC26-4BBE-B872-C14326FA5A6F}" srcOrd="0" destOrd="0" presId="urn:microsoft.com/office/officeart/2005/8/layout/lProcess3"/>
    <dgm:cxn modelId="{F76ECF6C-E0B3-49F8-A7C5-8D2A2FCD0446}" type="presOf" srcId="{F719BC6B-D7D6-4408-BA56-051F320B1EF6}" destId="{CE6DBC54-D594-413E-AC54-A6AEB16009DB}" srcOrd="0" destOrd="0" presId="urn:microsoft.com/office/officeart/2005/8/layout/lProcess3"/>
    <dgm:cxn modelId="{C8CA7F99-4DE0-4FEB-A5C1-33F34FAE9372}" srcId="{C226D706-86AC-4CFD-B793-107F4F4B9598}" destId="{7915425B-4457-4208-8971-BAC2BFAC5F91}" srcOrd="0" destOrd="0" parTransId="{F93D46C4-5036-4D18-9F66-4CB4BAD5EFFC}" sibTransId="{4A68BAAF-D9A1-4827-9FD1-BFA03C5BE14B}"/>
    <dgm:cxn modelId="{6DE275DA-028A-403A-BCAB-65AF20FC1C4A}" srcId="{7915425B-4457-4208-8971-BAC2BFAC5F91}" destId="{F719BC6B-D7D6-4408-BA56-051F320B1EF6}" srcOrd="0" destOrd="0" parTransId="{90758F1D-A2D1-4AE7-A844-7574BE6246D6}" sibTransId="{46D5EED1-B40D-421B-9A0C-F7C8A0DDDD6A}"/>
    <dgm:cxn modelId="{A4A7BA2B-A5DA-4F0F-9931-3C809FC895B4}" srcId="{C226D706-86AC-4CFD-B793-107F4F4B9598}" destId="{704B8911-D446-4412-8471-41B77149E0E6}" srcOrd="1" destOrd="0" parTransId="{41B30B2D-1465-4B1D-B2C1-8744A91943C4}" sibTransId="{51042243-CDD0-42CD-B0AF-82C4CC7845AC}"/>
    <dgm:cxn modelId="{7C52B10F-D327-4B7B-A6AE-359F339A319F}" type="presOf" srcId="{9BC904C8-3B68-4393-BA0F-F49B7B2A3F9F}" destId="{8DF1B351-31C6-4599-8C76-501E6358E979}" srcOrd="0" destOrd="0" presId="urn:microsoft.com/office/officeart/2005/8/layout/lProcess3"/>
    <dgm:cxn modelId="{9E9FFA53-433F-432E-9BD8-1E185999A1C9}" type="presOf" srcId="{C226D706-86AC-4CFD-B793-107F4F4B9598}" destId="{EE94081E-4AB1-4BE7-8FA4-9E3FA20EA077}" srcOrd="0" destOrd="0" presId="urn:microsoft.com/office/officeart/2005/8/layout/lProcess3"/>
    <dgm:cxn modelId="{0C63B35B-2127-4908-900E-E37D36B2AB09}" srcId="{C226D706-86AC-4CFD-B793-107F4F4B9598}" destId="{9BC904C8-3B68-4393-BA0F-F49B7B2A3F9F}" srcOrd="2" destOrd="0" parTransId="{6077BBC8-D1C8-4870-9967-0AAAADFEF8BB}" sibTransId="{D2D3858B-60EF-48F8-8A5E-520575E14494}"/>
    <dgm:cxn modelId="{9FBB595B-5C38-427B-8803-666566809961}" type="presOf" srcId="{9C058DB4-C26A-412B-9F7E-54355212761A}" destId="{E2A6BDE2-07FF-4374-8BE0-F6C5A8818EC3}" srcOrd="0" destOrd="0" presId="urn:microsoft.com/office/officeart/2005/8/layout/lProcess3"/>
    <dgm:cxn modelId="{554536CF-1A21-4F2E-AD55-C1395874915E}" srcId="{9BC904C8-3B68-4393-BA0F-F49B7B2A3F9F}" destId="{35653C92-ADA1-4754-8906-FFC2B8B7DDD5}" srcOrd="0" destOrd="0" parTransId="{0CE4FB81-C85D-4F1C-A5E0-FC1916713507}" sibTransId="{2178ACE0-34F1-4527-B3EA-2C20F50BBB4A}"/>
    <dgm:cxn modelId="{5FB8487B-A842-4CCE-B756-F2E80E4F32C7}" type="presOf" srcId="{35653C92-ADA1-4754-8906-FFC2B8B7DDD5}" destId="{F16CF31D-4EEC-4BDD-995E-EF1EBA2D6293}" srcOrd="0" destOrd="0" presId="urn:microsoft.com/office/officeart/2005/8/layout/lProcess3"/>
    <dgm:cxn modelId="{F87EB7D3-68BB-477E-ADB6-381A5557A53E}" srcId="{704B8911-D446-4412-8471-41B77149E0E6}" destId="{9C058DB4-C26A-412B-9F7E-54355212761A}" srcOrd="0" destOrd="0" parTransId="{DEB6B186-9903-43E9-80FD-A14F6EFE7CDC}" sibTransId="{FA437B79-BFD5-4D0E-89A1-EE34F8E55106}"/>
    <dgm:cxn modelId="{E65A3A73-448D-42B9-8B08-56AAE8DA06C1}" type="presParOf" srcId="{EE94081E-4AB1-4BE7-8FA4-9E3FA20EA077}" destId="{FA3697EB-CFD9-4F95-AAC3-DFA3BD3BEF01}" srcOrd="0" destOrd="0" presId="urn:microsoft.com/office/officeart/2005/8/layout/lProcess3"/>
    <dgm:cxn modelId="{2C01F6B7-83F1-4D7B-8244-C95FEF4948D6}" type="presParOf" srcId="{FA3697EB-CFD9-4F95-AAC3-DFA3BD3BEF01}" destId="{A8F3485C-BC26-4BBE-B872-C14326FA5A6F}" srcOrd="0" destOrd="0" presId="urn:microsoft.com/office/officeart/2005/8/layout/lProcess3"/>
    <dgm:cxn modelId="{F8285E6C-2679-4D20-B88C-DF97A6EBE9A7}" type="presParOf" srcId="{FA3697EB-CFD9-4F95-AAC3-DFA3BD3BEF01}" destId="{B0699857-05E1-45FB-A8F5-7D662F5BED87}" srcOrd="1" destOrd="0" presId="urn:microsoft.com/office/officeart/2005/8/layout/lProcess3"/>
    <dgm:cxn modelId="{56A79BDA-8666-4C15-BD5E-1A6CDA5A9C5B}" type="presParOf" srcId="{FA3697EB-CFD9-4F95-AAC3-DFA3BD3BEF01}" destId="{CE6DBC54-D594-413E-AC54-A6AEB16009DB}" srcOrd="2" destOrd="0" presId="urn:microsoft.com/office/officeart/2005/8/layout/lProcess3"/>
    <dgm:cxn modelId="{8C9F2F3A-8EFA-4802-A9E2-86E49927F15A}" type="presParOf" srcId="{EE94081E-4AB1-4BE7-8FA4-9E3FA20EA077}" destId="{711A4EA4-6204-4C76-8EDF-6CD6A1056DC4}" srcOrd="1" destOrd="0" presId="urn:microsoft.com/office/officeart/2005/8/layout/lProcess3"/>
    <dgm:cxn modelId="{839E77FC-610E-4C4F-8DE5-0EF14AF39BA5}" type="presParOf" srcId="{EE94081E-4AB1-4BE7-8FA4-9E3FA20EA077}" destId="{97F9DE85-AD97-4946-B2D2-CA6F3B63D341}" srcOrd="2" destOrd="0" presId="urn:microsoft.com/office/officeart/2005/8/layout/lProcess3"/>
    <dgm:cxn modelId="{B6F63931-5288-4412-8508-568494A8573A}" type="presParOf" srcId="{97F9DE85-AD97-4946-B2D2-CA6F3B63D341}" destId="{EC32E858-1E5F-4480-AB87-AB59F2A4827C}" srcOrd="0" destOrd="0" presId="urn:microsoft.com/office/officeart/2005/8/layout/lProcess3"/>
    <dgm:cxn modelId="{117C07E9-BA96-4117-B2F5-1FA7C27F8135}" type="presParOf" srcId="{97F9DE85-AD97-4946-B2D2-CA6F3B63D341}" destId="{BC27CFED-7DDC-4A79-832B-16FE5DD77355}" srcOrd="1" destOrd="0" presId="urn:microsoft.com/office/officeart/2005/8/layout/lProcess3"/>
    <dgm:cxn modelId="{55D034ED-BC64-401B-9A45-6C2CE91BDEE9}" type="presParOf" srcId="{97F9DE85-AD97-4946-B2D2-CA6F3B63D341}" destId="{E2A6BDE2-07FF-4374-8BE0-F6C5A8818EC3}" srcOrd="2" destOrd="0" presId="urn:microsoft.com/office/officeart/2005/8/layout/lProcess3"/>
    <dgm:cxn modelId="{BCB776FF-BC1F-4B8B-A653-7E6959E210DD}" type="presParOf" srcId="{EE94081E-4AB1-4BE7-8FA4-9E3FA20EA077}" destId="{D9AD6FCF-A984-4165-BE98-608EB3A379DF}" srcOrd="3" destOrd="0" presId="urn:microsoft.com/office/officeart/2005/8/layout/lProcess3"/>
    <dgm:cxn modelId="{B893CF72-6863-4F82-BE29-A1BB775D9BF2}" type="presParOf" srcId="{EE94081E-4AB1-4BE7-8FA4-9E3FA20EA077}" destId="{9821F36C-36D6-449E-BDA8-BD6EC68D0CEC}" srcOrd="4" destOrd="0" presId="urn:microsoft.com/office/officeart/2005/8/layout/lProcess3"/>
    <dgm:cxn modelId="{5F44595A-07C8-480C-9C96-5BC6F51FA889}" type="presParOf" srcId="{9821F36C-36D6-449E-BDA8-BD6EC68D0CEC}" destId="{8DF1B351-31C6-4599-8C76-501E6358E979}" srcOrd="0" destOrd="0" presId="urn:microsoft.com/office/officeart/2005/8/layout/lProcess3"/>
    <dgm:cxn modelId="{B780003C-60A0-4213-BA34-3539CB293B1D}" type="presParOf" srcId="{9821F36C-36D6-449E-BDA8-BD6EC68D0CEC}" destId="{C67ECAFB-E633-4CF5-A63C-E93C7A80DAC5}" srcOrd="1" destOrd="0" presId="urn:microsoft.com/office/officeart/2005/8/layout/lProcess3"/>
    <dgm:cxn modelId="{3283931D-87EA-4AF7-B274-4A16E5656A3A}" type="presParOf" srcId="{9821F36C-36D6-449E-BDA8-BD6EC68D0CEC}" destId="{F16CF31D-4EEC-4BDD-995E-EF1EBA2D6293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226D706-86AC-4CFD-B793-107F4F4B9598}" type="doc">
      <dgm:prSet loTypeId="urn:microsoft.com/office/officeart/2005/8/layout/lProcess3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7915425B-4457-4208-8971-BAC2BFAC5F91}">
      <dgm:prSet phldrT="[Texto]"/>
      <dgm:spPr/>
      <dgm:t>
        <a:bodyPr/>
        <a:lstStyle/>
        <a:p>
          <a:r>
            <a:rPr lang="es-MX" dirty="0" smtClean="0"/>
            <a:t>1934</a:t>
          </a:r>
          <a:endParaRPr lang="es-MX" dirty="0"/>
        </a:p>
      </dgm:t>
    </dgm:pt>
    <dgm:pt modelId="{F93D46C4-5036-4D18-9F66-4CB4BAD5EFFC}" type="parTrans" cxnId="{C8CA7F99-4DE0-4FEB-A5C1-33F34FAE9372}">
      <dgm:prSet/>
      <dgm:spPr/>
      <dgm:t>
        <a:bodyPr/>
        <a:lstStyle/>
        <a:p>
          <a:endParaRPr lang="es-MX"/>
        </a:p>
      </dgm:t>
    </dgm:pt>
    <dgm:pt modelId="{4A68BAAF-D9A1-4827-9FD1-BFA03C5BE14B}" type="sibTrans" cxnId="{C8CA7F99-4DE0-4FEB-A5C1-33F34FAE9372}">
      <dgm:prSet/>
      <dgm:spPr/>
      <dgm:t>
        <a:bodyPr/>
        <a:lstStyle/>
        <a:p>
          <a:endParaRPr lang="es-MX"/>
        </a:p>
      </dgm:t>
    </dgm:pt>
    <dgm:pt modelId="{F719BC6B-D7D6-4408-BA56-051F320B1EF6}">
      <dgm:prSet phldrT="[Texto]"/>
      <dgm:spPr/>
      <dgm:t>
        <a:bodyPr/>
        <a:lstStyle/>
        <a:p>
          <a:r>
            <a:rPr lang="es-MX" dirty="0" smtClean="0"/>
            <a:t>Lewis</a:t>
          </a:r>
          <a:r>
            <a:rPr lang="es-MX" baseline="0" dirty="0" smtClean="0"/>
            <a:t> Mumford, retoma el hilo de las intuiciones de Kropotkin y las incluye en el orden del día de las redes de radiocomunicación</a:t>
          </a:r>
          <a:endParaRPr lang="es-MX" dirty="0"/>
        </a:p>
      </dgm:t>
    </dgm:pt>
    <dgm:pt modelId="{90758F1D-A2D1-4AE7-A844-7574BE6246D6}" type="parTrans" cxnId="{6DE275DA-028A-403A-BCAB-65AF20FC1C4A}">
      <dgm:prSet/>
      <dgm:spPr/>
      <dgm:t>
        <a:bodyPr/>
        <a:lstStyle/>
        <a:p>
          <a:endParaRPr lang="es-MX"/>
        </a:p>
      </dgm:t>
    </dgm:pt>
    <dgm:pt modelId="{46D5EED1-B40D-421B-9A0C-F7C8A0DDDD6A}" type="sibTrans" cxnId="{6DE275DA-028A-403A-BCAB-65AF20FC1C4A}">
      <dgm:prSet/>
      <dgm:spPr/>
      <dgm:t>
        <a:bodyPr/>
        <a:lstStyle/>
        <a:p>
          <a:endParaRPr lang="es-MX"/>
        </a:p>
      </dgm:t>
    </dgm:pt>
    <dgm:pt modelId="{704B8911-D446-4412-8471-41B77149E0E6}">
      <dgm:prSet phldrT="[Texto]"/>
      <dgm:spPr/>
      <dgm:t>
        <a:bodyPr/>
        <a:lstStyle/>
        <a:p>
          <a:r>
            <a:rPr lang="es-MX" dirty="0" smtClean="0">
              <a:solidFill>
                <a:schemeClr val="tx1"/>
              </a:solidFill>
            </a:rPr>
            <a:t>1936</a:t>
          </a:r>
          <a:endParaRPr lang="es-MX" dirty="0">
            <a:solidFill>
              <a:schemeClr val="tx1"/>
            </a:solidFill>
          </a:endParaRPr>
        </a:p>
      </dgm:t>
    </dgm:pt>
    <dgm:pt modelId="{41B30B2D-1465-4B1D-B2C1-8744A91943C4}" type="parTrans" cxnId="{A4A7BA2B-A5DA-4F0F-9931-3C809FC895B4}">
      <dgm:prSet/>
      <dgm:spPr/>
      <dgm:t>
        <a:bodyPr/>
        <a:lstStyle/>
        <a:p>
          <a:endParaRPr lang="es-MX"/>
        </a:p>
      </dgm:t>
    </dgm:pt>
    <dgm:pt modelId="{51042243-CDD0-42CD-B0AF-82C4CC7845AC}" type="sibTrans" cxnId="{A4A7BA2B-A5DA-4F0F-9931-3C809FC895B4}">
      <dgm:prSet/>
      <dgm:spPr/>
      <dgm:t>
        <a:bodyPr/>
        <a:lstStyle/>
        <a:p>
          <a:endParaRPr lang="es-MX"/>
        </a:p>
      </dgm:t>
    </dgm:pt>
    <dgm:pt modelId="{9C058DB4-C26A-412B-9F7E-54355212761A}">
      <dgm:prSet phldrT="[Texto]"/>
      <dgm:spPr/>
      <dgm:t>
        <a:bodyPr/>
        <a:lstStyle/>
        <a:p>
          <a:r>
            <a:rPr lang="es-MX" dirty="0" smtClean="0"/>
            <a:t>El</a:t>
          </a:r>
          <a:r>
            <a:rPr lang="es-MX" baseline="0" dirty="0" smtClean="0"/>
            <a:t> inglés Alan Turing, formula un nuevo principio técnico</a:t>
          </a:r>
          <a:endParaRPr lang="es-MX" dirty="0"/>
        </a:p>
      </dgm:t>
    </dgm:pt>
    <dgm:pt modelId="{DEB6B186-9903-43E9-80FD-A14F6EFE7CDC}" type="parTrans" cxnId="{F87EB7D3-68BB-477E-ADB6-381A5557A53E}">
      <dgm:prSet/>
      <dgm:spPr/>
      <dgm:t>
        <a:bodyPr/>
        <a:lstStyle/>
        <a:p>
          <a:endParaRPr lang="es-MX"/>
        </a:p>
      </dgm:t>
    </dgm:pt>
    <dgm:pt modelId="{FA437B79-BFD5-4D0E-89A1-EE34F8E55106}" type="sibTrans" cxnId="{F87EB7D3-68BB-477E-ADB6-381A5557A53E}">
      <dgm:prSet/>
      <dgm:spPr/>
      <dgm:t>
        <a:bodyPr/>
        <a:lstStyle/>
        <a:p>
          <a:endParaRPr lang="es-MX"/>
        </a:p>
      </dgm:t>
    </dgm:pt>
    <dgm:pt modelId="{9BC904C8-3B68-4393-BA0F-F49B7B2A3F9F}">
      <dgm:prSet phldrT="[Texto]"/>
      <dgm:spPr/>
      <dgm:t>
        <a:bodyPr/>
        <a:lstStyle/>
        <a:p>
          <a:r>
            <a:rPr lang="es-MX" dirty="0" smtClean="0"/>
            <a:t>1939</a:t>
          </a:r>
          <a:endParaRPr lang="es-MX" dirty="0"/>
        </a:p>
      </dgm:t>
    </dgm:pt>
    <dgm:pt modelId="{6077BBC8-D1C8-4870-9967-0AAAADFEF8BB}" type="parTrans" cxnId="{0C63B35B-2127-4908-900E-E37D36B2AB09}">
      <dgm:prSet/>
      <dgm:spPr/>
      <dgm:t>
        <a:bodyPr/>
        <a:lstStyle/>
        <a:p>
          <a:endParaRPr lang="es-MX"/>
        </a:p>
      </dgm:t>
    </dgm:pt>
    <dgm:pt modelId="{D2D3858B-60EF-48F8-8A5E-520575E14494}" type="sibTrans" cxnId="{0C63B35B-2127-4908-900E-E37D36B2AB09}">
      <dgm:prSet/>
      <dgm:spPr/>
      <dgm:t>
        <a:bodyPr/>
        <a:lstStyle/>
        <a:p>
          <a:endParaRPr lang="es-MX"/>
        </a:p>
      </dgm:t>
    </dgm:pt>
    <dgm:pt modelId="{35653C92-ADA1-4754-8906-FFC2B8B7DDD5}">
      <dgm:prSet phldrT="[Texto]"/>
      <dgm:spPr/>
      <dgm:t>
        <a:bodyPr/>
        <a:lstStyle/>
        <a:p>
          <a:r>
            <a:rPr lang="es-MX" dirty="0" smtClean="0"/>
            <a:t>Alan</a:t>
          </a:r>
          <a:r>
            <a:rPr lang="es-MX" baseline="0" dirty="0" smtClean="0"/>
            <a:t> Turing es reclutado por el Intelligence Service para penetrar el secreto de las máquinas electromecánicas de encriptado</a:t>
          </a:r>
          <a:endParaRPr lang="es-MX" dirty="0"/>
        </a:p>
      </dgm:t>
    </dgm:pt>
    <dgm:pt modelId="{0CE4FB81-C85D-4F1C-A5E0-FC1916713507}" type="parTrans" cxnId="{554536CF-1A21-4F2E-AD55-C1395874915E}">
      <dgm:prSet/>
      <dgm:spPr/>
      <dgm:t>
        <a:bodyPr/>
        <a:lstStyle/>
        <a:p>
          <a:endParaRPr lang="es-MX"/>
        </a:p>
      </dgm:t>
    </dgm:pt>
    <dgm:pt modelId="{2178ACE0-34F1-4527-B3EA-2C20F50BBB4A}" type="sibTrans" cxnId="{554536CF-1A21-4F2E-AD55-C1395874915E}">
      <dgm:prSet/>
      <dgm:spPr/>
      <dgm:t>
        <a:bodyPr/>
        <a:lstStyle/>
        <a:p>
          <a:endParaRPr lang="es-MX"/>
        </a:p>
      </dgm:t>
    </dgm:pt>
    <dgm:pt modelId="{EE94081E-4AB1-4BE7-8FA4-9E3FA20EA077}" type="pres">
      <dgm:prSet presAssocID="{C226D706-86AC-4CFD-B793-107F4F4B9598}" presName="Name0" presStyleCnt="0">
        <dgm:presLayoutVars>
          <dgm:chPref val="3"/>
          <dgm:dir val="rev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FA3697EB-CFD9-4F95-AAC3-DFA3BD3BEF01}" type="pres">
      <dgm:prSet presAssocID="{7915425B-4457-4208-8971-BAC2BFAC5F91}" presName="horFlow" presStyleCnt="0"/>
      <dgm:spPr/>
    </dgm:pt>
    <dgm:pt modelId="{A8F3485C-BC26-4BBE-B872-C14326FA5A6F}" type="pres">
      <dgm:prSet presAssocID="{7915425B-4457-4208-8971-BAC2BFAC5F91}" presName="bigChev" presStyleLbl="node1" presStyleIdx="0" presStyleCnt="3" custScaleX="82208" custScaleY="94876" custLinFactNeighborX="20240" custLinFactNeighborY="-100"/>
      <dgm:spPr/>
      <dgm:t>
        <a:bodyPr/>
        <a:lstStyle/>
        <a:p>
          <a:endParaRPr lang="es-MX"/>
        </a:p>
      </dgm:t>
    </dgm:pt>
    <dgm:pt modelId="{B0699857-05E1-45FB-A8F5-7D662F5BED87}" type="pres">
      <dgm:prSet presAssocID="{90758F1D-A2D1-4AE7-A844-7574BE6246D6}" presName="parTrans" presStyleCnt="0"/>
      <dgm:spPr/>
    </dgm:pt>
    <dgm:pt modelId="{CE6DBC54-D594-413E-AC54-A6AEB16009DB}" type="pres">
      <dgm:prSet presAssocID="{F719BC6B-D7D6-4408-BA56-051F320B1EF6}" presName="node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11A4EA4-6204-4C76-8EDF-6CD6A1056DC4}" type="pres">
      <dgm:prSet presAssocID="{7915425B-4457-4208-8971-BAC2BFAC5F91}" presName="vSp" presStyleCnt="0"/>
      <dgm:spPr/>
    </dgm:pt>
    <dgm:pt modelId="{97F9DE85-AD97-4946-B2D2-CA6F3B63D341}" type="pres">
      <dgm:prSet presAssocID="{704B8911-D446-4412-8471-41B77149E0E6}" presName="horFlow" presStyleCnt="0"/>
      <dgm:spPr/>
    </dgm:pt>
    <dgm:pt modelId="{EC32E858-1E5F-4480-AB87-AB59F2A4827C}" type="pres">
      <dgm:prSet presAssocID="{704B8911-D446-4412-8471-41B77149E0E6}" presName="bigChev" presStyleLbl="node1" presStyleIdx="1" presStyleCnt="3" custScaleX="82599" custScaleY="97251" custLinFactNeighborX="20240" custLinFactNeighborY="-5972"/>
      <dgm:spPr/>
      <dgm:t>
        <a:bodyPr/>
        <a:lstStyle/>
        <a:p>
          <a:endParaRPr lang="es-MX"/>
        </a:p>
      </dgm:t>
    </dgm:pt>
    <dgm:pt modelId="{BC27CFED-7DDC-4A79-832B-16FE5DD77355}" type="pres">
      <dgm:prSet presAssocID="{DEB6B186-9903-43E9-80FD-A14F6EFE7CDC}" presName="parTrans" presStyleCnt="0"/>
      <dgm:spPr/>
    </dgm:pt>
    <dgm:pt modelId="{E2A6BDE2-07FF-4374-8BE0-F6C5A8818EC3}" type="pres">
      <dgm:prSet presAssocID="{9C058DB4-C26A-412B-9F7E-54355212761A}" presName="node" presStyleLbl="alignAccFollowNode1" presStyleIdx="1" presStyleCnt="3" custLinFactNeighborX="15380" custLinFactNeighborY="-691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9AD6FCF-A984-4165-BE98-608EB3A379DF}" type="pres">
      <dgm:prSet presAssocID="{704B8911-D446-4412-8471-41B77149E0E6}" presName="vSp" presStyleCnt="0"/>
      <dgm:spPr/>
    </dgm:pt>
    <dgm:pt modelId="{9821F36C-36D6-449E-BDA8-BD6EC68D0CEC}" type="pres">
      <dgm:prSet presAssocID="{9BC904C8-3B68-4393-BA0F-F49B7B2A3F9F}" presName="horFlow" presStyleCnt="0"/>
      <dgm:spPr/>
    </dgm:pt>
    <dgm:pt modelId="{8DF1B351-31C6-4599-8C76-501E6358E979}" type="pres">
      <dgm:prSet presAssocID="{9BC904C8-3B68-4393-BA0F-F49B7B2A3F9F}" presName="bigChev" presStyleLbl="node1" presStyleIdx="2" presStyleCnt="3" custScaleX="81951" custScaleY="85888" custLinFactNeighborX="15255" custLinFactNeighborY="-14218"/>
      <dgm:spPr/>
      <dgm:t>
        <a:bodyPr/>
        <a:lstStyle/>
        <a:p>
          <a:endParaRPr lang="es-MX"/>
        </a:p>
      </dgm:t>
    </dgm:pt>
    <dgm:pt modelId="{C67ECAFB-E633-4CF5-A63C-E93C7A80DAC5}" type="pres">
      <dgm:prSet presAssocID="{0CE4FB81-C85D-4F1C-A5E0-FC1916713507}" presName="parTrans" presStyleCnt="0"/>
      <dgm:spPr/>
    </dgm:pt>
    <dgm:pt modelId="{F16CF31D-4EEC-4BDD-995E-EF1EBA2D6293}" type="pres">
      <dgm:prSet presAssocID="{35653C92-ADA1-4754-8906-FFC2B8B7DDD5}" presName="node" presStyleLbl="alignAccFollowNode1" presStyleIdx="2" presStyleCnt="3" custLinFactNeighborX="-12243" custLinFactNeighborY="-1887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51C7CCDB-AE6E-451C-B9EA-819F06B031C4}" type="presOf" srcId="{35653C92-ADA1-4754-8906-FFC2B8B7DDD5}" destId="{F16CF31D-4EEC-4BDD-995E-EF1EBA2D6293}" srcOrd="0" destOrd="0" presId="urn:microsoft.com/office/officeart/2005/8/layout/lProcess3"/>
    <dgm:cxn modelId="{D7DC2D73-5B65-4ECB-8F0A-821F3D42A70B}" type="presOf" srcId="{C226D706-86AC-4CFD-B793-107F4F4B9598}" destId="{EE94081E-4AB1-4BE7-8FA4-9E3FA20EA077}" srcOrd="0" destOrd="0" presId="urn:microsoft.com/office/officeart/2005/8/layout/lProcess3"/>
    <dgm:cxn modelId="{9124CF3F-AD2F-42F9-A773-209DBB7CBEAF}" type="presOf" srcId="{9BC904C8-3B68-4393-BA0F-F49B7B2A3F9F}" destId="{8DF1B351-31C6-4599-8C76-501E6358E979}" srcOrd="0" destOrd="0" presId="urn:microsoft.com/office/officeart/2005/8/layout/lProcess3"/>
    <dgm:cxn modelId="{C8CA7F99-4DE0-4FEB-A5C1-33F34FAE9372}" srcId="{C226D706-86AC-4CFD-B793-107F4F4B9598}" destId="{7915425B-4457-4208-8971-BAC2BFAC5F91}" srcOrd="0" destOrd="0" parTransId="{F93D46C4-5036-4D18-9F66-4CB4BAD5EFFC}" sibTransId="{4A68BAAF-D9A1-4827-9FD1-BFA03C5BE14B}"/>
    <dgm:cxn modelId="{6DE275DA-028A-403A-BCAB-65AF20FC1C4A}" srcId="{7915425B-4457-4208-8971-BAC2BFAC5F91}" destId="{F719BC6B-D7D6-4408-BA56-051F320B1EF6}" srcOrd="0" destOrd="0" parTransId="{90758F1D-A2D1-4AE7-A844-7574BE6246D6}" sibTransId="{46D5EED1-B40D-421B-9A0C-F7C8A0DDDD6A}"/>
    <dgm:cxn modelId="{A4A7BA2B-A5DA-4F0F-9931-3C809FC895B4}" srcId="{C226D706-86AC-4CFD-B793-107F4F4B9598}" destId="{704B8911-D446-4412-8471-41B77149E0E6}" srcOrd="1" destOrd="0" parTransId="{41B30B2D-1465-4B1D-B2C1-8744A91943C4}" sibTransId="{51042243-CDD0-42CD-B0AF-82C4CC7845AC}"/>
    <dgm:cxn modelId="{FEE12CD1-360E-4AFB-BA6E-FA43C0E91564}" type="presOf" srcId="{F719BC6B-D7D6-4408-BA56-051F320B1EF6}" destId="{CE6DBC54-D594-413E-AC54-A6AEB16009DB}" srcOrd="0" destOrd="0" presId="urn:microsoft.com/office/officeart/2005/8/layout/lProcess3"/>
    <dgm:cxn modelId="{21E9FF51-AE39-4119-8954-ECD67254CCE4}" type="presOf" srcId="{7915425B-4457-4208-8971-BAC2BFAC5F91}" destId="{A8F3485C-BC26-4BBE-B872-C14326FA5A6F}" srcOrd="0" destOrd="0" presId="urn:microsoft.com/office/officeart/2005/8/layout/lProcess3"/>
    <dgm:cxn modelId="{0C63B35B-2127-4908-900E-E37D36B2AB09}" srcId="{C226D706-86AC-4CFD-B793-107F4F4B9598}" destId="{9BC904C8-3B68-4393-BA0F-F49B7B2A3F9F}" srcOrd="2" destOrd="0" parTransId="{6077BBC8-D1C8-4870-9967-0AAAADFEF8BB}" sibTransId="{D2D3858B-60EF-48F8-8A5E-520575E14494}"/>
    <dgm:cxn modelId="{DA5BEBA4-BDBA-4920-A4FB-039DF80BBC49}" type="presOf" srcId="{9C058DB4-C26A-412B-9F7E-54355212761A}" destId="{E2A6BDE2-07FF-4374-8BE0-F6C5A8818EC3}" srcOrd="0" destOrd="0" presId="urn:microsoft.com/office/officeart/2005/8/layout/lProcess3"/>
    <dgm:cxn modelId="{DAD76ABB-87CD-4204-BB2A-8C4E5353B995}" type="presOf" srcId="{704B8911-D446-4412-8471-41B77149E0E6}" destId="{EC32E858-1E5F-4480-AB87-AB59F2A4827C}" srcOrd="0" destOrd="0" presId="urn:microsoft.com/office/officeart/2005/8/layout/lProcess3"/>
    <dgm:cxn modelId="{554536CF-1A21-4F2E-AD55-C1395874915E}" srcId="{9BC904C8-3B68-4393-BA0F-F49B7B2A3F9F}" destId="{35653C92-ADA1-4754-8906-FFC2B8B7DDD5}" srcOrd="0" destOrd="0" parTransId="{0CE4FB81-C85D-4F1C-A5E0-FC1916713507}" sibTransId="{2178ACE0-34F1-4527-B3EA-2C20F50BBB4A}"/>
    <dgm:cxn modelId="{F87EB7D3-68BB-477E-ADB6-381A5557A53E}" srcId="{704B8911-D446-4412-8471-41B77149E0E6}" destId="{9C058DB4-C26A-412B-9F7E-54355212761A}" srcOrd="0" destOrd="0" parTransId="{DEB6B186-9903-43E9-80FD-A14F6EFE7CDC}" sibTransId="{FA437B79-BFD5-4D0E-89A1-EE34F8E55106}"/>
    <dgm:cxn modelId="{092BE4FD-91FE-4DCE-9BD7-92EDE640C882}" type="presParOf" srcId="{EE94081E-4AB1-4BE7-8FA4-9E3FA20EA077}" destId="{FA3697EB-CFD9-4F95-AAC3-DFA3BD3BEF01}" srcOrd="0" destOrd="0" presId="urn:microsoft.com/office/officeart/2005/8/layout/lProcess3"/>
    <dgm:cxn modelId="{402A959A-29C1-44E8-94B7-AD8D369AEBB8}" type="presParOf" srcId="{FA3697EB-CFD9-4F95-AAC3-DFA3BD3BEF01}" destId="{A8F3485C-BC26-4BBE-B872-C14326FA5A6F}" srcOrd="0" destOrd="0" presId="urn:microsoft.com/office/officeart/2005/8/layout/lProcess3"/>
    <dgm:cxn modelId="{ED23DA4A-7E78-45B5-A0CA-DF96B366342A}" type="presParOf" srcId="{FA3697EB-CFD9-4F95-AAC3-DFA3BD3BEF01}" destId="{B0699857-05E1-45FB-A8F5-7D662F5BED87}" srcOrd="1" destOrd="0" presId="urn:microsoft.com/office/officeart/2005/8/layout/lProcess3"/>
    <dgm:cxn modelId="{637FEED0-57BA-4ED0-9559-0D064A99C0BC}" type="presParOf" srcId="{FA3697EB-CFD9-4F95-AAC3-DFA3BD3BEF01}" destId="{CE6DBC54-D594-413E-AC54-A6AEB16009DB}" srcOrd="2" destOrd="0" presId="urn:microsoft.com/office/officeart/2005/8/layout/lProcess3"/>
    <dgm:cxn modelId="{B561ACA7-06D3-4F82-A37D-964E7E4C9AA6}" type="presParOf" srcId="{EE94081E-4AB1-4BE7-8FA4-9E3FA20EA077}" destId="{711A4EA4-6204-4C76-8EDF-6CD6A1056DC4}" srcOrd="1" destOrd="0" presId="urn:microsoft.com/office/officeart/2005/8/layout/lProcess3"/>
    <dgm:cxn modelId="{D89E7BB9-755D-4519-94D8-B2106842D9C3}" type="presParOf" srcId="{EE94081E-4AB1-4BE7-8FA4-9E3FA20EA077}" destId="{97F9DE85-AD97-4946-B2D2-CA6F3B63D341}" srcOrd="2" destOrd="0" presId="urn:microsoft.com/office/officeart/2005/8/layout/lProcess3"/>
    <dgm:cxn modelId="{44B219E9-0E1C-4123-AA73-7CF6F213ED97}" type="presParOf" srcId="{97F9DE85-AD97-4946-B2D2-CA6F3B63D341}" destId="{EC32E858-1E5F-4480-AB87-AB59F2A4827C}" srcOrd="0" destOrd="0" presId="urn:microsoft.com/office/officeart/2005/8/layout/lProcess3"/>
    <dgm:cxn modelId="{1EB272CE-DC2B-44AA-809C-533A0A0A7B78}" type="presParOf" srcId="{97F9DE85-AD97-4946-B2D2-CA6F3B63D341}" destId="{BC27CFED-7DDC-4A79-832B-16FE5DD77355}" srcOrd="1" destOrd="0" presId="urn:microsoft.com/office/officeart/2005/8/layout/lProcess3"/>
    <dgm:cxn modelId="{5D60631D-7D5E-45F8-85B0-611DF9A33167}" type="presParOf" srcId="{97F9DE85-AD97-4946-B2D2-CA6F3B63D341}" destId="{E2A6BDE2-07FF-4374-8BE0-F6C5A8818EC3}" srcOrd="2" destOrd="0" presId="urn:microsoft.com/office/officeart/2005/8/layout/lProcess3"/>
    <dgm:cxn modelId="{2BC67BA1-D6B9-4464-9C09-794D905C74AF}" type="presParOf" srcId="{EE94081E-4AB1-4BE7-8FA4-9E3FA20EA077}" destId="{D9AD6FCF-A984-4165-BE98-608EB3A379DF}" srcOrd="3" destOrd="0" presId="urn:microsoft.com/office/officeart/2005/8/layout/lProcess3"/>
    <dgm:cxn modelId="{53EADEA1-1E88-4235-A7DD-D2E853D0B6E1}" type="presParOf" srcId="{EE94081E-4AB1-4BE7-8FA4-9E3FA20EA077}" destId="{9821F36C-36D6-449E-BDA8-BD6EC68D0CEC}" srcOrd="4" destOrd="0" presId="urn:microsoft.com/office/officeart/2005/8/layout/lProcess3"/>
    <dgm:cxn modelId="{5F74AF96-DCA8-4DF7-B46C-A90C3D5DB522}" type="presParOf" srcId="{9821F36C-36D6-449E-BDA8-BD6EC68D0CEC}" destId="{8DF1B351-31C6-4599-8C76-501E6358E979}" srcOrd="0" destOrd="0" presId="urn:microsoft.com/office/officeart/2005/8/layout/lProcess3"/>
    <dgm:cxn modelId="{9D69B080-D39F-4CD5-AC23-3140E259F0CA}" type="presParOf" srcId="{9821F36C-36D6-449E-BDA8-BD6EC68D0CEC}" destId="{C67ECAFB-E633-4CF5-A63C-E93C7A80DAC5}" srcOrd="1" destOrd="0" presId="urn:microsoft.com/office/officeart/2005/8/layout/lProcess3"/>
    <dgm:cxn modelId="{55D48C65-2F72-49E3-9C1C-1F8655DD1263}" type="presParOf" srcId="{9821F36C-36D6-449E-BDA8-BD6EC68D0CEC}" destId="{F16CF31D-4EEC-4BDD-995E-EF1EBA2D6293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226D706-86AC-4CFD-B793-107F4F4B9598}" type="doc">
      <dgm:prSet loTypeId="urn:microsoft.com/office/officeart/2005/8/layout/lProcess3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7915425B-4457-4208-8971-BAC2BFAC5F91}">
      <dgm:prSet phldrT="[Texto]"/>
      <dgm:spPr/>
      <dgm:t>
        <a:bodyPr/>
        <a:lstStyle/>
        <a:p>
          <a:r>
            <a:rPr lang="es-MX" smtClean="0">
              <a:solidFill>
                <a:schemeClr val="tx1"/>
              </a:solidFill>
            </a:rPr>
            <a:t>1949</a:t>
          </a:r>
          <a:endParaRPr lang="es-MX" dirty="0">
            <a:solidFill>
              <a:schemeClr val="tx1"/>
            </a:solidFill>
          </a:endParaRPr>
        </a:p>
      </dgm:t>
    </dgm:pt>
    <dgm:pt modelId="{F93D46C4-5036-4D18-9F66-4CB4BAD5EFFC}" type="parTrans" cxnId="{C8CA7F99-4DE0-4FEB-A5C1-33F34FAE9372}">
      <dgm:prSet/>
      <dgm:spPr/>
      <dgm:t>
        <a:bodyPr/>
        <a:lstStyle/>
        <a:p>
          <a:endParaRPr lang="es-MX"/>
        </a:p>
      </dgm:t>
    </dgm:pt>
    <dgm:pt modelId="{4A68BAAF-D9A1-4827-9FD1-BFA03C5BE14B}" type="sibTrans" cxnId="{C8CA7F99-4DE0-4FEB-A5C1-33F34FAE9372}">
      <dgm:prSet/>
      <dgm:spPr/>
      <dgm:t>
        <a:bodyPr/>
        <a:lstStyle/>
        <a:p>
          <a:endParaRPr lang="es-MX"/>
        </a:p>
      </dgm:t>
    </dgm:pt>
    <dgm:pt modelId="{F719BC6B-D7D6-4408-BA56-051F320B1EF6}">
      <dgm:prSet phldrT="[Texto]"/>
      <dgm:spPr/>
      <dgm:t>
        <a:bodyPr/>
        <a:lstStyle/>
        <a:p>
          <a:r>
            <a:rPr lang="es-MX" dirty="0" smtClean="0"/>
            <a:t>El</a:t>
          </a:r>
          <a:r>
            <a:rPr lang="es-MX" baseline="0" dirty="0" smtClean="0"/>
            <a:t> ingeniero y matemático Claude Elwood, formula una teoría matemática de la comunicación</a:t>
          </a:r>
          <a:endParaRPr lang="es-MX" dirty="0"/>
        </a:p>
      </dgm:t>
    </dgm:pt>
    <dgm:pt modelId="{90758F1D-A2D1-4AE7-A844-7574BE6246D6}" type="parTrans" cxnId="{6DE275DA-028A-403A-BCAB-65AF20FC1C4A}">
      <dgm:prSet/>
      <dgm:spPr/>
      <dgm:t>
        <a:bodyPr/>
        <a:lstStyle/>
        <a:p>
          <a:endParaRPr lang="es-MX"/>
        </a:p>
      </dgm:t>
    </dgm:pt>
    <dgm:pt modelId="{46D5EED1-B40D-421B-9A0C-F7C8A0DDDD6A}" type="sibTrans" cxnId="{6DE275DA-028A-403A-BCAB-65AF20FC1C4A}">
      <dgm:prSet/>
      <dgm:spPr/>
      <dgm:t>
        <a:bodyPr/>
        <a:lstStyle/>
        <a:p>
          <a:endParaRPr lang="es-MX"/>
        </a:p>
      </dgm:t>
    </dgm:pt>
    <dgm:pt modelId="{704B8911-D446-4412-8471-41B77149E0E6}">
      <dgm:prSet phldrT="[Texto]"/>
      <dgm:spPr/>
      <dgm:t>
        <a:bodyPr/>
        <a:lstStyle/>
        <a:p>
          <a:r>
            <a:rPr lang="es-MX" dirty="0" smtClean="0"/>
            <a:t>1955</a:t>
          </a:r>
          <a:endParaRPr lang="es-MX" dirty="0"/>
        </a:p>
      </dgm:t>
    </dgm:pt>
    <dgm:pt modelId="{41B30B2D-1465-4B1D-B2C1-8744A91943C4}" type="parTrans" cxnId="{A4A7BA2B-A5DA-4F0F-9931-3C809FC895B4}">
      <dgm:prSet/>
      <dgm:spPr/>
      <dgm:t>
        <a:bodyPr/>
        <a:lstStyle/>
        <a:p>
          <a:endParaRPr lang="es-MX"/>
        </a:p>
      </dgm:t>
    </dgm:pt>
    <dgm:pt modelId="{51042243-CDD0-42CD-B0AF-82C4CC7845AC}" type="sibTrans" cxnId="{A4A7BA2B-A5DA-4F0F-9931-3C809FC895B4}">
      <dgm:prSet/>
      <dgm:spPr/>
      <dgm:t>
        <a:bodyPr/>
        <a:lstStyle/>
        <a:p>
          <a:endParaRPr lang="es-MX"/>
        </a:p>
      </dgm:t>
    </dgm:pt>
    <dgm:pt modelId="{9C058DB4-C26A-412B-9F7E-54355212761A}">
      <dgm:prSet phldrT="[Texto]"/>
      <dgm:spPr/>
      <dgm:t>
        <a:bodyPr/>
        <a:lstStyle/>
        <a:p>
          <a:r>
            <a:rPr lang="es-MX" dirty="0" smtClean="0"/>
            <a:t>US</a:t>
          </a:r>
          <a:r>
            <a:rPr lang="es-MX" baseline="0" dirty="0" smtClean="0"/>
            <a:t> Air Force, inaugura el sistema de defensa área en E.U</a:t>
          </a:r>
          <a:endParaRPr lang="es-MX" dirty="0"/>
        </a:p>
      </dgm:t>
    </dgm:pt>
    <dgm:pt modelId="{DEB6B186-9903-43E9-80FD-A14F6EFE7CDC}" type="parTrans" cxnId="{F87EB7D3-68BB-477E-ADB6-381A5557A53E}">
      <dgm:prSet/>
      <dgm:spPr/>
      <dgm:t>
        <a:bodyPr/>
        <a:lstStyle/>
        <a:p>
          <a:endParaRPr lang="es-MX"/>
        </a:p>
      </dgm:t>
    </dgm:pt>
    <dgm:pt modelId="{FA437B79-BFD5-4D0E-89A1-EE34F8E55106}" type="sibTrans" cxnId="{F87EB7D3-68BB-477E-ADB6-381A5557A53E}">
      <dgm:prSet/>
      <dgm:spPr/>
      <dgm:t>
        <a:bodyPr/>
        <a:lstStyle/>
        <a:p>
          <a:endParaRPr lang="es-MX"/>
        </a:p>
      </dgm:t>
    </dgm:pt>
    <dgm:pt modelId="{9BC904C8-3B68-4393-BA0F-F49B7B2A3F9F}">
      <dgm:prSet phldrT="[Texto]"/>
      <dgm:spPr/>
      <dgm:t>
        <a:bodyPr/>
        <a:lstStyle/>
        <a:p>
          <a:r>
            <a:rPr lang="es-MX" dirty="0" smtClean="0">
              <a:solidFill>
                <a:schemeClr val="tx1"/>
              </a:solidFill>
            </a:rPr>
            <a:t>1960</a:t>
          </a:r>
          <a:endParaRPr lang="es-MX" dirty="0">
            <a:solidFill>
              <a:schemeClr val="tx1"/>
            </a:solidFill>
          </a:endParaRPr>
        </a:p>
      </dgm:t>
    </dgm:pt>
    <dgm:pt modelId="{6077BBC8-D1C8-4870-9967-0AAAADFEF8BB}" type="parTrans" cxnId="{0C63B35B-2127-4908-900E-E37D36B2AB09}">
      <dgm:prSet/>
      <dgm:spPr/>
      <dgm:t>
        <a:bodyPr/>
        <a:lstStyle/>
        <a:p>
          <a:endParaRPr lang="es-MX"/>
        </a:p>
      </dgm:t>
    </dgm:pt>
    <dgm:pt modelId="{D2D3858B-60EF-48F8-8A5E-520575E14494}" type="sibTrans" cxnId="{0C63B35B-2127-4908-900E-E37D36B2AB09}">
      <dgm:prSet/>
      <dgm:spPr/>
      <dgm:t>
        <a:bodyPr/>
        <a:lstStyle/>
        <a:p>
          <a:endParaRPr lang="es-MX"/>
        </a:p>
      </dgm:t>
    </dgm:pt>
    <dgm:pt modelId="{35653C92-ADA1-4754-8906-FFC2B8B7DDD5}">
      <dgm:prSet phldrT="[Texto]"/>
      <dgm:spPr/>
      <dgm:t>
        <a:bodyPr/>
        <a:lstStyle/>
        <a:p>
          <a:r>
            <a:rPr lang="es-MX" dirty="0" smtClean="0"/>
            <a:t>Daniel Bell, publica «El fin de las ideologías»</a:t>
          </a:r>
          <a:endParaRPr lang="es-MX" dirty="0"/>
        </a:p>
      </dgm:t>
    </dgm:pt>
    <dgm:pt modelId="{0CE4FB81-C85D-4F1C-A5E0-FC1916713507}" type="parTrans" cxnId="{554536CF-1A21-4F2E-AD55-C1395874915E}">
      <dgm:prSet/>
      <dgm:spPr/>
      <dgm:t>
        <a:bodyPr/>
        <a:lstStyle/>
        <a:p>
          <a:endParaRPr lang="es-MX"/>
        </a:p>
      </dgm:t>
    </dgm:pt>
    <dgm:pt modelId="{2178ACE0-34F1-4527-B3EA-2C20F50BBB4A}" type="sibTrans" cxnId="{554536CF-1A21-4F2E-AD55-C1395874915E}">
      <dgm:prSet/>
      <dgm:spPr/>
      <dgm:t>
        <a:bodyPr/>
        <a:lstStyle/>
        <a:p>
          <a:endParaRPr lang="es-MX"/>
        </a:p>
      </dgm:t>
    </dgm:pt>
    <dgm:pt modelId="{EE94081E-4AB1-4BE7-8FA4-9E3FA20EA077}" type="pres">
      <dgm:prSet presAssocID="{C226D706-86AC-4CFD-B793-107F4F4B9598}" presName="Name0" presStyleCnt="0">
        <dgm:presLayoutVars>
          <dgm:chPref val="3"/>
          <dgm:dir val="rev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FA3697EB-CFD9-4F95-AAC3-DFA3BD3BEF01}" type="pres">
      <dgm:prSet presAssocID="{7915425B-4457-4208-8971-BAC2BFAC5F91}" presName="horFlow" presStyleCnt="0"/>
      <dgm:spPr/>
    </dgm:pt>
    <dgm:pt modelId="{A8F3485C-BC26-4BBE-B872-C14326FA5A6F}" type="pres">
      <dgm:prSet presAssocID="{7915425B-4457-4208-8971-BAC2BFAC5F91}" presName="bigChev" presStyleLbl="node1" presStyleIdx="0" presStyleCnt="3" custScaleX="82208" custScaleY="94876" custLinFactNeighborX="20240" custLinFactNeighborY="-100"/>
      <dgm:spPr/>
      <dgm:t>
        <a:bodyPr/>
        <a:lstStyle/>
        <a:p>
          <a:endParaRPr lang="es-MX"/>
        </a:p>
      </dgm:t>
    </dgm:pt>
    <dgm:pt modelId="{B0699857-05E1-45FB-A8F5-7D662F5BED87}" type="pres">
      <dgm:prSet presAssocID="{90758F1D-A2D1-4AE7-A844-7574BE6246D6}" presName="parTrans" presStyleCnt="0"/>
      <dgm:spPr/>
    </dgm:pt>
    <dgm:pt modelId="{CE6DBC54-D594-413E-AC54-A6AEB16009DB}" type="pres">
      <dgm:prSet presAssocID="{F719BC6B-D7D6-4408-BA56-051F320B1EF6}" presName="node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11A4EA4-6204-4C76-8EDF-6CD6A1056DC4}" type="pres">
      <dgm:prSet presAssocID="{7915425B-4457-4208-8971-BAC2BFAC5F91}" presName="vSp" presStyleCnt="0"/>
      <dgm:spPr/>
    </dgm:pt>
    <dgm:pt modelId="{97F9DE85-AD97-4946-B2D2-CA6F3B63D341}" type="pres">
      <dgm:prSet presAssocID="{704B8911-D446-4412-8471-41B77149E0E6}" presName="horFlow" presStyleCnt="0"/>
      <dgm:spPr/>
    </dgm:pt>
    <dgm:pt modelId="{EC32E858-1E5F-4480-AB87-AB59F2A4827C}" type="pres">
      <dgm:prSet presAssocID="{704B8911-D446-4412-8471-41B77149E0E6}" presName="bigChev" presStyleLbl="node1" presStyleIdx="1" presStyleCnt="3" custScaleX="82599" custScaleY="97251" custLinFactNeighborX="20240" custLinFactNeighborY="-5972"/>
      <dgm:spPr/>
      <dgm:t>
        <a:bodyPr/>
        <a:lstStyle/>
        <a:p>
          <a:endParaRPr lang="es-MX"/>
        </a:p>
      </dgm:t>
    </dgm:pt>
    <dgm:pt modelId="{BC27CFED-7DDC-4A79-832B-16FE5DD77355}" type="pres">
      <dgm:prSet presAssocID="{DEB6B186-9903-43E9-80FD-A14F6EFE7CDC}" presName="parTrans" presStyleCnt="0"/>
      <dgm:spPr/>
    </dgm:pt>
    <dgm:pt modelId="{E2A6BDE2-07FF-4374-8BE0-F6C5A8818EC3}" type="pres">
      <dgm:prSet presAssocID="{9C058DB4-C26A-412B-9F7E-54355212761A}" presName="node" presStyleLbl="alignAccFollowNode1" presStyleIdx="1" presStyleCnt="3" custLinFactNeighborX="15380" custLinFactNeighborY="-691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9AD6FCF-A984-4165-BE98-608EB3A379DF}" type="pres">
      <dgm:prSet presAssocID="{704B8911-D446-4412-8471-41B77149E0E6}" presName="vSp" presStyleCnt="0"/>
      <dgm:spPr/>
    </dgm:pt>
    <dgm:pt modelId="{9821F36C-36D6-449E-BDA8-BD6EC68D0CEC}" type="pres">
      <dgm:prSet presAssocID="{9BC904C8-3B68-4393-BA0F-F49B7B2A3F9F}" presName="horFlow" presStyleCnt="0"/>
      <dgm:spPr/>
    </dgm:pt>
    <dgm:pt modelId="{8DF1B351-31C6-4599-8C76-501E6358E979}" type="pres">
      <dgm:prSet presAssocID="{9BC904C8-3B68-4393-BA0F-F49B7B2A3F9F}" presName="bigChev" presStyleLbl="node1" presStyleIdx="2" presStyleCnt="3" custScaleX="81951" custScaleY="85888" custLinFactNeighborX="15255" custLinFactNeighborY="-14218"/>
      <dgm:spPr/>
      <dgm:t>
        <a:bodyPr/>
        <a:lstStyle/>
        <a:p>
          <a:endParaRPr lang="es-MX"/>
        </a:p>
      </dgm:t>
    </dgm:pt>
    <dgm:pt modelId="{C67ECAFB-E633-4CF5-A63C-E93C7A80DAC5}" type="pres">
      <dgm:prSet presAssocID="{0CE4FB81-C85D-4F1C-A5E0-FC1916713507}" presName="parTrans" presStyleCnt="0"/>
      <dgm:spPr/>
    </dgm:pt>
    <dgm:pt modelId="{F16CF31D-4EEC-4BDD-995E-EF1EBA2D6293}" type="pres">
      <dgm:prSet presAssocID="{35653C92-ADA1-4754-8906-FFC2B8B7DDD5}" presName="node" presStyleLbl="alignAccFollowNode1" presStyleIdx="2" presStyleCnt="3" custLinFactNeighborX="-12243" custLinFactNeighborY="-1887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DB0E8725-14B7-418D-AE05-330AD697798B}" type="presOf" srcId="{F719BC6B-D7D6-4408-BA56-051F320B1EF6}" destId="{CE6DBC54-D594-413E-AC54-A6AEB16009DB}" srcOrd="0" destOrd="0" presId="urn:microsoft.com/office/officeart/2005/8/layout/lProcess3"/>
    <dgm:cxn modelId="{C8CA7F99-4DE0-4FEB-A5C1-33F34FAE9372}" srcId="{C226D706-86AC-4CFD-B793-107F4F4B9598}" destId="{7915425B-4457-4208-8971-BAC2BFAC5F91}" srcOrd="0" destOrd="0" parTransId="{F93D46C4-5036-4D18-9F66-4CB4BAD5EFFC}" sibTransId="{4A68BAAF-D9A1-4827-9FD1-BFA03C5BE14B}"/>
    <dgm:cxn modelId="{B4C08CBD-E01C-49B9-B291-91DB84DD842F}" type="presOf" srcId="{7915425B-4457-4208-8971-BAC2BFAC5F91}" destId="{A8F3485C-BC26-4BBE-B872-C14326FA5A6F}" srcOrd="0" destOrd="0" presId="urn:microsoft.com/office/officeart/2005/8/layout/lProcess3"/>
    <dgm:cxn modelId="{6DE275DA-028A-403A-BCAB-65AF20FC1C4A}" srcId="{7915425B-4457-4208-8971-BAC2BFAC5F91}" destId="{F719BC6B-D7D6-4408-BA56-051F320B1EF6}" srcOrd="0" destOrd="0" parTransId="{90758F1D-A2D1-4AE7-A844-7574BE6246D6}" sibTransId="{46D5EED1-B40D-421B-9A0C-F7C8A0DDDD6A}"/>
    <dgm:cxn modelId="{A4A7BA2B-A5DA-4F0F-9931-3C809FC895B4}" srcId="{C226D706-86AC-4CFD-B793-107F4F4B9598}" destId="{704B8911-D446-4412-8471-41B77149E0E6}" srcOrd="1" destOrd="0" parTransId="{41B30B2D-1465-4B1D-B2C1-8744A91943C4}" sibTransId="{51042243-CDD0-42CD-B0AF-82C4CC7845AC}"/>
    <dgm:cxn modelId="{AF8DB4E0-2F79-4980-8060-FF5FD392DBBF}" type="presOf" srcId="{9BC904C8-3B68-4393-BA0F-F49B7B2A3F9F}" destId="{8DF1B351-31C6-4599-8C76-501E6358E979}" srcOrd="0" destOrd="0" presId="urn:microsoft.com/office/officeart/2005/8/layout/lProcess3"/>
    <dgm:cxn modelId="{BE241CA7-D1D8-4E8C-ADB4-EB28A4D60827}" type="presOf" srcId="{704B8911-D446-4412-8471-41B77149E0E6}" destId="{EC32E858-1E5F-4480-AB87-AB59F2A4827C}" srcOrd="0" destOrd="0" presId="urn:microsoft.com/office/officeart/2005/8/layout/lProcess3"/>
    <dgm:cxn modelId="{51215B4F-96C8-42BE-B03E-A7F601213F40}" type="presOf" srcId="{9C058DB4-C26A-412B-9F7E-54355212761A}" destId="{E2A6BDE2-07FF-4374-8BE0-F6C5A8818EC3}" srcOrd="0" destOrd="0" presId="urn:microsoft.com/office/officeart/2005/8/layout/lProcess3"/>
    <dgm:cxn modelId="{0C63B35B-2127-4908-900E-E37D36B2AB09}" srcId="{C226D706-86AC-4CFD-B793-107F4F4B9598}" destId="{9BC904C8-3B68-4393-BA0F-F49B7B2A3F9F}" srcOrd="2" destOrd="0" parTransId="{6077BBC8-D1C8-4870-9967-0AAAADFEF8BB}" sibTransId="{D2D3858B-60EF-48F8-8A5E-520575E14494}"/>
    <dgm:cxn modelId="{554536CF-1A21-4F2E-AD55-C1395874915E}" srcId="{9BC904C8-3B68-4393-BA0F-F49B7B2A3F9F}" destId="{35653C92-ADA1-4754-8906-FFC2B8B7DDD5}" srcOrd="0" destOrd="0" parTransId="{0CE4FB81-C85D-4F1C-A5E0-FC1916713507}" sibTransId="{2178ACE0-34F1-4527-B3EA-2C20F50BBB4A}"/>
    <dgm:cxn modelId="{4E5AF290-4592-4DE6-BA10-F82A59EDDBC8}" type="presOf" srcId="{35653C92-ADA1-4754-8906-FFC2B8B7DDD5}" destId="{F16CF31D-4EEC-4BDD-995E-EF1EBA2D6293}" srcOrd="0" destOrd="0" presId="urn:microsoft.com/office/officeart/2005/8/layout/lProcess3"/>
    <dgm:cxn modelId="{F87EB7D3-68BB-477E-ADB6-381A5557A53E}" srcId="{704B8911-D446-4412-8471-41B77149E0E6}" destId="{9C058DB4-C26A-412B-9F7E-54355212761A}" srcOrd="0" destOrd="0" parTransId="{DEB6B186-9903-43E9-80FD-A14F6EFE7CDC}" sibTransId="{FA437B79-BFD5-4D0E-89A1-EE34F8E55106}"/>
    <dgm:cxn modelId="{AC10051F-F152-4A27-AAC1-0EA0B1B47E3E}" type="presOf" srcId="{C226D706-86AC-4CFD-B793-107F4F4B9598}" destId="{EE94081E-4AB1-4BE7-8FA4-9E3FA20EA077}" srcOrd="0" destOrd="0" presId="urn:microsoft.com/office/officeart/2005/8/layout/lProcess3"/>
    <dgm:cxn modelId="{68383AF9-3F6D-4352-B296-265585F2B062}" type="presParOf" srcId="{EE94081E-4AB1-4BE7-8FA4-9E3FA20EA077}" destId="{FA3697EB-CFD9-4F95-AAC3-DFA3BD3BEF01}" srcOrd="0" destOrd="0" presId="urn:microsoft.com/office/officeart/2005/8/layout/lProcess3"/>
    <dgm:cxn modelId="{D9D09BE8-4547-4D3F-A717-EF171AE809F5}" type="presParOf" srcId="{FA3697EB-CFD9-4F95-AAC3-DFA3BD3BEF01}" destId="{A8F3485C-BC26-4BBE-B872-C14326FA5A6F}" srcOrd="0" destOrd="0" presId="urn:microsoft.com/office/officeart/2005/8/layout/lProcess3"/>
    <dgm:cxn modelId="{FD6114F6-D816-4730-B725-1741F9F0D27B}" type="presParOf" srcId="{FA3697EB-CFD9-4F95-AAC3-DFA3BD3BEF01}" destId="{B0699857-05E1-45FB-A8F5-7D662F5BED87}" srcOrd="1" destOrd="0" presId="urn:microsoft.com/office/officeart/2005/8/layout/lProcess3"/>
    <dgm:cxn modelId="{D95439BF-B3A6-4134-982A-C123FFFCEBCF}" type="presParOf" srcId="{FA3697EB-CFD9-4F95-AAC3-DFA3BD3BEF01}" destId="{CE6DBC54-D594-413E-AC54-A6AEB16009DB}" srcOrd="2" destOrd="0" presId="urn:microsoft.com/office/officeart/2005/8/layout/lProcess3"/>
    <dgm:cxn modelId="{CF900457-666E-4B16-B749-23F35A5A459D}" type="presParOf" srcId="{EE94081E-4AB1-4BE7-8FA4-9E3FA20EA077}" destId="{711A4EA4-6204-4C76-8EDF-6CD6A1056DC4}" srcOrd="1" destOrd="0" presId="urn:microsoft.com/office/officeart/2005/8/layout/lProcess3"/>
    <dgm:cxn modelId="{E8DC23E2-A858-4FB4-84CB-9AED4CA20427}" type="presParOf" srcId="{EE94081E-4AB1-4BE7-8FA4-9E3FA20EA077}" destId="{97F9DE85-AD97-4946-B2D2-CA6F3B63D341}" srcOrd="2" destOrd="0" presId="urn:microsoft.com/office/officeart/2005/8/layout/lProcess3"/>
    <dgm:cxn modelId="{8AD112DF-FB06-4208-B1D7-9C86191B8A92}" type="presParOf" srcId="{97F9DE85-AD97-4946-B2D2-CA6F3B63D341}" destId="{EC32E858-1E5F-4480-AB87-AB59F2A4827C}" srcOrd="0" destOrd="0" presId="urn:microsoft.com/office/officeart/2005/8/layout/lProcess3"/>
    <dgm:cxn modelId="{449AC356-DAFC-4917-97CB-40B5E11DF108}" type="presParOf" srcId="{97F9DE85-AD97-4946-B2D2-CA6F3B63D341}" destId="{BC27CFED-7DDC-4A79-832B-16FE5DD77355}" srcOrd="1" destOrd="0" presId="urn:microsoft.com/office/officeart/2005/8/layout/lProcess3"/>
    <dgm:cxn modelId="{94F558E0-B2C2-457A-BCF3-8F9271D03551}" type="presParOf" srcId="{97F9DE85-AD97-4946-B2D2-CA6F3B63D341}" destId="{E2A6BDE2-07FF-4374-8BE0-F6C5A8818EC3}" srcOrd="2" destOrd="0" presId="urn:microsoft.com/office/officeart/2005/8/layout/lProcess3"/>
    <dgm:cxn modelId="{A0FDD5F4-5D10-4DD0-A1FA-CC1FCA1593DD}" type="presParOf" srcId="{EE94081E-4AB1-4BE7-8FA4-9E3FA20EA077}" destId="{D9AD6FCF-A984-4165-BE98-608EB3A379DF}" srcOrd="3" destOrd="0" presId="urn:microsoft.com/office/officeart/2005/8/layout/lProcess3"/>
    <dgm:cxn modelId="{E7E96435-30CF-498B-9BC2-35280177FAF3}" type="presParOf" srcId="{EE94081E-4AB1-4BE7-8FA4-9E3FA20EA077}" destId="{9821F36C-36D6-449E-BDA8-BD6EC68D0CEC}" srcOrd="4" destOrd="0" presId="urn:microsoft.com/office/officeart/2005/8/layout/lProcess3"/>
    <dgm:cxn modelId="{F27A82ED-A3AD-43D5-95A3-181C5938DA6F}" type="presParOf" srcId="{9821F36C-36D6-449E-BDA8-BD6EC68D0CEC}" destId="{8DF1B351-31C6-4599-8C76-501E6358E979}" srcOrd="0" destOrd="0" presId="urn:microsoft.com/office/officeart/2005/8/layout/lProcess3"/>
    <dgm:cxn modelId="{A2606E13-9BAB-4013-8542-7A801B3E0E3E}" type="presParOf" srcId="{9821F36C-36D6-449E-BDA8-BD6EC68D0CEC}" destId="{C67ECAFB-E633-4CF5-A63C-E93C7A80DAC5}" srcOrd="1" destOrd="0" presId="urn:microsoft.com/office/officeart/2005/8/layout/lProcess3"/>
    <dgm:cxn modelId="{B0B6EEE0-AE33-4546-80C8-A4C8BBCDC30F}" type="presParOf" srcId="{9821F36C-36D6-449E-BDA8-BD6EC68D0CEC}" destId="{F16CF31D-4EEC-4BDD-995E-EF1EBA2D6293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226D706-86AC-4CFD-B793-107F4F4B9598}" type="doc">
      <dgm:prSet loTypeId="urn:microsoft.com/office/officeart/2005/8/layout/lProcess3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7915425B-4457-4208-8971-BAC2BFAC5F91}">
      <dgm:prSet phldrT="[Texto]"/>
      <dgm:spPr/>
      <dgm:t>
        <a:bodyPr/>
        <a:lstStyle/>
        <a:p>
          <a:r>
            <a:rPr lang="es-MX" dirty="0" smtClean="0"/>
            <a:t>1962</a:t>
          </a:r>
          <a:endParaRPr lang="es-MX" dirty="0"/>
        </a:p>
      </dgm:t>
    </dgm:pt>
    <dgm:pt modelId="{F93D46C4-5036-4D18-9F66-4CB4BAD5EFFC}" type="parTrans" cxnId="{C8CA7F99-4DE0-4FEB-A5C1-33F34FAE9372}">
      <dgm:prSet/>
      <dgm:spPr/>
      <dgm:t>
        <a:bodyPr/>
        <a:lstStyle/>
        <a:p>
          <a:endParaRPr lang="es-MX"/>
        </a:p>
      </dgm:t>
    </dgm:pt>
    <dgm:pt modelId="{4A68BAAF-D9A1-4827-9FD1-BFA03C5BE14B}" type="sibTrans" cxnId="{C8CA7F99-4DE0-4FEB-A5C1-33F34FAE9372}">
      <dgm:prSet/>
      <dgm:spPr/>
      <dgm:t>
        <a:bodyPr/>
        <a:lstStyle/>
        <a:p>
          <a:endParaRPr lang="es-MX"/>
        </a:p>
      </dgm:t>
    </dgm:pt>
    <dgm:pt modelId="{F719BC6B-D7D6-4408-BA56-051F320B1EF6}">
      <dgm:prSet phldrT="[Texto]"/>
      <dgm:spPr/>
      <dgm:t>
        <a:bodyPr/>
        <a:lstStyle/>
        <a:p>
          <a:r>
            <a:rPr lang="es-MX" dirty="0" smtClean="0"/>
            <a:t>Primer</a:t>
          </a:r>
          <a:r>
            <a:rPr lang="es-MX" baseline="0" dirty="0" smtClean="0"/>
            <a:t> ensayo de cuantificación de las actividades de producción y distribución de la información</a:t>
          </a:r>
          <a:endParaRPr lang="es-MX" dirty="0"/>
        </a:p>
      </dgm:t>
    </dgm:pt>
    <dgm:pt modelId="{90758F1D-A2D1-4AE7-A844-7574BE6246D6}" type="parTrans" cxnId="{6DE275DA-028A-403A-BCAB-65AF20FC1C4A}">
      <dgm:prSet/>
      <dgm:spPr/>
      <dgm:t>
        <a:bodyPr/>
        <a:lstStyle/>
        <a:p>
          <a:endParaRPr lang="es-MX"/>
        </a:p>
      </dgm:t>
    </dgm:pt>
    <dgm:pt modelId="{46D5EED1-B40D-421B-9A0C-F7C8A0DDDD6A}" type="sibTrans" cxnId="{6DE275DA-028A-403A-BCAB-65AF20FC1C4A}">
      <dgm:prSet/>
      <dgm:spPr/>
      <dgm:t>
        <a:bodyPr/>
        <a:lstStyle/>
        <a:p>
          <a:endParaRPr lang="es-MX"/>
        </a:p>
      </dgm:t>
    </dgm:pt>
    <dgm:pt modelId="{704B8911-D446-4412-8471-41B77149E0E6}">
      <dgm:prSet phldrT="[Texto]"/>
      <dgm:spPr/>
      <dgm:t>
        <a:bodyPr/>
        <a:lstStyle/>
        <a:p>
          <a:r>
            <a:rPr lang="es-MX" dirty="0" smtClean="0">
              <a:solidFill>
                <a:schemeClr val="tx1"/>
              </a:solidFill>
            </a:rPr>
            <a:t>1964</a:t>
          </a:r>
          <a:endParaRPr lang="es-MX" dirty="0">
            <a:solidFill>
              <a:schemeClr val="tx1"/>
            </a:solidFill>
          </a:endParaRPr>
        </a:p>
      </dgm:t>
    </dgm:pt>
    <dgm:pt modelId="{41B30B2D-1465-4B1D-B2C1-8744A91943C4}" type="parTrans" cxnId="{A4A7BA2B-A5DA-4F0F-9931-3C809FC895B4}">
      <dgm:prSet/>
      <dgm:spPr/>
      <dgm:t>
        <a:bodyPr/>
        <a:lstStyle/>
        <a:p>
          <a:endParaRPr lang="es-MX"/>
        </a:p>
      </dgm:t>
    </dgm:pt>
    <dgm:pt modelId="{51042243-CDD0-42CD-B0AF-82C4CC7845AC}" type="sibTrans" cxnId="{A4A7BA2B-A5DA-4F0F-9931-3C809FC895B4}">
      <dgm:prSet/>
      <dgm:spPr/>
      <dgm:t>
        <a:bodyPr/>
        <a:lstStyle/>
        <a:p>
          <a:endParaRPr lang="es-MX"/>
        </a:p>
      </dgm:t>
    </dgm:pt>
    <dgm:pt modelId="{9C058DB4-C26A-412B-9F7E-54355212761A}">
      <dgm:prSet phldrT="[Texto]"/>
      <dgm:spPr/>
      <dgm:t>
        <a:bodyPr/>
        <a:lstStyle/>
        <a:p>
          <a:r>
            <a:rPr lang="es-MX" dirty="0" smtClean="0"/>
            <a:t>El</a:t>
          </a:r>
          <a:r>
            <a:rPr lang="es-MX" baseline="0" dirty="0" smtClean="0"/>
            <a:t> etnólogo y especialista en prehistoria, André Leroi, publica en dos tomas «El gesto y la palabra» </a:t>
          </a:r>
          <a:endParaRPr lang="es-MX" dirty="0"/>
        </a:p>
      </dgm:t>
    </dgm:pt>
    <dgm:pt modelId="{DEB6B186-9903-43E9-80FD-A14F6EFE7CDC}" type="parTrans" cxnId="{F87EB7D3-68BB-477E-ADB6-381A5557A53E}">
      <dgm:prSet/>
      <dgm:spPr/>
      <dgm:t>
        <a:bodyPr/>
        <a:lstStyle/>
        <a:p>
          <a:endParaRPr lang="es-MX"/>
        </a:p>
      </dgm:t>
    </dgm:pt>
    <dgm:pt modelId="{FA437B79-BFD5-4D0E-89A1-EE34F8E55106}" type="sibTrans" cxnId="{F87EB7D3-68BB-477E-ADB6-381A5557A53E}">
      <dgm:prSet/>
      <dgm:spPr/>
      <dgm:t>
        <a:bodyPr/>
        <a:lstStyle/>
        <a:p>
          <a:endParaRPr lang="es-MX"/>
        </a:p>
      </dgm:t>
    </dgm:pt>
    <dgm:pt modelId="{9BC904C8-3B68-4393-BA0F-F49B7B2A3F9F}">
      <dgm:prSet phldrT="[Texto]"/>
      <dgm:spPr/>
      <dgm:t>
        <a:bodyPr/>
        <a:lstStyle/>
        <a:p>
          <a:r>
            <a:rPr lang="es-MX" dirty="0" smtClean="0"/>
            <a:t>1970</a:t>
          </a:r>
          <a:endParaRPr lang="es-MX" dirty="0"/>
        </a:p>
      </dgm:t>
    </dgm:pt>
    <dgm:pt modelId="{6077BBC8-D1C8-4870-9967-0AAAADFEF8BB}" type="parTrans" cxnId="{0C63B35B-2127-4908-900E-E37D36B2AB09}">
      <dgm:prSet/>
      <dgm:spPr/>
      <dgm:t>
        <a:bodyPr/>
        <a:lstStyle/>
        <a:p>
          <a:endParaRPr lang="es-MX"/>
        </a:p>
      </dgm:t>
    </dgm:pt>
    <dgm:pt modelId="{D2D3858B-60EF-48F8-8A5E-520575E14494}" type="sibTrans" cxnId="{0C63B35B-2127-4908-900E-E37D36B2AB09}">
      <dgm:prSet/>
      <dgm:spPr/>
      <dgm:t>
        <a:bodyPr/>
        <a:lstStyle/>
        <a:p>
          <a:endParaRPr lang="es-MX"/>
        </a:p>
      </dgm:t>
    </dgm:pt>
    <dgm:pt modelId="{35653C92-ADA1-4754-8906-FFC2B8B7DDD5}">
      <dgm:prSet phldrT="[Texto]"/>
      <dgm:spPr/>
      <dgm:t>
        <a:bodyPr/>
        <a:lstStyle/>
        <a:p>
          <a:r>
            <a:rPr lang="es-MX" dirty="0" smtClean="0"/>
            <a:t>Richard</a:t>
          </a:r>
          <a:r>
            <a:rPr lang="es-MX" baseline="0" dirty="0" smtClean="0"/>
            <a:t> Nixon cambia el organigrama gubernamental de toma de decisiones en el ámbito de las tecnologías de cable, informática y el satélite</a:t>
          </a:r>
          <a:endParaRPr lang="es-MX" dirty="0"/>
        </a:p>
      </dgm:t>
    </dgm:pt>
    <dgm:pt modelId="{0CE4FB81-C85D-4F1C-A5E0-FC1916713507}" type="parTrans" cxnId="{554536CF-1A21-4F2E-AD55-C1395874915E}">
      <dgm:prSet/>
      <dgm:spPr/>
      <dgm:t>
        <a:bodyPr/>
        <a:lstStyle/>
        <a:p>
          <a:endParaRPr lang="es-MX"/>
        </a:p>
      </dgm:t>
    </dgm:pt>
    <dgm:pt modelId="{2178ACE0-34F1-4527-B3EA-2C20F50BBB4A}" type="sibTrans" cxnId="{554536CF-1A21-4F2E-AD55-C1395874915E}">
      <dgm:prSet/>
      <dgm:spPr/>
      <dgm:t>
        <a:bodyPr/>
        <a:lstStyle/>
        <a:p>
          <a:endParaRPr lang="es-MX"/>
        </a:p>
      </dgm:t>
    </dgm:pt>
    <dgm:pt modelId="{EE94081E-4AB1-4BE7-8FA4-9E3FA20EA077}" type="pres">
      <dgm:prSet presAssocID="{C226D706-86AC-4CFD-B793-107F4F4B959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FA3697EB-CFD9-4F95-AAC3-DFA3BD3BEF01}" type="pres">
      <dgm:prSet presAssocID="{7915425B-4457-4208-8971-BAC2BFAC5F91}" presName="horFlow" presStyleCnt="0"/>
      <dgm:spPr/>
    </dgm:pt>
    <dgm:pt modelId="{A8F3485C-BC26-4BBE-B872-C14326FA5A6F}" type="pres">
      <dgm:prSet presAssocID="{7915425B-4457-4208-8971-BAC2BFAC5F91}" presName="bigChev" presStyleLbl="node1" presStyleIdx="0" presStyleCnt="3" custScaleX="82599" custScaleY="94876"/>
      <dgm:spPr/>
      <dgm:t>
        <a:bodyPr/>
        <a:lstStyle/>
        <a:p>
          <a:endParaRPr lang="es-MX"/>
        </a:p>
      </dgm:t>
    </dgm:pt>
    <dgm:pt modelId="{B0699857-05E1-45FB-A8F5-7D662F5BED87}" type="pres">
      <dgm:prSet presAssocID="{90758F1D-A2D1-4AE7-A844-7574BE6246D6}" presName="parTrans" presStyleCnt="0"/>
      <dgm:spPr/>
    </dgm:pt>
    <dgm:pt modelId="{CE6DBC54-D594-413E-AC54-A6AEB16009DB}" type="pres">
      <dgm:prSet presAssocID="{F719BC6B-D7D6-4408-BA56-051F320B1EF6}" presName="node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11A4EA4-6204-4C76-8EDF-6CD6A1056DC4}" type="pres">
      <dgm:prSet presAssocID="{7915425B-4457-4208-8971-BAC2BFAC5F91}" presName="vSp" presStyleCnt="0"/>
      <dgm:spPr/>
    </dgm:pt>
    <dgm:pt modelId="{97F9DE85-AD97-4946-B2D2-CA6F3B63D341}" type="pres">
      <dgm:prSet presAssocID="{704B8911-D446-4412-8471-41B77149E0E6}" presName="horFlow" presStyleCnt="0"/>
      <dgm:spPr/>
    </dgm:pt>
    <dgm:pt modelId="{EC32E858-1E5F-4480-AB87-AB59F2A4827C}" type="pres">
      <dgm:prSet presAssocID="{704B8911-D446-4412-8471-41B77149E0E6}" presName="bigChev" presStyleLbl="node1" presStyleIdx="1" presStyleCnt="3" custScaleX="82599" custScaleY="97251"/>
      <dgm:spPr/>
      <dgm:t>
        <a:bodyPr/>
        <a:lstStyle/>
        <a:p>
          <a:endParaRPr lang="es-MX"/>
        </a:p>
      </dgm:t>
    </dgm:pt>
    <dgm:pt modelId="{BC27CFED-7DDC-4A79-832B-16FE5DD77355}" type="pres">
      <dgm:prSet presAssocID="{DEB6B186-9903-43E9-80FD-A14F6EFE7CDC}" presName="parTrans" presStyleCnt="0"/>
      <dgm:spPr/>
    </dgm:pt>
    <dgm:pt modelId="{E2A6BDE2-07FF-4374-8BE0-F6C5A8818EC3}" type="pres">
      <dgm:prSet presAssocID="{9C058DB4-C26A-412B-9F7E-54355212761A}" presName="node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9AD6FCF-A984-4165-BE98-608EB3A379DF}" type="pres">
      <dgm:prSet presAssocID="{704B8911-D446-4412-8471-41B77149E0E6}" presName="vSp" presStyleCnt="0"/>
      <dgm:spPr/>
    </dgm:pt>
    <dgm:pt modelId="{9821F36C-36D6-449E-BDA8-BD6EC68D0CEC}" type="pres">
      <dgm:prSet presAssocID="{9BC904C8-3B68-4393-BA0F-F49B7B2A3F9F}" presName="horFlow" presStyleCnt="0"/>
      <dgm:spPr/>
    </dgm:pt>
    <dgm:pt modelId="{8DF1B351-31C6-4599-8C76-501E6358E979}" type="pres">
      <dgm:prSet presAssocID="{9BC904C8-3B68-4393-BA0F-F49B7B2A3F9F}" presName="bigChev" presStyleLbl="node1" presStyleIdx="2" presStyleCnt="3" custScaleX="81951" custScaleY="85888"/>
      <dgm:spPr/>
      <dgm:t>
        <a:bodyPr/>
        <a:lstStyle/>
        <a:p>
          <a:endParaRPr lang="es-MX"/>
        </a:p>
      </dgm:t>
    </dgm:pt>
    <dgm:pt modelId="{C67ECAFB-E633-4CF5-A63C-E93C7A80DAC5}" type="pres">
      <dgm:prSet presAssocID="{0CE4FB81-C85D-4F1C-A5E0-FC1916713507}" presName="parTrans" presStyleCnt="0"/>
      <dgm:spPr/>
    </dgm:pt>
    <dgm:pt modelId="{F16CF31D-4EEC-4BDD-995E-EF1EBA2D6293}" type="pres">
      <dgm:prSet presAssocID="{35653C92-ADA1-4754-8906-FFC2B8B7DDD5}" presName="node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03A2BD37-CC25-4BD1-B539-A94F584178A5}" type="presOf" srcId="{35653C92-ADA1-4754-8906-FFC2B8B7DDD5}" destId="{F16CF31D-4EEC-4BDD-995E-EF1EBA2D6293}" srcOrd="0" destOrd="0" presId="urn:microsoft.com/office/officeart/2005/8/layout/lProcess3"/>
    <dgm:cxn modelId="{C8CA7F99-4DE0-4FEB-A5C1-33F34FAE9372}" srcId="{C226D706-86AC-4CFD-B793-107F4F4B9598}" destId="{7915425B-4457-4208-8971-BAC2BFAC5F91}" srcOrd="0" destOrd="0" parTransId="{F93D46C4-5036-4D18-9F66-4CB4BAD5EFFC}" sibTransId="{4A68BAAF-D9A1-4827-9FD1-BFA03C5BE14B}"/>
    <dgm:cxn modelId="{904CBA9C-6A73-4A31-B7FE-D9F62D646A88}" type="presOf" srcId="{F719BC6B-D7D6-4408-BA56-051F320B1EF6}" destId="{CE6DBC54-D594-413E-AC54-A6AEB16009DB}" srcOrd="0" destOrd="0" presId="urn:microsoft.com/office/officeart/2005/8/layout/lProcess3"/>
    <dgm:cxn modelId="{6DE275DA-028A-403A-BCAB-65AF20FC1C4A}" srcId="{7915425B-4457-4208-8971-BAC2BFAC5F91}" destId="{F719BC6B-D7D6-4408-BA56-051F320B1EF6}" srcOrd="0" destOrd="0" parTransId="{90758F1D-A2D1-4AE7-A844-7574BE6246D6}" sibTransId="{46D5EED1-B40D-421B-9A0C-F7C8A0DDDD6A}"/>
    <dgm:cxn modelId="{A242C644-157B-41BE-AC69-D19EF4FF41C8}" type="presOf" srcId="{C226D706-86AC-4CFD-B793-107F4F4B9598}" destId="{EE94081E-4AB1-4BE7-8FA4-9E3FA20EA077}" srcOrd="0" destOrd="0" presId="urn:microsoft.com/office/officeart/2005/8/layout/lProcess3"/>
    <dgm:cxn modelId="{A4A7BA2B-A5DA-4F0F-9931-3C809FC895B4}" srcId="{C226D706-86AC-4CFD-B793-107F4F4B9598}" destId="{704B8911-D446-4412-8471-41B77149E0E6}" srcOrd="1" destOrd="0" parTransId="{41B30B2D-1465-4B1D-B2C1-8744A91943C4}" sibTransId="{51042243-CDD0-42CD-B0AF-82C4CC7845AC}"/>
    <dgm:cxn modelId="{D8ED6DF7-1CAE-421D-9788-E76D6F63E0B8}" type="presOf" srcId="{704B8911-D446-4412-8471-41B77149E0E6}" destId="{EC32E858-1E5F-4480-AB87-AB59F2A4827C}" srcOrd="0" destOrd="0" presId="urn:microsoft.com/office/officeart/2005/8/layout/lProcess3"/>
    <dgm:cxn modelId="{EB94FE0F-2ACB-4746-AC06-B6BBBBFE127D}" type="presOf" srcId="{7915425B-4457-4208-8971-BAC2BFAC5F91}" destId="{A8F3485C-BC26-4BBE-B872-C14326FA5A6F}" srcOrd="0" destOrd="0" presId="urn:microsoft.com/office/officeart/2005/8/layout/lProcess3"/>
    <dgm:cxn modelId="{80314FC5-B7C3-4F00-9E9A-EC24DC2A54CD}" type="presOf" srcId="{9C058DB4-C26A-412B-9F7E-54355212761A}" destId="{E2A6BDE2-07FF-4374-8BE0-F6C5A8818EC3}" srcOrd="0" destOrd="0" presId="urn:microsoft.com/office/officeart/2005/8/layout/lProcess3"/>
    <dgm:cxn modelId="{0C63B35B-2127-4908-900E-E37D36B2AB09}" srcId="{C226D706-86AC-4CFD-B793-107F4F4B9598}" destId="{9BC904C8-3B68-4393-BA0F-F49B7B2A3F9F}" srcOrd="2" destOrd="0" parTransId="{6077BBC8-D1C8-4870-9967-0AAAADFEF8BB}" sibTransId="{D2D3858B-60EF-48F8-8A5E-520575E14494}"/>
    <dgm:cxn modelId="{C46BAC0E-7E6F-4CED-A2A8-7981A2A9ADAB}" type="presOf" srcId="{9BC904C8-3B68-4393-BA0F-F49B7B2A3F9F}" destId="{8DF1B351-31C6-4599-8C76-501E6358E979}" srcOrd="0" destOrd="0" presId="urn:microsoft.com/office/officeart/2005/8/layout/lProcess3"/>
    <dgm:cxn modelId="{554536CF-1A21-4F2E-AD55-C1395874915E}" srcId="{9BC904C8-3B68-4393-BA0F-F49B7B2A3F9F}" destId="{35653C92-ADA1-4754-8906-FFC2B8B7DDD5}" srcOrd="0" destOrd="0" parTransId="{0CE4FB81-C85D-4F1C-A5E0-FC1916713507}" sibTransId="{2178ACE0-34F1-4527-B3EA-2C20F50BBB4A}"/>
    <dgm:cxn modelId="{F87EB7D3-68BB-477E-ADB6-381A5557A53E}" srcId="{704B8911-D446-4412-8471-41B77149E0E6}" destId="{9C058DB4-C26A-412B-9F7E-54355212761A}" srcOrd="0" destOrd="0" parTransId="{DEB6B186-9903-43E9-80FD-A14F6EFE7CDC}" sibTransId="{FA437B79-BFD5-4D0E-89A1-EE34F8E55106}"/>
    <dgm:cxn modelId="{B7CF0F9E-4EDA-40FA-B421-05E54B45CD8A}" type="presParOf" srcId="{EE94081E-4AB1-4BE7-8FA4-9E3FA20EA077}" destId="{FA3697EB-CFD9-4F95-AAC3-DFA3BD3BEF01}" srcOrd="0" destOrd="0" presId="urn:microsoft.com/office/officeart/2005/8/layout/lProcess3"/>
    <dgm:cxn modelId="{F70B7612-A23B-4A56-9464-A93193D8E0EC}" type="presParOf" srcId="{FA3697EB-CFD9-4F95-AAC3-DFA3BD3BEF01}" destId="{A8F3485C-BC26-4BBE-B872-C14326FA5A6F}" srcOrd="0" destOrd="0" presId="urn:microsoft.com/office/officeart/2005/8/layout/lProcess3"/>
    <dgm:cxn modelId="{AC1C60EC-2DBD-452E-BCA1-A733D517288C}" type="presParOf" srcId="{FA3697EB-CFD9-4F95-AAC3-DFA3BD3BEF01}" destId="{B0699857-05E1-45FB-A8F5-7D662F5BED87}" srcOrd="1" destOrd="0" presId="urn:microsoft.com/office/officeart/2005/8/layout/lProcess3"/>
    <dgm:cxn modelId="{24F7C457-623F-49AC-9701-0771C2A3E293}" type="presParOf" srcId="{FA3697EB-CFD9-4F95-AAC3-DFA3BD3BEF01}" destId="{CE6DBC54-D594-413E-AC54-A6AEB16009DB}" srcOrd="2" destOrd="0" presId="urn:microsoft.com/office/officeart/2005/8/layout/lProcess3"/>
    <dgm:cxn modelId="{A8839289-A3E2-47A5-967F-28246BD393E7}" type="presParOf" srcId="{EE94081E-4AB1-4BE7-8FA4-9E3FA20EA077}" destId="{711A4EA4-6204-4C76-8EDF-6CD6A1056DC4}" srcOrd="1" destOrd="0" presId="urn:microsoft.com/office/officeart/2005/8/layout/lProcess3"/>
    <dgm:cxn modelId="{9F1539E6-15C4-47BB-8F9A-741C8B4B501E}" type="presParOf" srcId="{EE94081E-4AB1-4BE7-8FA4-9E3FA20EA077}" destId="{97F9DE85-AD97-4946-B2D2-CA6F3B63D341}" srcOrd="2" destOrd="0" presId="urn:microsoft.com/office/officeart/2005/8/layout/lProcess3"/>
    <dgm:cxn modelId="{280C4E9C-C45C-4C0F-AAED-CB2C7FFC3211}" type="presParOf" srcId="{97F9DE85-AD97-4946-B2D2-CA6F3B63D341}" destId="{EC32E858-1E5F-4480-AB87-AB59F2A4827C}" srcOrd="0" destOrd="0" presId="urn:microsoft.com/office/officeart/2005/8/layout/lProcess3"/>
    <dgm:cxn modelId="{06EE71BB-2C60-469B-A6A0-295B64982195}" type="presParOf" srcId="{97F9DE85-AD97-4946-B2D2-CA6F3B63D341}" destId="{BC27CFED-7DDC-4A79-832B-16FE5DD77355}" srcOrd="1" destOrd="0" presId="urn:microsoft.com/office/officeart/2005/8/layout/lProcess3"/>
    <dgm:cxn modelId="{9214BDBF-D8B3-4CD4-B411-48AEBBDDFCE1}" type="presParOf" srcId="{97F9DE85-AD97-4946-B2D2-CA6F3B63D341}" destId="{E2A6BDE2-07FF-4374-8BE0-F6C5A8818EC3}" srcOrd="2" destOrd="0" presId="urn:microsoft.com/office/officeart/2005/8/layout/lProcess3"/>
    <dgm:cxn modelId="{7723BC42-F7A7-4091-8CD0-0F5471CF3806}" type="presParOf" srcId="{EE94081E-4AB1-4BE7-8FA4-9E3FA20EA077}" destId="{D9AD6FCF-A984-4165-BE98-608EB3A379DF}" srcOrd="3" destOrd="0" presId="urn:microsoft.com/office/officeart/2005/8/layout/lProcess3"/>
    <dgm:cxn modelId="{5151ED56-05A7-4CEA-9600-7B562D6FA23B}" type="presParOf" srcId="{EE94081E-4AB1-4BE7-8FA4-9E3FA20EA077}" destId="{9821F36C-36D6-449E-BDA8-BD6EC68D0CEC}" srcOrd="4" destOrd="0" presId="urn:microsoft.com/office/officeart/2005/8/layout/lProcess3"/>
    <dgm:cxn modelId="{535D8E05-5C64-4F8F-86C7-01790040E284}" type="presParOf" srcId="{9821F36C-36D6-449E-BDA8-BD6EC68D0CEC}" destId="{8DF1B351-31C6-4599-8C76-501E6358E979}" srcOrd="0" destOrd="0" presId="urn:microsoft.com/office/officeart/2005/8/layout/lProcess3"/>
    <dgm:cxn modelId="{8A5712AD-D810-4110-A02C-89AB8D713135}" type="presParOf" srcId="{9821F36C-36D6-449E-BDA8-BD6EC68D0CEC}" destId="{C67ECAFB-E633-4CF5-A63C-E93C7A80DAC5}" srcOrd="1" destOrd="0" presId="urn:microsoft.com/office/officeart/2005/8/layout/lProcess3"/>
    <dgm:cxn modelId="{EF9542D6-4B01-423F-8385-BDC52D5E9DAD}" type="presParOf" srcId="{9821F36C-36D6-449E-BDA8-BD6EC68D0CEC}" destId="{F16CF31D-4EEC-4BDD-995E-EF1EBA2D6293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226D706-86AC-4CFD-B793-107F4F4B9598}" type="doc">
      <dgm:prSet loTypeId="urn:microsoft.com/office/officeart/2005/8/layout/lProcess3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7915425B-4457-4208-8971-BAC2BFAC5F91}">
      <dgm:prSet phldrT="[Texto]"/>
      <dgm:spPr/>
      <dgm:t>
        <a:bodyPr/>
        <a:lstStyle/>
        <a:p>
          <a:r>
            <a:rPr lang="es-MX" dirty="0" smtClean="0">
              <a:solidFill>
                <a:schemeClr val="tx1"/>
              </a:solidFill>
            </a:rPr>
            <a:t>1971</a:t>
          </a:r>
          <a:endParaRPr lang="es-MX" dirty="0">
            <a:solidFill>
              <a:schemeClr val="tx1"/>
            </a:solidFill>
          </a:endParaRPr>
        </a:p>
      </dgm:t>
    </dgm:pt>
    <dgm:pt modelId="{F93D46C4-5036-4D18-9F66-4CB4BAD5EFFC}" type="parTrans" cxnId="{C8CA7F99-4DE0-4FEB-A5C1-33F34FAE9372}">
      <dgm:prSet/>
      <dgm:spPr/>
      <dgm:t>
        <a:bodyPr/>
        <a:lstStyle/>
        <a:p>
          <a:endParaRPr lang="es-MX"/>
        </a:p>
      </dgm:t>
    </dgm:pt>
    <dgm:pt modelId="{4A68BAAF-D9A1-4827-9FD1-BFA03C5BE14B}" type="sibTrans" cxnId="{C8CA7F99-4DE0-4FEB-A5C1-33F34FAE9372}">
      <dgm:prSet/>
      <dgm:spPr/>
      <dgm:t>
        <a:bodyPr/>
        <a:lstStyle/>
        <a:p>
          <a:endParaRPr lang="es-MX"/>
        </a:p>
      </dgm:t>
    </dgm:pt>
    <dgm:pt modelId="{F719BC6B-D7D6-4408-BA56-051F320B1EF6}">
      <dgm:prSet phldrT="[Texto]"/>
      <dgm:spPr/>
      <dgm:t>
        <a:bodyPr/>
        <a:lstStyle/>
        <a:p>
          <a:r>
            <a:rPr lang="es-MX" dirty="0" smtClean="0"/>
            <a:t>Un</a:t>
          </a:r>
          <a:r>
            <a:rPr lang="es-MX" baseline="0" dirty="0" smtClean="0"/>
            <a:t> plan elaborado por el Japan Computer Usage Institute, fija a la «sociedad de la información» como «objetivo nacional» para el 2000</a:t>
          </a:r>
          <a:endParaRPr lang="es-MX" dirty="0"/>
        </a:p>
      </dgm:t>
    </dgm:pt>
    <dgm:pt modelId="{90758F1D-A2D1-4AE7-A844-7574BE6246D6}" type="parTrans" cxnId="{6DE275DA-028A-403A-BCAB-65AF20FC1C4A}">
      <dgm:prSet/>
      <dgm:spPr/>
      <dgm:t>
        <a:bodyPr/>
        <a:lstStyle/>
        <a:p>
          <a:endParaRPr lang="es-MX"/>
        </a:p>
      </dgm:t>
    </dgm:pt>
    <dgm:pt modelId="{46D5EED1-B40D-421B-9A0C-F7C8A0DDDD6A}" type="sibTrans" cxnId="{6DE275DA-028A-403A-BCAB-65AF20FC1C4A}">
      <dgm:prSet/>
      <dgm:spPr/>
      <dgm:t>
        <a:bodyPr/>
        <a:lstStyle/>
        <a:p>
          <a:endParaRPr lang="es-MX"/>
        </a:p>
      </dgm:t>
    </dgm:pt>
    <dgm:pt modelId="{704B8911-D446-4412-8471-41B77149E0E6}">
      <dgm:prSet phldrT="[Texto]"/>
      <dgm:spPr/>
      <dgm:t>
        <a:bodyPr/>
        <a:lstStyle/>
        <a:p>
          <a:r>
            <a:rPr lang="es-MX" dirty="0" smtClean="0"/>
            <a:t>1978</a:t>
          </a:r>
          <a:endParaRPr lang="es-MX" dirty="0"/>
        </a:p>
      </dgm:t>
    </dgm:pt>
    <dgm:pt modelId="{41B30B2D-1465-4B1D-B2C1-8744A91943C4}" type="parTrans" cxnId="{A4A7BA2B-A5DA-4F0F-9931-3C809FC895B4}">
      <dgm:prSet/>
      <dgm:spPr/>
      <dgm:t>
        <a:bodyPr/>
        <a:lstStyle/>
        <a:p>
          <a:endParaRPr lang="es-MX"/>
        </a:p>
      </dgm:t>
    </dgm:pt>
    <dgm:pt modelId="{51042243-CDD0-42CD-B0AF-82C4CC7845AC}" type="sibTrans" cxnId="{A4A7BA2B-A5DA-4F0F-9931-3C809FC895B4}">
      <dgm:prSet/>
      <dgm:spPr/>
      <dgm:t>
        <a:bodyPr/>
        <a:lstStyle/>
        <a:p>
          <a:endParaRPr lang="es-MX"/>
        </a:p>
      </dgm:t>
    </dgm:pt>
    <dgm:pt modelId="{9C058DB4-C26A-412B-9F7E-54355212761A}">
      <dgm:prSet phldrT="[Texto]"/>
      <dgm:spPr/>
      <dgm:t>
        <a:bodyPr/>
        <a:lstStyle/>
        <a:p>
          <a:r>
            <a:rPr lang="es-MX" dirty="0" smtClean="0"/>
            <a:t>Informe</a:t>
          </a:r>
          <a:r>
            <a:rPr lang="es-MX" baseline="0" dirty="0" smtClean="0"/>
            <a:t> de Simon Nora y Alain Minc, sobre la informatización de la sociedad entregado al presidente francés</a:t>
          </a:r>
          <a:endParaRPr lang="es-MX" dirty="0"/>
        </a:p>
      </dgm:t>
    </dgm:pt>
    <dgm:pt modelId="{DEB6B186-9903-43E9-80FD-A14F6EFE7CDC}" type="parTrans" cxnId="{F87EB7D3-68BB-477E-ADB6-381A5557A53E}">
      <dgm:prSet/>
      <dgm:spPr/>
      <dgm:t>
        <a:bodyPr/>
        <a:lstStyle/>
        <a:p>
          <a:endParaRPr lang="es-MX"/>
        </a:p>
      </dgm:t>
    </dgm:pt>
    <dgm:pt modelId="{FA437B79-BFD5-4D0E-89A1-EE34F8E55106}" type="sibTrans" cxnId="{F87EB7D3-68BB-477E-ADB6-381A5557A53E}">
      <dgm:prSet/>
      <dgm:spPr/>
      <dgm:t>
        <a:bodyPr/>
        <a:lstStyle/>
        <a:p>
          <a:endParaRPr lang="es-MX"/>
        </a:p>
      </dgm:t>
    </dgm:pt>
    <dgm:pt modelId="{9BC904C8-3B68-4393-BA0F-F49B7B2A3F9F}">
      <dgm:prSet phldrT="[Texto]"/>
      <dgm:spPr/>
      <dgm:t>
        <a:bodyPr/>
        <a:lstStyle/>
        <a:p>
          <a:r>
            <a:rPr lang="es-MX" dirty="0" smtClean="0">
              <a:solidFill>
                <a:schemeClr val="tx1"/>
              </a:solidFill>
            </a:rPr>
            <a:t>1980</a:t>
          </a:r>
          <a:endParaRPr lang="es-MX" dirty="0">
            <a:solidFill>
              <a:schemeClr val="tx1"/>
            </a:solidFill>
          </a:endParaRPr>
        </a:p>
      </dgm:t>
    </dgm:pt>
    <dgm:pt modelId="{6077BBC8-D1C8-4870-9967-0AAAADFEF8BB}" type="parTrans" cxnId="{0C63B35B-2127-4908-900E-E37D36B2AB09}">
      <dgm:prSet/>
      <dgm:spPr/>
      <dgm:t>
        <a:bodyPr/>
        <a:lstStyle/>
        <a:p>
          <a:endParaRPr lang="es-MX"/>
        </a:p>
      </dgm:t>
    </dgm:pt>
    <dgm:pt modelId="{D2D3858B-60EF-48F8-8A5E-520575E14494}" type="sibTrans" cxnId="{0C63B35B-2127-4908-900E-E37D36B2AB09}">
      <dgm:prSet/>
      <dgm:spPr/>
      <dgm:t>
        <a:bodyPr/>
        <a:lstStyle/>
        <a:p>
          <a:endParaRPr lang="es-MX"/>
        </a:p>
      </dgm:t>
    </dgm:pt>
    <dgm:pt modelId="{35653C92-ADA1-4754-8906-FFC2B8B7DDD5}">
      <dgm:prSet phldrT="[Texto]"/>
      <dgm:spPr/>
      <dgm:t>
        <a:bodyPr/>
        <a:lstStyle/>
        <a:p>
          <a:r>
            <a:rPr lang="es-MX" dirty="0" smtClean="0"/>
            <a:t>El</a:t>
          </a:r>
          <a:r>
            <a:rPr lang="es-MX" baseline="0" dirty="0" smtClean="0"/>
            <a:t> consejo de Europa aprueba un «convenio para la protección de las personas con relación al tratamiento automatizado de los datos de carácter personal»</a:t>
          </a:r>
          <a:endParaRPr lang="es-MX" dirty="0"/>
        </a:p>
      </dgm:t>
    </dgm:pt>
    <dgm:pt modelId="{0CE4FB81-C85D-4F1C-A5E0-FC1916713507}" type="parTrans" cxnId="{554536CF-1A21-4F2E-AD55-C1395874915E}">
      <dgm:prSet/>
      <dgm:spPr/>
      <dgm:t>
        <a:bodyPr/>
        <a:lstStyle/>
        <a:p>
          <a:endParaRPr lang="es-MX"/>
        </a:p>
      </dgm:t>
    </dgm:pt>
    <dgm:pt modelId="{2178ACE0-34F1-4527-B3EA-2C20F50BBB4A}" type="sibTrans" cxnId="{554536CF-1A21-4F2E-AD55-C1395874915E}">
      <dgm:prSet/>
      <dgm:spPr/>
      <dgm:t>
        <a:bodyPr/>
        <a:lstStyle/>
        <a:p>
          <a:endParaRPr lang="es-MX"/>
        </a:p>
      </dgm:t>
    </dgm:pt>
    <dgm:pt modelId="{EE94081E-4AB1-4BE7-8FA4-9E3FA20EA077}" type="pres">
      <dgm:prSet presAssocID="{C226D706-86AC-4CFD-B793-107F4F4B959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FA3697EB-CFD9-4F95-AAC3-DFA3BD3BEF01}" type="pres">
      <dgm:prSet presAssocID="{7915425B-4457-4208-8971-BAC2BFAC5F91}" presName="horFlow" presStyleCnt="0"/>
      <dgm:spPr/>
    </dgm:pt>
    <dgm:pt modelId="{A8F3485C-BC26-4BBE-B872-C14326FA5A6F}" type="pres">
      <dgm:prSet presAssocID="{7915425B-4457-4208-8971-BAC2BFAC5F91}" presName="bigChev" presStyleLbl="node1" presStyleIdx="0" presStyleCnt="3" custScaleX="82599" custScaleY="94876"/>
      <dgm:spPr/>
      <dgm:t>
        <a:bodyPr/>
        <a:lstStyle/>
        <a:p>
          <a:endParaRPr lang="es-MX"/>
        </a:p>
      </dgm:t>
    </dgm:pt>
    <dgm:pt modelId="{B0699857-05E1-45FB-A8F5-7D662F5BED87}" type="pres">
      <dgm:prSet presAssocID="{90758F1D-A2D1-4AE7-A844-7574BE6246D6}" presName="parTrans" presStyleCnt="0"/>
      <dgm:spPr/>
    </dgm:pt>
    <dgm:pt modelId="{CE6DBC54-D594-413E-AC54-A6AEB16009DB}" type="pres">
      <dgm:prSet presAssocID="{F719BC6B-D7D6-4408-BA56-051F320B1EF6}" presName="node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11A4EA4-6204-4C76-8EDF-6CD6A1056DC4}" type="pres">
      <dgm:prSet presAssocID="{7915425B-4457-4208-8971-BAC2BFAC5F91}" presName="vSp" presStyleCnt="0"/>
      <dgm:spPr/>
    </dgm:pt>
    <dgm:pt modelId="{97F9DE85-AD97-4946-B2D2-CA6F3B63D341}" type="pres">
      <dgm:prSet presAssocID="{704B8911-D446-4412-8471-41B77149E0E6}" presName="horFlow" presStyleCnt="0"/>
      <dgm:spPr/>
    </dgm:pt>
    <dgm:pt modelId="{EC32E858-1E5F-4480-AB87-AB59F2A4827C}" type="pres">
      <dgm:prSet presAssocID="{704B8911-D446-4412-8471-41B77149E0E6}" presName="bigChev" presStyleLbl="node1" presStyleIdx="1" presStyleCnt="3" custScaleX="82599" custScaleY="97251"/>
      <dgm:spPr/>
      <dgm:t>
        <a:bodyPr/>
        <a:lstStyle/>
        <a:p>
          <a:endParaRPr lang="es-MX"/>
        </a:p>
      </dgm:t>
    </dgm:pt>
    <dgm:pt modelId="{BC27CFED-7DDC-4A79-832B-16FE5DD77355}" type="pres">
      <dgm:prSet presAssocID="{DEB6B186-9903-43E9-80FD-A14F6EFE7CDC}" presName="parTrans" presStyleCnt="0"/>
      <dgm:spPr/>
    </dgm:pt>
    <dgm:pt modelId="{E2A6BDE2-07FF-4374-8BE0-F6C5A8818EC3}" type="pres">
      <dgm:prSet presAssocID="{9C058DB4-C26A-412B-9F7E-54355212761A}" presName="node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9AD6FCF-A984-4165-BE98-608EB3A379DF}" type="pres">
      <dgm:prSet presAssocID="{704B8911-D446-4412-8471-41B77149E0E6}" presName="vSp" presStyleCnt="0"/>
      <dgm:spPr/>
    </dgm:pt>
    <dgm:pt modelId="{9821F36C-36D6-449E-BDA8-BD6EC68D0CEC}" type="pres">
      <dgm:prSet presAssocID="{9BC904C8-3B68-4393-BA0F-F49B7B2A3F9F}" presName="horFlow" presStyleCnt="0"/>
      <dgm:spPr/>
    </dgm:pt>
    <dgm:pt modelId="{8DF1B351-31C6-4599-8C76-501E6358E979}" type="pres">
      <dgm:prSet presAssocID="{9BC904C8-3B68-4393-BA0F-F49B7B2A3F9F}" presName="bigChev" presStyleLbl="node1" presStyleIdx="2" presStyleCnt="3" custScaleX="81951" custScaleY="85888"/>
      <dgm:spPr/>
      <dgm:t>
        <a:bodyPr/>
        <a:lstStyle/>
        <a:p>
          <a:endParaRPr lang="es-MX"/>
        </a:p>
      </dgm:t>
    </dgm:pt>
    <dgm:pt modelId="{C67ECAFB-E633-4CF5-A63C-E93C7A80DAC5}" type="pres">
      <dgm:prSet presAssocID="{0CE4FB81-C85D-4F1C-A5E0-FC1916713507}" presName="parTrans" presStyleCnt="0"/>
      <dgm:spPr/>
    </dgm:pt>
    <dgm:pt modelId="{F16CF31D-4EEC-4BDD-995E-EF1EBA2D6293}" type="pres">
      <dgm:prSet presAssocID="{35653C92-ADA1-4754-8906-FFC2B8B7DDD5}" presName="node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BD947ADA-D552-46E0-A011-D320881F427C}" type="presOf" srcId="{9BC904C8-3B68-4393-BA0F-F49B7B2A3F9F}" destId="{8DF1B351-31C6-4599-8C76-501E6358E979}" srcOrd="0" destOrd="0" presId="urn:microsoft.com/office/officeart/2005/8/layout/lProcess3"/>
    <dgm:cxn modelId="{C8CA7F99-4DE0-4FEB-A5C1-33F34FAE9372}" srcId="{C226D706-86AC-4CFD-B793-107F4F4B9598}" destId="{7915425B-4457-4208-8971-BAC2BFAC5F91}" srcOrd="0" destOrd="0" parTransId="{F93D46C4-5036-4D18-9F66-4CB4BAD5EFFC}" sibTransId="{4A68BAAF-D9A1-4827-9FD1-BFA03C5BE14B}"/>
    <dgm:cxn modelId="{6DE275DA-028A-403A-BCAB-65AF20FC1C4A}" srcId="{7915425B-4457-4208-8971-BAC2BFAC5F91}" destId="{F719BC6B-D7D6-4408-BA56-051F320B1EF6}" srcOrd="0" destOrd="0" parTransId="{90758F1D-A2D1-4AE7-A844-7574BE6246D6}" sibTransId="{46D5EED1-B40D-421B-9A0C-F7C8A0DDDD6A}"/>
    <dgm:cxn modelId="{A4A7BA2B-A5DA-4F0F-9931-3C809FC895B4}" srcId="{C226D706-86AC-4CFD-B793-107F4F4B9598}" destId="{704B8911-D446-4412-8471-41B77149E0E6}" srcOrd="1" destOrd="0" parTransId="{41B30B2D-1465-4B1D-B2C1-8744A91943C4}" sibTransId="{51042243-CDD0-42CD-B0AF-82C4CC7845AC}"/>
    <dgm:cxn modelId="{5206CFCB-05B8-4321-AD1C-34367C871B8E}" type="presOf" srcId="{C226D706-86AC-4CFD-B793-107F4F4B9598}" destId="{EE94081E-4AB1-4BE7-8FA4-9E3FA20EA077}" srcOrd="0" destOrd="0" presId="urn:microsoft.com/office/officeart/2005/8/layout/lProcess3"/>
    <dgm:cxn modelId="{3A8BC595-4405-465F-85C3-AD35302FF5DD}" type="presOf" srcId="{F719BC6B-D7D6-4408-BA56-051F320B1EF6}" destId="{CE6DBC54-D594-413E-AC54-A6AEB16009DB}" srcOrd="0" destOrd="0" presId="urn:microsoft.com/office/officeart/2005/8/layout/lProcess3"/>
    <dgm:cxn modelId="{E9C922FE-0BF7-4D9F-B12F-30F8ED2393D1}" type="presOf" srcId="{7915425B-4457-4208-8971-BAC2BFAC5F91}" destId="{A8F3485C-BC26-4BBE-B872-C14326FA5A6F}" srcOrd="0" destOrd="0" presId="urn:microsoft.com/office/officeart/2005/8/layout/lProcess3"/>
    <dgm:cxn modelId="{DB2BCAFE-625E-4910-A0B8-CB28E6E96511}" type="presOf" srcId="{9C058DB4-C26A-412B-9F7E-54355212761A}" destId="{E2A6BDE2-07FF-4374-8BE0-F6C5A8818EC3}" srcOrd="0" destOrd="0" presId="urn:microsoft.com/office/officeart/2005/8/layout/lProcess3"/>
    <dgm:cxn modelId="{0C63B35B-2127-4908-900E-E37D36B2AB09}" srcId="{C226D706-86AC-4CFD-B793-107F4F4B9598}" destId="{9BC904C8-3B68-4393-BA0F-F49B7B2A3F9F}" srcOrd="2" destOrd="0" parTransId="{6077BBC8-D1C8-4870-9967-0AAAADFEF8BB}" sibTransId="{D2D3858B-60EF-48F8-8A5E-520575E14494}"/>
    <dgm:cxn modelId="{9799BC91-D5DF-4E5A-AF5F-B12AF082E870}" type="presOf" srcId="{35653C92-ADA1-4754-8906-FFC2B8B7DDD5}" destId="{F16CF31D-4EEC-4BDD-995E-EF1EBA2D6293}" srcOrd="0" destOrd="0" presId="urn:microsoft.com/office/officeart/2005/8/layout/lProcess3"/>
    <dgm:cxn modelId="{EEBA6137-FD57-4118-8484-CF8A62E2FCD5}" type="presOf" srcId="{704B8911-D446-4412-8471-41B77149E0E6}" destId="{EC32E858-1E5F-4480-AB87-AB59F2A4827C}" srcOrd="0" destOrd="0" presId="urn:microsoft.com/office/officeart/2005/8/layout/lProcess3"/>
    <dgm:cxn modelId="{554536CF-1A21-4F2E-AD55-C1395874915E}" srcId="{9BC904C8-3B68-4393-BA0F-F49B7B2A3F9F}" destId="{35653C92-ADA1-4754-8906-FFC2B8B7DDD5}" srcOrd="0" destOrd="0" parTransId="{0CE4FB81-C85D-4F1C-A5E0-FC1916713507}" sibTransId="{2178ACE0-34F1-4527-B3EA-2C20F50BBB4A}"/>
    <dgm:cxn modelId="{F87EB7D3-68BB-477E-ADB6-381A5557A53E}" srcId="{704B8911-D446-4412-8471-41B77149E0E6}" destId="{9C058DB4-C26A-412B-9F7E-54355212761A}" srcOrd="0" destOrd="0" parTransId="{DEB6B186-9903-43E9-80FD-A14F6EFE7CDC}" sibTransId="{FA437B79-BFD5-4D0E-89A1-EE34F8E55106}"/>
    <dgm:cxn modelId="{65CF87B7-25DB-4D2A-A60B-3C1214C8D48B}" type="presParOf" srcId="{EE94081E-4AB1-4BE7-8FA4-9E3FA20EA077}" destId="{FA3697EB-CFD9-4F95-AAC3-DFA3BD3BEF01}" srcOrd="0" destOrd="0" presId="urn:microsoft.com/office/officeart/2005/8/layout/lProcess3"/>
    <dgm:cxn modelId="{D5519BE0-B500-4642-AE3C-122F60AA065E}" type="presParOf" srcId="{FA3697EB-CFD9-4F95-AAC3-DFA3BD3BEF01}" destId="{A8F3485C-BC26-4BBE-B872-C14326FA5A6F}" srcOrd="0" destOrd="0" presId="urn:microsoft.com/office/officeart/2005/8/layout/lProcess3"/>
    <dgm:cxn modelId="{A0D7E22C-B7E6-40FA-9D07-DF3E80DD06CC}" type="presParOf" srcId="{FA3697EB-CFD9-4F95-AAC3-DFA3BD3BEF01}" destId="{B0699857-05E1-45FB-A8F5-7D662F5BED87}" srcOrd="1" destOrd="0" presId="urn:microsoft.com/office/officeart/2005/8/layout/lProcess3"/>
    <dgm:cxn modelId="{5CD9B0D5-853D-4460-86D6-3114C9849E4C}" type="presParOf" srcId="{FA3697EB-CFD9-4F95-AAC3-DFA3BD3BEF01}" destId="{CE6DBC54-D594-413E-AC54-A6AEB16009DB}" srcOrd="2" destOrd="0" presId="urn:microsoft.com/office/officeart/2005/8/layout/lProcess3"/>
    <dgm:cxn modelId="{FCAF6A46-0F4C-4794-87EC-7152ABBBAD48}" type="presParOf" srcId="{EE94081E-4AB1-4BE7-8FA4-9E3FA20EA077}" destId="{711A4EA4-6204-4C76-8EDF-6CD6A1056DC4}" srcOrd="1" destOrd="0" presId="urn:microsoft.com/office/officeart/2005/8/layout/lProcess3"/>
    <dgm:cxn modelId="{577574A8-341C-4A7F-BC46-5D40578DA57C}" type="presParOf" srcId="{EE94081E-4AB1-4BE7-8FA4-9E3FA20EA077}" destId="{97F9DE85-AD97-4946-B2D2-CA6F3B63D341}" srcOrd="2" destOrd="0" presId="urn:microsoft.com/office/officeart/2005/8/layout/lProcess3"/>
    <dgm:cxn modelId="{2D2CC1DA-36E4-41E9-9917-5EA81375DDB9}" type="presParOf" srcId="{97F9DE85-AD97-4946-B2D2-CA6F3B63D341}" destId="{EC32E858-1E5F-4480-AB87-AB59F2A4827C}" srcOrd="0" destOrd="0" presId="urn:microsoft.com/office/officeart/2005/8/layout/lProcess3"/>
    <dgm:cxn modelId="{E352B66C-4BD8-42E1-B0B8-6E6D552B9EDB}" type="presParOf" srcId="{97F9DE85-AD97-4946-B2D2-CA6F3B63D341}" destId="{BC27CFED-7DDC-4A79-832B-16FE5DD77355}" srcOrd="1" destOrd="0" presId="urn:microsoft.com/office/officeart/2005/8/layout/lProcess3"/>
    <dgm:cxn modelId="{1E9FDDE3-BB7C-4D3B-B96C-8BB84F55C893}" type="presParOf" srcId="{97F9DE85-AD97-4946-B2D2-CA6F3B63D341}" destId="{E2A6BDE2-07FF-4374-8BE0-F6C5A8818EC3}" srcOrd="2" destOrd="0" presId="urn:microsoft.com/office/officeart/2005/8/layout/lProcess3"/>
    <dgm:cxn modelId="{AE82EE90-52D3-4E7B-B338-1941C6B17770}" type="presParOf" srcId="{EE94081E-4AB1-4BE7-8FA4-9E3FA20EA077}" destId="{D9AD6FCF-A984-4165-BE98-608EB3A379DF}" srcOrd="3" destOrd="0" presId="urn:microsoft.com/office/officeart/2005/8/layout/lProcess3"/>
    <dgm:cxn modelId="{2D94F271-9215-45D8-AD59-4A9B83DC89AB}" type="presParOf" srcId="{EE94081E-4AB1-4BE7-8FA4-9E3FA20EA077}" destId="{9821F36C-36D6-449E-BDA8-BD6EC68D0CEC}" srcOrd="4" destOrd="0" presId="urn:microsoft.com/office/officeart/2005/8/layout/lProcess3"/>
    <dgm:cxn modelId="{A8E600D3-574F-4F35-B9B3-8A6EFC528C83}" type="presParOf" srcId="{9821F36C-36D6-449E-BDA8-BD6EC68D0CEC}" destId="{8DF1B351-31C6-4599-8C76-501E6358E979}" srcOrd="0" destOrd="0" presId="urn:microsoft.com/office/officeart/2005/8/layout/lProcess3"/>
    <dgm:cxn modelId="{AB12A8D5-F569-470E-B79A-BE1A8D49E983}" type="presParOf" srcId="{9821F36C-36D6-449E-BDA8-BD6EC68D0CEC}" destId="{C67ECAFB-E633-4CF5-A63C-E93C7A80DAC5}" srcOrd="1" destOrd="0" presId="urn:microsoft.com/office/officeart/2005/8/layout/lProcess3"/>
    <dgm:cxn modelId="{DDD87EF6-1DBD-46AA-93CD-76EB058161D8}" type="presParOf" srcId="{9821F36C-36D6-449E-BDA8-BD6EC68D0CEC}" destId="{F16CF31D-4EEC-4BDD-995E-EF1EBA2D6293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226D706-86AC-4CFD-B793-107F4F4B9598}" type="doc">
      <dgm:prSet loTypeId="urn:microsoft.com/office/officeart/2005/8/layout/lProcess3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7915425B-4457-4208-8971-BAC2BFAC5F91}">
      <dgm:prSet phldrT="[Texto]"/>
      <dgm:spPr/>
      <dgm:t>
        <a:bodyPr/>
        <a:lstStyle/>
        <a:p>
          <a:r>
            <a:rPr lang="es-MX" dirty="0" smtClean="0"/>
            <a:t>1987</a:t>
          </a:r>
          <a:endParaRPr lang="es-MX" dirty="0"/>
        </a:p>
      </dgm:t>
    </dgm:pt>
    <dgm:pt modelId="{F93D46C4-5036-4D18-9F66-4CB4BAD5EFFC}" type="parTrans" cxnId="{C8CA7F99-4DE0-4FEB-A5C1-33F34FAE9372}">
      <dgm:prSet/>
      <dgm:spPr/>
      <dgm:t>
        <a:bodyPr/>
        <a:lstStyle/>
        <a:p>
          <a:endParaRPr lang="es-MX"/>
        </a:p>
      </dgm:t>
    </dgm:pt>
    <dgm:pt modelId="{4A68BAAF-D9A1-4827-9FD1-BFA03C5BE14B}" type="sibTrans" cxnId="{C8CA7F99-4DE0-4FEB-A5C1-33F34FAE9372}">
      <dgm:prSet/>
      <dgm:spPr/>
      <dgm:t>
        <a:bodyPr/>
        <a:lstStyle/>
        <a:p>
          <a:endParaRPr lang="es-MX"/>
        </a:p>
      </dgm:t>
    </dgm:pt>
    <dgm:pt modelId="{F719BC6B-D7D6-4408-BA56-051F320B1EF6}">
      <dgm:prSet phldrT="[Texto]"/>
      <dgm:spPr/>
      <dgm:t>
        <a:bodyPr/>
        <a:lstStyle/>
        <a:p>
          <a:r>
            <a:rPr lang="es-MX" dirty="0" smtClean="0"/>
            <a:t>El</a:t>
          </a:r>
          <a:r>
            <a:rPr lang="es-MX" baseline="0" dirty="0" smtClean="0"/>
            <a:t> libro verde sobre telecomunicaciones da la señal de salida para la concertación de los países miembros de la unión Europea</a:t>
          </a:r>
          <a:endParaRPr lang="es-MX" dirty="0"/>
        </a:p>
      </dgm:t>
    </dgm:pt>
    <dgm:pt modelId="{90758F1D-A2D1-4AE7-A844-7574BE6246D6}" type="parTrans" cxnId="{6DE275DA-028A-403A-BCAB-65AF20FC1C4A}">
      <dgm:prSet/>
      <dgm:spPr/>
      <dgm:t>
        <a:bodyPr/>
        <a:lstStyle/>
        <a:p>
          <a:endParaRPr lang="es-MX"/>
        </a:p>
      </dgm:t>
    </dgm:pt>
    <dgm:pt modelId="{46D5EED1-B40D-421B-9A0C-F7C8A0DDDD6A}" type="sibTrans" cxnId="{6DE275DA-028A-403A-BCAB-65AF20FC1C4A}">
      <dgm:prSet/>
      <dgm:spPr/>
      <dgm:t>
        <a:bodyPr/>
        <a:lstStyle/>
        <a:p>
          <a:endParaRPr lang="es-MX"/>
        </a:p>
      </dgm:t>
    </dgm:pt>
    <dgm:pt modelId="{704B8911-D446-4412-8471-41B77149E0E6}">
      <dgm:prSet phldrT="[Texto]"/>
      <dgm:spPr/>
      <dgm:t>
        <a:bodyPr/>
        <a:lstStyle/>
        <a:p>
          <a:r>
            <a:rPr lang="es-MX" dirty="0" smtClean="0">
              <a:solidFill>
                <a:schemeClr val="tx1"/>
              </a:solidFill>
            </a:rPr>
            <a:t>1993</a:t>
          </a:r>
          <a:endParaRPr lang="es-MX" dirty="0">
            <a:solidFill>
              <a:schemeClr val="tx1"/>
            </a:solidFill>
          </a:endParaRPr>
        </a:p>
      </dgm:t>
    </dgm:pt>
    <dgm:pt modelId="{41B30B2D-1465-4B1D-B2C1-8744A91943C4}" type="parTrans" cxnId="{A4A7BA2B-A5DA-4F0F-9931-3C809FC895B4}">
      <dgm:prSet/>
      <dgm:spPr/>
      <dgm:t>
        <a:bodyPr/>
        <a:lstStyle/>
        <a:p>
          <a:endParaRPr lang="es-MX"/>
        </a:p>
      </dgm:t>
    </dgm:pt>
    <dgm:pt modelId="{51042243-CDD0-42CD-B0AF-82C4CC7845AC}" type="sibTrans" cxnId="{A4A7BA2B-A5DA-4F0F-9931-3C809FC895B4}">
      <dgm:prSet/>
      <dgm:spPr/>
      <dgm:t>
        <a:bodyPr/>
        <a:lstStyle/>
        <a:p>
          <a:endParaRPr lang="es-MX"/>
        </a:p>
      </dgm:t>
    </dgm:pt>
    <dgm:pt modelId="{9C058DB4-C26A-412B-9F7E-54355212761A}">
      <dgm:prSet phldrT="[Texto]"/>
      <dgm:spPr/>
      <dgm:t>
        <a:bodyPr/>
        <a:lstStyle/>
        <a:p>
          <a:r>
            <a:rPr lang="es-MX" dirty="0" smtClean="0"/>
            <a:t>Estados</a:t>
          </a:r>
          <a:r>
            <a:rPr lang="es-MX" baseline="0" dirty="0" smtClean="0"/>
            <a:t> Unidos lanza el programa de National Information Infrastructure</a:t>
          </a:r>
          <a:endParaRPr lang="es-MX" dirty="0"/>
        </a:p>
      </dgm:t>
    </dgm:pt>
    <dgm:pt modelId="{DEB6B186-9903-43E9-80FD-A14F6EFE7CDC}" type="parTrans" cxnId="{F87EB7D3-68BB-477E-ADB6-381A5557A53E}">
      <dgm:prSet/>
      <dgm:spPr/>
      <dgm:t>
        <a:bodyPr/>
        <a:lstStyle/>
        <a:p>
          <a:endParaRPr lang="es-MX"/>
        </a:p>
      </dgm:t>
    </dgm:pt>
    <dgm:pt modelId="{FA437B79-BFD5-4D0E-89A1-EE34F8E55106}" type="sibTrans" cxnId="{F87EB7D3-68BB-477E-ADB6-381A5557A53E}">
      <dgm:prSet/>
      <dgm:spPr/>
      <dgm:t>
        <a:bodyPr/>
        <a:lstStyle/>
        <a:p>
          <a:endParaRPr lang="es-MX"/>
        </a:p>
      </dgm:t>
    </dgm:pt>
    <dgm:pt modelId="{9BC904C8-3B68-4393-BA0F-F49B7B2A3F9F}">
      <dgm:prSet phldrT="[Texto]"/>
      <dgm:spPr/>
      <dgm:t>
        <a:bodyPr/>
        <a:lstStyle/>
        <a:p>
          <a:r>
            <a:rPr lang="es-MX" dirty="0" smtClean="0"/>
            <a:t>1994</a:t>
          </a:r>
          <a:endParaRPr lang="es-MX" dirty="0"/>
        </a:p>
      </dgm:t>
    </dgm:pt>
    <dgm:pt modelId="{6077BBC8-D1C8-4870-9967-0AAAADFEF8BB}" type="parTrans" cxnId="{0C63B35B-2127-4908-900E-E37D36B2AB09}">
      <dgm:prSet/>
      <dgm:spPr/>
      <dgm:t>
        <a:bodyPr/>
        <a:lstStyle/>
        <a:p>
          <a:endParaRPr lang="es-MX"/>
        </a:p>
      </dgm:t>
    </dgm:pt>
    <dgm:pt modelId="{D2D3858B-60EF-48F8-8A5E-520575E14494}" type="sibTrans" cxnId="{0C63B35B-2127-4908-900E-E37D36B2AB09}">
      <dgm:prSet/>
      <dgm:spPr/>
      <dgm:t>
        <a:bodyPr/>
        <a:lstStyle/>
        <a:p>
          <a:endParaRPr lang="es-MX"/>
        </a:p>
      </dgm:t>
    </dgm:pt>
    <dgm:pt modelId="{35653C92-ADA1-4754-8906-FFC2B8B7DDD5}">
      <dgm:prSet phldrT="[Texto]"/>
      <dgm:spPr/>
      <dgm:t>
        <a:bodyPr/>
        <a:lstStyle/>
        <a:p>
          <a:r>
            <a:rPr lang="es-MX" dirty="0" smtClean="0"/>
            <a:t>El</a:t>
          </a:r>
          <a:r>
            <a:rPr lang="es-MX" baseline="0" dirty="0" smtClean="0"/>
            <a:t> proyecto norteamericano de </a:t>
          </a:r>
          <a:r>
            <a:rPr lang="es-MX" baseline="0" dirty="0" err="1" smtClean="0"/>
            <a:t>infopista</a:t>
          </a:r>
          <a:r>
            <a:rPr lang="es-MX" baseline="0" dirty="0" smtClean="0"/>
            <a:t> se metamorfosea en trampolín de una estrategia mundial</a:t>
          </a:r>
          <a:endParaRPr lang="es-MX" dirty="0"/>
        </a:p>
      </dgm:t>
    </dgm:pt>
    <dgm:pt modelId="{0CE4FB81-C85D-4F1C-A5E0-FC1916713507}" type="parTrans" cxnId="{554536CF-1A21-4F2E-AD55-C1395874915E}">
      <dgm:prSet/>
      <dgm:spPr/>
      <dgm:t>
        <a:bodyPr/>
        <a:lstStyle/>
        <a:p>
          <a:endParaRPr lang="es-MX"/>
        </a:p>
      </dgm:t>
    </dgm:pt>
    <dgm:pt modelId="{2178ACE0-34F1-4527-B3EA-2C20F50BBB4A}" type="sibTrans" cxnId="{554536CF-1A21-4F2E-AD55-C1395874915E}">
      <dgm:prSet/>
      <dgm:spPr/>
      <dgm:t>
        <a:bodyPr/>
        <a:lstStyle/>
        <a:p>
          <a:endParaRPr lang="es-MX"/>
        </a:p>
      </dgm:t>
    </dgm:pt>
    <dgm:pt modelId="{EE94081E-4AB1-4BE7-8FA4-9E3FA20EA077}" type="pres">
      <dgm:prSet presAssocID="{C226D706-86AC-4CFD-B793-107F4F4B9598}" presName="Name0" presStyleCnt="0">
        <dgm:presLayoutVars>
          <dgm:chPref val="3"/>
          <dgm:dir val="rev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FA3697EB-CFD9-4F95-AAC3-DFA3BD3BEF01}" type="pres">
      <dgm:prSet presAssocID="{7915425B-4457-4208-8971-BAC2BFAC5F91}" presName="horFlow" presStyleCnt="0"/>
      <dgm:spPr/>
    </dgm:pt>
    <dgm:pt modelId="{A8F3485C-BC26-4BBE-B872-C14326FA5A6F}" type="pres">
      <dgm:prSet presAssocID="{7915425B-4457-4208-8971-BAC2BFAC5F91}" presName="bigChev" presStyleLbl="node1" presStyleIdx="0" presStyleCnt="3" custScaleX="82208" custScaleY="94876" custLinFactNeighborX="20240" custLinFactNeighborY="-100"/>
      <dgm:spPr/>
      <dgm:t>
        <a:bodyPr/>
        <a:lstStyle/>
        <a:p>
          <a:endParaRPr lang="es-MX"/>
        </a:p>
      </dgm:t>
    </dgm:pt>
    <dgm:pt modelId="{B0699857-05E1-45FB-A8F5-7D662F5BED87}" type="pres">
      <dgm:prSet presAssocID="{90758F1D-A2D1-4AE7-A844-7574BE6246D6}" presName="parTrans" presStyleCnt="0"/>
      <dgm:spPr/>
    </dgm:pt>
    <dgm:pt modelId="{CE6DBC54-D594-413E-AC54-A6AEB16009DB}" type="pres">
      <dgm:prSet presAssocID="{F719BC6B-D7D6-4408-BA56-051F320B1EF6}" presName="node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11A4EA4-6204-4C76-8EDF-6CD6A1056DC4}" type="pres">
      <dgm:prSet presAssocID="{7915425B-4457-4208-8971-BAC2BFAC5F91}" presName="vSp" presStyleCnt="0"/>
      <dgm:spPr/>
    </dgm:pt>
    <dgm:pt modelId="{97F9DE85-AD97-4946-B2D2-CA6F3B63D341}" type="pres">
      <dgm:prSet presAssocID="{704B8911-D446-4412-8471-41B77149E0E6}" presName="horFlow" presStyleCnt="0"/>
      <dgm:spPr/>
    </dgm:pt>
    <dgm:pt modelId="{EC32E858-1E5F-4480-AB87-AB59F2A4827C}" type="pres">
      <dgm:prSet presAssocID="{704B8911-D446-4412-8471-41B77149E0E6}" presName="bigChev" presStyleLbl="node1" presStyleIdx="1" presStyleCnt="3" custScaleX="82599" custScaleY="97251" custLinFactNeighborX="20240" custLinFactNeighborY="-5972"/>
      <dgm:spPr/>
      <dgm:t>
        <a:bodyPr/>
        <a:lstStyle/>
        <a:p>
          <a:endParaRPr lang="es-MX"/>
        </a:p>
      </dgm:t>
    </dgm:pt>
    <dgm:pt modelId="{BC27CFED-7DDC-4A79-832B-16FE5DD77355}" type="pres">
      <dgm:prSet presAssocID="{DEB6B186-9903-43E9-80FD-A14F6EFE7CDC}" presName="parTrans" presStyleCnt="0"/>
      <dgm:spPr/>
    </dgm:pt>
    <dgm:pt modelId="{E2A6BDE2-07FF-4374-8BE0-F6C5A8818EC3}" type="pres">
      <dgm:prSet presAssocID="{9C058DB4-C26A-412B-9F7E-54355212761A}" presName="node" presStyleLbl="alignAccFollowNode1" presStyleIdx="1" presStyleCnt="3" custLinFactNeighborX="15380" custLinFactNeighborY="-691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9AD6FCF-A984-4165-BE98-608EB3A379DF}" type="pres">
      <dgm:prSet presAssocID="{704B8911-D446-4412-8471-41B77149E0E6}" presName="vSp" presStyleCnt="0"/>
      <dgm:spPr/>
    </dgm:pt>
    <dgm:pt modelId="{9821F36C-36D6-449E-BDA8-BD6EC68D0CEC}" type="pres">
      <dgm:prSet presAssocID="{9BC904C8-3B68-4393-BA0F-F49B7B2A3F9F}" presName="horFlow" presStyleCnt="0"/>
      <dgm:spPr/>
    </dgm:pt>
    <dgm:pt modelId="{8DF1B351-31C6-4599-8C76-501E6358E979}" type="pres">
      <dgm:prSet presAssocID="{9BC904C8-3B68-4393-BA0F-F49B7B2A3F9F}" presName="bigChev" presStyleLbl="node1" presStyleIdx="2" presStyleCnt="3" custScaleX="81951" custScaleY="85888" custLinFactNeighborX="15255" custLinFactNeighborY="-14218"/>
      <dgm:spPr/>
      <dgm:t>
        <a:bodyPr/>
        <a:lstStyle/>
        <a:p>
          <a:endParaRPr lang="es-MX"/>
        </a:p>
      </dgm:t>
    </dgm:pt>
    <dgm:pt modelId="{C67ECAFB-E633-4CF5-A63C-E93C7A80DAC5}" type="pres">
      <dgm:prSet presAssocID="{0CE4FB81-C85D-4F1C-A5E0-FC1916713507}" presName="parTrans" presStyleCnt="0"/>
      <dgm:spPr/>
    </dgm:pt>
    <dgm:pt modelId="{F16CF31D-4EEC-4BDD-995E-EF1EBA2D6293}" type="pres">
      <dgm:prSet presAssocID="{35653C92-ADA1-4754-8906-FFC2B8B7DDD5}" presName="node" presStyleLbl="alignAccFollowNode1" presStyleIdx="2" presStyleCnt="3" custLinFactNeighborX="-12243" custLinFactNeighborY="-1887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B2DD8CE4-60D7-49FC-8A85-35999EFB0CB6}" type="presOf" srcId="{704B8911-D446-4412-8471-41B77149E0E6}" destId="{EC32E858-1E5F-4480-AB87-AB59F2A4827C}" srcOrd="0" destOrd="0" presId="urn:microsoft.com/office/officeart/2005/8/layout/lProcess3"/>
    <dgm:cxn modelId="{06B14E50-0613-458C-9ABD-024CAB5FC8E5}" type="presOf" srcId="{7915425B-4457-4208-8971-BAC2BFAC5F91}" destId="{A8F3485C-BC26-4BBE-B872-C14326FA5A6F}" srcOrd="0" destOrd="0" presId="urn:microsoft.com/office/officeart/2005/8/layout/lProcess3"/>
    <dgm:cxn modelId="{B84F0677-E119-431E-A4D7-4D85443487B7}" type="presOf" srcId="{9C058DB4-C26A-412B-9F7E-54355212761A}" destId="{E2A6BDE2-07FF-4374-8BE0-F6C5A8818EC3}" srcOrd="0" destOrd="0" presId="urn:microsoft.com/office/officeart/2005/8/layout/lProcess3"/>
    <dgm:cxn modelId="{A8BF3D78-D059-47A6-A806-6E20E5116E4E}" type="presOf" srcId="{9BC904C8-3B68-4393-BA0F-F49B7B2A3F9F}" destId="{8DF1B351-31C6-4599-8C76-501E6358E979}" srcOrd="0" destOrd="0" presId="urn:microsoft.com/office/officeart/2005/8/layout/lProcess3"/>
    <dgm:cxn modelId="{6DE275DA-028A-403A-BCAB-65AF20FC1C4A}" srcId="{7915425B-4457-4208-8971-BAC2BFAC5F91}" destId="{F719BC6B-D7D6-4408-BA56-051F320B1EF6}" srcOrd="0" destOrd="0" parTransId="{90758F1D-A2D1-4AE7-A844-7574BE6246D6}" sibTransId="{46D5EED1-B40D-421B-9A0C-F7C8A0DDDD6A}"/>
    <dgm:cxn modelId="{F87EB7D3-68BB-477E-ADB6-381A5557A53E}" srcId="{704B8911-D446-4412-8471-41B77149E0E6}" destId="{9C058DB4-C26A-412B-9F7E-54355212761A}" srcOrd="0" destOrd="0" parTransId="{DEB6B186-9903-43E9-80FD-A14F6EFE7CDC}" sibTransId="{FA437B79-BFD5-4D0E-89A1-EE34F8E55106}"/>
    <dgm:cxn modelId="{C8CA7F99-4DE0-4FEB-A5C1-33F34FAE9372}" srcId="{C226D706-86AC-4CFD-B793-107F4F4B9598}" destId="{7915425B-4457-4208-8971-BAC2BFAC5F91}" srcOrd="0" destOrd="0" parTransId="{F93D46C4-5036-4D18-9F66-4CB4BAD5EFFC}" sibTransId="{4A68BAAF-D9A1-4827-9FD1-BFA03C5BE14B}"/>
    <dgm:cxn modelId="{A4A7BA2B-A5DA-4F0F-9931-3C809FC895B4}" srcId="{C226D706-86AC-4CFD-B793-107F4F4B9598}" destId="{704B8911-D446-4412-8471-41B77149E0E6}" srcOrd="1" destOrd="0" parTransId="{41B30B2D-1465-4B1D-B2C1-8744A91943C4}" sibTransId="{51042243-CDD0-42CD-B0AF-82C4CC7845AC}"/>
    <dgm:cxn modelId="{E7644122-6E26-4FC5-AB54-D64412A9F14A}" type="presOf" srcId="{35653C92-ADA1-4754-8906-FFC2B8B7DDD5}" destId="{F16CF31D-4EEC-4BDD-995E-EF1EBA2D6293}" srcOrd="0" destOrd="0" presId="urn:microsoft.com/office/officeart/2005/8/layout/lProcess3"/>
    <dgm:cxn modelId="{89563D66-EDE7-42F3-B182-385C491E88FB}" type="presOf" srcId="{C226D706-86AC-4CFD-B793-107F4F4B9598}" destId="{EE94081E-4AB1-4BE7-8FA4-9E3FA20EA077}" srcOrd="0" destOrd="0" presId="urn:microsoft.com/office/officeart/2005/8/layout/lProcess3"/>
    <dgm:cxn modelId="{0C63B35B-2127-4908-900E-E37D36B2AB09}" srcId="{C226D706-86AC-4CFD-B793-107F4F4B9598}" destId="{9BC904C8-3B68-4393-BA0F-F49B7B2A3F9F}" srcOrd="2" destOrd="0" parTransId="{6077BBC8-D1C8-4870-9967-0AAAADFEF8BB}" sibTransId="{D2D3858B-60EF-48F8-8A5E-520575E14494}"/>
    <dgm:cxn modelId="{554536CF-1A21-4F2E-AD55-C1395874915E}" srcId="{9BC904C8-3B68-4393-BA0F-F49B7B2A3F9F}" destId="{35653C92-ADA1-4754-8906-FFC2B8B7DDD5}" srcOrd="0" destOrd="0" parTransId="{0CE4FB81-C85D-4F1C-A5E0-FC1916713507}" sibTransId="{2178ACE0-34F1-4527-B3EA-2C20F50BBB4A}"/>
    <dgm:cxn modelId="{AA3047BE-4040-4702-A759-A09F3DA50BA2}" type="presOf" srcId="{F719BC6B-D7D6-4408-BA56-051F320B1EF6}" destId="{CE6DBC54-D594-413E-AC54-A6AEB16009DB}" srcOrd="0" destOrd="0" presId="urn:microsoft.com/office/officeart/2005/8/layout/lProcess3"/>
    <dgm:cxn modelId="{E0642820-CDCA-453E-B4E9-92E5665A3B7F}" type="presParOf" srcId="{EE94081E-4AB1-4BE7-8FA4-9E3FA20EA077}" destId="{FA3697EB-CFD9-4F95-AAC3-DFA3BD3BEF01}" srcOrd="0" destOrd="0" presId="urn:microsoft.com/office/officeart/2005/8/layout/lProcess3"/>
    <dgm:cxn modelId="{93DF3B6A-05E0-4A84-A794-4039C8C7BBE1}" type="presParOf" srcId="{FA3697EB-CFD9-4F95-AAC3-DFA3BD3BEF01}" destId="{A8F3485C-BC26-4BBE-B872-C14326FA5A6F}" srcOrd="0" destOrd="0" presId="urn:microsoft.com/office/officeart/2005/8/layout/lProcess3"/>
    <dgm:cxn modelId="{DE9292A8-D42E-4C07-8A21-B59221D06B13}" type="presParOf" srcId="{FA3697EB-CFD9-4F95-AAC3-DFA3BD3BEF01}" destId="{B0699857-05E1-45FB-A8F5-7D662F5BED87}" srcOrd="1" destOrd="0" presId="urn:microsoft.com/office/officeart/2005/8/layout/lProcess3"/>
    <dgm:cxn modelId="{F8B58130-42F4-48E2-9C70-F429969BB52B}" type="presParOf" srcId="{FA3697EB-CFD9-4F95-AAC3-DFA3BD3BEF01}" destId="{CE6DBC54-D594-413E-AC54-A6AEB16009DB}" srcOrd="2" destOrd="0" presId="urn:microsoft.com/office/officeart/2005/8/layout/lProcess3"/>
    <dgm:cxn modelId="{7546D170-378E-45E9-9595-4883D902913F}" type="presParOf" srcId="{EE94081E-4AB1-4BE7-8FA4-9E3FA20EA077}" destId="{711A4EA4-6204-4C76-8EDF-6CD6A1056DC4}" srcOrd="1" destOrd="0" presId="urn:microsoft.com/office/officeart/2005/8/layout/lProcess3"/>
    <dgm:cxn modelId="{8DE01E2E-5A77-4D50-AC34-A1F1522A165A}" type="presParOf" srcId="{EE94081E-4AB1-4BE7-8FA4-9E3FA20EA077}" destId="{97F9DE85-AD97-4946-B2D2-CA6F3B63D341}" srcOrd="2" destOrd="0" presId="urn:microsoft.com/office/officeart/2005/8/layout/lProcess3"/>
    <dgm:cxn modelId="{A0E2FA3D-3937-4982-854C-D789A1E57927}" type="presParOf" srcId="{97F9DE85-AD97-4946-B2D2-CA6F3B63D341}" destId="{EC32E858-1E5F-4480-AB87-AB59F2A4827C}" srcOrd="0" destOrd="0" presId="urn:microsoft.com/office/officeart/2005/8/layout/lProcess3"/>
    <dgm:cxn modelId="{5911A8EC-D235-4804-9950-95D7F01B3C10}" type="presParOf" srcId="{97F9DE85-AD97-4946-B2D2-CA6F3B63D341}" destId="{BC27CFED-7DDC-4A79-832B-16FE5DD77355}" srcOrd="1" destOrd="0" presId="urn:microsoft.com/office/officeart/2005/8/layout/lProcess3"/>
    <dgm:cxn modelId="{6AEBACD0-E3C0-4489-83BF-3767C440C6FE}" type="presParOf" srcId="{97F9DE85-AD97-4946-B2D2-CA6F3B63D341}" destId="{E2A6BDE2-07FF-4374-8BE0-F6C5A8818EC3}" srcOrd="2" destOrd="0" presId="urn:microsoft.com/office/officeart/2005/8/layout/lProcess3"/>
    <dgm:cxn modelId="{74FC12BE-17C6-4E59-885E-A090A5D1E89C}" type="presParOf" srcId="{EE94081E-4AB1-4BE7-8FA4-9E3FA20EA077}" destId="{D9AD6FCF-A984-4165-BE98-608EB3A379DF}" srcOrd="3" destOrd="0" presId="urn:microsoft.com/office/officeart/2005/8/layout/lProcess3"/>
    <dgm:cxn modelId="{053408BA-6351-4AF2-BD55-53C8C19486F5}" type="presParOf" srcId="{EE94081E-4AB1-4BE7-8FA4-9E3FA20EA077}" destId="{9821F36C-36D6-449E-BDA8-BD6EC68D0CEC}" srcOrd="4" destOrd="0" presId="urn:microsoft.com/office/officeart/2005/8/layout/lProcess3"/>
    <dgm:cxn modelId="{61851B6D-1203-47B9-8A31-F0DC8234BCE4}" type="presParOf" srcId="{9821F36C-36D6-449E-BDA8-BD6EC68D0CEC}" destId="{8DF1B351-31C6-4599-8C76-501E6358E979}" srcOrd="0" destOrd="0" presId="urn:microsoft.com/office/officeart/2005/8/layout/lProcess3"/>
    <dgm:cxn modelId="{CE06B4B1-0583-44DF-93D9-34EC194B36CD}" type="presParOf" srcId="{9821F36C-36D6-449E-BDA8-BD6EC68D0CEC}" destId="{C67ECAFB-E633-4CF5-A63C-E93C7A80DAC5}" srcOrd="1" destOrd="0" presId="urn:microsoft.com/office/officeart/2005/8/layout/lProcess3"/>
    <dgm:cxn modelId="{95B63653-5C8D-4D0B-B941-96D8C2D3706C}" type="presParOf" srcId="{9821F36C-36D6-449E-BDA8-BD6EC68D0CEC}" destId="{F16CF31D-4EEC-4BDD-995E-EF1EBA2D6293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226D706-86AC-4CFD-B793-107F4F4B9598}" type="doc">
      <dgm:prSet loTypeId="urn:microsoft.com/office/officeart/2005/8/layout/lProcess3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7915425B-4457-4208-8971-BAC2BFAC5F91}">
      <dgm:prSet phldrT="[Texto]"/>
      <dgm:spPr/>
      <dgm:t>
        <a:bodyPr/>
        <a:lstStyle/>
        <a:p>
          <a:r>
            <a:rPr lang="es-MX" dirty="0" smtClean="0">
              <a:solidFill>
                <a:schemeClr val="tx1"/>
              </a:solidFill>
            </a:rPr>
            <a:t>1995</a:t>
          </a:r>
          <a:endParaRPr lang="es-MX" dirty="0">
            <a:solidFill>
              <a:schemeClr val="tx1"/>
            </a:solidFill>
          </a:endParaRPr>
        </a:p>
      </dgm:t>
    </dgm:pt>
    <dgm:pt modelId="{F93D46C4-5036-4D18-9F66-4CB4BAD5EFFC}" type="parTrans" cxnId="{C8CA7F99-4DE0-4FEB-A5C1-33F34FAE9372}">
      <dgm:prSet/>
      <dgm:spPr/>
      <dgm:t>
        <a:bodyPr/>
        <a:lstStyle/>
        <a:p>
          <a:endParaRPr lang="es-MX"/>
        </a:p>
      </dgm:t>
    </dgm:pt>
    <dgm:pt modelId="{4A68BAAF-D9A1-4827-9FD1-BFA03C5BE14B}" type="sibTrans" cxnId="{C8CA7F99-4DE0-4FEB-A5C1-33F34FAE9372}">
      <dgm:prSet/>
      <dgm:spPr/>
      <dgm:t>
        <a:bodyPr/>
        <a:lstStyle/>
        <a:p>
          <a:endParaRPr lang="es-MX"/>
        </a:p>
      </dgm:t>
    </dgm:pt>
    <dgm:pt modelId="{F719BC6B-D7D6-4408-BA56-051F320B1EF6}">
      <dgm:prSet phldrT="[Texto]"/>
      <dgm:spPr/>
      <dgm:t>
        <a:bodyPr/>
        <a:lstStyle/>
        <a:p>
          <a:r>
            <a:rPr lang="es-MX" dirty="0" smtClean="0"/>
            <a:t>Los</a:t>
          </a:r>
          <a:r>
            <a:rPr lang="es-MX" baseline="0" dirty="0" smtClean="0"/>
            <a:t> países más ricos, en el seno del G7, ratifican en Bruselas el concepto de global society of information</a:t>
          </a:r>
          <a:endParaRPr lang="es-MX" dirty="0"/>
        </a:p>
      </dgm:t>
    </dgm:pt>
    <dgm:pt modelId="{90758F1D-A2D1-4AE7-A844-7574BE6246D6}" type="parTrans" cxnId="{6DE275DA-028A-403A-BCAB-65AF20FC1C4A}">
      <dgm:prSet/>
      <dgm:spPr/>
      <dgm:t>
        <a:bodyPr/>
        <a:lstStyle/>
        <a:p>
          <a:endParaRPr lang="es-MX"/>
        </a:p>
      </dgm:t>
    </dgm:pt>
    <dgm:pt modelId="{46D5EED1-B40D-421B-9A0C-F7C8A0DDDD6A}" type="sibTrans" cxnId="{6DE275DA-028A-403A-BCAB-65AF20FC1C4A}">
      <dgm:prSet/>
      <dgm:spPr/>
      <dgm:t>
        <a:bodyPr/>
        <a:lstStyle/>
        <a:p>
          <a:endParaRPr lang="es-MX"/>
        </a:p>
      </dgm:t>
    </dgm:pt>
    <dgm:pt modelId="{704B8911-D446-4412-8471-41B77149E0E6}">
      <dgm:prSet phldrT="[Texto]"/>
      <dgm:spPr/>
      <dgm:t>
        <a:bodyPr/>
        <a:lstStyle/>
        <a:p>
          <a:r>
            <a:rPr lang="es-MX" dirty="0" smtClean="0"/>
            <a:t>1997</a:t>
          </a:r>
          <a:endParaRPr lang="es-MX" dirty="0"/>
        </a:p>
      </dgm:t>
    </dgm:pt>
    <dgm:pt modelId="{41B30B2D-1465-4B1D-B2C1-8744A91943C4}" type="parTrans" cxnId="{A4A7BA2B-A5DA-4F0F-9931-3C809FC895B4}">
      <dgm:prSet/>
      <dgm:spPr/>
      <dgm:t>
        <a:bodyPr/>
        <a:lstStyle/>
        <a:p>
          <a:endParaRPr lang="es-MX"/>
        </a:p>
      </dgm:t>
    </dgm:pt>
    <dgm:pt modelId="{51042243-CDD0-42CD-B0AF-82C4CC7845AC}" type="sibTrans" cxnId="{A4A7BA2B-A5DA-4F0F-9931-3C809FC895B4}">
      <dgm:prSet/>
      <dgm:spPr/>
      <dgm:t>
        <a:bodyPr/>
        <a:lstStyle/>
        <a:p>
          <a:endParaRPr lang="es-MX"/>
        </a:p>
      </dgm:t>
    </dgm:pt>
    <dgm:pt modelId="{9C058DB4-C26A-412B-9F7E-54355212761A}">
      <dgm:prSet phldrT="[Texto]"/>
      <dgm:spPr/>
      <dgm:t>
        <a:bodyPr/>
        <a:lstStyle/>
        <a:p>
          <a:r>
            <a:rPr lang="es-MX" dirty="0" smtClean="0"/>
            <a:t>El</a:t>
          </a:r>
          <a:r>
            <a:rPr lang="es-MX" baseline="0" dirty="0" smtClean="0"/>
            <a:t> presidente Clinton expone la doctrina de Washington en materia de comercio electrónico</a:t>
          </a:r>
          <a:endParaRPr lang="es-MX" dirty="0"/>
        </a:p>
      </dgm:t>
    </dgm:pt>
    <dgm:pt modelId="{DEB6B186-9903-43E9-80FD-A14F6EFE7CDC}" type="parTrans" cxnId="{F87EB7D3-68BB-477E-ADB6-381A5557A53E}">
      <dgm:prSet/>
      <dgm:spPr/>
      <dgm:t>
        <a:bodyPr/>
        <a:lstStyle/>
        <a:p>
          <a:endParaRPr lang="es-MX"/>
        </a:p>
      </dgm:t>
    </dgm:pt>
    <dgm:pt modelId="{FA437B79-BFD5-4D0E-89A1-EE34F8E55106}" type="sibTrans" cxnId="{F87EB7D3-68BB-477E-ADB6-381A5557A53E}">
      <dgm:prSet/>
      <dgm:spPr/>
      <dgm:t>
        <a:bodyPr/>
        <a:lstStyle/>
        <a:p>
          <a:endParaRPr lang="es-MX"/>
        </a:p>
      </dgm:t>
    </dgm:pt>
    <dgm:pt modelId="{35653C92-ADA1-4754-8906-FFC2B8B7DDD5}">
      <dgm:prSet phldrT="[Texto]"/>
      <dgm:spPr/>
      <dgm:t>
        <a:bodyPr/>
        <a:lstStyle/>
        <a:p>
          <a:r>
            <a:rPr lang="es-MX" dirty="0" smtClean="0"/>
            <a:t>Los</a:t>
          </a:r>
          <a:r>
            <a:rPr lang="es-MX" baseline="0" dirty="0" smtClean="0"/>
            <a:t> miembros del G8, han dado un nuevo impulso al proyecto en Okinawa y han respaldado un «plan de acción sobre la manera con que los gobiernos podrían reforzar la democracia</a:t>
          </a:r>
          <a:endParaRPr lang="es-MX" dirty="0"/>
        </a:p>
      </dgm:t>
    </dgm:pt>
    <dgm:pt modelId="{0CE4FB81-C85D-4F1C-A5E0-FC1916713507}" type="parTrans" cxnId="{554536CF-1A21-4F2E-AD55-C1395874915E}">
      <dgm:prSet/>
      <dgm:spPr/>
      <dgm:t>
        <a:bodyPr/>
        <a:lstStyle/>
        <a:p>
          <a:endParaRPr lang="es-MX"/>
        </a:p>
      </dgm:t>
    </dgm:pt>
    <dgm:pt modelId="{2178ACE0-34F1-4527-B3EA-2C20F50BBB4A}" type="sibTrans" cxnId="{554536CF-1A21-4F2E-AD55-C1395874915E}">
      <dgm:prSet/>
      <dgm:spPr/>
      <dgm:t>
        <a:bodyPr/>
        <a:lstStyle/>
        <a:p>
          <a:endParaRPr lang="es-MX"/>
        </a:p>
      </dgm:t>
    </dgm:pt>
    <dgm:pt modelId="{9BC904C8-3B68-4393-BA0F-F49B7B2A3F9F}">
      <dgm:prSet phldrT="[Texto]"/>
      <dgm:spPr/>
      <dgm:t>
        <a:bodyPr/>
        <a:lstStyle/>
        <a:p>
          <a:r>
            <a:rPr lang="es-MX" dirty="0" smtClean="0">
              <a:solidFill>
                <a:schemeClr val="tx1"/>
              </a:solidFill>
            </a:rPr>
            <a:t>2000</a:t>
          </a:r>
          <a:endParaRPr lang="es-MX" dirty="0">
            <a:solidFill>
              <a:schemeClr val="tx1"/>
            </a:solidFill>
          </a:endParaRPr>
        </a:p>
      </dgm:t>
    </dgm:pt>
    <dgm:pt modelId="{D2D3858B-60EF-48F8-8A5E-520575E14494}" type="sibTrans" cxnId="{0C63B35B-2127-4908-900E-E37D36B2AB09}">
      <dgm:prSet/>
      <dgm:spPr/>
      <dgm:t>
        <a:bodyPr/>
        <a:lstStyle/>
        <a:p>
          <a:endParaRPr lang="es-MX"/>
        </a:p>
      </dgm:t>
    </dgm:pt>
    <dgm:pt modelId="{6077BBC8-D1C8-4870-9967-0AAAADFEF8BB}" type="parTrans" cxnId="{0C63B35B-2127-4908-900E-E37D36B2AB09}">
      <dgm:prSet/>
      <dgm:spPr/>
      <dgm:t>
        <a:bodyPr/>
        <a:lstStyle/>
        <a:p>
          <a:endParaRPr lang="es-MX"/>
        </a:p>
      </dgm:t>
    </dgm:pt>
    <dgm:pt modelId="{EE94081E-4AB1-4BE7-8FA4-9E3FA20EA077}" type="pres">
      <dgm:prSet presAssocID="{C226D706-86AC-4CFD-B793-107F4F4B9598}" presName="Name0" presStyleCnt="0">
        <dgm:presLayoutVars>
          <dgm:chPref val="3"/>
          <dgm:dir val="rev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FA3697EB-CFD9-4F95-AAC3-DFA3BD3BEF01}" type="pres">
      <dgm:prSet presAssocID="{7915425B-4457-4208-8971-BAC2BFAC5F91}" presName="horFlow" presStyleCnt="0"/>
      <dgm:spPr/>
    </dgm:pt>
    <dgm:pt modelId="{A8F3485C-BC26-4BBE-B872-C14326FA5A6F}" type="pres">
      <dgm:prSet presAssocID="{7915425B-4457-4208-8971-BAC2BFAC5F91}" presName="bigChev" presStyleLbl="node1" presStyleIdx="0" presStyleCnt="3" custScaleX="82208" custScaleY="94876" custLinFactNeighborX="20240" custLinFactNeighborY="-100"/>
      <dgm:spPr/>
      <dgm:t>
        <a:bodyPr/>
        <a:lstStyle/>
        <a:p>
          <a:endParaRPr lang="es-MX"/>
        </a:p>
      </dgm:t>
    </dgm:pt>
    <dgm:pt modelId="{B0699857-05E1-45FB-A8F5-7D662F5BED87}" type="pres">
      <dgm:prSet presAssocID="{90758F1D-A2D1-4AE7-A844-7574BE6246D6}" presName="parTrans" presStyleCnt="0"/>
      <dgm:spPr/>
    </dgm:pt>
    <dgm:pt modelId="{CE6DBC54-D594-413E-AC54-A6AEB16009DB}" type="pres">
      <dgm:prSet presAssocID="{F719BC6B-D7D6-4408-BA56-051F320B1EF6}" presName="node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11A4EA4-6204-4C76-8EDF-6CD6A1056DC4}" type="pres">
      <dgm:prSet presAssocID="{7915425B-4457-4208-8971-BAC2BFAC5F91}" presName="vSp" presStyleCnt="0"/>
      <dgm:spPr/>
    </dgm:pt>
    <dgm:pt modelId="{97F9DE85-AD97-4946-B2D2-CA6F3B63D341}" type="pres">
      <dgm:prSet presAssocID="{704B8911-D446-4412-8471-41B77149E0E6}" presName="horFlow" presStyleCnt="0"/>
      <dgm:spPr/>
    </dgm:pt>
    <dgm:pt modelId="{EC32E858-1E5F-4480-AB87-AB59F2A4827C}" type="pres">
      <dgm:prSet presAssocID="{704B8911-D446-4412-8471-41B77149E0E6}" presName="bigChev" presStyleLbl="node1" presStyleIdx="1" presStyleCnt="3" custScaleX="82599" custScaleY="97251" custLinFactNeighborX="20240" custLinFactNeighborY="-5972"/>
      <dgm:spPr/>
      <dgm:t>
        <a:bodyPr/>
        <a:lstStyle/>
        <a:p>
          <a:endParaRPr lang="es-MX"/>
        </a:p>
      </dgm:t>
    </dgm:pt>
    <dgm:pt modelId="{BC27CFED-7DDC-4A79-832B-16FE5DD77355}" type="pres">
      <dgm:prSet presAssocID="{DEB6B186-9903-43E9-80FD-A14F6EFE7CDC}" presName="parTrans" presStyleCnt="0"/>
      <dgm:spPr/>
    </dgm:pt>
    <dgm:pt modelId="{E2A6BDE2-07FF-4374-8BE0-F6C5A8818EC3}" type="pres">
      <dgm:prSet presAssocID="{9C058DB4-C26A-412B-9F7E-54355212761A}" presName="node" presStyleLbl="alignAccFollowNode1" presStyleIdx="1" presStyleCnt="3" custLinFactNeighborX="15380" custLinFactNeighborY="-691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9AD6FCF-A984-4165-BE98-608EB3A379DF}" type="pres">
      <dgm:prSet presAssocID="{704B8911-D446-4412-8471-41B77149E0E6}" presName="vSp" presStyleCnt="0"/>
      <dgm:spPr/>
    </dgm:pt>
    <dgm:pt modelId="{9821F36C-36D6-449E-BDA8-BD6EC68D0CEC}" type="pres">
      <dgm:prSet presAssocID="{9BC904C8-3B68-4393-BA0F-F49B7B2A3F9F}" presName="horFlow" presStyleCnt="0"/>
      <dgm:spPr/>
    </dgm:pt>
    <dgm:pt modelId="{8DF1B351-31C6-4599-8C76-501E6358E979}" type="pres">
      <dgm:prSet presAssocID="{9BC904C8-3B68-4393-BA0F-F49B7B2A3F9F}" presName="bigChev" presStyleLbl="node1" presStyleIdx="2" presStyleCnt="3" custScaleX="81951" custScaleY="85888" custLinFactNeighborX="15255" custLinFactNeighborY="-14218"/>
      <dgm:spPr/>
      <dgm:t>
        <a:bodyPr/>
        <a:lstStyle/>
        <a:p>
          <a:endParaRPr lang="es-MX"/>
        </a:p>
      </dgm:t>
    </dgm:pt>
    <dgm:pt modelId="{C67ECAFB-E633-4CF5-A63C-E93C7A80DAC5}" type="pres">
      <dgm:prSet presAssocID="{0CE4FB81-C85D-4F1C-A5E0-FC1916713507}" presName="parTrans" presStyleCnt="0"/>
      <dgm:spPr/>
    </dgm:pt>
    <dgm:pt modelId="{F16CF31D-4EEC-4BDD-995E-EF1EBA2D6293}" type="pres">
      <dgm:prSet presAssocID="{35653C92-ADA1-4754-8906-FFC2B8B7DDD5}" presName="node" presStyleLbl="alignAccFollowNode1" presStyleIdx="2" presStyleCnt="3" custLinFactNeighborX="-12243" custLinFactNeighborY="-1887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2640E524-B6D8-4313-8039-539D0AE3C58D}" type="presOf" srcId="{35653C92-ADA1-4754-8906-FFC2B8B7DDD5}" destId="{F16CF31D-4EEC-4BDD-995E-EF1EBA2D6293}" srcOrd="0" destOrd="0" presId="urn:microsoft.com/office/officeart/2005/8/layout/lProcess3"/>
    <dgm:cxn modelId="{DB6AE21A-F71E-4D39-9A37-5F9BBCAD7BCF}" type="presOf" srcId="{9C058DB4-C26A-412B-9F7E-54355212761A}" destId="{E2A6BDE2-07FF-4374-8BE0-F6C5A8818EC3}" srcOrd="0" destOrd="0" presId="urn:microsoft.com/office/officeart/2005/8/layout/lProcess3"/>
    <dgm:cxn modelId="{8122677A-A7A3-4AA3-ACC3-2C5FEF5577F5}" type="presOf" srcId="{F719BC6B-D7D6-4408-BA56-051F320B1EF6}" destId="{CE6DBC54-D594-413E-AC54-A6AEB16009DB}" srcOrd="0" destOrd="0" presId="urn:microsoft.com/office/officeart/2005/8/layout/lProcess3"/>
    <dgm:cxn modelId="{C8CA7F99-4DE0-4FEB-A5C1-33F34FAE9372}" srcId="{C226D706-86AC-4CFD-B793-107F4F4B9598}" destId="{7915425B-4457-4208-8971-BAC2BFAC5F91}" srcOrd="0" destOrd="0" parTransId="{F93D46C4-5036-4D18-9F66-4CB4BAD5EFFC}" sibTransId="{4A68BAAF-D9A1-4827-9FD1-BFA03C5BE14B}"/>
    <dgm:cxn modelId="{6DE275DA-028A-403A-BCAB-65AF20FC1C4A}" srcId="{7915425B-4457-4208-8971-BAC2BFAC5F91}" destId="{F719BC6B-D7D6-4408-BA56-051F320B1EF6}" srcOrd="0" destOrd="0" parTransId="{90758F1D-A2D1-4AE7-A844-7574BE6246D6}" sibTransId="{46D5EED1-B40D-421B-9A0C-F7C8A0DDDD6A}"/>
    <dgm:cxn modelId="{A4A7BA2B-A5DA-4F0F-9931-3C809FC895B4}" srcId="{C226D706-86AC-4CFD-B793-107F4F4B9598}" destId="{704B8911-D446-4412-8471-41B77149E0E6}" srcOrd="1" destOrd="0" parTransId="{41B30B2D-1465-4B1D-B2C1-8744A91943C4}" sibTransId="{51042243-CDD0-42CD-B0AF-82C4CC7845AC}"/>
    <dgm:cxn modelId="{195C84F7-3D39-437A-B7C1-2A5331FB20F3}" type="presOf" srcId="{C226D706-86AC-4CFD-B793-107F4F4B9598}" destId="{EE94081E-4AB1-4BE7-8FA4-9E3FA20EA077}" srcOrd="0" destOrd="0" presId="urn:microsoft.com/office/officeart/2005/8/layout/lProcess3"/>
    <dgm:cxn modelId="{550F0A94-887B-49CF-BB8D-68A66DAD5460}" type="presOf" srcId="{704B8911-D446-4412-8471-41B77149E0E6}" destId="{EC32E858-1E5F-4480-AB87-AB59F2A4827C}" srcOrd="0" destOrd="0" presId="urn:microsoft.com/office/officeart/2005/8/layout/lProcess3"/>
    <dgm:cxn modelId="{0C63B35B-2127-4908-900E-E37D36B2AB09}" srcId="{C226D706-86AC-4CFD-B793-107F4F4B9598}" destId="{9BC904C8-3B68-4393-BA0F-F49B7B2A3F9F}" srcOrd="2" destOrd="0" parTransId="{6077BBC8-D1C8-4870-9967-0AAAADFEF8BB}" sibTransId="{D2D3858B-60EF-48F8-8A5E-520575E14494}"/>
    <dgm:cxn modelId="{7F49DDFD-1881-4119-9A1A-BE0A479DD019}" type="presOf" srcId="{9BC904C8-3B68-4393-BA0F-F49B7B2A3F9F}" destId="{8DF1B351-31C6-4599-8C76-501E6358E979}" srcOrd="0" destOrd="0" presId="urn:microsoft.com/office/officeart/2005/8/layout/lProcess3"/>
    <dgm:cxn modelId="{767D751A-B8E9-4F9E-83A1-FEAE1F5F698C}" type="presOf" srcId="{7915425B-4457-4208-8971-BAC2BFAC5F91}" destId="{A8F3485C-BC26-4BBE-B872-C14326FA5A6F}" srcOrd="0" destOrd="0" presId="urn:microsoft.com/office/officeart/2005/8/layout/lProcess3"/>
    <dgm:cxn modelId="{554536CF-1A21-4F2E-AD55-C1395874915E}" srcId="{9BC904C8-3B68-4393-BA0F-F49B7B2A3F9F}" destId="{35653C92-ADA1-4754-8906-FFC2B8B7DDD5}" srcOrd="0" destOrd="0" parTransId="{0CE4FB81-C85D-4F1C-A5E0-FC1916713507}" sibTransId="{2178ACE0-34F1-4527-B3EA-2C20F50BBB4A}"/>
    <dgm:cxn modelId="{F87EB7D3-68BB-477E-ADB6-381A5557A53E}" srcId="{704B8911-D446-4412-8471-41B77149E0E6}" destId="{9C058DB4-C26A-412B-9F7E-54355212761A}" srcOrd="0" destOrd="0" parTransId="{DEB6B186-9903-43E9-80FD-A14F6EFE7CDC}" sibTransId="{FA437B79-BFD5-4D0E-89A1-EE34F8E55106}"/>
    <dgm:cxn modelId="{285ED752-5E6F-4359-95AA-A834091E3833}" type="presParOf" srcId="{EE94081E-4AB1-4BE7-8FA4-9E3FA20EA077}" destId="{FA3697EB-CFD9-4F95-AAC3-DFA3BD3BEF01}" srcOrd="0" destOrd="0" presId="urn:microsoft.com/office/officeart/2005/8/layout/lProcess3"/>
    <dgm:cxn modelId="{6E2D07A2-743C-40F7-92E6-59A5601FEB2E}" type="presParOf" srcId="{FA3697EB-CFD9-4F95-AAC3-DFA3BD3BEF01}" destId="{A8F3485C-BC26-4BBE-B872-C14326FA5A6F}" srcOrd="0" destOrd="0" presId="urn:microsoft.com/office/officeart/2005/8/layout/lProcess3"/>
    <dgm:cxn modelId="{1E286120-4482-4C31-8195-A457C859C432}" type="presParOf" srcId="{FA3697EB-CFD9-4F95-AAC3-DFA3BD3BEF01}" destId="{B0699857-05E1-45FB-A8F5-7D662F5BED87}" srcOrd="1" destOrd="0" presId="urn:microsoft.com/office/officeart/2005/8/layout/lProcess3"/>
    <dgm:cxn modelId="{24F3FBBC-2DC3-4E2F-A935-5B872A4208BA}" type="presParOf" srcId="{FA3697EB-CFD9-4F95-AAC3-DFA3BD3BEF01}" destId="{CE6DBC54-D594-413E-AC54-A6AEB16009DB}" srcOrd="2" destOrd="0" presId="urn:microsoft.com/office/officeart/2005/8/layout/lProcess3"/>
    <dgm:cxn modelId="{43277879-A726-4FF8-A703-FFA5B88D1198}" type="presParOf" srcId="{EE94081E-4AB1-4BE7-8FA4-9E3FA20EA077}" destId="{711A4EA4-6204-4C76-8EDF-6CD6A1056DC4}" srcOrd="1" destOrd="0" presId="urn:microsoft.com/office/officeart/2005/8/layout/lProcess3"/>
    <dgm:cxn modelId="{7E1643C3-BD4D-4F19-AB78-1850A741074F}" type="presParOf" srcId="{EE94081E-4AB1-4BE7-8FA4-9E3FA20EA077}" destId="{97F9DE85-AD97-4946-B2D2-CA6F3B63D341}" srcOrd="2" destOrd="0" presId="urn:microsoft.com/office/officeart/2005/8/layout/lProcess3"/>
    <dgm:cxn modelId="{D90C39E5-00D3-4C67-BF99-AFE8B6A86290}" type="presParOf" srcId="{97F9DE85-AD97-4946-B2D2-CA6F3B63D341}" destId="{EC32E858-1E5F-4480-AB87-AB59F2A4827C}" srcOrd="0" destOrd="0" presId="urn:microsoft.com/office/officeart/2005/8/layout/lProcess3"/>
    <dgm:cxn modelId="{2AF5AEE1-B1E5-4652-B353-39BD94B2C14B}" type="presParOf" srcId="{97F9DE85-AD97-4946-B2D2-CA6F3B63D341}" destId="{BC27CFED-7DDC-4A79-832B-16FE5DD77355}" srcOrd="1" destOrd="0" presId="urn:microsoft.com/office/officeart/2005/8/layout/lProcess3"/>
    <dgm:cxn modelId="{E43C43E2-0126-4390-8C98-BB55B32974C4}" type="presParOf" srcId="{97F9DE85-AD97-4946-B2D2-CA6F3B63D341}" destId="{E2A6BDE2-07FF-4374-8BE0-F6C5A8818EC3}" srcOrd="2" destOrd="0" presId="urn:microsoft.com/office/officeart/2005/8/layout/lProcess3"/>
    <dgm:cxn modelId="{36A829BC-1F32-4603-A59F-ADC284955B1E}" type="presParOf" srcId="{EE94081E-4AB1-4BE7-8FA4-9E3FA20EA077}" destId="{D9AD6FCF-A984-4165-BE98-608EB3A379DF}" srcOrd="3" destOrd="0" presId="urn:microsoft.com/office/officeart/2005/8/layout/lProcess3"/>
    <dgm:cxn modelId="{EE94B593-612B-4130-B965-50E3D8F40BAA}" type="presParOf" srcId="{EE94081E-4AB1-4BE7-8FA4-9E3FA20EA077}" destId="{9821F36C-36D6-449E-BDA8-BD6EC68D0CEC}" srcOrd="4" destOrd="0" presId="urn:microsoft.com/office/officeart/2005/8/layout/lProcess3"/>
    <dgm:cxn modelId="{7F100EF6-714A-4125-A3DC-E44F62003116}" type="presParOf" srcId="{9821F36C-36D6-449E-BDA8-BD6EC68D0CEC}" destId="{8DF1B351-31C6-4599-8C76-501E6358E979}" srcOrd="0" destOrd="0" presId="urn:microsoft.com/office/officeart/2005/8/layout/lProcess3"/>
    <dgm:cxn modelId="{FBBFE850-97DC-4C4C-917C-8B1D6C7114FD}" type="presParOf" srcId="{9821F36C-36D6-449E-BDA8-BD6EC68D0CEC}" destId="{C67ECAFB-E633-4CF5-A63C-E93C7A80DAC5}" srcOrd="1" destOrd="0" presId="urn:microsoft.com/office/officeart/2005/8/layout/lProcess3"/>
    <dgm:cxn modelId="{B243AB53-B4D2-45FC-BC82-0DA82E48C27E}" type="presParOf" srcId="{9821F36C-36D6-449E-BDA8-BD6EC68D0CEC}" destId="{F16CF31D-4EEC-4BDD-995E-EF1EBA2D6293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F3485C-BC26-4BBE-B872-C14326FA5A6F}">
      <dsp:nvSpPr>
        <dsp:cNvPr id="0" name=""/>
        <dsp:cNvSpPr/>
      </dsp:nvSpPr>
      <dsp:spPr>
        <a:xfrm>
          <a:off x="136" y="1463352"/>
          <a:ext cx="2495414" cy="11465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0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900" kern="1200" dirty="0" smtClean="0"/>
            <a:t>1646-1716</a:t>
          </a:r>
          <a:endParaRPr lang="es-MX" sz="3900" kern="1200" dirty="0"/>
        </a:p>
      </dsp:txBody>
      <dsp:txXfrm>
        <a:off x="573400" y="1463352"/>
        <a:ext cx="1348887" cy="1146527"/>
      </dsp:txXfrm>
    </dsp:sp>
    <dsp:sp modelId="{CE6DBC54-D594-413E-AC54-A6AEB16009DB}">
      <dsp:nvSpPr>
        <dsp:cNvPr id="0" name=""/>
        <dsp:cNvSpPr/>
      </dsp:nvSpPr>
      <dsp:spPr>
        <a:xfrm>
          <a:off x="2102805" y="1535109"/>
          <a:ext cx="2507529" cy="100301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Si hubiese que consagrar a alguien como Santo Patrón de la cibernética, indudablemente haría que pensar en Gottfried Wilhelm Leibniz</a:t>
          </a:r>
          <a:endParaRPr lang="es-MX" sz="1100" kern="1200" dirty="0"/>
        </a:p>
      </dsp:txBody>
      <dsp:txXfrm>
        <a:off x="2604311" y="1535109"/>
        <a:ext cx="1504518" cy="1003011"/>
      </dsp:txXfrm>
    </dsp:sp>
    <dsp:sp modelId="{EC32E858-1E5F-4480-AB87-AB59F2A4827C}">
      <dsp:nvSpPr>
        <dsp:cNvPr id="0" name=""/>
        <dsp:cNvSpPr/>
      </dsp:nvSpPr>
      <dsp:spPr>
        <a:xfrm>
          <a:off x="136" y="2779061"/>
          <a:ext cx="2495414" cy="11752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0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900" kern="1200" dirty="0" smtClean="0">
              <a:solidFill>
                <a:schemeClr val="tx1"/>
              </a:solidFill>
            </a:rPr>
            <a:t>1660</a:t>
          </a:r>
          <a:endParaRPr lang="es-MX" sz="3900" kern="1200" dirty="0">
            <a:solidFill>
              <a:schemeClr val="tx1"/>
            </a:solidFill>
          </a:endParaRPr>
        </a:p>
      </dsp:txBody>
      <dsp:txXfrm>
        <a:off x="587750" y="2779061"/>
        <a:ext cx="1320187" cy="1175227"/>
      </dsp:txXfrm>
    </dsp:sp>
    <dsp:sp modelId="{E2A6BDE2-07FF-4374-8BE0-F6C5A8818EC3}">
      <dsp:nvSpPr>
        <dsp:cNvPr id="0" name=""/>
        <dsp:cNvSpPr/>
      </dsp:nvSpPr>
      <dsp:spPr>
        <a:xfrm>
          <a:off x="2102805" y="2865169"/>
          <a:ext cx="2507529" cy="100301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El cálculo de probabilidades se convierte en una nueva forma de objetivación de las sociedades humanas</a:t>
          </a:r>
          <a:endParaRPr lang="es-MX" sz="1100" kern="1200" dirty="0"/>
        </a:p>
      </dsp:txBody>
      <dsp:txXfrm>
        <a:off x="2604311" y="2865169"/>
        <a:ext cx="1504518" cy="1003011"/>
      </dsp:txXfrm>
    </dsp:sp>
    <dsp:sp modelId="{8DF1B351-31C6-4599-8C76-501E6358E979}">
      <dsp:nvSpPr>
        <dsp:cNvPr id="0" name=""/>
        <dsp:cNvSpPr/>
      </dsp:nvSpPr>
      <dsp:spPr>
        <a:xfrm>
          <a:off x="136" y="4123472"/>
          <a:ext cx="2475837" cy="10379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0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900" kern="1200" dirty="0" smtClean="0"/>
            <a:t>1693</a:t>
          </a:r>
          <a:endParaRPr lang="es-MX" sz="3900" kern="1200" dirty="0"/>
        </a:p>
      </dsp:txBody>
      <dsp:txXfrm>
        <a:off x="519092" y="4123472"/>
        <a:ext cx="1437926" cy="1037911"/>
      </dsp:txXfrm>
    </dsp:sp>
    <dsp:sp modelId="{F16CF31D-4EEC-4BDD-995E-EF1EBA2D6293}">
      <dsp:nvSpPr>
        <dsp:cNvPr id="0" name=""/>
        <dsp:cNvSpPr/>
      </dsp:nvSpPr>
      <dsp:spPr>
        <a:xfrm>
          <a:off x="2083229" y="4140922"/>
          <a:ext cx="2507529" cy="100301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El astrónomo Edmund Halley, publica extensas tablas de mortalidad</a:t>
          </a:r>
          <a:endParaRPr lang="es-MX" sz="1100" kern="1200" dirty="0"/>
        </a:p>
      </dsp:txBody>
      <dsp:txXfrm>
        <a:off x="2584735" y="4140922"/>
        <a:ext cx="1504518" cy="10030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F3485C-BC26-4BBE-B872-C14326FA5A6F}">
      <dsp:nvSpPr>
        <dsp:cNvPr id="0" name=""/>
        <dsp:cNvSpPr/>
      </dsp:nvSpPr>
      <dsp:spPr>
        <a:xfrm>
          <a:off x="133" y="1624291"/>
          <a:ext cx="2435617" cy="111905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690" tIns="29845" rIns="0" bIns="2984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700" kern="1200" dirty="0" smtClean="0">
              <a:solidFill>
                <a:schemeClr val="tx1"/>
              </a:solidFill>
            </a:rPr>
            <a:t>1743</a:t>
          </a:r>
          <a:endParaRPr lang="es-MX" sz="4700" kern="1200" dirty="0">
            <a:solidFill>
              <a:schemeClr val="tx1"/>
            </a:solidFill>
          </a:endParaRPr>
        </a:p>
      </dsp:txBody>
      <dsp:txXfrm>
        <a:off x="559660" y="1624291"/>
        <a:ext cx="1316564" cy="1119053"/>
      </dsp:txXfrm>
    </dsp:sp>
    <dsp:sp modelId="{CE6DBC54-D594-413E-AC54-A6AEB16009DB}">
      <dsp:nvSpPr>
        <dsp:cNvPr id="0" name=""/>
        <dsp:cNvSpPr/>
      </dsp:nvSpPr>
      <dsp:spPr>
        <a:xfrm>
          <a:off x="2052416" y="1694329"/>
          <a:ext cx="2447441" cy="978976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El</a:t>
          </a:r>
          <a:r>
            <a:rPr lang="es-MX" sz="1000" kern="1200" baseline="0" dirty="0" smtClean="0"/>
            <a:t> tema de la lengua universal, vuelve con fuerza en el proyecto de lengua de «certeza geométrica»</a:t>
          </a:r>
          <a:endParaRPr lang="es-MX" sz="1000" kern="1200" dirty="0"/>
        </a:p>
      </dsp:txBody>
      <dsp:txXfrm>
        <a:off x="2541904" y="1694329"/>
        <a:ext cx="1468465" cy="978976"/>
      </dsp:txXfrm>
    </dsp:sp>
    <dsp:sp modelId="{EC32E858-1E5F-4480-AB87-AB59F2A4827C}">
      <dsp:nvSpPr>
        <dsp:cNvPr id="0" name=""/>
        <dsp:cNvSpPr/>
      </dsp:nvSpPr>
      <dsp:spPr>
        <a:xfrm>
          <a:off x="133" y="2908473"/>
          <a:ext cx="2435617" cy="114706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690" tIns="29845" rIns="0" bIns="2984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700" kern="1200" dirty="0" smtClean="0"/>
            <a:t>1753</a:t>
          </a:r>
          <a:endParaRPr lang="es-MX" sz="4700" kern="1200" dirty="0"/>
        </a:p>
      </dsp:txBody>
      <dsp:txXfrm>
        <a:off x="573666" y="2908473"/>
        <a:ext cx="1288552" cy="1147065"/>
      </dsp:txXfrm>
    </dsp:sp>
    <dsp:sp modelId="{E2A6BDE2-07FF-4374-8BE0-F6C5A8818EC3}">
      <dsp:nvSpPr>
        <dsp:cNvPr id="0" name=""/>
        <dsp:cNvSpPr/>
      </dsp:nvSpPr>
      <dsp:spPr>
        <a:xfrm>
          <a:off x="2052416" y="2992517"/>
          <a:ext cx="2447441" cy="978976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La</a:t>
          </a:r>
          <a:r>
            <a:rPr lang="es-MX" sz="1000" kern="1200" baseline="0" dirty="0" smtClean="0"/>
            <a:t> discrepancia que enfrenta Thomas Jefferson con Alexander Hamilton, ilustra un debate cuyas repercusiones todavía se observarán en la era digital</a:t>
          </a:r>
          <a:endParaRPr lang="es-MX" sz="1000" kern="1200" dirty="0"/>
        </a:p>
      </dsp:txBody>
      <dsp:txXfrm>
        <a:off x="2541904" y="2992517"/>
        <a:ext cx="1468465" cy="978976"/>
      </dsp:txXfrm>
    </dsp:sp>
    <dsp:sp modelId="{8DF1B351-31C6-4599-8C76-501E6358E979}">
      <dsp:nvSpPr>
        <dsp:cNvPr id="0" name=""/>
        <dsp:cNvSpPr/>
      </dsp:nvSpPr>
      <dsp:spPr>
        <a:xfrm>
          <a:off x="133" y="4220667"/>
          <a:ext cx="2416509" cy="101304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690" tIns="29845" rIns="0" bIns="2984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700" kern="1200" dirty="0" smtClean="0">
              <a:solidFill>
                <a:schemeClr val="tx1"/>
              </a:solidFill>
            </a:rPr>
            <a:t>1760</a:t>
          </a:r>
          <a:endParaRPr lang="es-MX" sz="4700" kern="1200" dirty="0">
            <a:solidFill>
              <a:schemeClr val="tx1"/>
            </a:solidFill>
          </a:endParaRPr>
        </a:p>
      </dsp:txBody>
      <dsp:txXfrm>
        <a:off x="506653" y="4220667"/>
        <a:ext cx="1403469" cy="1013040"/>
      </dsp:txXfrm>
    </dsp:sp>
    <dsp:sp modelId="{F16CF31D-4EEC-4BDD-995E-EF1EBA2D6293}">
      <dsp:nvSpPr>
        <dsp:cNvPr id="0" name=""/>
        <dsp:cNvSpPr/>
      </dsp:nvSpPr>
      <dsp:spPr>
        <a:xfrm>
          <a:off x="2033308" y="4237699"/>
          <a:ext cx="2447441" cy="978976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Claude</a:t>
          </a:r>
          <a:r>
            <a:rPr lang="es-MX" sz="1000" kern="1200" baseline="0" dirty="0" smtClean="0"/>
            <a:t> Henri de Saint-</a:t>
          </a:r>
          <a:r>
            <a:rPr lang="es-MX" sz="1000" kern="1200" baseline="0" dirty="0" err="1" smtClean="0"/>
            <a:t>Simon</a:t>
          </a:r>
          <a:r>
            <a:rPr lang="es-MX" sz="1000" kern="1200" baseline="0" dirty="0" smtClean="0"/>
            <a:t>, teoriza el papel atribuido a la alianza orgánica entre las industriales y los «sabios positivos»</a:t>
          </a:r>
          <a:endParaRPr lang="es-MX" sz="1000" kern="1200" dirty="0"/>
        </a:p>
      </dsp:txBody>
      <dsp:txXfrm>
        <a:off x="2522796" y="4237699"/>
        <a:ext cx="1468465" cy="9789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F3485C-BC26-4BBE-B872-C14326FA5A6F}">
      <dsp:nvSpPr>
        <dsp:cNvPr id="0" name=""/>
        <dsp:cNvSpPr/>
      </dsp:nvSpPr>
      <dsp:spPr>
        <a:xfrm rot="10800000">
          <a:off x="2208776" y="1507522"/>
          <a:ext cx="2579247" cy="119068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1750" rIns="63500" bIns="3175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0" kern="1200" dirty="0" smtClean="0"/>
            <a:t>1772</a:t>
          </a:r>
          <a:endParaRPr lang="es-MX" sz="5000" kern="1200" dirty="0"/>
        </a:p>
      </dsp:txBody>
      <dsp:txXfrm rot="10800000">
        <a:off x="2804116" y="1507522"/>
        <a:ext cx="1388567" cy="1190680"/>
      </dsp:txXfrm>
    </dsp:sp>
    <dsp:sp modelId="{CE6DBC54-D594-413E-AC54-A6AEB16009DB}">
      <dsp:nvSpPr>
        <dsp:cNvPr id="0" name=""/>
        <dsp:cNvSpPr/>
      </dsp:nvSpPr>
      <dsp:spPr>
        <a:xfrm rot="10800000">
          <a:off x="12409" y="1583298"/>
          <a:ext cx="2604095" cy="104163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La</a:t>
          </a:r>
          <a:r>
            <a:rPr lang="es-MX" sz="1000" kern="1200" baseline="0" dirty="0" smtClean="0"/>
            <a:t> industria se ha convertido en el suplicio de los pueblos. Replica Charles Fourier</a:t>
          </a:r>
          <a:endParaRPr lang="es-MX" sz="1000" kern="1200" dirty="0"/>
        </a:p>
      </dsp:txBody>
      <dsp:txXfrm rot="10800000">
        <a:off x="533228" y="1583298"/>
        <a:ext cx="1562457" cy="1041638"/>
      </dsp:txXfrm>
    </dsp:sp>
    <dsp:sp modelId="{EC32E858-1E5F-4480-AB87-AB59F2A4827C}">
      <dsp:nvSpPr>
        <dsp:cNvPr id="0" name=""/>
        <dsp:cNvSpPr/>
      </dsp:nvSpPr>
      <dsp:spPr>
        <a:xfrm rot="10800000">
          <a:off x="2196509" y="2800208"/>
          <a:ext cx="2591514" cy="122048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1750" rIns="63500" bIns="3175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0" kern="1200" dirty="0" smtClean="0">
              <a:solidFill>
                <a:schemeClr val="tx1"/>
              </a:solidFill>
            </a:rPr>
            <a:t>1789</a:t>
          </a:r>
          <a:endParaRPr lang="es-MX" sz="5000" kern="1200" dirty="0">
            <a:solidFill>
              <a:schemeClr val="tx1"/>
            </a:solidFill>
          </a:endParaRPr>
        </a:p>
      </dsp:txBody>
      <dsp:txXfrm rot="10800000">
        <a:off x="2806752" y="2800208"/>
        <a:ext cx="1371028" cy="1220486"/>
      </dsp:txXfrm>
    </dsp:sp>
    <dsp:sp modelId="{E2A6BDE2-07FF-4374-8BE0-F6C5A8818EC3}">
      <dsp:nvSpPr>
        <dsp:cNvPr id="0" name=""/>
        <dsp:cNvSpPr/>
      </dsp:nvSpPr>
      <dsp:spPr>
        <a:xfrm rot="10800000">
          <a:off x="62872" y="2892550"/>
          <a:ext cx="2604095" cy="104163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El</a:t>
          </a:r>
          <a:r>
            <a:rPr lang="es-MX" sz="1000" kern="1200" baseline="0" dirty="0" smtClean="0"/>
            <a:t> término «normal» que los revolucionarios toman en préstamo del vocabulario de la geometría se refiere a la escuadra y al nivel</a:t>
          </a:r>
          <a:endParaRPr lang="es-MX" sz="1000" kern="1200" dirty="0"/>
        </a:p>
      </dsp:txBody>
      <dsp:txXfrm rot="10800000">
        <a:off x="583691" y="2892550"/>
        <a:ext cx="1562457" cy="1041638"/>
      </dsp:txXfrm>
    </dsp:sp>
    <dsp:sp modelId="{8DF1B351-31C6-4599-8C76-501E6358E979}">
      <dsp:nvSpPr>
        <dsp:cNvPr id="0" name=""/>
        <dsp:cNvSpPr/>
      </dsp:nvSpPr>
      <dsp:spPr>
        <a:xfrm rot="10800000">
          <a:off x="2216840" y="4092906"/>
          <a:ext cx="2571183" cy="107788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1750" rIns="63500" bIns="3175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0" kern="1200" dirty="0" smtClean="0"/>
            <a:t>1793</a:t>
          </a:r>
          <a:endParaRPr lang="es-MX" sz="5000" kern="1200" dirty="0"/>
        </a:p>
      </dsp:txBody>
      <dsp:txXfrm rot="10800000">
        <a:off x="2755781" y="4092906"/>
        <a:ext cx="1493301" cy="1077882"/>
      </dsp:txXfrm>
    </dsp:sp>
    <dsp:sp modelId="{F16CF31D-4EEC-4BDD-995E-EF1EBA2D6293}">
      <dsp:nvSpPr>
        <dsp:cNvPr id="0" name=""/>
        <dsp:cNvSpPr/>
      </dsp:nvSpPr>
      <dsp:spPr>
        <a:xfrm rot="10800000">
          <a:off x="0" y="4092905"/>
          <a:ext cx="2604095" cy="104163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En</a:t>
          </a:r>
          <a:r>
            <a:rPr lang="es-MX" sz="1000" kern="1200" baseline="0" dirty="0" smtClean="0"/>
            <a:t> época de a revolución hubo un cambio fundamental que trae consigo la guerra de movimientos en la que las líneas y columnas despliegan</a:t>
          </a:r>
          <a:endParaRPr lang="es-MX" sz="1000" kern="1200" dirty="0"/>
        </a:p>
      </dsp:txBody>
      <dsp:txXfrm rot="10800000">
        <a:off x="520819" y="4092905"/>
        <a:ext cx="1562457" cy="10416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F3485C-BC26-4BBE-B872-C14326FA5A6F}">
      <dsp:nvSpPr>
        <dsp:cNvPr id="0" name=""/>
        <dsp:cNvSpPr/>
      </dsp:nvSpPr>
      <dsp:spPr>
        <a:xfrm rot="10800000">
          <a:off x="2109122" y="1535898"/>
          <a:ext cx="2462877" cy="11369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0480" rIns="6096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800" kern="1200" dirty="0" smtClean="0">
              <a:solidFill>
                <a:schemeClr val="tx1"/>
              </a:solidFill>
            </a:rPr>
            <a:t>1798</a:t>
          </a:r>
          <a:endParaRPr lang="es-MX" sz="4800" kern="1200" dirty="0">
            <a:solidFill>
              <a:schemeClr val="tx1"/>
            </a:solidFill>
          </a:endParaRPr>
        </a:p>
      </dsp:txBody>
      <dsp:txXfrm rot="10800000">
        <a:off x="2677601" y="1535898"/>
        <a:ext cx="1325918" cy="1136959"/>
      </dsp:txXfrm>
    </dsp:sp>
    <dsp:sp modelId="{CE6DBC54-D594-413E-AC54-A6AEB16009DB}">
      <dsp:nvSpPr>
        <dsp:cNvPr id="0" name=""/>
        <dsp:cNvSpPr/>
      </dsp:nvSpPr>
      <dsp:spPr>
        <a:xfrm rot="10800000">
          <a:off x="11849" y="1608255"/>
          <a:ext cx="2486605" cy="994642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Auguste</a:t>
          </a:r>
          <a:r>
            <a:rPr lang="es-MX" sz="1000" kern="1200" baseline="0" dirty="0" smtClean="0"/>
            <a:t> Comte, formalizará la teoría de Saint-</a:t>
          </a:r>
          <a:r>
            <a:rPr lang="es-MX" sz="1000" kern="1200" baseline="0" dirty="0" err="1" smtClean="0"/>
            <a:t>Simon</a:t>
          </a:r>
          <a:r>
            <a:rPr lang="es-MX" sz="1000" kern="1200" baseline="0" dirty="0" smtClean="0"/>
            <a:t>, distinguiendo la trayectoria de los modos de conocimiento tres 2estados generales»</a:t>
          </a:r>
          <a:endParaRPr lang="es-MX" sz="1000" kern="1200" dirty="0"/>
        </a:p>
      </dsp:txBody>
      <dsp:txXfrm rot="10800000">
        <a:off x="509170" y="1608255"/>
        <a:ext cx="1491963" cy="994642"/>
      </dsp:txXfrm>
    </dsp:sp>
    <dsp:sp modelId="{EC32E858-1E5F-4480-AB87-AB59F2A4827C}">
      <dsp:nvSpPr>
        <dsp:cNvPr id="0" name=""/>
        <dsp:cNvSpPr/>
      </dsp:nvSpPr>
      <dsp:spPr>
        <a:xfrm rot="10800000">
          <a:off x="2097408" y="2770261"/>
          <a:ext cx="2474591" cy="11654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0480" rIns="6096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800" kern="1200" dirty="0" smtClean="0"/>
            <a:t>1812</a:t>
          </a:r>
          <a:endParaRPr lang="es-MX" sz="4800" kern="1200" dirty="0"/>
        </a:p>
      </dsp:txBody>
      <dsp:txXfrm rot="10800000">
        <a:off x="2680118" y="2770261"/>
        <a:ext cx="1309170" cy="1165421"/>
      </dsp:txXfrm>
    </dsp:sp>
    <dsp:sp modelId="{E2A6BDE2-07FF-4374-8BE0-F6C5A8818EC3}">
      <dsp:nvSpPr>
        <dsp:cNvPr id="0" name=""/>
        <dsp:cNvSpPr/>
      </dsp:nvSpPr>
      <dsp:spPr>
        <a:xfrm rot="10800000">
          <a:off x="60035" y="2858437"/>
          <a:ext cx="2486605" cy="994642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	Charles</a:t>
          </a:r>
          <a:r>
            <a:rPr lang="es-MX" sz="1000" kern="1200" baseline="0" dirty="0" smtClean="0"/>
            <a:t> Babbage, extiende a las operaciones de la inteligencia, el concepto de división del trabajo</a:t>
          </a:r>
          <a:endParaRPr lang="es-MX" sz="1000" kern="1200" dirty="0"/>
        </a:p>
      </dsp:txBody>
      <dsp:txXfrm rot="10800000">
        <a:off x="557356" y="2858437"/>
        <a:ext cx="1491963" cy="994642"/>
      </dsp:txXfrm>
    </dsp:sp>
    <dsp:sp modelId="{8DF1B351-31C6-4599-8C76-501E6358E979}">
      <dsp:nvSpPr>
        <dsp:cNvPr id="0" name=""/>
        <dsp:cNvSpPr/>
      </dsp:nvSpPr>
      <dsp:spPr>
        <a:xfrm rot="10800000">
          <a:off x="2116821" y="4004636"/>
          <a:ext cx="2455178" cy="10292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0480" rIns="6096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800" kern="1200" dirty="0" smtClean="0">
              <a:solidFill>
                <a:schemeClr val="tx1"/>
              </a:solidFill>
            </a:rPr>
            <a:t>1826</a:t>
          </a:r>
          <a:endParaRPr lang="es-MX" sz="4800" kern="1200" dirty="0">
            <a:solidFill>
              <a:schemeClr val="tx1"/>
            </a:solidFill>
          </a:endParaRPr>
        </a:p>
      </dsp:txBody>
      <dsp:txXfrm rot="10800000">
        <a:off x="2631446" y="4004636"/>
        <a:ext cx="1425928" cy="1029250"/>
      </dsp:txXfrm>
    </dsp:sp>
    <dsp:sp modelId="{F16CF31D-4EEC-4BDD-995E-EF1EBA2D6293}">
      <dsp:nvSpPr>
        <dsp:cNvPr id="0" name=""/>
        <dsp:cNvSpPr/>
      </dsp:nvSpPr>
      <dsp:spPr>
        <a:xfrm rot="10800000">
          <a:off x="0" y="4004635"/>
          <a:ext cx="2486605" cy="994642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C.B,</a:t>
          </a:r>
          <a:r>
            <a:rPr lang="es-MX" sz="1000" kern="1200" baseline="0" dirty="0" smtClean="0"/>
            <a:t> publica un estudio comparativo de las instituciones de seguros de vida </a:t>
          </a:r>
          <a:endParaRPr lang="es-MX" sz="1000" kern="1200" dirty="0"/>
        </a:p>
      </dsp:txBody>
      <dsp:txXfrm rot="10800000">
        <a:off x="497321" y="4004635"/>
        <a:ext cx="1491963" cy="99464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F3485C-BC26-4BBE-B872-C14326FA5A6F}">
      <dsp:nvSpPr>
        <dsp:cNvPr id="0" name=""/>
        <dsp:cNvSpPr/>
      </dsp:nvSpPr>
      <dsp:spPr>
        <a:xfrm>
          <a:off x="136" y="1521668"/>
          <a:ext cx="2495414" cy="11465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800" kern="1200" dirty="0" smtClean="0"/>
            <a:t>1832</a:t>
          </a:r>
          <a:endParaRPr lang="es-MX" sz="4800" kern="1200" dirty="0"/>
        </a:p>
      </dsp:txBody>
      <dsp:txXfrm>
        <a:off x="573400" y="1521668"/>
        <a:ext cx="1348887" cy="1146527"/>
      </dsp:txXfrm>
    </dsp:sp>
    <dsp:sp modelId="{CE6DBC54-D594-413E-AC54-A6AEB16009DB}">
      <dsp:nvSpPr>
        <dsp:cNvPr id="0" name=""/>
        <dsp:cNvSpPr/>
      </dsp:nvSpPr>
      <dsp:spPr>
        <a:xfrm>
          <a:off x="2102805" y="1593425"/>
          <a:ext cx="2507529" cy="100301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C.B,</a:t>
          </a:r>
          <a:r>
            <a:rPr lang="es-MX" sz="1100" kern="1200" baseline="0" dirty="0" smtClean="0"/>
            <a:t> publica un tratado de economía política sobre artes mecánicas</a:t>
          </a:r>
          <a:endParaRPr lang="es-MX" sz="1100" kern="1200" dirty="0"/>
        </a:p>
      </dsp:txBody>
      <dsp:txXfrm>
        <a:off x="2604311" y="1593425"/>
        <a:ext cx="1504518" cy="1003011"/>
      </dsp:txXfrm>
    </dsp:sp>
    <dsp:sp modelId="{EC32E858-1E5F-4480-AB87-AB59F2A4827C}">
      <dsp:nvSpPr>
        <dsp:cNvPr id="0" name=""/>
        <dsp:cNvSpPr/>
      </dsp:nvSpPr>
      <dsp:spPr>
        <a:xfrm>
          <a:off x="136" y="2837377"/>
          <a:ext cx="2495414" cy="11752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800" kern="1200" dirty="0" smtClean="0">
              <a:solidFill>
                <a:schemeClr val="tx1"/>
              </a:solidFill>
            </a:rPr>
            <a:t>1851</a:t>
          </a:r>
          <a:endParaRPr lang="es-MX" sz="4800" kern="1200" dirty="0">
            <a:solidFill>
              <a:schemeClr val="tx1"/>
            </a:solidFill>
          </a:endParaRPr>
        </a:p>
      </dsp:txBody>
      <dsp:txXfrm>
        <a:off x="587750" y="2837377"/>
        <a:ext cx="1320187" cy="1175227"/>
      </dsp:txXfrm>
    </dsp:sp>
    <dsp:sp modelId="{E2A6BDE2-07FF-4374-8BE0-F6C5A8818EC3}">
      <dsp:nvSpPr>
        <dsp:cNvPr id="0" name=""/>
        <dsp:cNvSpPr/>
      </dsp:nvSpPr>
      <dsp:spPr>
        <a:xfrm>
          <a:off x="2102805" y="2923485"/>
          <a:ext cx="2507529" cy="100301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Babbage,</a:t>
          </a:r>
          <a:r>
            <a:rPr lang="es-MX" sz="1100" kern="1200" baseline="0" dirty="0" smtClean="0"/>
            <a:t> publica un opúsculo sobre la exposición universal</a:t>
          </a:r>
          <a:endParaRPr lang="es-MX" sz="1100" kern="1200" dirty="0"/>
        </a:p>
      </dsp:txBody>
      <dsp:txXfrm>
        <a:off x="2604311" y="2923485"/>
        <a:ext cx="1504518" cy="1003011"/>
      </dsp:txXfrm>
    </dsp:sp>
    <dsp:sp modelId="{8DF1B351-31C6-4599-8C76-501E6358E979}">
      <dsp:nvSpPr>
        <dsp:cNvPr id="0" name=""/>
        <dsp:cNvSpPr/>
      </dsp:nvSpPr>
      <dsp:spPr>
        <a:xfrm>
          <a:off x="136" y="4181788"/>
          <a:ext cx="2475837" cy="10379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800" kern="1200" dirty="0" smtClean="0"/>
            <a:t>1885</a:t>
          </a:r>
          <a:endParaRPr lang="es-MX" sz="4800" kern="1200" dirty="0"/>
        </a:p>
      </dsp:txBody>
      <dsp:txXfrm>
        <a:off x="519092" y="4181788"/>
        <a:ext cx="1437926" cy="1037911"/>
      </dsp:txXfrm>
    </dsp:sp>
    <dsp:sp modelId="{F16CF31D-4EEC-4BDD-995E-EF1EBA2D6293}">
      <dsp:nvSpPr>
        <dsp:cNvPr id="0" name=""/>
        <dsp:cNvSpPr/>
      </dsp:nvSpPr>
      <dsp:spPr>
        <a:xfrm>
          <a:off x="2083229" y="4199238"/>
          <a:ext cx="2507529" cy="100301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La</a:t>
          </a:r>
          <a:r>
            <a:rPr lang="es-MX" sz="1100" kern="1200" baseline="0" dirty="0" smtClean="0"/>
            <a:t> creación del instituto internacional de estadística, corona la estrategia de estructuración de una comunidad científica</a:t>
          </a:r>
          <a:endParaRPr lang="es-MX" sz="1100" kern="1200" dirty="0"/>
        </a:p>
      </dsp:txBody>
      <dsp:txXfrm>
        <a:off x="2584735" y="4199238"/>
        <a:ext cx="1504518" cy="100301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F3485C-BC26-4BBE-B872-C14326FA5A6F}">
      <dsp:nvSpPr>
        <dsp:cNvPr id="0" name=""/>
        <dsp:cNvSpPr/>
      </dsp:nvSpPr>
      <dsp:spPr>
        <a:xfrm>
          <a:off x="144" y="1421180"/>
          <a:ext cx="2631032" cy="12088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0" bIns="32385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100" kern="1200" dirty="0" smtClean="0">
              <a:solidFill>
                <a:schemeClr val="tx1"/>
              </a:solidFill>
            </a:rPr>
            <a:t>1895</a:t>
          </a:r>
          <a:endParaRPr lang="es-MX" sz="5100" kern="1200" dirty="0">
            <a:solidFill>
              <a:schemeClr val="tx1"/>
            </a:solidFill>
          </a:endParaRPr>
        </a:p>
      </dsp:txBody>
      <dsp:txXfrm>
        <a:off x="604563" y="1421180"/>
        <a:ext cx="1422195" cy="1208837"/>
      </dsp:txXfrm>
    </dsp:sp>
    <dsp:sp modelId="{CE6DBC54-D594-413E-AC54-A6AEB16009DB}">
      <dsp:nvSpPr>
        <dsp:cNvPr id="0" name=""/>
        <dsp:cNvSpPr/>
      </dsp:nvSpPr>
      <dsp:spPr>
        <a:xfrm>
          <a:off x="2217086" y="1496837"/>
          <a:ext cx="2643805" cy="1057522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Paul</a:t>
          </a:r>
          <a:r>
            <a:rPr lang="es-MX" sz="1300" kern="1200" baseline="0" dirty="0" smtClean="0"/>
            <a:t> Otlet y Henri Lafontaine, fundan en Bruselas el instituto internacional de bibliografía</a:t>
          </a:r>
          <a:endParaRPr lang="es-MX" sz="1300" kern="1200" dirty="0"/>
        </a:p>
      </dsp:txBody>
      <dsp:txXfrm>
        <a:off x="2745847" y="1496837"/>
        <a:ext cx="1586283" cy="1057522"/>
      </dsp:txXfrm>
    </dsp:sp>
    <dsp:sp modelId="{EC32E858-1E5F-4480-AB87-AB59F2A4827C}">
      <dsp:nvSpPr>
        <dsp:cNvPr id="0" name=""/>
        <dsp:cNvSpPr/>
      </dsp:nvSpPr>
      <dsp:spPr>
        <a:xfrm>
          <a:off x="144" y="2808394"/>
          <a:ext cx="2631032" cy="123909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0" bIns="32385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100" kern="1200" dirty="0" smtClean="0"/>
            <a:t>1913</a:t>
          </a:r>
          <a:endParaRPr lang="es-MX" sz="5100" kern="1200" dirty="0"/>
        </a:p>
      </dsp:txBody>
      <dsp:txXfrm>
        <a:off x="619693" y="2808394"/>
        <a:ext cx="1391935" cy="1239097"/>
      </dsp:txXfrm>
    </dsp:sp>
    <dsp:sp modelId="{E2A6BDE2-07FF-4374-8BE0-F6C5A8818EC3}">
      <dsp:nvSpPr>
        <dsp:cNvPr id="0" name=""/>
        <dsp:cNvSpPr/>
      </dsp:nvSpPr>
      <dsp:spPr>
        <a:xfrm>
          <a:off x="2217086" y="2899182"/>
          <a:ext cx="2643805" cy="1057522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Ananda</a:t>
          </a:r>
          <a:r>
            <a:rPr lang="es-MX" sz="1300" kern="1200" baseline="0" dirty="0" smtClean="0"/>
            <a:t> K. Coomarasawamy, oriundo de la India, acuña el calificativo «postindustrial» </a:t>
          </a:r>
          <a:endParaRPr lang="es-MX" sz="1300" kern="1200" dirty="0"/>
        </a:p>
      </dsp:txBody>
      <dsp:txXfrm>
        <a:off x="2745847" y="2899182"/>
        <a:ext cx="1586283" cy="1057522"/>
      </dsp:txXfrm>
    </dsp:sp>
    <dsp:sp modelId="{8DF1B351-31C6-4599-8C76-501E6358E979}">
      <dsp:nvSpPr>
        <dsp:cNvPr id="0" name=""/>
        <dsp:cNvSpPr/>
      </dsp:nvSpPr>
      <dsp:spPr>
        <a:xfrm>
          <a:off x="144" y="4225869"/>
          <a:ext cx="2610391" cy="10943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0" bIns="32385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100" kern="1200" dirty="0" smtClean="0">
              <a:solidFill>
                <a:schemeClr val="tx1"/>
              </a:solidFill>
            </a:rPr>
            <a:t>1917</a:t>
          </a:r>
          <a:endParaRPr lang="es-MX" sz="5100" kern="1200" dirty="0">
            <a:solidFill>
              <a:schemeClr val="tx1"/>
            </a:solidFill>
          </a:endParaRPr>
        </a:p>
      </dsp:txBody>
      <dsp:txXfrm>
        <a:off x="547303" y="4225869"/>
        <a:ext cx="1516073" cy="1094318"/>
      </dsp:txXfrm>
    </dsp:sp>
    <dsp:sp modelId="{F16CF31D-4EEC-4BDD-995E-EF1EBA2D6293}">
      <dsp:nvSpPr>
        <dsp:cNvPr id="0" name=""/>
        <dsp:cNvSpPr/>
      </dsp:nvSpPr>
      <dsp:spPr>
        <a:xfrm>
          <a:off x="2196445" y="4244267"/>
          <a:ext cx="2643805" cy="1057522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El</a:t>
          </a:r>
          <a:r>
            <a:rPr lang="es-MX" sz="1300" kern="1200" baseline="0" dirty="0" smtClean="0"/>
            <a:t> término «posindustrial» es recuperado por el militante de la Socialist Guild, Arthur J. Penty</a:t>
          </a:r>
          <a:endParaRPr lang="es-MX" sz="1300" kern="1200" dirty="0"/>
        </a:p>
      </dsp:txBody>
      <dsp:txXfrm>
        <a:off x="2725206" y="4244267"/>
        <a:ext cx="1586283" cy="105752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F3485C-BC26-4BBE-B872-C14326FA5A6F}">
      <dsp:nvSpPr>
        <dsp:cNvPr id="0" name=""/>
        <dsp:cNvSpPr/>
      </dsp:nvSpPr>
      <dsp:spPr>
        <a:xfrm rot="10800000">
          <a:off x="2292056" y="1196738"/>
          <a:ext cx="2676495" cy="123557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3020" rIns="66040" bIns="330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200" kern="1200" dirty="0" smtClean="0"/>
            <a:t>1934</a:t>
          </a:r>
          <a:endParaRPr lang="es-MX" sz="5200" kern="1200" dirty="0"/>
        </a:p>
      </dsp:txBody>
      <dsp:txXfrm rot="10800000">
        <a:off x="2909842" y="1196738"/>
        <a:ext cx="1440922" cy="1235573"/>
      </dsp:txXfrm>
    </dsp:sp>
    <dsp:sp modelId="{CE6DBC54-D594-413E-AC54-A6AEB16009DB}">
      <dsp:nvSpPr>
        <dsp:cNvPr id="0" name=""/>
        <dsp:cNvSpPr/>
      </dsp:nvSpPr>
      <dsp:spPr>
        <a:xfrm rot="10800000">
          <a:off x="12877" y="1275371"/>
          <a:ext cx="2702280" cy="1080912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620" rIns="1524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Lewis</a:t>
          </a:r>
          <a:r>
            <a:rPr lang="es-MX" sz="1200" kern="1200" baseline="0" dirty="0" smtClean="0"/>
            <a:t> Mumford, retoma el hilo de las intuiciones de Kropotkin y las incluye en el orden del día de las redes de radiocomunicación</a:t>
          </a:r>
          <a:endParaRPr lang="es-MX" sz="1200" kern="1200" dirty="0"/>
        </a:p>
      </dsp:txBody>
      <dsp:txXfrm rot="10800000">
        <a:off x="553333" y="1275371"/>
        <a:ext cx="1621368" cy="1080912"/>
      </dsp:txXfrm>
    </dsp:sp>
    <dsp:sp modelId="{EC32E858-1E5F-4480-AB87-AB59F2A4827C}">
      <dsp:nvSpPr>
        <dsp:cNvPr id="0" name=""/>
        <dsp:cNvSpPr/>
      </dsp:nvSpPr>
      <dsp:spPr>
        <a:xfrm rot="10800000">
          <a:off x="2279326" y="2538164"/>
          <a:ext cx="2689225" cy="12665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3020" rIns="66040" bIns="330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200" kern="1200" dirty="0" smtClean="0">
              <a:solidFill>
                <a:schemeClr val="tx1"/>
              </a:solidFill>
            </a:rPr>
            <a:t>1936</a:t>
          </a:r>
          <a:endParaRPr lang="es-MX" sz="5200" kern="1200" dirty="0">
            <a:solidFill>
              <a:schemeClr val="tx1"/>
            </a:solidFill>
          </a:endParaRPr>
        </a:p>
      </dsp:txBody>
      <dsp:txXfrm rot="10800000">
        <a:off x="2912577" y="2538164"/>
        <a:ext cx="1422722" cy="1266503"/>
      </dsp:txXfrm>
    </dsp:sp>
    <dsp:sp modelId="{E2A6BDE2-07FF-4374-8BE0-F6C5A8818EC3}">
      <dsp:nvSpPr>
        <dsp:cNvPr id="0" name=""/>
        <dsp:cNvSpPr/>
      </dsp:nvSpPr>
      <dsp:spPr>
        <a:xfrm rot="10800000">
          <a:off x="65242" y="2633988"/>
          <a:ext cx="2702280" cy="1080912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620" rIns="1524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El</a:t>
          </a:r>
          <a:r>
            <a:rPr lang="es-MX" sz="1200" kern="1200" baseline="0" dirty="0" smtClean="0"/>
            <a:t> inglés Alan Turing, formula un nuevo principio técnico</a:t>
          </a:r>
          <a:endParaRPr lang="es-MX" sz="1200" kern="1200" dirty="0"/>
        </a:p>
      </dsp:txBody>
      <dsp:txXfrm rot="10800000">
        <a:off x="605698" y="2633988"/>
        <a:ext cx="1621368" cy="1080912"/>
      </dsp:txXfrm>
    </dsp:sp>
    <dsp:sp modelId="{8DF1B351-31C6-4599-8C76-501E6358E979}">
      <dsp:nvSpPr>
        <dsp:cNvPr id="0" name=""/>
        <dsp:cNvSpPr/>
      </dsp:nvSpPr>
      <dsp:spPr>
        <a:xfrm rot="10800000">
          <a:off x="2300424" y="3879602"/>
          <a:ext cx="2668127" cy="11185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3020" rIns="66040" bIns="330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200" kern="1200" dirty="0" smtClean="0"/>
            <a:t>1939</a:t>
          </a:r>
          <a:endParaRPr lang="es-MX" sz="5200" kern="1200" dirty="0"/>
        </a:p>
      </dsp:txBody>
      <dsp:txXfrm rot="10800000">
        <a:off x="2859685" y="3879602"/>
        <a:ext cx="1549605" cy="1118522"/>
      </dsp:txXfrm>
    </dsp:sp>
    <dsp:sp modelId="{F16CF31D-4EEC-4BDD-995E-EF1EBA2D6293}">
      <dsp:nvSpPr>
        <dsp:cNvPr id="0" name=""/>
        <dsp:cNvSpPr/>
      </dsp:nvSpPr>
      <dsp:spPr>
        <a:xfrm rot="10800000">
          <a:off x="0" y="3879601"/>
          <a:ext cx="2702280" cy="1080912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620" rIns="1524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Alan</a:t>
          </a:r>
          <a:r>
            <a:rPr lang="es-MX" sz="1200" kern="1200" baseline="0" dirty="0" smtClean="0"/>
            <a:t> Turing es reclutado por el Intelligence Service para penetrar el secreto de las máquinas electromecánicas de encriptado</a:t>
          </a:r>
          <a:endParaRPr lang="es-MX" sz="1200" kern="1200" dirty="0"/>
        </a:p>
      </dsp:txBody>
      <dsp:txXfrm rot="10800000">
        <a:off x="540456" y="3879601"/>
        <a:ext cx="1621368" cy="108091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F3485C-BC26-4BBE-B872-C14326FA5A6F}">
      <dsp:nvSpPr>
        <dsp:cNvPr id="0" name=""/>
        <dsp:cNvSpPr/>
      </dsp:nvSpPr>
      <dsp:spPr>
        <a:xfrm rot="10800000">
          <a:off x="2042685" y="2075437"/>
          <a:ext cx="2385298" cy="110114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9210" rIns="58420" bIns="2921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600" kern="1200" smtClean="0">
              <a:solidFill>
                <a:schemeClr val="tx1"/>
              </a:solidFill>
            </a:rPr>
            <a:t>1949</a:t>
          </a:r>
          <a:endParaRPr lang="es-MX" sz="4600" kern="1200" dirty="0">
            <a:solidFill>
              <a:schemeClr val="tx1"/>
            </a:solidFill>
          </a:endParaRPr>
        </a:p>
      </dsp:txBody>
      <dsp:txXfrm rot="10800000">
        <a:off x="2593258" y="2075437"/>
        <a:ext cx="1284152" cy="1101146"/>
      </dsp:txXfrm>
    </dsp:sp>
    <dsp:sp modelId="{CE6DBC54-D594-413E-AC54-A6AEB16009DB}">
      <dsp:nvSpPr>
        <dsp:cNvPr id="0" name=""/>
        <dsp:cNvSpPr/>
      </dsp:nvSpPr>
      <dsp:spPr>
        <a:xfrm rot="10800000">
          <a:off x="11476" y="2145515"/>
          <a:ext cx="2408278" cy="96331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" rIns="16510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El</a:t>
          </a:r>
          <a:r>
            <a:rPr lang="es-MX" sz="1300" kern="1200" baseline="0" dirty="0" smtClean="0"/>
            <a:t> ingeniero y matemático Claude Elwood, formula una teoría matemática de la comunicación</a:t>
          </a:r>
          <a:endParaRPr lang="es-MX" sz="1300" kern="1200" dirty="0"/>
        </a:p>
      </dsp:txBody>
      <dsp:txXfrm rot="10800000">
        <a:off x="493131" y="2145515"/>
        <a:ext cx="1444967" cy="963311"/>
      </dsp:txXfrm>
    </dsp:sp>
    <dsp:sp modelId="{EC32E858-1E5F-4480-AB87-AB59F2A4827C}">
      <dsp:nvSpPr>
        <dsp:cNvPr id="0" name=""/>
        <dsp:cNvSpPr/>
      </dsp:nvSpPr>
      <dsp:spPr>
        <a:xfrm rot="10800000">
          <a:off x="2031340" y="3270918"/>
          <a:ext cx="2396643" cy="112871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9210" rIns="58420" bIns="2921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600" kern="1200" dirty="0" smtClean="0"/>
            <a:t>1955</a:t>
          </a:r>
          <a:endParaRPr lang="es-MX" sz="4600" kern="1200" dirty="0"/>
        </a:p>
      </dsp:txBody>
      <dsp:txXfrm rot="10800000">
        <a:off x="2595695" y="3270918"/>
        <a:ext cx="1267933" cy="1128710"/>
      </dsp:txXfrm>
    </dsp:sp>
    <dsp:sp modelId="{E2A6BDE2-07FF-4374-8BE0-F6C5A8818EC3}">
      <dsp:nvSpPr>
        <dsp:cNvPr id="0" name=""/>
        <dsp:cNvSpPr/>
      </dsp:nvSpPr>
      <dsp:spPr>
        <a:xfrm rot="10800000">
          <a:off x="58144" y="3356317"/>
          <a:ext cx="2408278" cy="96331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" rIns="16510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US</a:t>
          </a:r>
          <a:r>
            <a:rPr lang="es-MX" sz="1300" kern="1200" baseline="0" dirty="0" smtClean="0"/>
            <a:t> Air Force, inaugura el sistema de defensa área en E.U</a:t>
          </a:r>
          <a:endParaRPr lang="es-MX" sz="1300" kern="1200" dirty="0"/>
        </a:p>
      </dsp:txBody>
      <dsp:txXfrm rot="10800000">
        <a:off x="539799" y="3356317"/>
        <a:ext cx="1444967" cy="963311"/>
      </dsp:txXfrm>
    </dsp:sp>
    <dsp:sp modelId="{8DF1B351-31C6-4599-8C76-501E6358E979}">
      <dsp:nvSpPr>
        <dsp:cNvPr id="0" name=""/>
        <dsp:cNvSpPr/>
      </dsp:nvSpPr>
      <dsp:spPr>
        <a:xfrm rot="10800000">
          <a:off x="2050142" y="4466411"/>
          <a:ext cx="2377841" cy="99682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9210" rIns="58420" bIns="2921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600" kern="1200" dirty="0" smtClean="0">
              <a:solidFill>
                <a:schemeClr val="tx1"/>
              </a:solidFill>
            </a:rPr>
            <a:t>1960</a:t>
          </a:r>
          <a:endParaRPr lang="es-MX" sz="4600" kern="1200" dirty="0">
            <a:solidFill>
              <a:schemeClr val="tx1"/>
            </a:solidFill>
          </a:endParaRPr>
        </a:p>
      </dsp:txBody>
      <dsp:txXfrm rot="10800000">
        <a:off x="2548556" y="4466411"/>
        <a:ext cx="1381012" cy="996829"/>
      </dsp:txXfrm>
    </dsp:sp>
    <dsp:sp modelId="{F16CF31D-4EEC-4BDD-995E-EF1EBA2D6293}">
      <dsp:nvSpPr>
        <dsp:cNvPr id="0" name=""/>
        <dsp:cNvSpPr/>
      </dsp:nvSpPr>
      <dsp:spPr>
        <a:xfrm rot="10800000">
          <a:off x="0" y="4466410"/>
          <a:ext cx="2408278" cy="96331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" rIns="16510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Daniel Bell, publica «El fin de las ideologías»</a:t>
          </a:r>
          <a:endParaRPr lang="es-MX" sz="1300" kern="1200" dirty="0"/>
        </a:p>
      </dsp:txBody>
      <dsp:txXfrm rot="10800000">
        <a:off x="481655" y="4466410"/>
        <a:ext cx="1444967" cy="96331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F3485C-BC26-4BBE-B872-C14326FA5A6F}">
      <dsp:nvSpPr>
        <dsp:cNvPr id="0" name=""/>
        <dsp:cNvSpPr/>
      </dsp:nvSpPr>
      <dsp:spPr>
        <a:xfrm>
          <a:off x="136" y="1521668"/>
          <a:ext cx="2495414" cy="11465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800" kern="1200" dirty="0" smtClean="0"/>
            <a:t>1962</a:t>
          </a:r>
          <a:endParaRPr lang="es-MX" sz="4800" kern="1200" dirty="0"/>
        </a:p>
      </dsp:txBody>
      <dsp:txXfrm>
        <a:off x="573400" y="1521668"/>
        <a:ext cx="1348887" cy="1146527"/>
      </dsp:txXfrm>
    </dsp:sp>
    <dsp:sp modelId="{CE6DBC54-D594-413E-AC54-A6AEB16009DB}">
      <dsp:nvSpPr>
        <dsp:cNvPr id="0" name=""/>
        <dsp:cNvSpPr/>
      </dsp:nvSpPr>
      <dsp:spPr>
        <a:xfrm>
          <a:off x="2102805" y="1593425"/>
          <a:ext cx="2507529" cy="100301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Primer</a:t>
          </a:r>
          <a:r>
            <a:rPr lang="es-MX" sz="1000" kern="1200" baseline="0" dirty="0" smtClean="0"/>
            <a:t> ensayo de cuantificación de las actividades de producción y distribución de la información</a:t>
          </a:r>
          <a:endParaRPr lang="es-MX" sz="1000" kern="1200" dirty="0"/>
        </a:p>
      </dsp:txBody>
      <dsp:txXfrm>
        <a:off x="2604311" y="1593425"/>
        <a:ext cx="1504518" cy="1003011"/>
      </dsp:txXfrm>
    </dsp:sp>
    <dsp:sp modelId="{EC32E858-1E5F-4480-AB87-AB59F2A4827C}">
      <dsp:nvSpPr>
        <dsp:cNvPr id="0" name=""/>
        <dsp:cNvSpPr/>
      </dsp:nvSpPr>
      <dsp:spPr>
        <a:xfrm>
          <a:off x="136" y="2837377"/>
          <a:ext cx="2495414" cy="11752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800" kern="1200" dirty="0" smtClean="0">
              <a:solidFill>
                <a:schemeClr val="tx1"/>
              </a:solidFill>
            </a:rPr>
            <a:t>1964</a:t>
          </a:r>
          <a:endParaRPr lang="es-MX" sz="4800" kern="1200" dirty="0">
            <a:solidFill>
              <a:schemeClr val="tx1"/>
            </a:solidFill>
          </a:endParaRPr>
        </a:p>
      </dsp:txBody>
      <dsp:txXfrm>
        <a:off x="587750" y="2837377"/>
        <a:ext cx="1320187" cy="1175227"/>
      </dsp:txXfrm>
    </dsp:sp>
    <dsp:sp modelId="{E2A6BDE2-07FF-4374-8BE0-F6C5A8818EC3}">
      <dsp:nvSpPr>
        <dsp:cNvPr id="0" name=""/>
        <dsp:cNvSpPr/>
      </dsp:nvSpPr>
      <dsp:spPr>
        <a:xfrm>
          <a:off x="2102805" y="2923485"/>
          <a:ext cx="2507529" cy="100301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El</a:t>
          </a:r>
          <a:r>
            <a:rPr lang="es-MX" sz="1000" kern="1200" baseline="0" dirty="0" smtClean="0"/>
            <a:t> etnólogo y especialista en prehistoria, André Leroi, publica en dos tomas «El gesto y la palabra» </a:t>
          </a:r>
          <a:endParaRPr lang="es-MX" sz="1000" kern="1200" dirty="0"/>
        </a:p>
      </dsp:txBody>
      <dsp:txXfrm>
        <a:off x="2604311" y="2923485"/>
        <a:ext cx="1504518" cy="1003011"/>
      </dsp:txXfrm>
    </dsp:sp>
    <dsp:sp modelId="{8DF1B351-31C6-4599-8C76-501E6358E979}">
      <dsp:nvSpPr>
        <dsp:cNvPr id="0" name=""/>
        <dsp:cNvSpPr/>
      </dsp:nvSpPr>
      <dsp:spPr>
        <a:xfrm>
          <a:off x="136" y="4181788"/>
          <a:ext cx="2475837" cy="10379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800" kern="1200" dirty="0" smtClean="0"/>
            <a:t>1970</a:t>
          </a:r>
          <a:endParaRPr lang="es-MX" sz="4800" kern="1200" dirty="0"/>
        </a:p>
      </dsp:txBody>
      <dsp:txXfrm>
        <a:off x="519092" y="4181788"/>
        <a:ext cx="1437926" cy="1037911"/>
      </dsp:txXfrm>
    </dsp:sp>
    <dsp:sp modelId="{F16CF31D-4EEC-4BDD-995E-EF1EBA2D6293}">
      <dsp:nvSpPr>
        <dsp:cNvPr id="0" name=""/>
        <dsp:cNvSpPr/>
      </dsp:nvSpPr>
      <dsp:spPr>
        <a:xfrm>
          <a:off x="2083229" y="4199238"/>
          <a:ext cx="2507529" cy="100301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Richard</a:t>
          </a:r>
          <a:r>
            <a:rPr lang="es-MX" sz="1000" kern="1200" baseline="0" dirty="0" smtClean="0"/>
            <a:t> Nixon cambia el organigrama gubernamental de toma de decisiones en el ámbito de las tecnologías de cable, informática y el satélite</a:t>
          </a:r>
          <a:endParaRPr lang="es-MX" sz="1000" kern="1200" dirty="0"/>
        </a:p>
      </dsp:txBody>
      <dsp:txXfrm>
        <a:off x="2584735" y="4199238"/>
        <a:ext cx="1504518" cy="100301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F3485C-BC26-4BBE-B872-C14326FA5A6F}">
      <dsp:nvSpPr>
        <dsp:cNvPr id="0" name=""/>
        <dsp:cNvSpPr/>
      </dsp:nvSpPr>
      <dsp:spPr>
        <a:xfrm>
          <a:off x="144" y="1421180"/>
          <a:ext cx="2631032" cy="12088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0" bIns="32385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100" kern="1200" dirty="0" smtClean="0">
              <a:solidFill>
                <a:schemeClr val="tx1"/>
              </a:solidFill>
            </a:rPr>
            <a:t>1971</a:t>
          </a:r>
          <a:endParaRPr lang="es-MX" sz="5100" kern="1200" dirty="0">
            <a:solidFill>
              <a:schemeClr val="tx1"/>
            </a:solidFill>
          </a:endParaRPr>
        </a:p>
      </dsp:txBody>
      <dsp:txXfrm>
        <a:off x="604563" y="1421180"/>
        <a:ext cx="1422195" cy="1208837"/>
      </dsp:txXfrm>
    </dsp:sp>
    <dsp:sp modelId="{CE6DBC54-D594-413E-AC54-A6AEB16009DB}">
      <dsp:nvSpPr>
        <dsp:cNvPr id="0" name=""/>
        <dsp:cNvSpPr/>
      </dsp:nvSpPr>
      <dsp:spPr>
        <a:xfrm>
          <a:off x="2217086" y="1496837"/>
          <a:ext cx="2643805" cy="1057522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Un</a:t>
          </a:r>
          <a:r>
            <a:rPr lang="es-MX" sz="1000" kern="1200" baseline="0" dirty="0" smtClean="0"/>
            <a:t> plan elaborado por el Japan Computer Usage Institute, fija a la «sociedad de la información» como «objetivo nacional» para el 2000</a:t>
          </a:r>
          <a:endParaRPr lang="es-MX" sz="1000" kern="1200" dirty="0"/>
        </a:p>
      </dsp:txBody>
      <dsp:txXfrm>
        <a:off x="2745847" y="1496837"/>
        <a:ext cx="1586283" cy="1057522"/>
      </dsp:txXfrm>
    </dsp:sp>
    <dsp:sp modelId="{EC32E858-1E5F-4480-AB87-AB59F2A4827C}">
      <dsp:nvSpPr>
        <dsp:cNvPr id="0" name=""/>
        <dsp:cNvSpPr/>
      </dsp:nvSpPr>
      <dsp:spPr>
        <a:xfrm>
          <a:off x="144" y="2808394"/>
          <a:ext cx="2631032" cy="123909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0" bIns="32385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100" kern="1200" dirty="0" smtClean="0"/>
            <a:t>1978</a:t>
          </a:r>
          <a:endParaRPr lang="es-MX" sz="5100" kern="1200" dirty="0"/>
        </a:p>
      </dsp:txBody>
      <dsp:txXfrm>
        <a:off x="619693" y="2808394"/>
        <a:ext cx="1391935" cy="1239097"/>
      </dsp:txXfrm>
    </dsp:sp>
    <dsp:sp modelId="{E2A6BDE2-07FF-4374-8BE0-F6C5A8818EC3}">
      <dsp:nvSpPr>
        <dsp:cNvPr id="0" name=""/>
        <dsp:cNvSpPr/>
      </dsp:nvSpPr>
      <dsp:spPr>
        <a:xfrm>
          <a:off x="2217086" y="2899182"/>
          <a:ext cx="2643805" cy="1057522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Informe</a:t>
          </a:r>
          <a:r>
            <a:rPr lang="es-MX" sz="1000" kern="1200" baseline="0" dirty="0" smtClean="0"/>
            <a:t> de Simon Nora y Alain Minc, sobre la informatización de la sociedad entregado al presidente francés</a:t>
          </a:r>
          <a:endParaRPr lang="es-MX" sz="1000" kern="1200" dirty="0"/>
        </a:p>
      </dsp:txBody>
      <dsp:txXfrm>
        <a:off x="2745847" y="2899182"/>
        <a:ext cx="1586283" cy="1057522"/>
      </dsp:txXfrm>
    </dsp:sp>
    <dsp:sp modelId="{8DF1B351-31C6-4599-8C76-501E6358E979}">
      <dsp:nvSpPr>
        <dsp:cNvPr id="0" name=""/>
        <dsp:cNvSpPr/>
      </dsp:nvSpPr>
      <dsp:spPr>
        <a:xfrm>
          <a:off x="144" y="4225869"/>
          <a:ext cx="2610391" cy="10943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0" bIns="32385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100" kern="1200" dirty="0" smtClean="0">
              <a:solidFill>
                <a:schemeClr val="tx1"/>
              </a:solidFill>
            </a:rPr>
            <a:t>1980</a:t>
          </a:r>
          <a:endParaRPr lang="es-MX" sz="5100" kern="1200" dirty="0">
            <a:solidFill>
              <a:schemeClr val="tx1"/>
            </a:solidFill>
          </a:endParaRPr>
        </a:p>
      </dsp:txBody>
      <dsp:txXfrm>
        <a:off x="547303" y="4225869"/>
        <a:ext cx="1516073" cy="1094318"/>
      </dsp:txXfrm>
    </dsp:sp>
    <dsp:sp modelId="{F16CF31D-4EEC-4BDD-995E-EF1EBA2D6293}">
      <dsp:nvSpPr>
        <dsp:cNvPr id="0" name=""/>
        <dsp:cNvSpPr/>
      </dsp:nvSpPr>
      <dsp:spPr>
        <a:xfrm>
          <a:off x="2196445" y="4244267"/>
          <a:ext cx="2643805" cy="1057522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000" kern="1200" dirty="0" smtClean="0"/>
            <a:t>El</a:t>
          </a:r>
          <a:r>
            <a:rPr lang="es-MX" sz="1000" kern="1200" baseline="0" dirty="0" smtClean="0"/>
            <a:t> consejo de Europa aprueba un «convenio para la protección de las personas con relación al tratamiento automatizado de los datos de carácter personal»</a:t>
          </a:r>
          <a:endParaRPr lang="es-MX" sz="1000" kern="1200" dirty="0"/>
        </a:p>
      </dsp:txBody>
      <dsp:txXfrm>
        <a:off x="2725206" y="4244267"/>
        <a:ext cx="1586283" cy="105752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F3485C-BC26-4BBE-B872-C14326FA5A6F}">
      <dsp:nvSpPr>
        <dsp:cNvPr id="0" name=""/>
        <dsp:cNvSpPr/>
      </dsp:nvSpPr>
      <dsp:spPr>
        <a:xfrm rot="10800000">
          <a:off x="2208776" y="1507522"/>
          <a:ext cx="2579247" cy="119068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1750" rIns="63500" bIns="3175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0" kern="1200" dirty="0" smtClean="0"/>
            <a:t>1987</a:t>
          </a:r>
          <a:endParaRPr lang="es-MX" sz="5000" kern="1200" dirty="0"/>
        </a:p>
      </dsp:txBody>
      <dsp:txXfrm rot="10800000">
        <a:off x="2804116" y="1507522"/>
        <a:ext cx="1388567" cy="1190680"/>
      </dsp:txXfrm>
    </dsp:sp>
    <dsp:sp modelId="{CE6DBC54-D594-413E-AC54-A6AEB16009DB}">
      <dsp:nvSpPr>
        <dsp:cNvPr id="0" name=""/>
        <dsp:cNvSpPr/>
      </dsp:nvSpPr>
      <dsp:spPr>
        <a:xfrm rot="10800000">
          <a:off x="12409" y="1583298"/>
          <a:ext cx="2604095" cy="104163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620" rIns="1524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El</a:t>
          </a:r>
          <a:r>
            <a:rPr lang="es-MX" sz="1200" kern="1200" baseline="0" dirty="0" smtClean="0"/>
            <a:t> libro verde sobre telecomunicaciones da la señal de salida para la concertación de los países miembros de la unión Europea</a:t>
          </a:r>
          <a:endParaRPr lang="es-MX" sz="1200" kern="1200" dirty="0"/>
        </a:p>
      </dsp:txBody>
      <dsp:txXfrm rot="10800000">
        <a:off x="533228" y="1583298"/>
        <a:ext cx="1562457" cy="1041638"/>
      </dsp:txXfrm>
    </dsp:sp>
    <dsp:sp modelId="{EC32E858-1E5F-4480-AB87-AB59F2A4827C}">
      <dsp:nvSpPr>
        <dsp:cNvPr id="0" name=""/>
        <dsp:cNvSpPr/>
      </dsp:nvSpPr>
      <dsp:spPr>
        <a:xfrm rot="10800000">
          <a:off x="2196509" y="2800208"/>
          <a:ext cx="2591514" cy="122048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1750" rIns="63500" bIns="3175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0" kern="1200" dirty="0" smtClean="0">
              <a:solidFill>
                <a:schemeClr val="tx1"/>
              </a:solidFill>
            </a:rPr>
            <a:t>1993</a:t>
          </a:r>
          <a:endParaRPr lang="es-MX" sz="5000" kern="1200" dirty="0">
            <a:solidFill>
              <a:schemeClr val="tx1"/>
            </a:solidFill>
          </a:endParaRPr>
        </a:p>
      </dsp:txBody>
      <dsp:txXfrm rot="10800000">
        <a:off x="2806752" y="2800208"/>
        <a:ext cx="1371028" cy="1220486"/>
      </dsp:txXfrm>
    </dsp:sp>
    <dsp:sp modelId="{E2A6BDE2-07FF-4374-8BE0-F6C5A8818EC3}">
      <dsp:nvSpPr>
        <dsp:cNvPr id="0" name=""/>
        <dsp:cNvSpPr/>
      </dsp:nvSpPr>
      <dsp:spPr>
        <a:xfrm rot="10800000">
          <a:off x="62872" y="2892550"/>
          <a:ext cx="2604095" cy="104163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620" rIns="1524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Estados</a:t>
          </a:r>
          <a:r>
            <a:rPr lang="es-MX" sz="1200" kern="1200" baseline="0" dirty="0" smtClean="0"/>
            <a:t> Unidos lanza el programa de National Information Infrastructure</a:t>
          </a:r>
          <a:endParaRPr lang="es-MX" sz="1200" kern="1200" dirty="0"/>
        </a:p>
      </dsp:txBody>
      <dsp:txXfrm rot="10800000">
        <a:off x="583691" y="2892550"/>
        <a:ext cx="1562457" cy="1041638"/>
      </dsp:txXfrm>
    </dsp:sp>
    <dsp:sp modelId="{8DF1B351-31C6-4599-8C76-501E6358E979}">
      <dsp:nvSpPr>
        <dsp:cNvPr id="0" name=""/>
        <dsp:cNvSpPr/>
      </dsp:nvSpPr>
      <dsp:spPr>
        <a:xfrm rot="10800000">
          <a:off x="2216840" y="4092906"/>
          <a:ext cx="2571183" cy="107788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1750" rIns="63500" bIns="3175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0" kern="1200" dirty="0" smtClean="0"/>
            <a:t>1994</a:t>
          </a:r>
          <a:endParaRPr lang="es-MX" sz="5000" kern="1200" dirty="0"/>
        </a:p>
      </dsp:txBody>
      <dsp:txXfrm rot="10800000">
        <a:off x="2755781" y="4092906"/>
        <a:ext cx="1493301" cy="1077882"/>
      </dsp:txXfrm>
    </dsp:sp>
    <dsp:sp modelId="{F16CF31D-4EEC-4BDD-995E-EF1EBA2D6293}">
      <dsp:nvSpPr>
        <dsp:cNvPr id="0" name=""/>
        <dsp:cNvSpPr/>
      </dsp:nvSpPr>
      <dsp:spPr>
        <a:xfrm rot="10800000">
          <a:off x="0" y="4092905"/>
          <a:ext cx="2604095" cy="104163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620" rIns="1524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El</a:t>
          </a:r>
          <a:r>
            <a:rPr lang="es-MX" sz="1200" kern="1200" baseline="0" dirty="0" smtClean="0"/>
            <a:t> proyecto norteamericano de </a:t>
          </a:r>
          <a:r>
            <a:rPr lang="es-MX" sz="1200" kern="1200" baseline="0" dirty="0" err="1" smtClean="0"/>
            <a:t>infopista</a:t>
          </a:r>
          <a:r>
            <a:rPr lang="es-MX" sz="1200" kern="1200" baseline="0" dirty="0" smtClean="0"/>
            <a:t> se metamorfosea en trampolín de una estrategia mundial</a:t>
          </a:r>
          <a:endParaRPr lang="es-MX" sz="1200" kern="1200" dirty="0"/>
        </a:p>
      </dsp:txBody>
      <dsp:txXfrm rot="10800000">
        <a:off x="520819" y="4092905"/>
        <a:ext cx="1562457" cy="104163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F3485C-BC26-4BBE-B872-C14326FA5A6F}">
      <dsp:nvSpPr>
        <dsp:cNvPr id="0" name=""/>
        <dsp:cNvSpPr/>
      </dsp:nvSpPr>
      <dsp:spPr>
        <a:xfrm rot="10800000">
          <a:off x="2075903" y="1605273"/>
          <a:ext cx="2424088" cy="111905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9845" rIns="59690" bIns="2984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700" kern="1200" dirty="0" smtClean="0">
              <a:solidFill>
                <a:schemeClr val="tx1"/>
              </a:solidFill>
            </a:rPr>
            <a:t>1995</a:t>
          </a:r>
          <a:endParaRPr lang="es-MX" sz="4700" kern="1200" dirty="0">
            <a:solidFill>
              <a:schemeClr val="tx1"/>
            </a:solidFill>
          </a:endParaRPr>
        </a:p>
      </dsp:txBody>
      <dsp:txXfrm rot="10800000">
        <a:off x="2635429" y="1605273"/>
        <a:ext cx="1305035" cy="1119053"/>
      </dsp:txXfrm>
    </dsp:sp>
    <dsp:sp modelId="{CE6DBC54-D594-413E-AC54-A6AEB16009DB}">
      <dsp:nvSpPr>
        <dsp:cNvPr id="0" name=""/>
        <dsp:cNvSpPr/>
      </dsp:nvSpPr>
      <dsp:spPr>
        <a:xfrm rot="10800000">
          <a:off x="11662" y="1676491"/>
          <a:ext cx="2447441" cy="978976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715" rIns="11430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kern="1200" dirty="0" smtClean="0"/>
            <a:t>Los</a:t>
          </a:r>
          <a:r>
            <a:rPr lang="es-MX" sz="900" kern="1200" baseline="0" dirty="0" smtClean="0"/>
            <a:t> países más ricos, en el seno del G7, ratifican en Bruselas el concepto de global society of information</a:t>
          </a:r>
          <a:endParaRPr lang="es-MX" sz="900" kern="1200" dirty="0"/>
        </a:p>
      </dsp:txBody>
      <dsp:txXfrm rot="10800000">
        <a:off x="501150" y="1676491"/>
        <a:ext cx="1468465" cy="978976"/>
      </dsp:txXfrm>
    </dsp:sp>
    <dsp:sp modelId="{EC32E858-1E5F-4480-AB87-AB59F2A4827C}">
      <dsp:nvSpPr>
        <dsp:cNvPr id="0" name=""/>
        <dsp:cNvSpPr/>
      </dsp:nvSpPr>
      <dsp:spPr>
        <a:xfrm rot="10800000">
          <a:off x="2064374" y="2820195"/>
          <a:ext cx="2435617" cy="114706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9845" rIns="59690" bIns="2984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700" kern="1200" dirty="0" smtClean="0"/>
            <a:t>1997</a:t>
          </a:r>
          <a:endParaRPr lang="es-MX" sz="4700" kern="1200" dirty="0"/>
        </a:p>
      </dsp:txBody>
      <dsp:txXfrm rot="10800000">
        <a:off x="2637906" y="2820195"/>
        <a:ext cx="1288552" cy="1147065"/>
      </dsp:txXfrm>
    </dsp:sp>
    <dsp:sp modelId="{E2A6BDE2-07FF-4374-8BE0-F6C5A8818EC3}">
      <dsp:nvSpPr>
        <dsp:cNvPr id="0" name=""/>
        <dsp:cNvSpPr/>
      </dsp:nvSpPr>
      <dsp:spPr>
        <a:xfrm rot="10800000">
          <a:off x="59090" y="2906983"/>
          <a:ext cx="2447441" cy="978976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715" rIns="11430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kern="1200" dirty="0" smtClean="0"/>
            <a:t>El</a:t>
          </a:r>
          <a:r>
            <a:rPr lang="es-MX" sz="900" kern="1200" baseline="0" dirty="0" smtClean="0"/>
            <a:t> presidente Clinton expone la doctrina de Washington en materia de comercio electrónico</a:t>
          </a:r>
          <a:endParaRPr lang="es-MX" sz="900" kern="1200" dirty="0"/>
        </a:p>
      </dsp:txBody>
      <dsp:txXfrm rot="10800000">
        <a:off x="548578" y="2906983"/>
        <a:ext cx="1468465" cy="978976"/>
      </dsp:txXfrm>
    </dsp:sp>
    <dsp:sp modelId="{8DF1B351-31C6-4599-8C76-501E6358E979}">
      <dsp:nvSpPr>
        <dsp:cNvPr id="0" name=""/>
        <dsp:cNvSpPr/>
      </dsp:nvSpPr>
      <dsp:spPr>
        <a:xfrm rot="10800000">
          <a:off x="2083482" y="4035129"/>
          <a:ext cx="2416509" cy="101304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9845" rIns="59690" bIns="2984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700" kern="1200" dirty="0" smtClean="0">
              <a:solidFill>
                <a:schemeClr val="tx1"/>
              </a:solidFill>
            </a:rPr>
            <a:t>2000</a:t>
          </a:r>
          <a:endParaRPr lang="es-MX" sz="4700" kern="1200" dirty="0">
            <a:solidFill>
              <a:schemeClr val="tx1"/>
            </a:solidFill>
          </a:endParaRPr>
        </a:p>
      </dsp:txBody>
      <dsp:txXfrm rot="10800000">
        <a:off x="2590002" y="4035129"/>
        <a:ext cx="1403469" cy="1013040"/>
      </dsp:txXfrm>
    </dsp:sp>
    <dsp:sp modelId="{F16CF31D-4EEC-4BDD-995E-EF1EBA2D6293}">
      <dsp:nvSpPr>
        <dsp:cNvPr id="0" name=""/>
        <dsp:cNvSpPr/>
      </dsp:nvSpPr>
      <dsp:spPr>
        <a:xfrm rot="10800000">
          <a:off x="0" y="4035128"/>
          <a:ext cx="2447441" cy="978976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715" rIns="11430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kern="1200" dirty="0" smtClean="0"/>
            <a:t>Los</a:t>
          </a:r>
          <a:r>
            <a:rPr lang="es-MX" sz="900" kern="1200" baseline="0" dirty="0" smtClean="0"/>
            <a:t> miembros del G8, han dado un nuevo impulso al proyecto en Okinawa y han respaldado un «plan de acción sobre la manera con que los gobiernos podrían reforzar la democracia</a:t>
          </a:r>
          <a:endParaRPr lang="es-MX" sz="900" kern="1200" dirty="0"/>
        </a:p>
      </dsp:txBody>
      <dsp:txXfrm rot="10800000">
        <a:off x="489488" y="4035128"/>
        <a:ext cx="1468465" cy="9789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0B3E-0C40-40F7-BB46-C87ECDE1E829}" type="datetimeFigureOut">
              <a:rPr lang="es-MX" smtClean="0"/>
              <a:t>05/12/2018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52DD-926F-4D27-B8B8-C3AF1E76C5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5612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0B3E-0C40-40F7-BB46-C87ECDE1E829}" type="datetimeFigureOut">
              <a:rPr lang="es-MX" smtClean="0"/>
              <a:t>05/12/2018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52DD-926F-4D27-B8B8-C3AF1E76C5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1020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0B3E-0C40-40F7-BB46-C87ECDE1E829}" type="datetimeFigureOut">
              <a:rPr lang="es-MX" smtClean="0"/>
              <a:t>05/12/2018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52DD-926F-4D27-B8B8-C3AF1E76C5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8256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0B3E-0C40-40F7-BB46-C87ECDE1E829}" type="datetimeFigureOut">
              <a:rPr lang="es-MX" smtClean="0"/>
              <a:t>05/12/2018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52DD-926F-4D27-B8B8-C3AF1E76C5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36376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0B3E-0C40-40F7-BB46-C87ECDE1E829}" type="datetimeFigureOut">
              <a:rPr lang="es-MX" smtClean="0"/>
              <a:t>05/12/2018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52DD-926F-4D27-B8B8-C3AF1E76C5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1168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0B3E-0C40-40F7-BB46-C87ECDE1E829}" type="datetimeFigureOut">
              <a:rPr lang="es-MX" smtClean="0"/>
              <a:t>05/12/2018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52DD-926F-4D27-B8B8-C3AF1E76C5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686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0B3E-0C40-40F7-BB46-C87ECDE1E829}" type="datetimeFigureOut">
              <a:rPr lang="es-MX" smtClean="0"/>
              <a:t>05/12/2018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52DD-926F-4D27-B8B8-C3AF1E76C5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1028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0B3E-0C40-40F7-BB46-C87ECDE1E829}" type="datetimeFigureOut">
              <a:rPr lang="es-MX" smtClean="0"/>
              <a:t>05/12/2018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52DD-926F-4D27-B8B8-C3AF1E76C5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5355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0B3E-0C40-40F7-BB46-C87ECDE1E829}" type="datetimeFigureOut">
              <a:rPr lang="es-MX" smtClean="0"/>
              <a:t>05/12/2018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52DD-926F-4D27-B8B8-C3AF1E76C5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8051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0B3E-0C40-40F7-BB46-C87ECDE1E829}" type="datetimeFigureOut">
              <a:rPr lang="es-MX" smtClean="0"/>
              <a:t>05/12/2018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52DD-926F-4D27-B8B8-C3AF1E76C5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45822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0B3E-0C40-40F7-BB46-C87ECDE1E829}" type="datetimeFigureOut">
              <a:rPr lang="es-MX" smtClean="0"/>
              <a:t>05/12/2018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52DD-926F-4D27-B8B8-C3AF1E76C5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3139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B0B3E-0C40-40F7-BB46-C87ECDE1E829}" type="datetimeFigureOut">
              <a:rPr lang="es-MX" smtClean="0"/>
              <a:t>05/12/2018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252DD-926F-4D27-B8B8-C3AF1E76C5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2206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para sociedad de la informac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564903"/>
            <a:ext cx="2954546" cy="2215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393969"/>
          </a:xfrm>
        </p:spPr>
        <p:txBody>
          <a:bodyPr>
            <a:normAutofit/>
          </a:bodyPr>
          <a:lstStyle/>
          <a:p>
            <a:r>
              <a:rPr lang="es-MX" b="1" dirty="0" smtClean="0"/>
              <a:t/>
            </a:r>
            <a:br>
              <a:rPr lang="es-MX" b="1" dirty="0" smtClean="0"/>
            </a:br>
            <a:r>
              <a:rPr lang="es-MX" b="1" dirty="0" smtClean="0">
                <a:latin typeface="Arial Rounded MT Bold" panose="020F0704030504030204" pitchFamily="34" charset="0"/>
              </a:rPr>
              <a:t>Línea del tiempo:</a:t>
            </a:r>
            <a:br>
              <a:rPr lang="es-MX" b="1" dirty="0" smtClean="0">
                <a:latin typeface="Arial Rounded MT Bold" panose="020F0704030504030204" pitchFamily="34" charset="0"/>
              </a:rPr>
            </a:br>
            <a:r>
              <a:rPr lang="es-MX" sz="2800" b="1" dirty="0" smtClean="0">
                <a:latin typeface="Arial Rounded MT Bold" panose="020F0704030504030204" pitchFamily="34" charset="0"/>
              </a:rPr>
              <a:t>Historia de la Sociedad de la Información</a:t>
            </a:r>
            <a:r>
              <a:rPr lang="es-MX" sz="2800" b="1" dirty="0" smtClean="0"/>
              <a:t>.</a:t>
            </a:r>
            <a:endParaRPr lang="es-MX" sz="28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87624" y="4869160"/>
            <a:ext cx="7128792" cy="1440160"/>
          </a:xfrm>
        </p:spPr>
        <p:txBody>
          <a:bodyPr>
            <a:normAutofit fontScale="92500" lnSpcReduction="20000"/>
          </a:bodyPr>
          <a:lstStyle/>
          <a:p>
            <a:pPr algn="l"/>
            <a:endParaRPr lang="es-MX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2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Equipo: </a:t>
            </a:r>
            <a:endParaRPr lang="es-MX" sz="2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Valeria </a:t>
            </a:r>
            <a:r>
              <a:rPr lang="es-MX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Angélica Castillo Flores. </a:t>
            </a:r>
            <a:r>
              <a:rPr lang="es-MX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#305830</a:t>
            </a:r>
            <a:endParaRPr lang="es-MX" sz="2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Oscar Adrián </a:t>
            </a:r>
            <a:r>
              <a:rPr lang="es-MX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Rosales Martínez. #303714</a:t>
            </a:r>
            <a:endParaRPr lang="es-MX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1" name="Picture 7" descr="Resultado de imagen para logo uac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500" y="72169"/>
            <a:ext cx="2520280" cy="2047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Imagen relacionada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5" t="2453" r="11423" b="4423"/>
          <a:stretch/>
        </p:blipFill>
        <p:spPr bwMode="auto">
          <a:xfrm>
            <a:off x="7050969" y="183154"/>
            <a:ext cx="2093029" cy="1981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4574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1816458070"/>
              </p:ext>
            </p:extLst>
          </p:nvPr>
        </p:nvGraphicFramePr>
        <p:xfrm>
          <a:off x="33536" y="116632"/>
          <a:ext cx="4610472" cy="6624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val="3421626687"/>
              </p:ext>
            </p:extLst>
          </p:nvPr>
        </p:nvGraphicFramePr>
        <p:xfrm>
          <a:off x="4644008" y="0"/>
          <a:ext cx="4499992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592835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691584908"/>
              </p:ext>
            </p:extLst>
          </p:nvPr>
        </p:nvGraphicFramePr>
        <p:xfrm>
          <a:off x="4355976" y="0"/>
          <a:ext cx="4788024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1643866140"/>
              </p:ext>
            </p:extLst>
          </p:nvPr>
        </p:nvGraphicFramePr>
        <p:xfrm>
          <a:off x="0" y="116632"/>
          <a:ext cx="4572000" cy="67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154247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3437149985"/>
              </p:ext>
            </p:extLst>
          </p:nvPr>
        </p:nvGraphicFramePr>
        <p:xfrm>
          <a:off x="33536" y="116632"/>
          <a:ext cx="4610472" cy="67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3966522018"/>
              </p:ext>
            </p:extLst>
          </p:nvPr>
        </p:nvGraphicFramePr>
        <p:xfrm>
          <a:off x="4298899" y="116632"/>
          <a:ext cx="4861036" cy="67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723522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2171392304"/>
              </p:ext>
            </p:extLst>
          </p:nvPr>
        </p:nvGraphicFramePr>
        <p:xfrm>
          <a:off x="4175448" y="332656"/>
          <a:ext cx="4968552" cy="6381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2659490061"/>
              </p:ext>
            </p:extLst>
          </p:nvPr>
        </p:nvGraphicFramePr>
        <p:xfrm>
          <a:off x="0" y="-315416"/>
          <a:ext cx="4427984" cy="7704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641809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1184787572"/>
              </p:ext>
            </p:extLst>
          </p:nvPr>
        </p:nvGraphicFramePr>
        <p:xfrm>
          <a:off x="33536" y="116632"/>
          <a:ext cx="4610472" cy="67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1093262776"/>
              </p:ext>
            </p:extLst>
          </p:nvPr>
        </p:nvGraphicFramePr>
        <p:xfrm>
          <a:off x="4298899" y="116632"/>
          <a:ext cx="4861036" cy="67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981180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839497154"/>
              </p:ext>
            </p:extLst>
          </p:nvPr>
        </p:nvGraphicFramePr>
        <p:xfrm>
          <a:off x="4355976" y="0"/>
          <a:ext cx="4788024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3655092082"/>
              </p:ext>
            </p:extLst>
          </p:nvPr>
        </p:nvGraphicFramePr>
        <p:xfrm>
          <a:off x="0" y="0"/>
          <a:ext cx="4499992" cy="6822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6015165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1192</TotalTime>
  <Words>674</Words>
  <Application>Microsoft Office PowerPoint</Application>
  <PresentationFormat>Presentación en pantalla (4:3)</PresentationFormat>
  <Paragraphs>77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 Línea del tiempo: Historia de la Sociedad de la Información.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El Heraldo Digital</dc:creator>
  <cp:lastModifiedBy>Oscar7</cp:lastModifiedBy>
  <cp:revision>10</cp:revision>
  <dcterms:created xsi:type="dcterms:W3CDTF">2018-12-04T23:38:06Z</dcterms:created>
  <dcterms:modified xsi:type="dcterms:W3CDTF">2018-12-06T01:23:44Z</dcterms:modified>
</cp:coreProperties>
</file>