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1DE03586-25FE-4DFD-89D5-1A9DF836945B}" type="datetimeFigureOut">
              <a:rPr lang="es-419" smtClean="0"/>
              <a:t>9/5/2018</a:t>
            </a:fld>
            <a:endParaRPr lang="es-419"/>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s-419"/>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B8AF71EA-4F3A-4C74-A187-3EC77878C0AB}" type="slidenum">
              <a:rPr lang="es-419" smtClean="0"/>
              <a:t>‹Nº›</a:t>
            </a:fld>
            <a:endParaRPr lang="es-419"/>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83972581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DE03586-25FE-4DFD-89D5-1A9DF836945B}" type="datetimeFigureOut">
              <a:rPr lang="es-419" smtClean="0"/>
              <a:t>9/5/2018</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B8AF71EA-4F3A-4C74-A187-3EC77878C0AB}" type="slidenum">
              <a:rPr lang="es-419" smtClean="0"/>
              <a:t>‹Nº›</a:t>
            </a:fld>
            <a:endParaRPr lang="es-419"/>
          </a:p>
        </p:txBody>
      </p:sp>
    </p:spTree>
    <p:extLst>
      <p:ext uri="{BB962C8B-B14F-4D97-AF65-F5344CB8AC3E}">
        <p14:creationId xmlns:p14="http://schemas.microsoft.com/office/powerpoint/2010/main" val="932353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1DE03586-25FE-4DFD-89D5-1A9DF836945B}" type="datetimeFigureOut">
              <a:rPr lang="es-419" smtClean="0"/>
              <a:t>9/5/2018</a:t>
            </a:fld>
            <a:endParaRPr lang="es-419"/>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s-419"/>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B8AF71EA-4F3A-4C74-A187-3EC77878C0AB}" type="slidenum">
              <a:rPr lang="es-419" smtClean="0"/>
              <a:t>‹Nº›</a:t>
            </a:fld>
            <a:endParaRPr lang="es-419"/>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42493156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1DE03586-25FE-4DFD-89D5-1A9DF836945B}" type="datetimeFigureOut">
              <a:rPr lang="es-419" smtClean="0"/>
              <a:t>9/5/2018</a:t>
            </a:fld>
            <a:endParaRPr lang="es-419"/>
          </a:p>
        </p:txBody>
      </p:sp>
      <p:sp>
        <p:nvSpPr>
          <p:cNvPr id="6" name="Footer Placeholder 5"/>
          <p:cNvSpPr>
            <a:spLocks noGrp="1"/>
          </p:cNvSpPr>
          <p:nvPr>
            <p:ph type="ftr" sz="quarter" idx="11"/>
          </p:nvPr>
        </p:nvSpPr>
        <p:spPr/>
        <p:txBody>
          <a:bodyPr/>
          <a:lstStyle/>
          <a:p>
            <a:endParaRPr lang="es-419"/>
          </a:p>
        </p:txBody>
      </p:sp>
      <p:sp>
        <p:nvSpPr>
          <p:cNvPr id="7" name="Slide Number Placeholder 6"/>
          <p:cNvSpPr>
            <a:spLocks noGrp="1"/>
          </p:cNvSpPr>
          <p:nvPr>
            <p:ph type="sldNum" sz="quarter" idx="12"/>
          </p:nvPr>
        </p:nvSpPr>
        <p:spPr/>
        <p:txBody>
          <a:bodyPr/>
          <a:lstStyle/>
          <a:p>
            <a:fld id="{B8AF71EA-4F3A-4C74-A187-3EC77878C0AB}" type="slidenum">
              <a:rPr lang="es-419" smtClean="0"/>
              <a:t>‹Nº›</a:t>
            </a:fld>
            <a:endParaRPr lang="es-419"/>
          </a:p>
        </p:txBody>
      </p:sp>
    </p:spTree>
    <p:extLst>
      <p:ext uri="{BB962C8B-B14F-4D97-AF65-F5344CB8AC3E}">
        <p14:creationId xmlns:p14="http://schemas.microsoft.com/office/powerpoint/2010/main" val="898971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1DE03586-25FE-4DFD-89D5-1A9DF836945B}" type="datetimeFigureOut">
              <a:rPr lang="es-419" smtClean="0"/>
              <a:t>9/5/2018</a:t>
            </a:fld>
            <a:endParaRPr lang="es-419"/>
          </a:p>
        </p:txBody>
      </p:sp>
      <p:sp>
        <p:nvSpPr>
          <p:cNvPr id="8" name="Footer Placeholder 7"/>
          <p:cNvSpPr>
            <a:spLocks noGrp="1"/>
          </p:cNvSpPr>
          <p:nvPr>
            <p:ph type="ftr" sz="quarter" idx="11"/>
          </p:nvPr>
        </p:nvSpPr>
        <p:spPr/>
        <p:txBody>
          <a:bodyPr/>
          <a:lstStyle/>
          <a:p>
            <a:endParaRPr lang="es-419"/>
          </a:p>
        </p:txBody>
      </p:sp>
      <p:sp>
        <p:nvSpPr>
          <p:cNvPr id="9" name="Slide Number Placeholder 8"/>
          <p:cNvSpPr>
            <a:spLocks noGrp="1"/>
          </p:cNvSpPr>
          <p:nvPr>
            <p:ph type="sldNum" sz="quarter" idx="12"/>
          </p:nvPr>
        </p:nvSpPr>
        <p:spPr/>
        <p:txBody>
          <a:bodyPr/>
          <a:lstStyle/>
          <a:p>
            <a:fld id="{B8AF71EA-4F3A-4C74-A187-3EC77878C0AB}" type="slidenum">
              <a:rPr lang="es-419" smtClean="0"/>
              <a:t>‹Nº›</a:t>
            </a:fld>
            <a:endParaRPr lang="es-419"/>
          </a:p>
        </p:txBody>
      </p:sp>
    </p:spTree>
    <p:extLst>
      <p:ext uri="{BB962C8B-B14F-4D97-AF65-F5344CB8AC3E}">
        <p14:creationId xmlns:p14="http://schemas.microsoft.com/office/powerpoint/2010/main" val="3491773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1DE03586-25FE-4DFD-89D5-1A9DF836945B}" type="datetimeFigureOut">
              <a:rPr lang="es-419" smtClean="0"/>
              <a:t>9/5/2018</a:t>
            </a:fld>
            <a:endParaRPr lang="es-419"/>
          </a:p>
        </p:txBody>
      </p:sp>
      <p:sp>
        <p:nvSpPr>
          <p:cNvPr id="4" name="Footer Placeholder 3"/>
          <p:cNvSpPr>
            <a:spLocks noGrp="1"/>
          </p:cNvSpPr>
          <p:nvPr>
            <p:ph type="ftr" sz="quarter" idx="11"/>
          </p:nvPr>
        </p:nvSpPr>
        <p:spPr/>
        <p:txBody>
          <a:bodyPr/>
          <a:lstStyle/>
          <a:p>
            <a:endParaRPr lang="es-419"/>
          </a:p>
        </p:txBody>
      </p:sp>
      <p:sp>
        <p:nvSpPr>
          <p:cNvPr id="5" name="Slide Number Placeholder 4"/>
          <p:cNvSpPr>
            <a:spLocks noGrp="1"/>
          </p:cNvSpPr>
          <p:nvPr>
            <p:ph type="sldNum" sz="quarter" idx="12"/>
          </p:nvPr>
        </p:nvSpPr>
        <p:spPr/>
        <p:txBody>
          <a:bodyPr/>
          <a:lstStyle/>
          <a:p>
            <a:fld id="{B8AF71EA-4F3A-4C74-A187-3EC77878C0AB}" type="slidenum">
              <a:rPr lang="es-419" smtClean="0"/>
              <a:t>‹Nº›</a:t>
            </a:fld>
            <a:endParaRPr lang="es-419"/>
          </a:p>
        </p:txBody>
      </p:sp>
    </p:spTree>
    <p:extLst>
      <p:ext uri="{BB962C8B-B14F-4D97-AF65-F5344CB8AC3E}">
        <p14:creationId xmlns:p14="http://schemas.microsoft.com/office/powerpoint/2010/main" val="2089370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E03586-25FE-4DFD-89D5-1A9DF836945B}" type="datetimeFigureOut">
              <a:rPr lang="es-419" smtClean="0"/>
              <a:t>9/5/2018</a:t>
            </a:fld>
            <a:endParaRPr lang="es-419"/>
          </a:p>
        </p:txBody>
      </p:sp>
      <p:sp>
        <p:nvSpPr>
          <p:cNvPr id="3" name="Footer Placeholder 2"/>
          <p:cNvSpPr>
            <a:spLocks noGrp="1"/>
          </p:cNvSpPr>
          <p:nvPr>
            <p:ph type="ftr" sz="quarter" idx="11"/>
          </p:nvPr>
        </p:nvSpPr>
        <p:spPr/>
        <p:txBody>
          <a:bodyPr/>
          <a:lstStyle/>
          <a:p>
            <a:endParaRPr lang="es-419"/>
          </a:p>
        </p:txBody>
      </p:sp>
      <p:sp>
        <p:nvSpPr>
          <p:cNvPr id="4" name="Slide Number Placeholder 3"/>
          <p:cNvSpPr>
            <a:spLocks noGrp="1"/>
          </p:cNvSpPr>
          <p:nvPr>
            <p:ph type="sldNum" sz="quarter" idx="12"/>
          </p:nvPr>
        </p:nvSpPr>
        <p:spPr/>
        <p:txBody>
          <a:bodyPr/>
          <a:lstStyle/>
          <a:p>
            <a:fld id="{B8AF71EA-4F3A-4C74-A187-3EC77878C0AB}" type="slidenum">
              <a:rPr lang="es-419" smtClean="0"/>
              <a:t>‹Nº›</a:t>
            </a:fld>
            <a:endParaRPr lang="es-419"/>
          </a:p>
        </p:txBody>
      </p:sp>
    </p:spTree>
    <p:extLst>
      <p:ext uri="{BB962C8B-B14F-4D97-AF65-F5344CB8AC3E}">
        <p14:creationId xmlns:p14="http://schemas.microsoft.com/office/powerpoint/2010/main" val="587266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1DE03586-25FE-4DFD-89D5-1A9DF836945B}" type="datetimeFigureOut">
              <a:rPr lang="es-419" smtClean="0"/>
              <a:t>9/5/2018</a:t>
            </a:fld>
            <a:endParaRPr lang="es-419"/>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s-419"/>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8AF71EA-4F3A-4C74-A187-3EC77878C0AB}" type="slidenum">
              <a:rPr lang="es-419" smtClean="0"/>
              <a:t>‹Nº›</a:t>
            </a:fld>
            <a:endParaRPr lang="es-419"/>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1108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1DE03586-25FE-4DFD-89D5-1A9DF836945B}" type="datetimeFigureOut">
              <a:rPr lang="es-419" smtClean="0"/>
              <a:t>9/5/2018</a:t>
            </a:fld>
            <a:endParaRPr lang="es-419"/>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s-419"/>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8AF71EA-4F3A-4C74-A187-3EC77878C0AB}" type="slidenum">
              <a:rPr lang="es-419" smtClean="0"/>
              <a:t>‹Nº›</a:t>
            </a:fld>
            <a:endParaRPr lang="es-419"/>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46407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DE03586-25FE-4DFD-89D5-1A9DF836945B}" type="datetimeFigureOut">
              <a:rPr lang="es-419" smtClean="0"/>
              <a:t>9/5/2018</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B8AF71EA-4F3A-4C74-A187-3EC77878C0AB}" type="slidenum">
              <a:rPr lang="es-419" smtClean="0"/>
              <a:t>‹Nº›</a:t>
            </a:fld>
            <a:endParaRPr lang="es-419"/>
          </a:p>
        </p:txBody>
      </p:sp>
    </p:spTree>
    <p:extLst>
      <p:ext uri="{BB962C8B-B14F-4D97-AF65-F5344CB8AC3E}">
        <p14:creationId xmlns:p14="http://schemas.microsoft.com/office/powerpoint/2010/main" val="1957663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DE03586-25FE-4DFD-89D5-1A9DF836945B}" type="datetimeFigureOut">
              <a:rPr lang="es-419" smtClean="0"/>
              <a:t>9/5/2018</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B8AF71EA-4F3A-4C74-A187-3EC77878C0AB}" type="slidenum">
              <a:rPr lang="es-419" smtClean="0"/>
              <a:t>‹Nº›</a:t>
            </a:fld>
            <a:endParaRPr lang="es-419"/>
          </a:p>
        </p:txBody>
      </p:sp>
    </p:spTree>
    <p:extLst>
      <p:ext uri="{BB962C8B-B14F-4D97-AF65-F5344CB8AC3E}">
        <p14:creationId xmlns:p14="http://schemas.microsoft.com/office/powerpoint/2010/main" val="2570459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1DE03586-25FE-4DFD-89D5-1A9DF836945B}" type="datetimeFigureOut">
              <a:rPr lang="es-419" smtClean="0"/>
              <a:t>9/5/2018</a:t>
            </a:fld>
            <a:endParaRPr lang="es-419"/>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s-419"/>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B8AF71EA-4F3A-4C74-A187-3EC77878C0AB}" type="slidenum">
              <a:rPr lang="es-419" smtClean="0"/>
              <a:t>‹Nº›</a:t>
            </a:fld>
            <a:endParaRPr lang="es-419"/>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521318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2"/>
            <a:ext cx="9017726" cy="3789271"/>
          </a:xfrm>
        </p:spPr>
        <p:txBody>
          <a:bodyPr>
            <a:noAutofit/>
          </a:bodyPr>
          <a:lstStyle/>
          <a:p>
            <a:r>
              <a:rPr lang="es-419" sz="4800" b="1" dirty="0"/>
              <a:t>Un intento de definición de ecología de medios</a:t>
            </a:r>
            <a:r>
              <a:rPr lang="es-419" sz="4800" dirty="0"/>
              <a:t> </a:t>
            </a:r>
            <a:r>
              <a:rPr lang="es-419" sz="4800" b="1" dirty="0"/>
              <a:t>(Media </a:t>
            </a:r>
            <a:r>
              <a:rPr lang="es-419" sz="4800" b="1" dirty="0" err="1"/>
              <a:t>Ecology</a:t>
            </a:r>
            <a:r>
              <a:rPr lang="es-419" sz="4800" b="1" dirty="0"/>
              <a:t>).</a:t>
            </a:r>
            <a:r>
              <a:rPr lang="es-419" sz="4800" dirty="0"/>
              <a:t/>
            </a:r>
            <a:br>
              <a:rPr lang="es-419" sz="4800" dirty="0"/>
            </a:br>
            <a:r>
              <a:rPr lang="es-419" sz="4800" dirty="0"/>
              <a:t/>
            </a:r>
            <a:br>
              <a:rPr lang="es-419" sz="4800" dirty="0"/>
            </a:br>
            <a:endParaRPr lang="es-419" sz="4800" dirty="0"/>
          </a:p>
        </p:txBody>
      </p:sp>
      <p:sp>
        <p:nvSpPr>
          <p:cNvPr id="3" name="Subtítulo 2"/>
          <p:cNvSpPr>
            <a:spLocks noGrp="1"/>
          </p:cNvSpPr>
          <p:nvPr>
            <p:ph type="subTitle" idx="1"/>
          </p:nvPr>
        </p:nvSpPr>
        <p:spPr>
          <a:xfrm>
            <a:off x="2617026" y="3825396"/>
            <a:ext cx="6831673" cy="1086237"/>
          </a:xfrm>
        </p:spPr>
        <p:txBody>
          <a:bodyPr>
            <a:normAutofit fontScale="92500" lnSpcReduction="10000"/>
          </a:bodyPr>
          <a:lstStyle/>
          <a:p>
            <a:r>
              <a:rPr lang="es-419" b="1" dirty="0" err="1" smtClean="0"/>
              <a:t>Blanmi</a:t>
            </a:r>
            <a:r>
              <a:rPr lang="es-419" b="1" dirty="0" smtClean="0"/>
              <a:t> Núñez</a:t>
            </a:r>
            <a:r>
              <a:rPr lang="es-419" dirty="0" smtClean="0"/>
              <a:t/>
            </a:r>
            <a:br>
              <a:rPr lang="es-419" dirty="0" smtClean="0"/>
            </a:br>
            <a:r>
              <a:rPr lang="es-419" b="1" dirty="0" smtClean="0"/>
              <a:t>Harold González</a:t>
            </a:r>
            <a:r>
              <a:rPr lang="es-419" dirty="0" smtClean="0"/>
              <a:t/>
            </a:r>
            <a:br>
              <a:rPr lang="es-419" dirty="0" smtClean="0"/>
            </a:br>
            <a:r>
              <a:rPr lang="es-419" b="1" dirty="0" smtClean="0"/>
              <a:t>Imanol Martínez</a:t>
            </a:r>
            <a:endParaRPr lang="es-419" dirty="0"/>
          </a:p>
        </p:txBody>
      </p:sp>
    </p:spTree>
    <p:extLst>
      <p:ext uri="{BB962C8B-B14F-4D97-AF65-F5344CB8AC3E}">
        <p14:creationId xmlns:p14="http://schemas.microsoft.com/office/powerpoint/2010/main" val="1232074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419"/>
          </a:p>
        </p:txBody>
      </p:sp>
      <p:sp>
        <p:nvSpPr>
          <p:cNvPr id="3" name="Marcador de contenido 2"/>
          <p:cNvSpPr>
            <a:spLocks noGrp="1"/>
          </p:cNvSpPr>
          <p:nvPr>
            <p:ph idx="1"/>
          </p:nvPr>
        </p:nvSpPr>
        <p:spPr/>
        <p:txBody>
          <a:bodyPr>
            <a:normAutofit/>
          </a:bodyPr>
          <a:lstStyle/>
          <a:p>
            <a:r>
              <a:rPr lang="es-419" sz="2400" dirty="0"/>
              <a:t>La Ecología de medios es un campo de estudios que reconoce el papel central de la tecnología, la técnica, los modos de información y los códigos de comunicación en los asuntos humanos.</a:t>
            </a:r>
          </a:p>
        </p:txBody>
      </p:sp>
    </p:spTree>
    <p:extLst>
      <p:ext uri="{BB962C8B-B14F-4D97-AF65-F5344CB8AC3E}">
        <p14:creationId xmlns:p14="http://schemas.microsoft.com/office/powerpoint/2010/main" val="4061455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419"/>
          </a:p>
        </p:txBody>
      </p:sp>
      <p:sp>
        <p:nvSpPr>
          <p:cNvPr id="3" name="Marcador de contenido 2"/>
          <p:cNvSpPr>
            <a:spLocks noGrp="1"/>
          </p:cNvSpPr>
          <p:nvPr>
            <p:ph idx="1"/>
          </p:nvPr>
        </p:nvSpPr>
        <p:spPr/>
        <p:txBody>
          <a:bodyPr>
            <a:normAutofit/>
          </a:bodyPr>
          <a:lstStyle/>
          <a:p>
            <a:r>
              <a:rPr lang="es-419" sz="2400" dirty="0"/>
              <a:t>La mirada de esta </a:t>
            </a:r>
            <a:r>
              <a:rPr lang="es-419" sz="2400" dirty="0" err="1"/>
              <a:t>metadisciplina</a:t>
            </a:r>
            <a:r>
              <a:rPr lang="es-419" sz="2400" dirty="0"/>
              <a:t> está particularmente enfocada en </a:t>
            </a:r>
            <a:r>
              <a:rPr lang="es-419" sz="2400" dirty="0" smtClean="0"/>
              <a:t>cómo </a:t>
            </a:r>
            <a:r>
              <a:rPr lang="es-419" sz="2400" dirty="0"/>
              <a:t>los medios de comunicación construyen un entorno en el que se desarrollan las formas de relación de los seres humanos. En este sentido, se encarga de estudiar las particularidades de los medios existentes y la interacción que tienen los individuos con éstos, como una forma de caracterizar a las distintas sociedades.  </a:t>
            </a:r>
          </a:p>
          <a:p>
            <a:endParaRPr lang="es-419" sz="2400" dirty="0"/>
          </a:p>
        </p:txBody>
      </p:sp>
    </p:spTree>
    <p:extLst>
      <p:ext uri="{BB962C8B-B14F-4D97-AF65-F5344CB8AC3E}">
        <p14:creationId xmlns:p14="http://schemas.microsoft.com/office/powerpoint/2010/main" val="2176483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419"/>
          </a:p>
        </p:txBody>
      </p:sp>
      <p:sp>
        <p:nvSpPr>
          <p:cNvPr id="3" name="Marcador de contenido 2"/>
          <p:cNvSpPr>
            <a:spLocks noGrp="1"/>
          </p:cNvSpPr>
          <p:nvPr>
            <p:ph idx="1"/>
          </p:nvPr>
        </p:nvSpPr>
        <p:spPr/>
        <p:txBody>
          <a:bodyPr>
            <a:normAutofit/>
          </a:bodyPr>
          <a:lstStyle/>
          <a:p>
            <a:r>
              <a:rPr lang="es-419" sz="2400" dirty="0"/>
              <a:t>La centralidad de los medios en la caracterización de las sociedades tiene que ver con que, tal como lo señalaría </a:t>
            </a:r>
            <a:r>
              <a:rPr lang="es-419" sz="2400" dirty="0" err="1"/>
              <a:t>McLuhan</a:t>
            </a:r>
            <a:r>
              <a:rPr lang="es-419" sz="2400" dirty="0"/>
              <a:t>, los efectos de los medios sobre los individuos no se producen a nivel superficial, sino que alteran de manera significativa y constante la percepción que éstos tienen del mundo. </a:t>
            </a:r>
            <a:endParaRPr lang="es-419" sz="2400" dirty="0" smtClean="0"/>
          </a:p>
          <a:p>
            <a:r>
              <a:rPr lang="es-419" sz="2400" u="sng" dirty="0" smtClean="0"/>
              <a:t>Dicho </a:t>
            </a:r>
            <a:r>
              <a:rPr lang="es-419" sz="2400" u="sng" dirty="0"/>
              <a:t>de otra manera, los medios no producen opiniones sobre el mundo, los medios </a:t>
            </a:r>
            <a:r>
              <a:rPr lang="es-419" sz="2400" u="sng" dirty="0" smtClean="0"/>
              <a:t>dan forma al </a:t>
            </a:r>
            <a:r>
              <a:rPr lang="es-419" sz="2400" u="sng" dirty="0"/>
              <a:t>mundo. </a:t>
            </a:r>
          </a:p>
          <a:p>
            <a:endParaRPr lang="es-419" sz="2400" dirty="0"/>
          </a:p>
        </p:txBody>
      </p:sp>
    </p:spTree>
    <p:extLst>
      <p:ext uri="{BB962C8B-B14F-4D97-AF65-F5344CB8AC3E}">
        <p14:creationId xmlns:p14="http://schemas.microsoft.com/office/powerpoint/2010/main" val="4122981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419"/>
          </a:p>
        </p:txBody>
      </p:sp>
      <p:sp>
        <p:nvSpPr>
          <p:cNvPr id="3" name="Marcador de contenido 2"/>
          <p:cNvSpPr>
            <a:spLocks noGrp="1"/>
          </p:cNvSpPr>
          <p:nvPr>
            <p:ph idx="1"/>
          </p:nvPr>
        </p:nvSpPr>
        <p:spPr/>
        <p:txBody>
          <a:bodyPr/>
          <a:lstStyle/>
          <a:p>
            <a:endParaRPr lang="es-419"/>
          </a:p>
        </p:txBody>
      </p:sp>
      <p:pic>
        <p:nvPicPr>
          <p:cNvPr id="4" name="Imagen 3" descr="C:\Users\Cyborg\Downloads\31959105_10155649874323240_6112670491586068480_n.png"/>
          <p:cNvPicPr/>
          <p:nvPr/>
        </p:nvPicPr>
        <p:blipFill>
          <a:blip r:embed="rId2">
            <a:extLst>
              <a:ext uri="{28A0092B-C50C-407E-A947-70E740481C1C}">
                <a14:useLocalDpi xmlns:a14="http://schemas.microsoft.com/office/drawing/2010/main" val="0"/>
              </a:ext>
            </a:extLst>
          </a:blip>
          <a:srcRect/>
          <a:stretch>
            <a:fillRect/>
          </a:stretch>
        </p:blipFill>
        <p:spPr bwMode="auto">
          <a:xfrm>
            <a:off x="576943" y="365125"/>
            <a:ext cx="11038114" cy="6375308"/>
          </a:xfrm>
          <a:prstGeom prst="rect">
            <a:avLst/>
          </a:prstGeom>
          <a:noFill/>
          <a:ln>
            <a:noFill/>
          </a:ln>
        </p:spPr>
      </p:pic>
    </p:spTree>
    <p:extLst>
      <p:ext uri="{BB962C8B-B14F-4D97-AF65-F5344CB8AC3E}">
        <p14:creationId xmlns:p14="http://schemas.microsoft.com/office/powerpoint/2010/main" val="959081608"/>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Recorte</Template>
  <TotalTime>1</TotalTime>
  <Words>189</Words>
  <Application>Microsoft Office PowerPoint</Application>
  <PresentationFormat>Panorámica</PresentationFormat>
  <Paragraphs>6</Paragraphs>
  <Slides>5</Slides>
  <Notes>0</Notes>
  <HiddenSlides>0</HiddenSlides>
  <MMClips>0</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5</vt:i4>
      </vt:variant>
    </vt:vector>
  </HeadingPairs>
  <TitlesOfParts>
    <vt:vector size="7" baseType="lpstr">
      <vt:lpstr>Franklin Gothic Book</vt:lpstr>
      <vt:lpstr>Crop</vt:lpstr>
      <vt:lpstr>Un intento de definición de ecología de medios (Media Ecology).  </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intento de definición de ecología de medios (Media Ecology).  </dc:title>
  <dc:creator>Harold J. Gonzalez.</dc:creator>
  <cp:lastModifiedBy>Harold J. Gonzalez.</cp:lastModifiedBy>
  <cp:revision>1</cp:revision>
  <dcterms:created xsi:type="dcterms:W3CDTF">2018-05-09T05:44:17Z</dcterms:created>
  <dcterms:modified xsi:type="dcterms:W3CDTF">2018-05-09T05:45:17Z</dcterms:modified>
</cp:coreProperties>
</file>