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3112"/>
  </p:normalViewPr>
  <p:slideViewPr>
    <p:cSldViewPr>
      <p:cViewPr varScale="1">
        <p:scale>
          <a:sx n="60" d="100"/>
          <a:sy n="60" d="100"/>
        </p:scale>
        <p:origin x="96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6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D72E11-3ABA-45F0-9FD0-47CA1232F226}" type="datetimeFigureOut">
              <a:rPr lang="es-ES" smtClean="0"/>
              <a:t>23/3/18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910056C-E808-4EC2-85BB-DB7AE77A836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23728" y="3068960"/>
            <a:ext cx="6172200" cy="1894362"/>
          </a:xfrm>
        </p:spPr>
        <p:txBody>
          <a:bodyPr/>
          <a:lstStyle/>
          <a:p>
            <a:r>
              <a:rPr lang="es-ES" dirty="0"/>
              <a:t>La revolución de la riqueza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/>
              <a:t>Alvin</a:t>
            </a:r>
            <a:r>
              <a:rPr lang="es-ES" dirty="0"/>
              <a:t> y Heidi </a:t>
            </a:r>
            <a:r>
              <a:rPr lang="es-ES" dirty="0" err="1"/>
              <a:t>Toffler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92696"/>
            <a:ext cx="3228975" cy="141922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4" y="2078563"/>
            <a:ext cx="244792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6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 industria de la sincronización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" dirty="0"/>
              <a:t>Desde que los cazadores y recolectores empezaron a trabajar en grupos, siempre ha sido necesario cierto grado de sincronización.</a:t>
            </a:r>
          </a:p>
          <a:p>
            <a:pPr algn="just"/>
            <a:r>
              <a:rPr lang="es-ES" dirty="0"/>
              <a:t>Las actividades rítmicas masivas durante la historia han promovido la sincronía para mejorar la productividad económica.</a:t>
            </a:r>
          </a:p>
        </p:txBody>
      </p:sp>
      <p:sp>
        <p:nvSpPr>
          <p:cNvPr id="4" name="AutoShape 2" descr="Resultado de imagen para sincronizaci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Resultado de imagen para sincron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19" y="4365104"/>
            <a:ext cx="3171825" cy="1438275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7227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6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698943" y="620406"/>
            <a:ext cx="7467600" cy="5637240"/>
          </a:xfrm>
        </p:spPr>
        <p:txBody>
          <a:bodyPr/>
          <a:lstStyle/>
          <a:p>
            <a:pPr algn="just"/>
            <a:r>
              <a:rPr lang="es-ES_tradnl" dirty="0"/>
              <a:t>Cada vez más tareas necesitan ser integradas, logrando así la sincronización.</a:t>
            </a:r>
          </a:p>
          <a:p>
            <a:pPr algn="just"/>
            <a:r>
              <a:rPr lang="es-ES_tradnl" dirty="0"/>
              <a:t>En biología, este proceso se denomina </a:t>
            </a:r>
            <a:r>
              <a:rPr lang="es-ES_tradnl" dirty="0" err="1"/>
              <a:t>entrainment</a:t>
            </a:r>
            <a:r>
              <a:rPr lang="es-ES_tradnl" dirty="0"/>
              <a:t> y resulta ser que las neuronas no trabajan solas. </a:t>
            </a:r>
          </a:p>
          <a:p>
            <a:pPr algn="just"/>
            <a:r>
              <a:rPr lang="es-ES_tradnl" dirty="0"/>
              <a:t>La sincronización perfecta, crea un juego de «todo o nada», en el que hay que cambiarlo todo a la vez, o no cambiar nada en absoluto, es extremadamente difícil. </a:t>
            </a:r>
          </a:p>
          <a:p>
            <a:pPr algn="just"/>
            <a:endParaRPr lang="es-ES_tradnl" dirty="0"/>
          </a:p>
          <a:p>
            <a:pPr algn="just"/>
            <a:endParaRPr lang="es-ES_tradnl" dirty="0"/>
          </a:p>
          <a:p>
            <a:pPr algn="just"/>
            <a:endParaRPr lang="es-ES_tradnl" dirty="0"/>
          </a:p>
          <a:p>
            <a:pPr algn="just"/>
            <a:endParaRPr lang="es-ES_tradnl" dirty="0"/>
          </a:p>
          <a:p>
            <a:endParaRPr lang="es-ES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53"/>
          <a:stretch/>
        </p:blipFill>
        <p:spPr>
          <a:xfrm>
            <a:off x="3003993" y="4869160"/>
            <a:ext cx="2857500" cy="138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4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La economía  arrítmica </a:t>
            </a:r>
            <a:br>
              <a:rPr lang="es-ES_tradnl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_tradnl" dirty="0"/>
              <a:t>¡Sé el primero! ¡Sé ágil! ¡Dispara ahora y apunta después!». Este consejo simplista condujo al lanzamiento de muchos productos de baja calidad. No tenia en cuenta los problemas de la sincronización y la desincronización. </a:t>
            </a:r>
          </a:p>
          <a:p>
            <a:pPr algn="just"/>
            <a:r>
              <a:rPr lang="es-ES_tradnl" dirty="0"/>
              <a:t>La falta de coincidencia del </a:t>
            </a:r>
            <a:r>
              <a:rPr lang="es-ES_tradnl" dirty="0" err="1"/>
              <a:t>timing</a:t>
            </a:r>
            <a:r>
              <a:rPr lang="es-ES_tradnl" dirty="0"/>
              <a:t> puede dañar y hasta matar a las empresas.</a:t>
            </a:r>
          </a:p>
          <a:p>
            <a:pPr algn="just"/>
            <a:r>
              <a:rPr lang="es-ES_tradnl" dirty="0"/>
              <a:t>Si un departamento o una división se retrasa, los efectos multiplicadores rebotan la organización.</a:t>
            </a:r>
          </a:p>
          <a:p>
            <a:pPr algn="just"/>
            <a:r>
              <a:rPr lang="es-ES_tradnl" dirty="0"/>
              <a:t>Después de una fusión de empresas la sincronización puede resultar difícil, el que cambiar la mentalidad puede durar 3 a 5 años.</a:t>
            </a:r>
          </a:p>
          <a:p>
            <a:pPr algn="just"/>
            <a:endParaRPr lang="es-ES_tradnl" dirty="0"/>
          </a:p>
          <a:p>
            <a:pPr algn="just"/>
            <a:endParaRPr lang="es-ES_tradnl" dirty="0"/>
          </a:p>
          <a:p>
            <a:pPr algn="just"/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7421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/>
              <a:t>La desincronización se produce a escala aún mayor cuando dos industrias relacionadas entre sí se mueven a velocidades distintas, tiempo y en diferente ritmo.</a:t>
            </a:r>
          </a:p>
          <a:p>
            <a:endParaRPr lang="es-ES_tradnl" dirty="0"/>
          </a:p>
          <a:p>
            <a:endParaRPr lang="es-ES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717032"/>
            <a:ext cx="1933575" cy="16573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0"/>
          <a:stretch/>
        </p:blipFill>
        <p:spPr>
          <a:xfrm>
            <a:off x="4283968" y="3198495"/>
            <a:ext cx="2855151" cy="269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05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nuevo fluir del tiempo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_tradnl" dirty="0"/>
              <a:t>En la Europa del siglo XIV, según el historiador francés Jacques Le </a:t>
            </a:r>
            <a:r>
              <a:rPr lang="es-ES_tradnl" dirty="0" err="1"/>
              <a:t>GofF</a:t>
            </a:r>
            <a:r>
              <a:rPr lang="es-ES_tradnl" dirty="0"/>
              <a:t>, los clérigos aun predicaban que el tiempo solo pertenecía a Dios y a nadie más que a él. En pleno siglo XV, para el monje franciscano Bernardino de Siena, los humanos no tenían que saber ni siquiera decir la hora.</a:t>
            </a:r>
          </a:p>
          <a:p>
            <a:pPr algn="just"/>
            <a:r>
              <a:rPr lang="es-ES_tradnl" dirty="0"/>
              <a:t> La revolución industrial cambió, la fijación del precio del trabajo como la del precio del dinero se basaron cada vez más en el tiempo.</a:t>
            </a:r>
          </a:p>
          <a:p>
            <a:pPr algn="just"/>
            <a:r>
              <a:rPr lang="es-ES_tradnl" dirty="0"/>
              <a:t> Con el tiempo los accesorios tecnológicos tenían que ser más rápido y duplicar su poder, (el tiempo es oro).</a:t>
            </a:r>
          </a:p>
          <a:p>
            <a:pPr algn="just"/>
            <a:endParaRPr lang="es-ES_tradnl" dirty="0"/>
          </a:p>
          <a:p>
            <a:pPr algn="just"/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16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tiempo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" dirty="0"/>
              <a:t>Las empresas implementaron horarios de entrada, almuerzo y salida. En el desarrollo económico se presentaron trabajos domésticos online.</a:t>
            </a:r>
          </a:p>
          <a:p>
            <a:pPr algn="just"/>
            <a:r>
              <a:rPr lang="es-ES" dirty="0"/>
              <a:t>Los medios de comunicación crean formatos de entrenamiento, le tecnología avanza y la sociedad empieza a presentar cambios personales y de riqueza. </a:t>
            </a:r>
          </a:p>
          <a:p>
            <a:pPr algn="just"/>
            <a:r>
              <a:rPr lang="es-ES" dirty="0"/>
              <a:t>En la actualidad las personas trabajan con toda clase de horarios con el fin de generar más riqueza.(24/7)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5501637"/>
            <a:ext cx="2660909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80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Estirando el espacio y el gran círculo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La riqueza avanzando en los espacios de empleo, ciudades, países y continentes.</a:t>
            </a:r>
          </a:p>
          <a:p>
            <a:pPr algn="just"/>
            <a:r>
              <a:rPr lang="es-ES" dirty="0"/>
              <a:t>Dos guerras mundiales pusieron fin a lo que quedaba del dominio económico de Europa. Henry Luces editor de la revista Time, escribió que el siglo XX era ya «el siglo americano». </a:t>
            </a:r>
          </a:p>
          <a:p>
            <a:pPr algn="just"/>
            <a:r>
              <a:rPr lang="es-ES" dirty="0"/>
              <a:t>EN 1950 se dio </a:t>
            </a:r>
            <a:r>
              <a:rPr lang="es-ES_tradnl" dirty="0"/>
              <a:t>la transición de una economía basada en el conocimiento.</a:t>
            </a:r>
          </a:p>
          <a:p>
            <a:pPr algn="just"/>
            <a:r>
              <a:rPr lang="es-ES" dirty="0"/>
              <a:t>Robert </a:t>
            </a:r>
            <a:r>
              <a:rPr lang="es-ES" dirty="0" err="1"/>
              <a:t>Manning</a:t>
            </a:r>
            <a:r>
              <a:rPr lang="es-ES" dirty="0"/>
              <a:t> considera que en 2050 la economía mundial tendrá una industria de información con alta tecnología.</a:t>
            </a:r>
          </a:p>
          <a:p>
            <a:pPr marL="0" indent="0" algn="just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340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Lugares de más alto valor añadido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_tradnl" dirty="0"/>
              <a:t>El crecimiento de internet empezó a poner en cuestión el significado mismo del «espacio» y de las relaciones espaciales. Ya que no era necesario un lugar para la difusión.</a:t>
            </a:r>
          </a:p>
          <a:p>
            <a:pPr algn="just"/>
            <a:r>
              <a:rPr lang="es-ES_tradnl" dirty="0"/>
              <a:t>El ciberespacio como un «territorio sin "lugar" en el mundo físico», e incluso como «la primera instancia de un mundo paralelo». </a:t>
            </a:r>
          </a:p>
          <a:p>
            <a:pPr algn="just"/>
            <a:r>
              <a:rPr lang="es-ES_tradnl" dirty="0"/>
              <a:t>El impacto del Internet trasciende por todo el mundo impulsando a ciudades, regiones, pero también deja en olvido a las que no tienen el acceso.</a:t>
            </a:r>
          </a:p>
          <a:p>
            <a:pPr algn="just"/>
            <a:endParaRPr lang="es-ES_tradnl" dirty="0"/>
          </a:p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589240"/>
            <a:ext cx="1627634" cy="103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02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pPr algn="just"/>
            <a:r>
              <a:rPr lang="es-ES" dirty="0"/>
              <a:t>La disolución de fronteras ya no se alinean a lo pasado, sino que se extienden más allá, con un trabajo más económico por una ruta de circuito. </a:t>
            </a:r>
          </a:p>
          <a:p>
            <a:pPr algn="just"/>
            <a:r>
              <a:rPr lang="es-ES_tradnl" dirty="0"/>
              <a:t>Los lugares o localizaciones constituyen partes de una </a:t>
            </a:r>
            <a:r>
              <a:rPr lang="es-ES_tradnl"/>
              <a:t>transformación en </a:t>
            </a:r>
            <a:r>
              <a:rPr lang="es-ES_tradnl" dirty="0"/>
              <a:t>espacio.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5" y="3861048"/>
            <a:ext cx="2228850" cy="204787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536441"/>
            <a:ext cx="3596117" cy="269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10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572</TotalTime>
  <Words>651</Words>
  <Application>Microsoft Macintosh PowerPoint</Application>
  <PresentationFormat>Presentación en pantalla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Century Schoolbook</vt:lpstr>
      <vt:lpstr>Wingdings</vt:lpstr>
      <vt:lpstr>Wingdings 2</vt:lpstr>
      <vt:lpstr>Mirador</vt:lpstr>
      <vt:lpstr>La revolución de la riqueza</vt:lpstr>
      <vt:lpstr>La industria de la sincronización</vt:lpstr>
      <vt:lpstr>Presentación de PowerPoint</vt:lpstr>
      <vt:lpstr>La economía  arrítmica  </vt:lpstr>
      <vt:lpstr>Presentación de PowerPoint</vt:lpstr>
      <vt:lpstr>El nuevo fluir del tiempo</vt:lpstr>
      <vt:lpstr>El tiempo</vt:lpstr>
      <vt:lpstr>Estirando el espacio y el gran círculo</vt:lpstr>
      <vt:lpstr>Lugares de más alto valor añadido</vt:lpstr>
      <vt:lpstr>Presentación de PowerPoint</vt:lpstr>
    </vt:vector>
  </TitlesOfParts>
  <Company>DayaG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revolución de la riqueza</dc:title>
  <dc:creator>Daya</dc:creator>
  <cp:lastModifiedBy>Octavio Islas</cp:lastModifiedBy>
  <cp:revision>44</cp:revision>
  <dcterms:created xsi:type="dcterms:W3CDTF">2018-03-22T02:57:43Z</dcterms:created>
  <dcterms:modified xsi:type="dcterms:W3CDTF">2018-03-23T23:12:09Z</dcterms:modified>
</cp:coreProperties>
</file>