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65" d="100"/>
          <a:sy n="65" d="100"/>
        </p:scale>
        <p:origin x="2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76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40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27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64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36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822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82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192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91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447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84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8A5DB-9018-4778-88DE-88F963FEF668}" type="datetimeFigureOut">
              <a:rPr lang="es-ES" smtClean="0"/>
              <a:t>23/3/18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58EEF-495C-462E-AEA0-A06B6B28FC0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883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Toff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419100" y="3276600"/>
            <a:ext cx="6572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>
                <a:solidFill>
                  <a:schemeClr val="bg1"/>
                </a:solidFill>
              </a:rPr>
              <a:t>La Revolución de la Riqueza</a:t>
            </a:r>
          </a:p>
          <a:p>
            <a:r>
              <a:rPr lang="es-ES" sz="3000" i="1" dirty="0" err="1">
                <a:solidFill>
                  <a:schemeClr val="bg1"/>
                </a:solidFill>
              </a:rPr>
              <a:t>Alvin</a:t>
            </a:r>
            <a:r>
              <a:rPr lang="es-ES" sz="3000" i="1" dirty="0">
                <a:solidFill>
                  <a:schemeClr val="bg1"/>
                </a:solidFill>
              </a:rPr>
              <a:t> y Heidi </a:t>
            </a:r>
            <a:r>
              <a:rPr lang="es-ES" sz="3000" i="1" dirty="0" err="1">
                <a:solidFill>
                  <a:schemeClr val="bg1"/>
                </a:solidFill>
              </a:rPr>
              <a:t>Toffler</a:t>
            </a:r>
            <a:endParaRPr lang="es-ES" sz="3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49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n para cazadores recolecto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0"/>
            <a:ext cx="103471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Resultado de imagen para VELOC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307975" y="769329"/>
            <a:ext cx="4683125" cy="565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“Somos una especie en movimiento (…). Estamos expandiendo algo que podríamos denominar nuestra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&lt;&lt;dimensión espacial&gt;&gt;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(p.70).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inicio desde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cazadores recolectores (sedentarios) hasta nuestros tiempos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se estima el 8% de la sociedad, han ido expandiéndose, producto de la revolución actual de la riqueza.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“Preparar personas para ayer y no </a:t>
            </a:r>
            <a:r>
              <a:rPr lang="es-E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mañana”.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87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n para cazadores recolecto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0"/>
            <a:ext cx="103471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Resultado de imagen para VELOC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460375" y="2173126"/>
            <a:ext cx="4683125" cy="2025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/>
              <a:t>El dinero también tiene una “Dimensión espacial”, </a:t>
            </a:r>
            <a:r>
              <a:rPr lang="es-ES" dirty="0"/>
              <a:t>esto hace referencia, que desde el 2002, alrededor de 15 países, incluido al Ecuador, han ido suplantando su propia moneda en favor de la dolarización.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8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170" y="7937"/>
            <a:ext cx="913983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231277" y="1790980"/>
            <a:ext cx="468312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Esto lo denomina </a:t>
            </a:r>
            <a:r>
              <a:rPr lang="es-ES" dirty="0" err="1"/>
              <a:t>Toffler</a:t>
            </a:r>
            <a:r>
              <a:rPr lang="es-ES" dirty="0"/>
              <a:t> en su libro como “</a:t>
            </a:r>
            <a:r>
              <a:rPr lang="es-ES" i="1" dirty="0"/>
              <a:t>una unión entre pernos y grapas</a:t>
            </a:r>
            <a:r>
              <a:rPr lang="es-ES" dirty="0"/>
              <a:t>” (…) </a:t>
            </a:r>
            <a:r>
              <a:rPr lang="es-ES" sz="2000" b="1" dirty="0"/>
              <a:t>la producción mundial había crecido nueve veces entre 1800 y 1900 dirigidas hacia Asia y África” </a:t>
            </a:r>
            <a:r>
              <a:rPr lang="es-ES" dirty="0"/>
              <a:t>(p.75). Esto denomina a que después de causas y conflictos mundiales como la Primera y la Segunda Guerra Mundial , la Revolución bolchevique, la gran depresión, entre otras las </a:t>
            </a:r>
            <a:r>
              <a:rPr lang="es-ES" sz="2000" b="1" dirty="0"/>
              <a:t>“grapas o pernos” </a:t>
            </a:r>
            <a:r>
              <a:rPr lang="es-ES" dirty="0"/>
              <a:t>se soltaron, lo que provoco inestabilidad en el comercio y la integración económica, llamado por el autor “el mundo atravesó medio siglo de des globalización.”</a:t>
            </a:r>
          </a:p>
        </p:txBody>
      </p:sp>
    </p:spTree>
    <p:extLst>
      <p:ext uri="{BB962C8B-B14F-4D97-AF65-F5344CB8AC3E}">
        <p14:creationId xmlns:p14="http://schemas.microsoft.com/office/powerpoint/2010/main" val="291690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drog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42"/>
          <a:stretch/>
        </p:blipFill>
        <p:spPr bwMode="auto">
          <a:xfrm>
            <a:off x="3410857" y="-144464"/>
            <a:ext cx="8795658" cy="703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205877" y="1930680"/>
            <a:ext cx="468312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err="1"/>
              <a:t>Babbitt</a:t>
            </a:r>
            <a:r>
              <a:rPr lang="es-ES" sz="2000" b="1" dirty="0"/>
              <a:t> </a:t>
            </a:r>
            <a:r>
              <a:rPr lang="es-ES" sz="2000" b="1" dirty="0" err="1"/>
              <a:t>Hariet</a:t>
            </a:r>
            <a:r>
              <a:rPr lang="es-ES" sz="2000" b="1" dirty="0"/>
              <a:t>  manifiesta: “Estamos Globalizando nuestros vicios con mayor rapidez que nuestras virtudes”. </a:t>
            </a:r>
            <a:r>
              <a:rPr lang="es-ES" dirty="0"/>
              <a:t>Drogas, armas, sexo, incluso tráfico de órganos son parte también de una red de industria globalizadas, que es también la prolongación de la dimensión espacial. </a:t>
            </a:r>
          </a:p>
        </p:txBody>
      </p:sp>
    </p:spTree>
    <p:extLst>
      <p:ext uri="{BB962C8B-B14F-4D97-AF65-F5344CB8AC3E}">
        <p14:creationId xmlns:p14="http://schemas.microsoft.com/office/powerpoint/2010/main" val="115679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0" r="19976" b="1497"/>
          <a:stretch/>
        </p:blipFill>
        <p:spPr bwMode="auto">
          <a:xfrm>
            <a:off x="4889003" y="-38100"/>
            <a:ext cx="7468098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205877" y="1930680"/>
            <a:ext cx="46831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El impulso de EEUU en las últimas décadas por globalizar o </a:t>
            </a:r>
            <a:r>
              <a:rPr lang="es-ES" dirty="0" err="1"/>
              <a:t>reglobalizar</a:t>
            </a:r>
            <a:r>
              <a:rPr lang="es-ES" dirty="0"/>
              <a:t>, sostenida  que la globalización más la liberación en forma de privatización, desregularización y libertad de comercio, aliviarían la pobreza y desarrollarían la democracia y un mundo mejor para todos. </a:t>
            </a:r>
          </a:p>
        </p:txBody>
      </p:sp>
    </p:spTree>
    <p:extLst>
      <p:ext uri="{BB962C8B-B14F-4D97-AF65-F5344CB8AC3E}">
        <p14:creationId xmlns:p14="http://schemas.microsoft.com/office/powerpoint/2010/main" val="288566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79" y="1146175"/>
            <a:ext cx="7743825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205877" y="1930680"/>
            <a:ext cx="46831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Esta globalización está coordinada por web </a:t>
            </a:r>
            <a:r>
              <a:rPr lang="es-ES" dirty="0" err="1"/>
              <a:t>sites</a:t>
            </a:r>
            <a:r>
              <a:rPr lang="es-ES" dirty="0"/>
              <a:t>, televisoras, empresas y aerolíneas globales, son grupos </a:t>
            </a:r>
            <a:r>
              <a:rPr lang="es-ES" dirty="0" err="1"/>
              <a:t>contraglobalistas</a:t>
            </a:r>
            <a:r>
              <a:rPr lang="es-ES" dirty="0"/>
              <a:t> que permiten poner los intereses en el mundo ante las individualidades humanas, esto debilita la acción de movimientos y actores en contra. Por otro lado estos grupos “anti” anhelan ver a un Gobierno único y más fuerte, que culpan con manifestaciones de la explotación de los trabajadores, degradación del medio ambiente. Ideologías detractoras según </a:t>
            </a:r>
            <a:r>
              <a:rPr lang="es-ES" dirty="0" err="1"/>
              <a:t>Toffler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16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-144463"/>
            <a:ext cx="5353050" cy="700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334962" y="1787107"/>
            <a:ext cx="46831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Japón, imitada por corea del sur, introducían sus productos en los mercados estadounidense y europeo en cargueros, aviones, buques, creciendo tan deprisa su demanda</a:t>
            </a:r>
          </a:p>
          <a:p>
            <a:endParaRPr lang="es-ES" dirty="0"/>
          </a:p>
          <a:p>
            <a:r>
              <a:rPr lang="es-ES" dirty="0"/>
              <a:t>Boom chino, el Ecuador ya no tenía moneda propia, para esa época, teniendo en cuenta que hemos sido un país endeudado. En base a este escenario de tratados de libres comercios y acuerdos internacionales para dinamizar la economía nacional. </a:t>
            </a:r>
            <a:endParaRPr lang="es-419" dirty="0"/>
          </a:p>
        </p:txBody>
      </p:sp>
      <p:pic>
        <p:nvPicPr>
          <p:cNvPr id="1026" name="Picture 2" descr="Resultado de imagen para productos chinos en ecuad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310" y="1417546"/>
            <a:ext cx="58293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03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-144463"/>
            <a:ext cx="12192000" cy="7002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46" name="Picture 2" descr="Resultado de imagen para globalizacion eeuu toffl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t="3000" r="1687" b="11334"/>
          <a:stretch/>
        </p:blipFill>
        <p:spPr bwMode="auto">
          <a:xfrm>
            <a:off x="2044700" y="1689100"/>
            <a:ext cx="781050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710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465</Words>
  <Application>Microsoft Macintosh PowerPoint</Application>
  <PresentationFormat>Panorámica</PresentationFormat>
  <Paragraphs>16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Giovanny Fabricio Cevallos Salazar - CSP</dc:creator>
  <cp:lastModifiedBy>Octavio Islas</cp:lastModifiedBy>
  <cp:revision>17</cp:revision>
  <dcterms:created xsi:type="dcterms:W3CDTF">2018-03-22T20:46:38Z</dcterms:created>
  <dcterms:modified xsi:type="dcterms:W3CDTF">2018-03-23T23:13:08Z</dcterms:modified>
</cp:coreProperties>
</file>