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6"/>
  </p:notesMasterIdLst>
  <p:sldIdLst>
    <p:sldId id="256" r:id="rId2"/>
    <p:sldId id="449" r:id="rId3"/>
    <p:sldId id="450" r:id="rId4"/>
    <p:sldId id="484" r:id="rId5"/>
    <p:sldId id="485" r:id="rId6"/>
    <p:sldId id="486" r:id="rId7"/>
    <p:sldId id="487" r:id="rId8"/>
    <p:sldId id="488" r:id="rId9"/>
    <p:sldId id="489" r:id="rId10"/>
    <p:sldId id="490" r:id="rId11"/>
    <p:sldId id="491" r:id="rId12"/>
    <p:sldId id="492" r:id="rId13"/>
    <p:sldId id="493" r:id="rId14"/>
    <p:sldId id="494" r:id="rId15"/>
    <p:sldId id="495" r:id="rId16"/>
    <p:sldId id="496" r:id="rId17"/>
    <p:sldId id="497" r:id="rId18"/>
    <p:sldId id="499" r:id="rId19"/>
    <p:sldId id="498" r:id="rId20"/>
    <p:sldId id="502" r:id="rId21"/>
    <p:sldId id="503" r:id="rId22"/>
    <p:sldId id="504" r:id="rId23"/>
    <p:sldId id="506" r:id="rId24"/>
    <p:sldId id="508" r:id="rId25"/>
    <p:sldId id="507" r:id="rId26"/>
    <p:sldId id="509" r:id="rId27"/>
    <p:sldId id="510" r:id="rId28"/>
    <p:sldId id="511" r:id="rId29"/>
    <p:sldId id="512" r:id="rId30"/>
    <p:sldId id="514" r:id="rId31"/>
    <p:sldId id="515" r:id="rId32"/>
    <p:sldId id="516" r:id="rId33"/>
    <p:sldId id="517" r:id="rId34"/>
    <p:sldId id="394" r:id="rId35"/>
    <p:sldId id="518" r:id="rId36"/>
    <p:sldId id="500" r:id="rId37"/>
    <p:sldId id="438" r:id="rId38"/>
    <p:sldId id="440" r:id="rId39"/>
    <p:sldId id="443" r:id="rId40"/>
    <p:sldId id="442" r:id="rId41"/>
    <p:sldId id="467" r:id="rId42"/>
    <p:sldId id="468" r:id="rId43"/>
    <p:sldId id="466" r:id="rId44"/>
    <p:sldId id="473" r:id="rId4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63"/>
    <p:restoredTop sz="86411"/>
  </p:normalViewPr>
  <p:slideViewPr>
    <p:cSldViewPr snapToGrid="0" snapToObjects="1">
      <p:cViewPr varScale="1">
        <p:scale>
          <a:sx n="99" d="100"/>
          <a:sy n="99" d="100"/>
        </p:scale>
        <p:origin x="1976" y="16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46" Type="http://schemas.openxmlformats.org/officeDocument/2006/relationships/notesMaster" Target="notesMasters/notesMaster1.xml"/><Relationship Id="rId47" Type="http://schemas.openxmlformats.org/officeDocument/2006/relationships/presProps" Target="presProps.xml"/><Relationship Id="rId48" Type="http://schemas.openxmlformats.org/officeDocument/2006/relationships/viewProps" Target="viewProps.xml"/><Relationship Id="rId49" Type="http://schemas.openxmlformats.org/officeDocument/2006/relationships/theme" Target="theme/theme1.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50"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857A505-6236-164B-BF27-6B8F67A2B97F}" type="datetimeFigureOut">
              <a:rPr lang="es-ES" smtClean="0"/>
              <a:t>6/10/17</a:t>
            </a:fld>
            <a:endParaRPr lang="es-ES"/>
          </a:p>
        </p:txBody>
      </p:sp>
      <p:sp>
        <p:nvSpPr>
          <p:cNvPr id="4" name="Marcador de imagen d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6" name="Marcador de pie de pá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0B6BB9F-192B-A64E-B86D-63142ED6AF8F}" type="slidenum">
              <a:rPr lang="es-ES" smtClean="0"/>
              <a:t>‹Nr.›</a:t>
            </a:fld>
            <a:endParaRPr lang="es-ES"/>
          </a:p>
        </p:txBody>
      </p:sp>
    </p:spTree>
    <p:extLst>
      <p:ext uri="{BB962C8B-B14F-4D97-AF65-F5344CB8AC3E}">
        <p14:creationId xmlns:p14="http://schemas.microsoft.com/office/powerpoint/2010/main" val="84775787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10"/>
          </p:nvPr>
        </p:nvSpPr>
        <p:spPr/>
        <p:txBody>
          <a:bodyPr/>
          <a:lstStyle/>
          <a:p>
            <a:fld id="{50B6BB9F-192B-A64E-B86D-63142ED6AF8F}" type="slidenum">
              <a:rPr lang="es-ES" smtClean="0"/>
              <a:t>3</a:t>
            </a:fld>
            <a:endParaRPr lang="es-ES"/>
          </a:p>
        </p:txBody>
      </p:sp>
    </p:spTree>
    <p:extLst>
      <p:ext uri="{BB962C8B-B14F-4D97-AF65-F5344CB8AC3E}">
        <p14:creationId xmlns:p14="http://schemas.microsoft.com/office/powerpoint/2010/main" val="9408713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10"/>
          </p:nvPr>
        </p:nvSpPr>
        <p:spPr/>
        <p:txBody>
          <a:bodyPr/>
          <a:lstStyle/>
          <a:p>
            <a:fld id="{50B6BB9F-192B-A64E-B86D-63142ED6AF8F}" type="slidenum">
              <a:rPr lang="es-ES" smtClean="0"/>
              <a:t>4</a:t>
            </a:fld>
            <a:endParaRPr lang="es-ES"/>
          </a:p>
        </p:txBody>
      </p:sp>
    </p:spTree>
    <p:extLst>
      <p:ext uri="{BB962C8B-B14F-4D97-AF65-F5344CB8AC3E}">
        <p14:creationId xmlns:p14="http://schemas.microsoft.com/office/powerpoint/2010/main" val="13087500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10"/>
          </p:nvPr>
        </p:nvSpPr>
        <p:spPr/>
        <p:txBody>
          <a:bodyPr/>
          <a:lstStyle/>
          <a:p>
            <a:fld id="{50B6BB9F-192B-A64E-B86D-63142ED6AF8F}" type="slidenum">
              <a:rPr lang="es-ES" smtClean="0"/>
              <a:t>5</a:t>
            </a:fld>
            <a:endParaRPr lang="es-ES"/>
          </a:p>
        </p:txBody>
      </p:sp>
    </p:spTree>
    <p:extLst>
      <p:ext uri="{BB962C8B-B14F-4D97-AF65-F5344CB8AC3E}">
        <p14:creationId xmlns:p14="http://schemas.microsoft.com/office/powerpoint/2010/main" val="4133355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10"/>
          </p:nvPr>
        </p:nvSpPr>
        <p:spPr/>
        <p:txBody>
          <a:bodyPr/>
          <a:lstStyle/>
          <a:p>
            <a:fld id="{50B6BB9F-192B-A64E-B86D-63142ED6AF8F}" type="slidenum">
              <a:rPr lang="es-ES" smtClean="0"/>
              <a:t>6</a:t>
            </a:fld>
            <a:endParaRPr lang="es-ES"/>
          </a:p>
        </p:txBody>
      </p:sp>
    </p:spTree>
    <p:extLst>
      <p:ext uri="{BB962C8B-B14F-4D97-AF65-F5344CB8AC3E}">
        <p14:creationId xmlns:p14="http://schemas.microsoft.com/office/powerpoint/2010/main" val="7105781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10"/>
          </p:nvPr>
        </p:nvSpPr>
        <p:spPr/>
        <p:txBody>
          <a:bodyPr/>
          <a:lstStyle/>
          <a:p>
            <a:fld id="{50B6BB9F-192B-A64E-B86D-63142ED6AF8F}" type="slidenum">
              <a:rPr lang="es-ES" smtClean="0"/>
              <a:t>7</a:t>
            </a:fld>
            <a:endParaRPr lang="es-ES"/>
          </a:p>
        </p:txBody>
      </p:sp>
    </p:spTree>
    <p:extLst>
      <p:ext uri="{BB962C8B-B14F-4D97-AF65-F5344CB8AC3E}">
        <p14:creationId xmlns:p14="http://schemas.microsoft.com/office/powerpoint/2010/main" val="5472527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10"/>
          </p:nvPr>
        </p:nvSpPr>
        <p:spPr/>
        <p:txBody>
          <a:bodyPr/>
          <a:lstStyle/>
          <a:p>
            <a:fld id="{50B6BB9F-192B-A64E-B86D-63142ED6AF8F}" type="slidenum">
              <a:rPr lang="es-ES" smtClean="0"/>
              <a:t>8</a:t>
            </a:fld>
            <a:endParaRPr lang="es-ES"/>
          </a:p>
        </p:txBody>
      </p:sp>
    </p:spTree>
    <p:extLst>
      <p:ext uri="{BB962C8B-B14F-4D97-AF65-F5344CB8AC3E}">
        <p14:creationId xmlns:p14="http://schemas.microsoft.com/office/powerpoint/2010/main" val="19436542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10"/>
          </p:nvPr>
        </p:nvSpPr>
        <p:spPr/>
        <p:txBody>
          <a:bodyPr/>
          <a:lstStyle/>
          <a:p>
            <a:fld id="{50B6BB9F-192B-A64E-B86D-63142ED6AF8F}" type="slidenum">
              <a:rPr lang="es-ES" smtClean="0"/>
              <a:t>9</a:t>
            </a:fld>
            <a:endParaRPr lang="es-ES"/>
          </a:p>
        </p:txBody>
      </p:sp>
    </p:spTree>
    <p:extLst>
      <p:ext uri="{BB962C8B-B14F-4D97-AF65-F5344CB8AC3E}">
        <p14:creationId xmlns:p14="http://schemas.microsoft.com/office/powerpoint/2010/main" val="794511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10"/>
          </p:nvPr>
        </p:nvSpPr>
        <p:spPr/>
        <p:txBody>
          <a:bodyPr/>
          <a:lstStyle/>
          <a:p>
            <a:fld id="{50B6BB9F-192B-A64E-B86D-63142ED6AF8F}" type="slidenum">
              <a:rPr lang="es-ES" smtClean="0"/>
              <a:t>10</a:t>
            </a:fld>
            <a:endParaRPr lang="es-ES"/>
          </a:p>
        </p:txBody>
      </p:sp>
    </p:spTree>
    <p:extLst>
      <p:ext uri="{BB962C8B-B14F-4D97-AF65-F5344CB8AC3E}">
        <p14:creationId xmlns:p14="http://schemas.microsoft.com/office/powerpoint/2010/main" val="9778016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10"/>
          </p:nvPr>
        </p:nvSpPr>
        <p:spPr/>
        <p:txBody>
          <a:bodyPr/>
          <a:lstStyle/>
          <a:p>
            <a:fld id="{50B6BB9F-192B-A64E-B86D-63142ED6AF8F}" type="slidenum">
              <a:rPr lang="es-ES" smtClean="0"/>
              <a:t>11</a:t>
            </a:fld>
            <a:endParaRPr lang="es-ES"/>
          </a:p>
        </p:txBody>
      </p:sp>
    </p:spTree>
    <p:extLst>
      <p:ext uri="{BB962C8B-B14F-4D97-AF65-F5344CB8AC3E}">
        <p14:creationId xmlns:p14="http://schemas.microsoft.com/office/powerpoint/2010/main" val="9245162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10"/>
          </p:nvPr>
        </p:nvSpPr>
        <p:spPr/>
        <p:txBody>
          <a:bodyPr/>
          <a:lstStyle/>
          <a:p>
            <a:fld id="{50B6BB9F-192B-A64E-B86D-63142ED6AF8F}" type="slidenum">
              <a:rPr lang="es-ES" smtClean="0"/>
              <a:t>12</a:t>
            </a:fld>
            <a:endParaRPr lang="es-ES"/>
          </a:p>
        </p:txBody>
      </p:sp>
    </p:spTree>
    <p:extLst>
      <p:ext uri="{BB962C8B-B14F-4D97-AF65-F5344CB8AC3E}">
        <p14:creationId xmlns:p14="http://schemas.microsoft.com/office/powerpoint/2010/main" val="2345755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10"/>
          </p:nvPr>
        </p:nvSpPr>
        <p:spPr/>
        <p:txBody>
          <a:bodyPr/>
          <a:lstStyle/>
          <a:p>
            <a:fld id="{50B6BB9F-192B-A64E-B86D-63142ED6AF8F}" type="slidenum">
              <a:rPr lang="es-ES" smtClean="0"/>
              <a:t>13</a:t>
            </a:fld>
            <a:endParaRPr lang="es-ES"/>
          </a:p>
        </p:txBody>
      </p:sp>
    </p:spTree>
    <p:extLst>
      <p:ext uri="{BB962C8B-B14F-4D97-AF65-F5344CB8AC3E}">
        <p14:creationId xmlns:p14="http://schemas.microsoft.com/office/powerpoint/2010/main" val="21435513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10"/>
          </p:nvPr>
        </p:nvSpPr>
        <p:spPr/>
        <p:txBody>
          <a:bodyPr/>
          <a:lstStyle/>
          <a:p>
            <a:fld id="{50B6BB9F-192B-A64E-B86D-63142ED6AF8F}" type="slidenum">
              <a:rPr lang="es-ES" smtClean="0"/>
              <a:t>14</a:t>
            </a:fld>
            <a:endParaRPr lang="es-ES"/>
          </a:p>
        </p:txBody>
      </p:sp>
    </p:spTree>
    <p:extLst>
      <p:ext uri="{BB962C8B-B14F-4D97-AF65-F5344CB8AC3E}">
        <p14:creationId xmlns:p14="http://schemas.microsoft.com/office/powerpoint/2010/main" val="11142191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10"/>
          </p:nvPr>
        </p:nvSpPr>
        <p:spPr/>
        <p:txBody>
          <a:bodyPr/>
          <a:lstStyle/>
          <a:p>
            <a:fld id="{50B6BB9F-192B-A64E-B86D-63142ED6AF8F}" type="slidenum">
              <a:rPr lang="es-ES" smtClean="0"/>
              <a:t>15</a:t>
            </a:fld>
            <a:endParaRPr lang="es-ES"/>
          </a:p>
        </p:txBody>
      </p:sp>
    </p:spTree>
    <p:extLst>
      <p:ext uri="{BB962C8B-B14F-4D97-AF65-F5344CB8AC3E}">
        <p14:creationId xmlns:p14="http://schemas.microsoft.com/office/powerpoint/2010/main" val="7066021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10"/>
          </p:nvPr>
        </p:nvSpPr>
        <p:spPr/>
        <p:txBody>
          <a:bodyPr/>
          <a:lstStyle/>
          <a:p>
            <a:fld id="{50B6BB9F-192B-A64E-B86D-63142ED6AF8F}" type="slidenum">
              <a:rPr lang="es-ES" smtClean="0"/>
              <a:t>16</a:t>
            </a:fld>
            <a:endParaRPr lang="es-ES"/>
          </a:p>
        </p:txBody>
      </p:sp>
    </p:spTree>
    <p:extLst>
      <p:ext uri="{BB962C8B-B14F-4D97-AF65-F5344CB8AC3E}">
        <p14:creationId xmlns:p14="http://schemas.microsoft.com/office/powerpoint/2010/main" val="17446679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10"/>
          </p:nvPr>
        </p:nvSpPr>
        <p:spPr/>
        <p:txBody>
          <a:bodyPr/>
          <a:lstStyle/>
          <a:p>
            <a:fld id="{50B6BB9F-192B-A64E-B86D-63142ED6AF8F}" type="slidenum">
              <a:rPr lang="es-ES" smtClean="0"/>
              <a:t>17</a:t>
            </a:fld>
            <a:endParaRPr lang="es-ES"/>
          </a:p>
        </p:txBody>
      </p:sp>
    </p:spTree>
    <p:extLst>
      <p:ext uri="{BB962C8B-B14F-4D97-AF65-F5344CB8AC3E}">
        <p14:creationId xmlns:p14="http://schemas.microsoft.com/office/powerpoint/2010/main" val="17819657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10"/>
          </p:nvPr>
        </p:nvSpPr>
        <p:spPr/>
        <p:txBody>
          <a:bodyPr/>
          <a:lstStyle/>
          <a:p>
            <a:fld id="{50B6BB9F-192B-A64E-B86D-63142ED6AF8F}" type="slidenum">
              <a:rPr lang="es-ES" smtClean="0"/>
              <a:t>18</a:t>
            </a:fld>
            <a:endParaRPr lang="es-ES"/>
          </a:p>
        </p:txBody>
      </p:sp>
    </p:spTree>
    <p:extLst>
      <p:ext uri="{BB962C8B-B14F-4D97-AF65-F5344CB8AC3E}">
        <p14:creationId xmlns:p14="http://schemas.microsoft.com/office/powerpoint/2010/main" val="6208017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10"/>
          </p:nvPr>
        </p:nvSpPr>
        <p:spPr/>
        <p:txBody>
          <a:bodyPr/>
          <a:lstStyle/>
          <a:p>
            <a:fld id="{50B6BB9F-192B-A64E-B86D-63142ED6AF8F}" type="slidenum">
              <a:rPr lang="es-ES" smtClean="0"/>
              <a:t>19</a:t>
            </a:fld>
            <a:endParaRPr lang="es-ES"/>
          </a:p>
        </p:txBody>
      </p:sp>
    </p:spTree>
    <p:extLst>
      <p:ext uri="{BB962C8B-B14F-4D97-AF65-F5344CB8AC3E}">
        <p14:creationId xmlns:p14="http://schemas.microsoft.com/office/powerpoint/2010/main" val="2755119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10"/>
          </p:nvPr>
        </p:nvSpPr>
        <p:spPr/>
        <p:txBody>
          <a:bodyPr/>
          <a:lstStyle/>
          <a:p>
            <a:fld id="{50B6BB9F-192B-A64E-B86D-63142ED6AF8F}" type="slidenum">
              <a:rPr lang="es-ES" smtClean="0"/>
              <a:t>20</a:t>
            </a:fld>
            <a:endParaRPr lang="es-ES"/>
          </a:p>
        </p:txBody>
      </p:sp>
    </p:spTree>
    <p:extLst>
      <p:ext uri="{BB962C8B-B14F-4D97-AF65-F5344CB8AC3E}">
        <p14:creationId xmlns:p14="http://schemas.microsoft.com/office/powerpoint/2010/main" val="19686980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10"/>
          </p:nvPr>
        </p:nvSpPr>
        <p:spPr/>
        <p:txBody>
          <a:bodyPr/>
          <a:lstStyle/>
          <a:p>
            <a:fld id="{50B6BB9F-192B-A64E-B86D-63142ED6AF8F}" type="slidenum">
              <a:rPr lang="es-ES" smtClean="0"/>
              <a:t>21</a:t>
            </a:fld>
            <a:endParaRPr lang="es-ES"/>
          </a:p>
        </p:txBody>
      </p:sp>
    </p:spTree>
    <p:extLst>
      <p:ext uri="{BB962C8B-B14F-4D97-AF65-F5344CB8AC3E}">
        <p14:creationId xmlns:p14="http://schemas.microsoft.com/office/powerpoint/2010/main" val="10944396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10"/>
          </p:nvPr>
        </p:nvSpPr>
        <p:spPr/>
        <p:txBody>
          <a:bodyPr/>
          <a:lstStyle/>
          <a:p>
            <a:fld id="{50B6BB9F-192B-A64E-B86D-63142ED6AF8F}" type="slidenum">
              <a:rPr lang="es-ES" smtClean="0"/>
              <a:t>22</a:t>
            </a:fld>
            <a:endParaRPr lang="es-ES"/>
          </a:p>
        </p:txBody>
      </p:sp>
    </p:spTree>
    <p:extLst>
      <p:ext uri="{BB962C8B-B14F-4D97-AF65-F5344CB8AC3E}">
        <p14:creationId xmlns:p14="http://schemas.microsoft.com/office/powerpoint/2010/main" val="2372025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23</a:t>
            </a:fld>
            <a:endParaRPr lang="es-ES"/>
          </a:p>
        </p:txBody>
      </p:sp>
    </p:spTree>
    <p:extLst>
      <p:ext uri="{BB962C8B-B14F-4D97-AF65-F5344CB8AC3E}">
        <p14:creationId xmlns:p14="http://schemas.microsoft.com/office/powerpoint/2010/main" val="6729235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24</a:t>
            </a:fld>
            <a:endParaRPr lang="es-ES"/>
          </a:p>
        </p:txBody>
      </p:sp>
    </p:spTree>
    <p:extLst>
      <p:ext uri="{BB962C8B-B14F-4D97-AF65-F5344CB8AC3E}">
        <p14:creationId xmlns:p14="http://schemas.microsoft.com/office/powerpoint/2010/main" val="177039251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25</a:t>
            </a:fld>
            <a:endParaRPr lang="es-ES"/>
          </a:p>
        </p:txBody>
      </p:sp>
    </p:spTree>
    <p:extLst>
      <p:ext uri="{BB962C8B-B14F-4D97-AF65-F5344CB8AC3E}">
        <p14:creationId xmlns:p14="http://schemas.microsoft.com/office/powerpoint/2010/main" val="8904765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26</a:t>
            </a:fld>
            <a:endParaRPr lang="es-ES"/>
          </a:p>
        </p:txBody>
      </p:sp>
    </p:spTree>
    <p:extLst>
      <p:ext uri="{BB962C8B-B14F-4D97-AF65-F5344CB8AC3E}">
        <p14:creationId xmlns:p14="http://schemas.microsoft.com/office/powerpoint/2010/main" val="154907432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27</a:t>
            </a:fld>
            <a:endParaRPr lang="es-ES"/>
          </a:p>
        </p:txBody>
      </p:sp>
    </p:spTree>
    <p:extLst>
      <p:ext uri="{BB962C8B-B14F-4D97-AF65-F5344CB8AC3E}">
        <p14:creationId xmlns:p14="http://schemas.microsoft.com/office/powerpoint/2010/main" val="135580016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28</a:t>
            </a:fld>
            <a:endParaRPr lang="es-ES"/>
          </a:p>
        </p:txBody>
      </p:sp>
    </p:spTree>
    <p:extLst>
      <p:ext uri="{BB962C8B-B14F-4D97-AF65-F5344CB8AC3E}">
        <p14:creationId xmlns:p14="http://schemas.microsoft.com/office/powerpoint/2010/main" val="198428217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29</a:t>
            </a:fld>
            <a:endParaRPr lang="es-ES"/>
          </a:p>
        </p:txBody>
      </p:sp>
    </p:spTree>
    <p:extLst>
      <p:ext uri="{BB962C8B-B14F-4D97-AF65-F5344CB8AC3E}">
        <p14:creationId xmlns:p14="http://schemas.microsoft.com/office/powerpoint/2010/main" val="151686155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30</a:t>
            </a:fld>
            <a:endParaRPr lang="es-ES"/>
          </a:p>
        </p:txBody>
      </p:sp>
    </p:spTree>
    <p:extLst>
      <p:ext uri="{BB962C8B-B14F-4D97-AF65-F5344CB8AC3E}">
        <p14:creationId xmlns:p14="http://schemas.microsoft.com/office/powerpoint/2010/main" val="57493282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31</a:t>
            </a:fld>
            <a:endParaRPr lang="es-ES"/>
          </a:p>
        </p:txBody>
      </p:sp>
    </p:spTree>
    <p:extLst>
      <p:ext uri="{BB962C8B-B14F-4D97-AF65-F5344CB8AC3E}">
        <p14:creationId xmlns:p14="http://schemas.microsoft.com/office/powerpoint/2010/main" val="125849219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32</a:t>
            </a:fld>
            <a:endParaRPr lang="es-ES"/>
          </a:p>
        </p:txBody>
      </p:sp>
    </p:spTree>
    <p:extLst>
      <p:ext uri="{BB962C8B-B14F-4D97-AF65-F5344CB8AC3E}">
        <p14:creationId xmlns:p14="http://schemas.microsoft.com/office/powerpoint/2010/main" val="37217340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33</a:t>
            </a:fld>
            <a:endParaRPr lang="es-ES"/>
          </a:p>
        </p:txBody>
      </p:sp>
    </p:spTree>
    <p:extLst>
      <p:ext uri="{BB962C8B-B14F-4D97-AF65-F5344CB8AC3E}">
        <p14:creationId xmlns:p14="http://schemas.microsoft.com/office/powerpoint/2010/main" val="129715516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34</a:t>
            </a:fld>
            <a:endParaRPr lang="es-ES"/>
          </a:p>
        </p:txBody>
      </p:sp>
    </p:spTree>
    <p:extLst>
      <p:ext uri="{BB962C8B-B14F-4D97-AF65-F5344CB8AC3E}">
        <p14:creationId xmlns:p14="http://schemas.microsoft.com/office/powerpoint/2010/main" val="38200957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35</a:t>
            </a:fld>
            <a:endParaRPr lang="es-ES"/>
          </a:p>
        </p:txBody>
      </p:sp>
    </p:spTree>
    <p:extLst>
      <p:ext uri="{BB962C8B-B14F-4D97-AF65-F5344CB8AC3E}">
        <p14:creationId xmlns:p14="http://schemas.microsoft.com/office/powerpoint/2010/main" val="37129986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36</a:t>
            </a:fld>
            <a:endParaRPr lang="es-ES"/>
          </a:p>
        </p:txBody>
      </p:sp>
    </p:spTree>
    <p:extLst>
      <p:ext uri="{BB962C8B-B14F-4D97-AF65-F5344CB8AC3E}">
        <p14:creationId xmlns:p14="http://schemas.microsoft.com/office/powerpoint/2010/main" val="118024248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37</a:t>
            </a:fld>
            <a:endParaRPr lang="es-ES"/>
          </a:p>
        </p:txBody>
      </p:sp>
    </p:spTree>
    <p:extLst>
      <p:ext uri="{BB962C8B-B14F-4D97-AF65-F5344CB8AC3E}">
        <p14:creationId xmlns:p14="http://schemas.microsoft.com/office/powerpoint/2010/main" val="38200957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38</a:t>
            </a:fld>
            <a:endParaRPr lang="es-ES"/>
          </a:p>
        </p:txBody>
      </p:sp>
    </p:spTree>
    <p:extLst>
      <p:ext uri="{BB962C8B-B14F-4D97-AF65-F5344CB8AC3E}">
        <p14:creationId xmlns:p14="http://schemas.microsoft.com/office/powerpoint/2010/main" val="38200957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39</a:t>
            </a:fld>
            <a:endParaRPr lang="es-ES"/>
          </a:p>
        </p:txBody>
      </p:sp>
    </p:spTree>
    <p:extLst>
      <p:ext uri="{BB962C8B-B14F-4D97-AF65-F5344CB8AC3E}">
        <p14:creationId xmlns:p14="http://schemas.microsoft.com/office/powerpoint/2010/main" val="38200957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40</a:t>
            </a:fld>
            <a:endParaRPr lang="es-ES"/>
          </a:p>
        </p:txBody>
      </p:sp>
    </p:spTree>
    <p:extLst>
      <p:ext uri="{BB962C8B-B14F-4D97-AF65-F5344CB8AC3E}">
        <p14:creationId xmlns:p14="http://schemas.microsoft.com/office/powerpoint/2010/main" val="3820095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3124200"/>
            <a:ext cx="6477000" cy="1914144"/>
          </a:xfrm>
        </p:spPr>
        <p:txBody>
          <a:bodyPr vert="horz" lIns="45720" tIns="0" rIns="45720" bIns="0" rtlCol="0" anchor="b" anchorCtr="0">
            <a:noAutofit/>
          </a:bodyPr>
          <a:lstStyle>
            <a:lvl1pPr algn="l" defTabSz="914400" rtl="0" eaLnBrk="1" latinLnBrk="0" hangingPunct="1">
              <a:lnSpc>
                <a:spcPts val="5000"/>
              </a:lnSpc>
              <a:spcBef>
                <a:spcPct val="0"/>
              </a:spcBef>
              <a:buNone/>
              <a:defRPr sz="4600" kern="1200">
                <a:solidFill>
                  <a:schemeClr val="tx1"/>
                </a:solidFill>
                <a:latin typeface="+mj-lt"/>
                <a:ea typeface="+mj-ea"/>
                <a:cs typeface="+mj-cs"/>
              </a:defRPr>
            </a:lvl1pPr>
          </a:lstStyle>
          <a:p>
            <a:r>
              <a:rPr lang="es-ES_tradnl" smtClean="0"/>
              <a:t>Clic para editar título</a:t>
            </a:r>
            <a:endParaRPr/>
          </a:p>
        </p:txBody>
      </p:sp>
      <p:sp>
        <p:nvSpPr>
          <p:cNvPr id="3" name="Subtitle 2"/>
          <p:cNvSpPr>
            <a:spLocks noGrp="1"/>
          </p:cNvSpPr>
          <p:nvPr>
            <p:ph type="subTitle" idx="1"/>
          </p:nvPr>
        </p:nvSpPr>
        <p:spPr>
          <a:xfrm>
            <a:off x="2209800" y="5056632"/>
            <a:ext cx="6477000" cy="1174088"/>
          </a:xfrm>
        </p:spPr>
        <p:txBody>
          <a:bodyPr vert="horz" lIns="91440" tIns="0" rIns="45720" bIns="0" rtlCol="0">
            <a:normAutofit/>
          </a:bodyPr>
          <a:lstStyle>
            <a:lvl1pPr marL="0" indent="0" algn="l" defTabSz="914400" rtl="0" eaLnBrk="1" latinLnBrk="0" hangingPunct="1">
              <a:lnSpc>
                <a:spcPts val="2600"/>
              </a:lnSpc>
              <a:spcBef>
                <a:spcPts val="0"/>
              </a:spcBef>
              <a:buSzPct val="90000"/>
              <a:buFontTx/>
              <a:buNone/>
              <a:defRPr sz="2200" kern="1200">
                <a:solidFill>
                  <a:schemeClr val="tx1"/>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smtClean="0"/>
              <a:t>Haga clic para modificar el estilo de subtítulo del patrón</a:t>
            </a:r>
            <a:endParaRPr/>
          </a:p>
        </p:txBody>
      </p:sp>
      <p:sp>
        <p:nvSpPr>
          <p:cNvPr id="4" name="Date Placeholder 3"/>
          <p:cNvSpPr>
            <a:spLocks noGrp="1"/>
          </p:cNvSpPr>
          <p:nvPr>
            <p:ph type="dt" sz="half" idx="10"/>
          </p:nvPr>
        </p:nvSpPr>
        <p:spPr>
          <a:xfrm>
            <a:off x="457200" y="6300216"/>
            <a:ext cx="1984248" cy="274320"/>
          </a:xfrm>
        </p:spPr>
        <p:txBody>
          <a:bodyPr vert="horz" lIns="91440" tIns="45720" rIns="91440" bIns="45720" rtlCol="0" anchor="ctr"/>
          <a:lstStyle>
            <a:lvl1pPr marL="0" algn="l" defTabSz="914400" rtl="0" eaLnBrk="1" latinLnBrk="0" hangingPunct="1">
              <a:defRPr sz="1100" kern="1200">
                <a:solidFill>
                  <a:schemeClr val="tx1"/>
                </a:solidFill>
                <a:latin typeface="Rockwell" pitchFamily="18" charset="0"/>
                <a:ea typeface="+mn-ea"/>
                <a:cs typeface="+mn-cs"/>
              </a:defRPr>
            </a:lvl1pPr>
          </a:lstStyle>
          <a:p>
            <a:fld id="{2DF66AD8-BC4A-4004-9882-414398D930CA}" type="datetimeFigureOut">
              <a:rPr lang="en-US" smtClean="0"/>
              <a:t>10/6/17</a:t>
            </a:fld>
            <a:endParaRPr lang="en-US"/>
          </a:p>
        </p:txBody>
      </p:sp>
      <p:sp>
        <p:nvSpPr>
          <p:cNvPr id="5" name="Footer Placeholder 4"/>
          <p:cNvSpPr>
            <a:spLocks noGrp="1"/>
          </p:cNvSpPr>
          <p:nvPr>
            <p:ph type="ftr" sz="quarter" idx="11"/>
          </p:nvPr>
        </p:nvSpPr>
        <p:spPr>
          <a:xfrm>
            <a:off x="3959352" y="6300216"/>
            <a:ext cx="3813048" cy="274320"/>
          </a:xfrm>
        </p:spPr>
        <p:txBody>
          <a:bodyPr vert="horz" lIns="91440" tIns="45720" rIns="91440" bIns="45720" rtlCol="0" anchor="ctr"/>
          <a:lstStyle>
            <a:lvl1pPr marL="0" algn="l" defTabSz="914400" rtl="0" eaLnBrk="1" latinLnBrk="0" hangingPunct="1">
              <a:defRPr sz="1100" kern="1200">
                <a:solidFill>
                  <a:schemeClr val="tx1"/>
                </a:solidFill>
                <a:latin typeface="Rockwell" pitchFamily="18" charset="0"/>
                <a:ea typeface="+mn-ea"/>
                <a:cs typeface="+mn-cs"/>
              </a:defRPr>
            </a:lvl1pPr>
          </a:lstStyle>
          <a:p>
            <a:endParaRPr lang="en-US"/>
          </a:p>
        </p:txBody>
      </p:sp>
      <p:sp>
        <p:nvSpPr>
          <p:cNvPr id="6" name="Slide Number Placeholder 5"/>
          <p:cNvSpPr>
            <a:spLocks noGrp="1"/>
          </p:cNvSpPr>
          <p:nvPr>
            <p:ph type="sldNum" sz="quarter" idx="12"/>
          </p:nvPr>
        </p:nvSpPr>
        <p:spPr>
          <a:xfrm>
            <a:off x="8275320" y="6300216"/>
            <a:ext cx="685800" cy="274320"/>
          </a:xfrm>
        </p:spPr>
        <p:txBody>
          <a:bodyPr vert="horz" lIns="91440" tIns="45720" rIns="91440" bIns="45720" rtlCol="0" anchor="ctr"/>
          <a:lstStyle>
            <a:lvl1pPr marL="0" algn="r" defTabSz="914400" rtl="0" eaLnBrk="1" latinLnBrk="0" hangingPunct="1">
              <a:defRPr sz="1100" kern="1200">
                <a:solidFill>
                  <a:schemeClr val="tx1"/>
                </a:solidFill>
                <a:latin typeface="Rockwell" pitchFamily="18" charset="0"/>
                <a:ea typeface="+mn-ea"/>
                <a:cs typeface="+mn-cs"/>
              </a:defRPr>
            </a:lvl1pPr>
          </a:lstStyle>
          <a:p>
            <a:fld id="{B9D2C864-9362-43C7-A136-D9C41D93A96D}" type="slidenum">
              <a:rPr lang="en-US" smtClean="0"/>
              <a:t>‹Nr.›</a:t>
            </a:fld>
            <a:endParaRPr lang="en-US"/>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prism isContent="1" isInverted="1"/>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mtClean="0"/>
              <a:t>Clic para editar título</a:t>
            </a:r>
            <a:endParaRPr/>
          </a:p>
        </p:txBody>
      </p:sp>
      <p:sp>
        <p:nvSpPr>
          <p:cNvPr id="3" name="Content Placeholder 2"/>
          <p:cNvSpPr>
            <a:spLocks noGrp="1"/>
          </p:cNvSpPr>
          <p:nvPr>
            <p:ph idx="1"/>
          </p:nvPr>
        </p:nvSpPr>
        <p:spPr/>
        <p:txBody>
          <a:bodyPr/>
          <a:lstStyle>
            <a:lvl5pPr>
              <a:defRPr/>
            </a:lvl5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dirty="0"/>
          </a:p>
        </p:txBody>
      </p:sp>
      <p:sp>
        <p:nvSpPr>
          <p:cNvPr id="4" name="Date Placeholder 3"/>
          <p:cNvSpPr>
            <a:spLocks noGrp="1"/>
          </p:cNvSpPr>
          <p:nvPr>
            <p:ph type="dt" sz="half" idx="10"/>
          </p:nvPr>
        </p:nvSpPr>
        <p:spPr/>
        <p:txBody>
          <a:bodyPr/>
          <a:lstStyle/>
          <a:p>
            <a:fld id="{2DF66AD8-BC4A-4004-9882-414398D930CA}" type="datetimeFigureOut">
              <a:rPr lang="en-US" smtClean="0"/>
              <a:t>10/6/17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D2C864-9362-43C7-A136-D9C41D93A96D}" type="slidenum">
              <a:rPr lang="en-US" smtClean="0"/>
              <a:t>‹Nr.›</a:t>
            </a:fld>
            <a:endParaRPr lang="en-US"/>
          </a:p>
        </p:txBody>
      </p:sp>
    </p:spTree>
  </p:cSld>
  <p:clrMapOvr>
    <a:masterClrMapping/>
  </p:clrMapOvr>
  <mc:AlternateContent xmlns:mc="http://schemas.openxmlformats.org/markup-compatibility/2006" xmlns:p14="http://schemas.microsoft.com/office/powerpoint/2010/main">
    <mc:Choice Requires="p14">
      <p:transition spd="med">
        <p14:prism isContent="1" isInverted="1"/>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Diapositiva de título con marca de agua">
    <p:spTree>
      <p:nvGrpSpPr>
        <p:cNvPr id="1" name=""/>
        <p:cNvGrpSpPr/>
        <p:nvPr/>
      </p:nvGrpSpPr>
      <p:grpSpPr>
        <a:xfrm>
          <a:off x="0" y="0"/>
          <a:ext cx="0" cy="0"/>
          <a:chOff x="0" y="0"/>
          <a:chExt cx="0" cy="0"/>
        </a:xfrm>
      </p:grpSpPr>
      <p:sp>
        <p:nvSpPr>
          <p:cNvPr id="8" name="Text Placeholder 7"/>
          <p:cNvSpPr>
            <a:spLocks noGrp="1"/>
          </p:cNvSpPr>
          <p:nvPr>
            <p:ph type="body" sz="quarter" idx="13"/>
          </p:nvPr>
        </p:nvSpPr>
        <p:spPr>
          <a:xfrm>
            <a:off x="1122215" y="3200400"/>
            <a:ext cx="8021782" cy="2209800"/>
          </a:xfrm>
        </p:spPr>
        <p:txBody>
          <a:bodyPr wrap="none" lIns="0" tIns="0" rIns="0" bIns="0" anchor="ctr" anchorCtr="0">
            <a:noAutofit/>
          </a:bodyPr>
          <a:lstStyle>
            <a:lvl1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1pPr>
            <a:lvl2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2pPr>
            <a:lvl3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3pPr>
            <a:lvl4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4pPr>
            <a:lvl5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5pPr>
          </a:lstStyle>
          <a:p>
            <a:pPr lvl="0"/>
            <a:r>
              <a:rPr lang="es-ES_tradnl" smtClean="0"/>
              <a:t>Haga clic para modificar el estilo de texto del patrón</a:t>
            </a:r>
          </a:p>
        </p:txBody>
      </p:sp>
      <p:sp>
        <p:nvSpPr>
          <p:cNvPr id="2" name="Title 1"/>
          <p:cNvSpPr>
            <a:spLocks noGrp="1"/>
          </p:cNvSpPr>
          <p:nvPr>
            <p:ph type="ctrTitle"/>
          </p:nvPr>
        </p:nvSpPr>
        <p:spPr>
          <a:xfrm>
            <a:off x="3960813" y="3833095"/>
            <a:ext cx="4724400" cy="1209964"/>
          </a:xfrm>
        </p:spPr>
        <p:txBody>
          <a:bodyPr lIns="45720" tIns="0" rIns="45720" bIns="0" anchor="b" anchorCtr="0">
            <a:noAutofit/>
          </a:bodyPr>
          <a:lstStyle>
            <a:lvl1pPr algn="l">
              <a:lnSpc>
                <a:spcPts val="5000"/>
              </a:lnSpc>
              <a:defRPr sz="4600"/>
            </a:lvl1pPr>
          </a:lstStyle>
          <a:p>
            <a:r>
              <a:rPr lang="es-ES_tradnl" smtClean="0"/>
              <a:t>Clic para editar título</a:t>
            </a:r>
            <a:endParaRPr dirty="0"/>
          </a:p>
        </p:txBody>
      </p:sp>
      <p:sp>
        <p:nvSpPr>
          <p:cNvPr id="3" name="Subtitle 2"/>
          <p:cNvSpPr>
            <a:spLocks noGrp="1"/>
          </p:cNvSpPr>
          <p:nvPr>
            <p:ph type="subTitle" idx="1"/>
          </p:nvPr>
        </p:nvSpPr>
        <p:spPr>
          <a:xfrm>
            <a:off x="3960813" y="5056909"/>
            <a:ext cx="4724400" cy="1156586"/>
          </a:xfrm>
        </p:spPr>
        <p:txBody>
          <a:bodyPr lIns="91440" tIns="0" rIns="45720" bIns="0">
            <a:normAutofit/>
          </a:bodyPr>
          <a:lstStyle>
            <a:lvl1pPr marL="0" indent="0" algn="l">
              <a:lnSpc>
                <a:spcPts val="2600"/>
              </a:lnSpc>
              <a:spcBef>
                <a:spcPct val="0"/>
              </a:spcBef>
              <a:buNone/>
              <a:defRPr sz="2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smtClean="0"/>
              <a:t>Haga clic para modificar el estilo de subtítulo del patrón</a:t>
            </a:r>
            <a:endParaRPr dirty="0"/>
          </a:p>
        </p:txBody>
      </p:sp>
      <p:sp>
        <p:nvSpPr>
          <p:cNvPr id="4" name="Date Placeholder 3"/>
          <p:cNvSpPr>
            <a:spLocks noGrp="1"/>
          </p:cNvSpPr>
          <p:nvPr>
            <p:ph type="dt" sz="half" idx="10"/>
          </p:nvPr>
        </p:nvSpPr>
        <p:spPr>
          <a:xfrm>
            <a:off x="457200" y="6298744"/>
            <a:ext cx="1981200" cy="273050"/>
          </a:xfrm>
        </p:spPr>
        <p:txBody>
          <a:bodyPr/>
          <a:lstStyle>
            <a:lvl1pPr algn="l">
              <a:defRPr sz="1100">
                <a:latin typeface="Rockwell" pitchFamily="18" charset="0"/>
              </a:defRPr>
            </a:lvl1pPr>
          </a:lstStyle>
          <a:p>
            <a:fld id="{2DF66AD8-BC4A-4004-9882-414398D930CA}" type="datetimeFigureOut">
              <a:rPr lang="en-US" smtClean="0"/>
              <a:t>10/6/17</a:t>
            </a:fld>
            <a:endParaRPr lang="en-US"/>
          </a:p>
        </p:txBody>
      </p:sp>
      <p:sp>
        <p:nvSpPr>
          <p:cNvPr id="5" name="Footer Placeholder 4"/>
          <p:cNvSpPr>
            <a:spLocks noGrp="1"/>
          </p:cNvSpPr>
          <p:nvPr>
            <p:ph type="ftr" sz="quarter" idx="11"/>
          </p:nvPr>
        </p:nvSpPr>
        <p:spPr>
          <a:xfrm>
            <a:off x="3962400" y="6298744"/>
            <a:ext cx="3810000" cy="273050"/>
          </a:xfrm>
        </p:spPr>
        <p:txBody>
          <a:bodyPr/>
          <a:lstStyle>
            <a:lvl1pPr algn="l">
              <a:defRPr/>
            </a:lvl1pPr>
          </a:lstStyle>
          <a:p>
            <a:endParaRPr lang="en-US"/>
          </a:p>
        </p:txBody>
      </p:sp>
      <p:sp>
        <p:nvSpPr>
          <p:cNvPr id="6" name="Slide Number Placeholder 5"/>
          <p:cNvSpPr>
            <a:spLocks noGrp="1"/>
          </p:cNvSpPr>
          <p:nvPr>
            <p:ph type="sldNum" sz="quarter" idx="12"/>
          </p:nvPr>
        </p:nvSpPr>
        <p:spPr>
          <a:xfrm>
            <a:off x="8264856" y="6312392"/>
            <a:ext cx="685800" cy="265089"/>
          </a:xfrm>
        </p:spPr>
        <p:txBody>
          <a:bodyPr/>
          <a:lstStyle>
            <a:lvl1pPr>
              <a:defRPr sz="1100">
                <a:solidFill>
                  <a:schemeClr val="tx1"/>
                </a:solidFill>
                <a:latin typeface="Rockwell" pitchFamily="18" charset="0"/>
              </a:defRPr>
            </a:lvl1pPr>
          </a:lstStyle>
          <a:p>
            <a:fld id="{B9D2C864-9362-43C7-A136-D9C41D93A96D}" type="slidenum">
              <a:rPr lang="en-US" smtClean="0"/>
              <a:t>‹Nr.›</a:t>
            </a:fld>
            <a:endParaRPr lang="en-US"/>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prism isContent="1" isInverted="1"/>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457200" y="2194560"/>
            <a:ext cx="7772400" cy="1362075"/>
          </a:xfrm>
        </p:spPr>
        <p:txBody>
          <a:bodyPr vert="horz" lIns="45720" tIns="0" rIns="45720" bIns="0" rtlCol="0" anchor="b" anchorCtr="0">
            <a:noAutofit/>
          </a:bodyPr>
          <a:lstStyle>
            <a:lvl1pPr algn="l" defTabSz="914400" rtl="0" eaLnBrk="1" latinLnBrk="0" hangingPunct="1">
              <a:lnSpc>
                <a:spcPts val="5000"/>
              </a:lnSpc>
              <a:spcBef>
                <a:spcPct val="0"/>
              </a:spcBef>
              <a:buNone/>
              <a:defRPr sz="4600" b="1" kern="1200" cap="none" baseline="0">
                <a:solidFill>
                  <a:schemeClr val="tx1"/>
                </a:solidFill>
                <a:latin typeface="+mj-lt"/>
                <a:ea typeface="+mj-ea"/>
                <a:cs typeface="+mj-cs"/>
              </a:defRPr>
            </a:lvl1pPr>
          </a:lstStyle>
          <a:p>
            <a:r>
              <a:rPr lang="es-ES_tradnl" smtClean="0"/>
              <a:t>Clic para editar título</a:t>
            </a:r>
            <a:endParaRPr/>
          </a:p>
        </p:txBody>
      </p:sp>
      <p:sp>
        <p:nvSpPr>
          <p:cNvPr id="3" name="Text Placeholder 2"/>
          <p:cNvSpPr>
            <a:spLocks noGrp="1"/>
          </p:cNvSpPr>
          <p:nvPr>
            <p:ph type="body" idx="1"/>
          </p:nvPr>
        </p:nvSpPr>
        <p:spPr>
          <a:xfrm>
            <a:off x="457200" y="3557016"/>
            <a:ext cx="7772400" cy="987552"/>
          </a:xfrm>
        </p:spPr>
        <p:txBody>
          <a:bodyPr vert="horz" lIns="91440" tIns="0" rIns="45720" bIns="0" rtlCol="0" anchor="t" anchorCtr="0">
            <a:normAutofit/>
          </a:bodyPr>
          <a:lstStyle>
            <a:lvl1pPr marL="0" indent="0">
              <a:spcBef>
                <a:spcPts val="0"/>
              </a:spcBef>
              <a:buNone/>
              <a:defRPr sz="2200" kern="1200">
                <a:solidFill>
                  <a:schemeClr val="tx1"/>
                </a:solidFill>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lvl="0" indent="0" algn="l" defTabSz="914400" rtl="0" eaLnBrk="1" latinLnBrk="0" hangingPunct="1">
              <a:spcBef>
                <a:spcPts val="2000"/>
              </a:spcBef>
              <a:buSzPct val="90000"/>
              <a:buFontTx/>
              <a:buNone/>
            </a:pPr>
            <a:r>
              <a:rPr lang="es-ES_tradnl" smtClean="0"/>
              <a:t>Haga clic para modificar el estilo de texto del patrón</a:t>
            </a:r>
          </a:p>
        </p:txBody>
      </p:sp>
      <p:sp>
        <p:nvSpPr>
          <p:cNvPr id="4" name="Date Placeholder 3"/>
          <p:cNvSpPr>
            <a:spLocks noGrp="1"/>
          </p:cNvSpPr>
          <p:nvPr>
            <p:ph type="dt" sz="half" idx="10"/>
          </p:nvPr>
        </p:nvSpPr>
        <p:spPr/>
        <p:txBody>
          <a:bodyPr/>
          <a:lstStyle/>
          <a:p>
            <a:fld id="{2DF66AD8-BC4A-4004-9882-414398D930CA}" type="datetimeFigureOut">
              <a:rPr lang="en-US" smtClean="0"/>
              <a:t>10/6/17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D2C864-9362-43C7-A136-D9C41D93A96D}" type="slidenum">
              <a:rPr lang="en-US" smtClean="0"/>
              <a:t>‹Nr.›</a:t>
            </a:fld>
            <a:endParaRPr lang="en-US"/>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prism isContent="1" isInverted="1"/>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cción con marca de agua">
    <p:spTree>
      <p:nvGrpSpPr>
        <p:cNvPr id="1" name=""/>
        <p:cNvGrpSpPr/>
        <p:nvPr/>
      </p:nvGrpSpPr>
      <p:grpSpPr>
        <a:xfrm>
          <a:off x="0" y="0"/>
          <a:ext cx="0" cy="0"/>
          <a:chOff x="0" y="0"/>
          <a:chExt cx="0" cy="0"/>
        </a:xfrm>
      </p:grpSpPr>
      <p:sp>
        <p:nvSpPr>
          <p:cNvPr id="7" name="Text Placeholder 7"/>
          <p:cNvSpPr>
            <a:spLocks noGrp="1"/>
          </p:cNvSpPr>
          <p:nvPr>
            <p:ph type="body" sz="quarter" idx="13"/>
          </p:nvPr>
        </p:nvSpPr>
        <p:spPr>
          <a:xfrm>
            <a:off x="712693" y="1689847"/>
            <a:ext cx="8431303" cy="2209800"/>
          </a:xfrm>
        </p:spPr>
        <p:txBody>
          <a:bodyPr wrap="none" lIns="0" tIns="0" rIns="0" bIns="0" anchor="ctr" anchorCtr="0">
            <a:noAutofit/>
          </a:bodyPr>
          <a:lstStyle>
            <a:lvl1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1pPr>
            <a:lvl2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2pPr>
            <a:lvl3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3pPr>
            <a:lvl4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4pPr>
            <a:lvl5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5pPr>
          </a:lstStyle>
          <a:p>
            <a:pPr lvl="0"/>
            <a:r>
              <a:rPr lang="es-ES_tradnl" smtClean="0"/>
              <a:t>Haga clic para modificar el estilo de texto del patrón</a:t>
            </a:r>
          </a:p>
        </p:txBody>
      </p:sp>
      <p:sp>
        <p:nvSpPr>
          <p:cNvPr id="2" name="Title 1"/>
          <p:cNvSpPr>
            <a:spLocks noGrp="1"/>
          </p:cNvSpPr>
          <p:nvPr>
            <p:ph type="title"/>
          </p:nvPr>
        </p:nvSpPr>
        <p:spPr>
          <a:xfrm>
            <a:off x="457201" y="2196353"/>
            <a:ext cx="5334000" cy="1362075"/>
          </a:xfrm>
        </p:spPr>
        <p:txBody>
          <a:bodyPr lIns="45720" tIns="0" rIns="45720" bIns="0" anchor="b" anchorCtr="0"/>
          <a:lstStyle>
            <a:lvl1pPr algn="l">
              <a:lnSpc>
                <a:spcPts val="5000"/>
              </a:lnSpc>
              <a:defRPr sz="4600" b="1" cap="none" baseline="0"/>
            </a:lvl1pPr>
          </a:lstStyle>
          <a:p>
            <a:r>
              <a:rPr lang="es-ES_tradnl" smtClean="0"/>
              <a:t>Clic para editar título</a:t>
            </a:r>
            <a:endParaRPr/>
          </a:p>
        </p:txBody>
      </p:sp>
      <p:sp>
        <p:nvSpPr>
          <p:cNvPr id="3" name="Text Placeholder 2"/>
          <p:cNvSpPr>
            <a:spLocks noGrp="1"/>
          </p:cNvSpPr>
          <p:nvPr>
            <p:ph type="body" idx="1"/>
          </p:nvPr>
        </p:nvSpPr>
        <p:spPr>
          <a:xfrm>
            <a:off x="457200" y="3560618"/>
            <a:ext cx="5334000" cy="983087"/>
          </a:xfrm>
        </p:spPr>
        <p:txBody>
          <a:bodyPr tIns="0" rIns="45720" bIns="0" anchor="t" anchorCtr="0"/>
          <a:lstStyle>
            <a:lvl1pPr marL="0" indent="0">
              <a:spcBef>
                <a:spcPct val="0"/>
              </a:spcBef>
              <a:buNone/>
              <a:defRPr sz="2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smtClean="0"/>
              <a:t>Haga clic para modificar el estilo de texto del patrón</a:t>
            </a:r>
          </a:p>
        </p:txBody>
      </p:sp>
      <p:sp>
        <p:nvSpPr>
          <p:cNvPr id="4" name="Date Placeholder 3"/>
          <p:cNvSpPr>
            <a:spLocks noGrp="1"/>
          </p:cNvSpPr>
          <p:nvPr>
            <p:ph type="dt" sz="half" idx="10"/>
          </p:nvPr>
        </p:nvSpPr>
        <p:spPr/>
        <p:txBody>
          <a:bodyPr/>
          <a:lstStyle/>
          <a:p>
            <a:fld id="{2DF66AD8-BC4A-4004-9882-414398D930CA}" type="datetimeFigureOut">
              <a:rPr lang="en-US" smtClean="0"/>
              <a:t>10/6/17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D2C864-9362-43C7-A136-D9C41D93A96D}" type="slidenum">
              <a:rPr lang="en-US" smtClean="0"/>
              <a:t>‹Nr.›</a:t>
            </a:fld>
            <a:endParaRPr lang="en-US"/>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prism isContent="1" isInverted="1"/>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ección con imagen">
    <p:spTree>
      <p:nvGrpSpPr>
        <p:cNvPr id="1" name=""/>
        <p:cNvGrpSpPr/>
        <p:nvPr/>
      </p:nvGrpSpPr>
      <p:grpSpPr>
        <a:xfrm>
          <a:off x="0" y="0"/>
          <a:ext cx="0" cy="0"/>
          <a:chOff x="0" y="0"/>
          <a:chExt cx="0" cy="0"/>
        </a:xfrm>
      </p:grpSpPr>
      <p:sp>
        <p:nvSpPr>
          <p:cNvPr id="2" name="Title 1"/>
          <p:cNvSpPr>
            <a:spLocks noGrp="1"/>
          </p:cNvSpPr>
          <p:nvPr>
            <p:ph type="title"/>
          </p:nvPr>
        </p:nvSpPr>
        <p:spPr>
          <a:xfrm>
            <a:off x="3152775" y="4069804"/>
            <a:ext cx="5538788" cy="1162050"/>
          </a:xfrm>
        </p:spPr>
        <p:txBody>
          <a:bodyPr tIns="0" bIns="0" anchor="b"/>
          <a:lstStyle>
            <a:lvl1pPr algn="l">
              <a:lnSpc>
                <a:spcPts val="4600"/>
              </a:lnSpc>
              <a:defRPr sz="4600" b="1"/>
            </a:lvl1pPr>
          </a:lstStyle>
          <a:p>
            <a:r>
              <a:rPr lang="es-ES_tradnl" smtClean="0"/>
              <a:t>Clic para editar título</a:t>
            </a:r>
            <a:endParaRPr/>
          </a:p>
        </p:txBody>
      </p:sp>
      <p:grpSp>
        <p:nvGrpSpPr>
          <p:cNvPr id="3" name="Group 8"/>
          <p:cNvGrpSpPr/>
          <p:nvPr/>
        </p:nvGrpSpPr>
        <p:grpSpPr>
          <a:xfrm rot="21240000">
            <a:off x="654352" y="445180"/>
            <a:ext cx="5416247" cy="3630168"/>
            <a:chOff x="1524000" y="381000"/>
            <a:chExt cx="3657600" cy="4737978"/>
          </a:xfrm>
        </p:grpSpPr>
        <p:sp>
          <p:nvSpPr>
            <p:cNvPr id="10" name="Rectangle 9"/>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2" name="Picture Placeholder 9"/>
          <p:cNvSpPr>
            <a:spLocks noGrp="1"/>
          </p:cNvSpPr>
          <p:nvPr>
            <p:ph type="pic" sz="quarter" idx="15"/>
          </p:nvPr>
        </p:nvSpPr>
        <p:spPr>
          <a:xfrm rot="21240000">
            <a:off x="857677" y="632632"/>
            <a:ext cx="5009597" cy="3255264"/>
          </a:xfrm>
          <a:solidFill>
            <a:schemeClr val="bg1">
              <a:lumMod val="85000"/>
            </a:schemeClr>
          </a:solidFill>
        </p:spPr>
        <p:txBody>
          <a:bodyPr/>
          <a:lstStyle>
            <a:lvl1pPr>
              <a:buNone/>
              <a:defRPr/>
            </a:lvl1pPr>
          </a:lstStyle>
          <a:p>
            <a:r>
              <a:rPr lang="es-ES_tradnl" smtClean="0"/>
              <a:t>Arrastre la imagen al marcador de posición o haga clic en el icono para agregar</a:t>
            </a:r>
            <a:endParaRPr/>
          </a:p>
        </p:txBody>
      </p:sp>
      <p:sp>
        <p:nvSpPr>
          <p:cNvPr id="4" name="Text Placeholder 3"/>
          <p:cNvSpPr>
            <a:spLocks noGrp="1"/>
          </p:cNvSpPr>
          <p:nvPr>
            <p:ph type="body" sz="half" idx="2"/>
          </p:nvPr>
        </p:nvSpPr>
        <p:spPr>
          <a:xfrm>
            <a:off x="3158117" y="5230906"/>
            <a:ext cx="5532958" cy="865093"/>
          </a:xfrm>
        </p:spPr>
        <p:txBody>
          <a:bodyPr/>
          <a:lstStyle>
            <a:lvl1pPr marL="0" indent="0">
              <a:spcBef>
                <a:spcPct val="0"/>
              </a:spcBef>
              <a:buNone/>
              <a:defRPr sz="2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Date Placeholder 4"/>
          <p:cNvSpPr>
            <a:spLocks noGrp="1"/>
          </p:cNvSpPr>
          <p:nvPr>
            <p:ph type="dt" sz="half" idx="10"/>
          </p:nvPr>
        </p:nvSpPr>
        <p:spPr/>
        <p:txBody>
          <a:bodyPr/>
          <a:lstStyle/>
          <a:p>
            <a:fld id="{2DF66AD8-BC4A-4004-9882-414398D930CA}" type="datetimeFigureOut">
              <a:rPr lang="en-US" smtClean="0"/>
              <a:t>10/6/17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‹Nr.›</a:t>
            </a:fld>
            <a:endParaRPr lang="en-US"/>
          </a:p>
        </p:txBody>
      </p:sp>
    </p:spTree>
  </p:cSld>
  <p:clrMapOvr>
    <a:masterClrMapping/>
  </p:clrMapOvr>
  <mc:AlternateContent xmlns:mc="http://schemas.openxmlformats.org/markup-compatibility/2006" xmlns:p14="http://schemas.microsoft.com/office/powerpoint/2010/main">
    <mc:Choice Requires="p14">
      <p:transition spd="med">
        <p14:prism isContent="1" isInverted="1"/>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mtClean="0"/>
              <a:t>Clic para editar título</a:t>
            </a:r>
            <a:endParaRPr/>
          </a:p>
        </p:txBody>
      </p:sp>
      <p:sp>
        <p:nvSpPr>
          <p:cNvPr id="3" name="Content Placeholder 2"/>
          <p:cNvSpPr>
            <a:spLocks noGrp="1"/>
          </p:cNvSpPr>
          <p:nvPr>
            <p:ph sz="half" idx="1"/>
          </p:nvPr>
        </p:nvSpPr>
        <p:spPr>
          <a:xfrm>
            <a:off x="914400" y="1735139"/>
            <a:ext cx="3566160" cy="4056062"/>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dirty="0"/>
          </a:p>
        </p:txBody>
      </p:sp>
      <p:sp>
        <p:nvSpPr>
          <p:cNvPr id="4" name="Content Placeholder 3"/>
          <p:cNvSpPr>
            <a:spLocks noGrp="1"/>
          </p:cNvSpPr>
          <p:nvPr>
            <p:ph sz="half" idx="2"/>
          </p:nvPr>
        </p:nvSpPr>
        <p:spPr>
          <a:xfrm>
            <a:off x="4648200" y="1735139"/>
            <a:ext cx="3566160" cy="4056062"/>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dirty="0"/>
          </a:p>
        </p:txBody>
      </p:sp>
      <p:sp>
        <p:nvSpPr>
          <p:cNvPr id="5" name="Date Placeholder 4"/>
          <p:cNvSpPr>
            <a:spLocks noGrp="1"/>
          </p:cNvSpPr>
          <p:nvPr>
            <p:ph type="dt" sz="half" idx="10"/>
          </p:nvPr>
        </p:nvSpPr>
        <p:spPr/>
        <p:txBody>
          <a:bodyPr/>
          <a:lstStyle/>
          <a:p>
            <a:fld id="{2DF66AD8-BC4A-4004-9882-414398D930CA}" type="datetimeFigureOut">
              <a:rPr lang="en-US" smtClean="0"/>
              <a:t>10/6/17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‹Nr.›</a:t>
            </a:fld>
            <a:endParaRPr lang="en-US"/>
          </a:p>
        </p:txBody>
      </p:sp>
    </p:spTree>
  </p:cSld>
  <p:clrMapOvr>
    <a:masterClrMapping/>
  </p:clrMapOvr>
  <mc:AlternateContent xmlns:mc="http://schemas.openxmlformats.org/markup-compatibility/2006" xmlns:p14="http://schemas.microsoft.com/office/powerpoint/2010/main">
    <mc:Choice Requires="p14">
      <p:transition spd="med">
        <p14:prism isContent="1" isInverted="1"/>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_tradnl" smtClean="0"/>
              <a:t>Clic para editar título</a:t>
            </a:r>
            <a:endParaRPr/>
          </a:p>
        </p:txBody>
      </p:sp>
      <p:sp>
        <p:nvSpPr>
          <p:cNvPr id="3" name="Text Placeholder 2"/>
          <p:cNvSpPr>
            <a:spLocks noGrp="1"/>
          </p:cNvSpPr>
          <p:nvPr>
            <p:ph type="body" idx="1"/>
          </p:nvPr>
        </p:nvSpPr>
        <p:spPr>
          <a:xfrm>
            <a:off x="971326" y="1419366"/>
            <a:ext cx="3200400" cy="584035"/>
          </a:xfrm>
        </p:spPr>
        <p:txBody>
          <a:bodyPr anchor="b"/>
          <a:lstStyle>
            <a:lvl1pPr marL="0" indent="0" algn="ctr">
              <a:spcBef>
                <a:spcPct val="0"/>
              </a:spcBef>
              <a:buNone/>
              <a:defRPr sz="2200" b="0">
                <a:solidFill>
                  <a:schemeClr val="tx2">
                    <a:lumMod val="60000"/>
                    <a:lumOff val="40000"/>
                  </a:schemeClr>
                </a:solidFill>
                <a:latin typeface="Impact"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4" name="Content Placeholder 3"/>
          <p:cNvSpPr>
            <a:spLocks noGrp="1"/>
          </p:cNvSpPr>
          <p:nvPr>
            <p:ph sz="half" idx="2"/>
          </p:nvPr>
        </p:nvSpPr>
        <p:spPr>
          <a:xfrm>
            <a:off x="897367" y="2174875"/>
            <a:ext cx="3566160" cy="3616325"/>
          </a:xfrm>
        </p:spPr>
        <p:txBody>
          <a:bodyPr/>
          <a:lstStyle>
            <a:lvl1pPr>
              <a:defRPr sz="2200"/>
            </a:lvl1pPr>
            <a:lvl2pPr>
              <a:defRPr sz="2000"/>
            </a:lvl2pPr>
            <a:lvl3pPr>
              <a:defRPr sz="1800"/>
            </a:lvl3pPr>
            <a:lvl4pPr>
              <a:defRPr sz="1600"/>
            </a:lvl4pPr>
            <a:lvl5pPr>
              <a:defRPr sz="1600"/>
            </a:lvl5pPr>
            <a:lvl6pPr marL="2290763" indent="-344488">
              <a:defRPr sz="1600"/>
            </a:lvl6pPr>
            <a:lvl7pPr marL="2290763" indent="-344488">
              <a:defRPr sz="1600"/>
            </a:lvl7pPr>
            <a:lvl8pPr marL="2290763" indent="-344488">
              <a:defRPr sz="1600"/>
            </a:lvl8pPr>
            <a:lvl9pPr marL="2290763" indent="-344488">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dirty="0"/>
          </a:p>
        </p:txBody>
      </p:sp>
      <p:sp>
        <p:nvSpPr>
          <p:cNvPr id="5" name="Text Placeholder 4"/>
          <p:cNvSpPr>
            <a:spLocks noGrp="1"/>
          </p:cNvSpPr>
          <p:nvPr>
            <p:ph type="body" sz="quarter" idx="3"/>
          </p:nvPr>
        </p:nvSpPr>
        <p:spPr>
          <a:xfrm>
            <a:off x="4930247" y="1419366"/>
            <a:ext cx="3200400" cy="584035"/>
          </a:xfrm>
        </p:spPr>
        <p:txBody>
          <a:bodyPr anchor="b"/>
          <a:lstStyle>
            <a:lvl1pPr marL="0" indent="0" algn="ctr">
              <a:spcBef>
                <a:spcPct val="0"/>
              </a:spcBef>
              <a:buNone/>
              <a:defRPr sz="2200" b="0">
                <a:solidFill>
                  <a:schemeClr val="tx2">
                    <a:lumMod val="60000"/>
                    <a:lumOff val="40000"/>
                  </a:schemeClr>
                </a:solidFill>
                <a:latin typeface="Impact"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6" name="Content Placeholder 5"/>
          <p:cNvSpPr>
            <a:spLocks noGrp="1"/>
          </p:cNvSpPr>
          <p:nvPr>
            <p:ph sz="quarter" idx="4"/>
          </p:nvPr>
        </p:nvSpPr>
        <p:spPr>
          <a:xfrm>
            <a:off x="4646514" y="2174875"/>
            <a:ext cx="3566160" cy="3616325"/>
          </a:xfrm>
        </p:spPr>
        <p:txBody>
          <a:bodyPr/>
          <a:lstStyle>
            <a:lvl1pPr>
              <a:defRPr sz="2200"/>
            </a:lvl1pPr>
            <a:lvl2pPr>
              <a:defRPr sz="2000"/>
            </a:lvl2pPr>
            <a:lvl3pPr>
              <a:defRPr sz="1800"/>
            </a:lvl3pPr>
            <a:lvl4pPr>
              <a:defRPr sz="1600"/>
            </a:lvl4pPr>
            <a:lvl5pPr>
              <a:defRPr sz="1600"/>
            </a:lvl5pPr>
            <a:lvl6pPr marL="2290763" indent="-344488">
              <a:defRPr sz="1600"/>
            </a:lvl6pPr>
            <a:lvl7pPr marL="2290763" indent="-344488">
              <a:defRPr sz="1600"/>
            </a:lvl7pPr>
            <a:lvl8pPr marL="2290763" indent="-344488">
              <a:defRPr sz="1600"/>
            </a:lvl8pPr>
            <a:lvl9pPr marL="2290763" indent="-344488">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dirty="0"/>
          </a:p>
        </p:txBody>
      </p:sp>
      <p:sp>
        <p:nvSpPr>
          <p:cNvPr id="7" name="Date Placeholder 6"/>
          <p:cNvSpPr>
            <a:spLocks noGrp="1"/>
          </p:cNvSpPr>
          <p:nvPr>
            <p:ph type="dt" sz="half" idx="10"/>
          </p:nvPr>
        </p:nvSpPr>
        <p:spPr/>
        <p:txBody>
          <a:bodyPr/>
          <a:lstStyle/>
          <a:p>
            <a:fld id="{2DF66AD8-BC4A-4004-9882-414398D930CA}" type="datetimeFigureOut">
              <a:rPr lang="en-US" smtClean="0"/>
              <a:t>10/6/17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9D2C864-9362-43C7-A136-D9C41D93A96D}" type="slidenum">
              <a:rPr lang="en-US" smtClean="0"/>
              <a:t>‹Nr.›</a:t>
            </a:fld>
            <a:endParaRPr lang="en-US"/>
          </a:p>
        </p:txBody>
      </p:sp>
      <p:pic>
        <p:nvPicPr>
          <p:cNvPr id="11" name="Picture 10" descr="Comparison-Underline.png"/>
          <p:cNvPicPr>
            <a:picLocks noChangeAspect="1"/>
          </p:cNvPicPr>
          <p:nvPr/>
        </p:nvPicPr>
        <p:blipFill>
          <a:blip r:embed="rId2"/>
          <a:stretch>
            <a:fillRect/>
          </a:stretch>
        </p:blipFill>
        <p:spPr>
          <a:xfrm>
            <a:off x="957039" y="1897040"/>
            <a:ext cx="3228975" cy="142875"/>
          </a:xfrm>
          <a:prstGeom prst="rect">
            <a:avLst/>
          </a:prstGeom>
        </p:spPr>
      </p:pic>
      <p:pic>
        <p:nvPicPr>
          <p:cNvPr id="13" name="Picture 12" descr="Comparison-Underline.png"/>
          <p:cNvPicPr>
            <a:picLocks noChangeAspect="1"/>
          </p:cNvPicPr>
          <p:nvPr/>
        </p:nvPicPr>
        <p:blipFill>
          <a:blip r:embed="rId2"/>
          <a:stretch>
            <a:fillRect/>
          </a:stretch>
        </p:blipFill>
        <p:spPr>
          <a:xfrm>
            <a:off x="4915960" y="1897040"/>
            <a:ext cx="3228975" cy="142875"/>
          </a:xfrm>
          <a:prstGeom prst="rect">
            <a:avLst/>
          </a:prstGeom>
        </p:spPr>
      </p:pic>
      <p:pic>
        <p:nvPicPr>
          <p:cNvPr id="12" name="Picture 11" descr="Comparison-Underline.png"/>
          <p:cNvPicPr>
            <a:picLocks noChangeAspect="1"/>
          </p:cNvPicPr>
          <p:nvPr/>
        </p:nvPicPr>
        <p:blipFill>
          <a:blip r:embed="rId2"/>
          <a:stretch>
            <a:fillRect/>
          </a:stretch>
        </p:blipFill>
        <p:spPr>
          <a:xfrm>
            <a:off x="957039" y="1897040"/>
            <a:ext cx="3228975" cy="142875"/>
          </a:xfrm>
          <a:prstGeom prst="rect">
            <a:avLst/>
          </a:prstGeom>
        </p:spPr>
      </p:pic>
      <p:pic>
        <p:nvPicPr>
          <p:cNvPr id="14" name="Picture 13" descr="Comparison-Underline.png"/>
          <p:cNvPicPr>
            <a:picLocks noChangeAspect="1"/>
          </p:cNvPicPr>
          <p:nvPr/>
        </p:nvPicPr>
        <p:blipFill>
          <a:blip r:embed="rId2"/>
          <a:stretch>
            <a:fillRect/>
          </a:stretch>
        </p:blipFill>
        <p:spPr>
          <a:xfrm>
            <a:off x="4915960" y="1897040"/>
            <a:ext cx="3228975" cy="142875"/>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prism isContent="1" isInverted="1"/>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2 objetos, superior e inferio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mtClean="0"/>
              <a:t>Clic para editar título</a:t>
            </a:r>
            <a:endParaRPr/>
          </a:p>
        </p:txBody>
      </p:sp>
      <p:sp>
        <p:nvSpPr>
          <p:cNvPr id="3" name="Content Placeholder 2"/>
          <p:cNvSpPr>
            <a:spLocks noGrp="1"/>
          </p:cNvSpPr>
          <p:nvPr>
            <p:ph sz="half" idx="1"/>
          </p:nvPr>
        </p:nvSpPr>
        <p:spPr>
          <a:xfrm>
            <a:off x="914400" y="1735138"/>
            <a:ext cx="731520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dirty="0"/>
          </a:p>
        </p:txBody>
      </p:sp>
      <p:sp>
        <p:nvSpPr>
          <p:cNvPr id="5" name="Date Placeholder 4"/>
          <p:cNvSpPr>
            <a:spLocks noGrp="1"/>
          </p:cNvSpPr>
          <p:nvPr>
            <p:ph type="dt" sz="half" idx="10"/>
          </p:nvPr>
        </p:nvSpPr>
        <p:spPr/>
        <p:txBody>
          <a:bodyPr/>
          <a:lstStyle/>
          <a:p>
            <a:fld id="{2DF66AD8-BC4A-4004-9882-414398D930CA}" type="datetimeFigureOut">
              <a:rPr lang="en-US" smtClean="0"/>
              <a:t>10/6/17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‹Nr.›</a:t>
            </a:fld>
            <a:endParaRPr lang="en-US"/>
          </a:p>
        </p:txBody>
      </p:sp>
      <p:sp>
        <p:nvSpPr>
          <p:cNvPr id="8" name="Content Placeholder 2"/>
          <p:cNvSpPr>
            <a:spLocks noGrp="1"/>
          </p:cNvSpPr>
          <p:nvPr>
            <p:ph sz="half" idx="13"/>
          </p:nvPr>
        </p:nvSpPr>
        <p:spPr>
          <a:xfrm>
            <a:off x="914400" y="3870960"/>
            <a:ext cx="731520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dirty="0"/>
          </a:p>
        </p:txBody>
      </p:sp>
    </p:spTree>
  </p:cSld>
  <p:clrMapOvr>
    <a:masterClrMapping/>
  </p:clrMapOvr>
  <mc:AlternateContent xmlns:mc="http://schemas.openxmlformats.org/markup-compatibility/2006" xmlns:p14="http://schemas.microsoft.com/office/powerpoint/2010/main">
    <mc:Choice Requires="p14">
      <p:transition spd="med">
        <p14:prism isContent="1" isInverted="1"/>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3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mtClean="0"/>
              <a:t>Clic para editar título</a:t>
            </a:r>
            <a:endParaRPr/>
          </a:p>
        </p:txBody>
      </p:sp>
      <p:sp>
        <p:nvSpPr>
          <p:cNvPr id="5" name="Date Placeholder 4"/>
          <p:cNvSpPr>
            <a:spLocks noGrp="1"/>
          </p:cNvSpPr>
          <p:nvPr>
            <p:ph type="dt" sz="half" idx="10"/>
          </p:nvPr>
        </p:nvSpPr>
        <p:spPr/>
        <p:txBody>
          <a:bodyPr/>
          <a:lstStyle/>
          <a:p>
            <a:fld id="{2DF66AD8-BC4A-4004-9882-414398D930CA}" type="datetimeFigureOut">
              <a:rPr lang="en-US" smtClean="0"/>
              <a:t>10/6/17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‹Nr.›</a:t>
            </a:fld>
            <a:endParaRPr lang="en-US"/>
          </a:p>
        </p:txBody>
      </p:sp>
      <p:sp>
        <p:nvSpPr>
          <p:cNvPr id="11" name="Content Placeholder 2"/>
          <p:cNvSpPr>
            <a:spLocks noGrp="1"/>
          </p:cNvSpPr>
          <p:nvPr>
            <p:ph sz="half" idx="14"/>
          </p:nvPr>
        </p:nvSpPr>
        <p:spPr>
          <a:xfrm>
            <a:off x="4645152" y="1735138"/>
            <a:ext cx="3566160" cy="1920240"/>
          </a:xfrm>
        </p:spPr>
        <p:txBody>
          <a:bodyPr/>
          <a:lstStyle>
            <a:lvl1pPr>
              <a:defRPr sz="2200"/>
            </a:lvl1pPr>
            <a:lvl2pPr>
              <a:defRPr sz="2000"/>
            </a:lvl2pPr>
            <a:lvl3pPr>
              <a:defRPr sz="1800"/>
            </a:lvl3pPr>
            <a:lvl4pPr>
              <a:defRPr sz="1800"/>
            </a:lvl4pPr>
            <a:lvl5pPr>
              <a:defRPr sz="1800"/>
            </a:lvl5pPr>
            <a:lvl6pPr marL="2290763" indent="-344488">
              <a:tabLst/>
              <a:defRPr sz="1800"/>
            </a:lvl6pPr>
            <a:lvl7pPr marL="2290763" indent="-344488">
              <a:tabLst/>
              <a:defRPr sz="1800"/>
            </a:lvl7pPr>
            <a:lvl8pPr marL="2290763" indent="-344488">
              <a:tabLst/>
              <a:defRPr sz="1800"/>
            </a:lvl8pPr>
            <a:lvl9pPr marL="2290763" indent="-344488">
              <a:tabLst/>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dirty="0"/>
          </a:p>
        </p:txBody>
      </p:sp>
      <p:sp>
        <p:nvSpPr>
          <p:cNvPr id="12" name="Content Placeholder 2"/>
          <p:cNvSpPr>
            <a:spLocks noGrp="1"/>
          </p:cNvSpPr>
          <p:nvPr>
            <p:ph sz="half" idx="15"/>
          </p:nvPr>
        </p:nvSpPr>
        <p:spPr>
          <a:xfrm>
            <a:off x="4645152" y="3870960"/>
            <a:ext cx="3566160" cy="1920240"/>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dirty="0"/>
          </a:p>
        </p:txBody>
      </p:sp>
      <p:sp>
        <p:nvSpPr>
          <p:cNvPr id="10" name="Content Placeholder 2"/>
          <p:cNvSpPr>
            <a:spLocks noGrp="1"/>
          </p:cNvSpPr>
          <p:nvPr>
            <p:ph sz="half" idx="1"/>
          </p:nvPr>
        </p:nvSpPr>
        <p:spPr>
          <a:xfrm>
            <a:off x="914400" y="1735139"/>
            <a:ext cx="3566160" cy="4056062"/>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dirty="0"/>
          </a:p>
        </p:txBody>
      </p:sp>
    </p:spTree>
  </p:cSld>
  <p:clrMapOvr>
    <a:masterClrMapping/>
  </p:clrMapOvr>
  <mc:AlternateContent xmlns:mc="http://schemas.openxmlformats.org/markup-compatibility/2006" xmlns:p14="http://schemas.microsoft.com/office/powerpoint/2010/main">
    <mc:Choice Requires="p14">
      <p:transition spd="med">
        <p14:prism isContent="1" isInverted="1"/>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4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mtClean="0"/>
              <a:t>Clic para editar título</a:t>
            </a:r>
            <a:endParaRPr/>
          </a:p>
        </p:txBody>
      </p:sp>
      <p:sp>
        <p:nvSpPr>
          <p:cNvPr id="3" name="Content Placeholder 2"/>
          <p:cNvSpPr>
            <a:spLocks noGrp="1"/>
          </p:cNvSpPr>
          <p:nvPr>
            <p:ph sz="half" idx="1"/>
          </p:nvPr>
        </p:nvSpPr>
        <p:spPr>
          <a:xfrm>
            <a:off x="914400" y="1735138"/>
            <a:ext cx="3566160" cy="1920240"/>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dirty="0"/>
          </a:p>
        </p:txBody>
      </p:sp>
      <p:sp>
        <p:nvSpPr>
          <p:cNvPr id="5" name="Date Placeholder 4"/>
          <p:cNvSpPr>
            <a:spLocks noGrp="1"/>
          </p:cNvSpPr>
          <p:nvPr>
            <p:ph type="dt" sz="half" idx="10"/>
          </p:nvPr>
        </p:nvSpPr>
        <p:spPr/>
        <p:txBody>
          <a:bodyPr/>
          <a:lstStyle/>
          <a:p>
            <a:fld id="{2DF66AD8-BC4A-4004-9882-414398D930CA}" type="datetimeFigureOut">
              <a:rPr lang="en-US" smtClean="0"/>
              <a:t>10/6/17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‹Nr.›</a:t>
            </a:fld>
            <a:endParaRPr lang="en-US"/>
          </a:p>
        </p:txBody>
      </p:sp>
      <p:sp>
        <p:nvSpPr>
          <p:cNvPr id="8" name="Content Placeholder 2"/>
          <p:cNvSpPr>
            <a:spLocks noGrp="1"/>
          </p:cNvSpPr>
          <p:nvPr>
            <p:ph sz="half" idx="13"/>
          </p:nvPr>
        </p:nvSpPr>
        <p:spPr>
          <a:xfrm>
            <a:off x="914400" y="3870960"/>
            <a:ext cx="3566160" cy="1920240"/>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dirty="0"/>
          </a:p>
        </p:txBody>
      </p:sp>
      <p:sp>
        <p:nvSpPr>
          <p:cNvPr id="11" name="Content Placeholder 2"/>
          <p:cNvSpPr>
            <a:spLocks noGrp="1"/>
          </p:cNvSpPr>
          <p:nvPr>
            <p:ph sz="half" idx="14"/>
          </p:nvPr>
        </p:nvSpPr>
        <p:spPr>
          <a:xfrm>
            <a:off x="4645152" y="1735138"/>
            <a:ext cx="3566160" cy="1920240"/>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dirty="0"/>
          </a:p>
        </p:txBody>
      </p:sp>
      <p:sp>
        <p:nvSpPr>
          <p:cNvPr id="12" name="Content Placeholder 2"/>
          <p:cNvSpPr>
            <a:spLocks noGrp="1"/>
          </p:cNvSpPr>
          <p:nvPr>
            <p:ph sz="half" idx="15"/>
          </p:nvPr>
        </p:nvSpPr>
        <p:spPr>
          <a:xfrm>
            <a:off x="4645152" y="3870960"/>
            <a:ext cx="3566160" cy="1920240"/>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dirty="0"/>
          </a:p>
        </p:txBody>
      </p:sp>
    </p:spTree>
  </p:cSld>
  <p:clrMapOvr>
    <a:masterClrMapping/>
  </p:clrMapOvr>
  <mc:AlternateContent xmlns:mc="http://schemas.openxmlformats.org/markup-compatibility/2006" xmlns:p14="http://schemas.microsoft.com/office/powerpoint/2010/main">
    <mc:Choice Requires="p14">
      <p:transition spd="med">
        <p14:prism isContent="1" isInverted="1"/>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mtClean="0"/>
              <a:t>Clic para editar título</a:t>
            </a:r>
            <a:endParaRPr/>
          </a:p>
        </p:txBody>
      </p:sp>
      <p:sp>
        <p:nvSpPr>
          <p:cNvPr id="3" name="Date Placeholder 2"/>
          <p:cNvSpPr>
            <a:spLocks noGrp="1"/>
          </p:cNvSpPr>
          <p:nvPr>
            <p:ph type="dt" sz="half" idx="10"/>
          </p:nvPr>
        </p:nvSpPr>
        <p:spPr/>
        <p:txBody>
          <a:bodyPr/>
          <a:lstStyle/>
          <a:p>
            <a:fld id="{2DF66AD8-BC4A-4004-9882-414398D930CA}" type="datetimeFigureOut">
              <a:rPr lang="en-US" smtClean="0"/>
              <a:t>10/6/17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9D2C864-9362-43C7-A136-D9C41D93A96D}" type="slidenum">
              <a:rPr lang="en-US" smtClean="0"/>
              <a:t>‹Nr.›</a:t>
            </a:fld>
            <a:endParaRPr lang="en-US"/>
          </a:p>
        </p:txBody>
      </p:sp>
    </p:spTree>
  </p:cSld>
  <p:clrMapOvr>
    <a:masterClrMapping/>
  </p:clrMapOvr>
  <mc:AlternateContent xmlns:mc="http://schemas.openxmlformats.org/markup-compatibility/2006" xmlns:p14="http://schemas.microsoft.com/office/powerpoint/2010/main">
    <mc:Choice Requires="p14">
      <p:transition spd="med">
        <p14:prism isContent="1" isInverted="1"/>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F66AD8-BC4A-4004-9882-414398D930CA}" type="datetimeFigureOut">
              <a:rPr lang="en-US" smtClean="0"/>
              <a:t>10/6/17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9D2C864-9362-43C7-A136-D9C41D93A96D}" type="slidenum">
              <a:rPr lang="en-US" smtClean="0"/>
              <a:t>‹Nr.›</a:t>
            </a:fld>
            <a:endParaRPr lang="en-US"/>
          </a:p>
        </p:txBody>
      </p:sp>
    </p:spTree>
  </p:cSld>
  <p:clrMapOvr>
    <a:masterClrMapping/>
  </p:clrMapOvr>
  <mc:AlternateContent xmlns:mc="http://schemas.openxmlformats.org/markup-compatibility/2006" xmlns:p14="http://schemas.microsoft.com/office/powerpoint/2010/main">
    <mc:Choice Requires="p14">
      <p:transition spd="med">
        <p14:prism isContent="1" isInverted="1"/>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914400" y="1690048"/>
            <a:ext cx="3563938" cy="1162050"/>
          </a:xfrm>
        </p:spPr>
        <p:txBody>
          <a:bodyPr tIns="0" bIns="0" anchor="b"/>
          <a:lstStyle>
            <a:lvl1pPr algn="l">
              <a:lnSpc>
                <a:spcPts val="4600"/>
              </a:lnSpc>
              <a:defRPr sz="4200" b="1"/>
            </a:lvl1pPr>
          </a:lstStyle>
          <a:p>
            <a:r>
              <a:rPr lang="es-ES_tradnl" smtClean="0"/>
              <a:t>Clic para editar título</a:t>
            </a:r>
            <a:endParaRPr/>
          </a:p>
        </p:txBody>
      </p:sp>
      <p:sp>
        <p:nvSpPr>
          <p:cNvPr id="3" name="Content Placeholder 2"/>
          <p:cNvSpPr>
            <a:spLocks noGrp="1"/>
          </p:cNvSpPr>
          <p:nvPr>
            <p:ph idx="1"/>
          </p:nvPr>
        </p:nvSpPr>
        <p:spPr>
          <a:xfrm>
            <a:off x="4667250" y="368490"/>
            <a:ext cx="3566160" cy="5627498"/>
          </a:xfrm>
        </p:spPr>
        <p:txBody>
          <a:bodyPr/>
          <a:lstStyle>
            <a:lvl1pPr>
              <a:defRPr sz="2200"/>
            </a:lvl1pPr>
            <a:lvl2pPr>
              <a:defRPr sz="2000"/>
            </a:lvl2pPr>
            <a:lvl3pPr>
              <a:defRPr sz="1800"/>
            </a:lvl3pPr>
            <a:lvl4pPr>
              <a:defRPr sz="1800"/>
            </a:lvl4pPr>
            <a:lvl5pPr>
              <a:defRPr sz="1800"/>
            </a:lvl5pPr>
            <a:lvl6pPr>
              <a:defRPr sz="2000"/>
            </a:lvl6pPr>
            <a:lvl7pPr marL="2290763" indent="-344488">
              <a:defRPr sz="2000"/>
            </a:lvl7pPr>
            <a:lvl8pPr marL="2290763" indent="-344488">
              <a:defRPr sz="2000"/>
            </a:lvl8pPr>
            <a:lvl9pPr marL="2290763" indent="-344488">
              <a:defRPr sz="20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dirty="0"/>
          </a:p>
        </p:txBody>
      </p:sp>
      <p:sp>
        <p:nvSpPr>
          <p:cNvPr id="4" name="Text Placeholder 3"/>
          <p:cNvSpPr>
            <a:spLocks noGrp="1"/>
          </p:cNvSpPr>
          <p:nvPr>
            <p:ph type="body" sz="half" idx="2"/>
          </p:nvPr>
        </p:nvSpPr>
        <p:spPr>
          <a:xfrm>
            <a:off x="914398" y="2866030"/>
            <a:ext cx="3563938" cy="2163171"/>
          </a:xfrm>
        </p:spPr>
        <p:txBody>
          <a:bodyPr/>
          <a:lstStyle>
            <a:lvl1pPr marL="0" indent="0">
              <a:spcBef>
                <a:spcPts val="6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Date Placeholder 4"/>
          <p:cNvSpPr>
            <a:spLocks noGrp="1"/>
          </p:cNvSpPr>
          <p:nvPr>
            <p:ph type="dt" sz="half" idx="10"/>
          </p:nvPr>
        </p:nvSpPr>
        <p:spPr/>
        <p:txBody>
          <a:bodyPr/>
          <a:lstStyle/>
          <a:p>
            <a:fld id="{2DF66AD8-BC4A-4004-9882-414398D930CA}" type="datetimeFigureOut">
              <a:rPr lang="en-US" smtClean="0"/>
              <a:t>10/6/17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‹Nr.›</a:t>
            </a:fld>
            <a:endParaRPr lang="en-US"/>
          </a:p>
        </p:txBody>
      </p:sp>
    </p:spTree>
  </p:cSld>
  <p:clrMapOvr>
    <a:masterClrMapping/>
  </p:clrMapOvr>
  <mc:AlternateContent xmlns:mc="http://schemas.openxmlformats.org/markup-compatibility/2006" xmlns:p14="http://schemas.microsoft.com/office/powerpoint/2010/main">
    <mc:Choice Requires="p14">
      <p:transition spd="med">
        <p14:prism isContent="1" isInverted="1"/>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5017546" y="1524000"/>
            <a:ext cx="3566160" cy="1162050"/>
          </a:xfrm>
        </p:spPr>
        <p:txBody>
          <a:bodyPr tIns="0" bIns="0" anchor="b"/>
          <a:lstStyle>
            <a:lvl1pPr algn="l">
              <a:lnSpc>
                <a:spcPts val="4600"/>
              </a:lnSpc>
              <a:defRPr sz="4200" b="1"/>
            </a:lvl1pPr>
          </a:lstStyle>
          <a:p>
            <a:r>
              <a:rPr lang="es-ES_tradnl" smtClean="0"/>
              <a:t>Clic para editar título</a:t>
            </a:r>
            <a:endParaRPr/>
          </a:p>
        </p:txBody>
      </p:sp>
      <p:sp>
        <p:nvSpPr>
          <p:cNvPr id="4" name="Text Placeholder 3"/>
          <p:cNvSpPr>
            <a:spLocks noGrp="1"/>
          </p:cNvSpPr>
          <p:nvPr>
            <p:ph type="body" sz="half" idx="2"/>
          </p:nvPr>
        </p:nvSpPr>
        <p:spPr>
          <a:xfrm>
            <a:off x="5017544" y="2699982"/>
            <a:ext cx="3566160" cy="2163171"/>
          </a:xfrm>
        </p:spPr>
        <p:txBody>
          <a:bodyPr/>
          <a:lstStyle>
            <a:lvl1pPr marL="0" indent="0">
              <a:spcBef>
                <a:spcPts val="6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Date Placeholder 4"/>
          <p:cNvSpPr>
            <a:spLocks noGrp="1"/>
          </p:cNvSpPr>
          <p:nvPr>
            <p:ph type="dt" sz="half" idx="10"/>
          </p:nvPr>
        </p:nvSpPr>
        <p:spPr/>
        <p:txBody>
          <a:bodyPr/>
          <a:lstStyle/>
          <a:p>
            <a:fld id="{2DF66AD8-BC4A-4004-9882-414398D930CA}" type="datetimeFigureOut">
              <a:rPr lang="en-US" smtClean="0"/>
              <a:t>10/6/17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‹Nr.›</a:t>
            </a:fld>
            <a:endParaRPr lang="en-US"/>
          </a:p>
        </p:txBody>
      </p:sp>
      <p:grpSp>
        <p:nvGrpSpPr>
          <p:cNvPr id="3" name="Group 7"/>
          <p:cNvGrpSpPr/>
          <p:nvPr/>
        </p:nvGrpSpPr>
        <p:grpSpPr>
          <a:xfrm rot="21421631">
            <a:off x="629028" y="505650"/>
            <a:ext cx="3850925" cy="5516274"/>
            <a:chOff x="1524000" y="381000"/>
            <a:chExt cx="3657600" cy="4737978"/>
          </a:xfrm>
        </p:grpSpPr>
        <p:sp>
          <p:nvSpPr>
            <p:cNvPr id="10" name="Rectangle 9"/>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2" name="Picture Placeholder 9"/>
          <p:cNvSpPr>
            <a:spLocks noGrp="1"/>
          </p:cNvSpPr>
          <p:nvPr>
            <p:ph type="pic" sz="quarter" idx="14"/>
          </p:nvPr>
        </p:nvSpPr>
        <p:spPr>
          <a:xfrm rot="21421631">
            <a:off x="808793" y="667560"/>
            <a:ext cx="3468664" cy="5124723"/>
          </a:xfrm>
          <a:solidFill>
            <a:schemeClr val="bg1">
              <a:lumMod val="85000"/>
            </a:schemeClr>
          </a:solidFill>
        </p:spPr>
        <p:txBody>
          <a:bodyPr/>
          <a:lstStyle>
            <a:lvl1pPr>
              <a:buNone/>
              <a:defRPr/>
            </a:lvl1pPr>
          </a:lstStyle>
          <a:p>
            <a:r>
              <a:rPr lang="es-ES_tradnl" smtClean="0"/>
              <a:t>Arrastre la imagen al marcador de posición o haga clic en el icono para agregar</a:t>
            </a:r>
            <a:endParaRPr/>
          </a:p>
        </p:txBody>
      </p:sp>
    </p:spTree>
  </p:cSld>
  <p:clrMapOvr>
    <a:masterClrMapping/>
  </p:clrMapOvr>
  <mc:AlternateContent xmlns:mc="http://schemas.openxmlformats.org/markup-compatibility/2006" xmlns:p14="http://schemas.microsoft.com/office/powerpoint/2010/main">
    <mc:Choice Requires="p14">
      <p:transition spd="med">
        <p14:prism isContent="1" isInverted="1"/>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 imágenes con título">
    <p:spTree>
      <p:nvGrpSpPr>
        <p:cNvPr id="1" name=""/>
        <p:cNvGrpSpPr/>
        <p:nvPr/>
      </p:nvGrpSpPr>
      <p:grpSpPr>
        <a:xfrm>
          <a:off x="0" y="0"/>
          <a:ext cx="0" cy="0"/>
          <a:chOff x="0" y="0"/>
          <a:chExt cx="0" cy="0"/>
        </a:xfrm>
      </p:grpSpPr>
      <p:grpSp>
        <p:nvGrpSpPr>
          <p:cNvPr id="3" name="Group 13"/>
          <p:cNvGrpSpPr/>
          <p:nvPr/>
        </p:nvGrpSpPr>
        <p:grpSpPr>
          <a:xfrm rot="21214351">
            <a:off x="313409" y="3520798"/>
            <a:ext cx="4088024" cy="3026020"/>
            <a:chOff x="1524000" y="381000"/>
            <a:chExt cx="3657600" cy="4737978"/>
          </a:xfrm>
        </p:grpSpPr>
        <p:sp>
          <p:nvSpPr>
            <p:cNvPr id="15" name="Rectangle 14"/>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6" name="Rectangle 15"/>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7" name="Picture Placeholder 9"/>
          <p:cNvSpPr>
            <a:spLocks noGrp="1"/>
          </p:cNvSpPr>
          <p:nvPr>
            <p:ph type="pic" sz="quarter" idx="16"/>
          </p:nvPr>
        </p:nvSpPr>
        <p:spPr>
          <a:xfrm rot="21214351">
            <a:off x="491057" y="3682579"/>
            <a:ext cx="3704109" cy="2697083"/>
          </a:xfrm>
          <a:solidFill>
            <a:schemeClr val="bg1">
              <a:lumMod val="85000"/>
            </a:schemeClr>
          </a:solidFill>
        </p:spPr>
        <p:txBody>
          <a:bodyPr/>
          <a:lstStyle>
            <a:lvl1pPr>
              <a:buNone/>
              <a:defRPr/>
            </a:lvl1pPr>
          </a:lstStyle>
          <a:p>
            <a:r>
              <a:rPr lang="es-ES_tradnl" smtClean="0"/>
              <a:t>Arrastre la imagen al marcador de posición o haga clic en el icono para agregar</a:t>
            </a:r>
            <a:endParaRPr/>
          </a:p>
        </p:txBody>
      </p:sp>
      <p:grpSp>
        <p:nvGrpSpPr>
          <p:cNvPr id="8" name="Group 9"/>
          <p:cNvGrpSpPr/>
          <p:nvPr/>
        </p:nvGrpSpPr>
        <p:grpSpPr>
          <a:xfrm rot="232774">
            <a:off x="169481" y="241256"/>
            <a:ext cx="4088024" cy="3026020"/>
            <a:chOff x="1524000" y="381000"/>
            <a:chExt cx="3657600" cy="4737978"/>
          </a:xfrm>
        </p:grpSpPr>
        <p:sp>
          <p:nvSpPr>
            <p:cNvPr id="11" name="Rectangle 10"/>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3" name="Picture Placeholder 9"/>
          <p:cNvSpPr>
            <a:spLocks noGrp="1"/>
          </p:cNvSpPr>
          <p:nvPr>
            <p:ph type="pic" sz="quarter" idx="15"/>
          </p:nvPr>
        </p:nvSpPr>
        <p:spPr>
          <a:xfrm rot="232774">
            <a:off x="347129" y="403037"/>
            <a:ext cx="3704109" cy="2697083"/>
          </a:xfrm>
          <a:solidFill>
            <a:schemeClr val="bg1">
              <a:lumMod val="85000"/>
            </a:schemeClr>
          </a:solidFill>
        </p:spPr>
        <p:txBody>
          <a:bodyPr/>
          <a:lstStyle>
            <a:lvl1pPr>
              <a:buNone/>
              <a:defRPr/>
            </a:lvl1pPr>
          </a:lstStyle>
          <a:p>
            <a:r>
              <a:rPr lang="es-ES_tradnl" smtClean="0"/>
              <a:t>Arrastre la imagen al marcador de posición o haga clic en el icono para agregar</a:t>
            </a:r>
            <a:endParaRPr/>
          </a:p>
        </p:txBody>
      </p:sp>
      <p:sp>
        <p:nvSpPr>
          <p:cNvPr id="2" name="Title 1"/>
          <p:cNvSpPr>
            <a:spLocks noGrp="1"/>
          </p:cNvSpPr>
          <p:nvPr>
            <p:ph type="title"/>
          </p:nvPr>
        </p:nvSpPr>
        <p:spPr>
          <a:xfrm>
            <a:off x="5013434" y="1524000"/>
            <a:ext cx="3566160" cy="1162050"/>
          </a:xfrm>
        </p:spPr>
        <p:txBody>
          <a:bodyPr tIns="0" bIns="0" anchor="b"/>
          <a:lstStyle>
            <a:lvl1pPr algn="l">
              <a:lnSpc>
                <a:spcPts val="4600"/>
              </a:lnSpc>
              <a:defRPr sz="4200" b="1"/>
            </a:lvl1pPr>
          </a:lstStyle>
          <a:p>
            <a:r>
              <a:rPr lang="es-ES_tradnl" smtClean="0"/>
              <a:t>Clic para editar título</a:t>
            </a:r>
            <a:endParaRPr/>
          </a:p>
        </p:txBody>
      </p:sp>
      <p:sp>
        <p:nvSpPr>
          <p:cNvPr id="4" name="Text Placeholder 3"/>
          <p:cNvSpPr>
            <a:spLocks noGrp="1"/>
          </p:cNvSpPr>
          <p:nvPr>
            <p:ph type="body" sz="half" idx="2"/>
          </p:nvPr>
        </p:nvSpPr>
        <p:spPr>
          <a:xfrm>
            <a:off x="5013432" y="2699982"/>
            <a:ext cx="3566160" cy="2163171"/>
          </a:xfrm>
        </p:spPr>
        <p:txBody>
          <a:bodyPr/>
          <a:lstStyle>
            <a:lvl1pPr marL="0" indent="0">
              <a:spcBef>
                <a:spcPts val="6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Date Placeholder 4"/>
          <p:cNvSpPr>
            <a:spLocks noGrp="1"/>
          </p:cNvSpPr>
          <p:nvPr>
            <p:ph type="dt" sz="half" idx="10"/>
          </p:nvPr>
        </p:nvSpPr>
        <p:spPr/>
        <p:txBody>
          <a:bodyPr/>
          <a:lstStyle/>
          <a:p>
            <a:fld id="{2DF66AD8-BC4A-4004-9882-414398D930CA}" type="datetimeFigureOut">
              <a:rPr lang="en-US" smtClean="0"/>
              <a:t>10/6/17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‹Nr.›</a:t>
            </a:fld>
            <a:endParaRPr lang="en-US"/>
          </a:p>
        </p:txBody>
      </p:sp>
    </p:spTree>
  </p:cSld>
  <p:clrMapOvr>
    <a:masterClrMapping/>
  </p:clrMapOvr>
  <mc:AlternateContent xmlns:mc="http://schemas.openxmlformats.org/markup-compatibility/2006" xmlns:p14="http://schemas.microsoft.com/office/powerpoint/2010/main">
    <mc:Choice Requires="p14">
      <p:transition spd="med">
        <p14:prism isContent="1" isInverted="1"/>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Imagen encima del título">
    <p:spTree>
      <p:nvGrpSpPr>
        <p:cNvPr id="1" name=""/>
        <p:cNvGrpSpPr/>
        <p:nvPr/>
      </p:nvGrpSpPr>
      <p:grpSpPr>
        <a:xfrm>
          <a:off x="0" y="0"/>
          <a:ext cx="0" cy="0"/>
          <a:chOff x="0" y="0"/>
          <a:chExt cx="0" cy="0"/>
        </a:xfrm>
      </p:grpSpPr>
      <p:sp>
        <p:nvSpPr>
          <p:cNvPr id="2" name="Title 1"/>
          <p:cNvSpPr>
            <a:spLocks noGrp="1"/>
          </p:cNvSpPr>
          <p:nvPr>
            <p:ph type="title"/>
          </p:nvPr>
        </p:nvSpPr>
        <p:spPr>
          <a:xfrm>
            <a:off x="914400" y="3762374"/>
            <a:ext cx="7315200" cy="1162050"/>
          </a:xfrm>
        </p:spPr>
        <p:txBody>
          <a:bodyPr tIns="0" bIns="0" anchor="b"/>
          <a:lstStyle>
            <a:lvl1pPr algn="l">
              <a:lnSpc>
                <a:spcPts val="4600"/>
              </a:lnSpc>
              <a:defRPr sz="3600" b="1"/>
            </a:lvl1pPr>
          </a:lstStyle>
          <a:p>
            <a:r>
              <a:rPr lang="es-ES_tradnl" smtClean="0"/>
              <a:t>Clic para editar título</a:t>
            </a:r>
            <a:endParaRPr/>
          </a:p>
        </p:txBody>
      </p:sp>
      <p:grpSp>
        <p:nvGrpSpPr>
          <p:cNvPr id="3" name="Group 8"/>
          <p:cNvGrpSpPr/>
          <p:nvPr/>
        </p:nvGrpSpPr>
        <p:grpSpPr>
          <a:xfrm rot="232774">
            <a:off x="2059282" y="379100"/>
            <a:ext cx="5031327" cy="3443312"/>
            <a:chOff x="1524000" y="381000"/>
            <a:chExt cx="3657600" cy="4737978"/>
          </a:xfrm>
        </p:grpSpPr>
        <p:sp>
          <p:nvSpPr>
            <p:cNvPr id="10" name="Rectangle 9"/>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4" name="Text Placeholder 3"/>
          <p:cNvSpPr>
            <a:spLocks noGrp="1"/>
          </p:cNvSpPr>
          <p:nvPr>
            <p:ph type="body" sz="half" idx="2"/>
          </p:nvPr>
        </p:nvSpPr>
        <p:spPr>
          <a:xfrm>
            <a:off x="914400" y="4928736"/>
            <a:ext cx="7315200" cy="987970"/>
          </a:xfrm>
        </p:spPr>
        <p:txBody>
          <a:bodyPr/>
          <a:lstStyle>
            <a:lvl1pPr marL="0" indent="0">
              <a:spcBef>
                <a:spcPct val="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Date Placeholder 4"/>
          <p:cNvSpPr>
            <a:spLocks noGrp="1"/>
          </p:cNvSpPr>
          <p:nvPr>
            <p:ph type="dt" sz="half" idx="10"/>
          </p:nvPr>
        </p:nvSpPr>
        <p:spPr/>
        <p:txBody>
          <a:bodyPr/>
          <a:lstStyle/>
          <a:p>
            <a:fld id="{2DF66AD8-BC4A-4004-9882-414398D930CA}" type="datetimeFigureOut">
              <a:rPr lang="en-US" smtClean="0"/>
              <a:t>10/6/17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‹Nr.›</a:t>
            </a:fld>
            <a:endParaRPr lang="en-US"/>
          </a:p>
        </p:txBody>
      </p:sp>
      <p:sp>
        <p:nvSpPr>
          <p:cNvPr id="12" name="Picture Placeholder 9"/>
          <p:cNvSpPr>
            <a:spLocks noGrp="1"/>
          </p:cNvSpPr>
          <p:nvPr>
            <p:ph type="pic" sz="quarter" idx="15"/>
          </p:nvPr>
        </p:nvSpPr>
        <p:spPr>
          <a:xfrm rot="232774">
            <a:off x="2248157" y="564564"/>
            <a:ext cx="4653577" cy="3072384"/>
          </a:xfrm>
          <a:solidFill>
            <a:schemeClr val="bg1">
              <a:lumMod val="85000"/>
            </a:schemeClr>
          </a:solidFill>
        </p:spPr>
        <p:txBody>
          <a:bodyPr/>
          <a:lstStyle>
            <a:lvl1pPr>
              <a:buNone/>
              <a:defRPr/>
            </a:lvl1pPr>
          </a:lstStyle>
          <a:p>
            <a:r>
              <a:rPr lang="es-ES_tradnl" smtClean="0"/>
              <a:t>Arrastre la imagen al marcador de posición o haga clic en el icono para agregar</a:t>
            </a:r>
            <a:endParaRPr/>
          </a:p>
        </p:txBody>
      </p:sp>
    </p:spTree>
  </p:cSld>
  <p:clrMapOvr>
    <a:masterClrMapping/>
  </p:clrMapOvr>
  <mc:AlternateContent xmlns:mc="http://schemas.openxmlformats.org/markup-compatibility/2006" xmlns:p14="http://schemas.microsoft.com/office/powerpoint/2010/main">
    <mc:Choice Requires="p14">
      <p:transition spd="med">
        <p14:prism isContent="1" isInverted="1"/>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2 imágenes encima del título">
    <p:spTree>
      <p:nvGrpSpPr>
        <p:cNvPr id="1" name=""/>
        <p:cNvGrpSpPr/>
        <p:nvPr/>
      </p:nvGrpSpPr>
      <p:grpSpPr>
        <a:xfrm>
          <a:off x="0" y="0"/>
          <a:ext cx="0" cy="0"/>
          <a:chOff x="0" y="0"/>
          <a:chExt cx="0" cy="0"/>
        </a:xfrm>
      </p:grpSpPr>
      <p:sp>
        <p:nvSpPr>
          <p:cNvPr id="2" name="Title 1"/>
          <p:cNvSpPr>
            <a:spLocks noGrp="1"/>
          </p:cNvSpPr>
          <p:nvPr>
            <p:ph type="title"/>
          </p:nvPr>
        </p:nvSpPr>
        <p:spPr>
          <a:xfrm>
            <a:off x="914400" y="3762374"/>
            <a:ext cx="7315200" cy="1162050"/>
          </a:xfrm>
        </p:spPr>
        <p:txBody>
          <a:bodyPr tIns="0" bIns="0" anchor="b"/>
          <a:lstStyle>
            <a:lvl1pPr algn="l">
              <a:lnSpc>
                <a:spcPts val="4600"/>
              </a:lnSpc>
              <a:defRPr sz="3600" b="1"/>
            </a:lvl1pPr>
          </a:lstStyle>
          <a:p>
            <a:r>
              <a:rPr lang="es-ES_tradnl" smtClean="0"/>
              <a:t>Clic para editar título</a:t>
            </a:r>
            <a:endParaRPr/>
          </a:p>
        </p:txBody>
      </p:sp>
      <p:grpSp>
        <p:nvGrpSpPr>
          <p:cNvPr id="3" name="Group 13"/>
          <p:cNvGrpSpPr/>
          <p:nvPr/>
        </p:nvGrpSpPr>
        <p:grpSpPr>
          <a:xfrm rot="21420000">
            <a:off x="113687" y="116368"/>
            <a:ext cx="3969060" cy="3705360"/>
            <a:chOff x="1524000" y="381000"/>
            <a:chExt cx="3657600" cy="4737978"/>
          </a:xfrm>
        </p:grpSpPr>
        <p:sp>
          <p:nvSpPr>
            <p:cNvPr id="15" name="Rectangle 14"/>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6" name="Rectangle 15"/>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7" name="Picture Placeholder 9"/>
          <p:cNvSpPr>
            <a:spLocks noGrp="1"/>
          </p:cNvSpPr>
          <p:nvPr>
            <p:ph type="pic" sz="quarter" idx="17"/>
          </p:nvPr>
        </p:nvSpPr>
        <p:spPr>
          <a:xfrm rot="21420000">
            <a:off x="299151" y="304998"/>
            <a:ext cx="3598455" cy="3334235"/>
          </a:xfrm>
          <a:solidFill>
            <a:schemeClr val="bg1">
              <a:lumMod val="85000"/>
            </a:schemeClr>
          </a:solidFill>
        </p:spPr>
        <p:txBody>
          <a:bodyPr/>
          <a:lstStyle>
            <a:lvl1pPr>
              <a:buNone/>
              <a:defRPr/>
            </a:lvl1pPr>
          </a:lstStyle>
          <a:p>
            <a:r>
              <a:rPr lang="es-ES_tradnl" smtClean="0"/>
              <a:t>Arrastre la imagen al marcador de posición o haga clic en el icono para agregar</a:t>
            </a:r>
            <a:endParaRPr/>
          </a:p>
        </p:txBody>
      </p:sp>
      <p:grpSp>
        <p:nvGrpSpPr>
          <p:cNvPr id="8" name="Group 9"/>
          <p:cNvGrpSpPr/>
          <p:nvPr/>
        </p:nvGrpSpPr>
        <p:grpSpPr>
          <a:xfrm rot="360000">
            <a:off x="4165479" y="323141"/>
            <a:ext cx="4792693" cy="3443312"/>
            <a:chOff x="1524000" y="381000"/>
            <a:chExt cx="3657600" cy="4737978"/>
          </a:xfrm>
        </p:grpSpPr>
        <p:sp>
          <p:nvSpPr>
            <p:cNvPr id="11" name="Rectangle 10"/>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3" name="Picture Placeholder 9"/>
          <p:cNvSpPr>
            <a:spLocks noGrp="1"/>
          </p:cNvSpPr>
          <p:nvPr>
            <p:ph type="pic" sz="quarter" idx="16"/>
          </p:nvPr>
        </p:nvSpPr>
        <p:spPr>
          <a:xfrm rot="360000">
            <a:off x="4336486" y="507668"/>
            <a:ext cx="4432860" cy="3072384"/>
          </a:xfrm>
          <a:solidFill>
            <a:schemeClr val="bg1">
              <a:lumMod val="85000"/>
            </a:schemeClr>
          </a:solidFill>
        </p:spPr>
        <p:txBody>
          <a:bodyPr/>
          <a:lstStyle>
            <a:lvl1pPr>
              <a:buNone/>
              <a:defRPr/>
            </a:lvl1pPr>
          </a:lstStyle>
          <a:p>
            <a:r>
              <a:rPr lang="es-ES_tradnl" smtClean="0"/>
              <a:t>Arrastre la imagen al marcador de posición o haga clic en el icono para agregar</a:t>
            </a:r>
            <a:endParaRPr/>
          </a:p>
        </p:txBody>
      </p:sp>
      <p:sp>
        <p:nvSpPr>
          <p:cNvPr id="4" name="Text Placeholder 3"/>
          <p:cNvSpPr>
            <a:spLocks noGrp="1"/>
          </p:cNvSpPr>
          <p:nvPr>
            <p:ph type="body" sz="half" idx="2"/>
          </p:nvPr>
        </p:nvSpPr>
        <p:spPr>
          <a:xfrm>
            <a:off x="914400" y="4926106"/>
            <a:ext cx="7315200" cy="990600"/>
          </a:xfrm>
        </p:spPr>
        <p:txBody>
          <a:bodyPr/>
          <a:lstStyle>
            <a:lvl1pPr marL="0" indent="0">
              <a:spcBef>
                <a:spcPct val="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Date Placeholder 4"/>
          <p:cNvSpPr>
            <a:spLocks noGrp="1"/>
          </p:cNvSpPr>
          <p:nvPr>
            <p:ph type="dt" sz="half" idx="10"/>
          </p:nvPr>
        </p:nvSpPr>
        <p:spPr/>
        <p:txBody>
          <a:bodyPr/>
          <a:lstStyle/>
          <a:p>
            <a:fld id="{2DF66AD8-BC4A-4004-9882-414398D930CA}" type="datetimeFigureOut">
              <a:rPr lang="en-US" smtClean="0"/>
              <a:t>10/6/17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‹Nr.›</a:t>
            </a:fld>
            <a:endParaRPr lang="en-US"/>
          </a:p>
        </p:txBody>
      </p:sp>
    </p:spTree>
  </p:cSld>
  <p:clrMapOvr>
    <a:masterClrMapping/>
  </p:clrMapOvr>
  <mc:AlternateContent xmlns:mc="http://schemas.openxmlformats.org/markup-compatibility/2006" xmlns:p14="http://schemas.microsoft.com/office/powerpoint/2010/main">
    <mc:Choice Requires="p14">
      <p:transition spd="med">
        <p14:prism isContent="1" isInverted="1"/>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mtClean="0"/>
              <a:t>Clic para editar título</a:t>
            </a:r>
            <a:endParaRPr/>
          </a:p>
        </p:txBody>
      </p:sp>
      <p:sp>
        <p:nvSpPr>
          <p:cNvPr id="3" name="Vertical Text Placeholder 2"/>
          <p:cNvSpPr>
            <a:spLocks noGrp="1"/>
          </p:cNvSpPr>
          <p:nvPr>
            <p:ph type="body" orient="vert" idx="1"/>
          </p:nvPr>
        </p:nvSpPr>
        <p:spPr/>
        <p:txBody>
          <a:bodyPr vert="eaVert"/>
          <a:lstStyle>
            <a:lvl5pPr>
              <a:defRPr/>
            </a:lvl5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dirty="0"/>
          </a:p>
        </p:txBody>
      </p:sp>
      <p:sp>
        <p:nvSpPr>
          <p:cNvPr id="4" name="Date Placeholder 3"/>
          <p:cNvSpPr>
            <a:spLocks noGrp="1"/>
          </p:cNvSpPr>
          <p:nvPr>
            <p:ph type="dt" sz="half" idx="10"/>
          </p:nvPr>
        </p:nvSpPr>
        <p:spPr/>
        <p:txBody>
          <a:bodyPr/>
          <a:lstStyle/>
          <a:p>
            <a:fld id="{2DF66AD8-BC4A-4004-9882-414398D930CA}" type="datetimeFigureOut">
              <a:rPr lang="en-US" smtClean="0"/>
              <a:t>10/6/17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D2C864-9362-43C7-A136-D9C41D93A96D}" type="slidenum">
              <a:rPr lang="en-US" smtClean="0"/>
              <a:t>‹Nr.›</a:t>
            </a:fld>
            <a:endParaRPr lang="en-US"/>
          </a:p>
        </p:txBody>
      </p:sp>
    </p:spTree>
  </p:cSld>
  <p:clrMapOvr>
    <a:masterClrMapping/>
  </p:clrMapOvr>
  <mc:AlternateContent xmlns:mc="http://schemas.openxmlformats.org/markup-compatibility/2006" xmlns:p14="http://schemas.microsoft.com/office/powerpoint/2010/main">
    <mc:Choice Requires="p14">
      <p:transition spd="med">
        <p14:prism isContent="1" isInverted="1"/>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51682" y="450851"/>
            <a:ext cx="846083" cy="5357812"/>
          </a:xfrm>
        </p:spPr>
        <p:txBody>
          <a:bodyPr vert="eaVert" anchor="t" anchorCtr="0"/>
          <a:lstStyle/>
          <a:p>
            <a:r>
              <a:rPr lang="es-ES_tradnl" smtClean="0"/>
              <a:t>Clic para editar título</a:t>
            </a:r>
            <a:endParaRPr/>
          </a:p>
        </p:txBody>
      </p:sp>
      <p:sp>
        <p:nvSpPr>
          <p:cNvPr id="3" name="Vertical Text Placeholder 2"/>
          <p:cNvSpPr>
            <a:spLocks noGrp="1"/>
          </p:cNvSpPr>
          <p:nvPr>
            <p:ph type="body" orient="vert" idx="1"/>
          </p:nvPr>
        </p:nvSpPr>
        <p:spPr>
          <a:xfrm>
            <a:off x="914400" y="450851"/>
            <a:ext cx="5943600" cy="5357812"/>
          </a:xfrm>
        </p:spPr>
        <p:txBody>
          <a:bodyPr vert="eaVert"/>
          <a:lstStyle>
            <a:lvl5pPr>
              <a:defRPr/>
            </a:lvl5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dirty="0"/>
          </a:p>
        </p:txBody>
      </p:sp>
      <p:sp>
        <p:nvSpPr>
          <p:cNvPr id="4" name="Date Placeholder 3"/>
          <p:cNvSpPr>
            <a:spLocks noGrp="1"/>
          </p:cNvSpPr>
          <p:nvPr>
            <p:ph type="dt" sz="half" idx="10"/>
          </p:nvPr>
        </p:nvSpPr>
        <p:spPr/>
        <p:txBody>
          <a:bodyPr/>
          <a:lstStyle/>
          <a:p>
            <a:fld id="{2DF66AD8-BC4A-4004-9882-414398D930CA}" type="datetimeFigureOut">
              <a:rPr lang="en-US" smtClean="0"/>
              <a:t>10/6/17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D2C864-9362-43C7-A136-D9C41D93A96D}" type="slidenum">
              <a:rPr lang="en-US" smtClean="0"/>
              <a:t>‹Nr.›</a:t>
            </a:fld>
            <a:endParaRPr lang="en-US"/>
          </a:p>
        </p:txBody>
      </p:sp>
    </p:spTree>
  </p:cSld>
  <p:clrMapOvr>
    <a:masterClrMapping/>
  </p:clrMapOvr>
  <mc:AlternateContent xmlns:mc="http://schemas.openxmlformats.org/markup-compatibility/2006" xmlns:p14="http://schemas.microsoft.com/office/powerpoint/2010/main">
    <mc:Choice Requires="p14">
      <p:transition spd="med">
        <p14:prism isContent="1" isInverted="1"/>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slideLayout" Target="../slideLayouts/slideLayout20.xml"/><Relationship Id="rId21" Type="http://schemas.openxmlformats.org/officeDocument/2006/relationships/theme" Target="../theme/theme1.xml"/><Relationship Id="rId22" Type="http://schemas.openxmlformats.org/officeDocument/2006/relationships/image" Target="../media/image6.png"/><Relationship Id="rId23" Type="http://schemas.openxmlformats.org/officeDocument/2006/relationships/image" Target="../media/image7.png"/><Relationship Id="rId24" Type="http://schemas.openxmlformats.org/officeDocument/2006/relationships/image" Target="../media/image8.png"/><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4400" y="503238"/>
            <a:ext cx="7313613" cy="868362"/>
          </a:xfrm>
          <a:prstGeom prst="rect">
            <a:avLst/>
          </a:prstGeom>
        </p:spPr>
        <p:txBody>
          <a:bodyPr vert="horz" lIns="91440" tIns="45720" rIns="91440" bIns="45720" rtlCol="0" anchor="ctr">
            <a:noAutofit/>
          </a:bodyPr>
          <a:lstStyle/>
          <a:p>
            <a:r>
              <a:rPr lang="es-ES_tradnl" smtClean="0"/>
              <a:t>Clic para editar título</a:t>
            </a:r>
            <a:endParaRPr/>
          </a:p>
        </p:txBody>
      </p:sp>
      <p:sp>
        <p:nvSpPr>
          <p:cNvPr id="3" name="Text Placeholder 2"/>
          <p:cNvSpPr>
            <a:spLocks noGrp="1"/>
          </p:cNvSpPr>
          <p:nvPr>
            <p:ph type="body" idx="1"/>
          </p:nvPr>
        </p:nvSpPr>
        <p:spPr>
          <a:xfrm>
            <a:off x="914400" y="1735138"/>
            <a:ext cx="7313613" cy="4056062"/>
          </a:xfrm>
          <a:prstGeom prst="rect">
            <a:avLst/>
          </a:prstGeom>
        </p:spPr>
        <p:txBody>
          <a:bodyPr vert="horz" lIns="91440" tIns="45720" rIns="91440" bIns="45720" rtlCol="0">
            <a:normAutofit/>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dirty="0"/>
          </a:p>
        </p:txBody>
      </p:sp>
      <p:sp>
        <p:nvSpPr>
          <p:cNvPr id="4" name="Date Placeholder 3"/>
          <p:cNvSpPr>
            <a:spLocks noGrp="1"/>
          </p:cNvSpPr>
          <p:nvPr>
            <p:ph type="dt" sz="half" idx="2"/>
          </p:nvPr>
        </p:nvSpPr>
        <p:spPr>
          <a:xfrm>
            <a:off x="7663438" y="6314461"/>
            <a:ext cx="1295400" cy="265089"/>
          </a:xfrm>
          <a:prstGeom prst="rect">
            <a:avLst/>
          </a:prstGeom>
        </p:spPr>
        <p:txBody>
          <a:bodyPr vert="horz" lIns="91440" tIns="45720" rIns="91440" bIns="45720" rtlCol="0" anchor="ctr"/>
          <a:lstStyle>
            <a:lvl1pPr algn="r">
              <a:defRPr sz="1100">
                <a:solidFill>
                  <a:schemeClr val="tx1"/>
                </a:solidFill>
                <a:latin typeface="Rockwell" pitchFamily="18" charset="0"/>
              </a:defRPr>
            </a:lvl1pPr>
          </a:lstStyle>
          <a:p>
            <a:fld id="{2DF66AD8-BC4A-4004-9882-414398D930CA}" type="datetimeFigureOut">
              <a:rPr lang="en-US" smtClean="0"/>
              <a:t>10/6/17</a:t>
            </a:fld>
            <a:endParaRPr lang="en-US"/>
          </a:p>
        </p:txBody>
      </p:sp>
      <p:sp>
        <p:nvSpPr>
          <p:cNvPr id="5" name="Footer Placeholder 4"/>
          <p:cNvSpPr>
            <a:spLocks noGrp="1"/>
          </p:cNvSpPr>
          <p:nvPr>
            <p:ph type="ftr" sz="quarter" idx="3"/>
          </p:nvPr>
        </p:nvSpPr>
        <p:spPr>
          <a:xfrm>
            <a:off x="3942607" y="6305797"/>
            <a:ext cx="3717967" cy="259278"/>
          </a:xfrm>
          <a:prstGeom prst="rect">
            <a:avLst/>
          </a:prstGeom>
        </p:spPr>
        <p:txBody>
          <a:bodyPr vert="horz" lIns="91440" tIns="45720" rIns="91440" bIns="45720" rtlCol="0" anchor="ctr"/>
          <a:lstStyle>
            <a:lvl1pPr algn="r">
              <a:defRPr sz="1100">
                <a:solidFill>
                  <a:schemeClr val="tx1"/>
                </a:solidFill>
                <a:latin typeface="Rockwell" pitchFamily="18" charset="0"/>
              </a:defRPr>
            </a:lvl1pPr>
          </a:lstStyle>
          <a:p>
            <a:endParaRPr lang="en-US"/>
          </a:p>
        </p:txBody>
      </p:sp>
      <p:sp>
        <p:nvSpPr>
          <p:cNvPr id="6" name="Slide Number Placeholder 5"/>
          <p:cNvSpPr>
            <a:spLocks noGrp="1"/>
          </p:cNvSpPr>
          <p:nvPr>
            <p:ph type="sldNum" sz="quarter" idx="4"/>
          </p:nvPr>
        </p:nvSpPr>
        <p:spPr>
          <a:xfrm>
            <a:off x="7521388" y="5476097"/>
            <a:ext cx="1483056" cy="851848"/>
          </a:xfrm>
          <a:prstGeom prst="rect">
            <a:avLst/>
          </a:prstGeom>
        </p:spPr>
        <p:txBody>
          <a:bodyPr vert="horz" lIns="91440" tIns="45720" rIns="91440" bIns="45720" rtlCol="0" anchor="ctr"/>
          <a:lstStyle>
            <a:lvl1pPr algn="r">
              <a:defRPr sz="8200">
                <a:gradFill>
                  <a:gsLst>
                    <a:gs pos="0">
                      <a:schemeClr val="tx1">
                        <a:alpha val="10000"/>
                      </a:schemeClr>
                    </a:gs>
                    <a:gs pos="100000">
                      <a:schemeClr val="tx1">
                        <a:alpha val="10000"/>
                      </a:schemeClr>
                    </a:gs>
                  </a:gsLst>
                  <a:lin ang="5400000" scaled="0"/>
                </a:gradFill>
                <a:latin typeface="Impact" pitchFamily="34" charset="0"/>
              </a:defRPr>
            </a:lvl1pPr>
          </a:lstStyle>
          <a:p>
            <a:fld id="{B9D2C864-9362-43C7-A136-D9C41D93A96D}" type="slidenum">
              <a:rPr lang="en-US" smtClean="0"/>
              <a:t>‹Nr.›</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Lst>
  <mc:AlternateContent xmlns:mc="http://schemas.openxmlformats.org/markup-compatibility/2006" xmlns:p14="http://schemas.microsoft.com/office/powerpoint/2010/main">
    <mc:Choice Requires="p14">
      <p:transition spd="med">
        <p14:prism isContent="1" isInverted="1"/>
      </p:transition>
    </mc:Choice>
    <mc:Fallback xmlns="">
      <p:transition spd="med">
        <p:fade/>
      </p:transition>
    </mc:Fallback>
  </mc:AlternateContent>
  <p:txStyles>
    <p:titleStyle>
      <a:lvl1pPr algn="ctr" defTabSz="914400" rtl="0" eaLnBrk="1" latinLnBrk="0" hangingPunct="1">
        <a:spcBef>
          <a:spcPct val="0"/>
        </a:spcBef>
        <a:buNone/>
        <a:defRPr sz="4600" kern="1200">
          <a:solidFill>
            <a:schemeClr val="tx1"/>
          </a:solidFill>
          <a:latin typeface="+mj-lt"/>
          <a:ea typeface="+mj-ea"/>
          <a:cs typeface="+mj-cs"/>
        </a:defRPr>
      </a:lvl1pPr>
    </p:titleStyle>
    <p:bodyStyle>
      <a:lvl1pPr marL="463550" indent="-463550" algn="l" defTabSz="914400" rtl="0" eaLnBrk="1" latinLnBrk="0" hangingPunct="1">
        <a:spcBef>
          <a:spcPts val="2000"/>
        </a:spcBef>
        <a:buSzPct val="90000"/>
        <a:buFontTx/>
        <a:buBlip>
          <a:blip r:embed="rId22"/>
        </a:buBlip>
        <a:defRPr sz="2400" kern="1200">
          <a:solidFill>
            <a:schemeClr val="tx1"/>
          </a:solidFill>
          <a:latin typeface="+mn-lt"/>
          <a:ea typeface="+mn-ea"/>
          <a:cs typeface="+mn-cs"/>
        </a:defRPr>
      </a:lvl1pPr>
      <a:lvl2pPr marL="914400" indent="-457200" algn="l" defTabSz="914400" rtl="0" eaLnBrk="1" latinLnBrk="0" hangingPunct="1">
        <a:spcBef>
          <a:spcPts val="600"/>
        </a:spcBef>
        <a:buSzPct val="90000"/>
        <a:buFontTx/>
        <a:buBlip>
          <a:blip r:embed="rId23"/>
        </a:buBlip>
        <a:defRPr sz="2200" kern="1200">
          <a:solidFill>
            <a:schemeClr val="tx1"/>
          </a:solidFill>
          <a:latin typeface="+mn-lt"/>
          <a:ea typeface="+mn-ea"/>
          <a:cs typeface="+mn-cs"/>
        </a:defRPr>
      </a:lvl2pPr>
      <a:lvl3pPr marL="1255713" indent="-341313" algn="l" defTabSz="914400" rtl="0" eaLnBrk="1" latinLnBrk="0" hangingPunct="1">
        <a:spcBef>
          <a:spcPts val="600"/>
        </a:spcBef>
        <a:buSzPct val="90000"/>
        <a:buFontTx/>
        <a:buBlip>
          <a:blip r:embed="rId24"/>
        </a:buBlip>
        <a:defRPr sz="2000" kern="1200">
          <a:solidFill>
            <a:schemeClr val="tx1"/>
          </a:solidFill>
          <a:latin typeface="+mn-lt"/>
          <a:ea typeface="+mn-ea"/>
          <a:cs typeface="+mn-cs"/>
        </a:defRPr>
      </a:lvl3pPr>
      <a:lvl4pPr marL="1597025" indent="-341313" algn="l" defTabSz="914400" rtl="0" eaLnBrk="1" latinLnBrk="0" hangingPunct="1">
        <a:spcBef>
          <a:spcPts val="600"/>
        </a:spcBef>
        <a:buSzPct val="90000"/>
        <a:buFontTx/>
        <a:buBlip>
          <a:blip r:embed="rId24"/>
        </a:buBlip>
        <a:defRPr sz="1800" kern="1200">
          <a:solidFill>
            <a:schemeClr val="tx1"/>
          </a:solidFill>
          <a:latin typeface="+mn-lt"/>
          <a:ea typeface="+mn-ea"/>
          <a:cs typeface="+mn-cs"/>
        </a:defRPr>
      </a:lvl4pPr>
      <a:lvl5pPr marL="1938338" indent="-341313" algn="l" defTabSz="914400" rtl="0" eaLnBrk="1" latinLnBrk="0" hangingPunct="1">
        <a:spcBef>
          <a:spcPts val="600"/>
        </a:spcBef>
        <a:buSzPct val="90000"/>
        <a:buFontTx/>
        <a:buBlip>
          <a:blip r:embed="rId24"/>
        </a:buBlip>
        <a:defRPr sz="1800" kern="1200">
          <a:solidFill>
            <a:schemeClr val="tx1"/>
          </a:solidFill>
          <a:latin typeface="+mn-lt"/>
          <a:ea typeface="+mn-ea"/>
          <a:cs typeface="+mn-cs"/>
        </a:defRPr>
      </a:lvl5pPr>
      <a:lvl6pPr marL="2290763" indent="-344488" algn="l" defTabSz="914400" rtl="0" eaLnBrk="1" latinLnBrk="0" hangingPunct="1">
        <a:spcBef>
          <a:spcPct val="20000"/>
        </a:spcBef>
        <a:buSzPct val="90000"/>
        <a:buFontTx/>
        <a:buBlip>
          <a:blip r:embed="rId22"/>
        </a:buBlip>
        <a:defRPr lang="en-US" sz="1800" kern="1200" dirty="0" smtClean="0">
          <a:solidFill>
            <a:schemeClr val="tx1"/>
          </a:solidFill>
          <a:latin typeface="+mn-lt"/>
          <a:ea typeface="+mn-ea"/>
          <a:cs typeface="+mn-cs"/>
        </a:defRPr>
      </a:lvl6pPr>
      <a:lvl7pPr marL="2625725" indent="-344488" algn="l" defTabSz="914400" rtl="0" eaLnBrk="1" latinLnBrk="0" hangingPunct="1">
        <a:spcBef>
          <a:spcPct val="20000"/>
        </a:spcBef>
        <a:buSzPct val="90000"/>
        <a:buFontTx/>
        <a:buBlip>
          <a:blip r:embed="rId24"/>
        </a:buBlip>
        <a:defRPr lang="en-US" sz="1800" kern="1200" dirty="0" smtClean="0">
          <a:solidFill>
            <a:schemeClr val="tx1"/>
          </a:solidFill>
          <a:latin typeface="+mn-lt"/>
          <a:ea typeface="+mn-ea"/>
          <a:cs typeface="+mn-cs"/>
        </a:defRPr>
      </a:lvl7pPr>
      <a:lvl8pPr marL="2970213" indent="-344488" algn="l" defTabSz="914400" rtl="0" eaLnBrk="1" latinLnBrk="0" hangingPunct="1">
        <a:spcBef>
          <a:spcPct val="20000"/>
        </a:spcBef>
        <a:buSzPct val="90000"/>
        <a:buFontTx/>
        <a:buBlip>
          <a:blip r:embed="rId22"/>
        </a:buBlip>
        <a:defRPr lang="en-US" sz="1800" kern="1200" dirty="0" smtClean="0">
          <a:solidFill>
            <a:schemeClr val="tx1"/>
          </a:solidFill>
          <a:latin typeface="+mn-lt"/>
          <a:ea typeface="+mn-ea"/>
          <a:cs typeface="+mn-cs"/>
        </a:defRPr>
      </a:lvl8pPr>
      <a:lvl9pPr marL="3313113" indent="-344488" algn="l" defTabSz="914400" rtl="0" eaLnBrk="1" latinLnBrk="0" hangingPunct="1">
        <a:spcBef>
          <a:spcPct val="20000"/>
        </a:spcBef>
        <a:buSzPct val="90000"/>
        <a:buFontTx/>
        <a:buBlip>
          <a:blip r:embed="rId23"/>
        </a:buBlip>
        <a:defRPr lang="en-US" sz="1800" kern="1200" dirty="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12.jpeg"/><Relationship Id="rId1" Type="http://schemas.openxmlformats.org/officeDocument/2006/relationships/slideLayout" Target="../slideLayouts/slideLayout1.xml"/><Relationship Id="rId2" Type="http://schemas.openxmlformats.org/officeDocument/2006/relationships/image" Target="../media/image10.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image" Target="../media/image8.png"/><Relationship Id="rId6" Type="http://schemas.openxmlformats.org/officeDocument/2006/relationships/image" Target="../media/image13.jpg"/><Relationship Id="rId7" Type="http://schemas.openxmlformats.org/officeDocument/2006/relationships/image" Target="../media/image10.jpeg"/><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image" Target="../media/image8.png"/><Relationship Id="rId6" Type="http://schemas.openxmlformats.org/officeDocument/2006/relationships/image" Target="../media/image14.jpg"/><Relationship Id="rId7" Type="http://schemas.openxmlformats.org/officeDocument/2006/relationships/image" Target="../media/image10.jpe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3" Type="http://schemas.openxmlformats.org/officeDocument/2006/relationships/image" Target="../media/image15.jpg"/><Relationship Id="rId4" Type="http://schemas.openxmlformats.org/officeDocument/2006/relationships/image" Target="../media/image10.jpe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3" Type="http://schemas.openxmlformats.org/officeDocument/2006/relationships/image" Target="../media/image16.jpg"/><Relationship Id="rId4" Type="http://schemas.openxmlformats.org/officeDocument/2006/relationships/image" Target="../media/image10.jpe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image" Target="../media/image8.png"/><Relationship Id="rId6" Type="http://schemas.openxmlformats.org/officeDocument/2006/relationships/image" Target="../media/image17.jpg"/><Relationship Id="rId7" Type="http://schemas.openxmlformats.org/officeDocument/2006/relationships/image" Target="../media/image10.jpe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image" Target="../media/image8.png"/><Relationship Id="rId6" Type="http://schemas.openxmlformats.org/officeDocument/2006/relationships/image" Target="../media/image18.jpg"/><Relationship Id="rId7" Type="http://schemas.openxmlformats.org/officeDocument/2006/relationships/image" Target="../media/image10.jpe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image" Target="../media/image8.png"/><Relationship Id="rId6" Type="http://schemas.openxmlformats.org/officeDocument/2006/relationships/image" Target="../media/image19.jpg"/><Relationship Id="rId7" Type="http://schemas.openxmlformats.org/officeDocument/2006/relationships/image" Target="../media/image10.jpe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image" Target="../media/image8.png"/><Relationship Id="rId6" Type="http://schemas.openxmlformats.org/officeDocument/2006/relationships/image" Target="../media/image20.jpg"/><Relationship Id="rId7" Type="http://schemas.openxmlformats.org/officeDocument/2006/relationships/image" Target="../media/image10.jpeg"/><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image" Target="../media/image8.png"/><Relationship Id="rId6" Type="http://schemas.openxmlformats.org/officeDocument/2006/relationships/image" Target="../media/image21.jpg"/><Relationship Id="rId7" Type="http://schemas.openxmlformats.org/officeDocument/2006/relationships/image" Target="../media/image10.jpeg"/><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image" Target="../media/image6.png"/><Relationship Id="rId5" Type="http://schemas.openxmlformats.org/officeDocument/2006/relationships/image" Target="../media/image7.png"/><Relationship Id="rId6" Type="http://schemas.openxmlformats.org/officeDocument/2006/relationships/image" Target="../media/image8.png"/><Relationship Id="rId7" Type="http://schemas.openxmlformats.org/officeDocument/2006/relationships/image" Target="../media/image22.jpg"/><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image" Target="../media/image6.png"/><Relationship Id="rId5" Type="http://schemas.openxmlformats.org/officeDocument/2006/relationships/image" Target="../media/image7.png"/><Relationship Id="rId6" Type="http://schemas.openxmlformats.org/officeDocument/2006/relationships/image" Target="../media/image8.png"/><Relationship Id="rId7" Type="http://schemas.openxmlformats.org/officeDocument/2006/relationships/image" Target="../media/image23.jpeg"/><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image" Target="../media/image6.png"/><Relationship Id="rId5" Type="http://schemas.openxmlformats.org/officeDocument/2006/relationships/image" Target="../media/image7.png"/><Relationship Id="rId6" Type="http://schemas.openxmlformats.org/officeDocument/2006/relationships/image" Target="../media/image8.png"/><Relationship Id="rId7" Type="http://schemas.openxmlformats.org/officeDocument/2006/relationships/image" Target="../media/image24.jpeg"/><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image" Target="../media/image25.jpeg"/><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image" Target="../media/image26.png"/><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image" Target="../media/image27.jpg"/><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image" Target="../media/image28.jpg"/><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0.jpeg"/></Relationships>
</file>

<file path=ppt/slides/_rels/slide20.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image" Target="../media/image29.jpeg"/><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21.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image" Target="../media/image30.jpeg"/><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2.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image" Target="../media/image31.jpeg"/><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0.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0.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10.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10.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10.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10.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10.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10.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10.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10.jpeg"/></Relationships>
</file>

<file path=ppt/slides/_rels/slide33.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image" Target="../media/image32.jpeg"/><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4.xml.rels><?xml version="1.0" encoding="UTF-8" standalone="yes"?>
<Relationships xmlns="http://schemas.openxmlformats.org/package/2006/relationships"><Relationship Id="rId3" Type="http://schemas.openxmlformats.org/officeDocument/2006/relationships/image" Target="../media/image33.JPG"/><Relationship Id="rId4" Type="http://schemas.openxmlformats.org/officeDocument/2006/relationships/image" Target="../media/image10.jpeg"/><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5.xml.rels><?xml version="1.0" encoding="UTF-8" standalone="yes"?>
<Relationships xmlns="http://schemas.openxmlformats.org/package/2006/relationships"><Relationship Id="rId3" Type="http://schemas.openxmlformats.org/officeDocument/2006/relationships/image" Target="../media/image34.jpg"/><Relationship Id="rId4" Type="http://schemas.openxmlformats.org/officeDocument/2006/relationships/image" Target="../media/image35.jpeg"/><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6.xml.rels><?xml version="1.0" encoding="UTF-8" standalone="yes"?>
<Relationships xmlns="http://schemas.openxmlformats.org/package/2006/relationships"><Relationship Id="rId3" Type="http://schemas.openxmlformats.org/officeDocument/2006/relationships/image" Target="../media/image36.JPG"/><Relationship Id="rId4" Type="http://schemas.openxmlformats.org/officeDocument/2006/relationships/image" Target="../media/image37.jpg"/><Relationship Id="rId5" Type="http://schemas.openxmlformats.org/officeDocument/2006/relationships/image" Target="../media/image10.jpeg"/><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7.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image" Target="../media/image38.jpg"/><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8.xml.rels><?xml version="1.0" encoding="UTF-8" standalone="yes"?>
<Relationships xmlns="http://schemas.openxmlformats.org/package/2006/relationships"><Relationship Id="rId3" Type="http://schemas.openxmlformats.org/officeDocument/2006/relationships/image" Target="../media/image39.jpg"/><Relationship Id="rId4" Type="http://schemas.openxmlformats.org/officeDocument/2006/relationships/image" Target="../media/image10.jpeg"/><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9.xml.rels><?xml version="1.0" encoding="UTF-8" standalone="yes"?>
<Relationships xmlns="http://schemas.openxmlformats.org/package/2006/relationships"><Relationship Id="rId3" Type="http://schemas.openxmlformats.org/officeDocument/2006/relationships/image" Target="../media/image40.jpg"/><Relationship Id="rId4" Type="http://schemas.openxmlformats.org/officeDocument/2006/relationships/image" Target="../media/image10.jpeg"/><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40.xml.rels><?xml version="1.0" encoding="UTF-8" standalone="yes"?>
<Relationships xmlns="http://schemas.openxmlformats.org/package/2006/relationships"><Relationship Id="rId3" Type="http://schemas.openxmlformats.org/officeDocument/2006/relationships/image" Target="../media/image41.jpg"/><Relationship Id="rId4" Type="http://schemas.openxmlformats.org/officeDocument/2006/relationships/image" Target="../media/image10.jpeg"/><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2.jpg"/><Relationship Id="rId3" Type="http://schemas.openxmlformats.org/officeDocument/2006/relationships/image" Target="../media/image10.jpe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3.jpg"/><Relationship Id="rId3" Type="http://schemas.openxmlformats.org/officeDocument/2006/relationships/image" Target="../media/image10.jpeg"/></Relationships>
</file>

<file path=ppt/slides/_rels/slide43.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10.jpeg"/><Relationship Id="rId6" Type="http://schemas.openxmlformats.org/officeDocument/2006/relationships/image" Target="../media/image44.jpg"/><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44.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45.jpg"/><Relationship Id="rId6" Type="http://schemas.openxmlformats.org/officeDocument/2006/relationships/image" Target="../media/image10.jpeg"/><Relationship Id="rId1" Type="http://schemas.openxmlformats.org/officeDocument/2006/relationships/slideLayout" Target="../slideLayouts/slideLayout2.xml"/><Relationship Id="rId2"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xmlns="" id="{247AB924-1B87-43FC-B7C7-B112D5C51A0E}"/>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83551" y="4633546"/>
            <a:ext cx="8579094" cy="1844256"/>
          </a:xfrm>
          <a:prstGeom prst="rect">
            <a:avLst/>
          </a:prstGeom>
          <a:solidFill>
            <a:schemeClr val="tx1">
              <a:lumMod val="75000"/>
              <a:lumOff val="25000"/>
            </a:schemeClr>
          </a:solidFill>
          <a:ln w="127000" cap="sq" cmpd="thinThick">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xmlns="" id="{DAD2B705-4A9B-408D-AA80-4F41045E09DE}"/>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657350" y="5738691"/>
            <a:ext cx="5829300" cy="0"/>
          </a:xfrm>
          <a:prstGeom prst="line">
            <a:avLst/>
          </a:prstGeom>
          <a:ln w="222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99AE2756-0FC4-4155-83E7-58AAAB63E757}"/>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049266" y="477749"/>
            <a:ext cx="0" cy="3657600"/>
          </a:xfrm>
          <a:prstGeom prst="line">
            <a:avLst/>
          </a:prstGeom>
          <a:ln w="101600" cmpd="dbl">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0030" y="1869451"/>
            <a:ext cx="2569206" cy="874197"/>
          </a:xfrm>
          <a:prstGeom prst="rect">
            <a:avLst/>
          </a:prstGeom>
        </p:spPr>
      </p:pic>
      <p:pic>
        <p:nvPicPr>
          <p:cNvPr id="5" name="Imagen 4" descr="investigacion.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01580" y="2043567"/>
            <a:ext cx="2574993" cy="525963"/>
          </a:xfrm>
          <a:prstGeom prst="rect">
            <a:avLst/>
          </a:prstGeom>
        </p:spPr>
      </p:pic>
      <p:cxnSp>
        <p:nvCxnSpPr>
          <p:cNvPr id="16" name="Straight Connector 15">
            <a:extLst>
              <a:ext uri="{FF2B5EF4-FFF2-40B4-BE49-F238E27FC236}">
                <a16:creationId xmlns:a16="http://schemas.microsoft.com/office/drawing/2014/main" xmlns="" id="{818DC98F-4057-4645-B948-F604F39A9CFE}"/>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7263" y="477749"/>
            <a:ext cx="0" cy="3657600"/>
          </a:xfrm>
          <a:prstGeom prst="line">
            <a:avLst/>
          </a:prstGeom>
          <a:ln w="101600" cmpd="dbl">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pic>
        <p:nvPicPr>
          <p:cNvPr id="4" name="Imagen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55335" y="1635571"/>
            <a:ext cx="2567937" cy="1341954"/>
          </a:xfrm>
          <a:prstGeom prst="rect">
            <a:avLst/>
          </a:prstGeom>
        </p:spPr>
      </p:pic>
      <p:sp>
        <p:nvSpPr>
          <p:cNvPr id="6" name="Título 5"/>
          <p:cNvSpPr>
            <a:spLocks noGrp="1"/>
          </p:cNvSpPr>
          <p:nvPr>
            <p:ph type="ctrTitle"/>
          </p:nvPr>
        </p:nvSpPr>
        <p:spPr>
          <a:xfrm>
            <a:off x="283551" y="4867422"/>
            <a:ext cx="8579094" cy="1456105"/>
          </a:xfrm>
        </p:spPr>
        <p:txBody>
          <a:bodyPr/>
          <a:lstStyle/>
          <a:p>
            <a:pPr algn="ctr"/>
            <a:r>
              <a:rPr lang="es-ES_tradnl" dirty="0" smtClean="0">
                <a:solidFill>
                  <a:schemeClr val="bg1"/>
                </a:solidFill>
              </a:rPr>
              <a:t>Comunicación compleja</a:t>
            </a:r>
            <a:br>
              <a:rPr lang="es-ES_tradnl" dirty="0" smtClean="0">
                <a:solidFill>
                  <a:schemeClr val="bg1"/>
                </a:solidFill>
              </a:rPr>
            </a:br>
            <a:r>
              <a:rPr lang="es-ES_tradnl" i="1" dirty="0" smtClean="0">
                <a:solidFill>
                  <a:schemeClr val="bg2">
                    <a:lumMod val="50000"/>
                  </a:schemeClr>
                </a:solidFill>
                <a:latin typeface="Brush Script MT" charset="0"/>
                <a:ea typeface="Brush Script MT" charset="0"/>
                <a:cs typeface="Brush Script MT" charset="0"/>
              </a:rPr>
              <a:t>Dr. Octavio Islas</a:t>
            </a:r>
            <a:endParaRPr lang="es-ES_tradnl" i="1" dirty="0">
              <a:solidFill>
                <a:schemeClr val="bg2">
                  <a:lumMod val="50000"/>
                </a:schemeClr>
              </a:solidFill>
              <a:latin typeface="Brush Script MT" charset="0"/>
              <a:ea typeface="Brush Script MT" charset="0"/>
              <a:cs typeface="Brush Script MT" charset="0"/>
            </a:endParaRPr>
          </a:p>
        </p:txBody>
      </p:sp>
    </p:spTree>
    <p:extLst>
      <p:ext uri="{BB962C8B-B14F-4D97-AF65-F5344CB8AC3E}">
        <p14:creationId xmlns:p14="http://schemas.microsoft.com/office/powerpoint/2010/main" val="2830390990"/>
      </p:ext>
    </p:extLst>
  </p:cSld>
  <p:clrMapOvr>
    <a:masterClrMapping/>
  </p:clrMapOvr>
  <mc:AlternateContent xmlns:mc="http://schemas.openxmlformats.org/markup-compatibility/2006" xmlns:p14="http://schemas.microsoft.com/office/powerpoint/2010/main">
    <mc:Choice Requires="p14">
      <p:transition spd="med">
        <p14:prism isContent="1" isInverted="1"/>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87974" y="857250"/>
            <a:ext cx="7797662" cy="863974"/>
          </a:xfrm>
        </p:spPr>
        <p:txBody>
          <a:bodyPr/>
          <a:lstStyle/>
          <a:p>
            <a:r>
              <a:rPr lang="es-ES" dirty="0" smtClean="0">
                <a:solidFill>
                  <a:srgbClr val="FF6600"/>
                </a:solidFill>
                <a:latin typeface="Baskerville"/>
                <a:cs typeface="Baskerville"/>
              </a:rPr>
              <a:t>Itinerario</a:t>
            </a:r>
            <a:endParaRPr lang="es-ES" dirty="0">
              <a:solidFill>
                <a:srgbClr val="FF6600"/>
              </a:solidFill>
              <a:latin typeface="Baskerville"/>
              <a:cs typeface="Baskerville"/>
            </a:endParaRPr>
          </a:p>
        </p:txBody>
      </p:sp>
      <p:sp>
        <p:nvSpPr>
          <p:cNvPr id="3" name="Marcador de contenido 2"/>
          <p:cNvSpPr>
            <a:spLocks noGrp="1"/>
          </p:cNvSpPr>
          <p:nvPr>
            <p:ph idx="4294967295"/>
          </p:nvPr>
        </p:nvSpPr>
        <p:spPr>
          <a:xfrm>
            <a:off x="1729862" y="1721224"/>
            <a:ext cx="5911732" cy="3665331"/>
          </a:xfrm>
          <a:prstGeom prst="rect">
            <a:avLst/>
          </a:prstGeom>
        </p:spPr>
        <p:txBody>
          <a:bodyPr>
            <a:normAutofit/>
          </a:bodyPr>
          <a:lstStyle/>
          <a:p>
            <a:pPr algn="just">
              <a:buFont typeface="Wingdings" charset="2"/>
              <a:buChar char="ü"/>
            </a:pPr>
            <a:r>
              <a:rPr lang="es-ES" dirty="0" smtClean="0"/>
              <a:t>Economía </a:t>
            </a:r>
            <a:r>
              <a:rPr lang="es-ES" dirty="0"/>
              <a:t>del Conocimiento.</a:t>
            </a:r>
          </a:p>
          <a:p>
            <a:pPr algn="just">
              <a:buFont typeface="Wingdings" charset="2"/>
              <a:buChar char="ü"/>
            </a:pPr>
            <a:r>
              <a:rPr lang="es-ES" dirty="0" err="1" smtClean="0"/>
              <a:t>Exaptación</a:t>
            </a:r>
            <a:r>
              <a:rPr lang="es-ES" dirty="0" smtClean="0"/>
              <a:t>.</a:t>
            </a:r>
            <a:endParaRPr lang="es-ES" dirty="0"/>
          </a:p>
          <a:p>
            <a:pPr algn="just">
              <a:buFont typeface="Wingdings" charset="2"/>
              <a:buChar char="ü"/>
            </a:pPr>
            <a:r>
              <a:rPr lang="es-ES" dirty="0" smtClean="0"/>
              <a:t>Tecnología de punta. IV Revolución industrial.</a:t>
            </a:r>
          </a:p>
          <a:p>
            <a:pPr algn="just">
              <a:buFont typeface="Wingdings" charset="2"/>
              <a:buChar char="ü"/>
            </a:pPr>
            <a:r>
              <a:rPr lang="es-ES" dirty="0" smtClean="0"/>
              <a:t>Nueva teoría estratégica.</a:t>
            </a:r>
            <a:endParaRPr lang="es-ES" dirty="0"/>
          </a:p>
          <a:p>
            <a:pPr algn="just">
              <a:buFont typeface="Wingdings" charset="2"/>
              <a:buChar char="ü"/>
            </a:pPr>
            <a:endParaRPr lang="es-ES" dirty="0"/>
          </a:p>
        </p:txBody>
      </p:sp>
      <p:sp>
        <p:nvSpPr>
          <p:cNvPr id="5" name="Rectángulo 4"/>
          <p:cNvSpPr/>
          <p:nvPr/>
        </p:nvSpPr>
        <p:spPr>
          <a:xfrm>
            <a:off x="0" y="5207794"/>
            <a:ext cx="8776097" cy="507831"/>
          </a:xfrm>
          <a:prstGeom prst="rect">
            <a:avLst/>
          </a:prstGeom>
        </p:spPr>
        <p:txBody>
          <a:bodyPr wrap="square">
            <a:spAutoFit/>
          </a:bodyPr>
          <a:lstStyle/>
          <a:p>
            <a:r>
              <a:rPr lang="en-US" sz="1350" i="1" dirty="0" err="1">
                <a:solidFill>
                  <a:schemeClr val="bg1"/>
                </a:solidFill>
                <a:latin typeface="Bradley Hand Bold"/>
                <a:cs typeface="Bradley Hand Bold"/>
              </a:rPr>
              <a:t>octavio.islas@uhemisferios.edu</a:t>
            </a:r>
            <a:r>
              <a:rPr lang="en-US" sz="1350" i="1" dirty="0">
                <a:solidFill>
                  <a:schemeClr val="bg1"/>
                </a:solidFill>
                <a:latin typeface="Bradley Hand Bold"/>
                <a:cs typeface="Bradley Hand Bold"/>
              </a:rPr>
              <a:t>  	</a:t>
            </a:r>
            <a:r>
              <a:rPr lang="en-US" sz="1350" dirty="0">
                <a:solidFill>
                  <a:schemeClr val="bg1"/>
                </a:solidFill>
              </a:rPr>
              <a:t>			 									          </a:t>
            </a:r>
            <a:r>
              <a:rPr lang="en-US" sz="1350" i="1" dirty="0">
                <a:solidFill>
                  <a:schemeClr val="bg1"/>
                </a:solidFill>
                <a:latin typeface="Bradley Hand Bold"/>
                <a:cs typeface="Bradley Hand Bold"/>
              </a:rPr>
              <a:t>https://</a:t>
            </a:r>
            <a:r>
              <a:rPr lang="en-US" sz="1350" i="1" dirty="0" err="1">
                <a:solidFill>
                  <a:schemeClr val="bg1"/>
                </a:solidFill>
                <a:latin typeface="Bradley Hand Bold"/>
                <a:cs typeface="Bradley Hand Bold"/>
              </a:rPr>
              <a:t>octavioislas.com</a:t>
            </a:r>
            <a:endParaRPr lang="en-US" sz="1350" i="1" dirty="0">
              <a:solidFill>
                <a:schemeClr val="bg1"/>
              </a:solidFill>
              <a:latin typeface="Bradley Hand Bold"/>
              <a:cs typeface="Bradley Hand Bold"/>
            </a:endParaRPr>
          </a:p>
        </p:txBody>
      </p:sp>
    </p:spTree>
    <p:extLst>
      <p:ext uri="{BB962C8B-B14F-4D97-AF65-F5344CB8AC3E}">
        <p14:creationId xmlns:p14="http://schemas.microsoft.com/office/powerpoint/2010/main" val="1282962038"/>
      </p:ext>
    </p:extLst>
  </p:cSld>
  <p:clrMapOvr>
    <a:masterClrMapping/>
  </p:clrMapOvr>
  <mc:AlternateContent xmlns:mc="http://schemas.openxmlformats.org/markup-compatibility/2006" xmlns:p14="http://schemas.microsoft.com/office/powerpoint/2010/main">
    <mc:Choice Requires="p14">
      <p:transition spd="med">
        <p14:prism isContent="1" isInverted="1"/>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Marcador de pie de página 5"/>
          <p:cNvSpPr>
            <a:spLocks noGrp="1"/>
          </p:cNvSpPr>
          <p:nvPr>
            <p:ph type="ftr" sz="quarter" idx="11"/>
          </p:nvPr>
        </p:nvSpPr>
        <p:spPr>
          <a:xfrm>
            <a:off x="1139686" y="6718852"/>
            <a:ext cx="6745357" cy="139148"/>
          </a:xfrm>
          <a:effectLst>
            <a:reflection stA="33000" endPos="65000" dist="50800" dir="5400000" sy="-100000" algn="bl" rotWithShape="0"/>
          </a:effectLst>
        </p:spPr>
        <p:txBody>
          <a:bodyPr/>
          <a:lstStyle/>
          <a:p>
            <a:r>
              <a:rPr lang="en-US" sz="1200" i="1" dirty="0" err="1">
                <a:latin typeface="Baskerville Old Face" charset="0"/>
                <a:ea typeface="Baskerville Old Face" charset="0"/>
                <a:cs typeface="Baskerville Old Face" charset="0"/>
              </a:rPr>
              <a:t>octavio.islas@uhemisferios.edu</a:t>
            </a:r>
            <a:r>
              <a:rPr lang="en-US" sz="1200" i="1" dirty="0">
                <a:latin typeface="Baskerville Old Face" charset="0"/>
                <a:ea typeface="Baskerville Old Face" charset="0"/>
                <a:cs typeface="Baskerville Old Face" charset="0"/>
              </a:rPr>
              <a:t>  	</a:t>
            </a:r>
            <a:r>
              <a:rPr lang="en-US" i="1" dirty="0" smtClean="0">
                <a:latin typeface="Baskerville Old Face" charset="0"/>
                <a:ea typeface="Baskerville Old Face" charset="0"/>
                <a:cs typeface="Baskerville Old Face" charset="0"/>
              </a:rPr>
              <a:t>		</a:t>
            </a:r>
            <a:r>
              <a:rPr lang="en-US" sz="1200" i="1" dirty="0" smtClean="0">
                <a:latin typeface="Baskerville Old Face" charset="0"/>
                <a:ea typeface="Baskerville Old Face" charset="0"/>
                <a:cs typeface="Baskerville Old Face" charset="0"/>
              </a:rPr>
              <a:t>https</a:t>
            </a:r>
            <a:r>
              <a:rPr lang="en-US" sz="1200" i="1" dirty="0">
                <a:latin typeface="Baskerville Old Face" charset="0"/>
                <a:ea typeface="Baskerville Old Face" charset="0"/>
                <a:cs typeface="Baskerville Old Face" charset="0"/>
              </a:rPr>
              <a:t>://</a:t>
            </a:r>
            <a:r>
              <a:rPr lang="en-US" sz="1200" i="1" dirty="0" err="1">
                <a:latin typeface="Baskerville Old Face" charset="0"/>
                <a:ea typeface="Baskerville Old Face" charset="0"/>
                <a:cs typeface="Baskerville Old Face" charset="0"/>
              </a:rPr>
              <a:t>octavioislas.com</a:t>
            </a:r>
            <a:endParaRPr lang="en-US" sz="1200" i="1" dirty="0">
              <a:latin typeface="Baskerville Old Face" charset="0"/>
              <a:ea typeface="Baskerville Old Face" charset="0"/>
              <a:cs typeface="Baskerville Old Face" charset="0"/>
            </a:endParaRPr>
          </a:p>
        </p:txBody>
      </p:sp>
      <p:sp>
        <p:nvSpPr>
          <p:cNvPr id="9" name="Título 1"/>
          <p:cNvSpPr txBox="1">
            <a:spLocks/>
          </p:cNvSpPr>
          <p:nvPr/>
        </p:nvSpPr>
        <p:spPr>
          <a:xfrm>
            <a:off x="728663" y="875724"/>
            <a:ext cx="5299473" cy="666172"/>
          </a:xfrm>
          <a:prstGeom prst="rect">
            <a:avLst/>
          </a:prstGeom>
          <a:effectLst>
            <a:reflection stA="33000" endPos="65000" dist="50800" dir="5400000" sy="-100000" algn="bl" rotWithShape="0"/>
          </a:effectLst>
        </p:spPr>
        <p:txBody>
          <a:bodyPr vert="horz" lIns="68580" tIns="34290" rIns="68580" bIns="34290" rtlCol="0" anchor="ctr">
            <a:noAutofit/>
          </a:bodyPr>
          <a:lstStyle>
            <a:lvl1pPr algn="ctr" defTabSz="914400" rtl="0" eaLnBrk="1" latinLnBrk="0" hangingPunct="1">
              <a:spcBef>
                <a:spcPct val="0"/>
              </a:spcBef>
              <a:buNone/>
              <a:defRPr sz="4600" kern="1200">
                <a:solidFill>
                  <a:schemeClr val="tx1"/>
                </a:solidFill>
                <a:latin typeface="+mj-lt"/>
                <a:ea typeface="+mj-ea"/>
                <a:cs typeface="+mj-cs"/>
              </a:defRPr>
            </a:lvl1pPr>
          </a:lstStyle>
          <a:p>
            <a:r>
              <a:rPr lang="es-ES" sz="3450" dirty="0">
                <a:solidFill>
                  <a:srgbClr val="FF6600"/>
                </a:solidFill>
                <a:latin typeface="Baskerville"/>
                <a:cs typeface="Baskerville"/>
              </a:rPr>
              <a:t>Economía del Conocimiento</a:t>
            </a:r>
          </a:p>
        </p:txBody>
      </p:sp>
      <p:sp>
        <p:nvSpPr>
          <p:cNvPr id="14" name="Marcador de contenido 2"/>
          <p:cNvSpPr txBox="1">
            <a:spLocks/>
          </p:cNvSpPr>
          <p:nvPr/>
        </p:nvSpPr>
        <p:spPr>
          <a:xfrm>
            <a:off x="423794" y="2996777"/>
            <a:ext cx="5441945" cy="3436430"/>
          </a:xfrm>
          <a:prstGeom prst="rect">
            <a:avLst/>
          </a:prstGeom>
          <a:effectLst>
            <a:reflection stA="33000" endPos="65000" dist="50800" dir="5400000" sy="-100000" algn="bl" rotWithShape="0"/>
          </a:effectLst>
        </p:spPr>
        <p:txBody>
          <a:bodyPr vert="horz" lIns="68580" tIns="34290" rIns="68580" bIns="34290" rtlCol="0">
            <a:normAutofit/>
          </a:bodyPr>
          <a:lstStyle>
            <a:lvl1pPr marL="463550" indent="-463550" algn="l" defTabSz="914400" rtl="0" eaLnBrk="1" latinLnBrk="0" hangingPunct="1">
              <a:spcBef>
                <a:spcPts val="2000"/>
              </a:spcBef>
              <a:buSzPct val="90000"/>
              <a:buFontTx/>
              <a:buBlip>
                <a:blip r:embed="rId3"/>
              </a:buBlip>
              <a:defRPr sz="2400" kern="1200">
                <a:solidFill>
                  <a:schemeClr val="tx1"/>
                </a:solidFill>
                <a:latin typeface="+mn-lt"/>
                <a:ea typeface="+mn-ea"/>
                <a:cs typeface="+mn-cs"/>
              </a:defRPr>
            </a:lvl1pPr>
            <a:lvl2pPr marL="914400" indent="-457200" algn="l" defTabSz="914400" rtl="0" eaLnBrk="1" latinLnBrk="0" hangingPunct="1">
              <a:spcBef>
                <a:spcPts val="600"/>
              </a:spcBef>
              <a:buSzPct val="90000"/>
              <a:buFontTx/>
              <a:buBlip>
                <a:blip r:embed="rId4"/>
              </a:buBlip>
              <a:defRPr sz="2200" kern="1200">
                <a:solidFill>
                  <a:schemeClr val="tx1"/>
                </a:solidFill>
                <a:latin typeface="+mn-lt"/>
                <a:ea typeface="+mn-ea"/>
                <a:cs typeface="+mn-cs"/>
              </a:defRPr>
            </a:lvl2pPr>
            <a:lvl3pPr marL="1255713" indent="-341313" algn="l" defTabSz="914400" rtl="0" eaLnBrk="1" latinLnBrk="0" hangingPunct="1">
              <a:spcBef>
                <a:spcPts val="600"/>
              </a:spcBef>
              <a:buSzPct val="90000"/>
              <a:buFontTx/>
              <a:buBlip>
                <a:blip r:embed="rId5"/>
              </a:buBlip>
              <a:defRPr sz="2000" kern="1200">
                <a:solidFill>
                  <a:schemeClr val="tx1"/>
                </a:solidFill>
                <a:latin typeface="+mn-lt"/>
                <a:ea typeface="+mn-ea"/>
                <a:cs typeface="+mn-cs"/>
              </a:defRPr>
            </a:lvl3pPr>
            <a:lvl4pPr marL="1597025" indent="-341313" algn="l" defTabSz="914400" rtl="0" eaLnBrk="1" latinLnBrk="0" hangingPunct="1">
              <a:spcBef>
                <a:spcPts val="600"/>
              </a:spcBef>
              <a:buSzPct val="90000"/>
              <a:buFontTx/>
              <a:buBlip>
                <a:blip r:embed="rId5"/>
              </a:buBlip>
              <a:defRPr sz="1800" kern="1200">
                <a:solidFill>
                  <a:schemeClr val="tx1"/>
                </a:solidFill>
                <a:latin typeface="+mn-lt"/>
                <a:ea typeface="+mn-ea"/>
                <a:cs typeface="+mn-cs"/>
              </a:defRPr>
            </a:lvl4pPr>
            <a:lvl5pPr marL="1938338" indent="-341313" algn="l" defTabSz="914400" rtl="0" eaLnBrk="1" latinLnBrk="0" hangingPunct="1">
              <a:spcBef>
                <a:spcPts val="600"/>
              </a:spcBef>
              <a:buSzPct val="90000"/>
              <a:buFontTx/>
              <a:buBlip>
                <a:blip r:embed="rId5"/>
              </a:buBlip>
              <a:defRPr sz="1800" kern="1200">
                <a:solidFill>
                  <a:schemeClr val="tx1"/>
                </a:solidFill>
                <a:latin typeface="+mn-lt"/>
                <a:ea typeface="+mn-ea"/>
                <a:cs typeface="+mn-cs"/>
              </a:defRPr>
            </a:lvl5pPr>
            <a:lvl6pPr marL="2290763" indent="-344488" algn="l" defTabSz="914400" rtl="0" eaLnBrk="1" latinLnBrk="0" hangingPunct="1">
              <a:spcBef>
                <a:spcPct val="20000"/>
              </a:spcBef>
              <a:buSzPct val="90000"/>
              <a:buFontTx/>
              <a:buBlip>
                <a:blip r:embed="rId3"/>
              </a:buBlip>
              <a:defRPr lang="en-US" sz="1800" kern="1200" dirty="0" smtClean="0">
                <a:solidFill>
                  <a:schemeClr val="tx1"/>
                </a:solidFill>
                <a:latin typeface="+mn-lt"/>
                <a:ea typeface="+mn-ea"/>
                <a:cs typeface="+mn-cs"/>
              </a:defRPr>
            </a:lvl6pPr>
            <a:lvl7pPr marL="2625725" indent="-344488" algn="l" defTabSz="914400" rtl="0" eaLnBrk="1" latinLnBrk="0" hangingPunct="1">
              <a:spcBef>
                <a:spcPct val="20000"/>
              </a:spcBef>
              <a:buSzPct val="90000"/>
              <a:buFontTx/>
              <a:buBlip>
                <a:blip r:embed="rId5"/>
              </a:buBlip>
              <a:defRPr lang="en-US" sz="1800" kern="1200" dirty="0" smtClean="0">
                <a:solidFill>
                  <a:schemeClr val="tx1"/>
                </a:solidFill>
                <a:latin typeface="+mn-lt"/>
                <a:ea typeface="+mn-ea"/>
                <a:cs typeface="+mn-cs"/>
              </a:defRPr>
            </a:lvl7pPr>
            <a:lvl8pPr marL="2970213" indent="-344488" algn="l" defTabSz="914400" rtl="0" eaLnBrk="1" latinLnBrk="0" hangingPunct="1">
              <a:spcBef>
                <a:spcPct val="20000"/>
              </a:spcBef>
              <a:buSzPct val="90000"/>
              <a:buFontTx/>
              <a:buBlip>
                <a:blip r:embed="rId3"/>
              </a:buBlip>
              <a:defRPr lang="en-US" sz="1800" kern="1200" dirty="0" smtClean="0">
                <a:solidFill>
                  <a:schemeClr val="tx1"/>
                </a:solidFill>
                <a:latin typeface="+mn-lt"/>
                <a:ea typeface="+mn-ea"/>
                <a:cs typeface="+mn-cs"/>
              </a:defRPr>
            </a:lvl8pPr>
            <a:lvl9pPr marL="3313113" indent="-344488" algn="l" defTabSz="914400" rtl="0" eaLnBrk="1" latinLnBrk="0" hangingPunct="1">
              <a:spcBef>
                <a:spcPct val="20000"/>
              </a:spcBef>
              <a:buSzPct val="90000"/>
              <a:buFontTx/>
              <a:buBlip>
                <a:blip r:embed="rId4"/>
              </a:buBlip>
              <a:defRPr lang="en-US" sz="1800" kern="1200" dirty="0">
                <a:solidFill>
                  <a:schemeClr val="tx1"/>
                </a:solidFill>
                <a:latin typeface="+mn-lt"/>
                <a:ea typeface="+mn-ea"/>
                <a:cs typeface="+mn-cs"/>
              </a:defRPr>
            </a:lvl9pPr>
          </a:lstStyle>
          <a:p>
            <a:pPr algn="just">
              <a:buFont typeface="Wingdings" charset="2"/>
              <a:buChar char="ü"/>
            </a:pPr>
            <a:r>
              <a:rPr lang="es-ES" dirty="0">
                <a:solidFill>
                  <a:srgbClr val="FF6600"/>
                </a:solidFill>
                <a:latin typeface="Baskerville Old Face" charset="0"/>
                <a:ea typeface="Baskerville Old Face" charset="0"/>
                <a:cs typeface="Baskerville Old Face" charset="0"/>
              </a:rPr>
              <a:t>El 4 de octubre de 1957  </a:t>
            </a:r>
            <a:r>
              <a:rPr lang="es-ES" dirty="0">
                <a:latin typeface="Baskerville Old Face" charset="0"/>
                <a:ea typeface="Baskerville Old Face" charset="0"/>
                <a:cs typeface="Baskerville Old Face" charset="0"/>
              </a:rPr>
              <a:t>-hace 50 años- dio inicio el tránsito a un nuevo periodo histórico:  la </a:t>
            </a:r>
            <a:r>
              <a:rPr lang="es-ES" dirty="0">
                <a:solidFill>
                  <a:srgbClr val="FF6600"/>
                </a:solidFill>
                <a:latin typeface="Baskerville Old Face" charset="0"/>
                <a:ea typeface="Baskerville Old Face" charset="0"/>
                <a:cs typeface="Baskerville Old Face" charset="0"/>
              </a:rPr>
              <a:t>Economía del Conocimiento.</a:t>
            </a:r>
          </a:p>
        </p:txBody>
      </p:sp>
      <p:pic>
        <p:nvPicPr>
          <p:cNvPr id="10" name="Imagen 9" descr="unnamed.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200597" y="1311339"/>
            <a:ext cx="2819035" cy="2819035"/>
          </a:xfrm>
          <a:prstGeom prst="rect">
            <a:avLst/>
          </a:prstGeom>
          <a:effectLst>
            <a:reflection stA="33000" endPos="65000" dist="50800" dir="5400000" sy="-100000" algn="bl" rotWithShape="0"/>
          </a:effectLst>
        </p:spPr>
      </p:pic>
      <p:pic>
        <p:nvPicPr>
          <p:cNvPr id="2" name="Imagen 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452646" y="0"/>
            <a:ext cx="2720284" cy="925603"/>
          </a:xfrm>
          <a:prstGeom prst="rect">
            <a:avLst/>
          </a:prstGeom>
        </p:spPr>
      </p:pic>
      <p:sp>
        <p:nvSpPr>
          <p:cNvPr id="7"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octavio.islas@uhemisferios.edu</a:t>
            </a:r>
            <a:r>
              <a:rPr lang="en-US" i="1" dirty="0">
                <a:latin typeface="Baskerville"/>
                <a:cs typeface="Baskerville"/>
              </a:rPr>
              <a:t> </a:t>
            </a:r>
            <a:r>
              <a:rPr lang="en-US" i="1" dirty="0" err="1" smtClean="0">
                <a:latin typeface="Baskerville"/>
                <a:cs typeface="Baskerville"/>
              </a:rPr>
              <a:t>ec</a:t>
            </a:r>
            <a:r>
              <a:rPr lang="en-US" i="1" dirty="0">
                <a:latin typeface="Bradley Hand Bold"/>
                <a:cs typeface="Bradley Hand Bold"/>
              </a:rPr>
              <a:t>	</a:t>
            </a:r>
            <a:r>
              <a:rPr lang="en-US" dirty="0"/>
              <a:t>			</a:t>
            </a:r>
            <a:r>
              <a:rPr lang="en-US" i="1" dirty="0">
                <a:latin typeface="Baskerville"/>
                <a:cs typeface="Baskerville"/>
              </a:rPr>
              <a:t> </a:t>
            </a:r>
            <a:r>
              <a:rPr lang="en-US" i="1" dirty="0" smtClean="0">
                <a:latin typeface="Baskerville"/>
                <a:cs typeface="Baskerville"/>
              </a:rPr>
              <a:t>                          https</a:t>
            </a:r>
            <a:r>
              <a:rPr lang="en-US" i="1" dirty="0">
                <a:latin typeface="Baskerville"/>
                <a:cs typeface="Baskerville"/>
              </a:rPr>
              <a:t>://</a:t>
            </a:r>
            <a:r>
              <a:rPr lang="en-US" i="1" dirty="0" err="1">
                <a:latin typeface="Baskerville"/>
                <a:cs typeface="Baskerville"/>
              </a:rPr>
              <a:t>octavioislas.com</a:t>
            </a:r>
            <a:endParaRPr lang="en-US" i="1" dirty="0">
              <a:latin typeface="Baskerville"/>
              <a:cs typeface="Baskerville"/>
            </a:endParaRPr>
          </a:p>
        </p:txBody>
      </p:sp>
    </p:spTree>
    <p:extLst>
      <p:ext uri="{BB962C8B-B14F-4D97-AF65-F5344CB8AC3E}">
        <p14:creationId xmlns:p14="http://schemas.microsoft.com/office/powerpoint/2010/main" val="2007156786"/>
      </p:ext>
    </p:extLst>
  </p:cSld>
  <p:clrMapOvr>
    <a:masterClrMapping/>
  </p:clrMapOvr>
  <mc:AlternateContent xmlns:mc="http://schemas.openxmlformats.org/markup-compatibility/2006" xmlns:p14="http://schemas.microsoft.com/office/powerpoint/2010/main">
    <mc:Choice Requires="p14">
      <p:transition spd="med">
        <p14:prism isContent="1" isInverted="1"/>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1"/>
          <p:cNvSpPr txBox="1">
            <a:spLocks/>
          </p:cNvSpPr>
          <p:nvPr/>
        </p:nvSpPr>
        <p:spPr>
          <a:xfrm>
            <a:off x="717947" y="932916"/>
            <a:ext cx="5299473" cy="666172"/>
          </a:xfrm>
          <a:prstGeom prst="rect">
            <a:avLst/>
          </a:prstGeom>
        </p:spPr>
        <p:txBody>
          <a:bodyPr vert="horz" lIns="68580" tIns="34290" rIns="68580" bIns="34290" rtlCol="0" anchor="ctr">
            <a:noAutofit/>
          </a:bodyPr>
          <a:lstStyle>
            <a:lvl1pPr algn="ctr" defTabSz="914400" rtl="0" eaLnBrk="1" latinLnBrk="0" hangingPunct="1">
              <a:spcBef>
                <a:spcPct val="0"/>
              </a:spcBef>
              <a:buNone/>
              <a:defRPr sz="4600" kern="1200">
                <a:solidFill>
                  <a:schemeClr val="tx1"/>
                </a:solidFill>
                <a:latin typeface="+mj-lt"/>
                <a:ea typeface="+mj-ea"/>
                <a:cs typeface="+mj-cs"/>
              </a:defRPr>
            </a:lvl1pPr>
          </a:lstStyle>
          <a:p>
            <a:r>
              <a:rPr lang="es-ES" sz="3450" dirty="0">
                <a:solidFill>
                  <a:srgbClr val="FF6600"/>
                </a:solidFill>
                <a:latin typeface="Baskerville"/>
                <a:cs typeface="Baskerville"/>
              </a:rPr>
              <a:t>Economía </a:t>
            </a:r>
            <a:r>
              <a:rPr lang="es-ES" sz="3450">
                <a:solidFill>
                  <a:srgbClr val="FF6600"/>
                </a:solidFill>
                <a:latin typeface="Baskerville"/>
                <a:cs typeface="Baskerville"/>
              </a:rPr>
              <a:t>del Conocimiento</a:t>
            </a:r>
            <a:endParaRPr lang="es-ES" sz="3450" dirty="0">
              <a:solidFill>
                <a:srgbClr val="FF6600"/>
              </a:solidFill>
              <a:latin typeface="Baskerville"/>
              <a:cs typeface="Baskerville"/>
            </a:endParaRPr>
          </a:p>
        </p:txBody>
      </p:sp>
      <p:sp>
        <p:nvSpPr>
          <p:cNvPr id="13" name="Marcador de contenido 2"/>
          <p:cNvSpPr txBox="1">
            <a:spLocks/>
          </p:cNvSpPr>
          <p:nvPr/>
        </p:nvSpPr>
        <p:spPr>
          <a:xfrm>
            <a:off x="473080" y="2125966"/>
            <a:ext cx="5441945" cy="3436430"/>
          </a:xfrm>
          <a:prstGeom prst="rect">
            <a:avLst/>
          </a:prstGeom>
        </p:spPr>
        <p:txBody>
          <a:bodyPr vert="horz" lIns="68580" tIns="34290" rIns="68580" bIns="34290" rtlCol="0">
            <a:normAutofit/>
          </a:bodyPr>
          <a:lstStyle>
            <a:lvl1pPr marL="463550" indent="-463550" algn="l" defTabSz="914400" rtl="0" eaLnBrk="1" latinLnBrk="0" hangingPunct="1">
              <a:spcBef>
                <a:spcPts val="2000"/>
              </a:spcBef>
              <a:buSzPct val="90000"/>
              <a:buFontTx/>
              <a:buBlip>
                <a:blip r:embed="rId3"/>
              </a:buBlip>
              <a:defRPr sz="2400" kern="1200">
                <a:solidFill>
                  <a:schemeClr val="tx1"/>
                </a:solidFill>
                <a:latin typeface="+mn-lt"/>
                <a:ea typeface="+mn-ea"/>
                <a:cs typeface="+mn-cs"/>
              </a:defRPr>
            </a:lvl1pPr>
            <a:lvl2pPr marL="914400" indent="-457200" algn="l" defTabSz="914400" rtl="0" eaLnBrk="1" latinLnBrk="0" hangingPunct="1">
              <a:spcBef>
                <a:spcPts val="600"/>
              </a:spcBef>
              <a:buSzPct val="90000"/>
              <a:buFontTx/>
              <a:buBlip>
                <a:blip r:embed="rId4"/>
              </a:buBlip>
              <a:defRPr sz="2200" kern="1200">
                <a:solidFill>
                  <a:schemeClr val="tx1"/>
                </a:solidFill>
                <a:latin typeface="+mn-lt"/>
                <a:ea typeface="+mn-ea"/>
                <a:cs typeface="+mn-cs"/>
              </a:defRPr>
            </a:lvl2pPr>
            <a:lvl3pPr marL="1255713" indent="-341313" algn="l" defTabSz="914400" rtl="0" eaLnBrk="1" latinLnBrk="0" hangingPunct="1">
              <a:spcBef>
                <a:spcPts val="600"/>
              </a:spcBef>
              <a:buSzPct val="90000"/>
              <a:buFontTx/>
              <a:buBlip>
                <a:blip r:embed="rId5"/>
              </a:buBlip>
              <a:defRPr sz="2000" kern="1200">
                <a:solidFill>
                  <a:schemeClr val="tx1"/>
                </a:solidFill>
                <a:latin typeface="+mn-lt"/>
                <a:ea typeface="+mn-ea"/>
                <a:cs typeface="+mn-cs"/>
              </a:defRPr>
            </a:lvl3pPr>
            <a:lvl4pPr marL="1597025" indent="-341313" algn="l" defTabSz="914400" rtl="0" eaLnBrk="1" latinLnBrk="0" hangingPunct="1">
              <a:spcBef>
                <a:spcPts val="600"/>
              </a:spcBef>
              <a:buSzPct val="90000"/>
              <a:buFontTx/>
              <a:buBlip>
                <a:blip r:embed="rId5"/>
              </a:buBlip>
              <a:defRPr sz="1800" kern="1200">
                <a:solidFill>
                  <a:schemeClr val="tx1"/>
                </a:solidFill>
                <a:latin typeface="+mn-lt"/>
                <a:ea typeface="+mn-ea"/>
                <a:cs typeface="+mn-cs"/>
              </a:defRPr>
            </a:lvl4pPr>
            <a:lvl5pPr marL="1938338" indent="-341313" algn="l" defTabSz="914400" rtl="0" eaLnBrk="1" latinLnBrk="0" hangingPunct="1">
              <a:spcBef>
                <a:spcPts val="600"/>
              </a:spcBef>
              <a:buSzPct val="90000"/>
              <a:buFontTx/>
              <a:buBlip>
                <a:blip r:embed="rId5"/>
              </a:buBlip>
              <a:defRPr sz="1800" kern="1200">
                <a:solidFill>
                  <a:schemeClr val="tx1"/>
                </a:solidFill>
                <a:latin typeface="+mn-lt"/>
                <a:ea typeface="+mn-ea"/>
                <a:cs typeface="+mn-cs"/>
              </a:defRPr>
            </a:lvl5pPr>
            <a:lvl6pPr marL="2290763" indent="-344488" algn="l" defTabSz="914400" rtl="0" eaLnBrk="1" latinLnBrk="0" hangingPunct="1">
              <a:spcBef>
                <a:spcPct val="20000"/>
              </a:spcBef>
              <a:buSzPct val="90000"/>
              <a:buFontTx/>
              <a:buBlip>
                <a:blip r:embed="rId3"/>
              </a:buBlip>
              <a:defRPr lang="en-US" sz="1800" kern="1200" dirty="0" smtClean="0">
                <a:solidFill>
                  <a:schemeClr val="tx1"/>
                </a:solidFill>
                <a:latin typeface="+mn-lt"/>
                <a:ea typeface="+mn-ea"/>
                <a:cs typeface="+mn-cs"/>
              </a:defRPr>
            </a:lvl6pPr>
            <a:lvl7pPr marL="2625725" indent="-344488" algn="l" defTabSz="914400" rtl="0" eaLnBrk="1" latinLnBrk="0" hangingPunct="1">
              <a:spcBef>
                <a:spcPct val="20000"/>
              </a:spcBef>
              <a:buSzPct val="90000"/>
              <a:buFontTx/>
              <a:buBlip>
                <a:blip r:embed="rId5"/>
              </a:buBlip>
              <a:defRPr lang="en-US" sz="1800" kern="1200" dirty="0" smtClean="0">
                <a:solidFill>
                  <a:schemeClr val="tx1"/>
                </a:solidFill>
                <a:latin typeface="+mn-lt"/>
                <a:ea typeface="+mn-ea"/>
                <a:cs typeface="+mn-cs"/>
              </a:defRPr>
            </a:lvl7pPr>
            <a:lvl8pPr marL="2970213" indent="-344488" algn="l" defTabSz="914400" rtl="0" eaLnBrk="1" latinLnBrk="0" hangingPunct="1">
              <a:spcBef>
                <a:spcPct val="20000"/>
              </a:spcBef>
              <a:buSzPct val="90000"/>
              <a:buFontTx/>
              <a:buBlip>
                <a:blip r:embed="rId3"/>
              </a:buBlip>
              <a:defRPr lang="en-US" sz="1800" kern="1200" dirty="0" smtClean="0">
                <a:solidFill>
                  <a:schemeClr val="tx1"/>
                </a:solidFill>
                <a:latin typeface="+mn-lt"/>
                <a:ea typeface="+mn-ea"/>
                <a:cs typeface="+mn-cs"/>
              </a:defRPr>
            </a:lvl8pPr>
            <a:lvl9pPr marL="3313113" indent="-344488" algn="l" defTabSz="914400" rtl="0" eaLnBrk="1" latinLnBrk="0" hangingPunct="1">
              <a:spcBef>
                <a:spcPct val="20000"/>
              </a:spcBef>
              <a:buSzPct val="90000"/>
              <a:buFontTx/>
              <a:buBlip>
                <a:blip r:embed="rId4"/>
              </a:buBlip>
              <a:defRPr lang="en-US" sz="1800" kern="1200" dirty="0">
                <a:solidFill>
                  <a:schemeClr val="tx1"/>
                </a:solidFill>
                <a:latin typeface="+mn-lt"/>
                <a:ea typeface="+mn-ea"/>
                <a:cs typeface="+mn-cs"/>
              </a:defRPr>
            </a:lvl9pPr>
          </a:lstStyle>
          <a:p>
            <a:pPr algn="just">
              <a:buFont typeface="Wingdings" charset="2"/>
              <a:buChar char="ü"/>
            </a:pPr>
            <a:r>
              <a:rPr lang="es-ES" dirty="0">
                <a:latin typeface="Baskerville Old Face" charset="0"/>
                <a:ea typeface="Baskerville Old Face" charset="0"/>
                <a:cs typeface="Baskerville Old Face" charset="0"/>
              </a:rPr>
              <a:t>La carrera espacial entre la URSS y Estados Unidos detonó una </a:t>
            </a:r>
            <a:r>
              <a:rPr lang="es-ES" dirty="0">
                <a:solidFill>
                  <a:srgbClr val="FF6600"/>
                </a:solidFill>
                <a:latin typeface="Baskerville Old Face" charset="0"/>
                <a:ea typeface="Baskerville Old Face" charset="0"/>
                <a:cs typeface="Baskerville Old Face" charset="0"/>
              </a:rPr>
              <a:t>formidable aceleración tecnológica </a:t>
            </a:r>
            <a:r>
              <a:rPr lang="mr-IN" dirty="0">
                <a:solidFill>
                  <a:srgbClr val="FF6600"/>
                </a:solidFill>
                <a:latin typeface="Baskerville Old Face" charset="0"/>
                <a:ea typeface="Baskerville Old Face" charset="0"/>
                <a:cs typeface="Baskerville Old Face" charset="0"/>
              </a:rPr>
              <a:t>–</a:t>
            </a:r>
            <a:r>
              <a:rPr lang="es-ES" dirty="0">
                <a:solidFill>
                  <a:srgbClr val="FF6600"/>
                </a:solidFill>
                <a:latin typeface="Baskerville Old Face" charset="0"/>
                <a:ea typeface="Baskerville Old Face" charset="0"/>
                <a:cs typeface="Baskerville Old Face" charset="0"/>
              </a:rPr>
              <a:t>e histórica-.</a:t>
            </a:r>
          </a:p>
          <a:p>
            <a:pPr algn="just">
              <a:buFont typeface="Wingdings" charset="2"/>
              <a:buChar char="ü"/>
            </a:pPr>
            <a:endParaRPr lang="es-ES" dirty="0">
              <a:solidFill>
                <a:srgbClr val="FF6600"/>
              </a:solidFill>
              <a:latin typeface="Baskerville"/>
              <a:cs typeface="Baskerville"/>
            </a:endParaRPr>
          </a:p>
        </p:txBody>
      </p:sp>
      <p:pic>
        <p:nvPicPr>
          <p:cNvPr id="15" name="Imagen 14" descr="diciembre-2012-tiempo.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341463" y="1826723"/>
            <a:ext cx="2378892" cy="2332247"/>
          </a:xfrm>
          <a:prstGeom prst="rect">
            <a:avLst/>
          </a:prstGeom>
          <a:effectLst>
            <a:outerShdw blurRad="50800" dist="50800" dir="5400000" algn="ctr" rotWithShape="0">
              <a:srgbClr val="000000"/>
            </a:outerShdw>
            <a:reflection blurRad="63500" stA="45000" endPos="65000" dist="50800" dir="5400000" sy="-100000" algn="bl" rotWithShape="0"/>
          </a:effectLst>
        </p:spPr>
      </p:pic>
      <p:pic>
        <p:nvPicPr>
          <p:cNvPr id="16" name="Imagen 1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452646" y="0"/>
            <a:ext cx="2720284" cy="925603"/>
          </a:xfrm>
          <a:prstGeom prst="rect">
            <a:avLst/>
          </a:prstGeom>
        </p:spPr>
      </p:pic>
      <p:sp>
        <p:nvSpPr>
          <p:cNvPr id="7"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octavio.islas@uhemisferios.edu</a:t>
            </a:r>
            <a:r>
              <a:rPr lang="en-US" i="1" dirty="0">
                <a:latin typeface="Baskerville"/>
                <a:cs typeface="Baskerville"/>
              </a:rPr>
              <a:t> </a:t>
            </a:r>
            <a:r>
              <a:rPr lang="en-US" i="1" dirty="0" err="1" smtClean="0">
                <a:latin typeface="Baskerville"/>
                <a:cs typeface="Baskerville"/>
              </a:rPr>
              <a:t>ec</a:t>
            </a:r>
            <a:r>
              <a:rPr lang="en-US" i="1" dirty="0">
                <a:latin typeface="Bradley Hand Bold"/>
                <a:cs typeface="Bradley Hand Bold"/>
              </a:rPr>
              <a:t>	</a:t>
            </a:r>
            <a:r>
              <a:rPr lang="en-US" dirty="0"/>
              <a:t>			</a:t>
            </a:r>
            <a:r>
              <a:rPr lang="en-US" i="1" dirty="0">
                <a:latin typeface="Baskerville"/>
                <a:cs typeface="Baskerville"/>
              </a:rPr>
              <a:t> </a:t>
            </a:r>
            <a:r>
              <a:rPr lang="en-US" i="1" dirty="0" smtClean="0">
                <a:latin typeface="Baskerville"/>
                <a:cs typeface="Baskerville"/>
              </a:rPr>
              <a:t>                          https</a:t>
            </a:r>
            <a:r>
              <a:rPr lang="en-US" i="1" dirty="0">
                <a:latin typeface="Baskerville"/>
                <a:cs typeface="Baskerville"/>
              </a:rPr>
              <a:t>://</a:t>
            </a:r>
            <a:r>
              <a:rPr lang="en-US" i="1" dirty="0" err="1">
                <a:latin typeface="Baskerville"/>
                <a:cs typeface="Baskerville"/>
              </a:rPr>
              <a:t>octavioislas.com</a:t>
            </a:r>
            <a:endParaRPr lang="en-US" i="1" dirty="0">
              <a:latin typeface="Baskerville"/>
              <a:cs typeface="Baskerville"/>
            </a:endParaRPr>
          </a:p>
        </p:txBody>
      </p:sp>
    </p:spTree>
    <p:extLst>
      <p:ext uri="{BB962C8B-B14F-4D97-AF65-F5344CB8AC3E}">
        <p14:creationId xmlns:p14="http://schemas.microsoft.com/office/powerpoint/2010/main" val="1633922303"/>
      </p:ext>
    </p:extLst>
  </p:cSld>
  <p:clrMapOvr>
    <a:masterClrMapping/>
  </p:clrMapOvr>
  <mc:AlternateContent xmlns:mc="http://schemas.openxmlformats.org/markup-compatibility/2006" xmlns:p14="http://schemas.microsoft.com/office/powerpoint/2010/main">
    <mc:Choice Requires="p14">
      <p:transition spd="med">
        <p14:prism isContent="1" isInverted="1"/>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1"/>
          <p:cNvSpPr txBox="1">
            <a:spLocks/>
          </p:cNvSpPr>
          <p:nvPr/>
        </p:nvSpPr>
        <p:spPr>
          <a:xfrm>
            <a:off x="717947" y="932916"/>
            <a:ext cx="5299473" cy="666172"/>
          </a:xfrm>
          <a:prstGeom prst="rect">
            <a:avLst/>
          </a:prstGeom>
        </p:spPr>
        <p:txBody>
          <a:bodyPr vert="horz" lIns="68580" tIns="34290" rIns="68580" bIns="34290" rtlCol="0" anchor="ctr">
            <a:noAutofit/>
          </a:bodyPr>
          <a:lstStyle>
            <a:lvl1pPr algn="ctr" defTabSz="914400" rtl="0" eaLnBrk="1" latinLnBrk="0" hangingPunct="1">
              <a:spcBef>
                <a:spcPct val="0"/>
              </a:spcBef>
              <a:buNone/>
              <a:defRPr sz="4600" kern="1200">
                <a:solidFill>
                  <a:schemeClr val="tx1"/>
                </a:solidFill>
                <a:latin typeface="+mj-lt"/>
                <a:ea typeface="+mj-ea"/>
                <a:cs typeface="+mj-cs"/>
              </a:defRPr>
            </a:lvl1pPr>
          </a:lstStyle>
          <a:p>
            <a:r>
              <a:rPr lang="es-ES" sz="3450" dirty="0">
                <a:solidFill>
                  <a:srgbClr val="FF6600"/>
                </a:solidFill>
                <a:latin typeface="Baskerville"/>
                <a:cs typeface="Baskerville"/>
              </a:rPr>
              <a:t>Economía </a:t>
            </a:r>
            <a:r>
              <a:rPr lang="es-ES" sz="3450">
                <a:solidFill>
                  <a:srgbClr val="FF6600"/>
                </a:solidFill>
                <a:latin typeface="Baskerville"/>
                <a:cs typeface="Baskerville"/>
              </a:rPr>
              <a:t>del Conocimiento</a:t>
            </a:r>
            <a:endParaRPr lang="es-ES" sz="3450" dirty="0">
              <a:solidFill>
                <a:srgbClr val="FF6600"/>
              </a:solidFill>
              <a:latin typeface="Baskerville"/>
              <a:cs typeface="Baskerville"/>
            </a:endParaRPr>
          </a:p>
        </p:txBody>
      </p:sp>
      <p:pic>
        <p:nvPicPr>
          <p:cNvPr id="6" name="Imagen 5" descr="john_f_kennedy.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6235" y="2205446"/>
            <a:ext cx="7636201" cy="3718929"/>
          </a:xfrm>
          <a:prstGeom prst="rect">
            <a:avLst/>
          </a:prstGeom>
        </p:spPr>
      </p:pic>
      <p:pic>
        <p:nvPicPr>
          <p:cNvPr id="7" name="Imagen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52646" y="0"/>
            <a:ext cx="2720284" cy="925603"/>
          </a:xfrm>
          <a:prstGeom prst="rect">
            <a:avLst/>
          </a:prstGeom>
        </p:spPr>
      </p:pic>
      <p:sp>
        <p:nvSpPr>
          <p:cNvPr id="9"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octavio.islas@uhemisferios.edu</a:t>
            </a:r>
            <a:r>
              <a:rPr lang="en-US" i="1" dirty="0">
                <a:latin typeface="Baskerville"/>
                <a:cs typeface="Baskerville"/>
              </a:rPr>
              <a:t> </a:t>
            </a:r>
            <a:r>
              <a:rPr lang="en-US" i="1" dirty="0" err="1" smtClean="0">
                <a:latin typeface="Baskerville"/>
                <a:cs typeface="Baskerville"/>
              </a:rPr>
              <a:t>ec</a:t>
            </a:r>
            <a:r>
              <a:rPr lang="en-US" i="1" dirty="0">
                <a:latin typeface="Bradley Hand Bold"/>
                <a:cs typeface="Bradley Hand Bold"/>
              </a:rPr>
              <a:t>	</a:t>
            </a:r>
            <a:r>
              <a:rPr lang="en-US" dirty="0"/>
              <a:t>			</a:t>
            </a:r>
            <a:r>
              <a:rPr lang="en-US" i="1" dirty="0">
                <a:latin typeface="Baskerville"/>
                <a:cs typeface="Baskerville"/>
              </a:rPr>
              <a:t> </a:t>
            </a:r>
            <a:r>
              <a:rPr lang="en-US" i="1" dirty="0" smtClean="0">
                <a:latin typeface="Baskerville"/>
                <a:cs typeface="Baskerville"/>
              </a:rPr>
              <a:t>                          https</a:t>
            </a:r>
            <a:r>
              <a:rPr lang="en-US" i="1" dirty="0">
                <a:latin typeface="Baskerville"/>
                <a:cs typeface="Baskerville"/>
              </a:rPr>
              <a:t>://</a:t>
            </a:r>
            <a:r>
              <a:rPr lang="en-US" i="1" dirty="0" err="1">
                <a:latin typeface="Baskerville"/>
                <a:cs typeface="Baskerville"/>
              </a:rPr>
              <a:t>octavioislas.com</a:t>
            </a:r>
            <a:endParaRPr lang="en-US" i="1" dirty="0">
              <a:latin typeface="Baskerville"/>
              <a:cs typeface="Baskerville"/>
            </a:endParaRPr>
          </a:p>
        </p:txBody>
      </p:sp>
    </p:spTree>
    <p:extLst>
      <p:ext uri="{BB962C8B-B14F-4D97-AF65-F5344CB8AC3E}">
        <p14:creationId xmlns:p14="http://schemas.microsoft.com/office/powerpoint/2010/main" val="1968961855"/>
      </p:ext>
    </p:extLst>
  </p:cSld>
  <p:clrMapOvr>
    <a:masterClrMapping/>
  </p:clrMapOvr>
  <mc:AlternateContent xmlns:mc="http://schemas.openxmlformats.org/markup-compatibility/2006" xmlns:p14="http://schemas.microsoft.com/office/powerpoint/2010/main">
    <mc:Choice Requires="p14">
      <p:transition spd="med">
        <p14:prism isContent="1" isInverted="1"/>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1"/>
          <p:cNvSpPr txBox="1">
            <a:spLocks/>
          </p:cNvSpPr>
          <p:nvPr/>
        </p:nvSpPr>
        <p:spPr>
          <a:xfrm>
            <a:off x="717947" y="932916"/>
            <a:ext cx="5299473" cy="666172"/>
          </a:xfrm>
          <a:prstGeom prst="rect">
            <a:avLst/>
          </a:prstGeom>
        </p:spPr>
        <p:txBody>
          <a:bodyPr vert="horz" lIns="68580" tIns="34290" rIns="68580" bIns="34290" rtlCol="0" anchor="ctr">
            <a:noAutofit/>
          </a:bodyPr>
          <a:lstStyle>
            <a:lvl1pPr algn="ctr" defTabSz="914400" rtl="0" eaLnBrk="1" latinLnBrk="0" hangingPunct="1">
              <a:spcBef>
                <a:spcPct val="0"/>
              </a:spcBef>
              <a:buNone/>
              <a:defRPr sz="4600" kern="1200">
                <a:solidFill>
                  <a:schemeClr val="tx1"/>
                </a:solidFill>
                <a:latin typeface="+mj-lt"/>
                <a:ea typeface="+mj-ea"/>
                <a:cs typeface="+mj-cs"/>
              </a:defRPr>
            </a:lvl1pPr>
          </a:lstStyle>
          <a:p>
            <a:r>
              <a:rPr lang="es-ES" sz="3450" dirty="0">
                <a:solidFill>
                  <a:srgbClr val="FF6600"/>
                </a:solidFill>
                <a:latin typeface="Baskerville"/>
                <a:cs typeface="Baskerville"/>
              </a:rPr>
              <a:t>Economía </a:t>
            </a:r>
            <a:r>
              <a:rPr lang="es-ES" sz="3450">
                <a:solidFill>
                  <a:srgbClr val="FF6600"/>
                </a:solidFill>
                <a:latin typeface="Baskerville"/>
                <a:cs typeface="Baskerville"/>
              </a:rPr>
              <a:t>del Conocimiento</a:t>
            </a:r>
            <a:endParaRPr lang="es-ES" sz="3450" dirty="0">
              <a:solidFill>
                <a:srgbClr val="FF6600"/>
              </a:solidFill>
              <a:latin typeface="Baskerville"/>
              <a:cs typeface="Baskerville"/>
            </a:endParaRPr>
          </a:p>
        </p:txBody>
      </p:sp>
      <p:pic>
        <p:nvPicPr>
          <p:cNvPr id="5" name="Marcador de contenido 5" descr="buzz_aldrin_flag.jpg"/>
          <p:cNvPicPr>
            <a:picLocks noGrp="1" noChangeAspect="1"/>
          </p:cNvPicPr>
          <p:nvPr>
            <p:ph idx="4294967295"/>
          </p:nvPr>
        </p:nvPicPr>
        <p:blipFill>
          <a:blip r:embed="rId3">
            <a:extLst>
              <a:ext uri="{28A0092B-C50C-407E-A947-70E740481C1C}">
                <a14:useLocalDpi xmlns:a14="http://schemas.microsoft.com/office/drawing/2010/main" val="0"/>
              </a:ext>
            </a:extLst>
          </a:blip>
          <a:srcRect t="11222" b="11222"/>
          <a:stretch>
            <a:fillRect/>
          </a:stretch>
        </p:blipFill>
        <p:spPr>
          <a:xfrm>
            <a:off x="1139686" y="1945449"/>
            <a:ext cx="6922489" cy="3839149"/>
          </a:xfrm>
          <a:prstGeom prst="rect">
            <a:avLst/>
          </a:prstGeom>
          <a:effectLst>
            <a:softEdge rad="647700"/>
          </a:effectLst>
        </p:spPr>
      </p:pic>
      <p:pic>
        <p:nvPicPr>
          <p:cNvPr id="7" name="Imagen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52646" y="0"/>
            <a:ext cx="2720284" cy="925603"/>
          </a:xfrm>
          <a:prstGeom prst="rect">
            <a:avLst/>
          </a:prstGeom>
        </p:spPr>
      </p:pic>
      <p:sp>
        <p:nvSpPr>
          <p:cNvPr id="6"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octavio.islas@uhemisferios.edu</a:t>
            </a:r>
            <a:r>
              <a:rPr lang="en-US" i="1" dirty="0">
                <a:latin typeface="Baskerville"/>
                <a:cs typeface="Baskerville"/>
              </a:rPr>
              <a:t> </a:t>
            </a:r>
            <a:r>
              <a:rPr lang="en-US" i="1" dirty="0" err="1" smtClean="0">
                <a:latin typeface="Baskerville"/>
                <a:cs typeface="Baskerville"/>
              </a:rPr>
              <a:t>ec</a:t>
            </a:r>
            <a:r>
              <a:rPr lang="en-US" i="1" dirty="0">
                <a:latin typeface="Bradley Hand Bold"/>
                <a:cs typeface="Bradley Hand Bold"/>
              </a:rPr>
              <a:t>	</a:t>
            </a:r>
            <a:r>
              <a:rPr lang="en-US" dirty="0"/>
              <a:t>			</a:t>
            </a:r>
            <a:r>
              <a:rPr lang="en-US" i="1" dirty="0">
                <a:latin typeface="Baskerville"/>
                <a:cs typeface="Baskerville"/>
              </a:rPr>
              <a:t> </a:t>
            </a:r>
            <a:r>
              <a:rPr lang="en-US" i="1" dirty="0" smtClean="0">
                <a:latin typeface="Baskerville"/>
                <a:cs typeface="Baskerville"/>
              </a:rPr>
              <a:t>                          https</a:t>
            </a:r>
            <a:r>
              <a:rPr lang="en-US" i="1" dirty="0">
                <a:latin typeface="Baskerville"/>
                <a:cs typeface="Baskerville"/>
              </a:rPr>
              <a:t>://</a:t>
            </a:r>
            <a:r>
              <a:rPr lang="en-US" i="1" dirty="0" err="1">
                <a:latin typeface="Baskerville"/>
                <a:cs typeface="Baskerville"/>
              </a:rPr>
              <a:t>octavioislas.com</a:t>
            </a:r>
            <a:endParaRPr lang="en-US" i="1" dirty="0">
              <a:latin typeface="Baskerville"/>
              <a:cs typeface="Baskerville"/>
            </a:endParaRPr>
          </a:p>
        </p:txBody>
      </p:sp>
    </p:spTree>
    <p:extLst>
      <p:ext uri="{BB962C8B-B14F-4D97-AF65-F5344CB8AC3E}">
        <p14:creationId xmlns:p14="http://schemas.microsoft.com/office/powerpoint/2010/main" val="530372469"/>
      </p:ext>
    </p:extLst>
  </p:cSld>
  <p:clrMapOvr>
    <a:masterClrMapping/>
  </p:clrMapOvr>
  <mc:AlternateContent xmlns:mc="http://schemas.openxmlformats.org/markup-compatibility/2006" xmlns:p14="http://schemas.microsoft.com/office/powerpoint/2010/main">
    <mc:Choice Requires="p14">
      <p:transition spd="med">
        <p14:prism isContent="1" isInverted="1"/>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1"/>
          <p:cNvSpPr txBox="1">
            <a:spLocks/>
          </p:cNvSpPr>
          <p:nvPr/>
        </p:nvSpPr>
        <p:spPr>
          <a:xfrm>
            <a:off x="717947" y="932916"/>
            <a:ext cx="5299473" cy="666172"/>
          </a:xfrm>
          <a:prstGeom prst="rect">
            <a:avLst/>
          </a:prstGeom>
        </p:spPr>
        <p:txBody>
          <a:bodyPr vert="horz" lIns="68580" tIns="34290" rIns="68580" bIns="34290" rtlCol="0" anchor="ctr">
            <a:noAutofit/>
          </a:bodyPr>
          <a:lstStyle>
            <a:lvl1pPr algn="ctr" defTabSz="914400" rtl="0" eaLnBrk="1" latinLnBrk="0" hangingPunct="1">
              <a:spcBef>
                <a:spcPct val="0"/>
              </a:spcBef>
              <a:buNone/>
              <a:defRPr sz="4600" kern="1200">
                <a:solidFill>
                  <a:schemeClr val="tx1"/>
                </a:solidFill>
                <a:latin typeface="+mj-lt"/>
                <a:ea typeface="+mj-ea"/>
                <a:cs typeface="+mj-cs"/>
              </a:defRPr>
            </a:lvl1pPr>
          </a:lstStyle>
          <a:p>
            <a:r>
              <a:rPr lang="es-ES" sz="3450" dirty="0">
                <a:solidFill>
                  <a:srgbClr val="FF6600"/>
                </a:solidFill>
                <a:latin typeface="Baskerville"/>
                <a:cs typeface="Baskerville"/>
              </a:rPr>
              <a:t>Economía </a:t>
            </a:r>
            <a:r>
              <a:rPr lang="es-ES" sz="3450">
                <a:solidFill>
                  <a:srgbClr val="FF6600"/>
                </a:solidFill>
                <a:latin typeface="Baskerville"/>
                <a:cs typeface="Baskerville"/>
              </a:rPr>
              <a:t>del Conocimiento</a:t>
            </a:r>
            <a:endParaRPr lang="es-ES" sz="3450" dirty="0">
              <a:solidFill>
                <a:srgbClr val="FF6600"/>
              </a:solidFill>
              <a:latin typeface="Baskerville"/>
              <a:cs typeface="Baskerville"/>
            </a:endParaRPr>
          </a:p>
        </p:txBody>
      </p:sp>
      <p:sp>
        <p:nvSpPr>
          <p:cNvPr id="9" name="Título 1"/>
          <p:cNvSpPr txBox="1">
            <a:spLocks/>
          </p:cNvSpPr>
          <p:nvPr/>
        </p:nvSpPr>
        <p:spPr>
          <a:xfrm>
            <a:off x="717947" y="932916"/>
            <a:ext cx="5299473" cy="666172"/>
          </a:xfrm>
          <a:prstGeom prst="rect">
            <a:avLst/>
          </a:prstGeom>
        </p:spPr>
        <p:txBody>
          <a:bodyPr vert="horz" lIns="68580" tIns="34290" rIns="68580" bIns="34290" rtlCol="0" anchor="ctr">
            <a:noAutofit/>
          </a:bodyPr>
          <a:lstStyle>
            <a:lvl1pPr algn="ctr" defTabSz="914400" rtl="0" eaLnBrk="1" latinLnBrk="0" hangingPunct="1">
              <a:spcBef>
                <a:spcPct val="0"/>
              </a:spcBef>
              <a:buNone/>
              <a:defRPr sz="4600" kern="1200">
                <a:solidFill>
                  <a:schemeClr val="tx1"/>
                </a:solidFill>
                <a:latin typeface="+mj-lt"/>
                <a:ea typeface="+mj-ea"/>
                <a:cs typeface="+mj-cs"/>
              </a:defRPr>
            </a:lvl1pPr>
          </a:lstStyle>
          <a:p>
            <a:r>
              <a:rPr lang="es-ES" sz="3450" dirty="0">
                <a:solidFill>
                  <a:srgbClr val="FF6600"/>
                </a:solidFill>
                <a:latin typeface="Baskerville"/>
                <a:cs typeface="Baskerville"/>
              </a:rPr>
              <a:t>Economía del Conocimiento</a:t>
            </a:r>
          </a:p>
        </p:txBody>
      </p:sp>
      <p:sp>
        <p:nvSpPr>
          <p:cNvPr id="11" name="Marcador de contenido 2"/>
          <p:cNvSpPr txBox="1">
            <a:spLocks/>
          </p:cNvSpPr>
          <p:nvPr/>
        </p:nvSpPr>
        <p:spPr>
          <a:xfrm>
            <a:off x="473081" y="2060620"/>
            <a:ext cx="4169870" cy="3554569"/>
          </a:xfrm>
          <a:prstGeom prst="rect">
            <a:avLst/>
          </a:prstGeom>
        </p:spPr>
        <p:txBody>
          <a:bodyPr vert="horz" lIns="68580" tIns="34290" rIns="68580" bIns="34290" rtlCol="0">
            <a:normAutofit/>
          </a:bodyPr>
          <a:lstStyle>
            <a:lvl1pPr marL="463550" indent="-463550" algn="l" defTabSz="914400" rtl="0" eaLnBrk="1" latinLnBrk="0" hangingPunct="1">
              <a:spcBef>
                <a:spcPts val="2000"/>
              </a:spcBef>
              <a:buSzPct val="90000"/>
              <a:buFontTx/>
              <a:buBlip>
                <a:blip r:embed="rId3"/>
              </a:buBlip>
              <a:defRPr sz="2400" kern="1200">
                <a:solidFill>
                  <a:schemeClr val="tx1"/>
                </a:solidFill>
                <a:latin typeface="+mn-lt"/>
                <a:ea typeface="+mn-ea"/>
                <a:cs typeface="+mn-cs"/>
              </a:defRPr>
            </a:lvl1pPr>
            <a:lvl2pPr marL="914400" indent="-457200" algn="l" defTabSz="914400" rtl="0" eaLnBrk="1" latinLnBrk="0" hangingPunct="1">
              <a:spcBef>
                <a:spcPts val="600"/>
              </a:spcBef>
              <a:buSzPct val="90000"/>
              <a:buFontTx/>
              <a:buBlip>
                <a:blip r:embed="rId4"/>
              </a:buBlip>
              <a:defRPr sz="2200" kern="1200">
                <a:solidFill>
                  <a:schemeClr val="tx1"/>
                </a:solidFill>
                <a:latin typeface="+mn-lt"/>
                <a:ea typeface="+mn-ea"/>
                <a:cs typeface="+mn-cs"/>
              </a:defRPr>
            </a:lvl2pPr>
            <a:lvl3pPr marL="1255713" indent="-341313" algn="l" defTabSz="914400" rtl="0" eaLnBrk="1" latinLnBrk="0" hangingPunct="1">
              <a:spcBef>
                <a:spcPts val="600"/>
              </a:spcBef>
              <a:buSzPct val="90000"/>
              <a:buFontTx/>
              <a:buBlip>
                <a:blip r:embed="rId5"/>
              </a:buBlip>
              <a:defRPr sz="2000" kern="1200">
                <a:solidFill>
                  <a:schemeClr val="tx1"/>
                </a:solidFill>
                <a:latin typeface="+mn-lt"/>
                <a:ea typeface="+mn-ea"/>
                <a:cs typeface="+mn-cs"/>
              </a:defRPr>
            </a:lvl3pPr>
            <a:lvl4pPr marL="1597025" indent="-341313" algn="l" defTabSz="914400" rtl="0" eaLnBrk="1" latinLnBrk="0" hangingPunct="1">
              <a:spcBef>
                <a:spcPts val="600"/>
              </a:spcBef>
              <a:buSzPct val="90000"/>
              <a:buFontTx/>
              <a:buBlip>
                <a:blip r:embed="rId5"/>
              </a:buBlip>
              <a:defRPr sz="1800" kern="1200">
                <a:solidFill>
                  <a:schemeClr val="tx1"/>
                </a:solidFill>
                <a:latin typeface="+mn-lt"/>
                <a:ea typeface="+mn-ea"/>
                <a:cs typeface="+mn-cs"/>
              </a:defRPr>
            </a:lvl4pPr>
            <a:lvl5pPr marL="1938338" indent="-341313" algn="l" defTabSz="914400" rtl="0" eaLnBrk="1" latinLnBrk="0" hangingPunct="1">
              <a:spcBef>
                <a:spcPts val="600"/>
              </a:spcBef>
              <a:buSzPct val="90000"/>
              <a:buFontTx/>
              <a:buBlip>
                <a:blip r:embed="rId5"/>
              </a:buBlip>
              <a:defRPr sz="1800" kern="1200">
                <a:solidFill>
                  <a:schemeClr val="tx1"/>
                </a:solidFill>
                <a:latin typeface="+mn-lt"/>
                <a:ea typeface="+mn-ea"/>
                <a:cs typeface="+mn-cs"/>
              </a:defRPr>
            </a:lvl5pPr>
            <a:lvl6pPr marL="2290763" indent="-344488" algn="l" defTabSz="914400" rtl="0" eaLnBrk="1" latinLnBrk="0" hangingPunct="1">
              <a:spcBef>
                <a:spcPct val="20000"/>
              </a:spcBef>
              <a:buSzPct val="90000"/>
              <a:buFontTx/>
              <a:buBlip>
                <a:blip r:embed="rId3"/>
              </a:buBlip>
              <a:defRPr lang="en-US" sz="1800" kern="1200" dirty="0" smtClean="0">
                <a:solidFill>
                  <a:schemeClr val="tx1"/>
                </a:solidFill>
                <a:latin typeface="+mn-lt"/>
                <a:ea typeface="+mn-ea"/>
                <a:cs typeface="+mn-cs"/>
              </a:defRPr>
            </a:lvl6pPr>
            <a:lvl7pPr marL="2625725" indent="-344488" algn="l" defTabSz="914400" rtl="0" eaLnBrk="1" latinLnBrk="0" hangingPunct="1">
              <a:spcBef>
                <a:spcPct val="20000"/>
              </a:spcBef>
              <a:buSzPct val="90000"/>
              <a:buFontTx/>
              <a:buBlip>
                <a:blip r:embed="rId5"/>
              </a:buBlip>
              <a:defRPr lang="en-US" sz="1800" kern="1200" dirty="0" smtClean="0">
                <a:solidFill>
                  <a:schemeClr val="tx1"/>
                </a:solidFill>
                <a:latin typeface="+mn-lt"/>
                <a:ea typeface="+mn-ea"/>
                <a:cs typeface="+mn-cs"/>
              </a:defRPr>
            </a:lvl7pPr>
            <a:lvl8pPr marL="2970213" indent="-344488" algn="l" defTabSz="914400" rtl="0" eaLnBrk="1" latinLnBrk="0" hangingPunct="1">
              <a:spcBef>
                <a:spcPct val="20000"/>
              </a:spcBef>
              <a:buSzPct val="90000"/>
              <a:buFontTx/>
              <a:buBlip>
                <a:blip r:embed="rId3"/>
              </a:buBlip>
              <a:defRPr lang="en-US" sz="1800" kern="1200" dirty="0" smtClean="0">
                <a:solidFill>
                  <a:schemeClr val="tx1"/>
                </a:solidFill>
                <a:latin typeface="+mn-lt"/>
                <a:ea typeface="+mn-ea"/>
                <a:cs typeface="+mn-cs"/>
              </a:defRPr>
            </a:lvl8pPr>
            <a:lvl9pPr marL="3313113" indent="-344488" algn="l" defTabSz="914400" rtl="0" eaLnBrk="1" latinLnBrk="0" hangingPunct="1">
              <a:spcBef>
                <a:spcPct val="20000"/>
              </a:spcBef>
              <a:buSzPct val="90000"/>
              <a:buFontTx/>
              <a:buBlip>
                <a:blip r:embed="rId4"/>
              </a:buBlip>
              <a:defRPr lang="en-US" sz="1800" kern="1200" dirty="0">
                <a:solidFill>
                  <a:schemeClr val="tx1"/>
                </a:solidFill>
                <a:latin typeface="+mn-lt"/>
                <a:ea typeface="+mn-ea"/>
                <a:cs typeface="+mn-cs"/>
              </a:defRPr>
            </a:lvl9pPr>
          </a:lstStyle>
          <a:p>
            <a:pPr algn="just">
              <a:buFont typeface="Wingdings" charset="2"/>
              <a:buChar char="ü"/>
            </a:pPr>
            <a:r>
              <a:rPr lang="es-ES" dirty="0">
                <a:latin typeface="Baskerville Old Face" charset="0"/>
                <a:ea typeface="Baskerville Old Face" charset="0"/>
                <a:cs typeface="Baskerville Old Face" charset="0"/>
              </a:rPr>
              <a:t>La </a:t>
            </a:r>
            <a:r>
              <a:rPr lang="es-ES" dirty="0">
                <a:solidFill>
                  <a:srgbClr val="FF6600"/>
                </a:solidFill>
                <a:latin typeface="Baskerville Old Face" charset="0"/>
                <a:ea typeface="Baskerville Old Face" charset="0"/>
                <a:cs typeface="Baskerville Old Face" charset="0"/>
              </a:rPr>
              <a:t>aceleración tecnológica </a:t>
            </a:r>
            <a:r>
              <a:rPr lang="es-ES" dirty="0">
                <a:latin typeface="Baskerville Old Face" charset="0"/>
                <a:ea typeface="Baskerville Old Face" charset="0"/>
                <a:cs typeface="Baskerville Old Face" charset="0"/>
              </a:rPr>
              <a:t>introdujo la </a:t>
            </a:r>
            <a:r>
              <a:rPr lang="es-ES" dirty="0">
                <a:solidFill>
                  <a:srgbClr val="FF6600"/>
                </a:solidFill>
                <a:latin typeface="Baskerville Old Face" charset="0"/>
                <a:ea typeface="Baskerville Old Face" charset="0"/>
                <a:cs typeface="Baskerville Old Face" charset="0"/>
              </a:rPr>
              <a:t>instantaneidad informativa</a:t>
            </a:r>
            <a:r>
              <a:rPr lang="es-ES" dirty="0">
                <a:latin typeface="Baskerville Old Face" charset="0"/>
                <a:ea typeface="Baskerville Old Face" charset="0"/>
                <a:cs typeface="Baskerville Old Face" charset="0"/>
              </a:rPr>
              <a:t>. </a:t>
            </a:r>
          </a:p>
          <a:p>
            <a:pPr algn="just">
              <a:buFont typeface="Wingdings" charset="2"/>
              <a:buChar char="ü"/>
            </a:pPr>
            <a:r>
              <a:rPr lang="es-ES" dirty="0">
                <a:latin typeface="Baskerville Old Face" charset="0"/>
                <a:ea typeface="Baskerville Old Face" charset="0"/>
                <a:cs typeface="Baskerville Old Face" charset="0"/>
              </a:rPr>
              <a:t>De la Economía del Conocimiento derivó la </a:t>
            </a:r>
            <a:r>
              <a:rPr lang="es-ES" dirty="0">
                <a:solidFill>
                  <a:srgbClr val="FF6600"/>
                </a:solidFill>
                <a:latin typeface="Baskerville Old Face" charset="0"/>
                <a:ea typeface="Baskerville Old Face" charset="0"/>
                <a:cs typeface="Baskerville Old Face" charset="0"/>
              </a:rPr>
              <a:t>“Aldea Global”.</a:t>
            </a:r>
          </a:p>
          <a:p>
            <a:pPr algn="just">
              <a:buFont typeface="Wingdings" charset="2"/>
              <a:buChar char="ü"/>
            </a:pPr>
            <a:endParaRPr lang="es-ES" dirty="0">
              <a:solidFill>
                <a:srgbClr val="FF6600"/>
              </a:solidFill>
              <a:latin typeface="Baskerville"/>
              <a:cs typeface="Baskerville"/>
            </a:endParaRPr>
          </a:p>
        </p:txBody>
      </p:sp>
      <p:pic>
        <p:nvPicPr>
          <p:cNvPr id="13" name="Imagen 1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07490" y="2258419"/>
            <a:ext cx="4336510" cy="2532522"/>
          </a:xfrm>
          <a:prstGeom prst="rect">
            <a:avLst/>
          </a:prstGeom>
          <a:effectLst>
            <a:softEdge rad="317500"/>
          </a:effectLst>
        </p:spPr>
      </p:pic>
      <p:pic>
        <p:nvPicPr>
          <p:cNvPr id="14" name="Imagen 1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452646" y="0"/>
            <a:ext cx="2720284" cy="925603"/>
          </a:xfrm>
          <a:prstGeom prst="rect">
            <a:avLst/>
          </a:prstGeom>
        </p:spPr>
      </p:pic>
      <p:sp>
        <p:nvSpPr>
          <p:cNvPr id="10"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octavio.islas@uhemisferios.edu</a:t>
            </a:r>
            <a:r>
              <a:rPr lang="en-US" i="1" dirty="0">
                <a:latin typeface="Baskerville"/>
                <a:cs typeface="Baskerville"/>
              </a:rPr>
              <a:t> </a:t>
            </a:r>
            <a:r>
              <a:rPr lang="en-US" i="1" dirty="0" err="1" smtClean="0">
                <a:latin typeface="Baskerville"/>
                <a:cs typeface="Baskerville"/>
              </a:rPr>
              <a:t>ec</a:t>
            </a:r>
            <a:r>
              <a:rPr lang="en-US" i="1" dirty="0">
                <a:latin typeface="Bradley Hand Bold"/>
                <a:cs typeface="Bradley Hand Bold"/>
              </a:rPr>
              <a:t>	</a:t>
            </a:r>
            <a:r>
              <a:rPr lang="en-US" dirty="0"/>
              <a:t>			</a:t>
            </a:r>
            <a:r>
              <a:rPr lang="en-US" i="1" dirty="0">
                <a:latin typeface="Baskerville"/>
                <a:cs typeface="Baskerville"/>
              </a:rPr>
              <a:t> </a:t>
            </a:r>
            <a:r>
              <a:rPr lang="en-US" i="1" dirty="0" smtClean="0">
                <a:latin typeface="Baskerville"/>
                <a:cs typeface="Baskerville"/>
              </a:rPr>
              <a:t>                          https</a:t>
            </a:r>
            <a:r>
              <a:rPr lang="en-US" i="1" dirty="0">
                <a:latin typeface="Baskerville"/>
                <a:cs typeface="Baskerville"/>
              </a:rPr>
              <a:t>://</a:t>
            </a:r>
            <a:r>
              <a:rPr lang="en-US" i="1" dirty="0" err="1">
                <a:latin typeface="Baskerville"/>
                <a:cs typeface="Baskerville"/>
              </a:rPr>
              <a:t>octavioislas.com</a:t>
            </a:r>
            <a:endParaRPr lang="en-US" i="1" dirty="0">
              <a:latin typeface="Baskerville"/>
              <a:cs typeface="Baskerville"/>
            </a:endParaRPr>
          </a:p>
        </p:txBody>
      </p:sp>
    </p:spTree>
    <p:extLst>
      <p:ext uri="{BB962C8B-B14F-4D97-AF65-F5344CB8AC3E}">
        <p14:creationId xmlns:p14="http://schemas.microsoft.com/office/powerpoint/2010/main" val="5231850"/>
      </p:ext>
    </p:extLst>
  </p:cSld>
  <p:clrMapOvr>
    <a:masterClrMapping/>
  </p:clrMapOvr>
  <mc:AlternateContent xmlns:mc="http://schemas.openxmlformats.org/markup-compatibility/2006" xmlns:p14="http://schemas.microsoft.com/office/powerpoint/2010/main">
    <mc:Choice Requires="p14">
      <p:transition spd="med">
        <p14:prism isContent="1" isInverted="1"/>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1"/>
          <p:cNvSpPr txBox="1">
            <a:spLocks/>
          </p:cNvSpPr>
          <p:nvPr/>
        </p:nvSpPr>
        <p:spPr>
          <a:xfrm>
            <a:off x="717947" y="932916"/>
            <a:ext cx="5299473" cy="666172"/>
          </a:xfrm>
          <a:prstGeom prst="rect">
            <a:avLst/>
          </a:prstGeom>
        </p:spPr>
        <p:txBody>
          <a:bodyPr vert="horz" lIns="68580" tIns="34290" rIns="68580" bIns="34290" rtlCol="0" anchor="ctr">
            <a:noAutofit/>
          </a:bodyPr>
          <a:lstStyle>
            <a:lvl1pPr algn="ctr" defTabSz="914400" rtl="0" eaLnBrk="1" latinLnBrk="0" hangingPunct="1">
              <a:spcBef>
                <a:spcPct val="0"/>
              </a:spcBef>
              <a:buNone/>
              <a:defRPr sz="4600" kern="1200">
                <a:solidFill>
                  <a:schemeClr val="tx1"/>
                </a:solidFill>
                <a:latin typeface="+mj-lt"/>
                <a:ea typeface="+mj-ea"/>
                <a:cs typeface="+mj-cs"/>
              </a:defRPr>
            </a:lvl1pPr>
          </a:lstStyle>
          <a:p>
            <a:r>
              <a:rPr lang="es-ES" sz="3450" dirty="0">
                <a:solidFill>
                  <a:srgbClr val="FF6600"/>
                </a:solidFill>
                <a:latin typeface="Baskerville"/>
                <a:cs typeface="Baskerville"/>
              </a:rPr>
              <a:t>Economía </a:t>
            </a:r>
            <a:r>
              <a:rPr lang="es-ES" sz="3450">
                <a:solidFill>
                  <a:srgbClr val="FF6600"/>
                </a:solidFill>
                <a:latin typeface="Baskerville"/>
                <a:cs typeface="Baskerville"/>
              </a:rPr>
              <a:t>del Conocimiento</a:t>
            </a:r>
            <a:endParaRPr lang="es-ES" sz="3450" dirty="0">
              <a:solidFill>
                <a:srgbClr val="FF6600"/>
              </a:solidFill>
              <a:latin typeface="Baskerville"/>
              <a:cs typeface="Baskerville"/>
            </a:endParaRPr>
          </a:p>
        </p:txBody>
      </p:sp>
      <p:sp>
        <p:nvSpPr>
          <p:cNvPr id="9" name="Título 1"/>
          <p:cNvSpPr txBox="1">
            <a:spLocks/>
          </p:cNvSpPr>
          <p:nvPr/>
        </p:nvSpPr>
        <p:spPr>
          <a:xfrm>
            <a:off x="717947" y="932916"/>
            <a:ext cx="5299473" cy="666172"/>
          </a:xfrm>
          <a:prstGeom prst="rect">
            <a:avLst/>
          </a:prstGeom>
        </p:spPr>
        <p:txBody>
          <a:bodyPr vert="horz" lIns="68580" tIns="34290" rIns="68580" bIns="34290" rtlCol="0" anchor="ctr">
            <a:noAutofit/>
          </a:bodyPr>
          <a:lstStyle>
            <a:lvl1pPr algn="ctr" defTabSz="914400" rtl="0" eaLnBrk="1" latinLnBrk="0" hangingPunct="1">
              <a:spcBef>
                <a:spcPct val="0"/>
              </a:spcBef>
              <a:buNone/>
              <a:defRPr sz="4600" kern="1200">
                <a:solidFill>
                  <a:schemeClr val="tx1"/>
                </a:solidFill>
                <a:latin typeface="+mj-lt"/>
                <a:ea typeface="+mj-ea"/>
                <a:cs typeface="+mj-cs"/>
              </a:defRPr>
            </a:lvl1pPr>
          </a:lstStyle>
          <a:p>
            <a:r>
              <a:rPr lang="es-ES" sz="3450" dirty="0">
                <a:solidFill>
                  <a:srgbClr val="FF6600"/>
                </a:solidFill>
                <a:latin typeface="Baskerville"/>
                <a:cs typeface="Baskerville"/>
              </a:rPr>
              <a:t>Economía del Conocimiento</a:t>
            </a:r>
          </a:p>
        </p:txBody>
      </p:sp>
      <p:sp>
        <p:nvSpPr>
          <p:cNvPr id="10" name="Marcador de contenido 2"/>
          <p:cNvSpPr txBox="1">
            <a:spLocks/>
          </p:cNvSpPr>
          <p:nvPr/>
        </p:nvSpPr>
        <p:spPr>
          <a:xfrm>
            <a:off x="485614" y="1920213"/>
            <a:ext cx="4496396" cy="3222706"/>
          </a:xfrm>
          <a:prstGeom prst="rect">
            <a:avLst/>
          </a:prstGeom>
        </p:spPr>
        <p:txBody>
          <a:bodyPr vert="horz" lIns="68580" tIns="34290" rIns="68580" bIns="34290" rtlCol="0">
            <a:normAutofit lnSpcReduction="10000"/>
          </a:bodyPr>
          <a:lstStyle>
            <a:lvl1pPr marL="463550" indent="-463550" algn="l" defTabSz="914400" rtl="0" eaLnBrk="1" latinLnBrk="0" hangingPunct="1">
              <a:spcBef>
                <a:spcPts val="2000"/>
              </a:spcBef>
              <a:buSzPct val="90000"/>
              <a:buFontTx/>
              <a:buBlip>
                <a:blip r:embed="rId3"/>
              </a:buBlip>
              <a:defRPr sz="2400" kern="1200">
                <a:solidFill>
                  <a:schemeClr val="tx1"/>
                </a:solidFill>
                <a:latin typeface="+mn-lt"/>
                <a:ea typeface="+mn-ea"/>
                <a:cs typeface="+mn-cs"/>
              </a:defRPr>
            </a:lvl1pPr>
            <a:lvl2pPr marL="914400" indent="-457200" algn="l" defTabSz="914400" rtl="0" eaLnBrk="1" latinLnBrk="0" hangingPunct="1">
              <a:spcBef>
                <a:spcPts val="600"/>
              </a:spcBef>
              <a:buSzPct val="90000"/>
              <a:buFontTx/>
              <a:buBlip>
                <a:blip r:embed="rId4"/>
              </a:buBlip>
              <a:defRPr sz="2200" kern="1200">
                <a:solidFill>
                  <a:schemeClr val="tx1"/>
                </a:solidFill>
                <a:latin typeface="+mn-lt"/>
                <a:ea typeface="+mn-ea"/>
                <a:cs typeface="+mn-cs"/>
              </a:defRPr>
            </a:lvl2pPr>
            <a:lvl3pPr marL="1255713" indent="-341313" algn="l" defTabSz="914400" rtl="0" eaLnBrk="1" latinLnBrk="0" hangingPunct="1">
              <a:spcBef>
                <a:spcPts val="600"/>
              </a:spcBef>
              <a:buSzPct val="90000"/>
              <a:buFontTx/>
              <a:buBlip>
                <a:blip r:embed="rId5"/>
              </a:buBlip>
              <a:defRPr sz="2000" kern="1200">
                <a:solidFill>
                  <a:schemeClr val="tx1"/>
                </a:solidFill>
                <a:latin typeface="+mn-lt"/>
                <a:ea typeface="+mn-ea"/>
                <a:cs typeface="+mn-cs"/>
              </a:defRPr>
            </a:lvl3pPr>
            <a:lvl4pPr marL="1597025" indent="-341313" algn="l" defTabSz="914400" rtl="0" eaLnBrk="1" latinLnBrk="0" hangingPunct="1">
              <a:spcBef>
                <a:spcPts val="600"/>
              </a:spcBef>
              <a:buSzPct val="90000"/>
              <a:buFontTx/>
              <a:buBlip>
                <a:blip r:embed="rId5"/>
              </a:buBlip>
              <a:defRPr sz="1800" kern="1200">
                <a:solidFill>
                  <a:schemeClr val="tx1"/>
                </a:solidFill>
                <a:latin typeface="+mn-lt"/>
                <a:ea typeface="+mn-ea"/>
                <a:cs typeface="+mn-cs"/>
              </a:defRPr>
            </a:lvl4pPr>
            <a:lvl5pPr marL="1938338" indent="-341313" algn="l" defTabSz="914400" rtl="0" eaLnBrk="1" latinLnBrk="0" hangingPunct="1">
              <a:spcBef>
                <a:spcPts val="600"/>
              </a:spcBef>
              <a:buSzPct val="90000"/>
              <a:buFontTx/>
              <a:buBlip>
                <a:blip r:embed="rId5"/>
              </a:buBlip>
              <a:defRPr sz="1800" kern="1200">
                <a:solidFill>
                  <a:schemeClr val="tx1"/>
                </a:solidFill>
                <a:latin typeface="+mn-lt"/>
                <a:ea typeface="+mn-ea"/>
                <a:cs typeface="+mn-cs"/>
              </a:defRPr>
            </a:lvl5pPr>
            <a:lvl6pPr marL="2290763" indent="-344488" algn="l" defTabSz="914400" rtl="0" eaLnBrk="1" latinLnBrk="0" hangingPunct="1">
              <a:spcBef>
                <a:spcPct val="20000"/>
              </a:spcBef>
              <a:buSzPct val="90000"/>
              <a:buFontTx/>
              <a:buBlip>
                <a:blip r:embed="rId3"/>
              </a:buBlip>
              <a:defRPr lang="en-US" sz="1800" kern="1200" dirty="0" smtClean="0">
                <a:solidFill>
                  <a:schemeClr val="tx1"/>
                </a:solidFill>
                <a:latin typeface="+mn-lt"/>
                <a:ea typeface="+mn-ea"/>
                <a:cs typeface="+mn-cs"/>
              </a:defRPr>
            </a:lvl6pPr>
            <a:lvl7pPr marL="2625725" indent="-344488" algn="l" defTabSz="914400" rtl="0" eaLnBrk="1" latinLnBrk="0" hangingPunct="1">
              <a:spcBef>
                <a:spcPct val="20000"/>
              </a:spcBef>
              <a:buSzPct val="90000"/>
              <a:buFontTx/>
              <a:buBlip>
                <a:blip r:embed="rId5"/>
              </a:buBlip>
              <a:defRPr lang="en-US" sz="1800" kern="1200" dirty="0" smtClean="0">
                <a:solidFill>
                  <a:schemeClr val="tx1"/>
                </a:solidFill>
                <a:latin typeface="+mn-lt"/>
                <a:ea typeface="+mn-ea"/>
                <a:cs typeface="+mn-cs"/>
              </a:defRPr>
            </a:lvl7pPr>
            <a:lvl8pPr marL="2970213" indent="-344488" algn="l" defTabSz="914400" rtl="0" eaLnBrk="1" latinLnBrk="0" hangingPunct="1">
              <a:spcBef>
                <a:spcPct val="20000"/>
              </a:spcBef>
              <a:buSzPct val="90000"/>
              <a:buFontTx/>
              <a:buBlip>
                <a:blip r:embed="rId3"/>
              </a:buBlip>
              <a:defRPr lang="en-US" sz="1800" kern="1200" dirty="0" smtClean="0">
                <a:solidFill>
                  <a:schemeClr val="tx1"/>
                </a:solidFill>
                <a:latin typeface="+mn-lt"/>
                <a:ea typeface="+mn-ea"/>
                <a:cs typeface="+mn-cs"/>
              </a:defRPr>
            </a:lvl8pPr>
            <a:lvl9pPr marL="3313113" indent="-344488" algn="l" defTabSz="914400" rtl="0" eaLnBrk="1" latinLnBrk="0" hangingPunct="1">
              <a:spcBef>
                <a:spcPct val="20000"/>
              </a:spcBef>
              <a:buSzPct val="90000"/>
              <a:buFontTx/>
              <a:buBlip>
                <a:blip r:embed="rId4"/>
              </a:buBlip>
              <a:defRPr lang="en-US" sz="1800" kern="1200" dirty="0">
                <a:solidFill>
                  <a:schemeClr val="tx1"/>
                </a:solidFill>
                <a:latin typeface="+mn-lt"/>
                <a:ea typeface="+mn-ea"/>
                <a:cs typeface="+mn-cs"/>
              </a:defRPr>
            </a:lvl9pPr>
          </a:lstStyle>
          <a:p>
            <a:pPr algn="just">
              <a:buFont typeface="Wingdings" charset="2"/>
              <a:buChar char="ü"/>
            </a:pPr>
            <a:r>
              <a:rPr lang="es-ES" dirty="0">
                <a:latin typeface="Baskerville Old Face" charset="0"/>
                <a:ea typeface="Baskerville Old Face" charset="0"/>
                <a:cs typeface="Baskerville Old Face" charset="0"/>
              </a:rPr>
              <a:t>Los </a:t>
            </a:r>
            <a:r>
              <a:rPr lang="es-ES" dirty="0">
                <a:solidFill>
                  <a:srgbClr val="FF6600"/>
                </a:solidFill>
                <a:latin typeface="Baskerville Old Face" charset="0"/>
                <a:ea typeface="Baskerville Old Face" charset="0"/>
                <a:cs typeface="Baskerville Old Face" charset="0"/>
              </a:rPr>
              <a:t>sistemas sociales </a:t>
            </a:r>
            <a:r>
              <a:rPr lang="es-ES" dirty="0">
                <a:latin typeface="Baskerville Old Face" charset="0"/>
                <a:ea typeface="Baskerville Old Face" charset="0"/>
                <a:cs typeface="Baskerville Old Face" charset="0"/>
              </a:rPr>
              <a:t>siempre se forman a través de la </a:t>
            </a:r>
            <a:r>
              <a:rPr lang="es-ES" dirty="0">
                <a:solidFill>
                  <a:srgbClr val="FF6600"/>
                </a:solidFill>
                <a:latin typeface="Baskerville Old Face" charset="0"/>
                <a:ea typeface="Baskerville Old Face" charset="0"/>
                <a:cs typeface="Baskerville Old Face" charset="0"/>
              </a:rPr>
              <a:t>comunicación.</a:t>
            </a:r>
          </a:p>
          <a:p>
            <a:pPr algn="just">
              <a:buFont typeface="Wingdings" charset="2"/>
              <a:buChar char="ü"/>
            </a:pPr>
            <a:r>
              <a:rPr lang="es-ES" dirty="0">
                <a:latin typeface="Baskerville Old Face" charset="0"/>
                <a:ea typeface="Baskerville Old Face" charset="0"/>
                <a:cs typeface="Baskerville Old Face" charset="0"/>
              </a:rPr>
              <a:t>La función de la </a:t>
            </a:r>
            <a:r>
              <a:rPr lang="es-ES" dirty="0">
                <a:solidFill>
                  <a:srgbClr val="FF6600"/>
                </a:solidFill>
                <a:latin typeface="Baskerville Old Face" charset="0"/>
                <a:ea typeface="Baskerville Old Face" charset="0"/>
                <a:cs typeface="Baskerville Old Face" charset="0"/>
              </a:rPr>
              <a:t>comunicación </a:t>
            </a:r>
            <a:r>
              <a:rPr lang="es-ES" dirty="0">
                <a:latin typeface="Baskerville Old Face" charset="0"/>
                <a:ea typeface="Baskerville Old Face" charset="0"/>
                <a:cs typeface="Baskerville Old Face" charset="0"/>
              </a:rPr>
              <a:t>es proporcionar </a:t>
            </a:r>
            <a:r>
              <a:rPr lang="es-ES" dirty="0">
                <a:solidFill>
                  <a:srgbClr val="FF6600"/>
                </a:solidFill>
                <a:latin typeface="Baskerville Old Face" charset="0"/>
                <a:ea typeface="Baskerville Old Face" charset="0"/>
                <a:cs typeface="Baskerville Old Face" charset="0"/>
              </a:rPr>
              <a:t>relativa estabilidad </a:t>
            </a:r>
            <a:r>
              <a:rPr lang="es-ES" dirty="0">
                <a:latin typeface="Baskerville Old Face" charset="0"/>
                <a:ea typeface="Baskerville Old Face" charset="0"/>
                <a:cs typeface="Baskerville Old Face" charset="0"/>
              </a:rPr>
              <a:t>en la </a:t>
            </a:r>
            <a:r>
              <a:rPr lang="es-ES" dirty="0">
                <a:solidFill>
                  <a:srgbClr val="FF6600"/>
                </a:solidFill>
                <a:latin typeface="Baskerville Old Face" charset="0"/>
                <a:ea typeface="Baskerville Old Face" charset="0"/>
                <a:cs typeface="Baskerville Old Face" charset="0"/>
              </a:rPr>
              <a:t>incertidumbre </a:t>
            </a:r>
            <a:r>
              <a:rPr lang="es-ES" dirty="0">
                <a:latin typeface="Baskerville Old Face" charset="0"/>
                <a:ea typeface="Baskerville Old Face" charset="0"/>
                <a:cs typeface="Baskerville Old Face" charset="0"/>
              </a:rPr>
              <a:t>cotidiana que enfrentan los </a:t>
            </a:r>
            <a:r>
              <a:rPr lang="es-ES" dirty="0">
                <a:solidFill>
                  <a:srgbClr val="FF6600"/>
                </a:solidFill>
                <a:latin typeface="Baskerville Old Face" charset="0"/>
                <a:ea typeface="Baskerville Old Face" charset="0"/>
                <a:cs typeface="Baskerville Old Face" charset="0"/>
              </a:rPr>
              <a:t>sistemas complejos.</a:t>
            </a:r>
          </a:p>
          <a:p>
            <a:pPr marL="0" indent="0" algn="just">
              <a:buNone/>
            </a:pPr>
            <a:endParaRPr lang="es-ES" dirty="0">
              <a:latin typeface="Baskerville"/>
              <a:cs typeface="Baskerville"/>
            </a:endParaRPr>
          </a:p>
        </p:txBody>
      </p:sp>
      <p:pic>
        <p:nvPicPr>
          <p:cNvPr id="14" name="Imagen 13" descr="redes-sociales-empresas-pequec3b1as.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16623" y="1920213"/>
            <a:ext cx="3341011" cy="2761691"/>
          </a:xfrm>
          <a:prstGeom prst="rect">
            <a:avLst/>
          </a:prstGeom>
          <a:effectLst>
            <a:reflection blurRad="596900" stA="96000" endPos="70000" dir="5400000" sy="-100000" algn="bl" rotWithShape="0"/>
          </a:effectLst>
        </p:spPr>
      </p:pic>
      <p:pic>
        <p:nvPicPr>
          <p:cNvPr id="15" name="Imagen 1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452646" y="0"/>
            <a:ext cx="2720284" cy="925603"/>
          </a:xfrm>
          <a:prstGeom prst="rect">
            <a:avLst/>
          </a:prstGeom>
        </p:spPr>
      </p:pic>
      <p:sp>
        <p:nvSpPr>
          <p:cNvPr id="11"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octavio.islas@uhemisferios.edu</a:t>
            </a:r>
            <a:r>
              <a:rPr lang="en-US" i="1" dirty="0">
                <a:latin typeface="Baskerville"/>
                <a:cs typeface="Baskerville"/>
              </a:rPr>
              <a:t> </a:t>
            </a:r>
            <a:r>
              <a:rPr lang="en-US" i="1" dirty="0" err="1" smtClean="0">
                <a:latin typeface="Baskerville"/>
                <a:cs typeface="Baskerville"/>
              </a:rPr>
              <a:t>ec</a:t>
            </a:r>
            <a:r>
              <a:rPr lang="en-US" i="1" dirty="0">
                <a:latin typeface="Bradley Hand Bold"/>
                <a:cs typeface="Bradley Hand Bold"/>
              </a:rPr>
              <a:t>	</a:t>
            </a:r>
            <a:r>
              <a:rPr lang="en-US" dirty="0"/>
              <a:t>			</a:t>
            </a:r>
            <a:r>
              <a:rPr lang="en-US" i="1" dirty="0">
                <a:latin typeface="Baskerville"/>
                <a:cs typeface="Baskerville"/>
              </a:rPr>
              <a:t> </a:t>
            </a:r>
            <a:r>
              <a:rPr lang="en-US" i="1" dirty="0" smtClean="0">
                <a:latin typeface="Baskerville"/>
                <a:cs typeface="Baskerville"/>
              </a:rPr>
              <a:t>                          https</a:t>
            </a:r>
            <a:r>
              <a:rPr lang="en-US" i="1" dirty="0">
                <a:latin typeface="Baskerville"/>
                <a:cs typeface="Baskerville"/>
              </a:rPr>
              <a:t>://</a:t>
            </a:r>
            <a:r>
              <a:rPr lang="en-US" i="1" dirty="0" err="1">
                <a:latin typeface="Baskerville"/>
                <a:cs typeface="Baskerville"/>
              </a:rPr>
              <a:t>octavioislas.com</a:t>
            </a:r>
            <a:endParaRPr lang="en-US" i="1" dirty="0">
              <a:latin typeface="Baskerville"/>
              <a:cs typeface="Baskerville"/>
            </a:endParaRPr>
          </a:p>
        </p:txBody>
      </p:sp>
    </p:spTree>
    <p:extLst>
      <p:ext uri="{BB962C8B-B14F-4D97-AF65-F5344CB8AC3E}">
        <p14:creationId xmlns:p14="http://schemas.microsoft.com/office/powerpoint/2010/main" val="1622485725"/>
      </p:ext>
    </p:extLst>
  </p:cSld>
  <p:clrMapOvr>
    <a:masterClrMapping/>
  </p:clrMapOvr>
  <mc:AlternateContent xmlns:mc="http://schemas.openxmlformats.org/markup-compatibility/2006" xmlns:p14="http://schemas.microsoft.com/office/powerpoint/2010/main">
    <mc:Choice Requires="p14">
      <p:transition spd="med">
        <p14:prism isContent="1" isInverted="1"/>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1"/>
          <p:cNvSpPr txBox="1">
            <a:spLocks/>
          </p:cNvSpPr>
          <p:nvPr/>
        </p:nvSpPr>
        <p:spPr>
          <a:xfrm>
            <a:off x="717947" y="932916"/>
            <a:ext cx="5299473" cy="666172"/>
          </a:xfrm>
          <a:prstGeom prst="rect">
            <a:avLst/>
          </a:prstGeom>
        </p:spPr>
        <p:txBody>
          <a:bodyPr vert="horz" lIns="68580" tIns="34290" rIns="68580" bIns="34290" rtlCol="0" anchor="ctr">
            <a:noAutofit/>
          </a:bodyPr>
          <a:lstStyle>
            <a:lvl1pPr algn="ctr" defTabSz="914400" rtl="0" eaLnBrk="1" latinLnBrk="0" hangingPunct="1">
              <a:spcBef>
                <a:spcPct val="0"/>
              </a:spcBef>
              <a:buNone/>
              <a:defRPr sz="4600" kern="1200">
                <a:solidFill>
                  <a:schemeClr val="tx1"/>
                </a:solidFill>
                <a:latin typeface="+mj-lt"/>
                <a:ea typeface="+mj-ea"/>
                <a:cs typeface="+mj-cs"/>
              </a:defRPr>
            </a:lvl1pPr>
          </a:lstStyle>
          <a:p>
            <a:r>
              <a:rPr lang="es-ES" sz="3450" dirty="0">
                <a:solidFill>
                  <a:srgbClr val="FF6600"/>
                </a:solidFill>
                <a:latin typeface="Baskerville"/>
                <a:cs typeface="Baskerville"/>
              </a:rPr>
              <a:t>Economía </a:t>
            </a:r>
            <a:r>
              <a:rPr lang="es-ES" sz="3450">
                <a:solidFill>
                  <a:srgbClr val="FF6600"/>
                </a:solidFill>
                <a:latin typeface="Baskerville"/>
                <a:cs typeface="Baskerville"/>
              </a:rPr>
              <a:t>del Conocimiento</a:t>
            </a:r>
            <a:endParaRPr lang="es-ES" sz="3450" dirty="0">
              <a:solidFill>
                <a:srgbClr val="FF6600"/>
              </a:solidFill>
              <a:latin typeface="Baskerville"/>
              <a:cs typeface="Baskerville"/>
            </a:endParaRPr>
          </a:p>
        </p:txBody>
      </p:sp>
      <p:sp>
        <p:nvSpPr>
          <p:cNvPr id="9" name="Título 1"/>
          <p:cNvSpPr txBox="1">
            <a:spLocks/>
          </p:cNvSpPr>
          <p:nvPr/>
        </p:nvSpPr>
        <p:spPr>
          <a:xfrm>
            <a:off x="717947" y="932916"/>
            <a:ext cx="5299473" cy="666172"/>
          </a:xfrm>
          <a:prstGeom prst="rect">
            <a:avLst/>
          </a:prstGeom>
        </p:spPr>
        <p:txBody>
          <a:bodyPr vert="horz" lIns="68580" tIns="34290" rIns="68580" bIns="34290" rtlCol="0" anchor="ctr">
            <a:noAutofit/>
          </a:bodyPr>
          <a:lstStyle>
            <a:lvl1pPr algn="ctr" defTabSz="914400" rtl="0" eaLnBrk="1" latinLnBrk="0" hangingPunct="1">
              <a:spcBef>
                <a:spcPct val="0"/>
              </a:spcBef>
              <a:buNone/>
              <a:defRPr sz="4600" kern="1200">
                <a:solidFill>
                  <a:schemeClr val="tx1"/>
                </a:solidFill>
                <a:latin typeface="+mj-lt"/>
                <a:ea typeface="+mj-ea"/>
                <a:cs typeface="+mj-cs"/>
              </a:defRPr>
            </a:lvl1pPr>
          </a:lstStyle>
          <a:p>
            <a:r>
              <a:rPr lang="es-ES" sz="3450" dirty="0">
                <a:solidFill>
                  <a:srgbClr val="FF6600"/>
                </a:solidFill>
                <a:latin typeface="Baskerville"/>
                <a:cs typeface="Baskerville"/>
              </a:rPr>
              <a:t>Economía del Conocimiento</a:t>
            </a:r>
          </a:p>
        </p:txBody>
      </p:sp>
      <p:sp>
        <p:nvSpPr>
          <p:cNvPr id="11" name="Marcador de contenido 2"/>
          <p:cNvSpPr txBox="1">
            <a:spLocks/>
          </p:cNvSpPr>
          <p:nvPr/>
        </p:nvSpPr>
        <p:spPr>
          <a:xfrm>
            <a:off x="529265" y="2443793"/>
            <a:ext cx="3983099" cy="3430354"/>
          </a:xfrm>
          <a:prstGeom prst="rect">
            <a:avLst/>
          </a:prstGeom>
        </p:spPr>
        <p:txBody>
          <a:bodyPr vert="horz" lIns="68580" tIns="34290" rIns="68580" bIns="34290" rtlCol="0">
            <a:normAutofit/>
          </a:bodyPr>
          <a:lstStyle>
            <a:lvl1pPr marL="463550" indent="-463550" algn="l" defTabSz="914400" rtl="0" eaLnBrk="1" latinLnBrk="0" hangingPunct="1">
              <a:spcBef>
                <a:spcPts val="2000"/>
              </a:spcBef>
              <a:buSzPct val="90000"/>
              <a:buFontTx/>
              <a:buBlip>
                <a:blip r:embed="rId3"/>
              </a:buBlip>
              <a:defRPr sz="2400" kern="1200">
                <a:solidFill>
                  <a:schemeClr val="tx1"/>
                </a:solidFill>
                <a:latin typeface="+mn-lt"/>
                <a:ea typeface="+mn-ea"/>
                <a:cs typeface="+mn-cs"/>
              </a:defRPr>
            </a:lvl1pPr>
            <a:lvl2pPr marL="914400" indent="-457200" algn="l" defTabSz="914400" rtl="0" eaLnBrk="1" latinLnBrk="0" hangingPunct="1">
              <a:spcBef>
                <a:spcPts val="600"/>
              </a:spcBef>
              <a:buSzPct val="90000"/>
              <a:buFontTx/>
              <a:buBlip>
                <a:blip r:embed="rId4"/>
              </a:buBlip>
              <a:defRPr sz="2200" kern="1200">
                <a:solidFill>
                  <a:schemeClr val="tx1"/>
                </a:solidFill>
                <a:latin typeface="+mn-lt"/>
                <a:ea typeface="+mn-ea"/>
                <a:cs typeface="+mn-cs"/>
              </a:defRPr>
            </a:lvl2pPr>
            <a:lvl3pPr marL="1255713" indent="-341313" algn="l" defTabSz="914400" rtl="0" eaLnBrk="1" latinLnBrk="0" hangingPunct="1">
              <a:spcBef>
                <a:spcPts val="600"/>
              </a:spcBef>
              <a:buSzPct val="90000"/>
              <a:buFontTx/>
              <a:buBlip>
                <a:blip r:embed="rId5"/>
              </a:buBlip>
              <a:defRPr sz="2000" kern="1200">
                <a:solidFill>
                  <a:schemeClr val="tx1"/>
                </a:solidFill>
                <a:latin typeface="+mn-lt"/>
                <a:ea typeface="+mn-ea"/>
                <a:cs typeface="+mn-cs"/>
              </a:defRPr>
            </a:lvl3pPr>
            <a:lvl4pPr marL="1597025" indent="-341313" algn="l" defTabSz="914400" rtl="0" eaLnBrk="1" latinLnBrk="0" hangingPunct="1">
              <a:spcBef>
                <a:spcPts val="600"/>
              </a:spcBef>
              <a:buSzPct val="90000"/>
              <a:buFontTx/>
              <a:buBlip>
                <a:blip r:embed="rId5"/>
              </a:buBlip>
              <a:defRPr sz="1800" kern="1200">
                <a:solidFill>
                  <a:schemeClr val="tx1"/>
                </a:solidFill>
                <a:latin typeface="+mn-lt"/>
                <a:ea typeface="+mn-ea"/>
                <a:cs typeface="+mn-cs"/>
              </a:defRPr>
            </a:lvl4pPr>
            <a:lvl5pPr marL="1938338" indent="-341313" algn="l" defTabSz="914400" rtl="0" eaLnBrk="1" latinLnBrk="0" hangingPunct="1">
              <a:spcBef>
                <a:spcPts val="600"/>
              </a:spcBef>
              <a:buSzPct val="90000"/>
              <a:buFontTx/>
              <a:buBlip>
                <a:blip r:embed="rId5"/>
              </a:buBlip>
              <a:defRPr sz="1800" kern="1200">
                <a:solidFill>
                  <a:schemeClr val="tx1"/>
                </a:solidFill>
                <a:latin typeface="+mn-lt"/>
                <a:ea typeface="+mn-ea"/>
                <a:cs typeface="+mn-cs"/>
              </a:defRPr>
            </a:lvl5pPr>
            <a:lvl6pPr marL="2290763" indent="-344488" algn="l" defTabSz="914400" rtl="0" eaLnBrk="1" latinLnBrk="0" hangingPunct="1">
              <a:spcBef>
                <a:spcPct val="20000"/>
              </a:spcBef>
              <a:buSzPct val="90000"/>
              <a:buFontTx/>
              <a:buBlip>
                <a:blip r:embed="rId3"/>
              </a:buBlip>
              <a:defRPr lang="en-US" sz="1800" kern="1200" dirty="0" smtClean="0">
                <a:solidFill>
                  <a:schemeClr val="tx1"/>
                </a:solidFill>
                <a:latin typeface="+mn-lt"/>
                <a:ea typeface="+mn-ea"/>
                <a:cs typeface="+mn-cs"/>
              </a:defRPr>
            </a:lvl6pPr>
            <a:lvl7pPr marL="2625725" indent="-344488" algn="l" defTabSz="914400" rtl="0" eaLnBrk="1" latinLnBrk="0" hangingPunct="1">
              <a:spcBef>
                <a:spcPct val="20000"/>
              </a:spcBef>
              <a:buSzPct val="90000"/>
              <a:buFontTx/>
              <a:buBlip>
                <a:blip r:embed="rId5"/>
              </a:buBlip>
              <a:defRPr lang="en-US" sz="1800" kern="1200" dirty="0" smtClean="0">
                <a:solidFill>
                  <a:schemeClr val="tx1"/>
                </a:solidFill>
                <a:latin typeface="+mn-lt"/>
                <a:ea typeface="+mn-ea"/>
                <a:cs typeface="+mn-cs"/>
              </a:defRPr>
            </a:lvl7pPr>
            <a:lvl8pPr marL="2970213" indent="-344488" algn="l" defTabSz="914400" rtl="0" eaLnBrk="1" latinLnBrk="0" hangingPunct="1">
              <a:spcBef>
                <a:spcPct val="20000"/>
              </a:spcBef>
              <a:buSzPct val="90000"/>
              <a:buFontTx/>
              <a:buBlip>
                <a:blip r:embed="rId3"/>
              </a:buBlip>
              <a:defRPr lang="en-US" sz="1800" kern="1200" dirty="0" smtClean="0">
                <a:solidFill>
                  <a:schemeClr val="tx1"/>
                </a:solidFill>
                <a:latin typeface="+mn-lt"/>
                <a:ea typeface="+mn-ea"/>
                <a:cs typeface="+mn-cs"/>
              </a:defRPr>
            </a:lvl8pPr>
            <a:lvl9pPr marL="3313113" indent="-344488" algn="l" defTabSz="914400" rtl="0" eaLnBrk="1" latinLnBrk="0" hangingPunct="1">
              <a:spcBef>
                <a:spcPct val="20000"/>
              </a:spcBef>
              <a:buSzPct val="90000"/>
              <a:buFontTx/>
              <a:buBlip>
                <a:blip r:embed="rId4"/>
              </a:buBlip>
              <a:defRPr lang="en-US" sz="1800" kern="1200" dirty="0">
                <a:solidFill>
                  <a:schemeClr val="tx1"/>
                </a:solidFill>
                <a:latin typeface="+mn-lt"/>
                <a:ea typeface="+mn-ea"/>
                <a:cs typeface="+mn-cs"/>
              </a:defRPr>
            </a:lvl9pPr>
          </a:lstStyle>
          <a:p>
            <a:pPr algn="just">
              <a:buFont typeface="Wingdings" charset="2"/>
              <a:buChar char="ü"/>
            </a:pPr>
            <a:r>
              <a:rPr lang="es-ES" dirty="0">
                <a:latin typeface="Baskerville Old Face" charset="0"/>
                <a:ea typeface="Baskerville Old Face" charset="0"/>
                <a:cs typeface="Baskerville Old Face" charset="0"/>
              </a:rPr>
              <a:t>El futuro es crítico, siempre viene acompañado de </a:t>
            </a:r>
            <a:r>
              <a:rPr lang="es-ES" dirty="0">
                <a:solidFill>
                  <a:srgbClr val="FF6600"/>
                </a:solidFill>
                <a:latin typeface="Baskerville Old Face" charset="0"/>
                <a:ea typeface="Baskerville Old Face" charset="0"/>
                <a:cs typeface="Baskerville Old Face" charset="0"/>
              </a:rPr>
              <a:t>incertidumbre y complejidad.</a:t>
            </a:r>
          </a:p>
        </p:txBody>
      </p:sp>
      <p:pic>
        <p:nvPicPr>
          <p:cNvPr id="13" name="Marcador de contenido 10" descr="images1.jpg"/>
          <p:cNvPicPr>
            <a:picLocks noGrp="1" noChangeAspect="1"/>
          </p:cNvPicPr>
          <p:nvPr>
            <p:ph idx="4294967295"/>
          </p:nvPr>
        </p:nvPicPr>
        <p:blipFill>
          <a:blip r:embed="rId6">
            <a:extLst>
              <a:ext uri="{28A0092B-C50C-407E-A947-70E740481C1C}">
                <a14:useLocalDpi xmlns:a14="http://schemas.microsoft.com/office/drawing/2010/main" val="0"/>
              </a:ext>
            </a:extLst>
          </a:blip>
          <a:srcRect t="4365" b="4365"/>
          <a:stretch>
            <a:fillRect/>
          </a:stretch>
        </p:blipFill>
        <p:spPr>
          <a:xfrm>
            <a:off x="4706274" y="1854482"/>
            <a:ext cx="4257421" cy="2361126"/>
          </a:xfrm>
          <a:prstGeom prst="rect">
            <a:avLst/>
          </a:prstGeom>
          <a:effectLst>
            <a:reflection stA="76000" endPos="65000" dist="50800" dir="5400000" sy="-100000" algn="bl" rotWithShape="0"/>
          </a:effectLst>
          <a:scene3d>
            <a:camera prst="orthographicFront"/>
            <a:lightRig rig="threePt" dir="t"/>
          </a:scene3d>
          <a:sp3d extrusionH="25400" contourW="12700">
            <a:contourClr>
              <a:srgbClr val="C00000"/>
            </a:contourClr>
          </a:sp3d>
        </p:spPr>
      </p:pic>
      <p:pic>
        <p:nvPicPr>
          <p:cNvPr id="15" name="Imagen 1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452646" y="0"/>
            <a:ext cx="2720284" cy="925603"/>
          </a:xfrm>
          <a:prstGeom prst="rect">
            <a:avLst/>
          </a:prstGeom>
        </p:spPr>
      </p:pic>
      <p:sp>
        <p:nvSpPr>
          <p:cNvPr id="10"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octavio.islas@uhemisferios.edu</a:t>
            </a:r>
            <a:r>
              <a:rPr lang="en-US" i="1" dirty="0">
                <a:latin typeface="Baskerville"/>
                <a:cs typeface="Baskerville"/>
              </a:rPr>
              <a:t> </a:t>
            </a:r>
            <a:r>
              <a:rPr lang="en-US" i="1" dirty="0" err="1" smtClean="0">
                <a:latin typeface="Baskerville"/>
                <a:cs typeface="Baskerville"/>
              </a:rPr>
              <a:t>ec</a:t>
            </a:r>
            <a:r>
              <a:rPr lang="en-US" i="1" dirty="0">
                <a:latin typeface="Bradley Hand Bold"/>
                <a:cs typeface="Bradley Hand Bold"/>
              </a:rPr>
              <a:t>	</a:t>
            </a:r>
            <a:r>
              <a:rPr lang="en-US" dirty="0"/>
              <a:t>			</a:t>
            </a:r>
            <a:r>
              <a:rPr lang="en-US" i="1" dirty="0">
                <a:latin typeface="Baskerville"/>
                <a:cs typeface="Baskerville"/>
              </a:rPr>
              <a:t> </a:t>
            </a:r>
            <a:r>
              <a:rPr lang="en-US" i="1" dirty="0" smtClean="0">
                <a:latin typeface="Baskerville"/>
                <a:cs typeface="Baskerville"/>
              </a:rPr>
              <a:t>                          https</a:t>
            </a:r>
            <a:r>
              <a:rPr lang="en-US" i="1" dirty="0">
                <a:latin typeface="Baskerville"/>
                <a:cs typeface="Baskerville"/>
              </a:rPr>
              <a:t>://</a:t>
            </a:r>
            <a:r>
              <a:rPr lang="en-US" i="1" dirty="0" err="1">
                <a:latin typeface="Baskerville"/>
                <a:cs typeface="Baskerville"/>
              </a:rPr>
              <a:t>octavioislas.com</a:t>
            </a:r>
            <a:endParaRPr lang="en-US" i="1" dirty="0">
              <a:latin typeface="Baskerville"/>
              <a:cs typeface="Baskerville"/>
            </a:endParaRPr>
          </a:p>
        </p:txBody>
      </p:sp>
    </p:spTree>
    <p:extLst>
      <p:ext uri="{BB962C8B-B14F-4D97-AF65-F5344CB8AC3E}">
        <p14:creationId xmlns:p14="http://schemas.microsoft.com/office/powerpoint/2010/main" val="1747897965"/>
      </p:ext>
    </p:extLst>
  </p:cSld>
  <p:clrMapOvr>
    <a:masterClrMapping/>
  </p:clrMapOvr>
  <mc:AlternateContent xmlns:mc="http://schemas.openxmlformats.org/markup-compatibility/2006" xmlns:p14="http://schemas.microsoft.com/office/powerpoint/2010/main">
    <mc:Choice Requires="p14">
      <p:transition spd="med">
        <p14:prism isContent="1" isInverted="1"/>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1"/>
          <p:cNvSpPr txBox="1">
            <a:spLocks/>
          </p:cNvSpPr>
          <p:nvPr/>
        </p:nvSpPr>
        <p:spPr>
          <a:xfrm>
            <a:off x="717947" y="932916"/>
            <a:ext cx="3004047" cy="666172"/>
          </a:xfrm>
          <a:prstGeom prst="rect">
            <a:avLst/>
          </a:prstGeom>
        </p:spPr>
        <p:txBody>
          <a:bodyPr vert="horz" lIns="68580" tIns="34290" rIns="68580" bIns="34290" rtlCol="0" anchor="ctr">
            <a:noAutofit/>
          </a:bodyPr>
          <a:lstStyle>
            <a:lvl1pPr algn="ctr" defTabSz="914400" rtl="0" eaLnBrk="1" latinLnBrk="0" hangingPunct="1">
              <a:spcBef>
                <a:spcPct val="0"/>
              </a:spcBef>
              <a:buNone/>
              <a:defRPr sz="4600" kern="1200">
                <a:solidFill>
                  <a:schemeClr val="tx1"/>
                </a:solidFill>
                <a:latin typeface="+mj-lt"/>
                <a:ea typeface="+mj-ea"/>
                <a:cs typeface="+mj-cs"/>
              </a:defRPr>
            </a:lvl1pPr>
          </a:lstStyle>
          <a:p>
            <a:r>
              <a:rPr lang="es-ES" sz="3450" smtClean="0">
                <a:solidFill>
                  <a:srgbClr val="FF6600"/>
                </a:solidFill>
                <a:latin typeface="Baskerville"/>
                <a:cs typeface="Baskerville"/>
              </a:rPr>
              <a:t>Exaptación</a:t>
            </a:r>
            <a:endParaRPr lang="es-ES" sz="3450" dirty="0">
              <a:solidFill>
                <a:srgbClr val="FF6600"/>
              </a:solidFill>
              <a:latin typeface="Baskerville"/>
              <a:cs typeface="Baskerville"/>
            </a:endParaRPr>
          </a:p>
        </p:txBody>
      </p:sp>
      <p:sp>
        <p:nvSpPr>
          <p:cNvPr id="9" name="Título 1"/>
          <p:cNvSpPr txBox="1">
            <a:spLocks/>
          </p:cNvSpPr>
          <p:nvPr/>
        </p:nvSpPr>
        <p:spPr>
          <a:xfrm>
            <a:off x="717947" y="932916"/>
            <a:ext cx="5299473" cy="666172"/>
          </a:xfrm>
          <a:prstGeom prst="rect">
            <a:avLst/>
          </a:prstGeom>
        </p:spPr>
        <p:txBody>
          <a:bodyPr vert="horz" lIns="68580" tIns="34290" rIns="68580" bIns="34290" rtlCol="0" anchor="ctr">
            <a:noAutofit/>
          </a:bodyPr>
          <a:lstStyle>
            <a:lvl1pPr algn="ctr" defTabSz="914400" rtl="0" eaLnBrk="1" latinLnBrk="0" hangingPunct="1">
              <a:spcBef>
                <a:spcPct val="0"/>
              </a:spcBef>
              <a:buNone/>
              <a:defRPr sz="4600" kern="1200">
                <a:solidFill>
                  <a:schemeClr val="tx1"/>
                </a:solidFill>
                <a:latin typeface="+mj-lt"/>
                <a:ea typeface="+mj-ea"/>
                <a:cs typeface="+mj-cs"/>
              </a:defRPr>
            </a:lvl1pPr>
          </a:lstStyle>
          <a:p>
            <a:endParaRPr lang="es-ES" sz="3450" dirty="0">
              <a:solidFill>
                <a:srgbClr val="FF6600"/>
              </a:solidFill>
              <a:latin typeface="Baskerville"/>
              <a:cs typeface="Baskerville"/>
            </a:endParaRPr>
          </a:p>
        </p:txBody>
      </p:sp>
      <p:sp>
        <p:nvSpPr>
          <p:cNvPr id="10" name="Marcador de contenido 2"/>
          <p:cNvSpPr txBox="1">
            <a:spLocks/>
          </p:cNvSpPr>
          <p:nvPr/>
        </p:nvSpPr>
        <p:spPr>
          <a:xfrm>
            <a:off x="746975" y="2047741"/>
            <a:ext cx="7972022" cy="3237655"/>
          </a:xfrm>
          <a:prstGeom prst="rect">
            <a:avLst/>
          </a:prstGeom>
        </p:spPr>
        <p:txBody>
          <a:bodyPr vert="horz" lIns="68580" tIns="34290" rIns="68580" bIns="34290" rtlCol="0">
            <a:normAutofit/>
          </a:bodyPr>
          <a:lstStyle>
            <a:lvl1pPr marL="463550" indent="-463550" algn="l" defTabSz="914400" rtl="0" eaLnBrk="1" latinLnBrk="0" hangingPunct="1">
              <a:spcBef>
                <a:spcPts val="2000"/>
              </a:spcBef>
              <a:buSzPct val="90000"/>
              <a:buFontTx/>
              <a:buBlip>
                <a:blip r:embed="rId3"/>
              </a:buBlip>
              <a:defRPr sz="2400" kern="1200">
                <a:solidFill>
                  <a:schemeClr val="tx1"/>
                </a:solidFill>
                <a:latin typeface="+mn-lt"/>
                <a:ea typeface="+mn-ea"/>
                <a:cs typeface="+mn-cs"/>
              </a:defRPr>
            </a:lvl1pPr>
            <a:lvl2pPr marL="914400" indent="-457200" algn="l" defTabSz="914400" rtl="0" eaLnBrk="1" latinLnBrk="0" hangingPunct="1">
              <a:spcBef>
                <a:spcPts val="600"/>
              </a:spcBef>
              <a:buSzPct val="90000"/>
              <a:buFontTx/>
              <a:buBlip>
                <a:blip r:embed="rId4"/>
              </a:buBlip>
              <a:defRPr sz="2200" kern="1200">
                <a:solidFill>
                  <a:schemeClr val="tx1"/>
                </a:solidFill>
                <a:latin typeface="+mn-lt"/>
                <a:ea typeface="+mn-ea"/>
                <a:cs typeface="+mn-cs"/>
              </a:defRPr>
            </a:lvl2pPr>
            <a:lvl3pPr marL="1255713" indent="-341313" algn="l" defTabSz="914400" rtl="0" eaLnBrk="1" latinLnBrk="0" hangingPunct="1">
              <a:spcBef>
                <a:spcPts val="600"/>
              </a:spcBef>
              <a:buSzPct val="90000"/>
              <a:buFontTx/>
              <a:buBlip>
                <a:blip r:embed="rId5"/>
              </a:buBlip>
              <a:defRPr sz="2000" kern="1200">
                <a:solidFill>
                  <a:schemeClr val="tx1"/>
                </a:solidFill>
                <a:latin typeface="+mn-lt"/>
                <a:ea typeface="+mn-ea"/>
                <a:cs typeface="+mn-cs"/>
              </a:defRPr>
            </a:lvl3pPr>
            <a:lvl4pPr marL="1597025" indent="-341313" algn="l" defTabSz="914400" rtl="0" eaLnBrk="1" latinLnBrk="0" hangingPunct="1">
              <a:spcBef>
                <a:spcPts val="600"/>
              </a:spcBef>
              <a:buSzPct val="90000"/>
              <a:buFontTx/>
              <a:buBlip>
                <a:blip r:embed="rId5"/>
              </a:buBlip>
              <a:defRPr sz="1800" kern="1200">
                <a:solidFill>
                  <a:schemeClr val="tx1"/>
                </a:solidFill>
                <a:latin typeface="+mn-lt"/>
                <a:ea typeface="+mn-ea"/>
                <a:cs typeface="+mn-cs"/>
              </a:defRPr>
            </a:lvl4pPr>
            <a:lvl5pPr marL="1938338" indent="-341313" algn="l" defTabSz="914400" rtl="0" eaLnBrk="1" latinLnBrk="0" hangingPunct="1">
              <a:spcBef>
                <a:spcPts val="600"/>
              </a:spcBef>
              <a:buSzPct val="90000"/>
              <a:buFontTx/>
              <a:buBlip>
                <a:blip r:embed="rId5"/>
              </a:buBlip>
              <a:defRPr sz="1800" kern="1200">
                <a:solidFill>
                  <a:schemeClr val="tx1"/>
                </a:solidFill>
                <a:latin typeface="+mn-lt"/>
                <a:ea typeface="+mn-ea"/>
                <a:cs typeface="+mn-cs"/>
              </a:defRPr>
            </a:lvl5pPr>
            <a:lvl6pPr marL="2290763" indent="-344488" algn="l" defTabSz="914400" rtl="0" eaLnBrk="1" latinLnBrk="0" hangingPunct="1">
              <a:spcBef>
                <a:spcPct val="20000"/>
              </a:spcBef>
              <a:buSzPct val="90000"/>
              <a:buFontTx/>
              <a:buBlip>
                <a:blip r:embed="rId3"/>
              </a:buBlip>
              <a:defRPr lang="en-US" sz="1800" kern="1200" dirty="0" smtClean="0">
                <a:solidFill>
                  <a:schemeClr val="tx1"/>
                </a:solidFill>
                <a:latin typeface="+mn-lt"/>
                <a:ea typeface="+mn-ea"/>
                <a:cs typeface="+mn-cs"/>
              </a:defRPr>
            </a:lvl6pPr>
            <a:lvl7pPr marL="2625725" indent="-344488" algn="l" defTabSz="914400" rtl="0" eaLnBrk="1" latinLnBrk="0" hangingPunct="1">
              <a:spcBef>
                <a:spcPct val="20000"/>
              </a:spcBef>
              <a:buSzPct val="90000"/>
              <a:buFontTx/>
              <a:buBlip>
                <a:blip r:embed="rId5"/>
              </a:buBlip>
              <a:defRPr lang="en-US" sz="1800" kern="1200" dirty="0" smtClean="0">
                <a:solidFill>
                  <a:schemeClr val="tx1"/>
                </a:solidFill>
                <a:latin typeface="+mn-lt"/>
                <a:ea typeface="+mn-ea"/>
                <a:cs typeface="+mn-cs"/>
              </a:defRPr>
            </a:lvl7pPr>
            <a:lvl8pPr marL="2970213" indent="-344488" algn="l" defTabSz="914400" rtl="0" eaLnBrk="1" latinLnBrk="0" hangingPunct="1">
              <a:spcBef>
                <a:spcPct val="20000"/>
              </a:spcBef>
              <a:buSzPct val="90000"/>
              <a:buFontTx/>
              <a:buBlip>
                <a:blip r:embed="rId3"/>
              </a:buBlip>
              <a:defRPr lang="en-US" sz="1800" kern="1200" dirty="0" smtClean="0">
                <a:solidFill>
                  <a:schemeClr val="tx1"/>
                </a:solidFill>
                <a:latin typeface="+mn-lt"/>
                <a:ea typeface="+mn-ea"/>
                <a:cs typeface="+mn-cs"/>
              </a:defRPr>
            </a:lvl8pPr>
            <a:lvl9pPr marL="3313113" indent="-344488" algn="l" defTabSz="914400" rtl="0" eaLnBrk="1" latinLnBrk="0" hangingPunct="1">
              <a:spcBef>
                <a:spcPct val="20000"/>
              </a:spcBef>
              <a:buSzPct val="90000"/>
              <a:buFontTx/>
              <a:buBlip>
                <a:blip r:embed="rId4"/>
              </a:buBlip>
              <a:defRPr lang="en-US" sz="1800" kern="1200" dirty="0">
                <a:solidFill>
                  <a:schemeClr val="tx1"/>
                </a:solidFill>
                <a:latin typeface="+mn-lt"/>
                <a:ea typeface="+mn-ea"/>
                <a:cs typeface="+mn-cs"/>
              </a:defRPr>
            </a:lvl9pPr>
          </a:lstStyle>
          <a:p>
            <a:pPr algn="just">
              <a:buFont typeface="Wingdings" charset="2"/>
              <a:buChar char="ü"/>
            </a:pPr>
            <a:r>
              <a:rPr lang="es-ES_tradnl" dirty="0">
                <a:latin typeface="Baskerville Old Face" charset="0"/>
                <a:ea typeface="Baskerville Old Face" charset="0"/>
                <a:cs typeface="Baskerville Old Face" charset="0"/>
              </a:rPr>
              <a:t>El proceso de</a:t>
            </a:r>
            <a:r>
              <a:rPr lang="es-ES_tradnl" dirty="0">
                <a:solidFill>
                  <a:schemeClr val="accent2"/>
                </a:solidFill>
                <a:latin typeface="Baskerville Old Face" charset="0"/>
                <a:ea typeface="Baskerville Old Face" charset="0"/>
                <a:cs typeface="Baskerville Old Face" charset="0"/>
              </a:rPr>
              <a:t> </a:t>
            </a:r>
            <a:r>
              <a:rPr lang="es-ES_tradnl" dirty="0">
                <a:solidFill>
                  <a:srgbClr val="FF6600"/>
                </a:solidFill>
                <a:latin typeface="Baskerville Old Face" charset="0"/>
                <a:ea typeface="Baskerville Old Face" charset="0"/>
                <a:cs typeface="Baskerville Old Face" charset="0"/>
              </a:rPr>
              <a:t>adaptación </a:t>
            </a:r>
            <a:r>
              <a:rPr lang="es-ES_tradnl" dirty="0">
                <a:latin typeface="Baskerville Old Face" charset="0"/>
                <a:ea typeface="Baskerville Old Face" charset="0"/>
                <a:cs typeface="Baskerville Old Face" charset="0"/>
              </a:rPr>
              <a:t>no es suficiente para explicar la </a:t>
            </a:r>
            <a:r>
              <a:rPr lang="es-ES_tradnl" dirty="0">
                <a:solidFill>
                  <a:srgbClr val="FF6600"/>
                </a:solidFill>
                <a:latin typeface="Baskerville Old Face" charset="0"/>
                <a:ea typeface="Baskerville Old Face" charset="0"/>
                <a:cs typeface="Baskerville Old Face" charset="0"/>
              </a:rPr>
              <a:t>complejidad</a:t>
            </a:r>
            <a:r>
              <a:rPr lang="es-ES_tradnl" dirty="0">
                <a:latin typeface="Baskerville Old Face" charset="0"/>
                <a:ea typeface="Baskerville Old Face" charset="0"/>
                <a:cs typeface="Baskerville Old Face" charset="0"/>
              </a:rPr>
              <a:t> de los </a:t>
            </a:r>
            <a:r>
              <a:rPr lang="es-ES_tradnl" dirty="0">
                <a:solidFill>
                  <a:srgbClr val="FF6600"/>
                </a:solidFill>
                <a:latin typeface="Baskerville Old Face" charset="0"/>
                <a:ea typeface="Baskerville Old Face" charset="0"/>
                <a:cs typeface="Baskerville Old Face" charset="0"/>
              </a:rPr>
              <a:t>cambios.</a:t>
            </a:r>
            <a:endParaRPr lang="es-ES" dirty="0">
              <a:latin typeface="Baskerville Old Face" charset="0"/>
              <a:ea typeface="Baskerville Old Face" charset="0"/>
              <a:cs typeface="Baskerville Old Face" charset="0"/>
            </a:endParaRPr>
          </a:p>
        </p:txBody>
      </p:sp>
      <p:pic>
        <p:nvPicPr>
          <p:cNvPr id="14" name="Imagen 13" descr="download.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10249" y="3151328"/>
            <a:ext cx="7718595" cy="2667158"/>
          </a:xfrm>
          <a:prstGeom prst="rect">
            <a:avLst/>
          </a:prstGeom>
          <a:effectLst>
            <a:reflection stA="45000" endPos="65000" dist="50800" dir="5400000" sy="-100000" algn="bl" rotWithShape="0"/>
          </a:effectLst>
          <a:scene3d>
            <a:camera prst="orthographicFront"/>
            <a:lightRig rig="threePt" dir="t"/>
          </a:scene3d>
          <a:sp3d prstMaterial="dkEdge"/>
        </p:spPr>
      </p:pic>
      <p:pic>
        <p:nvPicPr>
          <p:cNvPr id="15" name="Imagen 1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452646" y="0"/>
            <a:ext cx="2720284" cy="925603"/>
          </a:xfrm>
          <a:prstGeom prst="rect">
            <a:avLst/>
          </a:prstGeom>
        </p:spPr>
      </p:pic>
      <p:sp>
        <p:nvSpPr>
          <p:cNvPr id="11"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octavio.islas@uhemisferios.edu</a:t>
            </a:r>
            <a:r>
              <a:rPr lang="en-US" i="1" dirty="0">
                <a:latin typeface="Baskerville"/>
                <a:cs typeface="Baskerville"/>
              </a:rPr>
              <a:t> </a:t>
            </a:r>
            <a:r>
              <a:rPr lang="en-US" i="1" dirty="0" err="1" smtClean="0">
                <a:latin typeface="Baskerville"/>
                <a:cs typeface="Baskerville"/>
              </a:rPr>
              <a:t>ec</a:t>
            </a:r>
            <a:r>
              <a:rPr lang="en-US" i="1" dirty="0">
                <a:latin typeface="Bradley Hand Bold"/>
                <a:cs typeface="Bradley Hand Bold"/>
              </a:rPr>
              <a:t>	</a:t>
            </a:r>
            <a:r>
              <a:rPr lang="en-US" dirty="0"/>
              <a:t>			</a:t>
            </a:r>
            <a:r>
              <a:rPr lang="en-US" i="1" dirty="0">
                <a:latin typeface="Baskerville"/>
                <a:cs typeface="Baskerville"/>
              </a:rPr>
              <a:t> </a:t>
            </a:r>
            <a:r>
              <a:rPr lang="en-US" i="1" dirty="0" smtClean="0">
                <a:latin typeface="Baskerville"/>
                <a:cs typeface="Baskerville"/>
              </a:rPr>
              <a:t>                          https</a:t>
            </a:r>
            <a:r>
              <a:rPr lang="en-US" i="1" dirty="0">
                <a:latin typeface="Baskerville"/>
                <a:cs typeface="Baskerville"/>
              </a:rPr>
              <a:t>://</a:t>
            </a:r>
            <a:r>
              <a:rPr lang="en-US" i="1" dirty="0" err="1">
                <a:latin typeface="Baskerville"/>
                <a:cs typeface="Baskerville"/>
              </a:rPr>
              <a:t>octavioislas.com</a:t>
            </a:r>
            <a:endParaRPr lang="en-US" i="1" dirty="0">
              <a:latin typeface="Baskerville"/>
              <a:cs typeface="Baskerville"/>
            </a:endParaRPr>
          </a:p>
        </p:txBody>
      </p:sp>
    </p:spTree>
    <p:extLst>
      <p:ext uri="{BB962C8B-B14F-4D97-AF65-F5344CB8AC3E}">
        <p14:creationId xmlns:p14="http://schemas.microsoft.com/office/powerpoint/2010/main" val="1367313443"/>
      </p:ext>
    </p:extLst>
  </p:cSld>
  <p:clrMapOvr>
    <a:masterClrMapping/>
  </p:clrMapOvr>
  <mc:AlternateContent xmlns:mc="http://schemas.openxmlformats.org/markup-compatibility/2006" xmlns:p14="http://schemas.microsoft.com/office/powerpoint/2010/main">
    <mc:Choice Requires="p14">
      <p:transition spd="med">
        <p14:prism isContent="1" isInverted="1"/>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ítulo 1"/>
          <p:cNvSpPr txBox="1">
            <a:spLocks/>
          </p:cNvSpPr>
          <p:nvPr/>
        </p:nvSpPr>
        <p:spPr>
          <a:xfrm>
            <a:off x="717947" y="932916"/>
            <a:ext cx="5299473" cy="666172"/>
          </a:xfrm>
          <a:prstGeom prst="rect">
            <a:avLst/>
          </a:prstGeom>
        </p:spPr>
        <p:txBody>
          <a:bodyPr vert="horz" lIns="68580" tIns="34290" rIns="68580" bIns="34290" rtlCol="0" anchor="ctr">
            <a:noAutofit/>
          </a:bodyPr>
          <a:lstStyle>
            <a:lvl1pPr algn="ctr" defTabSz="914400" rtl="0" eaLnBrk="1" latinLnBrk="0" hangingPunct="1">
              <a:spcBef>
                <a:spcPct val="0"/>
              </a:spcBef>
              <a:buNone/>
              <a:defRPr sz="4600" kern="1200">
                <a:solidFill>
                  <a:schemeClr val="tx1"/>
                </a:solidFill>
                <a:latin typeface="+mj-lt"/>
                <a:ea typeface="+mj-ea"/>
                <a:cs typeface="+mj-cs"/>
              </a:defRPr>
            </a:lvl1pPr>
          </a:lstStyle>
          <a:p>
            <a:endParaRPr lang="es-ES" sz="3450" dirty="0">
              <a:solidFill>
                <a:srgbClr val="FF6600"/>
              </a:solidFill>
              <a:latin typeface="Baskerville"/>
              <a:cs typeface="Baskerville"/>
            </a:endParaRPr>
          </a:p>
        </p:txBody>
      </p:sp>
      <p:sp>
        <p:nvSpPr>
          <p:cNvPr id="11" name="Título 1"/>
          <p:cNvSpPr txBox="1">
            <a:spLocks/>
          </p:cNvSpPr>
          <p:nvPr/>
        </p:nvSpPr>
        <p:spPr>
          <a:xfrm>
            <a:off x="-704177" y="891857"/>
            <a:ext cx="5357813" cy="707231"/>
          </a:xfrm>
          <a:prstGeom prst="rect">
            <a:avLst/>
          </a:prstGeom>
        </p:spPr>
        <p:txBody>
          <a:bodyPr vert="horz" lIns="68580" tIns="34290" rIns="68580" bIns="34290" rtlCol="0" anchor="ctr">
            <a:noAutofit/>
          </a:bodyPr>
          <a:lstStyle>
            <a:lvl1pPr algn="ctr" defTabSz="914400" rtl="0" eaLnBrk="1" latinLnBrk="0" hangingPunct="1">
              <a:spcBef>
                <a:spcPct val="0"/>
              </a:spcBef>
              <a:buNone/>
              <a:defRPr sz="4600" kern="1200">
                <a:solidFill>
                  <a:schemeClr val="tx1"/>
                </a:solidFill>
                <a:latin typeface="+mj-lt"/>
                <a:ea typeface="+mj-ea"/>
                <a:cs typeface="+mj-cs"/>
              </a:defRPr>
            </a:lvl1pPr>
          </a:lstStyle>
          <a:p>
            <a:r>
              <a:rPr lang="es-ES" sz="3450">
                <a:solidFill>
                  <a:srgbClr val="FF6600"/>
                </a:solidFill>
                <a:latin typeface="Baskerville"/>
                <a:cs typeface="Baskerville"/>
              </a:rPr>
              <a:t>Exaptación</a:t>
            </a:r>
            <a:endParaRPr lang="es-ES" sz="3450" dirty="0">
              <a:solidFill>
                <a:srgbClr val="FF6600"/>
              </a:solidFill>
              <a:latin typeface="Baskerville"/>
              <a:cs typeface="Baskerville"/>
            </a:endParaRPr>
          </a:p>
        </p:txBody>
      </p:sp>
      <p:sp>
        <p:nvSpPr>
          <p:cNvPr id="13" name="Marcador de contenido 2"/>
          <p:cNvSpPr txBox="1">
            <a:spLocks/>
          </p:cNvSpPr>
          <p:nvPr/>
        </p:nvSpPr>
        <p:spPr>
          <a:xfrm>
            <a:off x="446704" y="1885951"/>
            <a:ext cx="5039696" cy="3474223"/>
          </a:xfrm>
          <a:prstGeom prst="rect">
            <a:avLst/>
          </a:prstGeom>
        </p:spPr>
        <p:txBody>
          <a:bodyPr vert="horz" lIns="68580" tIns="34290" rIns="68580" bIns="34290" rtlCol="0">
            <a:normAutofit/>
          </a:bodyPr>
          <a:lstStyle>
            <a:lvl1pPr marL="463550" indent="-463550" algn="l" defTabSz="914400" rtl="0" eaLnBrk="1" latinLnBrk="0" hangingPunct="1">
              <a:spcBef>
                <a:spcPts val="2000"/>
              </a:spcBef>
              <a:buSzPct val="90000"/>
              <a:buFontTx/>
              <a:buBlip>
                <a:blip r:embed="rId3"/>
              </a:buBlip>
              <a:defRPr sz="2400" kern="1200">
                <a:solidFill>
                  <a:schemeClr val="tx1"/>
                </a:solidFill>
                <a:latin typeface="+mn-lt"/>
                <a:ea typeface="+mn-ea"/>
                <a:cs typeface="+mn-cs"/>
              </a:defRPr>
            </a:lvl1pPr>
            <a:lvl2pPr marL="914400" indent="-457200" algn="l" defTabSz="914400" rtl="0" eaLnBrk="1" latinLnBrk="0" hangingPunct="1">
              <a:spcBef>
                <a:spcPts val="600"/>
              </a:spcBef>
              <a:buSzPct val="90000"/>
              <a:buFontTx/>
              <a:buBlip>
                <a:blip r:embed="rId4"/>
              </a:buBlip>
              <a:defRPr sz="2200" kern="1200">
                <a:solidFill>
                  <a:schemeClr val="tx1"/>
                </a:solidFill>
                <a:latin typeface="+mn-lt"/>
                <a:ea typeface="+mn-ea"/>
                <a:cs typeface="+mn-cs"/>
              </a:defRPr>
            </a:lvl2pPr>
            <a:lvl3pPr marL="1255713" indent="-341313" algn="l" defTabSz="914400" rtl="0" eaLnBrk="1" latinLnBrk="0" hangingPunct="1">
              <a:spcBef>
                <a:spcPts val="600"/>
              </a:spcBef>
              <a:buSzPct val="90000"/>
              <a:buFontTx/>
              <a:buBlip>
                <a:blip r:embed="rId5"/>
              </a:buBlip>
              <a:defRPr sz="2000" kern="1200">
                <a:solidFill>
                  <a:schemeClr val="tx1"/>
                </a:solidFill>
                <a:latin typeface="+mn-lt"/>
                <a:ea typeface="+mn-ea"/>
                <a:cs typeface="+mn-cs"/>
              </a:defRPr>
            </a:lvl3pPr>
            <a:lvl4pPr marL="1597025" indent="-341313" algn="l" defTabSz="914400" rtl="0" eaLnBrk="1" latinLnBrk="0" hangingPunct="1">
              <a:spcBef>
                <a:spcPts val="600"/>
              </a:spcBef>
              <a:buSzPct val="90000"/>
              <a:buFontTx/>
              <a:buBlip>
                <a:blip r:embed="rId5"/>
              </a:buBlip>
              <a:defRPr sz="1800" kern="1200">
                <a:solidFill>
                  <a:schemeClr val="tx1"/>
                </a:solidFill>
                <a:latin typeface="+mn-lt"/>
                <a:ea typeface="+mn-ea"/>
                <a:cs typeface="+mn-cs"/>
              </a:defRPr>
            </a:lvl4pPr>
            <a:lvl5pPr marL="1938338" indent="-341313" algn="l" defTabSz="914400" rtl="0" eaLnBrk="1" latinLnBrk="0" hangingPunct="1">
              <a:spcBef>
                <a:spcPts val="600"/>
              </a:spcBef>
              <a:buSzPct val="90000"/>
              <a:buFontTx/>
              <a:buBlip>
                <a:blip r:embed="rId5"/>
              </a:buBlip>
              <a:defRPr sz="1800" kern="1200">
                <a:solidFill>
                  <a:schemeClr val="tx1"/>
                </a:solidFill>
                <a:latin typeface="+mn-lt"/>
                <a:ea typeface="+mn-ea"/>
                <a:cs typeface="+mn-cs"/>
              </a:defRPr>
            </a:lvl5pPr>
            <a:lvl6pPr marL="2290763" indent="-344488" algn="l" defTabSz="914400" rtl="0" eaLnBrk="1" latinLnBrk="0" hangingPunct="1">
              <a:spcBef>
                <a:spcPct val="20000"/>
              </a:spcBef>
              <a:buSzPct val="90000"/>
              <a:buFontTx/>
              <a:buBlip>
                <a:blip r:embed="rId3"/>
              </a:buBlip>
              <a:defRPr lang="en-US" sz="1800" kern="1200" dirty="0" smtClean="0">
                <a:solidFill>
                  <a:schemeClr val="tx1"/>
                </a:solidFill>
                <a:latin typeface="+mn-lt"/>
                <a:ea typeface="+mn-ea"/>
                <a:cs typeface="+mn-cs"/>
              </a:defRPr>
            </a:lvl6pPr>
            <a:lvl7pPr marL="2625725" indent="-344488" algn="l" defTabSz="914400" rtl="0" eaLnBrk="1" latinLnBrk="0" hangingPunct="1">
              <a:spcBef>
                <a:spcPct val="20000"/>
              </a:spcBef>
              <a:buSzPct val="90000"/>
              <a:buFontTx/>
              <a:buBlip>
                <a:blip r:embed="rId5"/>
              </a:buBlip>
              <a:defRPr lang="en-US" sz="1800" kern="1200" dirty="0" smtClean="0">
                <a:solidFill>
                  <a:schemeClr val="tx1"/>
                </a:solidFill>
                <a:latin typeface="+mn-lt"/>
                <a:ea typeface="+mn-ea"/>
                <a:cs typeface="+mn-cs"/>
              </a:defRPr>
            </a:lvl7pPr>
            <a:lvl8pPr marL="2970213" indent="-344488" algn="l" defTabSz="914400" rtl="0" eaLnBrk="1" latinLnBrk="0" hangingPunct="1">
              <a:spcBef>
                <a:spcPct val="20000"/>
              </a:spcBef>
              <a:buSzPct val="90000"/>
              <a:buFontTx/>
              <a:buBlip>
                <a:blip r:embed="rId3"/>
              </a:buBlip>
              <a:defRPr lang="en-US" sz="1800" kern="1200" dirty="0" smtClean="0">
                <a:solidFill>
                  <a:schemeClr val="tx1"/>
                </a:solidFill>
                <a:latin typeface="+mn-lt"/>
                <a:ea typeface="+mn-ea"/>
                <a:cs typeface="+mn-cs"/>
              </a:defRPr>
            </a:lvl8pPr>
            <a:lvl9pPr marL="3313113" indent="-344488" algn="l" defTabSz="914400" rtl="0" eaLnBrk="1" latinLnBrk="0" hangingPunct="1">
              <a:spcBef>
                <a:spcPct val="20000"/>
              </a:spcBef>
              <a:buSzPct val="90000"/>
              <a:buFontTx/>
              <a:buBlip>
                <a:blip r:embed="rId4"/>
              </a:buBlip>
              <a:defRPr lang="en-US" sz="1800" kern="1200" dirty="0">
                <a:solidFill>
                  <a:schemeClr val="tx1"/>
                </a:solidFill>
                <a:latin typeface="+mn-lt"/>
                <a:ea typeface="+mn-ea"/>
                <a:cs typeface="+mn-cs"/>
              </a:defRPr>
            </a:lvl9pPr>
          </a:lstStyle>
          <a:p>
            <a:pPr algn="just">
              <a:buFont typeface="Wingdings" charset="2"/>
              <a:buChar char="ü"/>
            </a:pPr>
            <a:r>
              <a:rPr lang="es-ES_tradnl" dirty="0">
                <a:latin typeface="Baskerville Old Face" charset="0"/>
                <a:ea typeface="Baskerville Old Face" charset="0"/>
                <a:cs typeface="Baskerville Old Face" charset="0"/>
              </a:rPr>
              <a:t>Un ejemplo: las </a:t>
            </a:r>
            <a:r>
              <a:rPr lang="es-ES_tradnl" dirty="0">
                <a:solidFill>
                  <a:srgbClr val="FF6600"/>
                </a:solidFill>
                <a:latin typeface="Baskerville Old Face" charset="0"/>
                <a:ea typeface="Baskerville Old Face" charset="0"/>
                <a:cs typeface="Baskerville Old Face" charset="0"/>
              </a:rPr>
              <a:t>plumas de las aves</a:t>
            </a:r>
            <a:r>
              <a:rPr lang="es-ES_tradnl" dirty="0">
                <a:latin typeface="Baskerville Old Face" charset="0"/>
                <a:ea typeface="Baskerville Old Face" charset="0"/>
                <a:cs typeface="Baskerville Old Face" charset="0"/>
              </a:rPr>
              <a:t>, las cuales primero permitieron </a:t>
            </a:r>
            <a:r>
              <a:rPr lang="es-ES_tradnl" dirty="0">
                <a:solidFill>
                  <a:srgbClr val="FF6600"/>
                </a:solidFill>
                <a:latin typeface="Baskerville Old Face" charset="0"/>
                <a:ea typeface="Baskerville Old Face" charset="0"/>
                <a:cs typeface="Baskerville Old Face" charset="0"/>
              </a:rPr>
              <a:t>regular la temperatura, </a:t>
            </a:r>
            <a:r>
              <a:rPr lang="es-ES_tradnl" dirty="0">
                <a:latin typeface="Baskerville Old Face" charset="0"/>
                <a:ea typeface="Baskerville Old Face" charset="0"/>
                <a:cs typeface="Baskerville Old Face" charset="0"/>
              </a:rPr>
              <a:t>y con el paso del tiempo evolucionaron hasta permitir la realización de una función mucho más compleja: </a:t>
            </a:r>
            <a:r>
              <a:rPr lang="es-ES_tradnl" sz="4950" dirty="0">
                <a:solidFill>
                  <a:srgbClr val="FF6600"/>
                </a:solidFill>
                <a:latin typeface="Baskerville Old Face" charset="0"/>
                <a:ea typeface="Baskerville Old Face" charset="0"/>
                <a:cs typeface="Baskerville Old Face" charset="0"/>
              </a:rPr>
              <a:t>VOLAR</a:t>
            </a:r>
          </a:p>
          <a:p>
            <a:pPr algn="just">
              <a:buFont typeface="Wingdings" charset="2"/>
              <a:buChar char="ü"/>
            </a:pPr>
            <a:endParaRPr lang="es-ES" dirty="0">
              <a:latin typeface="Baskerville"/>
              <a:cs typeface="Baskerville"/>
            </a:endParaRPr>
          </a:p>
        </p:txBody>
      </p:sp>
      <p:pic>
        <p:nvPicPr>
          <p:cNvPr id="15" name="Imagen 14" descr="Deinonychus_BW.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956129" y="2211550"/>
            <a:ext cx="2777105" cy="2185922"/>
          </a:xfrm>
          <a:prstGeom prst="rect">
            <a:avLst/>
          </a:prstGeom>
        </p:spPr>
      </p:pic>
      <p:pic>
        <p:nvPicPr>
          <p:cNvPr id="16" name="Imagen 1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452646" y="0"/>
            <a:ext cx="2720284" cy="925603"/>
          </a:xfrm>
          <a:prstGeom prst="rect">
            <a:avLst/>
          </a:prstGeom>
        </p:spPr>
      </p:pic>
      <p:sp>
        <p:nvSpPr>
          <p:cNvPr id="8"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octavio.islas@uhemisferios.edu</a:t>
            </a:r>
            <a:r>
              <a:rPr lang="en-US" i="1" dirty="0">
                <a:latin typeface="Baskerville"/>
                <a:cs typeface="Baskerville"/>
              </a:rPr>
              <a:t> </a:t>
            </a:r>
            <a:r>
              <a:rPr lang="en-US" i="1" dirty="0" err="1" smtClean="0">
                <a:latin typeface="Baskerville"/>
                <a:cs typeface="Baskerville"/>
              </a:rPr>
              <a:t>ec</a:t>
            </a:r>
            <a:r>
              <a:rPr lang="en-US" i="1" dirty="0">
                <a:latin typeface="Bradley Hand Bold"/>
                <a:cs typeface="Bradley Hand Bold"/>
              </a:rPr>
              <a:t>	</a:t>
            </a:r>
            <a:r>
              <a:rPr lang="en-US" dirty="0"/>
              <a:t>			</a:t>
            </a:r>
            <a:r>
              <a:rPr lang="en-US" i="1" dirty="0">
                <a:latin typeface="Baskerville"/>
                <a:cs typeface="Baskerville"/>
              </a:rPr>
              <a:t> </a:t>
            </a:r>
            <a:r>
              <a:rPr lang="en-US" i="1" dirty="0" smtClean="0">
                <a:latin typeface="Baskerville"/>
                <a:cs typeface="Baskerville"/>
              </a:rPr>
              <a:t>                          https</a:t>
            </a:r>
            <a:r>
              <a:rPr lang="en-US" i="1" dirty="0">
                <a:latin typeface="Baskerville"/>
                <a:cs typeface="Baskerville"/>
              </a:rPr>
              <a:t>://</a:t>
            </a:r>
            <a:r>
              <a:rPr lang="en-US" i="1" dirty="0" err="1">
                <a:latin typeface="Baskerville"/>
                <a:cs typeface="Baskerville"/>
              </a:rPr>
              <a:t>octavioislas.com</a:t>
            </a:r>
            <a:endParaRPr lang="en-US" i="1" dirty="0">
              <a:latin typeface="Baskerville"/>
              <a:cs typeface="Baskerville"/>
            </a:endParaRPr>
          </a:p>
        </p:txBody>
      </p:sp>
    </p:spTree>
    <p:extLst>
      <p:ext uri="{BB962C8B-B14F-4D97-AF65-F5344CB8AC3E}">
        <p14:creationId xmlns:p14="http://schemas.microsoft.com/office/powerpoint/2010/main" val="1301049564"/>
      </p:ext>
    </p:extLst>
  </p:cSld>
  <p:clrMapOvr>
    <a:masterClrMapping/>
  </p:clrMapOvr>
  <mc:AlternateContent xmlns:mc="http://schemas.openxmlformats.org/markup-compatibility/2006" xmlns:p14="http://schemas.microsoft.com/office/powerpoint/2010/main">
    <mc:Choice Requires="p14">
      <p:transition spd="med">
        <p14:prism isContent="1" isInverted="1"/>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alpha val="25000"/>
          </a:schemeClr>
        </a:solidFill>
        <a:effectLst/>
      </p:bgPr>
    </p:bg>
    <p:spTree>
      <p:nvGrpSpPr>
        <p:cNvPr id="1" name=""/>
        <p:cNvGrpSpPr/>
        <p:nvPr/>
      </p:nvGrpSpPr>
      <p:grpSpPr>
        <a:xfrm>
          <a:off x="0" y="0"/>
          <a:ext cx="0" cy="0"/>
          <a:chOff x="0" y="0"/>
          <a:chExt cx="0" cy="0"/>
        </a:xfrm>
      </p:grpSpPr>
      <p:sp>
        <p:nvSpPr>
          <p:cNvPr id="9" name="Título 1"/>
          <p:cNvSpPr txBox="1">
            <a:spLocks/>
          </p:cNvSpPr>
          <p:nvPr/>
        </p:nvSpPr>
        <p:spPr>
          <a:xfrm>
            <a:off x="717947" y="932916"/>
            <a:ext cx="5299473" cy="666172"/>
          </a:xfrm>
          <a:prstGeom prst="rect">
            <a:avLst/>
          </a:prstGeom>
        </p:spPr>
        <p:txBody>
          <a:bodyPr vert="horz" lIns="68580" tIns="34290" rIns="68580" bIns="34290" rtlCol="0" anchor="ctr">
            <a:noAutofit/>
          </a:bodyPr>
          <a:lstStyle>
            <a:lvl1pPr algn="ctr" defTabSz="914400" rtl="0" eaLnBrk="1" latinLnBrk="0" hangingPunct="1">
              <a:spcBef>
                <a:spcPct val="0"/>
              </a:spcBef>
              <a:buNone/>
              <a:defRPr sz="4600" kern="1200">
                <a:solidFill>
                  <a:schemeClr val="tx1"/>
                </a:solidFill>
                <a:latin typeface="+mj-lt"/>
                <a:ea typeface="+mj-ea"/>
                <a:cs typeface="+mj-cs"/>
              </a:defRPr>
            </a:lvl1pPr>
          </a:lstStyle>
          <a:p>
            <a:endParaRPr lang="es-ES" sz="3450" dirty="0">
              <a:solidFill>
                <a:srgbClr val="FF6600"/>
              </a:solidFill>
              <a:latin typeface="Baskerville"/>
              <a:cs typeface="Baskerville"/>
            </a:endParaRPr>
          </a:p>
        </p:txBody>
      </p:sp>
      <p:sp>
        <p:nvSpPr>
          <p:cNvPr id="11" name="Título 1"/>
          <p:cNvSpPr txBox="1">
            <a:spLocks/>
          </p:cNvSpPr>
          <p:nvPr/>
        </p:nvSpPr>
        <p:spPr>
          <a:xfrm>
            <a:off x="-704177" y="891857"/>
            <a:ext cx="5357813" cy="707231"/>
          </a:xfrm>
          <a:prstGeom prst="rect">
            <a:avLst/>
          </a:prstGeom>
        </p:spPr>
        <p:txBody>
          <a:bodyPr vert="horz" lIns="68580" tIns="34290" rIns="68580" bIns="34290" rtlCol="0" anchor="ctr">
            <a:noAutofit/>
          </a:bodyPr>
          <a:lstStyle>
            <a:lvl1pPr algn="ctr" defTabSz="914400" rtl="0" eaLnBrk="1" latinLnBrk="0" hangingPunct="1">
              <a:spcBef>
                <a:spcPct val="0"/>
              </a:spcBef>
              <a:buNone/>
              <a:defRPr sz="4600" kern="1200">
                <a:solidFill>
                  <a:schemeClr val="tx1"/>
                </a:solidFill>
                <a:latin typeface="+mj-lt"/>
                <a:ea typeface="+mj-ea"/>
                <a:cs typeface="+mj-cs"/>
              </a:defRPr>
            </a:lvl1pPr>
          </a:lstStyle>
          <a:p>
            <a:r>
              <a:rPr lang="es-ES" sz="3450">
                <a:solidFill>
                  <a:srgbClr val="FF6600"/>
                </a:solidFill>
                <a:latin typeface="Baskerville"/>
                <a:cs typeface="Baskerville"/>
              </a:rPr>
              <a:t>Exaptación</a:t>
            </a:r>
            <a:endParaRPr lang="es-ES" sz="3450" dirty="0">
              <a:solidFill>
                <a:srgbClr val="FF6600"/>
              </a:solidFill>
              <a:latin typeface="Baskerville"/>
              <a:cs typeface="Baskerville"/>
            </a:endParaRPr>
          </a:p>
        </p:txBody>
      </p:sp>
      <p:pic>
        <p:nvPicPr>
          <p:cNvPr id="16" name="Imagen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52646" y="0"/>
            <a:ext cx="2720284" cy="925603"/>
          </a:xfrm>
          <a:prstGeom prst="rect">
            <a:avLst/>
          </a:prstGeom>
        </p:spPr>
      </p:pic>
      <p:sp>
        <p:nvSpPr>
          <p:cNvPr id="14" name="Marcador de contenido 2"/>
          <p:cNvSpPr txBox="1">
            <a:spLocks/>
          </p:cNvSpPr>
          <p:nvPr/>
        </p:nvSpPr>
        <p:spPr>
          <a:xfrm>
            <a:off x="473081" y="2082058"/>
            <a:ext cx="7975460" cy="3480337"/>
          </a:xfrm>
          <a:prstGeom prst="rect">
            <a:avLst/>
          </a:prstGeom>
        </p:spPr>
        <p:txBody>
          <a:bodyPr vert="horz" lIns="68580" tIns="34290" rIns="68580" bIns="34290" rtlCol="0">
            <a:normAutofit/>
          </a:bodyPr>
          <a:lstStyle>
            <a:lvl1pPr marL="463550" indent="-463550" algn="l" defTabSz="914400" rtl="0" eaLnBrk="1" latinLnBrk="0" hangingPunct="1">
              <a:spcBef>
                <a:spcPts val="2000"/>
              </a:spcBef>
              <a:buSzPct val="90000"/>
              <a:buFontTx/>
              <a:buBlip>
                <a:blip r:embed="rId4"/>
              </a:buBlip>
              <a:defRPr sz="2400" kern="1200">
                <a:solidFill>
                  <a:schemeClr val="tx1"/>
                </a:solidFill>
                <a:latin typeface="+mn-lt"/>
                <a:ea typeface="+mn-ea"/>
                <a:cs typeface="+mn-cs"/>
              </a:defRPr>
            </a:lvl1pPr>
            <a:lvl2pPr marL="914400" indent="-457200" algn="l" defTabSz="914400" rtl="0" eaLnBrk="1" latinLnBrk="0" hangingPunct="1">
              <a:spcBef>
                <a:spcPts val="600"/>
              </a:spcBef>
              <a:buSzPct val="90000"/>
              <a:buFontTx/>
              <a:buBlip>
                <a:blip r:embed="rId5"/>
              </a:buBlip>
              <a:defRPr sz="2200" kern="1200">
                <a:solidFill>
                  <a:schemeClr val="tx1"/>
                </a:solidFill>
                <a:latin typeface="+mn-lt"/>
                <a:ea typeface="+mn-ea"/>
                <a:cs typeface="+mn-cs"/>
              </a:defRPr>
            </a:lvl2pPr>
            <a:lvl3pPr marL="1255713" indent="-341313" algn="l" defTabSz="914400" rtl="0" eaLnBrk="1" latinLnBrk="0" hangingPunct="1">
              <a:spcBef>
                <a:spcPts val="600"/>
              </a:spcBef>
              <a:buSzPct val="90000"/>
              <a:buFontTx/>
              <a:buBlip>
                <a:blip r:embed="rId6"/>
              </a:buBlip>
              <a:defRPr sz="2000" kern="1200">
                <a:solidFill>
                  <a:schemeClr val="tx1"/>
                </a:solidFill>
                <a:latin typeface="+mn-lt"/>
                <a:ea typeface="+mn-ea"/>
                <a:cs typeface="+mn-cs"/>
              </a:defRPr>
            </a:lvl3pPr>
            <a:lvl4pPr marL="1597025" indent="-341313" algn="l" defTabSz="914400" rtl="0" eaLnBrk="1" latinLnBrk="0" hangingPunct="1">
              <a:spcBef>
                <a:spcPts val="600"/>
              </a:spcBef>
              <a:buSzPct val="90000"/>
              <a:buFontTx/>
              <a:buBlip>
                <a:blip r:embed="rId6"/>
              </a:buBlip>
              <a:defRPr sz="1800" kern="1200">
                <a:solidFill>
                  <a:schemeClr val="tx1"/>
                </a:solidFill>
                <a:latin typeface="+mn-lt"/>
                <a:ea typeface="+mn-ea"/>
                <a:cs typeface="+mn-cs"/>
              </a:defRPr>
            </a:lvl4pPr>
            <a:lvl5pPr marL="1938338" indent="-341313" algn="l" defTabSz="914400" rtl="0" eaLnBrk="1" latinLnBrk="0" hangingPunct="1">
              <a:spcBef>
                <a:spcPts val="600"/>
              </a:spcBef>
              <a:buSzPct val="90000"/>
              <a:buFontTx/>
              <a:buBlip>
                <a:blip r:embed="rId6"/>
              </a:buBlip>
              <a:defRPr sz="1800" kern="1200">
                <a:solidFill>
                  <a:schemeClr val="tx1"/>
                </a:solidFill>
                <a:latin typeface="+mn-lt"/>
                <a:ea typeface="+mn-ea"/>
                <a:cs typeface="+mn-cs"/>
              </a:defRPr>
            </a:lvl5pPr>
            <a:lvl6pPr marL="2290763" indent="-344488" algn="l" defTabSz="914400" rtl="0" eaLnBrk="1" latinLnBrk="0" hangingPunct="1">
              <a:spcBef>
                <a:spcPct val="20000"/>
              </a:spcBef>
              <a:buSzPct val="90000"/>
              <a:buFontTx/>
              <a:buBlip>
                <a:blip r:embed="rId4"/>
              </a:buBlip>
              <a:defRPr lang="en-US" sz="1800" kern="1200" dirty="0" smtClean="0">
                <a:solidFill>
                  <a:schemeClr val="tx1"/>
                </a:solidFill>
                <a:latin typeface="+mn-lt"/>
                <a:ea typeface="+mn-ea"/>
                <a:cs typeface="+mn-cs"/>
              </a:defRPr>
            </a:lvl6pPr>
            <a:lvl7pPr marL="2625725" indent="-344488" algn="l" defTabSz="914400" rtl="0" eaLnBrk="1" latinLnBrk="0" hangingPunct="1">
              <a:spcBef>
                <a:spcPct val="20000"/>
              </a:spcBef>
              <a:buSzPct val="90000"/>
              <a:buFontTx/>
              <a:buBlip>
                <a:blip r:embed="rId6"/>
              </a:buBlip>
              <a:defRPr lang="en-US" sz="1800" kern="1200" dirty="0" smtClean="0">
                <a:solidFill>
                  <a:schemeClr val="tx1"/>
                </a:solidFill>
                <a:latin typeface="+mn-lt"/>
                <a:ea typeface="+mn-ea"/>
                <a:cs typeface="+mn-cs"/>
              </a:defRPr>
            </a:lvl7pPr>
            <a:lvl8pPr marL="2970213" indent="-344488" algn="l" defTabSz="914400" rtl="0" eaLnBrk="1" latinLnBrk="0" hangingPunct="1">
              <a:spcBef>
                <a:spcPct val="20000"/>
              </a:spcBef>
              <a:buSzPct val="90000"/>
              <a:buFontTx/>
              <a:buBlip>
                <a:blip r:embed="rId4"/>
              </a:buBlip>
              <a:defRPr lang="en-US" sz="1800" kern="1200" dirty="0" smtClean="0">
                <a:solidFill>
                  <a:schemeClr val="tx1"/>
                </a:solidFill>
                <a:latin typeface="+mn-lt"/>
                <a:ea typeface="+mn-ea"/>
                <a:cs typeface="+mn-cs"/>
              </a:defRPr>
            </a:lvl8pPr>
            <a:lvl9pPr marL="3313113" indent="-344488" algn="l" defTabSz="914400" rtl="0" eaLnBrk="1" latinLnBrk="0" hangingPunct="1">
              <a:spcBef>
                <a:spcPct val="20000"/>
              </a:spcBef>
              <a:buSzPct val="90000"/>
              <a:buFontTx/>
              <a:buBlip>
                <a:blip r:embed="rId5"/>
              </a:buBlip>
              <a:defRPr lang="en-US" sz="1800" kern="1200" dirty="0">
                <a:solidFill>
                  <a:schemeClr val="tx1"/>
                </a:solidFill>
                <a:latin typeface="+mn-lt"/>
                <a:ea typeface="+mn-ea"/>
                <a:cs typeface="+mn-cs"/>
              </a:defRPr>
            </a:lvl9pPr>
          </a:lstStyle>
          <a:p>
            <a:pPr algn="just">
              <a:buFont typeface="Wingdings" charset="2"/>
              <a:buChar char="ü"/>
            </a:pPr>
            <a:r>
              <a:rPr lang="es-ES" dirty="0">
                <a:latin typeface="Baskerville Old Face" charset="0"/>
                <a:ea typeface="Baskerville Old Face" charset="0"/>
                <a:cs typeface="Baskerville Old Face" charset="0"/>
              </a:rPr>
              <a:t>No pocas de las </a:t>
            </a:r>
            <a:r>
              <a:rPr lang="es-ES" dirty="0">
                <a:solidFill>
                  <a:srgbClr val="FF6600"/>
                </a:solidFill>
                <a:latin typeface="Baskerville Old Face" charset="0"/>
                <a:ea typeface="Baskerville Old Face" charset="0"/>
                <a:cs typeface="Baskerville Old Face" charset="0"/>
              </a:rPr>
              <a:t>marcas más valiosas del mundo </a:t>
            </a:r>
            <a:r>
              <a:rPr lang="es-ES" dirty="0">
                <a:latin typeface="Baskerville Old Face" charset="0"/>
                <a:ea typeface="Baskerville Old Face" charset="0"/>
                <a:cs typeface="Baskerville Old Face" charset="0"/>
              </a:rPr>
              <a:t>empezaron hace unos años como </a:t>
            </a:r>
            <a:r>
              <a:rPr lang="es-ES" dirty="0" err="1">
                <a:latin typeface="Baskerville Old Face" charset="0"/>
                <a:ea typeface="Baskerville Old Face" charset="0"/>
                <a:cs typeface="Baskerville Old Face" charset="0"/>
              </a:rPr>
              <a:t>PyMES</a:t>
            </a:r>
            <a:r>
              <a:rPr lang="es-ES" dirty="0">
                <a:latin typeface="Baskerville Old Face" charset="0"/>
                <a:ea typeface="Baskerville Old Face" charset="0"/>
                <a:cs typeface="Baskerville Old Face" charset="0"/>
              </a:rPr>
              <a:t>.</a:t>
            </a:r>
          </a:p>
        </p:txBody>
      </p:sp>
      <p:pic>
        <p:nvPicPr>
          <p:cNvPr id="17" name="Imagen 1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107204" y="3091480"/>
            <a:ext cx="5468746" cy="3075281"/>
          </a:xfrm>
          <a:prstGeom prst="rect">
            <a:avLst/>
          </a:prstGeom>
          <a:effectLst>
            <a:reflection endPos="65000" dist="50800" dir="5400000" sy="-100000" algn="bl" rotWithShape="0"/>
          </a:effectLst>
        </p:spPr>
      </p:pic>
      <p:sp>
        <p:nvSpPr>
          <p:cNvPr id="8"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octavio.islas@uhemisferios.edu</a:t>
            </a:r>
            <a:r>
              <a:rPr lang="en-US" i="1" dirty="0">
                <a:latin typeface="Baskerville"/>
                <a:cs typeface="Baskerville"/>
              </a:rPr>
              <a:t> </a:t>
            </a:r>
            <a:r>
              <a:rPr lang="en-US" i="1" dirty="0" err="1" smtClean="0">
                <a:latin typeface="Baskerville"/>
                <a:cs typeface="Baskerville"/>
              </a:rPr>
              <a:t>ec</a:t>
            </a:r>
            <a:r>
              <a:rPr lang="en-US" i="1" dirty="0">
                <a:latin typeface="Bradley Hand Bold"/>
                <a:cs typeface="Bradley Hand Bold"/>
              </a:rPr>
              <a:t>	</a:t>
            </a:r>
            <a:r>
              <a:rPr lang="en-US" dirty="0"/>
              <a:t>			</a:t>
            </a:r>
            <a:r>
              <a:rPr lang="en-US" i="1" dirty="0">
                <a:latin typeface="Baskerville"/>
                <a:cs typeface="Baskerville"/>
              </a:rPr>
              <a:t> </a:t>
            </a:r>
            <a:r>
              <a:rPr lang="en-US" i="1" dirty="0" smtClean="0">
                <a:latin typeface="Baskerville"/>
                <a:cs typeface="Baskerville"/>
              </a:rPr>
              <a:t>                          https</a:t>
            </a:r>
            <a:r>
              <a:rPr lang="en-US" i="1" dirty="0">
                <a:latin typeface="Baskerville"/>
                <a:cs typeface="Baskerville"/>
              </a:rPr>
              <a:t>://</a:t>
            </a:r>
            <a:r>
              <a:rPr lang="en-US" i="1" dirty="0" err="1">
                <a:latin typeface="Baskerville"/>
                <a:cs typeface="Baskerville"/>
              </a:rPr>
              <a:t>octavioislas.com</a:t>
            </a:r>
            <a:endParaRPr lang="en-US" i="1" dirty="0">
              <a:latin typeface="Baskerville"/>
              <a:cs typeface="Baskerville"/>
            </a:endParaRPr>
          </a:p>
        </p:txBody>
      </p:sp>
    </p:spTree>
    <p:extLst>
      <p:ext uri="{BB962C8B-B14F-4D97-AF65-F5344CB8AC3E}">
        <p14:creationId xmlns:p14="http://schemas.microsoft.com/office/powerpoint/2010/main" val="1663620614"/>
      </p:ext>
    </p:extLst>
  </p:cSld>
  <p:clrMapOvr>
    <a:masterClrMapping/>
  </p:clrMapOvr>
  <mc:AlternateContent xmlns:mc="http://schemas.openxmlformats.org/markup-compatibility/2006" xmlns:p14="http://schemas.microsoft.com/office/powerpoint/2010/main">
    <mc:Choice Requires="p14">
      <p:transition spd="med">
        <p14:prism isContent="1" isInverted="1"/>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alpha val="25000"/>
          </a:schemeClr>
        </a:solidFill>
        <a:effectLst/>
      </p:bgPr>
    </p:bg>
    <p:spTree>
      <p:nvGrpSpPr>
        <p:cNvPr id="1" name=""/>
        <p:cNvGrpSpPr/>
        <p:nvPr/>
      </p:nvGrpSpPr>
      <p:grpSpPr>
        <a:xfrm>
          <a:off x="0" y="0"/>
          <a:ext cx="0" cy="0"/>
          <a:chOff x="0" y="0"/>
          <a:chExt cx="0" cy="0"/>
        </a:xfrm>
      </p:grpSpPr>
      <p:sp>
        <p:nvSpPr>
          <p:cNvPr id="9" name="Título 1"/>
          <p:cNvSpPr txBox="1">
            <a:spLocks/>
          </p:cNvSpPr>
          <p:nvPr/>
        </p:nvSpPr>
        <p:spPr>
          <a:xfrm>
            <a:off x="717947" y="932916"/>
            <a:ext cx="5299473" cy="666172"/>
          </a:xfrm>
          <a:prstGeom prst="rect">
            <a:avLst/>
          </a:prstGeom>
        </p:spPr>
        <p:txBody>
          <a:bodyPr vert="horz" lIns="68580" tIns="34290" rIns="68580" bIns="34290" rtlCol="0" anchor="ctr">
            <a:noAutofit/>
          </a:bodyPr>
          <a:lstStyle>
            <a:lvl1pPr algn="ctr" defTabSz="914400" rtl="0" eaLnBrk="1" latinLnBrk="0" hangingPunct="1">
              <a:spcBef>
                <a:spcPct val="0"/>
              </a:spcBef>
              <a:buNone/>
              <a:defRPr sz="4600" kern="1200">
                <a:solidFill>
                  <a:schemeClr val="tx1"/>
                </a:solidFill>
                <a:latin typeface="+mj-lt"/>
                <a:ea typeface="+mj-ea"/>
                <a:cs typeface="+mj-cs"/>
              </a:defRPr>
            </a:lvl1pPr>
          </a:lstStyle>
          <a:p>
            <a:endParaRPr lang="es-ES" sz="3450" dirty="0">
              <a:solidFill>
                <a:srgbClr val="FF6600"/>
              </a:solidFill>
              <a:latin typeface="Baskerville"/>
              <a:cs typeface="Baskerville"/>
            </a:endParaRPr>
          </a:p>
        </p:txBody>
      </p:sp>
      <p:sp>
        <p:nvSpPr>
          <p:cNvPr id="11" name="Título 1"/>
          <p:cNvSpPr txBox="1">
            <a:spLocks/>
          </p:cNvSpPr>
          <p:nvPr/>
        </p:nvSpPr>
        <p:spPr>
          <a:xfrm>
            <a:off x="-704177" y="891857"/>
            <a:ext cx="5357813" cy="707231"/>
          </a:xfrm>
          <a:prstGeom prst="rect">
            <a:avLst/>
          </a:prstGeom>
        </p:spPr>
        <p:txBody>
          <a:bodyPr vert="horz" lIns="68580" tIns="34290" rIns="68580" bIns="34290" rtlCol="0" anchor="ctr">
            <a:noAutofit/>
          </a:bodyPr>
          <a:lstStyle>
            <a:lvl1pPr algn="ctr" defTabSz="914400" rtl="0" eaLnBrk="1" latinLnBrk="0" hangingPunct="1">
              <a:spcBef>
                <a:spcPct val="0"/>
              </a:spcBef>
              <a:buNone/>
              <a:defRPr sz="4600" kern="1200">
                <a:solidFill>
                  <a:schemeClr val="tx1"/>
                </a:solidFill>
                <a:latin typeface="+mj-lt"/>
                <a:ea typeface="+mj-ea"/>
                <a:cs typeface="+mj-cs"/>
              </a:defRPr>
            </a:lvl1pPr>
          </a:lstStyle>
          <a:p>
            <a:r>
              <a:rPr lang="es-ES" sz="3450">
                <a:solidFill>
                  <a:srgbClr val="FF6600"/>
                </a:solidFill>
                <a:latin typeface="Baskerville"/>
                <a:cs typeface="Baskerville"/>
              </a:rPr>
              <a:t>Exaptación</a:t>
            </a:r>
            <a:endParaRPr lang="es-ES" sz="3450" dirty="0">
              <a:solidFill>
                <a:srgbClr val="FF6600"/>
              </a:solidFill>
              <a:latin typeface="Baskerville"/>
              <a:cs typeface="Baskerville"/>
            </a:endParaRPr>
          </a:p>
        </p:txBody>
      </p:sp>
      <p:pic>
        <p:nvPicPr>
          <p:cNvPr id="16" name="Imagen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52646" y="0"/>
            <a:ext cx="2720284" cy="925603"/>
          </a:xfrm>
          <a:prstGeom prst="rect">
            <a:avLst/>
          </a:prstGeom>
        </p:spPr>
      </p:pic>
      <p:sp>
        <p:nvSpPr>
          <p:cNvPr id="13" name="Marcador de contenido 2"/>
          <p:cNvSpPr txBox="1">
            <a:spLocks/>
          </p:cNvSpPr>
          <p:nvPr/>
        </p:nvSpPr>
        <p:spPr>
          <a:xfrm>
            <a:off x="703384" y="2114550"/>
            <a:ext cx="5211641" cy="3447846"/>
          </a:xfrm>
          <a:prstGeom prst="rect">
            <a:avLst/>
          </a:prstGeom>
        </p:spPr>
        <p:txBody>
          <a:bodyPr vert="horz" lIns="68580" tIns="34290" rIns="68580" bIns="34290" rtlCol="0">
            <a:normAutofit/>
          </a:bodyPr>
          <a:lstStyle>
            <a:lvl1pPr marL="463550" indent="-463550" algn="l" defTabSz="914400" rtl="0" eaLnBrk="1" latinLnBrk="0" hangingPunct="1">
              <a:spcBef>
                <a:spcPts val="2000"/>
              </a:spcBef>
              <a:buSzPct val="90000"/>
              <a:buFontTx/>
              <a:buBlip>
                <a:blip r:embed="rId4"/>
              </a:buBlip>
              <a:defRPr sz="2400" kern="1200">
                <a:solidFill>
                  <a:schemeClr val="tx1"/>
                </a:solidFill>
                <a:latin typeface="+mn-lt"/>
                <a:ea typeface="+mn-ea"/>
                <a:cs typeface="+mn-cs"/>
              </a:defRPr>
            </a:lvl1pPr>
            <a:lvl2pPr marL="914400" indent="-457200" algn="l" defTabSz="914400" rtl="0" eaLnBrk="1" latinLnBrk="0" hangingPunct="1">
              <a:spcBef>
                <a:spcPts val="600"/>
              </a:spcBef>
              <a:buSzPct val="90000"/>
              <a:buFontTx/>
              <a:buBlip>
                <a:blip r:embed="rId5"/>
              </a:buBlip>
              <a:defRPr sz="2200" kern="1200">
                <a:solidFill>
                  <a:schemeClr val="tx1"/>
                </a:solidFill>
                <a:latin typeface="+mn-lt"/>
                <a:ea typeface="+mn-ea"/>
                <a:cs typeface="+mn-cs"/>
              </a:defRPr>
            </a:lvl2pPr>
            <a:lvl3pPr marL="1255713" indent="-341313" algn="l" defTabSz="914400" rtl="0" eaLnBrk="1" latinLnBrk="0" hangingPunct="1">
              <a:spcBef>
                <a:spcPts val="600"/>
              </a:spcBef>
              <a:buSzPct val="90000"/>
              <a:buFontTx/>
              <a:buBlip>
                <a:blip r:embed="rId6"/>
              </a:buBlip>
              <a:defRPr sz="2000" kern="1200">
                <a:solidFill>
                  <a:schemeClr val="tx1"/>
                </a:solidFill>
                <a:latin typeface="+mn-lt"/>
                <a:ea typeface="+mn-ea"/>
                <a:cs typeface="+mn-cs"/>
              </a:defRPr>
            </a:lvl3pPr>
            <a:lvl4pPr marL="1597025" indent="-341313" algn="l" defTabSz="914400" rtl="0" eaLnBrk="1" latinLnBrk="0" hangingPunct="1">
              <a:spcBef>
                <a:spcPts val="600"/>
              </a:spcBef>
              <a:buSzPct val="90000"/>
              <a:buFontTx/>
              <a:buBlip>
                <a:blip r:embed="rId6"/>
              </a:buBlip>
              <a:defRPr sz="1800" kern="1200">
                <a:solidFill>
                  <a:schemeClr val="tx1"/>
                </a:solidFill>
                <a:latin typeface="+mn-lt"/>
                <a:ea typeface="+mn-ea"/>
                <a:cs typeface="+mn-cs"/>
              </a:defRPr>
            </a:lvl4pPr>
            <a:lvl5pPr marL="1938338" indent="-341313" algn="l" defTabSz="914400" rtl="0" eaLnBrk="1" latinLnBrk="0" hangingPunct="1">
              <a:spcBef>
                <a:spcPts val="600"/>
              </a:spcBef>
              <a:buSzPct val="90000"/>
              <a:buFontTx/>
              <a:buBlip>
                <a:blip r:embed="rId6"/>
              </a:buBlip>
              <a:defRPr sz="1800" kern="1200">
                <a:solidFill>
                  <a:schemeClr val="tx1"/>
                </a:solidFill>
                <a:latin typeface="+mn-lt"/>
                <a:ea typeface="+mn-ea"/>
                <a:cs typeface="+mn-cs"/>
              </a:defRPr>
            </a:lvl5pPr>
            <a:lvl6pPr marL="2290763" indent="-344488" algn="l" defTabSz="914400" rtl="0" eaLnBrk="1" latinLnBrk="0" hangingPunct="1">
              <a:spcBef>
                <a:spcPct val="20000"/>
              </a:spcBef>
              <a:buSzPct val="90000"/>
              <a:buFontTx/>
              <a:buBlip>
                <a:blip r:embed="rId4"/>
              </a:buBlip>
              <a:defRPr lang="en-US" sz="1800" kern="1200" dirty="0" smtClean="0">
                <a:solidFill>
                  <a:schemeClr val="tx1"/>
                </a:solidFill>
                <a:latin typeface="+mn-lt"/>
                <a:ea typeface="+mn-ea"/>
                <a:cs typeface="+mn-cs"/>
              </a:defRPr>
            </a:lvl6pPr>
            <a:lvl7pPr marL="2625725" indent="-344488" algn="l" defTabSz="914400" rtl="0" eaLnBrk="1" latinLnBrk="0" hangingPunct="1">
              <a:spcBef>
                <a:spcPct val="20000"/>
              </a:spcBef>
              <a:buSzPct val="90000"/>
              <a:buFontTx/>
              <a:buBlip>
                <a:blip r:embed="rId6"/>
              </a:buBlip>
              <a:defRPr lang="en-US" sz="1800" kern="1200" dirty="0" smtClean="0">
                <a:solidFill>
                  <a:schemeClr val="tx1"/>
                </a:solidFill>
                <a:latin typeface="+mn-lt"/>
                <a:ea typeface="+mn-ea"/>
                <a:cs typeface="+mn-cs"/>
              </a:defRPr>
            </a:lvl7pPr>
            <a:lvl8pPr marL="2970213" indent="-344488" algn="l" defTabSz="914400" rtl="0" eaLnBrk="1" latinLnBrk="0" hangingPunct="1">
              <a:spcBef>
                <a:spcPct val="20000"/>
              </a:spcBef>
              <a:buSzPct val="90000"/>
              <a:buFontTx/>
              <a:buBlip>
                <a:blip r:embed="rId4"/>
              </a:buBlip>
              <a:defRPr lang="en-US" sz="1800" kern="1200" dirty="0" smtClean="0">
                <a:solidFill>
                  <a:schemeClr val="tx1"/>
                </a:solidFill>
                <a:latin typeface="+mn-lt"/>
                <a:ea typeface="+mn-ea"/>
                <a:cs typeface="+mn-cs"/>
              </a:defRPr>
            </a:lvl8pPr>
            <a:lvl9pPr marL="3313113" indent="-344488" algn="l" defTabSz="914400" rtl="0" eaLnBrk="1" latinLnBrk="0" hangingPunct="1">
              <a:spcBef>
                <a:spcPct val="20000"/>
              </a:spcBef>
              <a:buSzPct val="90000"/>
              <a:buFontTx/>
              <a:buBlip>
                <a:blip r:embed="rId5"/>
              </a:buBlip>
              <a:defRPr lang="en-US" sz="1800" kern="1200" dirty="0">
                <a:solidFill>
                  <a:schemeClr val="tx1"/>
                </a:solidFill>
                <a:latin typeface="+mn-lt"/>
                <a:ea typeface="+mn-ea"/>
                <a:cs typeface="+mn-cs"/>
              </a:defRPr>
            </a:lvl9pPr>
          </a:lstStyle>
          <a:p>
            <a:pPr algn="just">
              <a:buFont typeface="Wingdings" charset="2"/>
              <a:buChar char="ü"/>
            </a:pPr>
            <a:r>
              <a:rPr lang="es-ES" dirty="0">
                <a:latin typeface="Baskerville Old Face" charset="0"/>
                <a:ea typeface="Baskerville Old Face" charset="0"/>
                <a:cs typeface="Baskerville Old Face" charset="0"/>
              </a:rPr>
              <a:t>Forbes, 2017.</a:t>
            </a:r>
          </a:p>
        </p:txBody>
      </p:sp>
      <p:pic>
        <p:nvPicPr>
          <p:cNvPr id="15" name="Imagen 1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577426" y="1150091"/>
            <a:ext cx="4307617" cy="5370535"/>
          </a:xfrm>
          <a:prstGeom prst="rect">
            <a:avLst/>
          </a:prstGeom>
        </p:spPr>
      </p:pic>
      <p:sp>
        <p:nvSpPr>
          <p:cNvPr id="8"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octavio.islas@uhemisferios.edu</a:t>
            </a:r>
            <a:r>
              <a:rPr lang="en-US" i="1" dirty="0">
                <a:latin typeface="Baskerville"/>
                <a:cs typeface="Baskerville"/>
              </a:rPr>
              <a:t> </a:t>
            </a:r>
            <a:r>
              <a:rPr lang="en-US" i="1" dirty="0" err="1" smtClean="0">
                <a:latin typeface="Baskerville"/>
                <a:cs typeface="Baskerville"/>
              </a:rPr>
              <a:t>ec</a:t>
            </a:r>
            <a:r>
              <a:rPr lang="en-US" i="1" dirty="0">
                <a:latin typeface="Bradley Hand Bold"/>
                <a:cs typeface="Bradley Hand Bold"/>
              </a:rPr>
              <a:t>	</a:t>
            </a:r>
            <a:r>
              <a:rPr lang="en-US" dirty="0"/>
              <a:t>			</a:t>
            </a:r>
            <a:r>
              <a:rPr lang="en-US" i="1" dirty="0">
                <a:latin typeface="Baskerville"/>
                <a:cs typeface="Baskerville"/>
              </a:rPr>
              <a:t> </a:t>
            </a:r>
            <a:r>
              <a:rPr lang="en-US" i="1" dirty="0" smtClean="0">
                <a:latin typeface="Baskerville"/>
                <a:cs typeface="Baskerville"/>
              </a:rPr>
              <a:t>                          https</a:t>
            </a:r>
            <a:r>
              <a:rPr lang="en-US" i="1" dirty="0">
                <a:latin typeface="Baskerville"/>
                <a:cs typeface="Baskerville"/>
              </a:rPr>
              <a:t>://</a:t>
            </a:r>
            <a:r>
              <a:rPr lang="en-US" i="1" dirty="0" err="1">
                <a:latin typeface="Baskerville"/>
                <a:cs typeface="Baskerville"/>
              </a:rPr>
              <a:t>octavioislas.com</a:t>
            </a:r>
            <a:endParaRPr lang="en-US" i="1" dirty="0">
              <a:latin typeface="Baskerville"/>
              <a:cs typeface="Baskerville"/>
            </a:endParaRPr>
          </a:p>
        </p:txBody>
      </p:sp>
    </p:spTree>
    <p:extLst>
      <p:ext uri="{BB962C8B-B14F-4D97-AF65-F5344CB8AC3E}">
        <p14:creationId xmlns:p14="http://schemas.microsoft.com/office/powerpoint/2010/main" val="481877378"/>
      </p:ext>
    </p:extLst>
  </p:cSld>
  <p:clrMapOvr>
    <a:masterClrMapping/>
  </p:clrMapOvr>
  <mc:AlternateContent xmlns:mc="http://schemas.openxmlformats.org/markup-compatibility/2006" xmlns:p14="http://schemas.microsoft.com/office/powerpoint/2010/main">
    <mc:Choice Requires="p14">
      <p:transition spd="med">
        <p14:prism isContent="1" isInverted="1"/>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alpha val="25000"/>
          </a:schemeClr>
        </a:solidFill>
        <a:effectLst/>
      </p:bgPr>
    </p:bg>
    <p:spTree>
      <p:nvGrpSpPr>
        <p:cNvPr id="1" name=""/>
        <p:cNvGrpSpPr/>
        <p:nvPr/>
      </p:nvGrpSpPr>
      <p:grpSpPr>
        <a:xfrm>
          <a:off x="0" y="0"/>
          <a:ext cx="0" cy="0"/>
          <a:chOff x="0" y="0"/>
          <a:chExt cx="0" cy="0"/>
        </a:xfrm>
      </p:grpSpPr>
      <p:sp>
        <p:nvSpPr>
          <p:cNvPr id="9" name="Título 1"/>
          <p:cNvSpPr txBox="1">
            <a:spLocks/>
          </p:cNvSpPr>
          <p:nvPr/>
        </p:nvSpPr>
        <p:spPr>
          <a:xfrm>
            <a:off x="717947" y="932916"/>
            <a:ext cx="5299473" cy="666172"/>
          </a:xfrm>
          <a:prstGeom prst="rect">
            <a:avLst/>
          </a:prstGeom>
        </p:spPr>
        <p:txBody>
          <a:bodyPr vert="horz" lIns="68580" tIns="34290" rIns="68580" bIns="34290" rtlCol="0" anchor="ctr">
            <a:noAutofit/>
          </a:bodyPr>
          <a:lstStyle>
            <a:lvl1pPr algn="ctr" defTabSz="914400" rtl="0" eaLnBrk="1" latinLnBrk="0" hangingPunct="1">
              <a:spcBef>
                <a:spcPct val="0"/>
              </a:spcBef>
              <a:buNone/>
              <a:defRPr sz="4600" kern="1200">
                <a:solidFill>
                  <a:schemeClr val="tx1"/>
                </a:solidFill>
                <a:latin typeface="+mj-lt"/>
                <a:ea typeface="+mj-ea"/>
                <a:cs typeface="+mj-cs"/>
              </a:defRPr>
            </a:lvl1pPr>
          </a:lstStyle>
          <a:p>
            <a:endParaRPr lang="es-ES" sz="3450" dirty="0">
              <a:solidFill>
                <a:srgbClr val="FF6600"/>
              </a:solidFill>
              <a:latin typeface="Baskerville"/>
              <a:cs typeface="Baskerville"/>
            </a:endParaRPr>
          </a:p>
        </p:txBody>
      </p:sp>
      <p:sp>
        <p:nvSpPr>
          <p:cNvPr id="11" name="Título 1"/>
          <p:cNvSpPr txBox="1">
            <a:spLocks/>
          </p:cNvSpPr>
          <p:nvPr/>
        </p:nvSpPr>
        <p:spPr>
          <a:xfrm>
            <a:off x="-704177" y="891857"/>
            <a:ext cx="5357813" cy="707231"/>
          </a:xfrm>
          <a:prstGeom prst="rect">
            <a:avLst/>
          </a:prstGeom>
        </p:spPr>
        <p:txBody>
          <a:bodyPr vert="horz" lIns="68580" tIns="34290" rIns="68580" bIns="34290" rtlCol="0" anchor="ctr">
            <a:noAutofit/>
          </a:bodyPr>
          <a:lstStyle>
            <a:lvl1pPr algn="ctr" defTabSz="914400" rtl="0" eaLnBrk="1" latinLnBrk="0" hangingPunct="1">
              <a:spcBef>
                <a:spcPct val="0"/>
              </a:spcBef>
              <a:buNone/>
              <a:defRPr sz="4600" kern="1200">
                <a:solidFill>
                  <a:schemeClr val="tx1"/>
                </a:solidFill>
                <a:latin typeface="+mj-lt"/>
                <a:ea typeface="+mj-ea"/>
                <a:cs typeface="+mj-cs"/>
              </a:defRPr>
            </a:lvl1pPr>
          </a:lstStyle>
          <a:p>
            <a:r>
              <a:rPr lang="es-ES" sz="3450">
                <a:solidFill>
                  <a:srgbClr val="FF6600"/>
                </a:solidFill>
                <a:latin typeface="Baskerville"/>
                <a:cs typeface="Baskerville"/>
              </a:rPr>
              <a:t>Exaptación</a:t>
            </a:r>
            <a:endParaRPr lang="es-ES" sz="3450" dirty="0">
              <a:solidFill>
                <a:srgbClr val="FF6600"/>
              </a:solidFill>
              <a:latin typeface="Baskerville"/>
              <a:cs typeface="Baskerville"/>
            </a:endParaRPr>
          </a:p>
        </p:txBody>
      </p:sp>
      <p:pic>
        <p:nvPicPr>
          <p:cNvPr id="16" name="Imagen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52646" y="0"/>
            <a:ext cx="2720284" cy="925603"/>
          </a:xfrm>
          <a:prstGeom prst="rect">
            <a:avLst/>
          </a:prstGeom>
        </p:spPr>
      </p:pic>
      <p:sp>
        <p:nvSpPr>
          <p:cNvPr id="14" name="Marcador de contenido 2"/>
          <p:cNvSpPr txBox="1">
            <a:spLocks/>
          </p:cNvSpPr>
          <p:nvPr/>
        </p:nvSpPr>
        <p:spPr>
          <a:xfrm>
            <a:off x="703384" y="2114550"/>
            <a:ext cx="5211641" cy="3447846"/>
          </a:xfrm>
          <a:prstGeom prst="rect">
            <a:avLst/>
          </a:prstGeom>
        </p:spPr>
        <p:txBody>
          <a:bodyPr vert="horz" lIns="68580" tIns="34290" rIns="68580" bIns="34290" rtlCol="0">
            <a:normAutofit/>
          </a:bodyPr>
          <a:lstStyle>
            <a:lvl1pPr marL="463550" indent="-463550" algn="l" defTabSz="914400" rtl="0" eaLnBrk="1" latinLnBrk="0" hangingPunct="1">
              <a:spcBef>
                <a:spcPts val="2000"/>
              </a:spcBef>
              <a:buSzPct val="90000"/>
              <a:buFontTx/>
              <a:buBlip>
                <a:blip r:embed="rId4"/>
              </a:buBlip>
              <a:defRPr sz="2400" kern="1200">
                <a:solidFill>
                  <a:schemeClr val="tx1"/>
                </a:solidFill>
                <a:latin typeface="+mn-lt"/>
                <a:ea typeface="+mn-ea"/>
                <a:cs typeface="+mn-cs"/>
              </a:defRPr>
            </a:lvl1pPr>
            <a:lvl2pPr marL="914400" indent="-457200" algn="l" defTabSz="914400" rtl="0" eaLnBrk="1" latinLnBrk="0" hangingPunct="1">
              <a:spcBef>
                <a:spcPts val="600"/>
              </a:spcBef>
              <a:buSzPct val="90000"/>
              <a:buFontTx/>
              <a:buBlip>
                <a:blip r:embed="rId5"/>
              </a:buBlip>
              <a:defRPr sz="2200" kern="1200">
                <a:solidFill>
                  <a:schemeClr val="tx1"/>
                </a:solidFill>
                <a:latin typeface="+mn-lt"/>
                <a:ea typeface="+mn-ea"/>
                <a:cs typeface="+mn-cs"/>
              </a:defRPr>
            </a:lvl2pPr>
            <a:lvl3pPr marL="1255713" indent="-341313" algn="l" defTabSz="914400" rtl="0" eaLnBrk="1" latinLnBrk="0" hangingPunct="1">
              <a:spcBef>
                <a:spcPts val="600"/>
              </a:spcBef>
              <a:buSzPct val="90000"/>
              <a:buFontTx/>
              <a:buBlip>
                <a:blip r:embed="rId6"/>
              </a:buBlip>
              <a:defRPr sz="2000" kern="1200">
                <a:solidFill>
                  <a:schemeClr val="tx1"/>
                </a:solidFill>
                <a:latin typeface="+mn-lt"/>
                <a:ea typeface="+mn-ea"/>
                <a:cs typeface="+mn-cs"/>
              </a:defRPr>
            </a:lvl3pPr>
            <a:lvl4pPr marL="1597025" indent="-341313" algn="l" defTabSz="914400" rtl="0" eaLnBrk="1" latinLnBrk="0" hangingPunct="1">
              <a:spcBef>
                <a:spcPts val="600"/>
              </a:spcBef>
              <a:buSzPct val="90000"/>
              <a:buFontTx/>
              <a:buBlip>
                <a:blip r:embed="rId6"/>
              </a:buBlip>
              <a:defRPr sz="1800" kern="1200">
                <a:solidFill>
                  <a:schemeClr val="tx1"/>
                </a:solidFill>
                <a:latin typeface="+mn-lt"/>
                <a:ea typeface="+mn-ea"/>
                <a:cs typeface="+mn-cs"/>
              </a:defRPr>
            </a:lvl4pPr>
            <a:lvl5pPr marL="1938338" indent="-341313" algn="l" defTabSz="914400" rtl="0" eaLnBrk="1" latinLnBrk="0" hangingPunct="1">
              <a:spcBef>
                <a:spcPts val="600"/>
              </a:spcBef>
              <a:buSzPct val="90000"/>
              <a:buFontTx/>
              <a:buBlip>
                <a:blip r:embed="rId6"/>
              </a:buBlip>
              <a:defRPr sz="1800" kern="1200">
                <a:solidFill>
                  <a:schemeClr val="tx1"/>
                </a:solidFill>
                <a:latin typeface="+mn-lt"/>
                <a:ea typeface="+mn-ea"/>
                <a:cs typeface="+mn-cs"/>
              </a:defRPr>
            </a:lvl5pPr>
            <a:lvl6pPr marL="2290763" indent="-344488" algn="l" defTabSz="914400" rtl="0" eaLnBrk="1" latinLnBrk="0" hangingPunct="1">
              <a:spcBef>
                <a:spcPct val="20000"/>
              </a:spcBef>
              <a:buSzPct val="90000"/>
              <a:buFontTx/>
              <a:buBlip>
                <a:blip r:embed="rId4"/>
              </a:buBlip>
              <a:defRPr lang="en-US" sz="1800" kern="1200" dirty="0" smtClean="0">
                <a:solidFill>
                  <a:schemeClr val="tx1"/>
                </a:solidFill>
                <a:latin typeface="+mn-lt"/>
                <a:ea typeface="+mn-ea"/>
                <a:cs typeface="+mn-cs"/>
              </a:defRPr>
            </a:lvl6pPr>
            <a:lvl7pPr marL="2625725" indent="-344488" algn="l" defTabSz="914400" rtl="0" eaLnBrk="1" latinLnBrk="0" hangingPunct="1">
              <a:spcBef>
                <a:spcPct val="20000"/>
              </a:spcBef>
              <a:buSzPct val="90000"/>
              <a:buFontTx/>
              <a:buBlip>
                <a:blip r:embed="rId6"/>
              </a:buBlip>
              <a:defRPr lang="en-US" sz="1800" kern="1200" dirty="0" smtClean="0">
                <a:solidFill>
                  <a:schemeClr val="tx1"/>
                </a:solidFill>
                <a:latin typeface="+mn-lt"/>
                <a:ea typeface="+mn-ea"/>
                <a:cs typeface="+mn-cs"/>
              </a:defRPr>
            </a:lvl7pPr>
            <a:lvl8pPr marL="2970213" indent="-344488" algn="l" defTabSz="914400" rtl="0" eaLnBrk="1" latinLnBrk="0" hangingPunct="1">
              <a:spcBef>
                <a:spcPct val="20000"/>
              </a:spcBef>
              <a:buSzPct val="90000"/>
              <a:buFontTx/>
              <a:buBlip>
                <a:blip r:embed="rId4"/>
              </a:buBlip>
              <a:defRPr lang="en-US" sz="1800" kern="1200" dirty="0" smtClean="0">
                <a:solidFill>
                  <a:schemeClr val="tx1"/>
                </a:solidFill>
                <a:latin typeface="+mn-lt"/>
                <a:ea typeface="+mn-ea"/>
                <a:cs typeface="+mn-cs"/>
              </a:defRPr>
            </a:lvl8pPr>
            <a:lvl9pPr marL="3313113" indent="-344488" algn="l" defTabSz="914400" rtl="0" eaLnBrk="1" latinLnBrk="0" hangingPunct="1">
              <a:spcBef>
                <a:spcPct val="20000"/>
              </a:spcBef>
              <a:buSzPct val="90000"/>
              <a:buFontTx/>
              <a:buBlip>
                <a:blip r:embed="rId5"/>
              </a:buBlip>
              <a:defRPr lang="en-US" sz="1800" kern="1200" dirty="0">
                <a:solidFill>
                  <a:schemeClr val="tx1"/>
                </a:solidFill>
                <a:latin typeface="+mn-lt"/>
                <a:ea typeface="+mn-ea"/>
                <a:cs typeface="+mn-cs"/>
              </a:defRPr>
            </a:lvl9pPr>
          </a:lstStyle>
          <a:p>
            <a:pPr algn="just">
              <a:buFont typeface="Wingdings" charset="2"/>
              <a:buChar char="ü"/>
            </a:pPr>
            <a:r>
              <a:rPr lang="es-ES" dirty="0" err="1">
                <a:latin typeface="Baskerville Old Face" charset="0"/>
                <a:ea typeface="Baskerville Old Face" charset="0"/>
                <a:cs typeface="Baskerville Old Face" charset="0"/>
              </a:rPr>
              <a:t>Millward</a:t>
            </a:r>
            <a:r>
              <a:rPr lang="es-ES" dirty="0">
                <a:latin typeface="Baskerville Old Face" charset="0"/>
                <a:ea typeface="Baskerville Old Face" charset="0"/>
                <a:cs typeface="Baskerville Old Face" charset="0"/>
              </a:rPr>
              <a:t> Brown</a:t>
            </a:r>
            <a:r>
              <a:rPr lang="es-ES" dirty="0">
                <a:latin typeface="Baskerville"/>
                <a:cs typeface="Baskerville"/>
              </a:rPr>
              <a:t>.</a:t>
            </a:r>
          </a:p>
        </p:txBody>
      </p:sp>
      <p:pic>
        <p:nvPicPr>
          <p:cNvPr id="17" name="Imagen 1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108543" y="1275216"/>
            <a:ext cx="4875305" cy="5099826"/>
          </a:xfrm>
          <a:prstGeom prst="rect">
            <a:avLst/>
          </a:prstGeom>
        </p:spPr>
      </p:pic>
      <p:sp>
        <p:nvSpPr>
          <p:cNvPr id="10"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octavio.islas@uhemisferios.edu</a:t>
            </a:r>
            <a:r>
              <a:rPr lang="en-US" i="1" dirty="0">
                <a:latin typeface="Baskerville"/>
                <a:cs typeface="Baskerville"/>
              </a:rPr>
              <a:t> </a:t>
            </a:r>
            <a:r>
              <a:rPr lang="en-US" i="1" dirty="0" err="1" smtClean="0">
                <a:latin typeface="Baskerville"/>
                <a:cs typeface="Baskerville"/>
              </a:rPr>
              <a:t>ec</a:t>
            </a:r>
            <a:r>
              <a:rPr lang="en-US" i="1" dirty="0">
                <a:latin typeface="Bradley Hand Bold"/>
                <a:cs typeface="Bradley Hand Bold"/>
              </a:rPr>
              <a:t>	</a:t>
            </a:r>
            <a:r>
              <a:rPr lang="en-US" dirty="0"/>
              <a:t>			</a:t>
            </a:r>
            <a:r>
              <a:rPr lang="en-US" i="1" dirty="0">
                <a:latin typeface="Baskerville"/>
                <a:cs typeface="Baskerville"/>
              </a:rPr>
              <a:t> </a:t>
            </a:r>
            <a:r>
              <a:rPr lang="en-US" i="1" dirty="0" smtClean="0">
                <a:latin typeface="Baskerville"/>
                <a:cs typeface="Baskerville"/>
              </a:rPr>
              <a:t>                          https</a:t>
            </a:r>
            <a:r>
              <a:rPr lang="en-US" i="1" dirty="0">
                <a:latin typeface="Baskerville"/>
                <a:cs typeface="Baskerville"/>
              </a:rPr>
              <a:t>://</a:t>
            </a:r>
            <a:r>
              <a:rPr lang="en-US" i="1" dirty="0" err="1">
                <a:latin typeface="Baskerville"/>
                <a:cs typeface="Baskerville"/>
              </a:rPr>
              <a:t>octavioislas.com</a:t>
            </a:r>
            <a:endParaRPr lang="en-US" i="1" dirty="0">
              <a:latin typeface="Baskerville"/>
              <a:cs typeface="Baskerville"/>
            </a:endParaRPr>
          </a:p>
        </p:txBody>
      </p:sp>
    </p:spTree>
    <p:extLst>
      <p:ext uri="{BB962C8B-B14F-4D97-AF65-F5344CB8AC3E}">
        <p14:creationId xmlns:p14="http://schemas.microsoft.com/office/powerpoint/2010/main" val="623717754"/>
      </p:ext>
    </p:extLst>
  </p:cSld>
  <p:clrMapOvr>
    <a:masterClrMapping/>
  </p:clrMapOvr>
  <mc:AlternateContent xmlns:mc="http://schemas.openxmlformats.org/markup-compatibility/2006" xmlns:p14="http://schemas.microsoft.com/office/powerpoint/2010/main">
    <mc:Choice Requires="p14">
      <p:transition spd="med">
        <p14:prism isContent="1" isInverted="1"/>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alpha val="25000"/>
          </a:schemeClr>
        </a:solidFill>
        <a:effectLst/>
      </p:bgPr>
    </p:bg>
    <p:spTree>
      <p:nvGrpSpPr>
        <p:cNvPr id="1" name=""/>
        <p:cNvGrpSpPr/>
        <p:nvPr/>
      </p:nvGrpSpPr>
      <p:grpSpPr>
        <a:xfrm>
          <a:off x="0" y="0"/>
          <a:ext cx="0" cy="0"/>
          <a:chOff x="0" y="0"/>
          <a:chExt cx="0" cy="0"/>
        </a:xfrm>
      </p:grpSpPr>
      <p:sp>
        <p:nvSpPr>
          <p:cNvPr id="9" name="Título 1"/>
          <p:cNvSpPr txBox="1">
            <a:spLocks/>
          </p:cNvSpPr>
          <p:nvPr/>
        </p:nvSpPr>
        <p:spPr>
          <a:xfrm>
            <a:off x="717947" y="932916"/>
            <a:ext cx="5299473" cy="666172"/>
          </a:xfrm>
          <a:prstGeom prst="rect">
            <a:avLst/>
          </a:prstGeom>
        </p:spPr>
        <p:txBody>
          <a:bodyPr vert="horz" lIns="68580" tIns="34290" rIns="68580" bIns="34290" rtlCol="0" anchor="ctr">
            <a:noAutofit/>
          </a:bodyPr>
          <a:lstStyle>
            <a:lvl1pPr algn="ctr" defTabSz="914400" rtl="0" eaLnBrk="1" latinLnBrk="0" hangingPunct="1">
              <a:spcBef>
                <a:spcPct val="0"/>
              </a:spcBef>
              <a:buNone/>
              <a:defRPr sz="4600" kern="1200">
                <a:solidFill>
                  <a:schemeClr val="tx1"/>
                </a:solidFill>
                <a:latin typeface="+mj-lt"/>
                <a:ea typeface="+mj-ea"/>
                <a:cs typeface="+mj-cs"/>
              </a:defRPr>
            </a:lvl1pPr>
          </a:lstStyle>
          <a:p>
            <a:endParaRPr lang="es-ES" sz="3450" dirty="0">
              <a:solidFill>
                <a:srgbClr val="FF6600"/>
              </a:solidFill>
              <a:latin typeface="Baskerville"/>
              <a:cs typeface="Baskerville"/>
            </a:endParaRPr>
          </a:p>
        </p:txBody>
      </p:sp>
      <p:sp>
        <p:nvSpPr>
          <p:cNvPr id="11" name="Título 1"/>
          <p:cNvSpPr txBox="1">
            <a:spLocks/>
          </p:cNvSpPr>
          <p:nvPr/>
        </p:nvSpPr>
        <p:spPr>
          <a:xfrm>
            <a:off x="-704177" y="891857"/>
            <a:ext cx="5357813" cy="707231"/>
          </a:xfrm>
          <a:prstGeom prst="rect">
            <a:avLst/>
          </a:prstGeom>
        </p:spPr>
        <p:txBody>
          <a:bodyPr vert="horz" lIns="68580" tIns="34290" rIns="68580" bIns="34290" rtlCol="0" anchor="ctr">
            <a:noAutofit/>
          </a:bodyPr>
          <a:lstStyle>
            <a:lvl1pPr algn="ctr" defTabSz="914400" rtl="0" eaLnBrk="1" latinLnBrk="0" hangingPunct="1">
              <a:spcBef>
                <a:spcPct val="0"/>
              </a:spcBef>
              <a:buNone/>
              <a:defRPr sz="4600" kern="1200">
                <a:solidFill>
                  <a:schemeClr val="tx1"/>
                </a:solidFill>
                <a:latin typeface="+mj-lt"/>
                <a:ea typeface="+mj-ea"/>
                <a:cs typeface="+mj-cs"/>
              </a:defRPr>
            </a:lvl1pPr>
          </a:lstStyle>
          <a:p>
            <a:r>
              <a:rPr lang="es-ES" sz="3450">
                <a:solidFill>
                  <a:srgbClr val="FF6600"/>
                </a:solidFill>
                <a:latin typeface="Baskerville"/>
                <a:cs typeface="Baskerville"/>
              </a:rPr>
              <a:t>Exaptación</a:t>
            </a:r>
            <a:endParaRPr lang="es-ES" sz="3450" dirty="0">
              <a:solidFill>
                <a:srgbClr val="FF6600"/>
              </a:solidFill>
              <a:latin typeface="Baskerville"/>
              <a:cs typeface="Baskerville"/>
            </a:endParaRPr>
          </a:p>
        </p:txBody>
      </p:sp>
      <p:pic>
        <p:nvPicPr>
          <p:cNvPr id="16" name="Imagen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52646" y="0"/>
            <a:ext cx="2720284" cy="925603"/>
          </a:xfrm>
          <a:prstGeom prst="rect">
            <a:avLst/>
          </a:prstGeom>
        </p:spPr>
      </p:pic>
      <p:pic>
        <p:nvPicPr>
          <p:cNvPr id="18" name="Imagen 1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8711" y="2269593"/>
            <a:ext cx="8029849" cy="3480721"/>
          </a:xfrm>
          <a:prstGeom prst="rect">
            <a:avLst/>
          </a:prstGeom>
        </p:spPr>
      </p:pic>
      <p:sp>
        <p:nvSpPr>
          <p:cNvPr id="7"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octavio.islas@uhemisferios.edu</a:t>
            </a:r>
            <a:r>
              <a:rPr lang="en-US" i="1" dirty="0">
                <a:latin typeface="Baskerville"/>
                <a:cs typeface="Baskerville"/>
              </a:rPr>
              <a:t> </a:t>
            </a:r>
            <a:r>
              <a:rPr lang="en-US" i="1" dirty="0" err="1" smtClean="0">
                <a:latin typeface="Baskerville"/>
                <a:cs typeface="Baskerville"/>
              </a:rPr>
              <a:t>ec</a:t>
            </a:r>
            <a:r>
              <a:rPr lang="en-US" i="1" dirty="0">
                <a:latin typeface="Bradley Hand Bold"/>
                <a:cs typeface="Bradley Hand Bold"/>
              </a:rPr>
              <a:t>	</a:t>
            </a:r>
            <a:r>
              <a:rPr lang="en-US" dirty="0"/>
              <a:t>			</a:t>
            </a:r>
            <a:r>
              <a:rPr lang="en-US" i="1" dirty="0">
                <a:latin typeface="Baskerville"/>
                <a:cs typeface="Baskerville"/>
              </a:rPr>
              <a:t> </a:t>
            </a:r>
            <a:r>
              <a:rPr lang="en-US" i="1" dirty="0" smtClean="0">
                <a:latin typeface="Baskerville"/>
                <a:cs typeface="Baskerville"/>
              </a:rPr>
              <a:t>                          https</a:t>
            </a:r>
            <a:r>
              <a:rPr lang="en-US" i="1" dirty="0">
                <a:latin typeface="Baskerville"/>
                <a:cs typeface="Baskerville"/>
              </a:rPr>
              <a:t>://</a:t>
            </a:r>
            <a:r>
              <a:rPr lang="en-US" i="1" dirty="0" err="1">
                <a:latin typeface="Baskerville"/>
                <a:cs typeface="Baskerville"/>
              </a:rPr>
              <a:t>octavioislas.com</a:t>
            </a:r>
            <a:endParaRPr lang="en-US" i="1" dirty="0">
              <a:latin typeface="Baskerville"/>
              <a:cs typeface="Baskerville"/>
            </a:endParaRPr>
          </a:p>
        </p:txBody>
      </p:sp>
    </p:spTree>
    <p:extLst>
      <p:ext uri="{BB962C8B-B14F-4D97-AF65-F5344CB8AC3E}">
        <p14:creationId xmlns:p14="http://schemas.microsoft.com/office/powerpoint/2010/main" val="277515035"/>
      </p:ext>
    </p:extLst>
  </p:cSld>
  <p:clrMapOvr>
    <a:masterClrMapping/>
  </p:clrMapOvr>
  <mc:AlternateContent xmlns:mc="http://schemas.openxmlformats.org/markup-compatibility/2006" xmlns:p14="http://schemas.microsoft.com/office/powerpoint/2010/main">
    <mc:Choice Requires="p14">
      <p:transition spd="med">
        <p14:prism isContent="1" isInverted="1"/>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alpha val="25000"/>
          </a:schemeClr>
        </a:solidFill>
        <a:effectLst/>
      </p:bgPr>
    </p:bg>
    <p:spTree>
      <p:nvGrpSpPr>
        <p:cNvPr id="1" name=""/>
        <p:cNvGrpSpPr/>
        <p:nvPr/>
      </p:nvGrpSpPr>
      <p:grpSpPr>
        <a:xfrm>
          <a:off x="0" y="0"/>
          <a:ext cx="0" cy="0"/>
          <a:chOff x="0" y="0"/>
          <a:chExt cx="0" cy="0"/>
        </a:xfrm>
      </p:grpSpPr>
      <p:sp>
        <p:nvSpPr>
          <p:cNvPr id="9" name="Título 1"/>
          <p:cNvSpPr txBox="1">
            <a:spLocks/>
          </p:cNvSpPr>
          <p:nvPr/>
        </p:nvSpPr>
        <p:spPr>
          <a:xfrm>
            <a:off x="717947" y="932916"/>
            <a:ext cx="5299473" cy="666172"/>
          </a:xfrm>
          <a:prstGeom prst="rect">
            <a:avLst/>
          </a:prstGeom>
        </p:spPr>
        <p:txBody>
          <a:bodyPr vert="horz" lIns="68580" tIns="34290" rIns="68580" bIns="34290" rtlCol="0" anchor="ctr">
            <a:noAutofit/>
          </a:bodyPr>
          <a:lstStyle>
            <a:lvl1pPr algn="ctr" defTabSz="914400" rtl="0" eaLnBrk="1" latinLnBrk="0" hangingPunct="1">
              <a:spcBef>
                <a:spcPct val="0"/>
              </a:spcBef>
              <a:buNone/>
              <a:defRPr sz="4600" kern="1200">
                <a:solidFill>
                  <a:schemeClr val="tx1"/>
                </a:solidFill>
                <a:latin typeface="+mj-lt"/>
                <a:ea typeface="+mj-ea"/>
                <a:cs typeface="+mj-cs"/>
              </a:defRPr>
            </a:lvl1pPr>
          </a:lstStyle>
          <a:p>
            <a:endParaRPr lang="es-ES" sz="3450" dirty="0">
              <a:solidFill>
                <a:srgbClr val="FF6600"/>
              </a:solidFill>
              <a:latin typeface="Baskerville"/>
              <a:cs typeface="Baskerville"/>
            </a:endParaRPr>
          </a:p>
        </p:txBody>
      </p:sp>
      <p:sp>
        <p:nvSpPr>
          <p:cNvPr id="11" name="Título 1"/>
          <p:cNvSpPr txBox="1">
            <a:spLocks/>
          </p:cNvSpPr>
          <p:nvPr/>
        </p:nvSpPr>
        <p:spPr>
          <a:xfrm>
            <a:off x="-704177" y="891857"/>
            <a:ext cx="5357813" cy="707231"/>
          </a:xfrm>
          <a:prstGeom prst="rect">
            <a:avLst/>
          </a:prstGeom>
        </p:spPr>
        <p:txBody>
          <a:bodyPr vert="horz" lIns="68580" tIns="34290" rIns="68580" bIns="34290" rtlCol="0" anchor="ctr">
            <a:noAutofit/>
          </a:bodyPr>
          <a:lstStyle>
            <a:lvl1pPr algn="ctr" defTabSz="914400" rtl="0" eaLnBrk="1" latinLnBrk="0" hangingPunct="1">
              <a:spcBef>
                <a:spcPct val="0"/>
              </a:spcBef>
              <a:buNone/>
              <a:defRPr sz="4600" kern="1200">
                <a:solidFill>
                  <a:schemeClr val="tx1"/>
                </a:solidFill>
                <a:latin typeface="+mj-lt"/>
                <a:ea typeface="+mj-ea"/>
                <a:cs typeface="+mj-cs"/>
              </a:defRPr>
            </a:lvl1pPr>
          </a:lstStyle>
          <a:p>
            <a:r>
              <a:rPr lang="es-ES" sz="3450">
                <a:solidFill>
                  <a:srgbClr val="FF6600"/>
                </a:solidFill>
                <a:latin typeface="Baskerville"/>
                <a:cs typeface="Baskerville"/>
              </a:rPr>
              <a:t>Exaptación</a:t>
            </a:r>
            <a:endParaRPr lang="es-ES" sz="3450" dirty="0">
              <a:solidFill>
                <a:srgbClr val="FF6600"/>
              </a:solidFill>
              <a:latin typeface="Baskerville"/>
              <a:cs typeface="Baskerville"/>
            </a:endParaRPr>
          </a:p>
        </p:txBody>
      </p:sp>
      <p:pic>
        <p:nvPicPr>
          <p:cNvPr id="16" name="Imagen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52646" y="0"/>
            <a:ext cx="2720284" cy="925603"/>
          </a:xfrm>
          <a:prstGeom prst="rect">
            <a:avLst/>
          </a:prstGeom>
        </p:spPr>
      </p:pic>
      <p:sp>
        <p:nvSpPr>
          <p:cNvPr id="7" name="CuadroTexto 6"/>
          <p:cNvSpPr txBox="1"/>
          <p:nvPr/>
        </p:nvSpPr>
        <p:spPr>
          <a:xfrm>
            <a:off x="830315" y="1849557"/>
            <a:ext cx="7940197" cy="2092881"/>
          </a:xfrm>
          <a:prstGeom prst="rect">
            <a:avLst/>
          </a:prstGeom>
          <a:noFill/>
        </p:spPr>
        <p:txBody>
          <a:bodyPr wrap="square" rtlCol="0">
            <a:spAutoFit/>
          </a:bodyPr>
          <a:lstStyle/>
          <a:p>
            <a:pPr indent="-214313" algn="just">
              <a:spcBef>
                <a:spcPts val="450"/>
              </a:spcBef>
              <a:spcAft>
                <a:spcPts val="450"/>
              </a:spcAft>
              <a:buFont typeface="Wingdings" charset="2"/>
              <a:buChar char="ü"/>
            </a:pPr>
            <a:r>
              <a:rPr lang="es-ES" sz="2100" dirty="0" smtClean="0">
                <a:latin typeface="Baskerville Old Face" charset="0"/>
                <a:ea typeface="Baskerville Old Face" charset="0"/>
                <a:cs typeface="Baskerville Old Face" charset="0"/>
              </a:rPr>
              <a:t> La </a:t>
            </a:r>
            <a:r>
              <a:rPr lang="es-ES" sz="2100" dirty="0" err="1">
                <a:solidFill>
                  <a:srgbClr val="FF6600"/>
                </a:solidFill>
                <a:latin typeface="Baskerville Old Face" charset="0"/>
                <a:ea typeface="Baskerville Old Face" charset="0"/>
                <a:cs typeface="Baskerville Old Face" charset="0"/>
              </a:rPr>
              <a:t>exaptación</a:t>
            </a:r>
            <a:r>
              <a:rPr lang="es-ES" sz="2100" dirty="0">
                <a:solidFill>
                  <a:srgbClr val="FF6600"/>
                </a:solidFill>
                <a:latin typeface="Baskerville Old Face" charset="0"/>
                <a:ea typeface="Baskerville Old Face" charset="0"/>
                <a:cs typeface="Baskerville Old Face" charset="0"/>
              </a:rPr>
              <a:t> empresarial </a:t>
            </a:r>
            <a:r>
              <a:rPr lang="es-ES" sz="2100" dirty="0">
                <a:latin typeface="Baskerville Old Face" charset="0"/>
                <a:ea typeface="Baskerville Old Face" charset="0"/>
                <a:cs typeface="Baskerville Old Face" charset="0"/>
              </a:rPr>
              <a:t>es posible. En sus inicios </a:t>
            </a:r>
            <a:r>
              <a:rPr lang="es-ES" sz="2100" dirty="0">
                <a:solidFill>
                  <a:srgbClr val="FF6600"/>
                </a:solidFill>
                <a:latin typeface="Baskerville Old Face" charset="0"/>
                <a:ea typeface="Baskerville Old Face" charset="0"/>
                <a:cs typeface="Baskerville Old Face" charset="0"/>
              </a:rPr>
              <a:t>Google </a:t>
            </a:r>
            <a:r>
              <a:rPr lang="es-ES" sz="2100" dirty="0">
                <a:latin typeface="Baskerville Old Face" charset="0"/>
                <a:ea typeface="Baskerville Old Face" charset="0"/>
                <a:cs typeface="Baskerville Old Face" charset="0"/>
              </a:rPr>
              <a:t>fue un buscador. Hoy es</a:t>
            </a:r>
            <a:r>
              <a:rPr lang="es-ES" sz="2100" dirty="0">
                <a:solidFill>
                  <a:srgbClr val="FF6600"/>
                </a:solidFill>
                <a:latin typeface="Baskerville Old Face" charset="0"/>
                <a:ea typeface="Baskerville Old Face" charset="0"/>
                <a:cs typeface="Baskerville Old Face" charset="0"/>
              </a:rPr>
              <a:t> </a:t>
            </a:r>
            <a:r>
              <a:rPr lang="es-ES" sz="2100" dirty="0" err="1">
                <a:solidFill>
                  <a:srgbClr val="FF6600"/>
                </a:solidFill>
                <a:latin typeface="Baskerville Old Face" charset="0"/>
                <a:ea typeface="Baskerville Old Face" charset="0"/>
                <a:cs typeface="Baskerville Old Face" charset="0"/>
              </a:rPr>
              <a:t>Alphabet</a:t>
            </a:r>
            <a:r>
              <a:rPr lang="es-ES" sz="2100" dirty="0">
                <a:solidFill>
                  <a:srgbClr val="FF6600"/>
                </a:solidFill>
                <a:latin typeface="Baskerville Old Face" charset="0"/>
                <a:ea typeface="Baskerville Old Face" charset="0"/>
                <a:cs typeface="Baskerville Old Face" charset="0"/>
              </a:rPr>
              <a:t>.</a:t>
            </a:r>
            <a:endParaRPr lang="es-ES_tradnl" sz="2100" dirty="0">
              <a:latin typeface="Baskerville Old Face" charset="0"/>
              <a:ea typeface="Baskerville Old Face" charset="0"/>
              <a:cs typeface="Baskerville Old Face" charset="0"/>
            </a:endParaRPr>
          </a:p>
          <a:p>
            <a:pPr indent="-214313" algn="just">
              <a:spcBef>
                <a:spcPts val="450"/>
              </a:spcBef>
              <a:spcAft>
                <a:spcPts val="450"/>
              </a:spcAft>
              <a:buFont typeface="Wingdings" charset="2"/>
              <a:buChar char="ü"/>
            </a:pPr>
            <a:r>
              <a:rPr lang="es-ES" sz="2100" dirty="0" smtClean="0">
                <a:solidFill>
                  <a:srgbClr val="FF6600"/>
                </a:solidFill>
                <a:latin typeface="Baskerville Old Face" charset="0"/>
                <a:ea typeface="Baskerville Old Face" charset="0"/>
                <a:cs typeface="Baskerville Old Face" charset="0"/>
              </a:rPr>
              <a:t> Tecnología </a:t>
            </a:r>
            <a:r>
              <a:rPr lang="es-ES" sz="2100" dirty="0">
                <a:solidFill>
                  <a:srgbClr val="FF6600"/>
                </a:solidFill>
                <a:latin typeface="Baskerville Old Face" charset="0"/>
                <a:ea typeface="Baskerville Old Face" charset="0"/>
                <a:cs typeface="Baskerville Old Face" charset="0"/>
              </a:rPr>
              <a:t>de punta.</a:t>
            </a:r>
            <a:endParaRPr lang="es-ES" sz="2100" dirty="0">
              <a:latin typeface="Baskerville Old Face" charset="0"/>
              <a:ea typeface="Baskerville Old Face" charset="0"/>
              <a:cs typeface="Baskerville Old Face" charset="0"/>
            </a:endParaRPr>
          </a:p>
          <a:p>
            <a:pPr indent="-214313">
              <a:spcBef>
                <a:spcPts val="450"/>
              </a:spcBef>
              <a:spcAft>
                <a:spcPts val="450"/>
              </a:spcAft>
              <a:buFont typeface="Wingdings" charset="2"/>
              <a:buChar char="ü"/>
            </a:pPr>
            <a:r>
              <a:rPr lang="es-ES" sz="2100" dirty="0" smtClean="0">
                <a:latin typeface="Baskerville Old Face" charset="0"/>
                <a:ea typeface="Baskerville Old Face" charset="0"/>
                <a:cs typeface="Baskerville Old Face" charset="0"/>
              </a:rPr>
              <a:t> Inteligente </a:t>
            </a:r>
            <a:r>
              <a:rPr lang="es-ES" sz="2100" dirty="0">
                <a:solidFill>
                  <a:srgbClr val="FF6600"/>
                </a:solidFill>
                <a:latin typeface="Baskerville Old Face" charset="0"/>
                <a:ea typeface="Baskerville Old Face" charset="0"/>
                <a:cs typeface="Baskerville Old Face" charset="0"/>
              </a:rPr>
              <a:t>gestión del conocimiento. </a:t>
            </a:r>
            <a:endParaRPr lang="es-ES" sz="2100" dirty="0">
              <a:latin typeface="Baskerville Old Face" charset="0"/>
              <a:ea typeface="Baskerville Old Face" charset="0"/>
              <a:cs typeface="Baskerville Old Face" charset="0"/>
            </a:endParaRPr>
          </a:p>
          <a:p>
            <a:pPr indent="-214313" algn="just">
              <a:spcBef>
                <a:spcPts val="450"/>
              </a:spcBef>
              <a:spcAft>
                <a:spcPts val="450"/>
              </a:spcAft>
              <a:buFont typeface="Wingdings" charset="2"/>
              <a:buChar char="ü"/>
            </a:pPr>
            <a:r>
              <a:rPr lang="es-ES" sz="2100" dirty="0" smtClean="0">
                <a:solidFill>
                  <a:srgbClr val="FF6600"/>
                </a:solidFill>
                <a:latin typeface="Baskerville Old Face" charset="0"/>
                <a:ea typeface="Baskerville Old Face" charset="0"/>
                <a:cs typeface="Baskerville Old Face" charset="0"/>
              </a:rPr>
              <a:t> Comunicación </a:t>
            </a:r>
            <a:r>
              <a:rPr lang="es-ES" sz="2100" dirty="0">
                <a:solidFill>
                  <a:srgbClr val="FF6600"/>
                </a:solidFill>
                <a:latin typeface="Baskerville Old Face" charset="0"/>
                <a:ea typeface="Baskerville Old Face" charset="0"/>
                <a:cs typeface="Baskerville Old Face" charset="0"/>
              </a:rPr>
              <a:t>estratégica.</a:t>
            </a:r>
            <a:endParaRPr lang="es-ES" sz="2100" dirty="0">
              <a:latin typeface="Baskerville Old Face" charset="0"/>
              <a:ea typeface="Baskerville Old Face" charset="0"/>
              <a:cs typeface="Baskerville Old Face" charset="0"/>
            </a:endParaRPr>
          </a:p>
        </p:txBody>
      </p:sp>
      <p:pic>
        <p:nvPicPr>
          <p:cNvPr id="2" name="Imagen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53636" y="3475652"/>
            <a:ext cx="4294806" cy="2781479"/>
          </a:xfrm>
          <a:prstGeom prst="rect">
            <a:avLst/>
          </a:prstGeom>
        </p:spPr>
      </p:pic>
      <p:sp>
        <p:nvSpPr>
          <p:cNvPr id="8"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octavio.islas@uhemisferios.edu</a:t>
            </a:r>
            <a:r>
              <a:rPr lang="en-US" i="1" dirty="0">
                <a:latin typeface="Baskerville"/>
                <a:cs typeface="Baskerville"/>
              </a:rPr>
              <a:t> </a:t>
            </a:r>
            <a:r>
              <a:rPr lang="en-US" i="1" dirty="0" err="1" smtClean="0">
                <a:latin typeface="Baskerville"/>
                <a:cs typeface="Baskerville"/>
              </a:rPr>
              <a:t>ec</a:t>
            </a:r>
            <a:r>
              <a:rPr lang="en-US" i="1" dirty="0">
                <a:latin typeface="Bradley Hand Bold"/>
                <a:cs typeface="Bradley Hand Bold"/>
              </a:rPr>
              <a:t>	</a:t>
            </a:r>
            <a:r>
              <a:rPr lang="en-US" dirty="0"/>
              <a:t>			</a:t>
            </a:r>
            <a:r>
              <a:rPr lang="en-US" i="1" dirty="0">
                <a:latin typeface="Baskerville"/>
                <a:cs typeface="Baskerville"/>
              </a:rPr>
              <a:t> </a:t>
            </a:r>
            <a:r>
              <a:rPr lang="en-US" i="1" dirty="0" smtClean="0">
                <a:latin typeface="Baskerville"/>
                <a:cs typeface="Baskerville"/>
              </a:rPr>
              <a:t>                          https</a:t>
            </a:r>
            <a:r>
              <a:rPr lang="en-US" i="1" dirty="0">
                <a:latin typeface="Baskerville"/>
                <a:cs typeface="Baskerville"/>
              </a:rPr>
              <a:t>://</a:t>
            </a:r>
            <a:r>
              <a:rPr lang="en-US" i="1" dirty="0" err="1">
                <a:latin typeface="Baskerville"/>
                <a:cs typeface="Baskerville"/>
              </a:rPr>
              <a:t>octavioislas.com</a:t>
            </a:r>
            <a:endParaRPr lang="en-US" i="1" dirty="0">
              <a:latin typeface="Baskerville"/>
              <a:cs typeface="Baskerville"/>
            </a:endParaRPr>
          </a:p>
        </p:txBody>
      </p:sp>
    </p:spTree>
    <p:extLst>
      <p:ext uri="{BB962C8B-B14F-4D97-AF65-F5344CB8AC3E}">
        <p14:creationId xmlns:p14="http://schemas.microsoft.com/office/powerpoint/2010/main" val="892973301"/>
      </p:ext>
    </p:extLst>
  </p:cSld>
  <p:clrMapOvr>
    <a:masterClrMapping/>
  </p:clrMapOvr>
  <mc:AlternateContent xmlns:mc="http://schemas.openxmlformats.org/markup-compatibility/2006" xmlns:p14="http://schemas.microsoft.com/office/powerpoint/2010/main">
    <mc:Choice Requires="p14">
      <p:transition spd="med">
        <p14:prism isContent="1" isInverted="1"/>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alpha val="25000"/>
          </a:schemeClr>
        </a:solidFill>
        <a:effectLst/>
      </p:bgPr>
    </p:bg>
    <p:spTree>
      <p:nvGrpSpPr>
        <p:cNvPr id="1" name=""/>
        <p:cNvGrpSpPr/>
        <p:nvPr/>
      </p:nvGrpSpPr>
      <p:grpSpPr>
        <a:xfrm>
          <a:off x="0" y="0"/>
          <a:ext cx="0" cy="0"/>
          <a:chOff x="0" y="0"/>
          <a:chExt cx="0" cy="0"/>
        </a:xfrm>
      </p:grpSpPr>
      <p:sp>
        <p:nvSpPr>
          <p:cNvPr id="12" name="Marcador de pie de página 5"/>
          <p:cNvSpPr>
            <a:spLocks noGrp="1"/>
          </p:cNvSpPr>
          <p:nvPr>
            <p:ph type="ftr" sz="quarter" idx="11"/>
          </p:nvPr>
        </p:nvSpPr>
        <p:spPr>
          <a:xfrm>
            <a:off x="1139686" y="6718852"/>
            <a:ext cx="6745357" cy="139148"/>
          </a:xfrm>
          <a:effectLst>
            <a:reflection stA="33000" endPos="65000" dist="50800" dir="5400000" sy="-100000" algn="bl" rotWithShape="0"/>
          </a:effectLst>
        </p:spPr>
        <p:txBody>
          <a:bodyPr/>
          <a:lstStyle/>
          <a:p>
            <a:r>
              <a:rPr lang="en-US" sz="1200" i="1" dirty="0" err="1">
                <a:latin typeface="Baskerville Old Face" charset="0"/>
                <a:ea typeface="Baskerville Old Face" charset="0"/>
                <a:cs typeface="Baskerville Old Face" charset="0"/>
              </a:rPr>
              <a:t>octavio.islas@uhemisferios.edu</a:t>
            </a:r>
            <a:r>
              <a:rPr lang="en-US" sz="1200" i="1" dirty="0">
                <a:latin typeface="Baskerville Old Face" charset="0"/>
                <a:ea typeface="Baskerville Old Face" charset="0"/>
                <a:cs typeface="Baskerville Old Face" charset="0"/>
              </a:rPr>
              <a:t>  	</a:t>
            </a:r>
            <a:r>
              <a:rPr lang="en-US" i="1" dirty="0" smtClean="0">
                <a:latin typeface="Baskerville Old Face" charset="0"/>
                <a:ea typeface="Baskerville Old Face" charset="0"/>
                <a:cs typeface="Baskerville Old Face" charset="0"/>
              </a:rPr>
              <a:t>		</a:t>
            </a:r>
            <a:r>
              <a:rPr lang="en-US" sz="1200" i="1" dirty="0" smtClean="0">
                <a:latin typeface="Baskerville Old Face" charset="0"/>
                <a:ea typeface="Baskerville Old Face" charset="0"/>
                <a:cs typeface="Baskerville Old Face" charset="0"/>
              </a:rPr>
              <a:t>https</a:t>
            </a:r>
            <a:r>
              <a:rPr lang="en-US" sz="1200" i="1" dirty="0">
                <a:latin typeface="Baskerville Old Face" charset="0"/>
                <a:ea typeface="Baskerville Old Face" charset="0"/>
                <a:cs typeface="Baskerville Old Face" charset="0"/>
              </a:rPr>
              <a:t>://</a:t>
            </a:r>
            <a:r>
              <a:rPr lang="en-US" sz="1200" i="1" dirty="0" err="1">
                <a:latin typeface="Baskerville Old Face" charset="0"/>
                <a:ea typeface="Baskerville Old Face" charset="0"/>
                <a:cs typeface="Baskerville Old Face" charset="0"/>
              </a:rPr>
              <a:t>octavioislas.com</a:t>
            </a:r>
            <a:endParaRPr lang="en-US" sz="1200" i="1" dirty="0">
              <a:latin typeface="Baskerville Old Face" charset="0"/>
              <a:ea typeface="Baskerville Old Face" charset="0"/>
              <a:cs typeface="Baskerville Old Face" charset="0"/>
            </a:endParaRPr>
          </a:p>
        </p:txBody>
      </p:sp>
      <p:sp>
        <p:nvSpPr>
          <p:cNvPr id="9" name="Título 1"/>
          <p:cNvSpPr txBox="1">
            <a:spLocks/>
          </p:cNvSpPr>
          <p:nvPr/>
        </p:nvSpPr>
        <p:spPr>
          <a:xfrm>
            <a:off x="717947" y="932916"/>
            <a:ext cx="5299473" cy="666172"/>
          </a:xfrm>
          <a:prstGeom prst="rect">
            <a:avLst/>
          </a:prstGeom>
        </p:spPr>
        <p:txBody>
          <a:bodyPr vert="horz" lIns="68580" tIns="34290" rIns="68580" bIns="34290" rtlCol="0" anchor="ctr">
            <a:noAutofit/>
          </a:bodyPr>
          <a:lstStyle>
            <a:lvl1pPr algn="ctr" defTabSz="914400" rtl="0" eaLnBrk="1" latinLnBrk="0" hangingPunct="1">
              <a:spcBef>
                <a:spcPct val="0"/>
              </a:spcBef>
              <a:buNone/>
              <a:defRPr sz="4600" kern="1200">
                <a:solidFill>
                  <a:schemeClr val="tx1"/>
                </a:solidFill>
                <a:latin typeface="+mj-lt"/>
                <a:ea typeface="+mj-ea"/>
                <a:cs typeface="+mj-cs"/>
              </a:defRPr>
            </a:lvl1pPr>
          </a:lstStyle>
          <a:p>
            <a:endParaRPr lang="es-ES" sz="3450" dirty="0">
              <a:solidFill>
                <a:srgbClr val="FF6600"/>
              </a:solidFill>
              <a:latin typeface="Baskerville"/>
              <a:cs typeface="Baskerville"/>
            </a:endParaRPr>
          </a:p>
        </p:txBody>
      </p:sp>
      <p:sp>
        <p:nvSpPr>
          <p:cNvPr id="11" name="Título 1"/>
          <p:cNvSpPr txBox="1">
            <a:spLocks/>
          </p:cNvSpPr>
          <p:nvPr/>
        </p:nvSpPr>
        <p:spPr>
          <a:xfrm>
            <a:off x="717947" y="925603"/>
            <a:ext cx="5863157" cy="673485"/>
          </a:xfrm>
          <a:prstGeom prst="rect">
            <a:avLst/>
          </a:prstGeom>
        </p:spPr>
        <p:txBody>
          <a:bodyPr vert="horz" lIns="68580" tIns="34290" rIns="68580" bIns="34290" rtlCol="0" anchor="ctr">
            <a:noAutofit/>
          </a:bodyPr>
          <a:lstStyle>
            <a:lvl1pPr algn="ctr" defTabSz="914400" rtl="0" eaLnBrk="1" latinLnBrk="0" hangingPunct="1">
              <a:spcBef>
                <a:spcPct val="0"/>
              </a:spcBef>
              <a:buNone/>
              <a:defRPr sz="4600" kern="1200">
                <a:solidFill>
                  <a:schemeClr val="tx1"/>
                </a:solidFill>
                <a:latin typeface="+mj-lt"/>
                <a:ea typeface="+mj-ea"/>
                <a:cs typeface="+mj-cs"/>
              </a:defRPr>
            </a:lvl1pPr>
          </a:lstStyle>
          <a:p>
            <a:r>
              <a:rPr lang="es-ES" sz="3450" dirty="0" smtClean="0">
                <a:solidFill>
                  <a:srgbClr val="FF6600"/>
                </a:solidFill>
                <a:latin typeface="Baskerville"/>
                <a:cs typeface="Baskerville"/>
              </a:rPr>
              <a:t>Tecnología de punta. IV Revolución industrial</a:t>
            </a:r>
            <a:endParaRPr lang="es-ES" sz="3450" dirty="0">
              <a:solidFill>
                <a:srgbClr val="FF6600"/>
              </a:solidFill>
              <a:latin typeface="Baskerville"/>
              <a:cs typeface="Baskerville"/>
            </a:endParaRPr>
          </a:p>
        </p:txBody>
      </p:sp>
      <p:pic>
        <p:nvPicPr>
          <p:cNvPr id="16" name="Imagen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52646" y="0"/>
            <a:ext cx="2720284" cy="925603"/>
          </a:xfrm>
          <a:prstGeom prst="rect">
            <a:avLst/>
          </a:prstGeom>
        </p:spPr>
      </p:pic>
      <p:sp>
        <p:nvSpPr>
          <p:cNvPr id="7" name="CuadroTexto 6"/>
          <p:cNvSpPr txBox="1"/>
          <p:nvPr/>
        </p:nvSpPr>
        <p:spPr>
          <a:xfrm>
            <a:off x="830315" y="1918953"/>
            <a:ext cx="7592468" cy="830997"/>
          </a:xfrm>
          <a:prstGeom prst="rect">
            <a:avLst/>
          </a:prstGeom>
          <a:noFill/>
        </p:spPr>
        <p:txBody>
          <a:bodyPr wrap="square" rtlCol="0">
            <a:spAutoFit/>
          </a:bodyPr>
          <a:lstStyle/>
          <a:p>
            <a:pPr indent="-214313" algn="just">
              <a:spcBef>
                <a:spcPts val="450"/>
              </a:spcBef>
              <a:spcAft>
                <a:spcPts val="450"/>
              </a:spcAft>
              <a:buFont typeface="Wingdings" charset="2"/>
              <a:buChar char="ü"/>
            </a:pPr>
            <a:r>
              <a:rPr lang="es-ES" sz="2400" dirty="0" smtClean="0">
                <a:solidFill>
                  <a:srgbClr val="FF6600"/>
                </a:solidFill>
                <a:latin typeface="Baskerville Old Face" charset="0"/>
                <a:ea typeface="Baskerville Old Face" charset="0"/>
                <a:cs typeface="Baskerville Old Face" charset="0"/>
              </a:rPr>
              <a:t> </a:t>
            </a:r>
            <a:r>
              <a:rPr lang="es-ES" sz="2400" dirty="0" smtClean="0">
                <a:latin typeface="Baskerville Old Face" charset="0"/>
                <a:ea typeface="Baskerville Old Face" charset="0"/>
                <a:cs typeface="Baskerville Old Face" charset="0"/>
              </a:rPr>
              <a:t>Transitamos a la </a:t>
            </a:r>
            <a:r>
              <a:rPr lang="es-ES" sz="2400" dirty="0" smtClean="0">
                <a:solidFill>
                  <a:srgbClr val="FF6600"/>
                </a:solidFill>
                <a:latin typeface="Baskerville Old Face" charset="0"/>
                <a:ea typeface="Baskerville Old Face" charset="0"/>
                <a:cs typeface="Baskerville Old Face" charset="0"/>
              </a:rPr>
              <a:t>IV Revolución Industrial, </a:t>
            </a:r>
            <a:r>
              <a:rPr lang="es-ES" sz="2400" dirty="0" smtClean="0">
                <a:latin typeface="Baskerville Old Face" charset="0"/>
                <a:ea typeface="Baskerville Old Face" charset="0"/>
                <a:cs typeface="Baskerville Old Face" charset="0"/>
              </a:rPr>
              <a:t>anticipada en 1948 por </a:t>
            </a:r>
            <a:r>
              <a:rPr lang="es-ES" sz="2400" dirty="0" err="1" smtClean="0">
                <a:solidFill>
                  <a:srgbClr val="FF6600"/>
                </a:solidFill>
                <a:latin typeface="Baskerville Old Face" charset="0"/>
                <a:ea typeface="Baskerville Old Face" charset="0"/>
                <a:cs typeface="Baskerville Old Face" charset="0"/>
              </a:rPr>
              <a:t>Norbert</a:t>
            </a:r>
            <a:r>
              <a:rPr lang="es-ES" sz="2400" dirty="0" smtClean="0">
                <a:solidFill>
                  <a:srgbClr val="FF6600"/>
                </a:solidFill>
                <a:latin typeface="Baskerville Old Face" charset="0"/>
                <a:ea typeface="Baskerville Old Face" charset="0"/>
                <a:cs typeface="Baskerville Old Face" charset="0"/>
              </a:rPr>
              <a:t> Wiener.</a:t>
            </a:r>
            <a:endParaRPr lang="es-ES" sz="2400" dirty="0">
              <a:solidFill>
                <a:srgbClr val="FF6600"/>
              </a:solidFill>
              <a:latin typeface="Baskerville Old Face" charset="0"/>
              <a:ea typeface="Baskerville Old Face" charset="0"/>
              <a:cs typeface="Baskerville Old Face" charset="0"/>
            </a:endParaRPr>
          </a:p>
        </p:txBody>
      </p:sp>
      <p:sp>
        <p:nvSpPr>
          <p:cNvPr id="8"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octavio.islas@uhemisferios.edu</a:t>
            </a:r>
            <a:r>
              <a:rPr lang="en-US" i="1" dirty="0">
                <a:latin typeface="Baskerville"/>
                <a:cs typeface="Baskerville"/>
              </a:rPr>
              <a:t> </a:t>
            </a:r>
            <a:r>
              <a:rPr lang="en-US" i="1" dirty="0" err="1" smtClean="0">
                <a:latin typeface="Baskerville"/>
                <a:cs typeface="Baskerville"/>
              </a:rPr>
              <a:t>ec</a:t>
            </a:r>
            <a:r>
              <a:rPr lang="en-US" i="1" dirty="0">
                <a:latin typeface="Bradley Hand Bold"/>
                <a:cs typeface="Bradley Hand Bold"/>
              </a:rPr>
              <a:t>	</a:t>
            </a:r>
            <a:r>
              <a:rPr lang="en-US" dirty="0"/>
              <a:t>			</a:t>
            </a:r>
            <a:r>
              <a:rPr lang="en-US" i="1" dirty="0">
                <a:latin typeface="Baskerville"/>
                <a:cs typeface="Baskerville"/>
              </a:rPr>
              <a:t> </a:t>
            </a:r>
            <a:r>
              <a:rPr lang="en-US" i="1" dirty="0" smtClean="0">
                <a:latin typeface="Baskerville"/>
                <a:cs typeface="Baskerville"/>
              </a:rPr>
              <a:t>                          https</a:t>
            </a:r>
            <a:r>
              <a:rPr lang="en-US" i="1" dirty="0">
                <a:latin typeface="Baskerville"/>
                <a:cs typeface="Baskerville"/>
              </a:rPr>
              <a:t>://</a:t>
            </a:r>
            <a:r>
              <a:rPr lang="en-US" i="1" dirty="0" err="1">
                <a:latin typeface="Baskerville"/>
                <a:cs typeface="Baskerville"/>
              </a:rPr>
              <a:t>octavioislas.com</a:t>
            </a:r>
            <a:endParaRPr lang="en-US" i="1" dirty="0">
              <a:latin typeface="Baskerville"/>
              <a:cs typeface="Baskerville"/>
            </a:endParaRPr>
          </a:p>
        </p:txBody>
      </p:sp>
      <p:sp>
        <p:nvSpPr>
          <p:cNvPr id="10"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octavio.islas@uhemisferios.edu</a:t>
            </a:r>
            <a:r>
              <a:rPr lang="en-US" i="1" dirty="0">
                <a:latin typeface="Baskerville"/>
                <a:cs typeface="Baskerville"/>
              </a:rPr>
              <a:t> </a:t>
            </a:r>
            <a:r>
              <a:rPr lang="en-US" i="1" dirty="0" err="1" smtClean="0">
                <a:latin typeface="Baskerville"/>
                <a:cs typeface="Baskerville"/>
              </a:rPr>
              <a:t>ec</a:t>
            </a:r>
            <a:r>
              <a:rPr lang="en-US" i="1" dirty="0">
                <a:latin typeface="Bradley Hand Bold"/>
                <a:cs typeface="Bradley Hand Bold"/>
              </a:rPr>
              <a:t>	</a:t>
            </a:r>
            <a:r>
              <a:rPr lang="en-US" dirty="0"/>
              <a:t>			</a:t>
            </a:r>
            <a:r>
              <a:rPr lang="en-US" i="1" dirty="0">
                <a:latin typeface="Baskerville"/>
                <a:cs typeface="Baskerville"/>
              </a:rPr>
              <a:t> </a:t>
            </a:r>
            <a:r>
              <a:rPr lang="en-US" i="1" dirty="0" smtClean="0">
                <a:latin typeface="Baskerville"/>
                <a:cs typeface="Baskerville"/>
              </a:rPr>
              <a:t>                          https</a:t>
            </a:r>
            <a:r>
              <a:rPr lang="en-US" i="1" dirty="0">
                <a:latin typeface="Baskerville"/>
                <a:cs typeface="Baskerville"/>
              </a:rPr>
              <a:t>://</a:t>
            </a:r>
            <a:r>
              <a:rPr lang="en-US" i="1" dirty="0" err="1">
                <a:latin typeface="Baskerville"/>
                <a:cs typeface="Baskerville"/>
              </a:rPr>
              <a:t>octavioislas.com</a:t>
            </a:r>
            <a:endParaRPr lang="en-US" i="1" dirty="0">
              <a:latin typeface="Baskerville"/>
              <a:cs typeface="Baskerville"/>
            </a:endParaRPr>
          </a:p>
        </p:txBody>
      </p:sp>
      <p:pic>
        <p:nvPicPr>
          <p:cNvPr id="3" name="Imagen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36571" y="3069815"/>
            <a:ext cx="6338483" cy="3327704"/>
          </a:xfrm>
          <a:prstGeom prst="rect">
            <a:avLst/>
          </a:prstGeom>
        </p:spPr>
      </p:pic>
    </p:spTree>
    <p:extLst>
      <p:ext uri="{BB962C8B-B14F-4D97-AF65-F5344CB8AC3E}">
        <p14:creationId xmlns:p14="http://schemas.microsoft.com/office/powerpoint/2010/main" val="1898304220"/>
      </p:ext>
    </p:extLst>
  </p:cSld>
  <p:clrMapOvr>
    <a:masterClrMapping/>
  </p:clrMapOvr>
  <mc:AlternateContent xmlns:mc="http://schemas.openxmlformats.org/markup-compatibility/2006" xmlns:p14="http://schemas.microsoft.com/office/powerpoint/2010/main">
    <mc:Choice Requires="p14">
      <p:transition spd="med">
        <p14:prism isContent="1" isInverted="1"/>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alpha val="25000"/>
          </a:schemeClr>
        </a:solidFill>
        <a:effectLst/>
      </p:bgPr>
    </p:bg>
    <p:spTree>
      <p:nvGrpSpPr>
        <p:cNvPr id="1" name=""/>
        <p:cNvGrpSpPr/>
        <p:nvPr/>
      </p:nvGrpSpPr>
      <p:grpSpPr>
        <a:xfrm>
          <a:off x="0" y="0"/>
          <a:ext cx="0" cy="0"/>
          <a:chOff x="0" y="0"/>
          <a:chExt cx="0" cy="0"/>
        </a:xfrm>
      </p:grpSpPr>
      <p:sp>
        <p:nvSpPr>
          <p:cNvPr id="12" name="Marcador de pie de página 5"/>
          <p:cNvSpPr>
            <a:spLocks noGrp="1"/>
          </p:cNvSpPr>
          <p:nvPr>
            <p:ph type="ftr" sz="quarter" idx="11"/>
          </p:nvPr>
        </p:nvSpPr>
        <p:spPr>
          <a:xfrm>
            <a:off x="1139686" y="6718852"/>
            <a:ext cx="6745357" cy="139148"/>
          </a:xfrm>
          <a:effectLst>
            <a:reflection stA="33000" endPos="65000" dist="50800" dir="5400000" sy="-100000" algn="bl" rotWithShape="0"/>
          </a:effectLst>
        </p:spPr>
        <p:txBody>
          <a:bodyPr/>
          <a:lstStyle/>
          <a:p>
            <a:r>
              <a:rPr lang="en-US" sz="1200" i="1" dirty="0" err="1">
                <a:latin typeface="Baskerville Old Face" charset="0"/>
                <a:ea typeface="Baskerville Old Face" charset="0"/>
                <a:cs typeface="Baskerville Old Face" charset="0"/>
              </a:rPr>
              <a:t>octavio.islas@uhemisferios.edu</a:t>
            </a:r>
            <a:r>
              <a:rPr lang="en-US" sz="1200" i="1" dirty="0">
                <a:latin typeface="Baskerville Old Face" charset="0"/>
                <a:ea typeface="Baskerville Old Face" charset="0"/>
                <a:cs typeface="Baskerville Old Face" charset="0"/>
              </a:rPr>
              <a:t>  	</a:t>
            </a:r>
            <a:r>
              <a:rPr lang="en-US" i="1" dirty="0" smtClean="0">
                <a:latin typeface="Baskerville Old Face" charset="0"/>
                <a:ea typeface="Baskerville Old Face" charset="0"/>
                <a:cs typeface="Baskerville Old Face" charset="0"/>
              </a:rPr>
              <a:t>		</a:t>
            </a:r>
            <a:r>
              <a:rPr lang="en-US" sz="1200" i="1" dirty="0" smtClean="0">
                <a:latin typeface="Baskerville Old Face" charset="0"/>
                <a:ea typeface="Baskerville Old Face" charset="0"/>
                <a:cs typeface="Baskerville Old Face" charset="0"/>
              </a:rPr>
              <a:t>https</a:t>
            </a:r>
            <a:r>
              <a:rPr lang="en-US" sz="1200" i="1" dirty="0">
                <a:latin typeface="Baskerville Old Face" charset="0"/>
                <a:ea typeface="Baskerville Old Face" charset="0"/>
                <a:cs typeface="Baskerville Old Face" charset="0"/>
              </a:rPr>
              <a:t>://</a:t>
            </a:r>
            <a:r>
              <a:rPr lang="en-US" sz="1200" i="1" dirty="0" err="1">
                <a:latin typeface="Baskerville Old Face" charset="0"/>
                <a:ea typeface="Baskerville Old Face" charset="0"/>
                <a:cs typeface="Baskerville Old Face" charset="0"/>
              </a:rPr>
              <a:t>octavioislas.com</a:t>
            </a:r>
            <a:endParaRPr lang="en-US" sz="1200" i="1" dirty="0">
              <a:latin typeface="Baskerville Old Face" charset="0"/>
              <a:ea typeface="Baskerville Old Face" charset="0"/>
              <a:cs typeface="Baskerville Old Face" charset="0"/>
            </a:endParaRPr>
          </a:p>
        </p:txBody>
      </p:sp>
      <p:sp>
        <p:nvSpPr>
          <p:cNvPr id="9" name="Título 1"/>
          <p:cNvSpPr txBox="1">
            <a:spLocks/>
          </p:cNvSpPr>
          <p:nvPr/>
        </p:nvSpPr>
        <p:spPr>
          <a:xfrm>
            <a:off x="717947" y="932916"/>
            <a:ext cx="5299473" cy="666172"/>
          </a:xfrm>
          <a:prstGeom prst="rect">
            <a:avLst/>
          </a:prstGeom>
        </p:spPr>
        <p:txBody>
          <a:bodyPr vert="horz" lIns="68580" tIns="34290" rIns="68580" bIns="34290" rtlCol="0" anchor="ctr">
            <a:noAutofit/>
          </a:bodyPr>
          <a:lstStyle>
            <a:lvl1pPr algn="ctr" defTabSz="914400" rtl="0" eaLnBrk="1" latinLnBrk="0" hangingPunct="1">
              <a:spcBef>
                <a:spcPct val="0"/>
              </a:spcBef>
              <a:buNone/>
              <a:defRPr sz="4600" kern="1200">
                <a:solidFill>
                  <a:schemeClr val="tx1"/>
                </a:solidFill>
                <a:latin typeface="+mj-lt"/>
                <a:ea typeface="+mj-ea"/>
                <a:cs typeface="+mj-cs"/>
              </a:defRPr>
            </a:lvl1pPr>
          </a:lstStyle>
          <a:p>
            <a:endParaRPr lang="es-ES" sz="3450" dirty="0">
              <a:solidFill>
                <a:srgbClr val="FF6600"/>
              </a:solidFill>
              <a:latin typeface="Baskerville"/>
              <a:cs typeface="Baskerville"/>
            </a:endParaRPr>
          </a:p>
        </p:txBody>
      </p:sp>
      <p:sp>
        <p:nvSpPr>
          <p:cNvPr id="11" name="Título 1"/>
          <p:cNvSpPr txBox="1">
            <a:spLocks/>
          </p:cNvSpPr>
          <p:nvPr/>
        </p:nvSpPr>
        <p:spPr>
          <a:xfrm>
            <a:off x="717947" y="925603"/>
            <a:ext cx="3935689" cy="673485"/>
          </a:xfrm>
          <a:prstGeom prst="rect">
            <a:avLst/>
          </a:prstGeom>
        </p:spPr>
        <p:txBody>
          <a:bodyPr vert="horz" lIns="68580" tIns="34290" rIns="68580" bIns="34290" rtlCol="0" anchor="ctr">
            <a:noAutofit/>
          </a:bodyPr>
          <a:lstStyle>
            <a:lvl1pPr algn="ctr" defTabSz="914400" rtl="0" eaLnBrk="1" latinLnBrk="0" hangingPunct="1">
              <a:spcBef>
                <a:spcPct val="0"/>
              </a:spcBef>
              <a:buNone/>
              <a:defRPr sz="4600" kern="1200">
                <a:solidFill>
                  <a:schemeClr val="tx1"/>
                </a:solidFill>
                <a:latin typeface="+mj-lt"/>
                <a:ea typeface="+mj-ea"/>
                <a:cs typeface="+mj-cs"/>
              </a:defRPr>
            </a:lvl1pPr>
          </a:lstStyle>
          <a:p>
            <a:r>
              <a:rPr lang="es-ES" sz="3450" smtClean="0">
                <a:solidFill>
                  <a:srgbClr val="FF6600"/>
                </a:solidFill>
                <a:latin typeface="Baskerville"/>
                <a:cs typeface="Baskerville"/>
              </a:rPr>
              <a:t>Tecnología de punta</a:t>
            </a:r>
            <a:endParaRPr lang="es-ES" sz="3450" dirty="0">
              <a:solidFill>
                <a:srgbClr val="FF6600"/>
              </a:solidFill>
              <a:latin typeface="Baskerville"/>
              <a:cs typeface="Baskerville"/>
            </a:endParaRPr>
          </a:p>
        </p:txBody>
      </p:sp>
      <p:pic>
        <p:nvPicPr>
          <p:cNvPr id="16" name="Imagen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52646" y="0"/>
            <a:ext cx="2720284" cy="925603"/>
          </a:xfrm>
          <a:prstGeom prst="rect">
            <a:avLst/>
          </a:prstGeom>
        </p:spPr>
      </p:pic>
      <p:sp>
        <p:nvSpPr>
          <p:cNvPr id="8"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octavio.islas@uhemisferios.edu</a:t>
            </a:r>
            <a:r>
              <a:rPr lang="en-US" i="1" dirty="0">
                <a:latin typeface="Baskerville"/>
                <a:cs typeface="Baskerville"/>
              </a:rPr>
              <a:t> </a:t>
            </a:r>
            <a:r>
              <a:rPr lang="en-US" i="1" dirty="0" err="1" smtClean="0">
                <a:latin typeface="Baskerville"/>
                <a:cs typeface="Baskerville"/>
              </a:rPr>
              <a:t>ec</a:t>
            </a:r>
            <a:r>
              <a:rPr lang="en-US" i="1" dirty="0">
                <a:latin typeface="Bradley Hand Bold"/>
                <a:cs typeface="Bradley Hand Bold"/>
              </a:rPr>
              <a:t>	</a:t>
            </a:r>
            <a:r>
              <a:rPr lang="en-US" dirty="0"/>
              <a:t>			</a:t>
            </a:r>
            <a:r>
              <a:rPr lang="en-US" i="1" dirty="0">
                <a:latin typeface="Baskerville"/>
                <a:cs typeface="Baskerville"/>
              </a:rPr>
              <a:t> </a:t>
            </a:r>
            <a:r>
              <a:rPr lang="en-US" i="1" dirty="0" smtClean="0">
                <a:latin typeface="Baskerville"/>
                <a:cs typeface="Baskerville"/>
              </a:rPr>
              <a:t>                          https</a:t>
            </a:r>
            <a:r>
              <a:rPr lang="en-US" i="1" dirty="0">
                <a:latin typeface="Baskerville"/>
                <a:cs typeface="Baskerville"/>
              </a:rPr>
              <a:t>://</a:t>
            </a:r>
            <a:r>
              <a:rPr lang="en-US" i="1" dirty="0" err="1">
                <a:latin typeface="Baskerville"/>
                <a:cs typeface="Baskerville"/>
              </a:rPr>
              <a:t>octavioislas.com</a:t>
            </a:r>
            <a:endParaRPr lang="en-US" i="1" dirty="0">
              <a:latin typeface="Baskerville"/>
              <a:cs typeface="Baskerville"/>
            </a:endParaRPr>
          </a:p>
        </p:txBody>
      </p:sp>
      <p:sp>
        <p:nvSpPr>
          <p:cNvPr id="14" name="Rectángulo 13"/>
          <p:cNvSpPr/>
          <p:nvPr/>
        </p:nvSpPr>
        <p:spPr>
          <a:xfrm>
            <a:off x="717947" y="607946"/>
            <a:ext cx="5986559" cy="6109364"/>
          </a:xfrm>
          <a:prstGeom prst="rect">
            <a:avLst/>
          </a:prstGeom>
        </p:spPr>
        <p:txBody>
          <a:bodyPr wrap="square">
            <a:spAutoFit/>
          </a:bodyPr>
          <a:lstStyle/>
          <a:p>
            <a:pPr algn="just">
              <a:spcBef>
                <a:spcPct val="50000"/>
              </a:spcBef>
            </a:pPr>
            <a:endParaRPr lang="es-MX" dirty="0">
              <a:solidFill>
                <a:srgbClr val="953735"/>
              </a:solidFill>
              <a:latin typeface="American Typewriter"/>
              <a:cs typeface="American Typewriter"/>
            </a:endParaRPr>
          </a:p>
          <a:p>
            <a:pPr algn="just">
              <a:spcBef>
                <a:spcPct val="50000"/>
              </a:spcBef>
            </a:pPr>
            <a:endParaRPr lang="es-MX" sz="2400" dirty="0" smtClean="0">
              <a:solidFill>
                <a:srgbClr val="953735"/>
              </a:solidFill>
              <a:latin typeface="American Typewriter"/>
              <a:cs typeface="American Typewriter"/>
            </a:endParaRPr>
          </a:p>
          <a:p>
            <a:pPr algn="just">
              <a:spcBef>
                <a:spcPct val="50000"/>
              </a:spcBef>
            </a:pPr>
            <a:r>
              <a:rPr lang="es-MX" sz="2800" dirty="0" smtClean="0">
                <a:solidFill>
                  <a:srgbClr val="7F7F7F"/>
                </a:solidFill>
                <a:latin typeface="Baskerville"/>
                <a:cs typeface="Baskerville"/>
              </a:rPr>
              <a:t>Norbert Wiener (1894-1964).</a:t>
            </a:r>
            <a:br>
              <a:rPr lang="es-MX" sz="2800" dirty="0" smtClean="0">
                <a:solidFill>
                  <a:srgbClr val="7F7F7F"/>
                </a:solidFill>
                <a:latin typeface="Baskerville"/>
                <a:cs typeface="Baskerville"/>
              </a:rPr>
            </a:br>
            <a:endParaRPr lang="es-MX" sz="2800" dirty="0">
              <a:solidFill>
                <a:srgbClr val="7F7F7F"/>
              </a:solidFill>
              <a:latin typeface="Baskerville"/>
              <a:cs typeface="Baskerville"/>
            </a:endParaRPr>
          </a:p>
          <a:p>
            <a:pPr marL="285750" indent="-285750" algn="just">
              <a:spcBef>
                <a:spcPct val="50000"/>
              </a:spcBef>
              <a:buFont typeface="Wingdings" charset="2"/>
              <a:buChar char="ü"/>
            </a:pPr>
            <a:r>
              <a:rPr lang="es-MX" sz="2400" dirty="0" smtClean="0">
                <a:solidFill>
                  <a:srgbClr val="953735"/>
                </a:solidFill>
                <a:latin typeface="Baskerville"/>
                <a:cs typeface="Baskerville"/>
              </a:rPr>
              <a:t>Profesor de Claude Shannon </a:t>
            </a:r>
            <a:br>
              <a:rPr lang="es-MX" sz="2400" dirty="0" smtClean="0">
                <a:solidFill>
                  <a:srgbClr val="953735"/>
                </a:solidFill>
                <a:latin typeface="Baskerville"/>
                <a:cs typeface="Baskerville"/>
              </a:rPr>
            </a:br>
            <a:r>
              <a:rPr lang="es-MX" sz="2400" dirty="0" smtClean="0">
                <a:solidFill>
                  <a:srgbClr val="953735"/>
                </a:solidFill>
                <a:latin typeface="Baskerville"/>
                <a:cs typeface="Baskerville"/>
              </a:rPr>
              <a:t>(Modelos matemáticos, teoría de la información).</a:t>
            </a:r>
          </a:p>
          <a:p>
            <a:pPr marL="285750" indent="-285750" algn="just">
              <a:spcBef>
                <a:spcPct val="50000"/>
              </a:spcBef>
              <a:buFont typeface="Wingdings" charset="2"/>
              <a:buChar char="ü"/>
            </a:pPr>
            <a:r>
              <a:rPr lang="es-MX" sz="2400" dirty="0" smtClean="0">
                <a:solidFill>
                  <a:srgbClr val="953735"/>
                </a:solidFill>
                <a:latin typeface="Baskerville"/>
                <a:cs typeface="Baskerville"/>
              </a:rPr>
              <a:t>Anticipó </a:t>
            </a:r>
            <a:r>
              <a:rPr lang="es-MX" sz="2400" dirty="0">
                <a:solidFill>
                  <a:srgbClr val="953735"/>
                </a:solidFill>
                <a:latin typeface="Baskerville"/>
                <a:cs typeface="Baskerville"/>
              </a:rPr>
              <a:t>las comunicaciones </a:t>
            </a:r>
            <a:r>
              <a:rPr lang="es-MX" sz="2400" dirty="0" smtClean="0">
                <a:solidFill>
                  <a:srgbClr val="953735"/>
                </a:solidFill>
                <a:latin typeface="Baskerville"/>
                <a:cs typeface="Baskerville"/>
              </a:rPr>
              <a:t>digitales y la revolución de la información.</a:t>
            </a:r>
            <a:endParaRPr lang="es-MX" sz="2400" dirty="0">
              <a:solidFill>
                <a:srgbClr val="953735"/>
              </a:solidFill>
              <a:latin typeface="Baskerville"/>
              <a:cs typeface="Baskerville"/>
            </a:endParaRPr>
          </a:p>
          <a:p>
            <a:pPr marL="285750" indent="-285750" algn="just">
              <a:spcBef>
                <a:spcPct val="50000"/>
              </a:spcBef>
              <a:buFont typeface="Wingdings" charset="2"/>
              <a:buChar char="ü"/>
            </a:pPr>
            <a:r>
              <a:rPr lang="es-MX" sz="2400" u="sng" dirty="0" smtClean="0">
                <a:solidFill>
                  <a:srgbClr val="953735"/>
                </a:solidFill>
                <a:latin typeface="Baskerville"/>
                <a:cs typeface="Baskerville"/>
              </a:rPr>
              <a:t>Padre </a:t>
            </a:r>
            <a:r>
              <a:rPr lang="es-MX" sz="2400" u="sng" dirty="0">
                <a:solidFill>
                  <a:srgbClr val="953735"/>
                </a:solidFill>
                <a:latin typeface="Baskerville"/>
                <a:cs typeface="Baskerville"/>
              </a:rPr>
              <a:t>de la </a:t>
            </a:r>
            <a:r>
              <a:rPr lang="es-MX" sz="2400" u="sng" dirty="0" smtClean="0">
                <a:solidFill>
                  <a:srgbClr val="953735"/>
                </a:solidFill>
                <a:latin typeface="Baskerville"/>
                <a:cs typeface="Baskerville"/>
              </a:rPr>
              <a:t>cibernética.</a:t>
            </a:r>
            <a:endParaRPr lang="es-MX" sz="2400" dirty="0" smtClean="0">
              <a:solidFill>
                <a:srgbClr val="953735"/>
              </a:solidFill>
              <a:latin typeface="Baskerville"/>
              <a:cs typeface="Baskerville"/>
            </a:endParaRPr>
          </a:p>
          <a:p>
            <a:pPr marL="285750" indent="-285750" algn="just">
              <a:spcBef>
                <a:spcPct val="50000"/>
              </a:spcBef>
              <a:buFont typeface="Wingdings" charset="2"/>
              <a:buChar char="ü"/>
            </a:pPr>
            <a:r>
              <a:rPr lang="es-MX" sz="2400" i="1" dirty="0">
                <a:solidFill>
                  <a:srgbClr val="953735"/>
                </a:solidFill>
                <a:latin typeface="Baskerville"/>
                <a:cs typeface="Baskerville"/>
              </a:rPr>
              <a:t>Cibernética o el control de la comunicación en animales y máquinas </a:t>
            </a:r>
            <a:r>
              <a:rPr lang="es-MX" sz="2400" dirty="0">
                <a:solidFill>
                  <a:srgbClr val="953735"/>
                </a:solidFill>
                <a:latin typeface="Baskerville"/>
                <a:cs typeface="Baskerville"/>
              </a:rPr>
              <a:t>(1948)</a:t>
            </a:r>
            <a:r>
              <a:rPr lang="es-MX" sz="2400" dirty="0" smtClean="0">
                <a:solidFill>
                  <a:srgbClr val="953735"/>
                </a:solidFill>
                <a:latin typeface="Baskerville"/>
                <a:cs typeface="Baskerville"/>
              </a:rPr>
              <a:t>.</a:t>
            </a:r>
          </a:p>
          <a:p>
            <a:pPr algn="just">
              <a:spcBef>
                <a:spcPct val="50000"/>
              </a:spcBef>
            </a:pPr>
            <a:endParaRPr lang="es-MX" dirty="0">
              <a:solidFill>
                <a:srgbClr val="953735"/>
              </a:solidFill>
              <a:latin typeface="American Typewriter"/>
              <a:cs typeface="American Typewriter"/>
            </a:endParaRPr>
          </a:p>
        </p:txBody>
      </p:sp>
      <p:pic>
        <p:nvPicPr>
          <p:cNvPr id="15" name="Imagen 14" descr="images.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33832" y="2530741"/>
            <a:ext cx="2410168" cy="2866462"/>
          </a:xfrm>
          <a:prstGeom prst="rect">
            <a:avLst/>
          </a:prstGeom>
        </p:spPr>
      </p:pic>
    </p:spTree>
    <p:extLst>
      <p:ext uri="{BB962C8B-B14F-4D97-AF65-F5344CB8AC3E}">
        <p14:creationId xmlns:p14="http://schemas.microsoft.com/office/powerpoint/2010/main" val="220317880"/>
      </p:ext>
    </p:extLst>
  </p:cSld>
  <p:clrMapOvr>
    <a:masterClrMapping/>
  </p:clrMapOvr>
  <mc:AlternateContent xmlns:mc="http://schemas.openxmlformats.org/markup-compatibility/2006" xmlns:p14="http://schemas.microsoft.com/office/powerpoint/2010/main">
    <mc:Choice Requires="p14">
      <p:transition spd="med">
        <p14:prism isContent="1" isInverted="1"/>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alpha val="25000"/>
          </a:schemeClr>
        </a:solidFill>
        <a:effectLst/>
      </p:bgPr>
    </p:bg>
    <p:spTree>
      <p:nvGrpSpPr>
        <p:cNvPr id="1" name=""/>
        <p:cNvGrpSpPr/>
        <p:nvPr/>
      </p:nvGrpSpPr>
      <p:grpSpPr>
        <a:xfrm>
          <a:off x="0" y="0"/>
          <a:ext cx="0" cy="0"/>
          <a:chOff x="0" y="0"/>
          <a:chExt cx="0" cy="0"/>
        </a:xfrm>
      </p:grpSpPr>
      <p:sp>
        <p:nvSpPr>
          <p:cNvPr id="12" name="Marcador de pie de página 5"/>
          <p:cNvSpPr>
            <a:spLocks noGrp="1"/>
          </p:cNvSpPr>
          <p:nvPr>
            <p:ph type="ftr" sz="quarter" idx="11"/>
          </p:nvPr>
        </p:nvSpPr>
        <p:spPr>
          <a:xfrm>
            <a:off x="1139686" y="6718852"/>
            <a:ext cx="6745357" cy="139148"/>
          </a:xfrm>
          <a:effectLst>
            <a:reflection stA="33000" endPos="65000" dist="50800" dir="5400000" sy="-100000" algn="bl" rotWithShape="0"/>
          </a:effectLst>
        </p:spPr>
        <p:txBody>
          <a:bodyPr/>
          <a:lstStyle/>
          <a:p>
            <a:r>
              <a:rPr lang="en-US" sz="1200" i="1" dirty="0" err="1">
                <a:latin typeface="Baskerville Old Face" charset="0"/>
                <a:ea typeface="Baskerville Old Face" charset="0"/>
                <a:cs typeface="Baskerville Old Face" charset="0"/>
              </a:rPr>
              <a:t>octavio.islas@uhemisferios.edu</a:t>
            </a:r>
            <a:r>
              <a:rPr lang="en-US" sz="1200" i="1" dirty="0">
                <a:latin typeface="Baskerville Old Face" charset="0"/>
                <a:ea typeface="Baskerville Old Face" charset="0"/>
                <a:cs typeface="Baskerville Old Face" charset="0"/>
              </a:rPr>
              <a:t>  	</a:t>
            </a:r>
            <a:r>
              <a:rPr lang="en-US" i="1" dirty="0" smtClean="0">
                <a:latin typeface="Baskerville Old Face" charset="0"/>
                <a:ea typeface="Baskerville Old Face" charset="0"/>
                <a:cs typeface="Baskerville Old Face" charset="0"/>
              </a:rPr>
              <a:t>		</a:t>
            </a:r>
            <a:r>
              <a:rPr lang="en-US" sz="1200" i="1" dirty="0" smtClean="0">
                <a:latin typeface="Baskerville Old Face" charset="0"/>
                <a:ea typeface="Baskerville Old Face" charset="0"/>
                <a:cs typeface="Baskerville Old Face" charset="0"/>
              </a:rPr>
              <a:t>https</a:t>
            </a:r>
            <a:r>
              <a:rPr lang="en-US" sz="1200" i="1" dirty="0">
                <a:latin typeface="Baskerville Old Face" charset="0"/>
                <a:ea typeface="Baskerville Old Face" charset="0"/>
                <a:cs typeface="Baskerville Old Face" charset="0"/>
              </a:rPr>
              <a:t>://</a:t>
            </a:r>
            <a:r>
              <a:rPr lang="en-US" sz="1200" i="1" dirty="0" err="1">
                <a:latin typeface="Baskerville Old Face" charset="0"/>
                <a:ea typeface="Baskerville Old Face" charset="0"/>
                <a:cs typeface="Baskerville Old Face" charset="0"/>
              </a:rPr>
              <a:t>octavioislas.com</a:t>
            </a:r>
            <a:endParaRPr lang="en-US" sz="1200" i="1" dirty="0">
              <a:latin typeface="Baskerville Old Face" charset="0"/>
              <a:ea typeface="Baskerville Old Face" charset="0"/>
              <a:cs typeface="Baskerville Old Face" charset="0"/>
            </a:endParaRPr>
          </a:p>
        </p:txBody>
      </p:sp>
      <p:sp>
        <p:nvSpPr>
          <p:cNvPr id="9" name="Título 1"/>
          <p:cNvSpPr txBox="1">
            <a:spLocks/>
          </p:cNvSpPr>
          <p:nvPr/>
        </p:nvSpPr>
        <p:spPr>
          <a:xfrm>
            <a:off x="717947" y="932916"/>
            <a:ext cx="5299473" cy="666172"/>
          </a:xfrm>
          <a:prstGeom prst="rect">
            <a:avLst/>
          </a:prstGeom>
        </p:spPr>
        <p:txBody>
          <a:bodyPr vert="horz" lIns="68580" tIns="34290" rIns="68580" bIns="34290" rtlCol="0" anchor="ctr">
            <a:noAutofit/>
          </a:bodyPr>
          <a:lstStyle>
            <a:lvl1pPr algn="ctr" defTabSz="914400" rtl="0" eaLnBrk="1" latinLnBrk="0" hangingPunct="1">
              <a:spcBef>
                <a:spcPct val="0"/>
              </a:spcBef>
              <a:buNone/>
              <a:defRPr sz="4600" kern="1200">
                <a:solidFill>
                  <a:schemeClr val="tx1"/>
                </a:solidFill>
                <a:latin typeface="+mj-lt"/>
                <a:ea typeface="+mj-ea"/>
                <a:cs typeface="+mj-cs"/>
              </a:defRPr>
            </a:lvl1pPr>
          </a:lstStyle>
          <a:p>
            <a:endParaRPr lang="es-ES" sz="3450" dirty="0">
              <a:solidFill>
                <a:srgbClr val="FF6600"/>
              </a:solidFill>
              <a:latin typeface="Baskerville"/>
              <a:cs typeface="Baskerville"/>
            </a:endParaRPr>
          </a:p>
        </p:txBody>
      </p:sp>
      <p:sp>
        <p:nvSpPr>
          <p:cNvPr id="11" name="Título 1"/>
          <p:cNvSpPr txBox="1">
            <a:spLocks/>
          </p:cNvSpPr>
          <p:nvPr/>
        </p:nvSpPr>
        <p:spPr>
          <a:xfrm>
            <a:off x="717947" y="925603"/>
            <a:ext cx="3935689" cy="673485"/>
          </a:xfrm>
          <a:prstGeom prst="rect">
            <a:avLst/>
          </a:prstGeom>
        </p:spPr>
        <p:txBody>
          <a:bodyPr vert="horz" lIns="68580" tIns="34290" rIns="68580" bIns="34290" rtlCol="0" anchor="ctr">
            <a:noAutofit/>
          </a:bodyPr>
          <a:lstStyle>
            <a:lvl1pPr algn="ctr" defTabSz="914400" rtl="0" eaLnBrk="1" latinLnBrk="0" hangingPunct="1">
              <a:spcBef>
                <a:spcPct val="0"/>
              </a:spcBef>
              <a:buNone/>
              <a:defRPr sz="4600" kern="1200">
                <a:solidFill>
                  <a:schemeClr val="tx1"/>
                </a:solidFill>
                <a:latin typeface="+mj-lt"/>
                <a:ea typeface="+mj-ea"/>
                <a:cs typeface="+mj-cs"/>
              </a:defRPr>
            </a:lvl1pPr>
          </a:lstStyle>
          <a:p>
            <a:r>
              <a:rPr lang="es-ES" sz="3450" dirty="0" smtClean="0">
                <a:solidFill>
                  <a:srgbClr val="FF6600"/>
                </a:solidFill>
                <a:latin typeface="Baskerville"/>
                <a:cs typeface="Baskerville"/>
              </a:rPr>
              <a:t>IV Revolución Industrial</a:t>
            </a:r>
            <a:endParaRPr lang="es-ES" sz="3450" dirty="0">
              <a:solidFill>
                <a:srgbClr val="FF6600"/>
              </a:solidFill>
              <a:latin typeface="Baskerville"/>
              <a:cs typeface="Baskerville"/>
            </a:endParaRPr>
          </a:p>
        </p:txBody>
      </p:sp>
      <p:pic>
        <p:nvPicPr>
          <p:cNvPr id="16" name="Imagen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52646" y="0"/>
            <a:ext cx="2720284" cy="925603"/>
          </a:xfrm>
          <a:prstGeom prst="rect">
            <a:avLst/>
          </a:prstGeom>
        </p:spPr>
      </p:pic>
      <p:sp>
        <p:nvSpPr>
          <p:cNvPr id="7" name="CuadroTexto 6"/>
          <p:cNvSpPr txBox="1"/>
          <p:nvPr/>
        </p:nvSpPr>
        <p:spPr>
          <a:xfrm>
            <a:off x="1134482" y="1944796"/>
            <a:ext cx="7038308" cy="4652556"/>
          </a:xfrm>
          <a:prstGeom prst="rect">
            <a:avLst/>
          </a:prstGeom>
          <a:noFill/>
        </p:spPr>
        <p:txBody>
          <a:bodyPr wrap="square" rtlCol="0">
            <a:spAutoFit/>
          </a:bodyPr>
          <a:lstStyle/>
          <a:p>
            <a:pPr indent="-214313" algn="just">
              <a:spcBef>
                <a:spcPts val="450"/>
              </a:spcBef>
              <a:spcAft>
                <a:spcPts val="450"/>
              </a:spcAft>
              <a:buFont typeface="Wingdings" charset="2"/>
              <a:buChar char="ü"/>
            </a:pPr>
            <a:r>
              <a:rPr lang="es-ES" sz="2400" dirty="0">
                <a:latin typeface="Baskerville Old Face" charset="0"/>
                <a:ea typeface="Baskerville Old Face" charset="0"/>
                <a:cs typeface="Baskerville Old Face" charset="0"/>
              </a:rPr>
              <a:t> </a:t>
            </a:r>
            <a:r>
              <a:rPr lang="es-ES" sz="2400" dirty="0" smtClean="0">
                <a:latin typeface="Baskerville Old Face" charset="0"/>
                <a:ea typeface="Baskerville Old Face" charset="0"/>
                <a:cs typeface="Baskerville Old Face" charset="0"/>
              </a:rPr>
              <a:t>A</a:t>
            </a:r>
            <a:r>
              <a:rPr lang="es-ES_tradnl" sz="2400" dirty="0" err="1" smtClean="0"/>
              <a:t>sistencia</a:t>
            </a:r>
            <a:r>
              <a:rPr lang="es-ES_tradnl" sz="2400" dirty="0" smtClean="0"/>
              <a:t> </a:t>
            </a:r>
            <a:r>
              <a:rPr lang="es-ES_tradnl" sz="2400" dirty="0"/>
              <a:t>médica personalizada, </a:t>
            </a:r>
            <a:r>
              <a:rPr lang="es-ES_tradnl" sz="2400" dirty="0" smtClean="0"/>
              <a:t>desarrollo </a:t>
            </a:r>
            <a:r>
              <a:rPr lang="es-ES_tradnl" sz="2400" dirty="0"/>
              <a:t>de armas no letales, dinero programable, el estudio de la materia oscura y la antimateria, clonación</a:t>
            </a:r>
            <a:r>
              <a:rPr lang="es-ES_tradnl" sz="2400" dirty="0" smtClean="0"/>
              <a:t>, gestión </a:t>
            </a:r>
            <a:r>
              <a:rPr lang="es-ES_tradnl" sz="2400" dirty="0"/>
              <a:t>de riesgo</a:t>
            </a:r>
            <a:r>
              <a:rPr lang="es-ES_tradnl" sz="2400" dirty="0" smtClean="0"/>
              <a:t>, </a:t>
            </a:r>
            <a:r>
              <a:rPr lang="es-ES_tradnl" sz="2400" dirty="0" err="1"/>
              <a:t>hiperagricultura</a:t>
            </a:r>
            <a:r>
              <a:rPr lang="es-ES_tradnl" sz="2400" dirty="0"/>
              <a:t>, Internet, </a:t>
            </a:r>
            <a:r>
              <a:rPr lang="es-ES_tradnl" sz="2400" dirty="0" smtClean="0"/>
              <a:t>investigación </a:t>
            </a:r>
            <a:r>
              <a:rPr lang="es-ES_tradnl" sz="2400" dirty="0"/>
              <a:t>con células madre, mercados instantáneos, </a:t>
            </a:r>
            <a:r>
              <a:rPr lang="es-ES_tradnl" sz="2400" dirty="0" err="1" smtClean="0"/>
              <a:t>nanocéuticos</a:t>
            </a:r>
            <a:r>
              <a:rPr lang="es-ES_tradnl" sz="2400" dirty="0"/>
              <a:t>, </a:t>
            </a:r>
            <a:r>
              <a:rPr lang="es-ES_tradnl" sz="2400" dirty="0" err="1" smtClean="0"/>
              <a:t>neuroestimulación</a:t>
            </a:r>
            <a:r>
              <a:rPr lang="es-ES_tradnl" sz="2400" dirty="0"/>
              <a:t>, nuevas formas de educación, nuevas fuentes de energía, sensores de privacidad que nos indican cuando estamos siendo observados, Big Data, Internet de las cosas (IOT), sistemas de pagos clasificados, sistemas de transporte inteligente, sistemas de posicionamiento global, etc. </a:t>
            </a:r>
            <a:endParaRPr lang="es-ES" sz="2400" dirty="0">
              <a:latin typeface="Baskerville"/>
              <a:cs typeface="Baskerville"/>
            </a:endParaRPr>
          </a:p>
          <a:p>
            <a:pPr indent="-214313" algn="just">
              <a:spcBef>
                <a:spcPts val="450"/>
              </a:spcBef>
              <a:spcAft>
                <a:spcPts val="450"/>
              </a:spcAft>
              <a:buFont typeface="Wingdings" charset="2"/>
              <a:buChar char="ü"/>
            </a:pPr>
            <a:endParaRPr lang="es-ES" sz="2400" dirty="0">
              <a:latin typeface="Baskerville Old Face" charset="0"/>
              <a:ea typeface="Baskerville Old Face" charset="0"/>
              <a:cs typeface="Baskerville Old Face" charset="0"/>
            </a:endParaRPr>
          </a:p>
        </p:txBody>
      </p:sp>
      <p:sp>
        <p:nvSpPr>
          <p:cNvPr id="8"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octavio.islas@uhemisferios.edu</a:t>
            </a:r>
            <a:r>
              <a:rPr lang="en-US" i="1" dirty="0">
                <a:latin typeface="Baskerville"/>
                <a:cs typeface="Baskerville"/>
              </a:rPr>
              <a:t> </a:t>
            </a:r>
            <a:r>
              <a:rPr lang="en-US" i="1" dirty="0" err="1" smtClean="0">
                <a:latin typeface="Baskerville"/>
                <a:cs typeface="Baskerville"/>
              </a:rPr>
              <a:t>ec</a:t>
            </a:r>
            <a:r>
              <a:rPr lang="en-US" i="1" dirty="0">
                <a:latin typeface="Bradley Hand Bold"/>
                <a:cs typeface="Bradley Hand Bold"/>
              </a:rPr>
              <a:t>	</a:t>
            </a:r>
            <a:r>
              <a:rPr lang="en-US" dirty="0"/>
              <a:t>			</a:t>
            </a:r>
            <a:r>
              <a:rPr lang="en-US" i="1" dirty="0">
                <a:latin typeface="Baskerville"/>
                <a:cs typeface="Baskerville"/>
              </a:rPr>
              <a:t> </a:t>
            </a:r>
            <a:r>
              <a:rPr lang="en-US" i="1" dirty="0" smtClean="0">
                <a:latin typeface="Baskerville"/>
                <a:cs typeface="Baskerville"/>
              </a:rPr>
              <a:t>                          https</a:t>
            </a:r>
            <a:r>
              <a:rPr lang="en-US" i="1" dirty="0">
                <a:latin typeface="Baskerville"/>
                <a:cs typeface="Baskerville"/>
              </a:rPr>
              <a:t>://</a:t>
            </a:r>
            <a:r>
              <a:rPr lang="en-US" i="1" dirty="0" err="1">
                <a:latin typeface="Baskerville"/>
                <a:cs typeface="Baskerville"/>
              </a:rPr>
              <a:t>octavioislas.com</a:t>
            </a:r>
            <a:endParaRPr lang="en-US" i="1" dirty="0">
              <a:latin typeface="Baskerville"/>
              <a:cs typeface="Baskerville"/>
            </a:endParaRPr>
          </a:p>
        </p:txBody>
      </p:sp>
    </p:spTree>
    <p:extLst>
      <p:ext uri="{BB962C8B-B14F-4D97-AF65-F5344CB8AC3E}">
        <p14:creationId xmlns:p14="http://schemas.microsoft.com/office/powerpoint/2010/main" val="1498795662"/>
      </p:ext>
    </p:extLst>
  </p:cSld>
  <p:clrMapOvr>
    <a:masterClrMapping/>
  </p:clrMapOvr>
  <mc:AlternateContent xmlns:mc="http://schemas.openxmlformats.org/markup-compatibility/2006" xmlns:p14="http://schemas.microsoft.com/office/powerpoint/2010/main">
    <mc:Choice Requires="p14">
      <p:transition spd="med">
        <p14:prism isContent="1" isInverted="1"/>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alpha val="25000"/>
          </a:schemeClr>
        </a:solidFill>
        <a:effectLst/>
      </p:bgPr>
    </p:bg>
    <p:spTree>
      <p:nvGrpSpPr>
        <p:cNvPr id="1" name=""/>
        <p:cNvGrpSpPr/>
        <p:nvPr/>
      </p:nvGrpSpPr>
      <p:grpSpPr>
        <a:xfrm>
          <a:off x="0" y="0"/>
          <a:ext cx="0" cy="0"/>
          <a:chOff x="0" y="0"/>
          <a:chExt cx="0" cy="0"/>
        </a:xfrm>
      </p:grpSpPr>
      <p:sp>
        <p:nvSpPr>
          <p:cNvPr id="9" name="Título 1"/>
          <p:cNvSpPr txBox="1">
            <a:spLocks/>
          </p:cNvSpPr>
          <p:nvPr/>
        </p:nvSpPr>
        <p:spPr>
          <a:xfrm>
            <a:off x="717947" y="932916"/>
            <a:ext cx="5299473" cy="666172"/>
          </a:xfrm>
          <a:prstGeom prst="rect">
            <a:avLst/>
          </a:prstGeom>
        </p:spPr>
        <p:txBody>
          <a:bodyPr vert="horz" lIns="68580" tIns="34290" rIns="68580" bIns="34290" rtlCol="0" anchor="ctr">
            <a:noAutofit/>
          </a:bodyPr>
          <a:lstStyle>
            <a:lvl1pPr algn="ctr" defTabSz="914400" rtl="0" eaLnBrk="1" latinLnBrk="0" hangingPunct="1">
              <a:spcBef>
                <a:spcPct val="0"/>
              </a:spcBef>
              <a:buNone/>
              <a:defRPr sz="4600" kern="1200">
                <a:solidFill>
                  <a:schemeClr val="tx1"/>
                </a:solidFill>
                <a:latin typeface="+mj-lt"/>
                <a:ea typeface="+mj-ea"/>
                <a:cs typeface="+mj-cs"/>
              </a:defRPr>
            </a:lvl1pPr>
          </a:lstStyle>
          <a:p>
            <a:endParaRPr lang="es-ES" sz="3450" dirty="0">
              <a:solidFill>
                <a:srgbClr val="FF6600"/>
              </a:solidFill>
              <a:latin typeface="Baskerville"/>
              <a:cs typeface="Baskerville"/>
            </a:endParaRPr>
          </a:p>
        </p:txBody>
      </p:sp>
      <p:pic>
        <p:nvPicPr>
          <p:cNvPr id="16" name="Imagen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52646" y="0"/>
            <a:ext cx="2720284" cy="925603"/>
          </a:xfrm>
          <a:prstGeom prst="rect">
            <a:avLst/>
          </a:prstGeom>
        </p:spPr>
      </p:pic>
      <p:sp>
        <p:nvSpPr>
          <p:cNvPr id="7"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octavio.islas@uhemisferios.edu</a:t>
            </a:r>
            <a:r>
              <a:rPr lang="en-US" i="1" dirty="0">
                <a:latin typeface="Baskerville"/>
                <a:cs typeface="Baskerville"/>
              </a:rPr>
              <a:t> </a:t>
            </a:r>
            <a:r>
              <a:rPr lang="en-US" i="1" dirty="0" err="1" smtClean="0">
                <a:latin typeface="Baskerville"/>
                <a:cs typeface="Baskerville"/>
              </a:rPr>
              <a:t>ec</a:t>
            </a:r>
            <a:r>
              <a:rPr lang="en-US" i="1" dirty="0">
                <a:latin typeface="Bradley Hand Bold"/>
                <a:cs typeface="Bradley Hand Bold"/>
              </a:rPr>
              <a:t>	</a:t>
            </a:r>
            <a:r>
              <a:rPr lang="en-US" dirty="0"/>
              <a:t>			</a:t>
            </a:r>
            <a:r>
              <a:rPr lang="en-US" i="1" dirty="0">
                <a:latin typeface="Baskerville"/>
                <a:cs typeface="Baskerville"/>
              </a:rPr>
              <a:t> </a:t>
            </a:r>
            <a:r>
              <a:rPr lang="en-US" i="1" dirty="0" smtClean="0">
                <a:latin typeface="Baskerville"/>
                <a:cs typeface="Baskerville"/>
              </a:rPr>
              <a:t>                          https</a:t>
            </a:r>
            <a:r>
              <a:rPr lang="en-US" i="1" dirty="0">
                <a:latin typeface="Baskerville"/>
                <a:cs typeface="Baskerville"/>
              </a:rPr>
              <a:t>://</a:t>
            </a:r>
            <a:r>
              <a:rPr lang="en-US" i="1" dirty="0" err="1">
                <a:latin typeface="Baskerville"/>
                <a:cs typeface="Baskerville"/>
              </a:rPr>
              <a:t>octavioislas.com</a:t>
            </a:r>
            <a:endParaRPr lang="en-US" i="1" dirty="0">
              <a:latin typeface="Baskerville"/>
              <a:cs typeface="Baskerville"/>
            </a:endParaRPr>
          </a:p>
        </p:txBody>
      </p:sp>
      <p:pic>
        <p:nvPicPr>
          <p:cNvPr id="2" name="Imagen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7315" y="721218"/>
            <a:ext cx="3996450" cy="5711780"/>
          </a:xfrm>
          <a:prstGeom prst="rect">
            <a:avLst/>
          </a:prstGeom>
        </p:spPr>
      </p:pic>
    </p:spTree>
    <p:extLst>
      <p:ext uri="{BB962C8B-B14F-4D97-AF65-F5344CB8AC3E}">
        <p14:creationId xmlns:p14="http://schemas.microsoft.com/office/powerpoint/2010/main" val="220014759"/>
      </p:ext>
    </p:extLst>
  </p:cSld>
  <p:clrMapOvr>
    <a:masterClrMapping/>
  </p:clrMapOvr>
  <mc:AlternateContent xmlns:mc="http://schemas.openxmlformats.org/markup-compatibility/2006" xmlns:p14="http://schemas.microsoft.com/office/powerpoint/2010/main">
    <mc:Choice Requires="p14">
      <p:transition spd="med">
        <p14:prism isContent="1" isInverted="1"/>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alpha val="25000"/>
          </a:schemeClr>
        </a:solidFill>
        <a:effectLst/>
      </p:bgPr>
    </p:bg>
    <p:spTree>
      <p:nvGrpSpPr>
        <p:cNvPr id="1" name=""/>
        <p:cNvGrpSpPr/>
        <p:nvPr/>
      </p:nvGrpSpPr>
      <p:grpSpPr>
        <a:xfrm>
          <a:off x="0" y="0"/>
          <a:ext cx="0" cy="0"/>
          <a:chOff x="0" y="0"/>
          <a:chExt cx="0" cy="0"/>
        </a:xfrm>
      </p:grpSpPr>
      <p:sp>
        <p:nvSpPr>
          <p:cNvPr id="9" name="Título 1"/>
          <p:cNvSpPr txBox="1">
            <a:spLocks/>
          </p:cNvSpPr>
          <p:nvPr/>
        </p:nvSpPr>
        <p:spPr>
          <a:xfrm>
            <a:off x="717947" y="932916"/>
            <a:ext cx="5299473" cy="666172"/>
          </a:xfrm>
          <a:prstGeom prst="rect">
            <a:avLst/>
          </a:prstGeom>
        </p:spPr>
        <p:txBody>
          <a:bodyPr vert="horz" lIns="68580" tIns="34290" rIns="68580" bIns="34290" rtlCol="0" anchor="ctr">
            <a:noAutofit/>
          </a:bodyPr>
          <a:lstStyle>
            <a:lvl1pPr algn="ctr" defTabSz="914400" rtl="0" eaLnBrk="1" latinLnBrk="0" hangingPunct="1">
              <a:spcBef>
                <a:spcPct val="0"/>
              </a:spcBef>
              <a:buNone/>
              <a:defRPr sz="4600" kern="1200">
                <a:solidFill>
                  <a:schemeClr val="tx1"/>
                </a:solidFill>
                <a:latin typeface="+mj-lt"/>
                <a:ea typeface="+mj-ea"/>
                <a:cs typeface="+mj-cs"/>
              </a:defRPr>
            </a:lvl1pPr>
          </a:lstStyle>
          <a:p>
            <a:endParaRPr lang="es-ES" sz="3450" dirty="0">
              <a:solidFill>
                <a:srgbClr val="FF6600"/>
              </a:solidFill>
              <a:latin typeface="Baskerville"/>
              <a:cs typeface="Baskerville"/>
            </a:endParaRPr>
          </a:p>
        </p:txBody>
      </p:sp>
      <p:pic>
        <p:nvPicPr>
          <p:cNvPr id="16" name="Imagen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52646" y="0"/>
            <a:ext cx="2720284" cy="925603"/>
          </a:xfrm>
          <a:prstGeom prst="rect">
            <a:avLst/>
          </a:prstGeom>
        </p:spPr>
      </p:pic>
      <p:sp>
        <p:nvSpPr>
          <p:cNvPr id="7"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octavio.islas@uhemisferios.edu</a:t>
            </a:r>
            <a:r>
              <a:rPr lang="en-US" i="1" dirty="0">
                <a:latin typeface="Baskerville"/>
                <a:cs typeface="Baskerville"/>
              </a:rPr>
              <a:t> </a:t>
            </a:r>
            <a:r>
              <a:rPr lang="en-US" i="1" dirty="0" err="1" smtClean="0">
                <a:latin typeface="Baskerville"/>
                <a:cs typeface="Baskerville"/>
              </a:rPr>
              <a:t>ec</a:t>
            </a:r>
            <a:r>
              <a:rPr lang="en-US" i="1" dirty="0">
                <a:latin typeface="Bradley Hand Bold"/>
                <a:cs typeface="Bradley Hand Bold"/>
              </a:rPr>
              <a:t>	</a:t>
            </a:r>
            <a:r>
              <a:rPr lang="en-US" dirty="0"/>
              <a:t>			</a:t>
            </a:r>
            <a:r>
              <a:rPr lang="en-US" i="1" dirty="0">
                <a:latin typeface="Baskerville"/>
                <a:cs typeface="Baskerville"/>
              </a:rPr>
              <a:t> </a:t>
            </a:r>
            <a:r>
              <a:rPr lang="en-US" i="1" dirty="0" smtClean="0">
                <a:latin typeface="Baskerville"/>
                <a:cs typeface="Baskerville"/>
              </a:rPr>
              <a:t>                          https</a:t>
            </a:r>
            <a:r>
              <a:rPr lang="en-US" i="1" dirty="0">
                <a:latin typeface="Baskerville"/>
                <a:cs typeface="Baskerville"/>
              </a:rPr>
              <a:t>://</a:t>
            </a:r>
            <a:r>
              <a:rPr lang="en-US" i="1" dirty="0" err="1">
                <a:latin typeface="Baskerville"/>
                <a:cs typeface="Baskerville"/>
              </a:rPr>
              <a:t>octavioislas.com</a:t>
            </a:r>
            <a:endParaRPr lang="en-US" i="1" dirty="0">
              <a:latin typeface="Baskerville"/>
              <a:cs typeface="Baskerville"/>
            </a:endParaRPr>
          </a:p>
        </p:txBody>
      </p:sp>
      <p:pic>
        <p:nvPicPr>
          <p:cNvPr id="3" name="Imagen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03777" y="1173944"/>
            <a:ext cx="6110668" cy="4595627"/>
          </a:xfrm>
          <a:prstGeom prst="rect">
            <a:avLst/>
          </a:prstGeom>
        </p:spPr>
      </p:pic>
    </p:spTree>
    <p:extLst>
      <p:ext uri="{BB962C8B-B14F-4D97-AF65-F5344CB8AC3E}">
        <p14:creationId xmlns:p14="http://schemas.microsoft.com/office/powerpoint/2010/main" val="498252703"/>
      </p:ext>
    </p:extLst>
  </p:cSld>
  <p:clrMapOvr>
    <a:masterClrMapping/>
  </p:clrMapOvr>
  <mc:AlternateContent xmlns:mc="http://schemas.openxmlformats.org/markup-compatibility/2006" xmlns:p14="http://schemas.microsoft.com/office/powerpoint/2010/main">
    <mc:Choice Requires="p14">
      <p:transition spd="med">
        <p14:prism isContent="1" isInverted="1"/>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alpha val="25000"/>
          </a:schemeClr>
        </a:solidFill>
        <a:effectLst/>
      </p:bgPr>
    </p:bg>
    <p:spTree>
      <p:nvGrpSpPr>
        <p:cNvPr id="1" name=""/>
        <p:cNvGrpSpPr/>
        <p:nvPr/>
      </p:nvGrpSpPr>
      <p:grpSpPr>
        <a:xfrm>
          <a:off x="0" y="0"/>
          <a:ext cx="0" cy="0"/>
          <a:chOff x="0" y="0"/>
          <a:chExt cx="0" cy="0"/>
        </a:xfrm>
      </p:grpSpPr>
      <p:sp>
        <p:nvSpPr>
          <p:cNvPr id="9" name="Título 1"/>
          <p:cNvSpPr txBox="1">
            <a:spLocks/>
          </p:cNvSpPr>
          <p:nvPr/>
        </p:nvSpPr>
        <p:spPr>
          <a:xfrm>
            <a:off x="717947" y="932916"/>
            <a:ext cx="5299473" cy="666172"/>
          </a:xfrm>
          <a:prstGeom prst="rect">
            <a:avLst/>
          </a:prstGeom>
        </p:spPr>
        <p:txBody>
          <a:bodyPr vert="horz" lIns="68580" tIns="34290" rIns="68580" bIns="34290" rtlCol="0" anchor="ctr">
            <a:noAutofit/>
          </a:bodyPr>
          <a:lstStyle>
            <a:lvl1pPr algn="ctr" defTabSz="914400" rtl="0" eaLnBrk="1" latinLnBrk="0" hangingPunct="1">
              <a:spcBef>
                <a:spcPct val="0"/>
              </a:spcBef>
              <a:buNone/>
              <a:defRPr sz="4600" kern="1200">
                <a:solidFill>
                  <a:schemeClr val="tx1"/>
                </a:solidFill>
                <a:latin typeface="+mj-lt"/>
                <a:ea typeface="+mj-ea"/>
                <a:cs typeface="+mj-cs"/>
              </a:defRPr>
            </a:lvl1pPr>
          </a:lstStyle>
          <a:p>
            <a:endParaRPr lang="es-ES" sz="3450" dirty="0">
              <a:solidFill>
                <a:srgbClr val="FF6600"/>
              </a:solidFill>
              <a:latin typeface="Baskerville"/>
              <a:cs typeface="Baskerville"/>
            </a:endParaRPr>
          </a:p>
        </p:txBody>
      </p:sp>
      <p:pic>
        <p:nvPicPr>
          <p:cNvPr id="16" name="Imagen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52646" y="0"/>
            <a:ext cx="2720284" cy="925603"/>
          </a:xfrm>
          <a:prstGeom prst="rect">
            <a:avLst/>
          </a:prstGeom>
        </p:spPr>
      </p:pic>
      <p:sp>
        <p:nvSpPr>
          <p:cNvPr id="7"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octavio.islas@uhemisferios.edu</a:t>
            </a:r>
            <a:r>
              <a:rPr lang="en-US" i="1" dirty="0">
                <a:latin typeface="Baskerville"/>
                <a:cs typeface="Baskerville"/>
              </a:rPr>
              <a:t> </a:t>
            </a:r>
            <a:r>
              <a:rPr lang="en-US" i="1" dirty="0" err="1" smtClean="0">
                <a:latin typeface="Baskerville"/>
                <a:cs typeface="Baskerville"/>
              </a:rPr>
              <a:t>ec</a:t>
            </a:r>
            <a:r>
              <a:rPr lang="en-US" i="1" dirty="0">
                <a:latin typeface="Bradley Hand Bold"/>
                <a:cs typeface="Bradley Hand Bold"/>
              </a:rPr>
              <a:t>	</a:t>
            </a:r>
            <a:r>
              <a:rPr lang="en-US" dirty="0"/>
              <a:t>			</a:t>
            </a:r>
            <a:r>
              <a:rPr lang="en-US" i="1" dirty="0">
                <a:latin typeface="Baskerville"/>
                <a:cs typeface="Baskerville"/>
              </a:rPr>
              <a:t> </a:t>
            </a:r>
            <a:r>
              <a:rPr lang="en-US" i="1" dirty="0" smtClean="0">
                <a:latin typeface="Baskerville"/>
                <a:cs typeface="Baskerville"/>
              </a:rPr>
              <a:t>                          https</a:t>
            </a:r>
            <a:r>
              <a:rPr lang="en-US" i="1" dirty="0">
                <a:latin typeface="Baskerville"/>
                <a:cs typeface="Baskerville"/>
              </a:rPr>
              <a:t>://</a:t>
            </a:r>
            <a:r>
              <a:rPr lang="en-US" i="1" dirty="0" err="1">
                <a:latin typeface="Baskerville"/>
                <a:cs typeface="Baskerville"/>
              </a:rPr>
              <a:t>octavioislas.com</a:t>
            </a:r>
            <a:endParaRPr lang="en-US" i="1" dirty="0">
              <a:latin typeface="Baskerville"/>
              <a:cs typeface="Baskerville"/>
            </a:endParaRPr>
          </a:p>
        </p:txBody>
      </p:sp>
      <p:pic>
        <p:nvPicPr>
          <p:cNvPr id="2" name="Imagen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0477" y="1266002"/>
            <a:ext cx="8653523" cy="4958235"/>
          </a:xfrm>
          <a:prstGeom prst="rect">
            <a:avLst/>
          </a:prstGeom>
        </p:spPr>
      </p:pic>
    </p:spTree>
    <p:extLst>
      <p:ext uri="{BB962C8B-B14F-4D97-AF65-F5344CB8AC3E}">
        <p14:creationId xmlns:p14="http://schemas.microsoft.com/office/powerpoint/2010/main" val="2066234025"/>
      </p:ext>
    </p:extLst>
  </p:cSld>
  <p:clrMapOvr>
    <a:masterClrMapping/>
  </p:clrMapOvr>
  <mc:AlternateContent xmlns:mc="http://schemas.openxmlformats.org/markup-compatibility/2006" xmlns:p14="http://schemas.microsoft.com/office/powerpoint/2010/main">
    <mc:Choice Requires="p14">
      <p:transition spd="med">
        <p14:prism isContent="1" isInverted="1"/>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717595" y="1068947"/>
            <a:ext cx="7708809" cy="4893647"/>
          </a:xfrm>
          <a:prstGeom prst="rect">
            <a:avLst/>
          </a:prstGeom>
          <a:noFill/>
        </p:spPr>
        <p:txBody>
          <a:bodyPr wrap="square" rtlCol="0">
            <a:spAutoFit/>
          </a:bodyPr>
          <a:lstStyle/>
          <a:p>
            <a:pPr marL="457200" indent="-457200" algn="just">
              <a:buFont typeface="Wingdings" charset="2"/>
              <a:buChar char="ü"/>
            </a:pPr>
            <a:r>
              <a:rPr lang="es-ES" sz="2800" dirty="0" smtClean="0">
                <a:latin typeface="Baskerville Old Face" charset="0"/>
                <a:ea typeface="Baskerville Old Face" charset="0"/>
                <a:cs typeface="Baskerville Old Face" charset="0"/>
              </a:rPr>
              <a:t>Con </a:t>
            </a:r>
            <a:r>
              <a:rPr lang="es-ES" sz="2800" dirty="0">
                <a:latin typeface="Baskerville Old Face" charset="0"/>
                <a:ea typeface="Baskerville Old Face" charset="0"/>
                <a:cs typeface="Baskerville Old Face" charset="0"/>
              </a:rPr>
              <a:t>base en una rigurosa metodología son evaluadas las acciones emprendidas por las naciones en el imaginario de la sociedad global de la información. </a:t>
            </a:r>
            <a:endParaRPr lang="es-ES" sz="2800" dirty="0" smtClean="0">
              <a:latin typeface="Baskerville Old Face" charset="0"/>
              <a:ea typeface="Baskerville Old Face" charset="0"/>
              <a:cs typeface="Baskerville Old Face" charset="0"/>
            </a:endParaRPr>
          </a:p>
          <a:p>
            <a:pPr marL="457200" indent="-457200" algn="just">
              <a:buFont typeface="Wingdings" charset="2"/>
              <a:buChar char="ü"/>
            </a:pPr>
            <a:endParaRPr lang="es-ES" sz="2800" dirty="0" smtClean="0">
              <a:latin typeface="Baskerville Old Face" charset="0"/>
              <a:ea typeface="Baskerville Old Face" charset="0"/>
              <a:cs typeface="Baskerville Old Face" charset="0"/>
            </a:endParaRPr>
          </a:p>
          <a:p>
            <a:pPr marL="457200" indent="-457200" algn="just">
              <a:buFont typeface="Wingdings" charset="2"/>
              <a:buChar char="ü"/>
            </a:pPr>
            <a:r>
              <a:rPr lang="es-ES" sz="2800" dirty="0" smtClean="0">
                <a:latin typeface="Baskerville Old Face" charset="0"/>
                <a:ea typeface="Baskerville Old Face" charset="0"/>
                <a:cs typeface="Baskerville Old Face" charset="0"/>
              </a:rPr>
              <a:t>La </a:t>
            </a:r>
            <a:r>
              <a:rPr lang="es-ES" sz="2800" dirty="0">
                <a:latin typeface="Baskerville Old Face" charset="0"/>
                <a:ea typeface="Baskerville Old Face" charset="0"/>
                <a:cs typeface="Baskerville Old Face" charset="0"/>
              </a:rPr>
              <a:t>evaluación consigna cuatro grandes unidades de análisis: </a:t>
            </a:r>
            <a:r>
              <a:rPr lang="es-ES" sz="2800" dirty="0">
                <a:solidFill>
                  <a:srgbClr val="FF0000"/>
                </a:solidFill>
                <a:latin typeface="Baskerville Old Face" charset="0"/>
                <a:ea typeface="Baskerville Old Face" charset="0"/>
                <a:cs typeface="Baskerville Old Face" charset="0"/>
              </a:rPr>
              <a:t>1.- subíndice ambiente; 2.- subíndice preparación; 3.- subíndice uso; 4.- subíndice impacto.</a:t>
            </a:r>
            <a:r>
              <a:rPr lang="es-ES" sz="2800" dirty="0">
                <a:latin typeface="Baskerville Old Face" charset="0"/>
                <a:ea typeface="Baskerville Old Face" charset="0"/>
                <a:cs typeface="Baskerville Old Face" charset="0"/>
              </a:rPr>
              <a:t> Los 4 subíndices comprenden </a:t>
            </a:r>
            <a:r>
              <a:rPr lang="es-ES" sz="2800" dirty="0">
                <a:solidFill>
                  <a:srgbClr val="FF0000"/>
                </a:solidFill>
                <a:latin typeface="Baskerville Old Face" charset="0"/>
                <a:ea typeface="Baskerville Old Face" charset="0"/>
                <a:cs typeface="Baskerville Old Face" charset="0"/>
              </a:rPr>
              <a:t>10 pilares  así como un total de 53 unidades de análisis. </a:t>
            </a:r>
            <a:endParaRPr lang="es-ES_tradnl" sz="2800" dirty="0">
              <a:solidFill>
                <a:srgbClr val="FF0000"/>
              </a:solidFill>
              <a:latin typeface="Baskerville Old Face" charset="0"/>
              <a:ea typeface="Baskerville Old Face" charset="0"/>
              <a:cs typeface="Baskerville Old Face" charset="0"/>
            </a:endParaRPr>
          </a:p>
          <a:p>
            <a:pPr marL="457200" indent="-457200">
              <a:buFont typeface="Wingdings" charset="2"/>
              <a:buChar char="ü"/>
            </a:pPr>
            <a:endParaRPr lang="es-EC" sz="3200" dirty="0">
              <a:solidFill>
                <a:schemeClr val="bg1">
                  <a:lumMod val="50000"/>
                </a:schemeClr>
              </a:solidFill>
              <a:latin typeface="Baskerville"/>
              <a:cs typeface="Baskerville"/>
            </a:endParaRPr>
          </a:p>
        </p:txBody>
      </p:sp>
      <p:sp>
        <p:nvSpPr>
          <p:cNvPr id="9"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a:t>
            </a:r>
            <a:r>
              <a:rPr lang="en-US" i="1" dirty="0" err="1" smtClean="0">
                <a:latin typeface="Baskerville"/>
                <a:cs typeface="Baskerville"/>
              </a:rPr>
              <a:t>uhemisferios.edu.ec</a:t>
            </a:r>
            <a:r>
              <a:rPr lang="en-US" i="1" dirty="0" smtClean="0">
                <a:latin typeface="Baskerville"/>
                <a:cs typeface="Baskerville"/>
              </a:rPr>
              <a:t>  </a:t>
            </a:r>
            <a:r>
              <a:rPr lang="en-US" i="1" dirty="0">
                <a:latin typeface="Baskerville"/>
                <a:cs typeface="Baskerville"/>
              </a:rPr>
              <a:t>				</a:t>
            </a:r>
            <a:r>
              <a:rPr lang="en-US" i="1" dirty="0" smtClean="0">
                <a:latin typeface="Baskerville"/>
                <a:cs typeface="Baskerville"/>
              </a:rPr>
              <a:t> 	           </a:t>
            </a:r>
            <a:r>
              <a:rPr lang="en-US" i="1" dirty="0">
                <a:latin typeface="Baskerville"/>
                <a:cs typeface="Baskerville"/>
              </a:rPr>
              <a:t>https://</a:t>
            </a:r>
            <a:r>
              <a:rPr lang="en-US" i="1" dirty="0" err="1">
                <a:latin typeface="Baskerville"/>
                <a:cs typeface="Baskerville"/>
              </a:rPr>
              <a:t>octavioislas.com</a:t>
            </a:r>
            <a:endParaRPr lang="en-US" i="1" dirty="0">
              <a:latin typeface="Baskerville"/>
              <a:cs typeface="Baskerville"/>
            </a:endParaRPr>
          </a:p>
        </p:txBody>
      </p:sp>
      <p:pic>
        <p:nvPicPr>
          <p:cNvPr id="10" name="Imagen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52646" y="0"/>
            <a:ext cx="2720284" cy="925603"/>
          </a:xfrm>
          <a:prstGeom prst="rect">
            <a:avLst/>
          </a:prstGeom>
        </p:spPr>
      </p:pic>
    </p:spTree>
    <p:extLst>
      <p:ext uri="{BB962C8B-B14F-4D97-AF65-F5344CB8AC3E}">
        <p14:creationId xmlns:p14="http://schemas.microsoft.com/office/powerpoint/2010/main" val="547292520"/>
      </p:ext>
    </p:extLst>
  </p:cSld>
  <p:clrMapOvr>
    <a:masterClrMapping/>
  </p:clrMapOvr>
  <mc:AlternateContent xmlns:mc="http://schemas.openxmlformats.org/markup-compatibility/2006" xmlns:p14="http://schemas.microsoft.com/office/powerpoint/2010/main">
    <mc:Choice Requires="p14">
      <p:transition spd="med">
        <p14:prism isContent="1" isInverted="1"/>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309093" y="925602"/>
            <a:ext cx="8422783" cy="5262979"/>
          </a:xfrm>
          <a:prstGeom prst="rect">
            <a:avLst/>
          </a:prstGeom>
          <a:noFill/>
        </p:spPr>
        <p:txBody>
          <a:bodyPr wrap="square" rtlCol="0">
            <a:spAutoFit/>
          </a:bodyPr>
          <a:lstStyle/>
          <a:p>
            <a:pPr marL="457200" indent="-457200" algn="just">
              <a:buFont typeface="Wingdings" charset="2"/>
              <a:buChar char="ü"/>
            </a:pPr>
            <a:r>
              <a:rPr lang="es-ES" sz="2400" dirty="0" smtClean="0">
                <a:solidFill>
                  <a:srgbClr val="FF0000"/>
                </a:solidFill>
                <a:latin typeface="Baskerville Old Face" charset="0"/>
                <a:ea typeface="Baskerville Old Face" charset="0"/>
                <a:cs typeface="Baskerville Old Face" charset="0"/>
              </a:rPr>
              <a:t>“Ambiente” </a:t>
            </a:r>
            <a:r>
              <a:rPr lang="es-ES" sz="2400" dirty="0" smtClean="0">
                <a:latin typeface="Baskerville Old Face" charset="0"/>
                <a:ea typeface="Baskerville Old Face" charset="0"/>
                <a:cs typeface="Baskerville Old Face" charset="0"/>
              </a:rPr>
              <a:t>comprende </a:t>
            </a:r>
            <a:r>
              <a:rPr lang="es-ES" sz="2400" dirty="0">
                <a:solidFill>
                  <a:srgbClr val="FF0000"/>
                </a:solidFill>
                <a:latin typeface="Baskerville Old Face" charset="0"/>
                <a:ea typeface="Baskerville Old Face" charset="0"/>
                <a:cs typeface="Baskerville Old Face" charset="0"/>
              </a:rPr>
              <a:t>dos grandes pilares y 18 unidades de análisis. </a:t>
            </a:r>
            <a:r>
              <a:rPr lang="es-ES" sz="2400" dirty="0">
                <a:latin typeface="Baskerville Old Face" charset="0"/>
                <a:ea typeface="Baskerville Old Face" charset="0"/>
                <a:cs typeface="Baskerville Old Face" charset="0"/>
              </a:rPr>
              <a:t>Los dos pilares son: </a:t>
            </a:r>
            <a:r>
              <a:rPr lang="es-ES" sz="2400" dirty="0">
                <a:solidFill>
                  <a:srgbClr val="FF0000"/>
                </a:solidFill>
                <a:latin typeface="Baskerville Old Face" charset="0"/>
                <a:ea typeface="Baskerville Old Face" charset="0"/>
                <a:cs typeface="Baskerville Old Face" charset="0"/>
              </a:rPr>
              <a:t>Política y ambiente regulatorio; Negocios y ambiente de innovación. </a:t>
            </a:r>
            <a:endParaRPr lang="es-ES" sz="2400" dirty="0" smtClean="0">
              <a:solidFill>
                <a:srgbClr val="FF0000"/>
              </a:solidFill>
              <a:latin typeface="Baskerville Old Face" charset="0"/>
              <a:ea typeface="Baskerville Old Face" charset="0"/>
              <a:cs typeface="Baskerville Old Face" charset="0"/>
            </a:endParaRPr>
          </a:p>
          <a:p>
            <a:pPr marL="457200" indent="-457200" algn="just">
              <a:buFont typeface="Wingdings" charset="2"/>
              <a:buChar char="ü"/>
            </a:pPr>
            <a:endParaRPr lang="es-ES" sz="2400" dirty="0" smtClean="0">
              <a:latin typeface="Baskerville Old Face" charset="0"/>
              <a:ea typeface="Baskerville Old Face" charset="0"/>
              <a:cs typeface="Baskerville Old Face" charset="0"/>
            </a:endParaRPr>
          </a:p>
          <a:p>
            <a:pPr marL="457200" indent="-457200" algn="just">
              <a:buFont typeface="Wingdings" charset="2"/>
              <a:buChar char="ü"/>
            </a:pPr>
            <a:r>
              <a:rPr lang="es-ES" sz="2400" dirty="0" smtClean="0">
                <a:latin typeface="Baskerville Old Face" charset="0"/>
                <a:ea typeface="Baskerville Old Face" charset="0"/>
                <a:cs typeface="Baskerville Old Face" charset="0"/>
              </a:rPr>
              <a:t>Las </a:t>
            </a:r>
            <a:r>
              <a:rPr lang="es-ES" sz="2400" dirty="0">
                <a:solidFill>
                  <a:srgbClr val="FF0000"/>
                </a:solidFill>
                <a:latin typeface="Baskerville Old Face" charset="0"/>
                <a:ea typeface="Baskerville Old Face" charset="0"/>
                <a:cs typeface="Baskerville Old Face" charset="0"/>
              </a:rPr>
              <a:t>9 unidades </a:t>
            </a:r>
            <a:r>
              <a:rPr lang="es-ES" sz="2400" dirty="0">
                <a:latin typeface="Baskerville Old Face" charset="0"/>
                <a:ea typeface="Baskerville Old Face" charset="0"/>
                <a:cs typeface="Baskerville Old Face" charset="0"/>
              </a:rPr>
              <a:t>que comprende el pilar </a:t>
            </a:r>
            <a:r>
              <a:rPr lang="es-ES" sz="2400" dirty="0">
                <a:solidFill>
                  <a:srgbClr val="FF0000"/>
                </a:solidFill>
                <a:latin typeface="Baskerville Old Face" charset="0"/>
                <a:ea typeface="Baskerville Old Face" charset="0"/>
                <a:cs typeface="Baskerville Old Face" charset="0"/>
              </a:rPr>
              <a:t>“Política y ambiente regulatorio”</a:t>
            </a:r>
            <a:r>
              <a:rPr lang="es-ES" sz="2400" dirty="0">
                <a:latin typeface="Baskerville Old Face" charset="0"/>
                <a:ea typeface="Baskerville Old Face" charset="0"/>
                <a:cs typeface="Baskerville Old Face" charset="0"/>
              </a:rPr>
              <a:t> son: 1.- Eficacia de los órganos rectores, 2.- Leyes relacionadas con tecnologías de información y comunicaciones, 3.- Independencia judicial, 4.- Eficiencia del sistema jurídico en la solución de controversias, 5.- E</a:t>
            </a:r>
            <a:r>
              <a:rPr lang="es-EC" sz="2400" dirty="0">
                <a:latin typeface="Baskerville Old Face" charset="0"/>
                <a:ea typeface="Baskerville Old Face" charset="0"/>
                <a:cs typeface="Baskerville Old Face" charset="0"/>
              </a:rPr>
              <a:t>ficiencia del sistema legal en las regulaciones desafiantes, 6.- Protección a la propiedad intelectual, 7.- </a:t>
            </a:r>
            <a:r>
              <a:rPr lang="es-ES" sz="2400" dirty="0">
                <a:latin typeface="Baskerville Old Face" charset="0"/>
                <a:ea typeface="Baskerville Old Face" charset="0"/>
                <a:cs typeface="Baskerville Old Face" charset="0"/>
              </a:rPr>
              <a:t>Índice de piratería de software, porcentaje de software instalado, 8.- Número de procedimientos para hacer cumplir un contrato, 9.- Número de días para hacer cumplir un contrato. </a:t>
            </a:r>
            <a:endParaRPr lang="es-EC" sz="2400" dirty="0">
              <a:solidFill>
                <a:schemeClr val="bg1">
                  <a:lumMod val="50000"/>
                </a:schemeClr>
              </a:solidFill>
              <a:latin typeface="Baskerville"/>
              <a:cs typeface="Baskerville"/>
            </a:endParaRPr>
          </a:p>
        </p:txBody>
      </p:sp>
      <p:sp>
        <p:nvSpPr>
          <p:cNvPr id="9"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a:t>
            </a:r>
            <a:r>
              <a:rPr lang="en-US" i="1" dirty="0" err="1" smtClean="0">
                <a:latin typeface="Baskerville"/>
                <a:cs typeface="Baskerville"/>
              </a:rPr>
              <a:t>uhemisferios.edu.ec</a:t>
            </a:r>
            <a:r>
              <a:rPr lang="en-US" i="1" dirty="0" smtClean="0">
                <a:latin typeface="Baskerville"/>
                <a:cs typeface="Baskerville"/>
              </a:rPr>
              <a:t>  </a:t>
            </a:r>
            <a:r>
              <a:rPr lang="en-US" i="1" dirty="0">
                <a:latin typeface="Baskerville"/>
                <a:cs typeface="Baskerville"/>
              </a:rPr>
              <a:t>				</a:t>
            </a:r>
            <a:r>
              <a:rPr lang="en-US" i="1" dirty="0" smtClean="0">
                <a:latin typeface="Baskerville"/>
                <a:cs typeface="Baskerville"/>
              </a:rPr>
              <a:t> 	           </a:t>
            </a:r>
            <a:r>
              <a:rPr lang="en-US" i="1" dirty="0">
                <a:latin typeface="Baskerville"/>
                <a:cs typeface="Baskerville"/>
              </a:rPr>
              <a:t>https://</a:t>
            </a:r>
            <a:r>
              <a:rPr lang="en-US" i="1" dirty="0" err="1">
                <a:latin typeface="Baskerville"/>
                <a:cs typeface="Baskerville"/>
              </a:rPr>
              <a:t>octavioislas.com</a:t>
            </a:r>
            <a:endParaRPr lang="en-US" i="1" dirty="0">
              <a:latin typeface="Baskerville"/>
              <a:cs typeface="Baskerville"/>
            </a:endParaRPr>
          </a:p>
        </p:txBody>
      </p:sp>
      <p:pic>
        <p:nvPicPr>
          <p:cNvPr id="10" name="Imagen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52646" y="0"/>
            <a:ext cx="2720284" cy="925603"/>
          </a:xfrm>
          <a:prstGeom prst="rect">
            <a:avLst/>
          </a:prstGeom>
        </p:spPr>
      </p:pic>
    </p:spTree>
    <p:extLst>
      <p:ext uri="{BB962C8B-B14F-4D97-AF65-F5344CB8AC3E}">
        <p14:creationId xmlns:p14="http://schemas.microsoft.com/office/powerpoint/2010/main" val="712185206"/>
      </p:ext>
    </p:extLst>
  </p:cSld>
  <p:clrMapOvr>
    <a:masterClrMapping/>
  </p:clrMapOvr>
  <mc:AlternateContent xmlns:mc="http://schemas.openxmlformats.org/markup-compatibility/2006" xmlns:p14="http://schemas.microsoft.com/office/powerpoint/2010/main">
    <mc:Choice Requires="p14">
      <p:transition spd="med">
        <p14:prism isContent="1" isInverted="1"/>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502277" y="1184856"/>
            <a:ext cx="7662930" cy="4708981"/>
          </a:xfrm>
          <a:prstGeom prst="rect">
            <a:avLst/>
          </a:prstGeom>
          <a:noFill/>
        </p:spPr>
        <p:txBody>
          <a:bodyPr wrap="square" rtlCol="0">
            <a:spAutoFit/>
          </a:bodyPr>
          <a:lstStyle/>
          <a:p>
            <a:pPr marL="457200" indent="-457200" algn="just">
              <a:buFont typeface="Wingdings" charset="2"/>
              <a:buChar char="ü"/>
            </a:pPr>
            <a:endParaRPr lang="es-ES" sz="2800" dirty="0">
              <a:latin typeface="Baskerville Old Face" charset="0"/>
              <a:ea typeface="Baskerville Old Face" charset="0"/>
              <a:cs typeface="Baskerville Old Face" charset="0"/>
            </a:endParaRPr>
          </a:p>
          <a:p>
            <a:pPr marL="457200" indent="-457200" algn="just">
              <a:buFont typeface="Wingdings" charset="2"/>
              <a:buChar char="ü"/>
            </a:pPr>
            <a:r>
              <a:rPr lang="es-ES" sz="2400" dirty="0" smtClean="0">
                <a:latin typeface="Baskerville Old Face" charset="0"/>
                <a:ea typeface="Baskerville Old Face" charset="0"/>
                <a:cs typeface="Baskerville Old Face" charset="0"/>
              </a:rPr>
              <a:t>Las </a:t>
            </a:r>
            <a:r>
              <a:rPr lang="es-ES" sz="2400" dirty="0">
                <a:solidFill>
                  <a:srgbClr val="FF0000"/>
                </a:solidFill>
                <a:latin typeface="Baskerville Old Face" charset="0"/>
                <a:ea typeface="Baskerville Old Face" charset="0"/>
                <a:cs typeface="Baskerville Old Face" charset="0"/>
              </a:rPr>
              <a:t>9 unidades </a:t>
            </a:r>
            <a:r>
              <a:rPr lang="es-ES" sz="2400" dirty="0">
                <a:latin typeface="Baskerville Old Face" charset="0"/>
                <a:ea typeface="Baskerville Old Face" charset="0"/>
                <a:cs typeface="Baskerville Old Face" charset="0"/>
              </a:rPr>
              <a:t>que comprende el pilar </a:t>
            </a:r>
            <a:r>
              <a:rPr lang="es-ES" sz="2400" dirty="0">
                <a:solidFill>
                  <a:srgbClr val="FFC000"/>
                </a:solidFill>
                <a:latin typeface="Baskerville Old Face" charset="0"/>
                <a:ea typeface="Baskerville Old Face" charset="0"/>
                <a:cs typeface="Baskerville Old Face" charset="0"/>
              </a:rPr>
              <a:t>“</a:t>
            </a:r>
            <a:r>
              <a:rPr lang="es-ES" sz="2400" dirty="0">
                <a:solidFill>
                  <a:srgbClr val="FF0000"/>
                </a:solidFill>
                <a:latin typeface="Baskerville Old Face" charset="0"/>
                <a:ea typeface="Baskerville Old Face" charset="0"/>
                <a:cs typeface="Baskerville Old Face" charset="0"/>
              </a:rPr>
              <a:t>Negocios y ambiente de innovación”</a:t>
            </a:r>
            <a:r>
              <a:rPr lang="es-ES" sz="2400" dirty="0">
                <a:solidFill>
                  <a:srgbClr val="FFC000"/>
                </a:solidFill>
                <a:latin typeface="Baskerville Old Face" charset="0"/>
                <a:ea typeface="Baskerville Old Face" charset="0"/>
                <a:cs typeface="Baskerville Old Face" charset="0"/>
              </a:rPr>
              <a:t> </a:t>
            </a:r>
            <a:r>
              <a:rPr lang="es-ES" sz="2400" dirty="0">
                <a:latin typeface="Baskerville Old Face" charset="0"/>
                <a:ea typeface="Baskerville Old Face" charset="0"/>
                <a:cs typeface="Baskerville Old Face" charset="0"/>
              </a:rPr>
              <a:t>son: 1.- Disponibilidad de las últimas tecnologías, 2.- Disponibilidad de capital de riesgo, 3.- Tasa de impuestos total y porcentaje de beneficios, 4.- Número de días para poder abrir un negocio, 5.- Número de procedimientos para abrir un negocio, 6.- Intensidad de la competencia local, 7.- Tasa bruta de matriculación de la educación terciaria, porcentaje, 8.- Calidad de las escuelas de gestión, 9.- Contratación gubernamental de tecnología avanzada.</a:t>
            </a:r>
            <a:endParaRPr lang="es-ES_tradnl" sz="2400" dirty="0">
              <a:latin typeface="Baskerville Old Face" charset="0"/>
              <a:ea typeface="Baskerville Old Face" charset="0"/>
              <a:cs typeface="Baskerville Old Face" charset="0"/>
            </a:endParaRPr>
          </a:p>
          <a:p>
            <a:pPr marL="457200" indent="-457200">
              <a:buFont typeface="Wingdings" charset="2"/>
              <a:buChar char="ü"/>
            </a:pPr>
            <a:endParaRPr lang="es-EC" sz="3200" dirty="0">
              <a:solidFill>
                <a:schemeClr val="bg1">
                  <a:lumMod val="50000"/>
                </a:schemeClr>
              </a:solidFill>
              <a:latin typeface="Baskerville"/>
              <a:cs typeface="Baskerville"/>
            </a:endParaRPr>
          </a:p>
        </p:txBody>
      </p:sp>
      <p:sp>
        <p:nvSpPr>
          <p:cNvPr id="9"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a:t>
            </a:r>
            <a:r>
              <a:rPr lang="en-US" i="1" dirty="0" err="1" smtClean="0">
                <a:latin typeface="Baskerville"/>
                <a:cs typeface="Baskerville"/>
              </a:rPr>
              <a:t>uhemisferios.edu.ec</a:t>
            </a:r>
            <a:r>
              <a:rPr lang="en-US" i="1" dirty="0" smtClean="0">
                <a:latin typeface="Baskerville"/>
                <a:cs typeface="Baskerville"/>
              </a:rPr>
              <a:t>  </a:t>
            </a:r>
            <a:r>
              <a:rPr lang="en-US" i="1" dirty="0">
                <a:latin typeface="Baskerville"/>
                <a:cs typeface="Baskerville"/>
              </a:rPr>
              <a:t>				</a:t>
            </a:r>
            <a:r>
              <a:rPr lang="en-US" i="1" dirty="0" smtClean="0">
                <a:latin typeface="Baskerville"/>
                <a:cs typeface="Baskerville"/>
              </a:rPr>
              <a:t> 	           </a:t>
            </a:r>
            <a:r>
              <a:rPr lang="en-US" i="1" dirty="0">
                <a:latin typeface="Baskerville"/>
                <a:cs typeface="Baskerville"/>
              </a:rPr>
              <a:t>https://</a:t>
            </a:r>
            <a:r>
              <a:rPr lang="en-US" i="1" dirty="0" err="1">
                <a:latin typeface="Baskerville"/>
                <a:cs typeface="Baskerville"/>
              </a:rPr>
              <a:t>octavioislas.com</a:t>
            </a:r>
            <a:endParaRPr lang="en-US" i="1" dirty="0">
              <a:latin typeface="Baskerville"/>
              <a:cs typeface="Baskerville"/>
            </a:endParaRPr>
          </a:p>
        </p:txBody>
      </p:sp>
      <p:pic>
        <p:nvPicPr>
          <p:cNvPr id="10" name="Imagen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52646" y="0"/>
            <a:ext cx="2720284" cy="925603"/>
          </a:xfrm>
          <a:prstGeom prst="rect">
            <a:avLst/>
          </a:prstGeom>
        </p:spPr>
      </p:pic>
    </p:spTree>
    <p:extLst>
      <p:ext uri="{BB962C8B-B14F-4D97-AF65-F5344CB8AC3E}">
        <p14:creationId xmlns:p14="http://schemas.microsoft.com/office/powerpoint/2010/main" val="956818470"/>
      </p:ext>
    </p:extLst>
  </p:cSld>
  <p:clrMapOvr>
    <a:masterClrMapping/>
  </p:clrMapOvr>
  <mc:AlternateContent xmlns:mc="http://schemas.openxmlformats.org/markup-compatibility/2006" xmlns:p14="http://schemas.microsoft.com/office/powerpoint/2010/main">
    <mc:Choice Requires="p14">
      <p:transition spd="med">
        <p14:prism isContent="1" isInverted="1"/>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309093" y="925602"/>
            <a:ext cx="8422783" cy="4893647"/>
          </a:xfrm>
          <a:prstGeom prst="rect">
            <a:avLst/>
          </a:prstGeom>
          <a:noFill/>
        </p:spPr>
        <p:txBody>
          <a:bodyPr wrap="square" rtlCol="0">
            <a:spAutoFit/>
          </a:bodyPr>
          <a:lstStyle/>
          <a:p>
            <a:pPr marL="457200" indent="-457200" algn="just">
              <a:buFont typeface="Wingdings" charset="2"/>
              <a:buChar char="ü"/>
            </a:pPr>
            <a:r>
              <a:rPr lang="es-ES" sz="2400" dirty="0">
                <a:latin typeface="Baskerville Old Face" charset="0"/>
                <a:ea typeface="Baskerville Old Face" charset="0"/>
                <a:cs typeface="Baskerville Old Face" charset="0"/>
              </a:rPr>
              <a:t>El segundo </a:t>
            </a:r>
            <a:r>
              <a:rPr lang="es-ES" sz="2400" dirty="0">
                <a:solidFill>
                  <a:srgbClr val="FF0000"/>
                </a:solidFill>
                <a:latin typeface="Baskerville Old Face" charset="0"/>
                <a:ea typeface="Baskerville Old Face" charset="0"/>
                <a:cs typeface="Baskerville Old Face" charset="0"/>
              </a:rPr>
              <a:t>subíndice “Preparación” </a:t>
            </a:r>
            <a:r>
              <a:rPr lang="es-ES" sz="2400" dirty="0">
                <a:latin typeface="Baskerville Old Face" charset="0"/>
                <a:ea typeface="Baskerville Old Face" charset="0"/>
                <a:cs typeface="Baskerville Old Face" charset="0"/>
              </a:rPr>
              <a:t>comprende tres pilares: </a:t>
            </a:r>
            <a:r>
              <a:rPr lang="es-ES" sz="2400" dirty="0">
                <a:solidFill>
                  <a:srgbClr val="FF0000"/>
                </a:solidFill>
                <a:latin typeface="Baskerville Old Face" charset="0"/>
                <a:ea typeface="Baskerville Old Face" charset="0"/>
                <a:cs typeface="Baskerville Old Face" charset="0"/>
              </a:rPr>
              <a:t>Infraestructura, Asequibilidad, Habilidades</a:t>
            </a:r>
            <a:r>
              <a:rPr lang="es-ES" sz="2400" dirty="0" smtClean="0">
                <a:solidFill>
                  <a:srgbClr val="FF0000"/>
                </a:solidFill>
                <a:latin typeface="Baskerville Old Face" charset="0"/>
                <a:ea typeface="Baskerville Old Face" charset="0"/>
                <a:cs typeface="Baskerville Old Face" charset="0"/>
              </a:rPr>
              <a:t>. </a:t>
            </a:r>
          </a:p>
          <a:p>
            <a:pPr marL="457200" indent="-457200" algn="just">
              <a:buFont typeface="Wingdings" charset="2"/>
              <a:buChar char="ü"/>
            </a:pPr>
            <a:endParaRPr lang="es-ES" sz="2400" dirty="0" smtClean="0">
              <a:solidFill>
                <a:srgbClr val="FFC000"/>
              </a:solidFill>
              <a:latin typeface="Baskerville Old Face" charset="0"/>
              <a:ea typeface="Baskerville Old Face" charset="0"/>
              <a:cs typeface="Baskerville Old Face" charset="0"/>
            </a:endParaRPr>
          </a:p>
          <a:p>
            <a:pPr marL="457200" indent="-457200" algn="just">
              <a:buFont typeface="Wingdings" charset="2"/>
              <a:buChar char="ü"/>
            </a:pPr>
            <a:r>
              <a:rPr lang="es-ES" sz="2400" dirty="0" smtClean="0">
                <a:latin typeface="Baskerville Old Face" charset="0"/>
                <a:ea typeface="Baskerville Old Face" charset="0"/>
                <a:cs typeface="Baskerville Old Face" charset="0"/>
              </a:rPr>
              <a:t>El </a:t>
            </a:r>
            <a:r>
              <a:rPr lang="es-ES" sz="2400" dirty="0">
                <a:latin typeface="Baskerville Old Face" charset="0"/>
                <a:ea typeface="Baskerville Old Face" charset="0"/>
                <a:cs typeface="Baskerville Old Face" charset="0"/>
              </a:rPr>
              <a:t>pilar </a:t>
            </a:r>
            <a:r>
              <a:rPr lang="es-ES" sz="2400" dirty="0">
                <a:solidFill>
                  <a:srgbClr val="FF0000"/>
                </a:solidFill>
                <a:latin typeface="Baskerville Old Face" charset="0"/>
                <a:ea typeface="Baskerville Old Face" charset="0"/>
                <a:cs typeface="Baskerville Old Face" charset="0"/>
              </a:rPr>
              <a:t>“Infraestructura” </a:t>
            </a:r>
            <a:r>
              <a:rPr lang="es-ES" sz="2400" dirty="0">
                <a:latin typeface="Baskerville Old Face" charset="0"/>
                <a:ea typeface="Baskerville Old Face" charset="0"/>
                <a:cs typeface="Baskerville Old Face" charset="0"/>
              </a:rPr>
              <a:t>comprende </a:t>
            </a:r>
            <a:r>
              <a:rPr lang="es-ES" sz="2400" dirty="0">
                <a:solidFill>
                  <a:srgbClr val="FF0000"/>
                </a:solidFill>
                <a:latin typeface="Baskerville Old Face" charset="0"/>
                <a:ea typeface="Baskerville Old Face" charset="0"/>
                <a:cs typeface="Baskerville Old Face" charset="0"/>
              </a:rPr>
              <a:t>4 unidades de análisis: </a:t>
            </a:r>
            <a:r>
              <a:rPr lang="es-ES" sz="2400" dirty="0">
                <a:latin typeface="Baskerville Old Face" charset="0"/>
                <a:ea typeface="Baskerville Old Face" charset="0"/>
                <a:cs typeface="Baskerville Old Face" charset="0"/>
              </a:rPr>
              <a:t>1.- Producción de electricidad, kilowatt por habitante, 2.- Cobertura de red móvil, 3.- Ancho de banda de Internet, kilobytes por usuario, 4.- Servidores seguros en Internet por cada millón de habitantes. </a:t>
            </a:r>
            <a:endParaRPr lang="es-ES" sz="2400" dirty="0" smtClean="0">
              <a:latin typeface="Baskerville Old Face" charset="0"/>
              <a:ea typeface="Baskerville Old Face" charset="0"/>
              <a:cs typeface="Baskerville Old Face" charset="0"/>
            </a:endParaRPr>
          </a:p>
          <a:p>
            <a:pPr marL="457200" indent="-457200" algn="just">
              <a:buFont typeface="Wingdings" charset="2"/>
              <a:buChar char="ü"/>
            </a:pPr>
            <a:endParaRPr lang="es-ES" sz="2400" dirty="0" smtClean="0">
              <a:latin typeface="Baskerville Old Face" charset="0"/>
              <a:ea typeface="Baskerville Old Face" charset="0"/>
              <a:cs typeface="Baskerville Old Face" charset="0"/>
            </a:endParaRPr>
          </a:p>
          <a:p>
            <a:pPr marL="457200" indent="-457200" algn="just">
              <a:buFont typeface="Wingdings" charset="2"/>
              <a:buChar char="ü"/>
            </a:pPr>
            <a:r>
              <a:rPr lang="es-ES" sz="2400" dirty="0" smtClean="0">
                <a:latin typeface="Baskerville Old Face" charset="0"/>
                <a:ea typeface="Baskerville Old Face" charset="0"/>
                <a:cs typeface="Baskerville Old Face" charset="0"/>
              </a:rPr>
              <a:t>En </a:t>
            </a:r>
            <a:r>
              <a:rPr lang="es-ES" sz="2400" dirty="0">
                <a:latin typeface="Baskerville Old Face" charset="0"/>
                <a:ea typeface="Baskerville Old Face" charset="0"/>
                <a:cs typeface="Baskerville Old Face" charset="0"/>
              </a:rPr>
              <a:t>el pilar </a:t>
            </a:r>
            <a:r>
              <a:rPr lang="es-ES" sz="2400" dirty="0">
                <a:solidFill>
                  <a:srgbClr val="FF0000"/>
                </a:solidFill>
                <a:latin typeface="Baskerville Old Face" charset="0"/>
                <a:ea typeface="Baskerville Old Face" charset="0"/>
                <a:cs typeface="Baskerville Old Face" charset="0"/>
              </a:rPr>
              <a:t>“Asequibilidad” </a:t>
            </a:r>
            <a:r>
              <a:rPr lang="es-ES" sz="2400" dirty="0">
                <a:latin typeface="Baskerville Old Face" charset="0"/>
                <a:ea typeface="Baskerville Old Face" charset="0"/>
                <a:cs typeface="Baskerville Old Face" charset="0"/>
              </a:rPr>
              <a:t>fueron consideradas tres unidades de análisis: 1.- Tarifas de prepago en telefonía móvil, 2.- Tarifas fijas de Internet y de banda ancha, 3.- Competencia de Internet y telefonía. </a:t>
            </a:r>
            <a:endParaRPr lang="es-EC" sz="3200" dirty="0">
              <a:solidFill>
                <a:schemeClr val="bg1">
                  <a:lumMod val="50000"/>
                </a:schemeClr>
              </a:solidFill>
              <a:latin typeface="Baskerville"/>
              <a:cs typeface="Baskerville"/>
            </a:endParaRPr>
          </a:p>
        </p:txBody>
      </p:sp>
      <p:sp>
        <p:nvSpPr>
          <p:cNvPr id="9"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a:t>
            </a:r>
            <a:r>
              <a:rPr lang="en-US" i="1" dirty="0" err="1" smtClean="0">
                <a:latin typeface="Baskerville"/>
                <a:cs typeface="Baskerville"/>
              </a:rPr>
              <a:t>uhemisferios.edu.ec</a:t>
            </a:r>
            <a:r>
              <a:rPr lang="en-US" i="1" dirty="0" smtClean="0">
                <a:latin typeface="Baskerville"/>
                <a:cs typeface="Baskerville"/>
              </a:rPr>
              <a:t>  </a:t>
            </a:r>
            <a:r>
              <a:rPr lang="en-US" i="1" dirty="0">
                <a:latin typeface="Baskerville"/>
                <a:cs typeface="Baskerville"/>
              </a:rPr>
              <a:t>				</a:t>
            </a:r>
            <a:r>
              <a:rPr lang="en-US" i="1" dirty="0" smtClean="0">
                <a:latin typeface="Baskerville"/>
                <a:cs typeface="Baskerville"/>
              </a:rPr>
              <a:t> 	           </a:t>
            </a:r>
            <a:r>
              <a:rPr lang="en-US" i="1" dirty="0">
                <a:latin typeface="Baskerville"/>
                <a:cs typeface="Baskerville"/>
              </a:rPr>
              <a:t>https://</a:t>
            </a:r>
            <a:r>
              <a:rPr lang="en-US" i="1" dirty="0" err="1">
                <a:latin typeface="Baskerville"/>
                <a:cs typeface="Baskerville"/>
              </a:rPr>
              <a:t>octavioislas.com</a:t>
            </a:r>
            <a:endParaRPr lang="en-US" i="1" dirty="0">
              <a:latin typeface="Baskerville"/>
              <a:cs typeface="Baskerville"/>
            </a:endParaRPr>
          </a:p>
        </p:txBody>
      </p:sp>
      <p:pic>
        <p:nvPicPr>
          <p:cNvPr id="10" name="Imagen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52646" y="0"/>
            <a:ext cx="2720284" cy="925603"/>
          </a:xfrm>
          <a:prstGeom prst="rect">
            <a:avLst/>
          </a:prstGeom>
        </p:spPr>
      </p:pic>
    </p:spTree>
    <p:extLst>
      <p:ext uri="{BB962C8B-B14F-4D97-AF65-F5344CB8AC3E}">
        <p14:creationId xmlns:p14="http://schemas.microsoft.com/office/powerpoint/2010/main" val="1496060428"/>
      </p:ext>
    </p:extLst>
  </p:cSld>
  <p:clrMapOvr>
    <a:masterClrMapping/>
  </p:clrMapOvr>
  <mc:AlternateContent xmlns:mc="http://schemas.openxmlformats.org/markup-compatibility/2006" xmlns:p14="http://schemas.microsoft.com/office/powerpoint/2010/main">
    <mc:Choice Requires="p14">
      <p:transition spd="med">
        <p14:prism isContent="1" isInverted="1"/>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309093" y="925602"/>
            <a:ext cx="8422783" cy="2800767"/>
          </a:xfrm>
          <a:prstGeom prst="rect">
            <a:avLst/>
          </a:prstGeom>
          <a:noFill/>
        </p:spPr>
        <p:txBody>
          <a:bodyPr wrap="square" rtlCol="0">
            <a:spAutoFit/>
          </a:bodyPr>
          <a:lstStyle/>
          <a:p>
            <a:pPr marL="457200" indent="-457200">
              <a:buFont typeface="Wingdings" charset="2"/>
              <a:buChar char="ü"/>
            </a:pPr>
            <a:endParaRPr lang="es-ES" sz="2400" dirty="0">
              <a:latin typeface="Baskerville Old Face" charset="0"/>
              <a:ea typeface="Baskerville Old Face" charset="0"/>
              <a:cs typeface="Baskerville Old Face" charset="0"/>
            </a:endParaRPr>
          </a:p>
          <a:p>
            <a:pPr marL="457200" indent="-457200" algn="just">
              <a:buFont typeface="Wingdings" charset="2"/>
              <a:buChar char="ü"/>
            </a:pPr>
            <a:r>
              <a:rPr lang="es-ES" sz="2400" dirty="0" smtClean="0">
                <a:latin typeface="Baskerville Old Face" charset="0"/>
                <a:ea typeface="Baskerville Old Face" charset="0"/>
                <a:cs typeface="Baskerville Old Face" charset="0"/>
              </a:rPr>
              <a:t>El </a:t>
            </a:r>
            <a:r>
              <a:rPr lang="es-ES" sz="2400" dirty="0">
                <a:latin typeface="Baskerville Old Face" charset="0"/>
                <a:ea typeface="Baskerville Old Face" charset="0"/>
                <a:cs typeface="Baskerville Old Face" charset="0"/>
              </a:rPr>
              <a:t>pilar </a:t>
            </a:r>
            <a:r>
              <a:rPr lang="es-ES" sz="2400" dirty="0">
                <a:solidFill>
                  <a:srgbClr val="FF0000"/>
                </a:solidFill>
                <a:latin typeface="Baskerville Old Face" charset="0"/>
                <a:ea typeface="Baskerville Old Face" charset="0"/>
                <a:cs typeface="Baskerville Old Face" charset="0"/>
              </a:rPr>
              <a:t>“Habilidades” </a:t>
            </a:r>
            <a:r>
              <a:rPr lang="es-ES" sz="2400" dirty="0" smtClean="0">
                <a:latin typeface="Baskerville Old Face" charset="0"/>
                <a:ea typeface="Baskerville Old Face" charset="0"/>
                <a:cs typeface="Baskerville Old Face" charset="0"/>
              </a:rPr>
              <a:t>comprende </a:t>
            </a:r>
            <a:r>
              <a:rPr lang="es-ES" sz="2400" dirty="0">
                <a:solidFill>
                  <a:srgbClr val="FF0000"/>
                </a:solidFill>
                <a:latin typeface="Baskerville Old Face" charset="0"/>
                <a:ea typeface="Baskerville Old Face" charset="0"/>
                <a:cs typeface="Baskerville Old Face" charset="0"/>
              </a:rPr>
              <a:t>4 unidades de análisis: </a:t>
            </a:r>
            <a:r>
              <a:rPr lang="es-ES" sz="2400" dirty="0">
                <a:latin typeface="Baskerville Old Face" charset="0"/>
                <a:ea typeface="Baskerville Old Face" charset="0"/>
                <a:cs typeface="Baskerville Old Face" charset="0"/>
              </a:rPr>
              <a:t>1.- Calidad del sistema educativo, 2.- Calidad de la educación en matemáticas y ciencias, 3.- Tasa bruta de matriculación en la enseñanza secundaria, porcentaje, 4.- Tasa de alfabetización de adultos, porcentaje. </a:t>
            </a:r>
            <a:endParaRPr lang="es-ES_tradnl" sz="2400" dirty="0">
              <a:latin typeface="Baskerville Old Face" charset="0"/>
              <a:ea typeface="Baskerville Old Face" charset="0"/>
              <a:cs typeface="Baskerville Old Face" charset="0"/>
            </a:endParaRPr>
          </a:p>
          <a:p>
            <a:pPr marL="457200" indent="-457200">
              <a:buFont typeface="Wingdings" charset="2"/>
              <a:buChar char="ü"/>
            </a:pPr>
            <a:endParaRPr lang="es-EC" sz="3200" dirty="0">
              <a:solidFill>
                <a:schemeClr val="bg1">
                  <a:lumMod val="50000"/>
                </a:schemeClr>
              </a:solidFill>
              <a:latin typeface="Baskerville"/>
              <a:cs typeface="Baskerville"/>
            </a:endParaRPr>
          </a:p>
        </p:txBody>
      </p:sp>
      <p:sp>
        <p:nvSpPr>
          <p:cNvPr id="9"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a:t>
            </a:r>
            <a:r>
              <a:rPr lang="en-US" i="1" dirty="0" err="1" smtClean="0">
                <a:latin typeface="Baskerville"/>
                <a:cs typeface="Baskerville"/>
              </a:rPr>
              <a:t>uhemisferios.edu.ec</a:t>
            </a:r>
            <a:r>
              <a:rPr lang="en-US" i="1" dirty="0" smtClean="0">
                <a:latin typeface="Baskerville"/>
                <a:cs typeface="Baskerville"/>
              </a:rPr>
              <a:t>  </a:t>
            </a:r>
            <a:r>
              <a:rPr lang="en-US" i="1" dirty="0">
                <a:latin typeface="Baskerville"/>
                <a:cs typeface="Baskerville"/>
              </a:rPr>
              <a:t>				</a:t>
            </a:r>
            <a:r>
              <a:rPr lang="en-US" i="1" dirty="0" smtClean="0">
                <a:latin typeface="Baskerville"/>
                <a:cs typeface="Baskerville"/>
              </a:rPr>
              <a:t> 	           </a:t>
            </a:r>
            <a:r>
              <a:rPr lang="en-US" i="1" dirty="0">
                <a:latin typeface="Baskerville"/>
                <a:cs typeface="Baskerville"/>
              </a:rPr>
              <a:t>https://</a:t>
            </a:r>
            <a:r>
              <a:rPr lang="en-US" i="1" dirty="0" err="1">
                <a:latin typeface="Baskerville"/>
                <a:cs typeface="Baskerville"/>
              </a:rPr>
              <a:t>octavioislas.com</a:t>
            </a:r>
            <a:endParaRPr lang="en-US" i="1" dirty="0">
              <a:latin typeface="Baskerville"/>
              <a:cs typeface="Baskerville"/>
            </a:endParaRPr>
          </a:p>
        </p:txBody>
      </p:sp>
      <p:pic>
        <p:nvPicPr>
          <p:cNvPr id="10" name="Imagen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52646" y="0"/>
            <a:ext cx="2720284" cy="925603"/>
          </a:xfrm>
          <a:prstGeom prst="rect">
            <a:avLst/>
          </a:prstGeom>
        </p:spPr>
      </p:pic>
    </p:spTree>
    <p:extLst>
      <p:ext uri="{BB962C8B-B14F-4D97-AF65-F5344CB8AC3E}">
        <p14:creationId xmlns:p14="http://schemas.microsoft.com/office/powerpoint/2010/main" val="1010383114"/>
      </p:ext>
    </p:extLst>
  </p:cSld>
  <p:clrMapOvr>
    <a:masterClrMapping/>
  </p:clrMapOvr>
  <mc:AlternateContent xmlns:mc="http://schemas.openxmlformats.org/markup-compatibility/2006" xmlns:p14="http://schemas.microsoft.com/office/powerpoint/2010/main">
    <mc:Choice Requires="p14">
      <p:transition spd="med">
        <p14:prism isContent="1" isInverted="1"/>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309093" y="925602"/>
            <a:ext cx="8422783" cy="4154984"/>
          </a:xfrm>
          <a:prstGeom prst="rect">
            <a:avLst/>
          </a:prstGeom>
          <a:noFill/>
        </p:spPr>
        <p:txBody>
          <a:bodyPr wrap="square" rtlCol="0">
            <a:spAutoFit/>
          </a:bodyPr>
          <a:lstStyle/>
          <a:p>
            <a:pPr marL="457200" indent="-457200">
              <a:buFont typeface="Wingdings" charset="2"/>
              <a:buChar char="ü"/>
            </a:pPr>
            <a:endParaRPr lang="es-ES" sz="2400" dirty="0">
              <a:latin typeface="Baskerville Old Face" charset="0"/>
              <a:ea typeface="Baskerville Old Face" charset="0"/>
              <a:cs typeface="Baskerville Old Face" charset="0"/>
            </a:endParaRPr>
          </a:p>
          <a:p>
            <a:pPr marL="457200" indent="-457200" algn="just">
              <a:buFont typeface="Wingdings" charset="2"/>
              <a:buChar char="ü"/>
            </a:pPr>
            <a:r>
              <a:rPr lang="es-ES" sz="2400" dirty="0">
                <a:latin typeface="Baskerville Old Face" charset="0"/>
                <a:ea typeface="Baskerville Old Face" charset="0"/>
                <a:cs typeface="Baskerville Old Face" charset="0"/>
              </a:rPr>
              <a:t>El </a:t>
            </a:r>
            <a:r>
              <a:rPr lang="es-ES" sz="2400" dirty="0">
                <a:solidFill>
                  <a:srgbClr val="FF0000"/>
                </a:solidFill>
                <a:latin typeface="Baskerville Old Face" charset="0"/>
                <a:ea typeface="Baskerville Old Face" charset="0"/>
                <a:cs typeface="Baskerville Old Face" charset="0"/>
              </a:rPr>
              <a:t>tercer subíndice, “Uso”, </a:t>
            </a:r>
            <a:r>
              <a:rPr lang="es-ES" sz="2400" dirty="0">
                <a:latin typeface="Baskerville Old Face" charset="0"/>
                <a:ea typeface="Baskerville Old Face" charset="0"/>
                <a:cs typeface="Baskerville Old Face" charset="0"/>
              </a:rPr>
              <a:t>reúne tres pilares: </a:t>
            </a:r>
            <a:r>
              <a:rPr lang="es-ES" sz="2400" dirty="0">
                <a:solidFill>
                  <a:srgbClr val="FF0000"/>
                </a:solidFill>
                <a:latin typeface="Baskerville Old Face" charset="0"/>
                <a:ea typeface="Baskerville Old Face" charset="0"/>
                <a:cs typeface="Baskerville Old Face" charset="0"/>
              </a:rPr>
              <a:t>1.- Uso individual, 2.- Uso de los negocios, 3.- Uso del gobierno. </a:t>
            </a:r>
            <a:endParaRPr lang="es-ES" sz="2400" dirty="0" smtClean="0">
              <a:solidFill>
                <a:srgbClr val="FF0000"/>
              </a:solidFill>
              <a:latin typeface="Baskerville Old Face" charset="0"/>
              <a:ea typeface="Baskerville Old Face" charset="0"/>
              <a:cs typeface="Baskerville Old Face" charset="0"/>
            </a:endParaRPr>
          </a:p>
          <a:p>
            <a:pPr marL="457200" indent="-457200" algn="just">
              <a:buFont typeface="Wingdings" charset="2"/>
              <a:buChar char="ü"/>
            </a:pPr>
            <a:endParaRPr lang="es-ES" sz="2400" dirty="0">
              <a:latin typeface="Baskerville Old Face" charset="0"/>
              <a:ea typeface="Baskerville Old Face" charset="0"/>
              <a:cs typeface="Baskerville Old Face" charset="0"/>
            </a:endParaRPr>
          </a:p>
          <a:p>
            <a:pPr marL="457200" indent="-457200" algn="just">
              <a:buFont typeface="Wingdings" charset="2"/>
              <a:buChar char="ü"/>
            </a:pPr>
            <a:r>
              <a:rPr lang="es-ES" sz="2400" dirty="0" smtClean="0">
                <a:latin typeface="Baskerville Old Face" charset="0"/>
                <a:ea typeface="Baskerville Old Face" charset="0"/>
                <a:cs typeface="Baskerville Old Face" charset="0"/>
              </a:rPr>
              <a:t>El </a:t>
            </a:r>
            <a:r>
              <a:rPr lang="es-ES" sz="2400" dirty="0">
                <a:latin typeface="Baskerville Old Face" charset="0"/>
                <a:ea typeface="Baskerville Old Face" charset="0"/>
                <a:cs typeface="Baskerville Old Face" charset="0"/>
              </a:rPr>
              <a:t>pilar </a:t>
            </a:r>
            <a:r>
              <a:rPr lang="es-ES" sz="2400" dirty="0">
                <a:solidFill>
                  <a:srgbClr val="FF0000"/>
                </a:solidFill>
                <a:latin typeface="Baskerville Old Face" charset="0"/>
                <a:ea typeface="Baskerville Old Face" charset="0"/>
                <a:cs typeface="Baskerville Old Face" charset="0"/>
              </a:rPr>
              <a:t>“Uso” </a:t>
            </a:r>
            <a:r>
              <a:rPr lang="es-ES" sz="2400" dirty="0">
                <a:latin typeface="Baskerville Old Face" charset="0"/>
                <a:ea typeface="Baskerville Old Face" charset="0"/>
                <a:cs typeface="Baskerville Old Face" charset="0"/>
              </a:rPr>
              <a:t>comprende 7 unidades de análisis: 1.- Suscripciones de teléfonos móviles por cada 100 habitantes, 2.- Individuos que usan Internet, 3.- Hogares con computadoras personales, 4.- Hogares con acceso a Internet, 5.- Internet fijo de banda ancha, suscripciones por cada 100 habitantes, 6.- Subestaciones de banda ancha móvil por cada 100 habitantes, 7.- Uso de redes sociales virtuales. </a:t>
            </a:r>
            <a:endParaRPr lang="es-ES" sz="2400" dirty="0" smtClean="0">
              <a:latin typeface="Baskerville Old Face" charset="0"/>
              <a:ea typeface="Baskerville Old Face" charset="0"/>
              <a:cs typeface="Baskerville Old Face" charset="0"/>
            </a:endParaRPr>
          </a:p>
        </p:txBody>
      </p:sp>
      <p:sp>
        <p:nvSpPr>
          <p:cNvPr id="9"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a:t>
            </a:r>
            <a:r>
              <a:rPr lang="en-US" i="1" dirty="0" err="1" smtClean="0">
                <a:latin typeface="Baskerville"/>
                <a:cs typeface="Baskerville"/>
              </a:rPr>
              <a:t>uhemisferios.edu.ec</a:t>
            </a:r>
            <a:r>
              <a:rPr lang="en-US" i="1" dirty="0" smtClean="0">
                <a:latin typeface="Baskerville"/>
                <a:cs typeface="Baskerville"/>
              </a:rPr>
              <a:t>  </a:t>
            </a:r>
            <a:r>
              <a:rPr lang="en-US" i="1" dirty="0">
                <a:latin typeface="Baskerville"/>
                <a:cs typeface="Baskerville"/>
              </a:rPr>
              <a:t>				</a:t>
            </a:r>
            <a:r>
              <a:rPr lang="en-US" i="1" dirty="0" smtClean="0">
                <a:latin typeface="Baskerville"/>
                <a:cs typeface="Baskerville"/>
              </a:rPr>
              <a:t> 	           </a:t>
            </a:r>
            <a:r>
              <a:rPr lang="en-US" i="1" dirty="0">
                <a:latin typeface="Baskerville"/>
                <a:cs typeface="Baskerville"/>
              </a:rPr>
              <a:t>https://</a:t>
            </a:r>
            <a:r>
              <a:rPr lang="en-US" i="1" dirty="0" err="1">
                <a:latin typeface="Baskerville"/>
                <a:cs typeface="Baskerville"/>
              </a:rPr>
              <a:t>octavioislas.com</a:t>
            </a:r>
            <a:endParaRPr lang="en-US" i="1" dirty="0">
              <a:latin typeface="Baskerville"/>
              <a:cs typeface="Baskerville"/>
            </a:endParaRPr>
          </a:p>
        </p:txBody>
      </p:sp>
      <p:pic>
        <p:nvPicPr>
          <p:cNvPr id="10" name="Imagen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52646" y="0"/>
            <a:ext cx="2720284" cy="925603"/>
          </a:xfrm>
          <a:prstGeom prst="rect">
            <a:avLst/>
          </a:prstGeom>
        </p:spPr>
      </p:pic>
    </p:spTree>
    <p:extLst>
      <p:ext uri="{BB962C8B-B14F-4D97-AF65-F5344CB8AC3E}">
        <p14:creationId xmlns:p14="http://schemas.microsoft.com/office/powerpoint/2010/main" val="194844372"/>
      </p:ext>
    </p:extLst>
  </p:cSld>
  <p:clrMapOvr>
    <a:masterClrMapping/>
  </p:clrMapOvr>
  <mc:AlternateContent xmlns:mc="http://schemas.openxmlformats.org/markup-compatibility/2006" xmlns:p14="http://schemas.microsoft.com/office/powerpoint/2010/main">
    <mc:Choice Requires="p14">
      <p:transition spd="med">
        <p14:prism isContent="1" isInverted="1"/>
      </p:transition>
    </mc:Choice>
    <mc:Fallback xmlns="">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309093" y="925602"/>
            <a:ext cx="8422783" cy="5632311"/>
          </a:xfrm>
          <a:prstGeom prst="rect">
            <a:avLst/>
          </a:prstGeom>
          <a:noFill/>
        </p:spPr>
        <p:txBody>
          <a:bodyPr wrap="square" rtlCol="0">
            <a:spAutoFit/>
          </a:bodyPr>
          <a:lstStyle/>
          <a:p>
            <a:pPr marL="457200" indent="-457200" algn="just">
              <a:buFont typeface="Wingdings" charset="2"/>
              <a:buChar char="ü"/>
            </a:pPr>
            <a:endParaRPr lang="es-ES" sz="2400" dirty="0">
              <a:latin typeface="Baskerville Old Face" charset="0"/>
              <a:ea typeface="Baskerville Old Face" charset="0"/>
              <a:cs typeface="Baskerville Old Face" charset="0"/>
            </a:endParaRPr>
          </a:p>
          <a:p>
            <a:pPr marL="457200" indent="-457200" algn="just">
              <a:buFont typeface="Wingdings" charset="2"/>
              <a:buChar char="ü"/>
            </a:pPr>
            <a:r>
              <a:rPr lang="es-ES" sz="2400" dirty="0" smtClean="0">
                <a:latin typeface="Baskerville Old Face" charset="0"/>
                <a:ea typeface="Baskerville Old Face" charset="0"/>
                <a:cs typeface="Baskerville Old Face" charset="0"/>
              </a:rPr>
              <a:t>El </a:t>
            </a:r>
            <a:r>
              <a:rPr lang="es-ES" sz="2400" dirty="0">
                <a:latin typeface="Baskerville Old Face" charset="0"/>
                <a:ea typeface="Baskerville Old Face" charset="0"/>
                <a:cs typeface="Baskerville Old Face" charset="0"/>
              </a:rPr>
              <a:t>pilar </a:t>
            </a:r>
            <a:r>
              <a:rPr lang="es-ES" sz="2400" dirty="0">
                <a:solidFill>
                  <a:srgbClr val="FF0000"/>
                </a:solidFill>
                <a:latin typeface="Baskerville Old Face" charset="0"/>
                <a:ea typeface="Baskerville Old Face" charset="0"/>
                <a:cs typeface="Baskerville Old Face" charset="0"/>
              </a:rPr>
              <a:t>“Uso de los negocios” </a:t>
            </a:r>
            <a:r>
              <a:rPr lang="es-ES" sz="2400" dirty="0">
                <a:latin typeface="Baskerville Old Face" charset="0"/>
                <a:ea typeface="Baskerville Old Face" charset="0"/>
                <a:cs typeface="Baskerville Old Face" charset="0"/>
              </a:rPr>
              <a:t>comprende </a:t>
            </a:r>
            <a:r>
              <a:rPr lang="es-ES" sz="2400" dirty="0">
                <a:solidFill>
                  <a:srgbClr val="FF0000"/>
                </a:solidFill>
                <a:latin typeface="Baskerville Old Face" charset="0"/>
                <a:ea typeface="Baskerville Old Face" charset="0"/>
                <a:cs typeface="Baskerville Old Face" charset="0"/>
              </a:rPr>
              <a:t>6 unidades de análisis:</a:t>
            </a:r>
            <a:r>
              <a:rPr lang="es-ES" sz="2400" dirty="0">
                <a:latin typeface="Baskerville Old Face" charset="0"/>
                <a:ea typeface="Baskerville Old Face" charset="0"/>
                <a:cs typeface="Baskerville Old Face" charset="0"/>
              </a:rPr>
              <a:t> 1.- Absorción de tecnología a nivel de empresa, 2.- Capacidad para la innovación, 3.- Patentes en el </a:t>
            </a:r>
            <a:r>
              <a:rPr lang="es-EC" sz="2400" dirty="0">
                <a:latin typeface="Baskerville Old Face" charset="0"/>
                <a:ea typeface="Baskerville Old Face" charset="0"/>
                <a:cs typeface="Baskerville Old Face" charset="0"/>
              </a:rPr>
              <a:t>Tratado de Cooperación en materia de Patentes (PCT) registradas por millones de habitantes, 4.- Utilización de las TIC en las transacciones entre empresas, 5.- Uso de Internet entre empresas y consumidores, 6.- Extensión de la capacitación del personal. </a:t>
            </a:r>
            <a:endParaRPr lang="es-EC" sz="2400" dirty="0" smtClean="0">
              <a:latin typeface="Baskerville Old Face" charset="0"/>
              <a:ea typeface="Baskerville Old Face" charset="0"/>
              <a:cs typeface="Baskerville Old Face" charset="0"/>
            </a:endParaRPr>
          </a:p>
          <a:p>
            <a:pPr marL="457200" indent="-457200" algn="just">
              <a:buFont typeface="Wingdings" charset="2"/>
              <a:buChar char="ü"/>
            </a:pPr>
            <a:endParaRPr lang="es-EC" sz="2400" dirty="0">
              <a:latin typeface="Baskerville Old Face" charset="0"/>
              <a:ea typeface="Baskerville Old Face" charset="0"/>
              <a:cs typeface="Baskerville Old Face" charset="0"/>
            </a:endParaRPr>
          </a:p>
          <a:p>
            <a:pPr marL="457200" indent="-457200" algn="just">
              <a:buFont typeface="Wingdings" charset="2"/>
              <a:buChar char="ü"/>
            </a:pPr>
            <a:r>
              <a:rPr lang="es-EC" sz="2400" dirty="0" smtClean="0">
                <a:latin typeface="Baskerville Old Face" charset="0"/>
                <a:ea typeface="Baskerville Old Face" charset="0"/>
                <a:cs typeface="Baskerville Old Face" charset="0"/>
              </a:rPr>
              <a:t>El pilar </a:t>
            </a:r>
            <a:r>
              <a:rPr lang="es-EC" sz="2400" dirty="0">
                <a:solidFill>
                  <a:srgbClr val="FF0000"/>
                </a:solidFill>
                <a:latin typeface="Baskerville Old Face" charset="0"/>
                <a:ea typeface="Baskerville Old Face" charset="0"/>
                <a:cs typeface="Baskerville Old Face" charset="0"/>
              </a:rPr>
              <a:t>“Uso del gobierno” </a:t>
            </a:r>
            <a:r>
              <a:rPr lang="es-EC" sz="2400" dirty="0">
                <a:latin typeface="Baskerville Old Face" charset="0"/>
                <a:ea typeface="Baskerville Old Face" charset="0"/>
                <a:cs typeface="Baskerville Old Face" charset="0"/>
              </a:rPr>
              <a:t>comprende </a:t>
            </a:r>
            <a:r>
              <a:rPr lang="es-EC" sz="2400" dirty="0">
                <a:solidFill>
                  <a:srgbClr val="FF0000"/>
                </a:solidFill>
                <a:latin typeface="Baskerville Old Face" charset="0"/>
                <a:ea typeface="Baskerville Old Face" charset="0"/>
                <a:cs typeface="Baskerville Old Face" charset="0"/>
              </a:rPr>
              <a:t>tres unidades de análisis: </a:t>
            </a:r>
            <a:r>
              <a:rPr lang="es-EC" sz="2400" dirty="0">
                <a:latin typeface="Baskerville Old Face" charset="0"/>
                <a:ea typeface="Baskerville Old Face" charset="0"/>
                <a:cs typeface="Baskerville Old Face" charset="0"/>
              </a:rPr>
              <a:t>1.- Importancia de las TIC en la vision del gobierno, 2.- Indice de servicios en línea del gobierno, 3.- Éxito del gobierno en la promoción de las TIC.</a:t>
            </a:r>
            <a:endParaRPr lang="es-ES_tradnl" sz="2400" dirty="0">
              <a:latin typeface="Baskerville Old Face" charset="0"/>
              <a:ea typeface="Baskerville Old Face" charset="0"/>
              <a:cs typeface="Baskerville Old Face" charset="0"/>
            </a:endParaRPr>
          </a:p>
          <a:p>
            <a:pPr marL="457200" indent="-457200">
              <a:buFont typeface="Wingdings" charset="2"/>
              <a:buChar char="ü"/>
            </a:pPr>
            <a:endParaRPr lang="es-EC" sz="2400" dirty="0">
              <a:solidFill>
                <a:schemeClr val="bg1">
                  <a:lumMod val="50000"/>
                </a:schemeClr>
              </a:solidFill>
              <a:latin typeface="Baskerville"/>
              <a:cs typeface="Baskerville"/>
            </a:endParaRPr>
          </a:p>
        </p:txBody>
      </p:sp>
      <p:sp>
        <p:nvSpPr>
          <p:cNvPr id="9"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a:t>
            </a:r>
            <a:r>
              <a:rPr lang="en-US" i="1" dirty="0" err="1" smtClean="0">
                <a:latin typeface="Baskerville"/>
                <a:cs typeface="Baskerville"/>
              </a:rPr>
              <a:t>uhemisferios.edu.ec</a:t>
            </a:r>
            <a:r>
              <a:rPr lang="en-US" i="1" dirty="0" smtClean="0">
                <a:latin typeface="Baskerville"/>
                <a:cs typeface="Baskerville"/>
              </a:rPr>
              <a:t>  </a:t>
            </a:r>
            <a:r>
              <a:rPr lang="en-US" i="1" dirty="0">
                <a:latin typeface="Baskerville"/>
                <a:cs typeface="Baskerville"/>
              </a:rPr>
              <a:t>				</a:t>
            </a:r>
            <a:r>
              <a:rPr lang="en-US" i="1" dirty="0" smtClean="0">
                <a:latin typeface="Baskerville"/>
                <a:cs typeface="Baskerville"/>
              </a:rPr>
              <a:t> 	           </a:t>
            </a:r>
            <a:r>
              <a:rPr lang="en-US" i="1" dirty="0">
                <a:latin typeface="Baskerville"/>
                <a:cs typeface="Baskerville"/>
              </a:rPr>
              <a:t>https://</a:t>
            </a:r>
            <a:r>
              <a:rPr lang="en-US" i="1" dirty="0" err="1">
                <a:latin typeface="Baskerville"/>
                <a:cs typeface="Baskerville"/>
              </a:rPr>
              <a:t>octavioislas.com</a:t>
            </a:r>
            <a:endParaRPr lang="en-US" i="1" dirty="0">
              <a:latin typeface="Baskerville"/>
              <a:cs typeface="Baskerville"/>
            </a:endParaRPr>
          </a:p>
        </p:txBody>
      </p:sp>
      <p:pic>
        <p:nvPicPr>
          <p:cNvPr id="10" name="Imagen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52646" y="0"/>
            <a:ext cx="2720284" cy="925603"/>
          </a:xfrm>
          <a:prstGeom prst="rect">
            <a:avLst/>
          </a:prstGeom>
        </p:spPr>
      </p:pic>
    </p:spTree>
    <p:extLst>
      <p:ext uri="{BB962C8B-B14F-4D97-AF65-F5344CB8AC3E}">
        <p14:creationId xmlns:p14="http://schemas.microsoft.com/office/powerpoint/2010/main" val="353127517"/>
      </p:ext>
    </p:extLst>
  </p:cSld>
  <p:clrMapOvr>
    <a:masterClrMapping/>
  </p:clrMapOvr>
  <mc:AlternateContent xmlns:mc="http://schemas.openxmlformats.org/markup-compatibility/2006" xmlns:p14="http://schemas.microsoft.com/office/powerpoint/2010/main">
    <mc:Choice Requires="p14">
      <p:transition spd="med">
        <p14:prism isContent="1" isInverted="1"/>
      </p:transition>
    </mc:Choice>
    <mc:Fallback xmlns="">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309093" y="925602"/>
            <a:ext cx="8422783" cy="4154984"/>
          </a:xfrm>
          <a:prstGeom prst="rect">
            <a:avLst/>
          </a:prstGeom>
          <a:noFill/>
        </p:spPr>
        <p:txBody>
          <a:bodyPr wrap="square" rtlCol="0">
            <a:spAutoFit/>
          </a:bodyPr>
          <a:lstStyle/>
          <a:p>
            <a:pPr marL="457200" indent="-457200" algn="just">
              <a:buFont typeface="Wingdings" charset="2"/>
              <a:buChar char="ü"/>
            </a:pPr>
            <a:endParaRPr lang="es-ES" sz="2400" dirty="0">
              <a:latin typeface="Baskerville Old Face" charset="0"/>
              <a:ea typeface="Baskerville Old Face" charset="0"/>
              <a:cs typeface="Baskerville Old Face" charset="0"/>
            </a:endParaRPr>
          </a:p>
          <a:p>
            <a:pPr marL="457200" indent="-457200" algn="just">
              <a:buFont typeface="Wingdings" charset="2"/>
              <a:buChar char="ü"/>
            </a:pPr>
            <a:r>
              <a:rPr lang="es-EC" sz="2400" dirty="0">
                <a:latin typeface="Baskerville Old Face" charset="0"/>
                <a:ea typeface="Baskerville Old Face" charset="0"/>
                <a:cs typeface="Baskerville Old Face" charset="0"/>
              </a:rPr>
              <a:t>El </a:t>
            </a:r>
            <a:r>
              <a:rPr lang="es-EC" sz="2400" dirty="0">
                <a:solidFill>
                  <a:srgbClr val="FF0000"/>
                </a:solidFill>
                <a:latin typeface="Baskerville Old Face" charset="0"/>
                <a:ea typeface="Baskerville Old Face" charset="0"/>
                <a:cs typeface="Baskerville Old Face" charset="0"/>
              </a:rPr>
              <a:t>subíndice “Impacto” </a:t>
            </a:r>
            <a:r>
              <a:rPr lang="es-EC" sz="2400" dirty="0">
                <a:latin typeface="Baskerville Old Face" charset="0"/>
                <a:ea typeface="Baskerville Old Face" charset="0"/>
                <a:cs typeface="Baskerville Old Face" charset="0"/>
              </a:rPr>
              <a:t>comprende </a:t>
            </a:r>
            <a:r>
              <a:rPr lang="es-EC" sz="2400" dirty="0">
                <a:solidFill>
                  <a:srgbClr val="FF0000"/>
                </a:solidFill>
                <a:latin typeface="Baskerville Old Face" charset="0"/>
                <a:ea typeface="Baskerville Old Face" charset="0"/>
                <a:cs typeface="Baskerville Old Face" charset="0"/>
              </a:rPr>
              <a:t>dos pilares: 1.- Impacto económico, 2.- Impacto social. </a:t>
            </a:r>
            <a:endParaRPr lang="es-EC" sz="2400" dirty="0" smtClean="0">
              <a:solidFill>
                <a:srgbClr val="FF0000"/>
              </a:solidFill>
              <a:latin typeface="Baskerville Old Face" charset="0"/>
              <a:ea typeface="Baskerville Old Face" charset="0"/>
              <a:cs typeface="Baskerville Old Face" charset="0"/>
            </a:endParaRPr>
          </a:p>
          <a:p>
            <a:pPr marL="457200" indent="-457200" algn="just">
              <a:buFont typeface="Wingdings" charset="2"/>
              <a:buChar char="ü"/>
            </a:pPr>
            <a:endParaRPr lang="es-EC" sz="2400" dirty="0">
              <a:latin typeface="Baskerville Old Face" charset="0"/>
              <a:ea typeface="Baskerville Old Face" charset="0"/>
              <a:cs typeface="Baskerville Old Face" charset="0"/>
            </a:endParaRPr>
          </a:p>
          <a:p>
            <a:pPr marL="457200" indent="-457200" algn="just">
              <a:buFont typeface="Wingdings" charset="2"/>
              <a:buChar char="ü"/>
            </a:pPr>
            <a:r>
              <a:rPr lang="es-EC" sz="2400" dirty="0" smtClean="0">
                <a:latin typeface="Baskerville Old Face" charset="0"/>
                <a:ea typeface="Baskerville Old Face" charset="0"/>
                <a:cs typeface="Baskerville Old Face" charset="0"/>
              </a:rPr>
              <a:t>El </a:t>
            </a:r>
            <a:r>
              <a:rPr lang="es-EC" sz="2400" dirty="0">
                <a:latin typeface="Baskerville Old Face" charset="0"/>
                <a:ea typeface="Baskerville Old Face" charset="0"/>
                <a:cs typeface="Baskerville Old Face" charset="0"/>
              </a:rPr>
              <a:t>pilar </a:t>
            </a:r>
            <a:r>
              <a:rPr lang="es-EC" sz="2400" dirty="0">
                <a:solidFill>
                  <a:srgbClr val="FF0000"/>
                </a:solidFill>
                <a:latin typeface="Baskerville Old Face" charset="0"/>
                <a:ea typeface="Baskerville Old Face" charset="0"/>
                <a:cs typeface="Baskerville Old Face" charset="0"/>
              </a:rPr>
              <a:t>“Impacto económico” </a:t>
            </a:r>
            <a:r>
              <a:rPr lang="es-EC" sz="2400" dirty="0">
                <a:latin typeface="Baskerville Old Face" charset="0"/>
                <a:ea typeface="Baskerville Old Face" charset="0"/>
                <a:cs typeface="Baskerville Old Face" charset="0"/>
              </a:rPr>
              <a:t>comprende  4 unidades de análisis: 1.- Impacto de las TIC en los modelos de negocio. 2.- Patentes de tecnologías de información registradas </a:t>
            </a:r>
            <a:r>
              <a:rPr lang="es-ES" sz="2400" dirty="0">
                <a:latin typeface="Baskerville Old Face" charset="0"/>
                <a:ea typeface="Baskerville Old Face" charset="0"/>
                <a:cs typeface="Baskerville Old Face" charset="0"/>
              </a:rPr>
              <a:t>en el </a:t>
            </a:r>
            <a:r>
              <a:rPr lang="es-EC" sz="2400" dirty="0">
                <a:latin typeface="Baskerville Old Face" charset="0"/>
                <a:ea typeface="Baskerville Old Face" charset="0"/>
                <a:cs typeface="Baskerville Old Face" charset="0"/>
              </a:rPr>
              <a:t>Tratado de Cooperación en materia de Patentes (PCT) por millón de habitantes, 3.- Impacto de las TIC en los modelos de organización, 4.- Empleos con gran intensidad de conocimientos por porcentaje de mano de obra.  </a:t>
            </a:r>
            <a:endParaRPr lang="es-EC" sz="2400" dirty="0" smtClean="0">
              <a:latin typeface="Baskerville Old Face" charset="0"/>
              <a:ea typeface="Baskerville Old Face" charset="0"/>
              <a:cs typeface="Baskerville Old Face" charset="0"/>
            </a:endParaRPr>
          </a:p>
        </p:txBody>
      </p:sp>
      <p:sp>
        <p:nvSpPr>
          <p:cNvPr id="9"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a:t>
            </a:r>
            <a:r>
              <a:rPr lang="en-US" i="1" dirty="0" err="1" smtClean="0">
                <a:latin typeface="Baskerville"/>
                <a:cs typeface="Baskerville"/>
              </a:rPr>
              <a:t>uhemisferios.edu.ec</a:t>
            </a:r>
            <a:r>
              <a:rPr lang="en-US" i="1" dirty="0" smtClean="0">
                <a:latin typeface="Baskerville"/>
                <a:cs typeface="Baskerville"/>
              </a:rPr>
              <a:t>  </a:t>
            </a:r>
            <a:r>
              <a:rPr lang="en-US" i="1" dirty="0">
                <a:latin typeface="Baskerville"/>
                <a:cs typeface="Baskerville"/>
              </a:rPr>
              <a:t>				</a:t>
            </a:r>
            <a:r>
              <a:rPr lang="en-US" i="1" dirty="0" smtClean="0">
                <a:latin typeface="Baskerville"/>
                <a:cs typeface="Baskerville"/>
              </a:rPr>
              <a:t> 	           </a:t>
            </a:r>
            <a:r>
              <a:rPr lang="en-US" i="1" dirty="0">
                <a:latin typeface="Baskerville"/>
                <a:cs typeface="Baskerville"/>
              </a:rPr>
              <a:t>https://</a:t>
            </a:r>
            <a:r>
              <a:rPr lang="en-US" i="1" dirty="0" err="1">
                <a:latin typeface="Baskerville"/>
                <a:cs typeface="Baskerville"/>
              </a:rPr>
              <a:t>octavioislas.com</a:t>
            </a:r>
            <a:endParaRPr lang="en-US" i="1" dirty="0">
              <a:latin typeface="Baskerville"/>
              <a:cs typeface="Baskerville"/>
            </a:endParaRPr>
          </a:p>
        </p:txBody>
      </p:sp>
      <p:pic>
        <p:nvPicPr>
          <p:cNvPr id="10" name="Imagen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52646" y="0"/>
            <a:ext cx="2720284" cy="925603"/>
          </a:xfrm>
          <a:prstGeom prst="rect">
            <a:avLst/>
          </a:prstGeom>
        </p:spPr>
      </p:pic>
    </p:spTree>
    <p:extLst>
      <p:ext uri="{BB962C8B-B14F-4D97-AF65-F5344CB8AC3E}">
        <p14:creationId xmlns:p14="http://schemas.microsoft.com/office/powerpoint/2010/main" val="455928874"/>
      </p:ext>
    </p:extLst>
  </p:cSld>
  <p:clrMapOvr>
    <a:masterClrMapping/>
  </p:clrMapOvr>
  <mc:AlternateContent xmlns:mc="http://schemas.openxmlformats.org/markup-compatibility/2006" xmlns:p14="http://schemas.microsoft.com/office/powerpoint/2010/main">
    <mc:Choice Requires="p14">
      <p:transition spd="med">
        <p14:prism isContent="1" isInverted="1"/>
      </p:transition>
    </mc:Choice>
    <mc:Fallback xmlns="">
      <p:transition spd="med">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309093" y="925602"/>
            <a:ext cx="8422783" cy="2308324"/>
          </a:xfrm>
          <a:prstGeom prst="rect">
            <a:avLst/>
          </a:prstGeom>
          <a:noFill/>
        </p:spPr>
        <p:txBody>
          <a:bodyPr wrap="square" rtlCol="0">
            <a:spAutoFit/>
          </a:bodyPr>
          <a:lstStyle/>
          <a:p>
            <a:pPr marL="457200" indent="-457200">
              <a:buFont typeface="Wingdings" charset="2"/>
              <a:buChar char="ü"/>
            </a:pPr>
            <a:endParaRPr lang="es-EC" sz="2400" dirty="0"/>
          </a:p>
          <a:p>
            <a:pPr marL="457200" indent="-457200">
              <a:buFont typeface="Wingdings" charset="2"/>
              <a:buChar char="ü"/>
            </a:pPr>
            <a:r>
              <a:rPr lang="es-EC" sz="2400" dirty="0" smtClean="0">
                <a:latin typeface="Baskerville Old Face" charset="0"/>
                <a:ea typeface="Baskerville Old Face" charset="0"/>
                <a:cs typeface="Baskerville Old Face" charset="0"/>
              </a:rPr>
              <a:t>El </a:t>
            </a:r>
            <a:r>
              <a:rPr lang="es-EC" sz="2400" dirty="0">
                <a:latin typeface="Baskerville Old Face" charset="0"/>
                <a:ea typeface="Baskerville Old Face" charset="0"/>
                <a:cs typeface="Baskerville Old Face" charset="0"/>
              </a:rPr>
              <a:t>pilar </a:t>
            </a:r>
            <a:r>
              <a:rPr lang="es-EC" sz="2400" dirty="0">
                <a:solidFill>
                  <a:srgbClr val="FF0000"/>
                </a:solidFill>
                <a:latin typeface="Baskerville Old Face" charset="0"/>
                <a:ea typeface="Baskerville Old Face" charset="0"/>
                <a:cs typeface="Baskerville Old Face" charset="0"/>
              </a:rPr>
              <a:t>“</a:t>
            </a:r>
            <a:r>
              <a:rPr lang="es-EC" sz="2400" dirty="0" smtClean="0">
                <a:solidFill>
                  <a:srgbClr val="FF0000"/>
                </a:solidFill>
                <a:latin typeface="Baskerville Old Face" charset="0"/>
                <a:ea typeface="Baskerville Old Face" charset="0"/>
                <a:cs typeface="Baskerville Old Face" charset="0"/>
              </a:rPr>
              <a:t>Impacto </a:t>
            </a:r>
            <a:r>
              <a:rPr lang="es-EC" sz="2400" dirty="0">
                <a:solidFill>
                  <a:srgbClr val="FF0000"/>
                </a:solidFill>
                <a:latin typeface="Baskerville Old Face" charset="0"/>
                <a:ea typeface="Baskerville Old Face" charset="0"/>
                <a:cs typeface="Baskerville Old Face" charset="0"/>
              </a:rPr>
              <a:t>social” </a:t>
            </a:r>
            <a:r>
              <a:rPr lang="es-EC" sz="2400" dirty="0">
                <a:latin typeface="Baskerville Old Face" charset="0"/>
                <a:ea typeface="Baskerville Old Face" charset="0"/>
                <a:cs typeface="Baskerville Old Face" charset="0"/>
              </a:rPr>
              <a:t>comprende cuatro unidades de análisis: 1.- Impacto de la TIC en el acceso a los servicios básicos, 2.- Acceso a Internet en las escuelas, 3.- Utilización de las TIC y eficiencia del gobierno, 4.- Indice de e-Participación.</a:t>
            </a:r>
            <a:endParaRPr lang="es-ES_tradnl" sz="2400" dirty="0">
              <a:latin typeface="Baskerville Old Face" charset="0"/>
              <a:ea typeface="Baskerville Old Face" charset="0"/>
              <a:cs typeface="Baskerville Old Face" charset="0"/>
            </a:endParaRPr>
          </a:p>
          <a:p>
            <a:pPr marL="457200" indent="-457200">
              <a:buFont typeface="Wingdings" charset="2"/>
              <a:buChar char="ü"/>
            </a:pPr>
            <a:endParaRPr lang="es-EC" sz="2400" dirty="0">
              <a:solidFill>
                <a:schemeClr val="bg1">
                  <a:lumMod val="50000"/>
                </a:schemeClr>
              </a:solidFill>
              <a:latin typeface="Baskerville"/>
              <a:cs typeface="Baskerville"/>
            </a:endParaRPr>
          </a:p>
        </p:txBody>
      </p:sp>
      <p:sp>
        <p:nvSpPr>
          <p:cNvPr id="9"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a:t>
            </a:r>
            <a:r>
              <a:rPr lang="en-US" i="1" dirty="0" err="1" smtClean="0">
                <a:latin typeface="Baskerville"/>
                <a:cs typeface="Baskerville"/>
              </a:rPr>
              <a:t>uhemisferios.edu.ec</a:t>
            </a:r>
            <a:r>
              <a:rPr lang="en-US" i="1" dirty="0" smtClean="0">
                <a:latin typeface="Baskerville"/>
                <a:cs typeface="Baskerville"/>
              </a:rPr>
              <a:t>  </a:t>
            </a:r>
            <a:r>
              <a:rPr lang="en-US" i="1" dirty="0">
                <a:latin typeface="Baskerville"/>
                <a:cs typeface="Baskerville"/>
              </a:rPr>
              <a:t>				</a:t>
            </a:r>
            <a:r>
              <a:rPr lang="en-US" i="1" dirty="0" smtClean="0">
                <a:latin typeface="Baskerville"/>
                <a:cs typeface="Baskerville"/>
              </a:rPr>
              <a:t> 	           </a:t>
            </a:r>
            <a:r>
              <a:rPr lang="en-US" i="1" dirty="0">
                <a:latin typeface="Baskerville"/>
                <a:cs typeface="Baskerville"/>
              </a:rPr>
              <a:t>https://</a:t>
            </a:r>
            <a:r>
              <a:rPr lang="en-US" i="1" dirty="0" err="1">
                <a:latin typeface="Baskerville"/>
                <a:cs typeface="Baskerville"/>
              </a:rPr>
              <a:t>octavioislas.com</a:t>
            </a:r>
            <a:endParaRPr lang="en-US" i="1" dirty="0">
              <a:latin typeface="Baskerville"/>
              <a:cs typeface="Baskerville"/>
            </a:endParaRPr>
          </a:p>
        </p:txBody>
      </p:sp>
      <p:pic>
        <p:nvPicPr>
          <p:cNvPr id="10" name="Imagen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52646" y="0"/>
            <a:ext cx="2720284" cy="925603"/>
          </a:xfrm>
          <a:prstGeom prst="rect">
            <a:avLst/>
          </a:prstGeom>
        </p:spPr>
      </p:pic>
    </p:spTree>
    <p:extLst>
      <p:ext uri="{BB962C8B-B14F-4D97-AF65-F5344CB8AC3E}">
        <p14:creationId xmlns:p14="http://schemas.microsoft.com/office/powerpoint/2010/main" val="1404685323"/>
      </p:ext>
    </p:extLst>
  </p:cSld>
  <p:clrMapOvr>
    <a:masterClrMapping/>
  </p:clrMapOvr>
  <mc:AlternateContent xmlns:mc="http://schemas.openxmlformats.org/markup-compatibility/2006" xmlns:p14="http://schemas.microsoft.com/office/powerpoint/2010/main">
    <mc:Choice Requires="p14">
      <p:transition spd="med">
        <p14:prism isContent="1" isInverted="1"/>
      </p:transition>
    </mc:Choice>
    <mc:Fallback xmlns="">
      <p:transition spd="med">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309093" y="925602"/>
            <a:ext cx="8422783" cy="5262979"/>
          </a:xfrm>
          <a:prstGeom prst="rect">
            <a:avLst/>
          </a:prstGeom>
          <a:noFill/>
        </p:spPr>
        <p:txBody>
          <a:bodyPr wrap="square" rtlCol="0">
            <a:spAutoFit/>
          </a:bodyPr>
          <a:lstStyle/>
          <a:p>
            <a:pPr marL="457200" indent="-457200">
              <a:buFont typeface="Wingdings" charset="2"/>
              <a:buChar char="ü"/>
            </a:pPr>
            <a:endParaRPr lang="es-EC" sz="2400" dirty="0" smtClean="0"/>
          </a:p>
          <a:p>
            <a:pPr marL="457200" indent="-457200" algn="just">
              <a:buFont typeface="Wingdings" charset="2"/>
              <a:buChar char="ü"/>
            </a:pPr>
            <a:r>
              <a:rPr lang="es-ES" sz="2400" dirty="0">
                <a:latin typeface="Baskerville Old Face" charset="0"/>
                <a:ea typeface="Baskerville Old Face" charset="0"/>
                <a:cs typeface="Baskerville Old Face" charset="0"/>
              </a:rPr>
              <a:t>En la edición del </a:t>
            </a:r>
            <a:r>
              <a:rPr lang="es-ES" sz="2400" dirty="0">
                <a:solidFill>
                  <a:srgbClr val="FF0000"/>
                </a:solidFill>
                <a:latin typeface="Baskerville Old Face" charset="0"/>
                <a:ea typeface="Baskerville Old Face" charset="0"/>
                <a:cs typeface="Baskerville Old Face" charset="0"/>
              </a:rPr>
              <a:t>reporte anual del Foro Económico Mundial </a:t>
            </a:r>
            <a:r>
              <a:rPr lang="es-ES" sz="2400" dirty="0">
                <a:latin typeface="Baskerville Old Face" charset="0"/>
                <a:ea typeface="Baskerville Old Face" charset="0"/>
                <a:cs typeface="Baskerville Old Face" charset="0"/>
              </a:rPr>
              <a:t>correspondiente a 2016 fueron evaluados </a:t>
            </a:r>
            <a:r>
              <a:rPr lang="es-ES" sz="2400" dirty="0">
                <a:solidFill>
                  <a:srgbClr val="FF0000"/>
                </a:solidFill>
                <a:latin typeface="Baskerville Old Face" charset="0"/>
                <a:ea typeface="Baskerville Old Face" charset="0"/>
                <a:cs typeface="Baskerville Old Face" charset="0"/>
              </a:rPr>
              <a:t>139 países. </a:t>
            </a:r>
            <a:r>
              <a:rPr lang="es-ES" sz="2400" dirty="0">
                <a:latin typeface="Baskerville Old Face" charset="0"/>
                <a:ea typeface="Baskerville Old Face" charset="0"/>
                <a:cs typeface="Baskerville Old Face" charset="0"/>
              </a:rPr>
              <a:t>México fue ubicado en la posición 76. </a:t>
            </a:r>
            <a:endParaRPr lang="es-ES" sz="2400" dirty="0" smtClean="0">
              <a:latin typeface="Baskerville Old Face" charset="0"/>
              <a:ea typeface="Baskerville Old Face" charset="0"/>
              <a:cs typeface="Baskerville Old Face" charset="0"/>
            </a:endParaRPr>
          </a:p>
          <a:p>
            <a:pPr marL="457200" indent="-457200" algn="just">
              <a:buFont typeface="Wingdings" charset="2"/>
              <a:buChar char="ü"/>
            </a:pPr>
            <a:endParaRPr lang="es-ES" sz="2400" dirty="0" smtClean="0">
              <a:latin typeface="Baskerville Old Face" charset="0"/>
              <a:ea typeface="Baskerville Old Face" charset="0"/>
              <a:cs typeface="Baskerville Old Face" charset="0"/>
            </a:endParaRPr>
          </a:p>
          <a:p>
            <a:pPr marL="457200" indent="-457200" algn="just">
              <a:buFont typeface="Wingdings" charset="2"/>
              <a:buChar char="ü"/>
            </a:pPr>
            <a:r>
              <a:rPr lang="es-ES" sz="2400" dirty="0" smtClean="0">
                <a:latin typeface="Baskerville Old Face" charset="0"/>
                <a:ea typeface="Baskerville Old Face" charset="0"/>
                <a:cs typeface="Baskerville Old Face" charset="0"/>
              </a:rPr>
              <a:t>En </a:t>
            </a:r>
            <a:r>
              <a:rPr lang="es-ES" sz="2400" dirty="0">
                <a:latin typeface="Baskerville Old Face" charset="0"/>
                <a:ea typeface="Baskerville Old Face" charset="0"/>
                <a:cs typeface="Baskerville Old Face" charset="0"/>
              </a:rPr>
              <a:t>el reporte correspondiente a </a:t>
            </a:r>
            <a:r>
              <a:rPr lang="es-ES" sz="2400" dirty="0">
                <a:solidFill>
                  <a:srgbClr val="FF0000"/>
                </a:solidFill>
                <a:latin typeface="Baskerville Old Face" charset="0"/>
                <a:ea typeface="Baskerville Old Face" charset="0"/>
                <a:cs typeface="Baskerville Old Face" charset="0"/>
              </a:rPr>
              <a:t>2015,</a:t>
            </a:r>
            <a:r>
              <a:rPr lang="es-ES" sz="2400" dirty="0">
                <a:solidFill>
                  <a:srgbClr val="FFC000"/>
                </a:solidFill>
                <a:latin typeface="Baskerville Old Face" charset="0"/>
                <a:ea typeface="Baskerville Old Face" charset="0"/>
                <a:cs typeface="Baskerville Old Face" charset="0"/>
              </a:rPr>
              <a:t> </a:t>
            </a:r>
            <a:r>
              <a:rPr lang="es-ES" sz="2400" dirty="0">
                <a:latin typeface="Baskerville Old Face" charset="0"/>
                <a:ea typeface="Baskerville Old Face" charset="0"/>
                <a:cs typeface="Baskerville Old Face" charset="0"/>
              </a:rPr>
              <a:t>en el cual fueron evaluados 143 países, México fue ubicado en la posición </a:t>
            </a:r>
            <a:r>
              <a:rPr lang="es-ES" sz="2400" dirty="0">
                <a:solidFill>
                  <a:srgbClr val="FF0000"/>
                </a:solidFill>
                <a:latin typeface="Baskerville Old Face" charset="0"/>
                <a:ea typeface="Baskerville Old Face" charset="0"/>
                <a:cs typeface="Baskerville Old Face" charset="0"/>
              </a:rPr>
              <a:t>69 </a:t>
            </a:r>
            <a:r>
              <a:rPr lang="es-ES" sz="2400" dirty="0">
                <a:latin typeface="Baskerville Old Face" charset="0"/>
                <a:ea typeface="Baskerville Old Face" charset="0"/>
                <a:cs typeface="Baskerville Old Face" charset="0"/>
              </a:rPr>
              <a:t>–descendió en un año siete posiciones-. </a:t>
            </a:r>
            <a:endParaRPr lang="es-ES" sz="2400" dirty="0" smtClean="0">
              <a:latin typeface="Baskerville Old Face" charset="0"/>
              <a:ea typeface="Baskerville Old Face" charset="0"/>
              <a:cs typeface="Baskerville Old Face" charset="0"/>
            </a:endParaRPr>
          </a:p>
          <a:p>
            <a:pPr marL="457200" indent="-457200" algn="just">
              <a:buFont typeface="Wingdings" charset="2"/>
              <a:buChar char="ü"/>
            </a:pPr>
            <a:endParaRPr lang="es-ES" sz="2400" dirty="0" smtClean="0">
              <a:latin typeface="Baskerville Old Face" charset="0"/>
              <a:ea typeface="Baskerville Old Face" charset="0"/>
              <a:cs typeface="Baskerville Old Face" charset="0"/>
            </a:endParaRPr>
          </a:p>
          <a:p>
            <a:pPr marL="457200" indent="-457200" algn="just">
              <a:buFont typeface="Wingdings" charset="2"/>
              <a:buChar char="ü"/>
            </a:pPr>
            <a:r>
              <a:rPr lang="es-ES" sz="2400" dirty="0" smtClean="0">
                <a:latin typeface="Baskerville Old Face" charset="0"/>
                <a:ea typeface="Baskerville Old Face" charset="0"/>
                <a:cs typeface="Baskerville Old Face" charset="0"/>
              </a:rPr>
              <a:t>En </a:t>
            </a:r>
            <a:r>
              <a:rPr lang="es-ES" sz="2400" dirty="0">
                <a:solidFill>
                  <a:srgbClr val="FF0000"/>
                </a:solidFill>
                <a:latin typeface="Baskerville Old Face" charset="0"/>
                <a:ea typeface="Baskerville Old Face" charset="0"/>
                <a:cs typeface="Baskerville Old Face" charset="0"/>
              </a:rPr>
              <a:t>2013</a:t>
            </a:r>
            <a:r>
              <a:rPr lang="es-ES" sz="2400" dirty="0">
                <a:solidFill>
                  <a:srgbClr val="FFC000"/>
                </a:solidFill>
                <a:latin typeface="Baskerville Old Face" charset="0"/>
                <a:ea typeface="Baskerville Old Face" charset="0"/>
                <a:cs typeface="Baskerville Old Face" charset="0"/>
              </a:rPr>
              <a:t>, </a:t>
            </a:r>
            <a:r>
              <a:rPr lang="es-ES" sz="2400" dirty="0">
                <a:latin typeface="Baskerville Old Face" charset="0"/>
                <a:ea typeface="Baskerville Old Face" charset="0"/>
                <a:cs typeface="Baskerville Old Face" charset="0"/>
              </a:rPr>
              <a:t>en el primer año de gobierno del presidente Enrique Peña </a:t>
            </a:r>
            <a:r>
              <a:rPr lang="es-ES" sz="2400" dirty="0" smtClean="0">
                <a:latin typeface="Baskerville Old Face" charset="0"/>
                <a:ea typeface="Baskerville Old Face" charset="0"/>
                <a:cs typeface="Baskerville Old Face" charset="0"/>
              </a:rPr>
              <a:t>Nieto, </a:t>
            </a:r>
            <a:r>
              <a:rPr lang="es-ES" sz="2400" dirty="0">
                <a:latin typeface="Baskerville Old Face" charset="0"/>
                <a:ea typeface="Baskerville Old Face" charset="0"/>
                <a:cs typeface="Baskerville Old Face" charset="0"/>
              </a:rPr>
              <a:t>México fue instalado en la posición </a:t>
            </a:r>
            <a:r>
              <a:rPr lang="es-ES" sz="2400" dirty="0">
                <a:solidFill>
                  <a:srgbClr val="FF0000"/>
                </a:solidFill>
                <a:latin typeface="Baskerville Old Face" charset="0"/>
                <a:ea typeface="Baskerville Old Face" charset="0"/>
                <a:cs typeface="Baskerville Old Face" charset="0"/>
              </a:rPr>
              <a:t>63. </a:t>
            </a:r>
            <a:r>
              <a:rPr lang="es-ES" sz="2400" dirty="0">
                <a:latin typeface="Baskerville Old Face" charset="0"/>
                <a:ea typeface="Baskerville Old Face" charset="0"/>
                <a:cs typeface="Baskerville Old Face" charset="0"/>
              </a:rPr>
              <a:t>A un año de concluir el mandato del presidente Peña Nieto, México descendió 13 posiciones. </a:t>
            </a:r>
            <a:endParaRPr lang="es-ES_tradnl" sz="2400" dirty="0">
              <a:latin typeface="Baskerville Old Face" charset="0"/>
              <a:ea typeface="Baskerville Old Face" charset="0"/>
              <a:cs typeface="Baskerville Old Face" charset="0"/>
            </a:endParaRPr>
          </a:p>
          <a:p>
            <a:pPr marL="457200" indent="-457200">
              <a:buFont typeface="Wingdings" charset="2"/>
              <a:buChar char="ü"/>
            </a:pPr>
            <a:endParaRPr lang="es-EC" sz="2400" dirty="0">
              <a:solidFill>
                <a:schemeClr val="bg1">
                  <a:lumMod val="50000"/>
                </a:schemeClr>
              </a:solidFill>
              <a:latin typeface="Baskerville"/>
              <a:cs typeface="Baskerville"/>
            </a:endParaRPr>
          </a:p>
        </p:txBody>
      </p:sp>
      <p:sp>
        <p:nvSpPr>
          <p:cNvPr id="9"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a:t>
            </a:r>
            <a:r>
              <a:rPr lang="en-US" i="1" dirty="0" err="1" smtClean="0">
                <a:latin typeface="Baskerville"/>
                <a:cs typeface="Baskerville"/>
              </a:rPr>
              <a:t>uhemisferios.edu.ec</a:t>
            </a:r>
            <a:r>
              <a:rPr lang="en-US" i="1" dirty="0" smtClean="0">
                <a:latin typeface="Baskerville"/>
                <a:cs typeface="Baskerville"/>
              </a:rPr>
              <a:t>  </a:t>
            </a:r>
            <a:r>
              <a:rPr lang="en-US" i="1" dirty="0">
                <a:latin typeface="Baskerville"/>
                <a:cs typeface="Baskerville"/>
              </a:rPr>
              <a:t>				</a:t>
            </a:r>
            <a:r>
              <a:rPr lang="en-US" i="1" dirty="0" smtClean="0">
                <a:latin typeface="Baskerville"/>
                <a:cs typeface="Baskerville"/>
              </a:rPr>
              <a:t> 	           </a:t>
            </a:r>
            <a:r>
              <a:rPr lang="en-US" i="1" dirty="0">
                <a:latin typeface="Baskerville"/>
                <a:cs typeface="Baskerville"/>
              </a:rPr>
              <a:t>https://</a:t>
            </a:r>
            <a:r>
              <a:rPr lang="en-US" i="1" dirty="0" err="1">
                <a:latin typeface="Baskerville"/>
                <a:cs typeface="Baskerville"/>
              </a:rPr>
              <a:t>octavioislas.com</a:t>
            </a:r>
            <a:endParaRPr lang="en-US" i="1" dirty="0">
              <a:latin typeface="Baskerville"/>
              <a:cs typeface="Baskerville"/>
            </a:endParaRPr>
          </a:p>
        </p:txBody>
      </p:sp>
      <p:pic>
        <p:nvPicPr>
          <p:cNvPr id="10" name="Imagen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52646" y="0"/>
            <a:ext cx="2720284" cy="925603"/>
          </a:xfrm>
          <a:prstGeom prst="rect">
            <a:avLst/>
          </a:prstGeom>
        </p:spPr>
      </p:pic>
    </p:spTree>
    <p:extLst>
      <p:ext uri="{BB962C8B-B14F-4D97-AF65-F5344CB8AC3E}">
        <p14:creationId xmlns:p14="http://schemas.microsoft.com/office/powerpoint/2010/main" val="1359273113"/>
      </p:ext>
    </p:extLst>
  </p:cSld>
  <p:clrMapOvr>
    <a:masterClrMapping/>
  </p:clrMapOvr>
  <mc:AlternateContent xmlns:mc="http://schemas.openxmlformats.org/markup-compatibility/2006" xmlns:p14="http://schemas.microsoft.com/office/powerpoint/2010/main">
    <mc:Choice Requires="p14">
      <p:transition spd="med">
        <p14:prism isContent="1" isInverted="1"/>
      </p:transition>
    </mc:Choice>
    <mc:Fallback xmlns="">
      <p:transition spd="med">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a:t>
            </a:r>
            <a:r>
              <a:rPr lang="en-US" i="1" dirty="0" err="1" smtClean="0">
                <a:latin typeface="Baskerville"/>
                <a:cs typeface="Baskerville"/>
              </a:rPr>
              <a:t>uhemisferios.edu.ec</a:t>
            </a:r>
            <a:r>
              <a:rPr lang="en-US" i="1" dirty="0" smtClean="0">
                <a:latin typeface="Baskerville"/>
                <a:cs typeface="Baskerville"/>
              </a:rPr>
              <a:t>  </a:t>
            </a:r>
            <a:r>
              <a:rPr lang="en-US" i="1" dirty="0">
                <a:latin typeface="Baskerville"/>
                <a:cs typeface="Baskerville"/>
              </a:rPr>
              <a:t>				</a:t>
            </a:r>
            <a:r>
              <a:rPr lang="en-US" i="1" dirty="0" smtClean="0">
                <a:latin typeface="Baskerville"/>
                <a:cs typeface="Baskerville"/>
              </a:rPr>
              <a:t> 	           </a:t>
            </a:r>
            <a:r>
              <a:rPr lang="en-US" i="1" dirty="0">
                <a:latin typeface="Baskerville"/>
                <a:cs typeface="Baskerville"/>
              </a:rPr>
              <a:t>https://</a:t>
            </a:r>
            <a:r>
              <a:rPr lang="en-US" i="1" dirty="0" err="1">
                <a:latin typeface="Baskerville"/>
                <a:cs typeface="Baskerville"/>
              </a:rPr>
              <a:t>octavioislas.com</a:t>
            </a:r>
            <a:endParaRPr lang="en-US" i="1" dirty="0">
              <a:latin typeface="Baskerville"/>
              <a:cs typeface="Baskerville"/>
            </a:endParaRPr>
          </a:p>
        </p:txBody>
      </p:sp>
      <p:pic>
        <p:nvPicPr>
          <p:cNvPr id="10" name="Imagen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52646" y="0"/>
            <a:ext cx="2720284" cy="925603"/>
          </a:xfrm>
          <a:prstGeom prst="rect">
            <a:avLst/>
          </a:prstGeom>
        </p:spPr>
      </p:pic>
      <p:pic>
        <p:nvPicPr>
          <p:cNvPr id="3" name="Imagen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88551" y="61324"/>
            <a:ext cx="4423041" cy="6536028"/>
          </a:xfrm>
          <a:prstGeom prst="rect">
            <a:avLst/>
          </a:prstGeom>
        </p:spPr>
      </p:pic>
    </p:spTree>
    <p:extLst>
      <p:ext uri="{BB962C8B-B14F-4D97-AF65-F5344CB8AC3E}">
        <p14:creationId xmlns:p14="http://schemas.microsoft.com/office/powerpoint/2010/main" val="475265594"/>
      </p:ext>
    </p:extLst>
  </p:cSld>
  <p:clrMapOvr>
    <a:masterClrMapping/>
  </p:clrMapOvr>
  <mc:AlternateContent xmlns:mc="http://schemas.openxmlformats.org/markup-compatibility/2006" xmlns:p14="http://schemas.microsoft.com/office/powerpoint/2010/main">
    <mc:Choice Requires="p14">
      <p:transition spd="med">
        <p14:prism isContent="1" isInverted="1"/>
      </p:transition>
    </mc:Choice>
    <mc:Fallback xmlns="">
      <p:transition spd="med">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491066" y="1460732"/>
            <a:ext cx="4859867" cy="2800767"/>
          </a:xfrm>
          <a:prstGeom prst="rect">
            <a:avLst/>
          </a:prstGeom>
          <a:noFill/>
        </p:spPr>
        <p:txBody>
          <a:bodyPr wrap="square" rtlCol="0">
            <a:spAutoFit/>
          </a:bodyPr>
          <a:lstStyle/>
          <a:p>
            <a:r>
              <a:rPr lang="es-EC" sz="3200" dirty="0" smtClean="0">
                <a:solidFill>
                  <a:schemeClr val="bg1">
                    <a:lumMod val="50000"/>
                  </a:schemeClr>
                </a:solidFill>
                <a:latin typeface="Baskerville"/>
                <a:cs typeface="Baskerville"/>
              </a:rPr>
              <a:t>3. Media Ecology</a:t>
            </a:r>
          </a:p>
          <a:p>
            <a:endParaRPr lang="es-EC" sz="2400" dirty="0">
              <a:solidFill>
                <a:srgbClr val="800000"/>
              </a:solidFill>
              <a:latin typeface="Baskerville"/>
              <a:cs typeface="Baskerville"/>
            </a:endParaRPr>
          </a:p>
          <a:p>
            <a:pPr marL="342900" indent="-342900" algn="just">
              <a:buFont typeface="Wingdings" charset="2"/>
              <a:buChar char="ü"/>
            </a:pPr>
            <a:r>
              <a:rPr lang="es-EC" sz="2400" dirty="0" smtClean="0">
                <a:solidFill>
                  <a:srgbClr val="C00000"/>
                </a:solidFill>
                <a:latin typeface="Baskerville"/>
                <a:cs typeface="Baskerville"/>
              </a:rPr>
              <a:t>Es una compleja metadisciplina que estudia el impacto de las tecnologías en el desarrollo cultural de las sociedades.  </a:t>
            </a:r>
          </a:p>
          <a:p>
            <a:pPr algn="just"/>
            <a:r>
              <a:rPr lang="es-EC" sz="2400" dirty="0">
                <a:solidFill>
                  <a:srgbClr val="C00000"/>
                </a:solidFill>
                <a:latin typeface="Baskerville"/>
                <a:cs typeface="Baskerville"/>
              </a:rPr>
              <a:t>	</a:t>
            </a:r>
            <a:r>
              <a:rPr lang="es-EC" sz="2400" dirty="0" smtClean="0">
                <a:solidFill>
                  <a:srgbClr val="C00000"/>
                </a:solidFill>
                <a:latin typeface="Baskerville"/>
                <a:cs typeface="Baskerville"/>
              </a:rPr>
              <a:t>		</a:t>
            </a:r>
            <a:r>
              <a:rPr lang="es-EC" sz="2400" dirty="0" smtClean="0">
                <a:solidFill>
                  <a:srgbClr val="800000"/>
                </a:solidFill>
                <a:latin typeface="Baskerville"/>
                <a:cs typeface="Baskerville"/>
              </a:rPr>
              <a:t>	O. Islas</a:t>
            </a:r>
          </a:p>
        </p:txBody>
      </p:sp>
      <p:sp>
        <p:nvSpPr>
          <p:cNvPr id="9"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a:t>
            </a:r>
            <a:r>
              <a:rPr lang="en-US" i="1" dirty="0" err="1" smtClean="0">
                <a:latin typeface="Baskerville"/>
                <a:cs typeface="Baskerville"/>
              </a:rPr>
              <a:t>uhemisferios.edu.ec</a:t>
            </a:r>
            <a:r>
              <a:rPr lang="en-US" i="1" dirty="0" smtClean="0">
                <a:latin typeface="Baskerville"/>
                <a:cs typeface="Baskerville"/>
              </a:rPr>
              <a:t>  </a:t>
            </a:r>
            <a:r>
              <a:rPr lang="en-US" i="1" dirty="0">
                <a:latin typeface="Baskerville"/>
                <a:cs typeface="Baskerville"/>
              </a:rPr>
              <a:t>				</a:t>
            </a:r>
            <a:r>
              <a:rPr lang="en-US" i="1" dirty="0" smtClean="0">
                <a:latin typeface="Baskerville"/>
                <a:cs typeface="Baskerville"/>
              </a:rPr>
              <a:t> 	           </a:t>
            </a:r>
            <a:r>
              <a:rPr lang="en-US" i="1" dirty="0">
                <a:latin typeface="Baskerville"/>
                <a:cs typeface="Baskerville"/>
              </a:rPr>
              <a:t>https://</a:t>
            </a:r>
            <a:r>
              <a:rPr lang="en-US" i="1" dirty="0" err="1">
                <a:latin typeface="Baskerville"/>
                <a:cs typeface="Baskerville"/>
              </a:rPr>
              <a:t>octavioislas.com</a:t>
            </a:r>
            <a:endParaRPr lang="en-US" i="1" dirty="0">
              <a:latin typeface="Baskerville"/>
              <a:cs typeface="Baskerville"/>
            </a:endParaRPr>
          </a:p>
        </p:txBody>
      </p:sp>
      <p:pic>
        <p:nvPicPr>
          <p:cNvPr id="4" name="Imagen 3" descr="mea_logo_b&amp;w.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93237" y="2272101"/>
            <a:ext cx="3431822" cy="2573867"/>
          </a:xfrm>
          <a:prstGeom prst="rect">
            <a:avLst/>
          </a:prstGeom>
        </p:spPr>
      </p:pic>
      <p:pic>
        <p:nvPicPr>
          <p:cNvPr id="6" name="Imagen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52646" y="0"/>
            <a:ext cx="2720284" cy="925603"/>
          </a:xfrm>
          <a:prstGeom prst="rect">
            <a:avLst/>
          </a:prstGeom>
        </p:spPr>
      </p:pic>
    </p:spTree>
    <p:extLst>
      <p:ext uri="{BB962C8B-B14F-4D97-AF65-F5344CB8AC3E}">
        <p14:creationId xmlns:p14="http://schemas.microsoft.com/office/powerpoint/2010/main" val="814467514"/>
      </p:ext>
    </p:extLst>
  </p:cSld>
  <p:clrMapOvr>
    <a:masterClrMapping/>
  </p:clrMapOvr>
  <mc:AlternateContent xmlns:mc="http://schemas.openxmlformats.org/markup-compatibility/2006" xmlns:p14="http://schemas.microsoft.com/office/powerpoint/2010/main">
    <mc:Choice Requires="p14">
      <p:transition spd="med">
        <p14:prism isContent="1" isInverted="1"/>
      </p:transition>
    </mc:Choice>
    <mc:Fallback xmlns="">
      <p:transition spd="med">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descr="logo udla.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3935"/>
            <a:ext cx="2134079" cy="1148679"/>
          </a:xfrm>
          <a:prstGeom prst="rect">
            <a:avLst/>
          </a:prstGeom>
        </p:spPr>
      </p:pic>
      <p:sp>
        <p:nvSpPr>
          <p:cNvPr id="2" name="CuadroTexto 1"/>
          <p:cNvSpPr txBox="1"/>
          <p:nvPr/>
        </p:nvSpPr>
        <p:spPr>
          <a:xfrm>
            <a:off x="3623733" y="417492"/>
            <a:ext cx="5215466" cy="954107"/>
          </a:xfrm>
          <a:prstGeom prst="rect">
            <a:avLst/>
          </a:prstGeom>
          <a:noFill/>
        </p:spPr>
        <p:txBody>
          <a:bodyPr wrap="square" rtlCol="0">
            <a:spAutoFit/>
          </a:bodyPr>
          <a:lstStyle/>
          <a:p>
            <a:r>
              <a:rPr lang="es-EC" sz="3200" dirty="0" smtClean="0">
                <a:solidFill>
                  <a:schemeClr val="bg1">
                    <a:lumMod val="50000"/>
                  </a:schemeClr>
                </a:solidFill>
                <a:latin typeface="Baskerville"/>
                <a:cs typeface="Baskerville"/>
              </a:rPr>
              <a:t>3. Media Ecology</a:t>
            </a:r>
          </a:p>
          <a:p>
            <a:pPr algn="just"/>
            <a:endParaRPr lang="es-EC" sz="2400" i="1" dirty="0">
              <a:solidFill>
                <a:srgbClr val="800000"/>
              </a:solidFill>
              <a:latin typeface="Baskerville"/>
              <a:cs typeface="Baskerville"/>
            </a:endParaRPr>
          </a:p>
        </p:txBody>
      </p:sp>
      <p:sp>
        <p:nvSpPr>
          <p:cNvPr id="9"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a:t>
            </a:r>
            <a:r>
              <a:rPr lang="en-US" i="1" dirty="0" err="1" smtClean="0">
                <a:latin typeface="Baskerville"/>
                <a:cs typeface="Baskerville"/>
              </a:rPr>
              <a:t>uhemisferios.edu.ec</a:t>
            </a:r>
            <a:r>
              <a:rPr lang="en-US" i="1" dirty="0" smtClean="0">
                <a:latin typeface="Baskerville"/>
                <a:cs typeface="Baskerville"/>
              </a:rPr>
              <a:t>  </a:t>
            </a:r>
            <a:r>
              <a:rPr lang="en-US" i="1" dirty="0">
                <a:latin typeface="Baskerville"/>
                <a:cs typeface="Baskerville"/>
              </a:rPr>
              <a:t>				</a:t>
            </a:r>
            <a:r>
              <a:rPr lang="en-US" i="1" dirty="0" smtClean="0">
                <a:latin typeface="Baskerville"/>
                <a:cs typeface="Baskerville"/>
              </a:rPr>
              <a:t> 	           </a:t>
            </a:r>
            <a:r>
              <a:rPr lang="en-US" i="1" dirty="0">
                <a:latin typeface="Baskerville"/>
                <a:cs typeface="Baskerville"/>
              </a:rPr>
              <a:t>https://</a:t>
            </a:r>
            <a:r>
              <a:rPr lang="en-US" i="1" dirty="0" err="1">
                <a:latin typeface="Baskerville"/>
                <a:cs typeface="Baskerville"/>
              </a:rPr>
              <a:t>octavioislas.com</a:t>
            </a:r>
            <a:endParaRPr lang="en-US" i="1" dirty="0">
              <a:latin typeface="Baskerville"/>
              <a:cs typeface="Baskerville"/>
            </a:endParaRPr>
          </a:p>
        </p:txBody>
      </p:sp>
      <p:sp>
        <p:nvSpPr>
          <p:cNvPr id="4" name="Rectángulo 3"/>
          <p:cNvSpPr/>
          <p:nvPr/>
        </p:nvSpPr>
        <p:spPr>
          <a:xfrm>
            <a:off x="491067" y="1098403"/>
            <a:ext cx="5537200" cy="3416320"/>
          </a:xfrm>
          <a:prstGeom prst="rect">
            <a:avLst/>
          </a:prstGeom>
        </p:spPr>
        <p:txBody>
          <a:bodyPr wrap="square">
            <a:spAutoFit/>
          </a:bodyPr>
          <a:lstStyle/>
          <a:p>
            <a:pPr marL="342900" indent="-342900" algn="just">
              <a:buFont typeface="Wingdings" charset="2"/>
              <a:buChar char="ü"/>
            </a:pPr>
            <a:endParaRPr lang="es-ES" i="1" dirty="0">
              <a:latin typeface="Baskerville"/>
              <a:cs typeface="Baskerville"/>
            </a:endParaRPr>
          </a:p>
          <a:p>
            <a:pPr algn="just"/>
            <a:endParaRPr lang="es-ES" i="1" dirty="0">
              <a:latin typeface="Baskerville"/>
              <a:cs typeface="Baskerville"/>
            </a:endParaRPr>
          </a:p>
          <a:p>
            <a:pPr marL="285750" indent="-285750" algn="just">
              <a:buFont typeface="Wingdings" charset="2"/>
              <a:buChar char="ü"/>
            </a:pPr>
            <a:r>
              <a:rPr lang="es-ES" i="1" dirty="0">
                <a:latin typeface="Baskerville"/>
                <a:cs typeface="Baskerville"/>
              </a:rPr>
              <a:t>Media </a:t>
            </a:r>
            <a:r>
              <a:rPr lang="es-ES" i="1" dirty="0" err="1">
                <a:latin typeface="Baskerville"/>
                <a:cs typeface="Baskerville"/>
              </a:rPr>
              <a:t>ecology</a:t>
            </a:r>
            <a:r>
              <a:rPr lang="es-ES" i="1" dirty="0">
                <a:latin typeface="Baskerville"/>
                <a:cs typeface="Baskerville"/>
              </a:rPr>
              <a:t> tries </a:t>
            </a:r>
            <a:r>
              <a:rPr lang="es-ES" i="1" dirty="0" err="1">
                <a:latin typeface="Baskerville"/>
                <a:cs typeface="Baskerville"/>
              </a:rPr>
              <a:t>to</a:t>
            </a:r>
            <a:r>
              <a:rPr lang="es-ES" i="1" dirty="0">
                <a:latin typeface="Baskerville"/>
                <a:cs typeface="Baskerville"/>
              </a:rPr>
              <a:t> </a:t>
            </a:r>
            <a:r>
              <a:rPr lang="es-ES" i="1" dirty="0" err="1">
                <a:latin typeface="Baskerville"/>
                <a:cs typeface="Baskerville"/>
              </a:rPr>
              <a:t>make</a:t>
            </a:r>
            <a:r>
              <a:rPr lang="es-ES" i="1" dirty="0">
                <a:latin typeface="Baskerville"/>
                <a:cs typeface="Baskerville"/>
              </a:rPr>
              <a:t> </a:t>
            </a:r>
            <a:r>
              <a:rPr lang="es-ES" i="1" dirty="0" err="1">
                <a:latin typeface="Baskerville"/>
                <a:cs typeface="Baskerville"/>
              </a:rPr>
              <a:t>these</a:t>
            </a:r>
            <a:r>
              <a:rPr lang="es-ES" i="1" dirty="0">
                <a:latin typeface="Baskerville"/>
                <a:cs typeface="Baskerville"/>
              </a:rPr>
              <a:t> </a:t>
            </a:r>
            <a:r>
              <a:rPr lang="es-ES" i="1" dirty="0" err="1">
                <a:latin typeface="Baskerville"/>
                <a:cs typeface="Baskerville"/>
              </a:rPr>
              <a:t>specifications</a:t>
            </a:r>
            <a:r>
              <a:rPr lang="es-ES" i="1" dirty="0">
                <a:latin typeface="Baskerville"/>
                <a:cs typeface="Baskerville"/>
              </a:rPr>
              <a:t> </a:t>
            </a:r>
            <a:r>
              <a:rPr lang="es-ES" i="1" dirty="0" err="1">
                <a:latin typeface="Baskerville"/>
                <a:cs typeface="Baskerville"/>
              </a:rPr>
              <a:t>explicit</a:t>
            </a:r>
            <a:r>
              <a:rPr lang="es-ES" i="1" dirty="0">
                <a:latin typeface="Baskerville"/>
                <a:cs typeface="Baskerville"/>
              </a:rPr>
              <a:t>.</a:t>
            </a:r>
          </a:p>
          <a:p>
            <a:pPr marL="285750" indent="-285750" algn="just">
              <a:buFont typeface="Wingdings" charset="2"/>
              <a:buChar char="ü"/>
            </a:pPr>
            <a:endParaRPr lang="es-ES" i="1" dirty="0">
              <a:latin typeface="Baskerville"/>
              <a:cs typeface="Baskerville"/>
            </a:endParaRPr>
          </a:p>
          <a:p>
            <a:pPr marL="285750" indent="-285750" algn="just">
              <a:buFont typeface="Wingdings" charset="2"/>
              <a:buChar char="ü"/>
            </a:pPr>
            <a:r>
              <a:rPr lang="es-ES" i="1" dirty="0" err="1">
                <a:latin typeface="Baskerville"/>
                <a:cs typeface="Baskerville"/>
              </a:rPr>
              <a:t>It</a:t>
            </a:r>
            <a:r>
              <a:rPr lang="es-ES" i="1" dirty="0">
                <a:latin typeface="Baskerville"/>
                <a:cs typeface="Baskerville"/>
              </a:rPr>
              <a:t> tries </a:t>
            </a:r>
            <a:r>
              <a:rPr lang="es-ES" i="1" dirty="0" err="1">
                <a:latin typeface="Baskerville"/>
                <a:cs typeface="Baskerville"/>
              </a:rPr>
              <a:t>to</a:t>
            </a:r>
            <a:r>
              <a:rPr lang="es-ES" i="1" dirty="0">
                <a:latin typeface="Baskerville"/>
                <a:cs typeface="Baskerville"/>
              </a:rPr>
              <a:t> </a:t>
            </a:r>
            <a:r>
              <a:rPr lang="es-ES" i="1" dirty="0" err="1">
                <a:latin typeface="Baskerville"/>
                <a:cs typeface="Baskerville"/>
              </a:rPr>
              <a:t>find</a:t>
            </a:r>
            <a:r>
              <a:rPr lang="es-ES" i="1" dirty="0">
                <a:latin typeface="Baskerville"/>
                <a:cs typeface="Baskerville"/>
              </a:rPr>
              <a:t> </a:t>
            </a:r>
            <a:r>
              <a:rPr lang="es-ES" i="1" dirty="0" err="1">
                <a:latin typeface="Baskerville"/>
                <a:cs typeface="Baskerville"/>
              </a:rPr>
              <a:t>out</a:t>
            </a:r>
            <a:r>
              <a:rPr lang="es-ES" i="1" dirty="0">
                <a:latin typeface="Baskerville"/>
                <a:cs typeface="Baskerville"/>
              </a:rPr>
              <a:t> </a:t>
            </a:r>
            <a:r>
              <a:rPr lang="es-ES" i="1" dirty="0" err="1">
                <a:latin typeface="Baskerville"/>
                <a:cs typeface="Baskerville"/>
              </a:rPr>
              <a:t>what</a:t>
            </a:r>
            <a:r>
              <a:rPr lang="es-ES" i="1" dirty="0">
                <a:latin typeface="Baskerville"/>
                <a:cs typeface="Baskerville"/>
              </a:rPr>
              <a:t> roles media </a:t>
            </a:r>
            <a:r>
              <a:rPr lang="es-ES" i="1" dirty="0" err="1">
                <a:latin typeface="Baskerville"/>
                <a:cs typeface="Baskerville"/>
              </a:rPr>
              <a:t>force</a:t>
            </a:r>
            <a:r>
              <a:rPr lang="es-ES" i="1" dirty="0">
                <a:latin typeface="Baskerville"/>
                <a:cs typeface="Baskerville"/>
              </a:rPr>
              <a:t> </a:t>
            </a:r>
            <a:r>
              <a:rPr lang="es-ES" i="1" dirty="0" err="1">
                <a:latin typeface="Baskerville"/>
                <a:cs typeface="Baskerville"/>
              </a:rPr>
              <a:t>us</a:t>
            </a:r>
            <a:r>
              <a:rPr lang="es-ES" i="1" dirty="0">
                <a:latin typeface="Baskerville"/>
                <a:cs typeface="Baskerville"/>
              </a:rPr>
              <a:t> </a:t>
            </a:r>
            <a:r>
              <a:rPr lang="es-ES" i="1" dirty="0" err="1">
                <a:latin typeface="Baskerville"/>
                <a:cs typeface="Baskerville"/>
              </a:rPr>
              <a:t>to</a:t>
            </a:r>
            <a:r>
              <a:rPr lang="es-ES" i="1" dirty="0">
                <a:latin typeface="Baskerville"/>
                <a:cs typeface="Baskerville"/>
              </a:rPr>
              <a:t> </a:t>
            </a:r>
            <a:r>
              <a:rPr lang="es-ES" i="1" dirty="0" err="1">
                <a:latin typeface="Baskerville"/>
                <a:cs typeface="Baskerville"/>
              </a:rPr>
              <a:t>play</a:t>
            </a:r>
            <a:r>
              <a:rPr lang="es-ES" i="1" dirty="0">
                <a:latin typeface="Baskerville"/>
                <a:cs typeface="Baskerville"/>
              </a:rPr>
              <a:t>, </a:t>
            </a:r>
            <a:r>
              <a:rPr lang="es-ES" i="1" dirty="0" err="1">
                <a:latin typeface="Baskerville"/>
                <a:cs typeface="Baskerville"/>
              </a:rPr>
              <a:t>how</a:t>
            </a:r>
            <a:r>
              <a:rPr lang="es-ES" i="1" dirty="0">
                <a:latin typeface="Baskerville"/>
                <a:cs typeface="Baskerville"/>
              </a:rPr>
              <a:t> media </a:t>
            </a:r>
            <a:r>
              <a:rPr lang="es-ES" i="1" dirty="0" err="1">
                <a:latin typeface="Baskerville"/>
                <a:cs typeface="Baskerville"/>
              </a:rPr>
              <a:t>structure</a:t>
            </a:r>
            <a:r>
              <a:rPr lang="es-ES" i="1" dirty="0">
                <a:latin typeface="Baskerville"/>
                <a:cs typeface="Baskerville"/>
              </a:rPr>
              <a:t> </a:t>
            </a:r>
            <a:r>
              <a:rPr lang="es-ES" i="1" dirty="0" err="1">
                <a:latin typeface="Baskerville"/>
                <a:cs typeface="Baskerville"/>
              </a:rPr>
              <a:t>what</a:t>
            </a:r>
            <a:r>
              <a:rPr lang="es-ES" i="1" dirty="0">
                <a:latin typeface="Baskerville"/>
                <a:cs typeface="Baskerville"/>
              </a:rPr>
              <a:t> </a:t>
            </a:r>
            <a:r>
              <a:rPr lang="es-ES" i="1" dirty="0" err="1">
                <a:latin typeface="Baskerville"/>
                <a:cs typeface="Baskerville"/>
              </a:rPr>
              <a:t>we</a:t>
            </a:r>
            <a:r>
              <a:rPr lang="es-ES" i="1" dirty="0">
                <a:latin typeface="Baskerville"/>
                <a:cs typeface="Baskerville"/>
              </a:rPr>
              <a:t> are </a:t>
            </a:r>
            <a:r>
              <a:rPr lang="es-ES" i="1" dirty="0" err="1">
                <a:latin typeface="Baskerville"/>
                <a:cs typeface="Baskerville"/>
              </a:rPr>
              <a:t>seeing</a:t>
            </a:r>
            <a:r>
              <a:rPr lang="es-ES" i="1" dirty="0">
                <a:latin typeface="Baskerville"/>
                <a:cs typeface="Baskerville"/>
              </a:rPr>
              <a:t>, </a:t>
            </a:r>
            <a:r>
              <a:rPr lang="es-ES" i="1" dirty="0" err="1">
                <a:latin typeface="Baskerville"/>
                <a:cs typeface="Baskerville"/>
              </a:rPr>
              <a:t>why</a:t>
            </a:r>
            <a:r>
              <a:rPr lang="es-ES" i="1" dirty="0">
                <a:latin typeface="Baskerville"/>
                <a:cs typeface="Baskerville"/>
              </a:rPr>
              <a:t> media </a:t>
            </a:r>
            <a:r>
              <a:rPr lang="es-ES" i="1" dirty="0" err="1">
                <a:latin typeface="Baskerville"/>
                <a:cs typeface="Baskerville"/>
              </a:rPr>
              <a:t>make</a:t>
            </a:r>
            <a:r>
              <a:rPr lang="es-ES" i="1" dirty="0">
                <a:latin typeface="Baskerville"/>
                <a:cs typeface="Baskerville"/>
              </a:rPr>
              <a:t> </a:t>
            </a:r>
            <a:r>
              <a:rPr lang="es-ES" i="1" dirty="0" err="1">
                <a:latin typeface="Baskerville"/>
                <a:cs typeface="Baskerville"/>
              </a:rPr>
              <a:t>us</a:t>
            </a:r>
            <a:r>
              <a:rPr lang="es-ES" i="1" dirty="0">
                <a:latin typeface="Baskerville"/>
                <a:cs typeface="Baskerville"/>
              </a:rPr>
              <a:t> </a:t>
            </a:r>
            <a:r>
              <a:rPr lang="es-ES" i="1" dirty="0" err="1">
                <a:latin typeface="Baskerville"/>
                <a:cs typeface="Baskerville"/>
              </a:rPr>
              <a:t>feel</a:t>
            </a:r>
            <a:r>
              <a:rPr lang="es-ES" i="1" dirty="0">
                <a:latin typeface="Baskerville"/>
                <a:cs typeface="Baskerville"/>
              </a:rPr>
              <a:t> and </a:t>
            </a:r>
            <a:r>
              <a:rPr lang="es-ES" i="1" dirty="0" err="1">
                <a:latin typeface="Baskerville"/>
                <a:cs typeface="Baskerville"/>
              </a:rPr>
              <a:t>act</a:t>
            </a:r>
            <a:r>
              <a:rPr lang="es-ES" i="1" dirty="0">
                <a:latin typeface="Baskerville"/>
                <a:cs typeface="Baskerville"/>
              </a:rPr>
              <a:t> as </a:t>
            </a:r>
            <a:r>
              <a:rPr lang="es-ES" i="1" dirty="0" err="1">
                <a:latin typeface="Baskerville"/>
                <a:cs typeface="Baskerville"/>
              </a:rPr>
              <a:t>we</a:t>
            </a:r>
            <a:r>
              <a:rPr lang="es-ES" i="1" dirty="0">
                <a:latin typeface="Baskerville"/>
                <a:cs typeface="Baskerville"/>
              </a:rPr>
              <a:t> do.</a:t>
            </a:r>
          </a:p>
          <a:p>
            <a:pPr marL="285750" indent="-285750" algn="just">
              <a:buFont typeface="Wingdings" charset="2"/>
              <a:buChar char="ü"/>
            </a:pPr>
            <a:endParaRPr lang="es-ES" i="1" dirty="0">
              <a:latin typeface="Baskerville"/>
              <a:cs typeface="Baskerville"/>
            </a:endParaRPr>
          </a:p>
          <a:p>
            <a:pPr marL="285750" indent="-285750" algn="just">
              <a:buFont typeface="Wingdings" charset="2"/>
              <a:buChar char="ü"/>
            </a:pPr>
            <a:r>
              <a:rPr lang="es-ES" i="1" dirty="0">
                <a:latin typeface="Baskerville"/>
                <a:cs typeface="Baskerville"/>
              </a:rPr>
              <a:t>Media </a:t>
            </a:r>
            <a:r>
              <a:rPr lang="es-ES" i="1" dirty="0" err="1">
                <a:latin typeface="Baskerville"/>
                <a:cs typeface="Baskerville"/>
              </a:rPr>
              <a:t>ecology</a:t>
            </a:r>
            <a:r>
              <a:rPr lang="es-ES" i="1" dirty="0">
                <a:latin typeface="Baskerville"/>
                <a:cs typeface="Baskerville"/>
              </a:rPr>
              <a:t> </a:t>
            </a:r>
            <a:r>
              <a:rPr lang="es-ES" i="1" dirty="0" err="1">
                <a:latin typeface="Baskerville"/>
                <a:cs typeface="Baskerville"/>
              </a:rPr>
              <a:t>is</a:t>
            </a:r>
            <a:r>
              <a:rPr lang="es-ES" i="1" dirty="0">
                <a:latin typeface="Baskerville"/>
                <a:cs typeface="Baskerville"/>
              </a:rPr>
              <a:t> </a:t>
            </a:r>
            <a:r>
              <a:rPr lang="es-ES" i="1" dirty="0" err="1">
                <a:latin typeface="Baskerville"/>
                <a:cs typeface="Baskerville"/>
              </a:rPr>
              <a:t>the</a:t>
            </a:r>
            <a:r>
              <a:rPr lang="es-ES" i="1" dirty="0">
                <a:latin typeface="Baskerville"/>
                <a:cs typeface="Baskerville"/>
              </a:rPr>
              <a:t> </a:t>
            </a:r>
            <a:r>
              <a:rPr lang="es-ES" i="1" dirty="0" err="1">
                <a:latin typeface="Baskerville"/>
                <a:cs typeface="Baskerville"/>
              </a:rPr>
              <a:t>study</a:t>
            </a:r>
            <a:r>
              <a:rPr lang="es-ES" i="1" dirty="0">
                <a:latin typeface="Baskerville"/>
                <a:cs typeface="Baskerville"/>
              </a:rPr>
              <a:t> of media as </a:t>
            </a:r>
            <a:r>
              <a:rPr lang="es-ES" i="1" dirty="0" err="1">
                <a:latin typeface="Baskerville"/>
                <a:cs typeface="Baskerville"/>
              </a:rPr>
              <a:t>environments</a:t>
            </a:r>
            <a:r>
              <a:rPr lang="es-ES" i="1" dirty="0">
                <a:latin typeface="Baskerville"/>
                <a:cs typeface="Baskerville"/>
              </a:rPr>
              <a:t>.</a:t>
            </a:r>
          </a:p>
          <a:p>
            <a:endParaRPr lang="es-ES" i="1" dirty="0">
              <a:solidFill>
                <a:srgbClr val="800000"/>
              </a:solidFill>
              <a:latin typeface="Baskerville"/>
              <a:cs typeface="Baskerville"/>
            </a:endParaRPr>
          </a:p>
          <a:p>
            <a:endParaRPr lang="es-ES" dirty="0">
              <a:solidFill>
                <a:srgbClr val="800000"/>
              </a:solidFill>
              <a:latin typeface="Baskerville"/>
              <a:cs typeface="Baskerville"/>
            </a:endParaRPr>
          </a:p>
          <a:p>
            <a:endParaRPr lang="es-ES" i="1" dirty="0"/>
          </a:p>
        </p:txBody>
      </p:sp>
      <p:pic>
        <p:nvPicPr>
          <p:cNvPr id="6" name="Imagen 5" descr="Technological+change+is+not+additive.jpe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41930901"/>
      </p:ext>
    </p:extLst>
  </p:cSld>
  <p:clrMapOvr>
    <a:masterClrMapping/>
  </p:clrMapOvr>
  <mc:AlternateContent xmlns:mc="http://schemas.openxmlformats.org/markup-compatibility/2006" xmlns:p14="http://schemas.microsoft.com/office/powerpoint/2010/main">
    <mc:Choice Requires="p14">
      <p:transition spd="med">
        <p14:prism isContent="1" isInverted="1"/>
      </p:transition>
    </mc:Choice>
    <mc:Fallback xmlns="">
      <p:transition spd="med">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598064" y="345438"/>
            <a:ext cx="5018014" cy="4770537"/>
          </a:xfrm>
          <a:prstGeom prst="rect">
            <a:avLst/>
          </a:prstGeom>
          <a:noFill/>
        </p:spPr>
        <p:txBody>
          <a:bodyPr wrap="square" rtlCol="0">
            <a:spAutoFit/>
          </a:bodyPr>
          <a:lstStyle/>
          <a:p>
            <a:r>
              <a:rPr lang="es-EC" sz="3200" dirty="0" smtClean="0">
                <a:solidFill>
                  <a:schemeClr val="bg1">
                    <a:lumMod val="50000"/>
                  </a:schemeClr>
                </a:solidFill>
                <a:latin typeface="Baskerville"/>
                <a:cs typeface="Baskerville"/>
              </a:rPr>
              <a:t>Media Ecology</a:t>
            </a:r>
            <a:br>
              <a:rPr lang="es-EC" sz="3200" dirty="0" smtClean="0">
                <a:solidFill>
                  <a:schemeClr val="bg1">
                    <a:lumMod val="50000"/>
                  </a:schemeClr>
                </a:solidFill>
                <a:latin typeface="Baskerville"/>
                <a:cs typeface="Baskerville"/>
              </a:rPr>
            </a:br>
            <a:endParaRPr lang="es-EC" sz="3200" dirty="0">
              <a:solidFill>
                <a:schemeClr val="bg1">
                  <a:lumMod val="50000"/>
                </a:schemeClr>
              </a:solidFill>
              <a:latin typeface="Baskerville"/>
              <a:cs typeface="Baskerville"/>
            </a:endParaRPr>
          </a:p>
          <a:p>
            <a:pPr algn="just"/>
            <a:r>
              <a:rPr lang="es-EC" sz="2400" b="1" dirty="0" smtClean="0">
                <a:solidFill>
                  <a:srgbClr val="800000"/>
                </a:solidFill>
                <a:latin typeface="Baskerville Old Face" charset="0"/>
                <a:ea typeface="Baskerville Old Face" charset="0"/>
                <a:cs typeface="Baskerville Old Face" charset="0"/>
              </a:rPr>
              <a:t>Neil Postman</a:t>
            </a:r>
          </a:p>
          <a:p>
            <a:pPr algn="just"/>
            <a:endParaRPr lang="es-EC" sz="2400" b="1" dirty="0" smtClean="0">
              <a:solidFill>
                <a:srgbClr val="800000"/>
              </a:solidFill>
              <a:latin typeface="Baskerville Old Face" charset="0"/>
              <a:ea typeface="Baskerville Old Face" charset="0"/>
              <a:cs typeface="Baskerville Old Face" charset="0"/>
            </a:endParaRPr>
          </a:p>
          <a:p>
            <a:pPr algn="just"/>
            <a:r>
              <a:rPr lang="es-EC" sz="2400" dirty="0" smtClean="0">
                <a:solidFill>
                  <a:schemeClr val="tx1">
                    <a:lumMod val="95000"/>
                    <a:lumOff val="5000"/>
                  </a:schemeClr>
                </a:solidFill>
                <a:latin typeface="Baskerville Old Face" charset="0"/>
                <a:ea typeface="Baskerville Old Face" charset="0"/>
                <a:cs typeface="Baskerville Old Face" charset="0"/>
              </a:rPr>
              <a:t>Cinco cosas que debemos saber acerca del cambio tecnológico</a:t>
            </a:r>
          </a:p>
          <a:p>
            <a:pPr algn="just"/>
            <a:endParaRPr lang="es-EC" sz="2400" b="1" dirty="0">
              <a:solidFill>
                <a:schemeClr val="tx1">
                  <a:lumMod val="95000"/>
                  <a:lumOff val="5000"/>
                </a:schemeClr>
              </a:solidFill>
              <a:latin typeface="Baskerville Old Face" charset="0"/>
              <a:ea typeface="Baskerville Old Face" charset="0"/>
              <a:cs typeface="Baskerville Old Face" charset="0"/>
            </a:endParaRPr>
          </a:p>
          <a:p>
            <a:pPr algn="just"/>
            <a:r>
              <a:rPr lang="es-EC" sz="2400" dirty="0" smtClean="0">
                <a:solidFill>
                  <a:schemeClr val="tx1">
                    <a:lumMod val="95000"/>
                    <a:lumOff val="5000"/>
                  </a:schemeClr>
                </a:solidFill>
                <a:latin typeface="Baskerville Old Face" charset="0"/>
                <a:ea typeface="Baskerville Old Face" charset="0"/>
                <a:cs typeface="Baskerville Old Face" charset="0"/>
              </a:rPr>
              <a:t>1.  </a:t>
            </a:r>
            <a:r>
              <a:rPr lang="es-EC" sz="2400" dirty="0" smtClean="0">
                <a:solidFill>
                  <a:srgbClr val="C00000"/>
                </a:solidFill>
                <a:latin typeface="Baskerville Old Face" charset="0"/>
                <a:ea typeface="Baskerville Old Face" charset="0"/>
                <a:cs typeface="Baskerville Old Face" charset="0"/>
              </a:rPr>
              <a:t>Todo </a:t>
            </a:r>
            <a:r>
              <a:rPr lang="es-EC" sz="2400" dirty="0">
                <a:solidFill>
                  <a:srgbClr val="C00000"/>
                </a:solidFill>
                <a:latin typeface="Baskerville Old Face" charset="0"/>
                <a:ea typeface="Baskerville Old Face" charset="0"/>
                <a:cs typeface="Baskerville Old Face" charset="0"/>
              </a:rPr>
              <a:t>el cambio tecnológico es un intercambio</a:t>
            </a:r>
            <a:r>
              <a:rPr lang="es-EC" sz="2400" dirty="0">
                <a:solidFill>
                  <a:srgbClr val="FFC000"/>
                </a:solidFill>
                <a:latin typeface="Baskerville Old Face" charset="0"/>
                <a:ea typeface="Baskerville Old Face" charset="0"/>
                <a:cs typeface="Baskerville Old Face" charset="0"/>
              </a:rPr>
              <a:t>. </a:t>
            </a:r>
            <a:r>
              <a:rPr lang="es-EC" sz="2400" i="1" dirty="0">
                <a:solidFill>
                  <a:schemeClr val="tx1">
                    <a:lumMod val="95000"/>
                    <a:lumOff val="5000"/>
                  </a:schemeClr>
                </a:solidFill>
                <a:latin typeface="Baskerville Old Face" charset="0"/>
                <a:ea typeface="Baskerville Old Face" charset="0"/>
                <a:cs typeface="Baskerville Old Face" charset="0"/>
              </a:rPr>
              <a:t>Me gusta llamarlo el pacto de Fausto. </a:t>
            </a:r>
            <a:endParaRPr lang="es-EC" sz="2400" i="1" dirty="0" smtClean="0">
              <a:solidFill>
                <a:schemeClr val="tx1">
                  <a:lumMod val="95000"/>
                  <a:lumOff val="5000"/>
                </a:schemeClr>
              </a:solidFill>
              <a:latin typeface="Baskerville Old Face" charset="0"/>
              <a:ea typeface="Baskerville Old Face" charset="0"/>
              <a:cs typeface="Baskerville Old Face" charset="0"/>
            </a:endParaRPr>
          </a:p>
          <a:p>
            <a:pPr algn="just"/>
            <a:endParaRPr lang="es-EC" sz="2400" dirty="0" smtClean="0">
              <a:solidFill>
                <a:schemeClr val="tx1">
                  <a:lumMod val="95000"/>
                  <a:lumOff val="5000"/>
                </a:schemeClr>
              </a:solidFill>
              <a:latin typeface="Baskerville Old Face" charset="0"/>
              <a:ea typeface="Baskerville Old Face" charset="0"/>
              <a:cs typeface="Baskerville Old Face" charset="0"/>
            </a:endParaRPr>
          </a:p>
          <a:p>
            <a:pPr algn="just"/>
            <a:r>
              <a:rPr lang="es-EC" sz="2400" dirty="0" smtClean="0">
                <a:solidFill>
                  <a:srgbClr val="C00000"/>
                </a:solidFill>
                <a:latin typeface="Baskerville Old Face" charset="0"/>
                <a:ea typeface="Baskerville Old Face" charset="0"/>
                <a:cs typeface="Baskerville Old Face" charset="0"/>
              </a:rPr>
              <a:t>La </a:t>
            </a:r>
            <a:r>
              <a:rPr lang="es-EC" sz="2400" dirty="0">
                <a:solidFill>
                  <a:srgbClr val="C00000"/>
                </a:solidFill>
                <a:latin typeface="Baskerville Old Face" charset="0"/>
                <a:ea typeface="Baskerville Old Face" charset="0"/>
                <a:cs typeface="Baskerville Old Face" charset="0"/>
              </a:rPr>
              <a:t>tecnología da y la tecnología quita</a:t>
            </a:r>
            <a:r>
              <a:rPr lang="es-EC" sz="2400" dirty="0">
                <a:solidFill>
                  <a:srgbClr val="FFC000"/>
                </a:solidFill>
                <a:latin typeface="Baskerville Old Face" charset="0"/>
                <a:ea typeface="Baskerville Old Face" charset="0"/>
                <a:cs typeface="Baskerville Old Face" charset="0"/>
              </a:rPr>
              <a:t>. </a:t>
            </a:r>
          </a:p>
        </p:txBody>
      </p:sp>
      <p:sp>
        <p:nvSpPr>
          <p:cNvPr id="9"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a:t>
            </a:r>
            <a:r>
              <a:rPr lang="en-US" i="1" dirty="0" err="1" smtClean="0">
                <a:latin typeface="Baskerville"/>
                <a:cs typeface="Baskerville"/>
              </a:rPr>
              <a:t>uhemisferios.edu.ec</a:t>
            </a:r>
            <a:r>
              <a:rPr lang="en-US" i="1" dirty="0" smtClean="0">
                <a:latin typeface="Baskerville"/>
                <a:cs typeface="Baskerville"/>
              </a:rPr>
              <a:t>  </a:t>
            </a:r>
            <a:r>
              <a:rPr lang="en-US" i="1" dirty="0">
                <a:latin typeface="Baskerville"/>
                <a:cs typeface="Baskerville"/>
              </a:rPr>
              <a:t>				</a:t>
            </a:r>
            <a:r>
              <a:rPr lang="en-US" i="1" dirty="0" smtClean="0">
                <a:latin typeface="Baskerville"/>
                <a:cs typeface="Baskerville"/>
              </a:rPr>
              <a:t> 	           </a:t>
            </a:r>
            <a:r>
              <a:rPr lang="en-US" i="1" dirty="0">
                <a:latin typeface="Baskerville"/>
                <a:cs typeface="Baskerville"/>
              </a:rPr>
              <a:t>https://</a:t>
            </a:r>
            <a:r>
              <a:rPr lang="en-US" i="1" dirty="0" err="1">
                <a:latin typeface="Baskerville"/>
                <a:cs typeface="Baskerville"/>
              </a:rPr>
              <a:t>octavioislas.com</a:t>
            </a:r>
            <a:endParaRPr lang="en-US" i="1" dirty="0">
              <a:latin typeface="Baskerville"/>
              <a:cs typeface="Baskerville"/>
            </a:endParaRPr>
          </a:p>
        </p:txBody>
      </p:sp>
      <p:pic>
        <p:nvPicPr>
          <p:cNvPr id="6" name="Imagen 5" descr="la foto.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68503" y="1228480"/>
            <a:ext cx="3054229" cy="4443517"/>
          </a:xfrm>
          <a:prstGeom prst="rect">
            <a:avLst/>
          </a:prstGeom>
        </p:spPr>
      </p:pic>
      <p:pic>
        <p:nvPicPr>
          <p:cNvPr id="7" name="Imagen 6" descr="unnamed.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79390" y="5253813"/>
            <a:ext cx="1986381" cy="1343539"/>
          </a:xfrm>
          <a:prstGeom prst="rect">
            <a:avLst/>
          </a:prstGeom>
        </p:spPr>
      </p:pic>
      <p:pic>
        <p:nvPicPr>
          <p:cNvPr id="10" name="Imagen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52646" y="0"/>
            <a:ext cx="2720284" cy="925603"/>
          </a:xfrm>
          <a:prstGeom prst="rect">
            <a:avLst/>
          </a:prstGeom>
        </p:spPr>
      </p:pic>
    </p:spTree>
    <p:extLst>
      <p:ext uri="{BB962C8B-B14F-4D97-AF65-F5344CB8AC3E}">
        <p14:creationId xmlns:p14="http://schemas.microsoft.com/office/powerpoint/2010/main" val="301998221"/>
      </p:ext>
    </p:extLst>
  </p:cSld>
  <p:clrMapOvr>
    <a:masterClrMapping/>
  </p:clrMapOvr>
  <mc:AlternateContent xmlns:mc="http://schemas.openxmlformats.org/markup-compatibility/2006" xmlns:p14="http://schemas.microsoft.com/office/powerpoint/2010/main">
    <mc:Choice Requires="p14">
      <p:transition spd="med">
        <p14:prism isContent="1" isInverted="1"/>
      </p:transition>
    </mc:Choice>
    <mc:Fallback xmlns="">
      <p:transition spd="med">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491067" y="1550575"/>
            <a:ext cx="3995369" cy="2185214"/>
          </a:xfrm>
          <a:prstGeom prst="rect">
            <a:avLst/>
          </a:prstGeom>
          <a:noFill/>
        </p:spPr>
        <p:txBody>
          <a:bodyPr wrap="square" rtlCol="0">
            <a:spAutoFit/>
          </a:bodyPr>
          <a:lstStyle/>
          <a:p>
            <a:r>
              <a:rPr lang="es-EC" sz="3200" dirty="0" smtClean="0">
                <a:solidFill>
                  <a:schemeClr val="bg1">
                    <a:lumMod val="50000"/>
                  </a:schemeClr>
                </a:solidFill>
                <a:latin typeface="Baskerville"/>
                <a:cs typeface="Baskerville"/>
              </a:rPr>
              <a:t>Media Ecology</a:t>
            </a:r>
          </a:p>
          <a:p>
            <a:pPr marL="457200" indent="-457200">
              <a:buFont typeface="Wingdings" charset="2"/>
              <a:buChar char="ü"/>
            </a:pPr>
            <a:endParaRPr lang="es-EC" sz="3200" dirty="0">
              <a:solidFill>
                <a:schemeClr val="bg1">
                  <a:lumMod val="50000"/>
                </a:schemeClr>
              </a:solidFill>
              <a:latin typeface="Baskerville"/>
              <a:cs typeface="Baskerville"/>
            </a:endParaRPr>
          </a:p>
          <a:p>
            <a:pPr algn="just"/>
            <a:endParaRPr lang="es-EC" sz="2400" b="1" dirty="0" smtClean="0">
              <a:solidFill>
                <a:srgbClr val="800000"/>
              </a:solidFill>
              <a:latin typeface="Baskerville"/>
              <a:cs typeface="Baskerville"/>
            </a:endParaRPr>
          </a:p>
          <a:p>
            <a:pPr algn="just"/>
            <a:r>
              <a:rPr lang="es-EC" sz="2400" dirty="0" smtClean="0">
                <a:latin typeface="Baskerville"/>
                <a:cs typeface="Baskerville"/>
              </a:rPr>
              <a:t>2  La</a:t>
            </a:r>
            <a:r>
              <a:rPr lang="es-EC" sz="2400" dirty="0" smtClean="0">
                <a:solidFill>
                  <a:srgbClr val="FFC000"/>
                </a:solidFill>
                <a:latin typeface="Baskerville"/>
                <a:cs typeface="Baskerville"/>
              </a:rPr>
              <a:t> </a:t>
            </a:r>
            <a:r>
              <a:rPr lang="es-EC" sz="2400" dirty="0">
                <a:solidFill>
                  <a:srgbClr val="C00000"/>
                </a:solidFill>
                <a:latin typeface="Baskerville"/>
                <a:cs typeface="Baskerville"/>
              </a:rPr>
              <a:t>cultura</a:t>
            </a:r>
            <a:r>
              <a:rPr lang="es-EC" sz="2400" dirty="0">
                <a:solidFill>
                  <a:srgbClr val="FFC000"/>
                </a:solidFill>
                <a:latin typeface="Baskerville"/>
                <a:cs typeface="Baskerville"/>
              </a:rPr>
              <a:t> </a:t>
            </a:r>
            <a:r>
              <a:rPr lang="es-EC" sz="2400" dirty="0">
                <a:latin typeface="Baskerville"/>
                <a:cs typeface="Baskerville"/>
              </a:rPr>
              <a:t>siempre paga el precio de la </a:t>
            </a:r>
            <a:r>
              <a:rPr lang="es-EC" sz="2400" dirty="0">
                <a:solidFill>
                  <a:srgbClr val="C00000"/>
                </a:solidFill>
                <a:latin typeface="Baskerville"/>
                <a:cs typeface="Baskerville"/>
              </a:rPr>
              <a:t>tecnología</a:t>
            </a:r>
            <a:r>
              <a:rPr lang="es-EC" sz="2400" dirty="0" smtClean="0">
                <a:solidFill>
                  <a:srgbClr val="C00000"/>
                </a:solidFill>
                <a:latin typeface="Baskerville"/>
                <a:cs typeface="Baskerville"/>
              </a:rPr>
              <a:t>.</a:t>
            </a:r>
            <a:endParaRPr lang="es-EC" sz="2400" dirty="0">
              <a:solidFill>
                <a:srgbClr val="C00000"/>
              </a:solidFill>
              <a:latin typeface="Baskerville"/>
              <a:cs typeface="Baskerville"/>
            </a:endParaRPr>
          </a:p>
        </p:txBody>
      </p:sp>
      <p:sp>
        <p:nvSpPr>
          <p:cNvPr id="9"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a:t>
            </a:r>
            <a:r>
              <a:rPr lang="en-US" i="1" dirty="0" err="1" smtClean="0">
                <a:latin typeface="Baskerville"/>
                <a:cs typeface="Baskerville"/>
              </a:rPr>
              <a:t>uhemisferios.edu.ec</a:t>
            </a:r>
            <a:r>
              <a:rPr lang="en-US" i="1" dirty="0" smtClean="0">
                <a:latin typeface="Baskerville"/>
                <a:cs typeface="Baskerville"/>
              </a:rPr>
              <a:t>  </a:t>
            </a:r>
            <a:r>
              <a:rPr lang="en-US" i="1" dirty="0">
                <a:latin typeface="Baskerville"/>
                <a:cs typeface="Baskerville"/>
              </a:rPr>
              <a:t>				</a:t>
            </a:r>
            <a:r>
              <a:rPr lang="en-US" i="1" dirty="0" smtClean="0">
                <a:latin typeface="Baskerville"/>
                <a:cs typeface="Baskerville"/>
              </a:rPr>
              <a:t> 	           </a:t>
            </a:r>
            <a:r>
              <a:rPr lang="en-US" i="1" dirty="0">
                <a:latin typeface="Baskerville"/>
                <a:cs typeface="Baskerville"/>
              </a:rPr>
              <a:t>https://</a:t>
            </a:r>
            <a:r>
              <a:rPr lang="en-US" i="1" dirty="0" err="1">
                <a:latin typeface="Baskerville"/>
                <a:cs typeface="Baskerville"/>
              </a:rPr>
              <a:t>octavioislas.com</a:t>
            </a:r>
            <a:endParaRPr lang="en-US" i="1" dirty="0">
              <a:latin typeface="Baskerville"/>
              <a:cs typeface="Baskerville"/>
            </a:endParaRPr>
          </a:p>
        </p:txBody>
      </p:sp>
      <p:pic>
        <p:nvPicPr>
          <p:cNvPr id="6" name="Imagen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52646" y="0"/>
            <a:ext cx="2720284" cy="925603"/>
          </a:xfrm>
          <a:prstGeom prst="rect">
            <a:avLst/>
          </a:prstGeom>
        </p:spPr>
      </p:pic>
      <p:pic>
        <p:nvPicPr>
          <p:cNvPr id="7" name="Imagen 6" descr="600120_473991469295508_1817207869_n.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16698" y="1779779"/>
            <a:ext cx="3528811" cy="3528811"/>
          </a:xfrm>
          <a:prstGeom prst="rect">
            <a:avLst/>
          </a:prstGeom>
        </p:spPr>
      </p:pic>
    </p:spTree>
    <p:extLst>
      <p:ext uri="{BB962C8B-B14F-4D97-AF65-F5344CB8AC3E}">
        <p14:creationId xmlns:p14="http://schemas.microsoft.com/office/powerpoint/2010/main" val="313398140"/>
      </p:ext>
    </p:extLst>
  </p:cSld>
  <p:clrMapOvr>
    <a:masterClrMapping/>
  </p:clrMapOvr>
  <mc:AlternateContent xmlns:mc="http://schemas.openxmlformats.org/markup-compatibility/2006" xmlns:p14="http://schemas.microsoft.com/office/powerpoint/2010/main">
    <mc:Choice Requires="p14">
      <p:transition spd="med">
        <p14:prism isContent="1" isInverted="1"/>
      </p:transition>
    </mc:Choice>
    <mc:Fallback xmlns="">
      <p:transition spd="med">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491067" y="1550575"/>
            <a:ext cx="3995369" cy="3170099"/>
          </a:xfrm>
          <a:prstGeom prst="rect">
            <a:avLst/>
          </a:prstGeom>
          <a:noFill/>
        </p:spPr>
        <p:txBody>
          <a:bodyPr wrap="square" rtlCol="0">
            <a:spAutoFit/>
          </a:bodyPr>
          <a:lstStyle/>
          <a:p>
            <a:r>
              <a:rPr lang="es-EC" sz="3200" dirty="0" smtClean="0">
                <a:solidFill>
                  <a:schemeClr val="bg1">
                    <a:lumMod val="50000"/>
                  </a:schemeClr>
                </a:solidFill>
                <a:latin typeface="Baskerville"/>
                <a:cs typeface="Baskerville"/>
              </a:rPr>
              <a:t>Media Ecology</a:t>
            </a:r>
          </a:p>
          <a:p>
            <a:pPr algn="just"/>
            <a:endParaRPr lang="es-EC" sz="2400" b="1" dirty="0">
              <a:solidFill>
                <a:srgbClr val="800000"/>
              </a:solidFill>
              <a:latin typeface="Baskerville"/>
              <a:cs typeface="Baskerville"/>
            </a:endParaRPr>
          </a:p>
          <a:p>
            <a:pPr algn="just"/>
            <a:r>
              <a:rPr lang="es-EC" sz="2400" dirty="0" smtClean="0">
                <a:solidFill>
                  <a:schemeClr val="tx1">
                    <a:lumMod val="95000"/>
                    <a:lumOff val="5000"/>
                  </a:schemeClr>
                </a:solidFill>
                <a:latin typeface="Baskerville"/>
                <a:cs typeface="Baskerville"/>
              </a:rPr>
              <a:t>3  </a:t>
            </a:r>
            <a:r>
              <a:rPr lang="es-EC" sz="2400" dirty="0" smtClean="0">
                <a:solidFill>
                  <a:srgbClr val="C00000"/>
                </a:solidFill>
                <a:latin typeface="Baskerville"/>
                <a:cs typeface="Baskerville"/>
              </a:rPr>
              <a:t>Toda tecnología encierra ideas poderosas, </a:t>
            </a:r>
            <a:r>
              <a:rPr lang="es-EC" sz="2400" dirty="0">
                <a:solidFill>
                  <a:schemeClr val="tx1">
                    <a:lumMod val="95000"/>
                    <a:lumOff val="5000"/>
                  </a:schemeClr>
                </a:solidFill>
                <a:latin typeface="Baskerville"/>
                <a:cs typeface="Baskerville"/>
              </a:rPr>
              <a:t>muchas veces dos o tres ideas poderosas. Éstas son ideas que en ocasiones no están a simple </a:t>
            </a:r>
            <a:r>
              <a:rPr lang="es-EC" sz="2400" dirty="0" smtClean="0">
                <a:solidFill>
                  <a:schemeClr val="tx1">
                    <a:lumMod val="95000"/>
                    <a:lumOff val="5000"/>
                  </a:schemeClr>
                </a:solidFill>
                <a:latin typeface="Baskerville"/>
                <a:cs typeface="Baskerville"/>
              </a:rPr>
              <a:t>vista.</a:t>
            </a:r>
          </a:p>
        </p:txBody>
      </p:sp>
      <p:sp>
        <p:nvSpPr>
          <p:cNvPr id="9"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a:t>
            </a:r>
            <a:r>
              <a:rPr lang="en-US" i="1" dirty="0" err="1" smtClean="0">
                <a:latin typeface="Baskerville"/>
                <a:cs typeface="Baskerville"/>
              </a:rPr>
              <a:t>uhemisferios.edu.ec</a:t>
            </a:r>
            <a:r>
              <a:rPr lang="en-US" i="1" dirty="0" smtClean="0">
                <a:latin typeface="Baskerville"/>
                <a:cs typeface="Baskerville"/>
              </a:rPr>
              <a:t>  </a:t>
            </a:r>
            <a:r>
              <a:rPr lang="en-US" i="1" dirty="0">
                <a:latin typeface="Baskerville"/>
                <a:cs typeface="Baskerville"/>
              </a:rPr>
              <a:t>				</a:t>
            </a:r>
            <a:r>
              <a:rPr lang="en-US" i="1" dirty="0" smtClean="0">
                <a:latin typeface="Baskerville"/>
                <a:cs typeface="Baskerville"/>
              </a:rPr>
              <a:t> 	           </a:t>
            </a:r>
            <a:r>
              <a:rPr lang="en-US" i="1" dirty="0">
                <a:latin typeface="Baskerville"/>
                <a:cs typeface="Baskerville"/>
              </a:rPr>
              <a:t>https://</a:t>
            </a:r>
            <a:r>
              <a:rPr lang="en-US" i="1" dirty="0" err="1">
                <a:latin typeface="Baskerville"/>
                <a:cs typeface="Baskerville"/>
              </a:rPr>
              <a:t>octavioislas.com</a:t>
            </a:r>
            <a:endParaRPr lang="en-US" i="1" dirty="0">
              <a:latin typeface="Baskerville"/>
              <a:cs typeface="Baskerville"/>
            </a:endParaRPr>
          </a:p>
        </p:txBody>
      </p:sp>
      <p:pic>
        <p:nvPicPr>
          <p:cNvPr id="4" name="Imagen 3" descr="11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80000" y="1808089"/>
            <a:ext cx="4064000" cy="3048000"/>
          </a:xfrm>
          <a:prstGeom prst="rect">
            <a:avLst/>
          </a:prstGeom>
        </p:spPr>
      </p:pic>
      <p:pic>
        <p:nvPicPr>
          <p:cNvPr id="6" name="Imagen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52646" y="0"/>
            <a:ext cx="2720284" cy="925603"/>
          </a:xfrm>
          <a:prstGeom prst="rect">
            <a:avLst/>
          </a:prstGeom>
        </p:spPr>
      </p:pic>
    </p:spTree>
    <p:extLst>
      <p:ext uri="{BB962C8B-B14F-4D97-AF65-F5344CB8AC3E}">
        <p14:creationId xmlns:p14="http://schemas.microsoft.com/office/powerpoint/2010/main" val="3639869289"/>
      </p:ext>
    </p:extLst>
  </p:cSld>
  <p:clrMapOvr>
    <a:masterClrMapping/>
  </p:clrMapOvr>
  <mc:AlternateContent xmlns:mc="http://schemas.openxmlformats.org/markup-compatibility/2006" xmlns:p14="http://schemas.microsoft.com/office/powerpoint/2010/main">
    <mc:Choice Requires="p14">
      <p:transition spd="med">
        <p14:prism isContent="1" isInverted="1"/>
      </p:transition>
    </mc:Choice>
    <mc:Fallback xmlns="">
      <p:transition spd="med">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491067" y="1550575"/>
            <a:ext cx="3995369" cy="2062103"/>
          </a:xfrm>
          <a:prstGeom prst="rect">
            <a:avLst/>
          </a:prstGeom>
          <a:noFill/>
        </p:spPr>
        <p:txBody>
          <a:bodyPr wrap="square" rtlCol="0">
            <a:spAutoFit/>
          </a:bodyPr>
          <a:lstStyle/>
          <a:p>
            <a:r>
              <a:rPr lang="es-EC" sz="3200" dirty="0" smtClean="0">
                <a:solidFill>
                  <a:schemeClr val="bg1">
                    <a:lumMod val="50000"/>
                  </a:schemeClr>
                </a:solidFill>
                <a:latin typeface="Baskerville"/>
                <a:cs typeface="Baskerville"/>
              </a:rPr>
              <a:t>Media Ecology</a:t>
            </a:r>
            <a:endParaRPr lang="es-EC" sz="3200" dirty="0">
              <a:solidFill>
                <a:schemeClr val="bg1">
                  <a:lumMod val="50000"/>
                </a:schemeClr>
              </a:solidFill>
              <a:latin typeface="Baskerville"/>
              <a:cs typeface="Baskerville"/>
            </a:endParaRPr>
          </a:p>
          <a:p>
            <a:pPr algn="just"/>
            <a:endParaRPr lang="es-EC" sz="2400" b="1" dirty="0">
              <a:solidFill>
                <a:srgbClr val="800000"/>
              </a:solidFill>
              <a:latin typeface="Baskerville"/>
              <a:cs typeface="Baskerville"/>
            </a:endParaRPr>
          </a:p>
          <a:p>
            <a:pPr algn="just"/>
            <a:r>
              <a:rPr lang="es-EC" sz="2400" dirty="0">
                <a:solidFill>
                  <a:schemeClr val="tx1">
                    <a:lumMod val="95000"/>
                    <a:lumOff val="5000"/>
                  </a:schemeClr>
                </a:solidFill>
                <a:latin typeface="Baskerville"/>
                <a:cs typeface="Baskerville"/>
              </a:rPr>
              <a:t>4 </a:t>
            </a:r>
            <a:r>
              <a:rPr lang="es-EC" sz="2400" dirty="0" smtClean="0">
                <a:solidFill>
                  <a:schemeClr val="tx1">
                    <a:lumMod val="95000"/>
                    <a:lumOff val="5000"/>
                  </a:schemeClr>
                </a:solidFill>
                <a:latin typeface="Baskerville"/>
                <a:cs typeface="Baskerville"/>
              </a:rPr>
              <a:t> El </a:t>
            </a:r>
            <a:r>
              <a:rPr lang="es-EC" sz="2400" dirty="0">
                <a:solidFill>
                  <a:srgbClr val="C00000"/>
                </a:solidFill>
                <a:latin typeface="Baskerville"/>
                <a:cs typeface="Baskerville"/>
              </a:rPr>
              <a:t>cambio tecnológico </a:t>
            </a:r>
            <a:r>
              <a:rPr lang="es-EC" sz="2400" dirty="0">
                <a:solidFill>
                  <a:schemeClr val="tx1">
                    <a:lumMod val="95000"/>
                    <a:lumOff val="5000"/>
                  </a:schemeClr>
                </a:solidFill>
                <a:latin typeface="Baskerville"/>
                <a:cs typeface="Baskerville"/>
              </a:rPr>
              <a:t>no es aditivo; es </a:t>
            </a:r>
            <a:r>
              <a:rPr lang="es-EC" sz="2400" dirty="0">
                <a:solidFill>
                  <a:srgbClr val="C00000"/>
                </a:solidFill>
                <a:latin typeface="Baskerville"/>
                <a:cs typeface="Baskerville"/>
              </a:rPr>
              <a:t>ecológico. </a:t>
            </a:r>
            <a:r>
              <a:rPr lang="es-EC" sz="2400" dirty="0" smtClean="0">
                <a:solidFill>
                  <a:schemeClr val="tx1">
                    <a:lumMod val="95000"/>
                    <a:lumOff val="5000"/>
                  </a:schemeClr>
                </a:solidFill>
                <a:latin typeface="Baskerville"/>
                <a:cs typeface="Baskerville"/>
              </a:rPr>
              <a:t>Las </a:t>
            </a:r>
            <a:r>
              <a:rPr lang="es-EC" sz="2400" dirty="0" smtClean="0">
                <a:solidFill>
                  <a:srgbClr val="C00000"/>
                </a:solidFill>
                <a:latin typeface="Baskerville"/>
                <a:cs typeface="Baskerville"/>
              </a:rPr>
              <a:t>tecnologías cambian todo.</a:t>
            </a:r>
          </a:p>
        </p:txBody>
      </p:sp>
      <p:sp>
        <p:nvSpPr>
          <p:cNvPr id="9"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a:t>
            </a:r>
            <a:r>
              <a:rPr lang="en-US" i="1" dirty="0" err="1" smtClean="0">
                <a:latin typeface="Baskerville"/>
                <a:cs typeface="Baskerville"/>
              </a:rPr>
              <a:t>uhemisferios.edu.ec</a:t>
            </a:r>
            <a:r>
              <a:rPr lang="en-US" i="1" dirty="0" smtClean="0">
                <a:latin typeface="Baskerville"/>
                <a:cs typeface="Baskerville"/>
              </a:rPr>
              <a:t>  </a:t>
            </a:r>
            <a:r>
              <a:rPr lang="en-US" i="1" dirty="0">
                <a:latin typeface="Baskerville"/>
                <a:cs typeface="Baskerville"/>
              </a:rPr>
              <a:t>				</a:t>
            </a:r>
            <a:r>
              <a:rPr lang="en-US" i="1" dirty="0" smtClean="0">
                <a:latin typeface="Baskerville"/>
                <a:cs typeface="Baskerville"/>
              </a:rPr>
              <a:t> 	           </a:t>
            </a:r>
            <a:r>
              <a:rPr lang="en-US" i="1" dirty="0">
                <a:latin typeface="Baskerville"/>
                <a:cs typeface="Baskerville"/>
              </a:rPr>
              <a:t>https://</a:t>
            </a:r>
            <a:r>
              <a:rPr lang="en-US" i="1" dirty="0" err="1">
                <a:latin typeface="Baskerville"/>
                <a:cs typeface="Baskerville"/>
              </a:rPr>
              <a:t>octavioislas.com</a:t>
            </a:r>
            <a:endParaRPr lang="en-US" i="1" dirty="0">
              <a:latin typeface="Baskerville"/>
              <a:cs typeface="Baskerville"/>
            </a:endParaRPr>
          </a:p>
        </p:txBody>
      </p:sp>
      <p:pic>
        <p:nvPicPr>
          <p:cNvPr id="3" name="Imagen 2" descr="0023624869.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59650" y="2705260"/>
            <a:ext cx="3984350" cy="2236828"/>
          </a:xfrm>
          <a:prstGeom prst="rect">
            <a:avLst/>
          </a:prstGeom>
        </p:spPr>
      </p:pic>
      <p:pic>
        <p:nvPicPr>
          <p:cNvPr id="6" name="Imagen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52646" y="0"/>
            <a:ext cx="2720284" cy="925603"/>
          </a:xfrm>
          <a:prstGeom prst="rect">
            <a:avLst/>
          </a:prstGeom>
        </p:spPr>
      </p:pic>
    </p:spTree>
    <p:extLst>
      <p:ext uri="{BB962C8B-B14F-4D97-AF65-F5344CB8AC3E}">
        <p14:creationId xmlns:p14="http://schemas.microsoft.com/office/powerpoint/2010/main" val="94097613"/>
      </p:ext>
    </p:extLst>
  </p:cSld>
  <p:clrMapOvr>
    <a:masterClrMapping/>
  </p:clrMapOvr>
  <mc:AlternateContent xmlns:mc="http://schemas.openxmlformats.org/markup-compatibility/2006" xmlns:p14="http://schemas.microsoft.com/office/powerpoint/2010/main">
    <mc:Choice Requires="p14">
      <p:transition spd="med">
        <p14:prism isContent="1" isInverted="1"/>
      </p:transition>
    </mc:Choice>
    <mc:Fallback xmlns="">
      <p:transition spd="med">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491067" y="1550575"/>
            <a:ext cx="3995369" cy="2185214"/>
          </a:xfrm>
          <a:prstGeom prst="rect">
            <a:avLst/>
          </a:prstGeom>
          <a:noFill/>
        </p:spPr>
        <p:txBody>
          <a:bodyPr wrap="square" rtlCol="0">
            <a:spAutoFit/>
          </a:bodyPr>
          <a:lstStyle/>
          <a:p>
            <a:r>
              <a:rPr lang="es-EC" sz="3200" dirty="0" smtClean="0">
                <a:solidFill>
                  <a:schemeClr val="bg1">
                    <a:lumMod val="50000"/>
                  </a:schemeClr>
                </a:solidFill>
                <a:latin typeface="Baskerville"/>
                <a:cs typeface="Baskerville"/>
              </a:rPr>
              <a:t>Media Ecology</a:t>
            </a:r>
          </a:p>
          <a:p>
            <a:pPr marL="457200" indent="-457200">
              <a:buFont typeface="Wingdings" charset="2"/>
              <a:buChar char="ü"/>
            </a:pPr>
            <a:endParaRPr lang="es-EC" sz="3200" dirty="0">
              <a:solidFill>
                <a:schemeClr val="bg1">
                  <a:lumMod val="50000"/>
                </a:schemeClr>
              </a:solidFill>
              <a:latin typeface="Baskerville"/>
              <a:cs typeface="Baskerville"/>
            </a:endParaRPr>
          </a:p>
          <a:p>
            <a:pPr algn="just"/>
            <a:endParaRPr lang="es-EC" sz="2400" dirty="0">
              <a:solidFill>
                <a:srgbClr val="800000"/>
              </a:solidFill>
              <a:latin typeface="Baskerville"/>
              <a:cs typeface="Baskerville"/>
            </a:endParaRPr>
          </a:p>
          <a:p>
            <a:pPr algn="just"/>
            <a:r>
              <a:rPr lang="es-EC" sz="2400" dirty="0" smtClean="0">
                <a:solidFill>
                  <a:srgbClr val="800000"/>
                </a:solidFill>
                <a:latin typeface="Baskerville"/>
                <a:cs typeface="Baskerville"/>
              </a:rPr>
              <a:t>5. </a:t>
            </a:r>
            <a:r>
              <a:rPr lang="es-EC" sz="2400" dirty="0" smtClean="0">
                <a:solidFill>
                  <a:schemeClr val="tx1">
                    <a:lumMod val="95000"/>
                    <a:lumOff val="5000"/>
                  </a:schemeClr>
                </a:solidFill>
                <a:latin typeface="Baskerville"/>
                <a:cs typeface="Baskerville"/>
              </a:rPr>
              <a:t>Tendemos a </a:t>
            </a:r>
            <a:r>
              <a:rPr lang="es-EC" sz="2400" dirty="0" smtClean="0">
                <a:solidFill>
                  <a:srgbClr val="C00000"/>
                </a:solidFill>
                <a:latin typeface="Baskerville"/>
                <a:cs typeface="Baskerville"/>
              </a:rPr>
              <a:t>mitificar las tecnologías.</a:t>
            </a:r>
            <a:endParaRPr lang="es-EC" sz="2400" dirty="0">
              <a:solidFill>
                <a:srgbClr val="C00000"/>
              </a:solidFill>
              <a:latin typeface="Baskerville"/>
              <a:cs typeface="Baskerville"/>
            </a:endParaRPr>
          </a:p>
        </p:txBody>
      </p:sp>
      <p:sp>
        <p:nvSpPr>
          <p:cNvPr id="9"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a:t>
            </a:r>
            <a:r>
              <a:rPr lang="en-US" i="1" dirty="0" err="1" smtClean="0">
                <a:latin typeface="Baskerville"/>
                <a:cs typeface="Baskerville"/>
              </a:rPr>
              <a:t>uhemisferios.edu.ec</a:t>
            </a:r>
            <a:r>
              <a:rPr lang="en-US" i="1" dirty="0" smtClean="0">
                <a:latin typeface="Baskerville"/>
                <a:cs typeface="Baskerville"/>
              </a:rPr>
              <a:t>  </a:t>
            </a:r>
            <a:r>
              <a:rPr lang="en-US" i="1" dirty="0">
                <a:latin typeface="Baskerville"/>
                <a:cs typeface="Baskerville"/>
              </a:rPr>
              <a:t>				</a:t>
            </a:r>
            <a:r>
              <a:rPr lang="en-US" i="1" dirty="0" smtClean="0">
                <a:latin typeface="Baskerville"/>
                <a:cs typeface="Baskerville"/>
              </a:rPr>
              <a:t> 	           </a:t>
            </a:r>
            <a:r>
              <a:rPr lang="en-US" i="1" dirty="0">
                <a:latin typeface="Baskerville"/>
                <a:cs typeface="Baskerville"/>
              </a:rPr>
              <a:t>https://</a:t>
            </a:r>
            <a:r>
              <a:rPr lang="en-US" i="1" dirty="0" err="1">
                <a:latin typeface="Baskerville"/>
                <a:cs typeface="Baskerville"/>
              </a:rPr>
              <a:t>octavioislas.com</a:t>
            </a:r>
            <a:endParaRPr lang="en-US" i="1" dirty="0">
              <a:latin typeface="Baskerville"/>
              <a:cs typeface="Baskerville"/>
            </a:endParaRPr>
          </a:p>
        </p:txBody>
      </p:sp>
      <p:pic>
        <p:nvPicPr>
          <p:cNvPr id="4" name="Imagen 3" descr="tecnologiaturismo.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68625" y="2193900"/>
            <a:ext cx="4275376" cy="2664263"/>
          </a:xfrm>
          <a:prstGeom prst="rect">
            <a:avLst/>
          </a:prstGeom>
        </p:spPr>
      </p:pic>
      <p:pic>
        <p:nvPicPr>
          <p:cNvPr id="6" name="Imagen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52646" y="0"/>
            <a:ext cx="2720284" cy="925603"/>
          </a:xfrm>
          <a:prstGeom prst="rect">
            <a:avLst/>
          </a:prstGeom>
        </p:spPr>
      </p:pic>
    </p:spTree>
    <p:extLst>
      <p:ext uri="{BB962C8B-B14F-4D97-AF65-F5344CB8AC3E}">
        <p14:creationId xmlns:p14="http://schemas.microsoft.com/office/powerpoint/2010/main" val="2931832752"/>
      </p:ext>
    </p:extLst>
  </p:cSld>
  <p:clrMapOvr>
    <a:masterClrMapping/>
  </p:clrMapOvr>
  <mc:AlternateContent xmlns:mc="http://schemas.openxmlformats.org/markup-compatibility/2006" xmlns:p14="http://schemas.microsoft.com/office/powerpoint/2010/main">
    <mc:Choice Requires="p14">
      <p:transition spd="med">
        <p14:prism isContent="1" isInverted="1"/>
      </p:transition>
    </mc:Choice>
    <mc:Fallback xmlns="">
      <p:transition spd="med">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80304" y="925603"/>
            <a:ext cx="6804334" cy="691636"/>
          </a:xfrm>
        </p:spPr>
        <p:txBody>
          <a:bodyPr>
            <a:noAutofit/>
          </a:bodyPr>
          <a:lstStyle/>
          <a:p>
            <a:r>
              <a:rPr lang="es-ES" sz="3600" cap="none" dirty="0" smtClean="0">
                <a:solidFill>
                  <a:srgbClr val="C00000"/>
                </a:solidFill>
                <a:latin typeface="Baskerville"/>
                <a:cs typeface="Baskerville"/>
              </a:rPr>
              <a:t>Estrategia comunicativa en </a:t>
            </a:r>
            <a:br>
              <a:rPr lang="es-ES" sz="3600" cap="none" dirty="0" smtClean="0">
                <a:solidFill>
                  <a:srgbClr val="C00000"/>
                </a:solidFill>
                <a:latin typeface="Baskerville"/>
                <a:cs typeface="Baskerville"/>
              </a:rPr>
            </a:br>
            <a:r>
              <a:rPr lang="es-ES" sz="3600" cap="none" dirty="0" err="1" smtClean="0">
                <a:solidFill>
                  <a:srgbClr val="C00000"/>
                </a:solidFill>
                <a:latin typeface="Baskerville"/>
                <a:cs typeface="Baskerville"/>
              </a:rPr>
              <a:t>ingenieria</a:t>
            </a:r>
            <a:r>
              <a:rPr lang="es-ES" sz="3600" cap="none" dirty="0" smtClean="0">
                <a:solidFill>
                  <a:srgbClr val="C00000"/>
                </a:solidFill>
                <a:latin typeface="Baskerville"/>
                <a:cs typeface="Baskerville"/>
              </a:rPr>
              <a:t> social de la comunicación</a:t>
            </a:r>
            <a:endParaRPr lang="es-ES" sz="3600" cap="none" dirty="0">
              <a:solidFill>
                <a:srgbClr val="C00000"/>
              </a:solidFill>
              <a:latin typeface="Baskerville"/>
              <a:cs typeface="Baskerville"/>
            </a:endParaRPr>
          </a:p>
        </p:txBody>
      </p:sp>
      <p:sp>
        <p:nvSpPr>
          <p:cNvPr id="3" name="Marcador de contenido 2"/>
          <p:cNvSpPr>
            <a:spLocks noGrp="1"/>
          </p:cNvSpPr>
          <p:nvPr>
            <p:ph idx="4294967295"/>
          </p:nvPr>
        </p:nvSpPr>
        <p:spPr>
          <a:xfrm>
            <a:off x="281912" y="2323714"/>
            <a:ext cx="7305912" cy="1406336"/>
          </a:xfrm>
          <a:prstGeom prst="rect">
            <a:avLst/>
          </a:prstGeom>
        </p:spPr>
        <p:txBody>
          <a:bodyPr>
            <a:normAutofit fontScale="92500"/>
          </a:bodyPr>
          <a:lstStyle/>
          <a:p>
            <a:pPr algn="just">
              <a:spcBef>
                <a:spcPts val="0"/>
              </a:spcBef>
              <a:buFont typeface="Wingdings" charset="2"/>
              <a:buChar char="ü"/>
            </a:pPr>
            <a:r>
              <a:rPr lang="es-ES" sz="2600" dirty="0">
                <a:latin typeface="Baskerville Old Face" charset="0"/>
                <a:ea typeface="Baskerville Old Face" charset="0"/>
                <a:cs typeface="Baskerville Old Face" charset="0"/>
              </a:rPr>
              <a:t>No funcionan las </a:t>
            </a:r>
            <a:r>
              <a:rPr lang="es-ES" sz="2600" dirty="0">
                <a:solidFill>
                  <a:srgbClr val="FF6600"/>
                </a:solidFill>
                <a:latin typeface="Baskerville Old Face" charset="0"/>
                <a:ea typeface="Baskerville Old Face" charset="0"/>
                <a:cs typeface="Baskerville Old Face" charset="0"/>
              </a:rPr>
              <a:t>recetas.</a:t>
            </a:r>
            <a:endParaRPr lang="es-ES" sz="2600" dirty="0">
              <a:latin typeface="Baskerville Old Face" charset="0"/>
              <a:ea typeface="Baskerville Old Face" charset="0"/>
              <a:cs typeface="Baskerville Old Face" charset="0"/>
            </a:endParaRPr>
          </a:p>
          <a:p>
            <a:pPr algn="just">
              <a:spcBef>
                <a:spcPts val="0"/>
              </a:spcBef>
              <a:buFont typeface="Wingdings" charset="2"/>
              <a:buChar char="ü"/>
            </a:pPr>
            <a:endParaRPr lang="es-ES" sz="2600" dirty="0">
              <a:latin typeface="Baskerville Old Face" charset="0"/>
              <a:ea typeface="Baskerville Old Face" charset="0"/>
              <a:cs typeface="Baskerville Old Face" charset="0"/>
            </a:endParaRPr>
          </a:p>
          <a:p>
            <a:pPr algn="just">
              <a:spcBef>
                <a:spcPts val="0"/>
              </a:spcBef>
              <a:buFont typeface="Wingdings" charset="2"/>
              <a:buChar char="ü"/>
            </a:pPr>
            <a:r>
              <a:rPr lang="es-ES" sz="2600" dirty="0">
                <a:latin typeface="Baskerville Old Face" charset="0"/>
                <a:ea typeface="Baskerville Old Face" charset="0"/>
                <a:cs typeface="Baskerville Old Face" charset="0"/>
              </a:rPr>
              <a:t>El futuro es sinónimo de </a:t>
            </a:r>
            <a:r>
              <a:rPr lang="es-ES" sz="2600" dirty="0">
                <a:solidFill>
                  <a:srgbClr val="FFC000"/>
                </a:solidFill>
                <a:latin typeface="Baskerville Old Face" charset="0"/>
                <a:ea typeface="Baskerville Old Face" charset="0"/>
                <a:cs typeface="Baskerville Old Face" charset="0"/>
              </a:rPr>
              <a:t>incertidumbre y complejidad.</a:t>
            </a:r>
          </a:p>
          <a:p>
            <a:pPr algn="just">
              <a:spcBef>
                <a:spcPts val="0"/>
              </a:spcBef>
              <a:buFont typeface="Wingdings" charset="2"/>
              <a:buChar char="ü"/>
            </a:pPr>
            <a:endParaRPr lang="es-ES" sz="1800" dirty="0">
              <a:latin typeface="Baskerville Old Face" charset="0"/>
              <a:ea typeface="Baskerville Old Face" charset="0"/>
              <a:cs typeface="Baskerville Old Face" charset="0"/>
            </a:endParaRPr>
          </a:p>
        </p:txBody>
      </p:sp>
      <p:pic>
        <p:nvPicPr>
          <p:cNvPr id="6" name="Marcador de contenido 6" descr="Furore-Blog-Una-de-las-formulas-para-el-exito.jpg"/>
          <p:cNvPicPr>
            <a:picLocks noGrp="1" noChangeAspect="1"/>
          </p:cNvPicPr>
          <p:nvPr>
            <p:ph idx="4294967295"/>
          </p:nvPr>
        </p:nvPicPr>
        <p:blipFill>
          <a:blip r:embed="rId2">
            <a:extLst>
              <a:ext uri="{28A0092B-C50C-407E-A947-70E740481C1C}">
                <a14:useLocalDpi xmlns:a14="http://schemas.microsoft.com/office/drawing/2010/main" val="0"/>
              </a:ext>
            </a:extLst>
          </a:blip>
          <a:srcRect l="414" r="414"/>
          <a:stretch>
            <a:fillRect/>
          </a:stretch>
        </p:blipFill>
        <p:spPr>
          <a:xfrm>
            <a:off x="1607462" y="3730050"/>
            <a:ext cx="4654811" cy="2581515"/>
          </a:xfrm>
          <a:prstGeom prst="rect">
            <a:avLst/>
          </a:prstGeom>
        </p:spPr>
      </p:pic>
      <p:pic>
        <p:nvPicPr>
          <p:cNvPr id="7" name="Imagen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52646" y="0"/>
            <a:ext cx="2720284" cy="925603"/>
          </a:xfrm>
          <a:prstGeom prst="rect">
            <a:avLst/>
          </a:prstGeom>
        </p:spPr>
      </p:pic>
      <p:sp>
        <p:nvSpPr>
          <p:cNvPr id="8"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a:t>
            </a:r>
            <a:r>
              <a:rPr lang="en-US" i="1" dirty="0" err="1" smtClean="0">
                <a:latin typeface="Baskerville"/>
                <a:cs typeface="Baskerville"/>
              </a:rPr>
              <a:t>uhemisferios.edu.ec</a:t>
            </a:r>
            <a:r>
              <a:rPr lang="en-US" i="1" dirty="0" smtClean="0">
                <a:latin typeface="Baskerville"/>
                <a:cs typeface="Baskerville"/>
              </a:rPr>
              <a:t>  </a:t>
            </a:r>
            <a:r>
              <a:rPr lang="en-US" i="1" dirty="0">
                <a:latin typeface="Baskerville"/>
                <a:cs typeface="Baskerville"/>
              </a:rPr>
              <a:t>				</a:t>
            </a:r>
            <a:r>
              <a:rPr lang="en-US" i="1" dirty="0" smtClean="0">
                <a:latin typeface="Baskerville"/>
                <a:cs typeface="Baskerville"/>
              </a:rPr>
              <a:t> 	           </a:t>
            </a:r>
            <a:r>
              <a:rPr lang="en-US" i="1" dirty="0">
                <a:latin typeface="Baskerville"/>
                <a:cs typeface="Baskerville"/>
              </a:rPr>
              <a:t>https://</a:t>
            </a:r>
            <a:r>
              <a:rPr lang="en-US" i="1" dirty="0" err="1">
                <a:latin typeface="Baskerville"/>
                <a:cs typeface="Baskerville"/>
              </a:rPr>
              <a:t>octavioislas.com</a:t>
            </a:r>
            <a:endParaRPr lang="en-US" i="1" dirty="0">
              <a:latin typeface="Baskerville"/>
              <a:cs typeface="Baskerville"/>
            </a:endParaRPr>
          </a:p>
        </p:txBody>
      </p:sp>
    </p:spTree>
    <p:extLst>
      <p:ext uri="{BB962C8B-B14F-4D97-AF65-F5344CB8AC3E}">
        <p14:creationId xmlns:p14="http://schemas.microsoft.com/office/powerpoint/2010/main" val="1439581142"/>
      </p:ext>
    </p:extLst>
  </p:cSld>
  <p:clrMapOvr>
    <a:masterClrMapping/>
  </p:clrMapOvr>
  <mc:AlternateContent xmlns:mc="http://schemas.openxmlformats.org/markup-compatibility/2006" xmlns:p14="http://schemas.microsoft.com/office/powerpoint/2010/main">
    <mc:Choice Requires="p14">
      <p:transition spd="med">
        <p14:prism isContent="1" isInverted="1"/>
      </p:transition>
    </mc:Choice>
    <mc:Fallback xmlns="">
      <p:transition spd="med">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xmlns="" id="{E02F3C71-C981-4614-98EA-D6C494F8091E}"/>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52662" y="308983"/>
            <a:ext cx="5380685" cy="5672885"/>
          </a:xfrm>
          <a:prstGeom prst="rect">
            <a:avLst/>
          </a:prstGeom>
          <a:solidFill>
            <a:schemeClr val="tx1">
              <a:alpha val="15000"/>
            </a:schemeClr>
          </a:solidFill>
          <a:ln w="127000" cap="sq" cmpd="thinThick">
            <a:solidFill>
              <a:schemeClr val="tx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Imagen 7" descr="axonometrica-0075-13-principios-de-complejida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72163" y="3423208"/>
            <a:ext cx="3031807" cy="1856981"/>
          </a:xfrm>
          <a:prstGeom prst="rect">
            <a:avLst/>
          </a:prstGeom>
        </p:spPr>
      </p:pic>
      <p:pic>
        <p:nvPicPr>
          <p:cNvPr id="7" name="Imagen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72163" y="879065"/>
            <a:ext cx="3031807" cy="1031601"/>
          </a:xfrm>
          <a:prstGeom prst="rect">
            <a:avLst/>
          </a:prstGeom>
        </p:spPr>
      </p:pic>
      <p:sp>
        <p:nvSpPr>
          <p:cNvPr id="6"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600"/>
              </a:spcAft>
            </a:pPr>
            <a:r>
              <a:rPr lang="en-US" i="1" dirty="0" err="1">
                <a:latin typeface="Baskerville"/>
                <a:cs typeface="Baskerville"/>
              </a:rPr>
              <a:t>octavio.islas@uhemisferios.edu.ec</a:t>
            </a:r>
            <a:r>
              <a:rPr lang="en-US" i="1" dirty="0">
                <a:latin typeface="Baskerville"/>
                <a:cs typeface="Baskerville"/>
              </a:rPr>
              <a:t>  				 	           https://</a:t>
            </a:r>
            <a:r>
              <a:rPr lang="en-US" i="1" dirty="0" err="1">
                <a:latin typeface="Baskerville"/>
                <a:cs typeface="Baskerville"/>
              </a:rPr>
              <a:t>octavioislas.com</a:t>
            </a:r>
            <a:endParaRPr lang="en-US" i="1" dirty="0">
              <a:latin typeface="Baskerville"/>
              <a:cs typeface="Baskerville"/>
            </a:endParaRPr>
          </a:p>
        </p:txBody>
      </p:sp>
      <p:sp>
        <p:nvSpPr>
          <p:cNvPr id="2" name="Título 1"/>
          <p:cNvSpPr>
            <a:spLocks noGrp="1"/>
          </p:cNvSpPr>
          <p:nvPr>
            <p:ph type="title"/>
          </p:nvPr>
        </p:nvSpPr>
        <p:spPr>
          <a:xfrm>
            <a:off x="616137" y="615956"/>
            <a:ext cx="4653738" cy="1293916"/>
          </a:xfrm>
        </p:spPr>
        <p:txBody>
          <a:bodyPr>
            <a:normAutofit/>
          </a:bodyPr>
          <a:lstStyle/>
          <a:p>
            <a:r>
              <a:rPr lang="es-ES" sz="3400" cap="none" dirty="0" smtClean="0">
                <a:solidFill>
                  <a:srgbClr val="C00000"/>
                </a:solidFill>
                <a:latin typeface="Baskerville"/>
                <a:cs typeface="Baskerville"/>
              </a:rPr>
              <a:t>Ingeniería de la comunicación social</a:t>
            </a:r>
            <a:endParaRPr lang="es-ES" sz="3400" cap="none" dirty="0">
              <a:solidFill>
                <a:srgbClr val="C00000"/>
              </a:solidFill>
              <a:latin typeface="Baskerville"/>
              <a:cs typeface="Baskerville"/>
            </a:endParaRPr>
          </a:p>
        </p:txBody>
      </p:sp>
      <p:sp>
        <p:nvSpPr>
          <p:cNvPr id="3" name="Marcador de contenido 2"/>
          <p:cNvSpPr>
            <a:spLocks noGrp="1"/>
          </p:cNvSpPr>
          <p:nvPr>
            <p:ph idx="4294967295"/>
          </p:nvPr>
        </p:nvSpPr>
        <p:spPr>
          <a:xfrm>
            <a:off x="616136" y="2041213"/>
            <a:ext cx="4653738" cy="3489229"/>
          </a:xfrm>
          <a:prstGeom prst="rect">
            <a:avLst/>
          </a:prstGeom>
        </p:spPr>
        <p:txBody>
          <a:bodyPr>
            <a:normAutofit/>
          </a:bodyPr>
          <a:lstStyle/>
          <a:p>
            <a:pPr algn="just">
              <a:spcBef>
                <a:spcPts val="0"/>
              </a:spcBef>
              <a:spcAft>
                <a:spcPts val="600"/>
              </a:spcAft>
              <a:buFont typeface="Wingdings" charset="2"/>
              <a:buChar char="ü"/>
            </a:pPr>
            <a:r>
              <a:rPr lang="es-ES" sz="2000" dirty="0">
                <a:latin typeface="Baskerville Old Face" charset="0"/>
                <a:ea typeface="Baskerville Old Face" charset="0"/>
                <a:cs typeface="Baskerville Old Face" charset="0"/>
              </a:rPr>
              <a:t>La nueva teoría estratégica (Rafael Alberto Pérez) supone trascender la </a:t>
            </a:r>
            <a:r>
              <a:rPr lang="es-ES" sz="2000" dirty="0" smtClean="0">
                <a:latin typeface="Baskerville Old Face" charset="0"/>
                <a:ea typeface="Baskerville Old Face" charset="0"/>
                <a:cs typeface="Baskerville Old Face" charset="0"/>
              </a:rPr>
              <a:t>lógica de la estrategia </a:t>
            </a:r>
            <a:r>
              <a:rPr lang="es-ES" sz="2000" dirty="0">
                <a:latin typeface="Baskerville Old Face" charset="0"/>
                <a:ea typeface="Baskerville Old Face" charset="0"/>
                <a:cs typeface="Baskerville Old Face" charset="0"/>
              </a:rPr>
              <a:t>administrativa y </a:t>
            </a:r>
            <a:r>
              <a:rPr lang="es-ES" sz="2000" dirty="0" smtClean="0">
                <a:latin typeface="Baskerville Old Face" charset="0"/>
                <a:ea typeface="Baskerville Old Face" charset="0"/>
                <a:cs typeface="Baskerville Old Face" charset="0"/>
              </a:rPr>
              <a:t>mercadológica, </a:t>
            </a:r>
            <a:r>
              <a:rPr lang="es-ES" sz="2000" dirty="0">
                <a:latin typeface="Baskerville Old Face" charset="0"/>
                <a:ea typeface="Baskerville Old Face" charset="0"/>
                <a:cs typeface="Baskerville Old Face" charset="0"/>
              </a:rPr>
              <a:t>para </a:t>
            </a:r>
            <a:r>
              <a:rPr lang="es-ES" sz="2000" dirty="0">
                <a:solidFill>
                  <a:schemeClr val="tx1">
                    <a:lumMod val="95000"/>
                    <a:lumOff val="5000"/>
                  </a:schemeClr>
                </a:solidFill>
                <a:latin typeface="Baskerville Old Face" charset="0"/>
                <a:ea typeface="Baskerville Old Face" charset="0"/>
                <a:cs typeface="Baskerville Old Face" charset="0"/>
              </a:rPr>
              <a:t>acceder a una estrategia fundamentalmente humanista y comunicológica.</a:t>
            </a:r>
          </a:p>
        </p:txBody>
      </p:sp>
    </p:spTree>
    <p:extLst>
      <p:ext uri="{BB962C8B-B14F-4D97-AF65-F5344CB8AC3E}">
        <p14:creationId xmlns:p14="http://schemas.microsoft.com/office/powerpoint/2010/main" val="1229821553"/>
      </p:ext>
    </p:extLst>
  </p:cSld>
  <p:clrMapOvr>
    <a:masterClrMapping/>
  </p:clrMapOvr>
  <mc:AlternateContent xmlns:mc="http://schemas.openxmlformats.org/markup-compatibility/2006" xmlns:p14="http://schemas.microsoft.com/office/powerpoint/2010/main">
    <mc:Choice Requires="p14">
      <p:transition spd="med">
        <p14:prism isContent="1" isInverted="1"/>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Marcador de contenido 2"/>
          <p:cNvSpPr txBox="1">
            <a:spLocks/>
          </p:cNvSpPr>
          <p:nvPr/>
        </p:nvSpPr>
        <p:spPr>
          <a:xfrm>
            <a:off x="368811" y="1146220"/>
            <a:ext cx="4538040" cy="4185632"/>
          </a:xfrm>
          <a:prstGeom prst="rect">
            <a:avLst/>
          </a:prstGeom>
        </p:spPr>
        <p:txBody>
          <a:bodyPr vert="horz" lIns="68580" tIns="34290" rIns="68580" bIns="34290" rtlCol="0">
            <a:normAutofit/>
          </a:bodyPr>
          <a:lstStyle>
            <a:lvl1pPr marL="463550" indent="-463550" algn="l" defTabSz="914400" rtl="0" eaLnBrk="1" latinLnBrk="0" hangingPunct="1">
              <a:spcBef>
                <a:spcPts val="2000"/>
              </a:spcBef>
              <a:buSzPct val="90000"/>
              <a:buFontTx/>
              <a:buBlip>
                <a:blip r:embed="rId2"/>
              </a:buBlip>
              <a:defRPr sz="2400" kern="1200">
                <a:solidFill>
                  <a:schemeClr val="tx1"/>
                </a:solidFill>
                <a:latin typeface="+mn-lt"/>
                <a:ea typeface="+mn-ea"/>
                <a:cs typeface="+mn-cs"/>
              </a:defRPr>
            </a:lvl1pPr>
            <a:lvl2pPr marL="914400" indent="-457200" algn="l" defTabSz="914400" rtl="0" eaLnBrk="1" latinLnBrk="0" hangingPunct="1">
              <a:spcBef>
                <a:spcPts val="600"/>
              </a:spcBef>
              <a:buSzPct val="90000"/>
              <a:buFontTx/>
              <a:buBlip>
                <a:blip r:embed="rId3"/>
              </a:buBlip>
              <a:defRPr sz="2200" kern="1200">
                <a:solidFill>
                  <a:schemeClr val="tx1"/>
                </a:solidFill>
                <a:latin typeface="+mn-lt"/>
                <a:ea typeface="+mn-ea"/>
                <a:cs typeface="+mn-cs"/>
              </a:defRPr>
            </a:lvl2pPr>
            <a:lvl3pPr marL="1255713" indent="-341313" algn="l" defTabSz="914400" rtl="0" eaLnBrk="1" latinLnBrk="0" hangingPunct="1">
              <a:spcBef>
                <a:spcPts val="600"/>
              </a:spcBef>
              <a:buSzPct val="90000"/>
              <a:buFontTx/>
              <a:buBlip>
                <a:blip r:embed="rId4"/>
              </a:buBlip>
              <a:defRPr sz="2000" kern="1200">
                <a:solidFill>
                  <a:schemeClr val="tx1"/>
                </a:solidFill>
                <a:latin typeface="+mn-lt"/>
                <a:ea typeface="+mn-ea"/>
                <a:cs typeface="+mn-cs"/>
              </a:defRPr>
            </a:lvl3pPr>
            <a:lvl4pPr marL="1597025" indent="-341313" algn="l" defTabSz="914400" rtl="0" eaLnBrk="1" latinLnBrk="0" hangingPunct="1">
              <a:spcBef>
                <a:spcPts val="600"/>
              </a:spcBef>
              <a:buSzPct val="90000"/>
              <a:buFontTx/>
              <a:buBlip>
                <a:blip r:embed="rId4"/>
              </a:buBlip>
              <a:defRPr sz="1800" kern="1200">
                <a:solidFill>
                  <a:schemeClr val="tx1"/>
                </a:solidFill>
                <a:latin typeface="+mn-lt"/>
                <a:ea typeface="+mn-ea"/>
                <a:cs typeface="+mn-cs"/>
              </a:defRPr>
            </a:lvl4pPr>
            <a:lvl5pPr marL="1938338" indent="-341313" algn="l" defTabSz="914400" rtl="0" eaLnBrk="1" latinLnBrk="0" hangingPunct="1">
              <a:spcBef>
                <a:spcPts val="600"/>
              </a:spcBef>
              <a:buSzPct val="90000"/>
              <a:buFontTx/>
              <a:buBlip>
                <a:blip r:embed="rId4"/>
              </a:buBlip>
              <a:defRPr sz="1800" kern="1200">
                <a:solidFill>
                  <a:schemeClr val="tx1"/>
                </a:solidFill>
                <a:latin typeface="+mn-lt"/>
                <a:ea typeface="+mn-ea"/>
                <a:cs typeface="+mn-cs"/>
              </a:defRPr>
            </a:lvl5pPr>
            <a:lvl6pPr marL="2290763" indent="-344488" algn="l" defTabSz="914400" rtl="0" eaLnBrk="1" latinLnBrk="0" hangingPunct="1">
              <a:spcBef>
                <a:spcPct val="20000"/>
              </a:spcBef>
              <a:buSzPct val="90000"/>
              <a:buFontTx/>
              <a:buBlip>
                <a:blip r:embed="rId2"/>
              </a:buBlip>
              <a:defRPr lang="en-US" sz="1800" kern="1200" dirty="0" smtClean="0">
                <a:solidFill>
                  <a:schemeClr val="tx1"/>
                </a:solidFill>
                <a:latin typeface="+mn-lt"/>
                <a:ea typeface="+mn-ea"/>
                <a:cs typeface="+mn-cs"/>
              </a:defRPr>
            </a:lvl6pPr>
            <a:lvl7pPr marL="2625725" indent="-344488" algn="l" defTabSz="914400" rtl="0" eaLnBrk="1" latinLnBrk="0" hangingPunct="1">
              <a:spcBef>
                <a:spcPct val="20000"/>
              </a:spcBef>
              <a:buSzPct val="90000"/>
              <a:buFontTx/>
              <a:buBlip>
                <a:blip r:embed="rId4"/>
              </a:buBlip>
              <a:defRPr lang="en-US" sz="1800" kern="1200" dirty="0" smtClean="0">
                <a:solidFill>
                  <a:schemeClr val="tx1"/>
                </a:solidFill>
                <a:latin typeface="+mn-lt"/>
                <a:ea typeface="+mn-ea"/>
                <a:cs typeface="+mn-cs"/>
              </a:defRPr>
            </a:lvl7pPr>
            <a:lvl8pPr marL="2970213" indent="-344488" algn="l" defTabSz="914400" rtl="0" eaLnBrk="1" latinLnBrk="0" hangingPunct="1">
              <a:spcBef>
                <a:spcPct val="20000"/>
              </a:spcBef>
              <a:buSzPct val="90000"/>
              <a:buFontTx/>
              <a:buBlip>
                <a:blip r:embed="rId2"/>
              </a:buBlip>
              <a:defRPr lang="en-US" sz="1800" kern="1200" dirty="0" smtClean="0">
                <a:solidFill>
                  <a:schemeClr val="tx1"/>
                </a:solidFill>
                <a:latin typeface="+mn-lt"/>
                <a:ea typeface="+mn-ea"/>
                <a:cs typeface="+mn-cs"/>
              </a:defRPr>
            </a:lvl8pPr>
            <a:lvl9pPr marL="3313113" indent="-344488" algn="l" defTabSz="914400" rtl="0" eaLnBrk="1" latinLnBrk="0" hangingPunct="1">
              <a:spcBef>
                <a:spcPct val="20000"/>
              </a:spcBef>
              <a:buSzPct val="90000"/>
              <a:buFontTx/>
              <a:buBlip>
                <a:blip r:embed="rId3"/>
              </a:buBlip>
              <a:defRPr lang="en-US" sz="1800" kern="1200" dirty="0">
                <a:solidFill>
                  <a:schemeClr val="tx1"/>
                </a:solidFill>
                <a:latin typeface="+mn-lt"/>
                <a:ea typeface="+mn-ea"/>
                <a:cs typeface="+mn-cs"/>
              </a:defRPr>
            </a:lvl9pPr>
          </a:lstStyle>
          <a:p>
            <a:pPr algn="just">
              <a:buFont typeface="Wingdings" charset="2"/>
              <a:buChar char="ü"/>
            </a:pPr>
            <a:r>
              <a:rPr lang="es-ES" dirty="0" smtClean="0">
                <a:latin typeface="Baskerville"/>
                <a:cs typeface="Baskerville"/>
              </a:rPr>
              <a:t>Gestión del conocimiento.</a:t>
            </a:r>
          </a:p>
          <a:p>
            <a:pPr algn="just">
              <a:buFont typeface="Wingdings" charset="2"/>
              <a:buChar char="ü"/>
            </a:pPr>
            <a:r>
              <a:rPr lang="es-ES" dirty="0" smtClean="0">
                <a:latin typeface="Baskerville"/>
                <a:cs typeface="Baskerville"/>
              </a:rPr>
              <a:t>Solucionar problemas.</a:t>
            </a:r>
          </a:p>
          <a:p>
            <a:pPr algn="just">
              <a:buFont typeface="Wingdings" charset="2"/>
              <a:buChar char="ü"/>
            </a:pPr>
            <a:r>
              <a:rPr lang="es-ES" dirty="0" smtClean="0">
                <a:latin typeface="Baskerville"/>
                <a:cs typeface="Baskerville"/>
              </a:rPr>
              <a:t>Empleo de tecnologías sociales destinadas a ofrecer un conjunto de imaginativas opciones.</a:t>
            </a:r>
          </a:p>
          <a:p>
            <a:pPr algn="just">
              <a:buFont typeface="Wingdings" charset="2"/>
              <a:buChar char="ü"/>
            </a:pPr>
            <a:r>
              <a:rPr lang="es-ES" dirty="0" smtClean="0">
                <a:latin typeface="Baskerville"/>
                <a:cs typeface="Baskerville"/>
              </a:rPr>
              <a:t>Elevar el IQ de la organización y la sociedad.</a:t>
            </a:r>
            <a:endParaRPr lang="es-ES" dirty="0">
              <a:latin typeface="Baskerville"/>
              <a:cs typeface="Baskerville"/>
            </a:endParaRPr>
          </a:p>
        </p:txBody>
      </p:sp>
      <p:pic>
        <p:nvPicPr>
          <p:cNvPr id="12" name="Imagen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52646" y="0"/>
            <a:ext cx="2720284" cy="925603"/>
          </a:xfrm>
          <a:prstGeom prst="rect">
            <a:avLst/>
          </a:prstGeom>
        </p:spPr>
      </p:pic>
      <p:sp>
        <p:nvSpPr>
          <p:cNvPr id="13"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600"/>
              </a:spcAft>
            </a:pPr>
            <a:r>
              <a:rPr lang="en-US" i="1" dirty="0" err="1">
                <a:latin typeface="Baskerville"/>
                <a:cs typeface="Baskerville"/>
              </a:rPr>
              <a:t>octavio.islas@uhemisferios.edu.ec</a:t>
            </a:r>
            <a:r>
              <a:rPr lang="en-US" i="1" dirty="0">
                <a:latin typeface="Baskerville"/>
                <a:cs typeface="Baskerville"/>
              </a:rPr>
              <a:t>  				 	           https://</a:t>
            </a:r>
            <a:r>
              <a:rPr lang="en-US" i="1" dirty="0" err="1">
                <a:latin typeface="Baskerville"/>
                <a:cs typeface="Baskerville"/>
              </a:rPr>
              <a:t>octavioislas.com</a:t>
            </a:r>
            <a:endParaRPr lang="en-US" i="1" dirty="0">
              <a:latin typeface="Baskerville"/>
              <a:cs typeface="Baskerville"/>
            </a:endParaRPr>
          </a:p>
        </p:txBody>
      </p:sp>
      <p:pic>
        <p:nvPicPr>
          <p:cNvPr id="14" name="Imagen 1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615110" y="2567141"/>
            <a:ext cx="3182125" cy="2122452"/>
          </a:xfrm>
          <a:prstGeom prst="rect">
            <a:avLst/>
          </a:prstGeom>
          <a:effectLst>
            <a:glow rad="660400">
              <a:schemeClr val="accent1">
                <a:alpha val="50000"/>
              </a:schemeClr>
            </a:glow>
          </a:effectLst>
        </p:spPr>
      </p:pic>
    </p:spTree>
    <p:extLst>
      <p:ext uri="{BB962C8B-B14F-4D97-AF65-F5344CB8AC3E}">
        <p14:creationId xmlns:p14="http://schemas.microsoft.com/office/powerpoint/2010/main" val="1284589319"/>
      </p:ext>
    </p:extLst>
  </p:cSld>
  <p:clrMapOvr>
    <a:masterClrMapping/>
  </p:clrMapOvr>
  <mc:AlternateContent xmlns:mc="http://schemas.openxmlformats.org/markup-compatibility/2006" xmlns:p14="http://schemas.microsoft.com/office/powerpoint/2010/main">
    <mc:Choice Requires="p14">
      <p:transition spd="med">
        <p14:prism isContent="1" isInverted="1"/>
      </p:transition>
    </mc:Choice>
    <mc:Fallback xmlns="">
      <p:transition spd="med">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ítulo 1"/>
          <p:cNvSpPr txBox="1">
            <a:spLocks/>
          </p:cNvSpPr>
          <p:nvPr/>
        </p:nvSpPr>
        <p:spPr>
          <a:xfrm>
            <a:off x="0" y="943632"/>
            <a:ext cx="5299473" cy="666172"/>
          </a:xfrm>
          <a:prstGeom prst="rect">
            <a:avLst/>
          </a:prstGeom>
        </p:spPr>
        <p:txBody>
          <a:bodyPr vert="horz" lIns="68580" tIns="34290" rIns="68580" bIns="34290" rtlCol="0" anchor="ctr">
            <a:noAutofit/>
          </a:bodyPr>
          <a:lstStyle>
            <a:lvl1pPr algn="ctr" defTabSz="914400" rtl="0" eaLnBrk="1" latinLnBrk="0" hangingPunct="1">
              <a:spcBef>
                <a:spcPct val="0"/>
              </a:spcBef>
              <a:buNone/>
              <a:defRPr sz="4600" kern="1200">
                <a:solidFill>
                  <a:schemeClr val="tx1"/>
                </a:solidFill>
                <a:latin typeface="+mj-lt"/>
                <a:ea typeface="+mj-ea"/>
                <a:cs typeface="+mj-cs"/>
              </a:defRPr>
            </a:lvl1pPr>
          </a:lstStyle>
          <a:p>
            <a:endParaRPr lang="es-ES" sz="3450" dirty="0">
              <a:solidFill>
                <a:srgbClr val="FF6600"/>
              </a:solidFill>
              <a:latin typeface="Baskerville"/>
              <a:cs typeface="Baskerville"/>
            </a:endParaRPr>
          </a:p>
        </p:txBody>
      </p:sp>
      <p:sp>
        <p:nvSpPr>
          <p:cNvPr id="14" name="Marcador de contenido 2"/>
          <p:cNvSpPr txBox="1">
            <a:spLocks/>
          </p:cNvSpPr>
          <p:nvPr/>
        </p:nvSpPr>
        <p:spPr>
          <a:xfrm>
            <a:off x="473081" y="2019451"/>
            <a:ext cx="5810394" cy="3446089"/>
          </a:xfrm>
          <a:prstGeom prst="rect">
            <a:avLst/>
          </a:prstGeom>
        </p:spPr>
        <p:txBody>
          <a:bodyPr vert="horz" lIns="68580" tIns="34290" rIns="68580" bIns="34290" rtlCol="0">
            <a:normAutofit/>
          </a:bodyPr>
          <a:lstStyle>
            <a:lvl1pPr marL="463550" indent="-463550" algn="l" defTabSz="914400" rtl="0" eaLnBrk="1" latinLnBrk="0" hangingPunct="1">
              <a:spcBef>
                <a:spcPts val="2000"/>
              </a:spcBef>
              <a:buSzPct val="90000"/>
              <a:buFontTx/>
              <a:buBlip>
                <a:blip r:embed="rId2"/>
              </a:buBlip>
              <a:defRPr sz="2400" kern="1200">
                <a:solidFill>
                  <a:schemeClr val="tx1"/>
                </a:solidFill>
                <a:latin typeface="+mn-lt"/>
                <a:ea typeface="+mn-ea"/>
                <a:cs typeface="+mn-cs"/>
              </a:defRPr>
            </a:lvl1pPr>
            <a:lvl2pPr marL="914400" indent="-457200" algn="l" defTabSz="914400" rtl="0" eaLnBrk="1" latinLnBrk="0" hangingPunct="1">
              <a:spcBef>
                <a:spcPts val="600"/>
              </a:spcBef>
              <a:buSzPct val="90000"/>
              <a:buFontTx/>
              <a:buBlip>
                <a:blip r:embed="rId3"/>
              </a:buBlip>
              <a:defRPr sz="2200" kern="1200">
                <a:solidFill>
                  <a:schemeClr val="tx1"/>
                </a:solidFill>
                <a:latin typeface="+mn-lt"/>
                <a:ea typeface="+mn-ea"/>
                <a:cs typeface="+mn-cs"/>
              </a:defRPr>
            </a:lvl2pPr>
            <a:lvl3pPr marL="1255713" indent="-341313" algn="l" defTabSz="914400" rtl="0" eaLnBrk="1" latinLnBrk="0" hangingPunct="1">
              <a:spcBef>
                <a:spcPts val="600"/>
              </a:spcBef>
              <a:buSzPct val="90000"/>
              <a:buFontTx/>
              <a:buBlip>
                <a:blip r:embed="rId4"/>
              </a:buBlip>
              <a:defRPr sz="2000" kern="1200">
                <a:solidFill>
                  <a:schemeClr val="tx1"/>
                </a:solidFill>
                <a:latin typeface="+mn-lt"/>
                <a:ea typeface="+mn-ea"/>
                <a:cs typeface="+mn-cs"/>
              </a:defRPr>
            </a:lvl3pPr>
            <a:lvl4pPr marL="1597025" indent="-341313" algn="l" defTabSz="914400" rtl="0" eaLnBrk="1" latinLnBrk="0" hangingPunct="1">
              <a:spcBef>
                <a:spcPts val="600"/>
              </a:spcBef>
              <a:buSzPct val="90000"/>
              <a:buFontTx/>
              <a:buBlip>
                <a:blip r:embed="rId4"/>
              </a:buBlip>
              <a:defRPr sz="1800" kern="1200">
                <a:solidFill>
                  <a:schemeClr val="tx1"/>
                </a:solidFill>
                <a:latin typeface="+mn-lt"/>
                <a:ea typeface="+mn-ea"/>
                <a:cs typeface="+mn-cs"/>
              </a:defRPr>
            </a:lvl4pPr>
            <a:lvl5pPr marL="1938338" indent="-341313" algn="l" defTabSz="914400" rtl="0" eaLnBrk="1" latinLnBrk="0" hangingPunct="1">
              <a:spcBef>
                <a:spcPts val="600"/>
              </a:spcBef>
              <a:buSzPct val="90000"/>
              <a:buFontTx/>
              <a:buBlip>
                <a:blip r:embed="rId4"/>
              </a:buBlip>
              <a:defRPr sz="1800" kern="1200">
                <a:solidFill>
                  <a:schemeClr val="tx1"/>
                </a:solidFill>
                <a:latin typeface="+mn-lt"/>
                <a:ea typeface="+mn-ea"/>
                <a:cs typeface="+mn-cs"/>
              </a:defRPr>
            </a:lvl5pPr>
            <a:lvl6pPr marL="2290763" indent="-344488" algn="l" defTabSz="914400" rtl="0" eaLnBrk="1" latinLnBrk="0" hangingPunct="1">
              <a:spcBef>
                <a:spcPct val="20000"/>
              </a:spcBef>
              <a:buSzPct val="90000"/>
              <a:buFontTx/>
              <a:buBlip>
                <a:blip r:embed="rId2"/>
              </a:buBlip>
              <a:defRPr lang="en-US" sz="1800" kern="1200" dirty="0" smtClean="0">
                <a:solidFill>
                  <a:schemeClr val="tx1"/>
                </a:solidFill>
                <a:latin typeface="+mn-lt"/>
                <a:ea typeface="+mn-ea"/>
                <a:cs typeface="+mn-cs"/>
              </a:defRPr>
            </a:lvl6pPr>
            <a:lvl7pPr marL="2625725" indent="-344488" algn="l" defTabSz="914400" rtl="0" eaLnBrk="1" latinLnBrk="0" hangingPunct="1">
              <a:spcBef>
                <a:spcPct val="20000"/>
              </a:spcBef>
              <a:buSzPct val="90000"/>
              <a:buFontTx/>
              <a:buBlip>
                <a:blip r:embed="rId4"/>
              </a:buBlip>
              <a:defRPr lang="en-US" sz="1800" kern="1200" dirty="0" smtClean="0">
                <a:solidFill>
                  <a:schemeClr val="tx1"/>
                </a:solidFill>
                <a:latin typeface="+mn-lt"/>
                <a:ea typeface="+mn-ea"/>
                <a:cs typeface="+mn-cs"/>
              </a:defRPr>
            </a:lvl7pPr>
            <a:lvl8pPr marL="2970213" indent="-344488" algn="l" defTabSz="914400" rtl="0" eaLnBrk="1" latinLnBrk="0" hangingPunct="1">
              <a:spcBef>
                <a:spcPct val="20000"/>
              </a:spcBef>
              <a:buSzPct val="90000"/>
              <a:buFontTx/>
              <a:buBlip>
                <a:blip r:embed="rId2"/>
              </a:buBlip>
              <a:defRPr lang="en-US" sz="1800" kern="1200" dirty="0" smtClean="0">
                <a:solidFill>
                  <a:schemeClr val="tx1"/>
                </a:solidFill>
                <a:latin typeface="+mn-lt"/>
                <a:ea typeface="+mn-ea"/>
                <a:cs typeface="+mn-cs"/>
              </a:defRPr>
            </a:lvl8pPr>
            <a:lvl9pPr marL="3313113" indent="-344488" algn="l" defTabSz="914400" rtl="0" eaLnBrk="1" latinLnBrk="0" hangingPunct="1">
              <a:spcBef>
                <a:spcPct val="20000"/>
              </a:spcBef>
              <a:buSzPct val="90000"/>
              <a:buFontTx/>
              <a:buBlip>
                <a:blip r:embed="rId3"/>
              </a:buBlip>
              <a:defRPr lang="en-US" sz="1800" kern="1200" dirty="0">
                <a:solidFill>
                  <a:schemeClr val="tx1"/>
                </a:solidFill>
                <a:latin typeface="+mn-lt"/>
                <a:ea typeface="+mn-ea"/>
                <a:cs typeface="+mn-cs"/>
              </a:defRPr>
            </a:lvl9pPr>
          </a:lstStyle>
          <a:p>
            <a:pPr algn="just">
              <a:buFont typeface="Wingdings" charset="2"/>
              <a:buChar char="ü"/>
            </a:pPr>
            <a:r>
              <a:rPr lang="es-ES" dirty="0" smtClean="0">
                <a:solidFill>
                  <a:srgbClr val="FF6600"/>
                </a:solidFill>
                <a:latin typeface="Baskerville"/>
                <a:cs typeface="Baskerville"/>
              </a:rPr>
              <a:t>La ingeniería de la comunicación contribuye a reducir</a:t>
            </a:r>
            <a:r>
              <a:rPr lang="es-ES" dirty="0" smtClean="0">
                <a:latin typeface="Baskerville"/>
                <a:cs typeface="Baskerville"/>
              </a:rPr>
              <a:t> </a:t>
            </a:r>
            <a:r>
              <a:rPr lang="es-ES" dirty="0">
                <a:latin typeface="Baskerville"/>
                <a:cs typeface="Baskerville"/>
              </a:rPr>
              <a:t>la complejidad </a:t>
            </a:r>
            <a:r>
              <a:rPr lang="es-ES" dirty="0" smtClean="0">
                <a:latin typeface="Baskerville"/>
                <a:cs typeface="Baskerville"/>
              </a:rPr>
              <a:t>y la </a:t>
            </a:r>
            <a:r>
              <a:rPr lang="es-ES" dirty="0">
                <a:latin typeface="Baskerville"/>
                <a:cs typeface="Baskerville"/>
              </a:rPr>
              <a:t>incertidumbre que un determinado sistema no es capaz de asimilar.</a:t>
            </a:r>
          </a:p>
        </p:txBody>
      </p:sp>
      <p:pic>
        <p:nvPicPr>
          <p:cNvPr id="15" name="Imagen 14" descr="Incertidumbre-dos.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01408" y="2154545"/>
            <a:ext cx="2242592" cy="3166013"/>
          </a:xfrm>
          <a:prstGeom prst="rect">
            <a:avLst/>
          </a:prstGeom>
        </p:spPr>
      </p:pic>
      <p:sp>
        <p:nvSpPr>
          <p:cNvPr id="8"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600"/>
              </a:spcAft>
            </a:pPr>
            <a:r>
              <a:rPr lang="en-US" i="1" dirty="0" err="1">
                <a:latin typeface="Baskerville"/>
                <a:cs typeface="Baskerville"/>
              </a:rPr>
              <a:t>octavio.islas@uhemisferios.edu.ec</a:t>
            </a:r>
            <a:r>
              <a:rPr lang="en-US" i="1" dirty="0">
                <a:latin typeface="Baskerville"/>
                <a:cs typeface="Baskerville"/>
              </a:rPr>
              <a:t>  				 	           https://</a:t>
            </a:r>
            <a:r>
              <a:rPr lang="en-US" i="1" dirty="0" err="1">
                <a:latin typeface="Baskerville"/>
                <a:cs typeface="Baskerville"/>
              </a:rPr>
              <a:t>octavioislas.com</a:t>
            </a:r>
            <a:endParaRPr lang="en-US" i="1" dirty="0">
              <a:latin typeface="Baskerville"/>
              <a:cs typeface="Baskerville"/>
            </a:endParaRPr>
          </a:p>
        </p:txBody>
      </p:sp>
      <p:pic>
        <p:nvPicPr>
          <p:cNvPr id="10" name="Imagen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52646" y="0"/>
            <a:ext cx="2720284" cy="925603"/>
          </a:xfrm>
          <a:prstGeom prst="rect">
            <a:avLst/>
          </a:prstGeom>
        </p:spPr>
      </p:pic>
    </p:spTree>
    <p:extLst>
      <p:ext uri="{BB962C8B-B14F-4D97-AF65-F5344CB8AC3E}">
        <p14:creationId xmlns:p14="http://schemas.microsoft.com/office/powerpoint/2010/main" val="1085731419"/>
      </p:ext>
    </p:extLst>
  </p:cSld>
  <p:clrMapOvr>
    <a:masterClrMapping/>
  </p:clrMapOvr>
  <mc:AlternateContent xmlns:mc="http://schemas.openxmlformats.org/markup-compatibility/2006" xmlns:p14="http://schemas.microsoft.com/office/powerpoint/2010/main">
    <mc:Choice Requires="p14">
      <p:transition spd="med">
        <p14:prism isContent="1" isInverted="1"/>
      </p:transition>
    </mc:Choice>
    <mc:Fallback xmlns="">
      <p:transition spd="med">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jpeg"/><Relationship Id="rId5" Type="http://schemas.openxmlformats.org/officeDocument/2006/relationships/image" Target="../media/image5.jpeg"/><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Tintero">
  <a:themeElements>
    <a:clrScheme name="Personalizar 3">
      <a:dk1>
        <a:sysClr val="windowText" lastClr="000000"/>
      </a:dk1>
      <a:lt1>
        <a:sysClr val="window" lastClr="FFFFFF"/>
      </a:lt1>
      <a:dk2>
        <a:srgbClr val="584D2E"/>
      </a:dk2>
      <a:lt2>
        <a:srgbClr val="EFE7C3"/>
      </a:lt2>
      <a:accent1>
        <a:srgbClr val="860908"/>
      </a:accent1>
      <a:accent2>
        <a:srgbClr val="4A0505"/>
      </a:accent2>
      <a:accent3>
        <a:srgbClr val="7A500A"/>
      </a:accent3>
      <a:accent4>
        <a:srgbClr val="C47810"/>
      </a:accent4>
      <a:accent5>
        <a:srgbClr val="827752"/>
      </a:accent5>
      <a:accent6>
        <a:srgbClr val="B5BB83"/>
      </a:accent6>
      <a:hlink>
        <a:srgbClr val="C47810"/>
      </a:hlink>
      <a:folHlink>
        <a:srgbClr val="F0A43A"/>
      </a:folHlink>
    </a:clrScheme>
    <a:fontScheme name="Inkwell">
      <a:majorFont>
        <a:latin typeface="Goudy Old Style"/>
        <a:ea typeface=""/>
        <a:cs typeface=""/>
        <a:font script="Jpan" typeface="ＭＳ 明朝"/>
        <a:font script="Hans" typeface="宋体"/>
        <a:font script="Hant" typeface="新細明體"/>
      </a:majorFont>
      <a:minorFont>
        <a:latin typeface="Goudy Old Style"/>
        <a:ea typeface=""/>
        <a:cs typeface=""/>
        <a:font script="Jpan" typeface="ＭＳ 明朝"/>
        <a:font script="Hans" typeface="宋体"/>
        <a:font script="Hant" typeface="新細明體"/>
      </a:minorFont>
    </a:fontScheme>
    <a:fmtScheme name="Inkwell">
      <a:fillStyleLst>
        <a:solidFill>
          <a:schemeClr val="phClr"/>
        </a:solidFill>
        <a:blipFill rotWithShape="1">
          <a:blip xmlns:r="http://schemas.openxmlformats.org/officeDocument/2006/relationships" r:embed="rId1">
            <a:duotone>
              <a:schemeClr val="phClr">
                <a:shade val="30000"/>
              </a:schemeClr>
              <a:schemeClr val="phClr">
                <a:alpha val="10000"/>
                <a:satMod val="120000"/>
              </a:schemeClr>
            </a:duotone>
          </a:blip>
          <a:stretch/>
        </a:blipFill>
        <a:blipFill rotWithShape="1">
          <a:blip xmlns:r="http://schemas.openxmlformats.org/officeDocument/2006/relationships" r:embed="rId2">
            <a:duotone>
              <a:schemeClr val="phClr">
                <a:shade val="30000"/>
                <a:satMod val="150000"/>
              </a:schemeClr>
              <a:schemeClr val="phClr">
                <a:alpha val="10000"/>
                <a:satMod val="120000"/>
              </a:schemeClr>
            </a:duotone>
          </a:blip>
          <a:stretch/>
        </a:blipFill>
      </a:fillStyleLst>
      <a:lnStyleLst>
        <a:ln w="12700" cap="flat" cmpd="sng" algn="ctr">
          <a:solidFill>
            <a:schemeClr val="phClr">
              <a:shade val="95000"/>
              <a:satMod val="105000"/>
            </a:scheme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101600" dist="38100" dir="5400000" rotWithShape="0">
              <a:srgbClr val="000000">
                <a:alpha val="75000"/>
              </a:srgbClr>
            </a:outerShdw>
          </a:effectLst>
        </a:effectStyle>
        <a:effectStyle>
          <a:effectLst>
            <a:outerShdw blurRad="38100" dist="25400" dir="5400000" rotWithShape="0">
              <a:srgbClr val="000000">
                <a:alpha val="75000"/>
              </a:srgbClr>
            </a:outerShdw>
            <a:softEdge rad="25400"/>
          </a:effectLst>
        </a:effectStyle>
      </a:effectStyleLst>
      <a:bgFillStyleLst>
        <a:blipFill rotWithShape="1">
          <a:blip xmlns:r="http://schemas.openxmlformats.org/officeDocument/2006/relationships" r:embed="rId3"/>
          <a:stretch/>
        </a:blipFill>
        <a:blipFill rotWithShape="1">
          <a:blip xmlns:r="http://schemas.openxmlformats.org/officeDocument/2006/relationships" r:embed="rId4"/>
          <a:stretch/>
        </a:blipFill>
        <a:blipFill rotWithShape="1">
          <a:blip xmlns:r="http://schemas.openxmlformats.org/officeDocument/2006/relationships" r:embed="rId5"/>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Tintero.thmx</Template>
  <TotalTime>827</TotalTime>
  <Words>1586</Words>
  <Application>Microsoft Macintosh PowerPoint</Application>
  <PresentationFormat>Presentación en pantalla (4:3)</PresentationFormat>
  <Paragraphs>218</Paragraphs>
  <Slides>44</Slides>
  <Notes>38</Notes>
  <HiddenSlides>0</HiddenSlides>
  <MMClips>0</MMClips>
  <ScaleCrop>false</ScaleCrop>
  <HeadingPairs>
    <vt:vector size="6" baseType="variant">
      <vt:variant>
        <vt:lpstr>Fuentes usadas</vt:lpstr>
      </vt:variant>
      <vt:variant>
        <vt:i4>10</vt:i4>
      </vt:variant>
      <vt:variant>
        <vt:lpstr>Tema</vt:lpstr>
      </vt:variant>
      <vt:variant>
        <vt:i4>1</vt:i4>
      </vt:variant>
      <vt:variant>
        <vt:lpstr>Títulos de diapositiva</vt:lpstr>
      </vt:variant>
      <vt:variant>
        <vt:i4>44</vt:i4>
      </vt:variant>
    </vt:vector>
  </HeadingPairs>
  <TitlesOfParts>
    <vt:vector size="55" baseType="lpstr">
      <vt:lpstr>American Typewriter</vt:lpstr>
      <vt:lpstr>Baskerville</vt:lpstr>
      <vt:lpstr>Baskerville Old Face</vt:lpstr>
      <vt:lpstr>Bradley Hand Bold</vt:lpstr>
      <vt:lpstr>Brush Script MT</vt:lpstr>
      <vt:lpstr>Calibri</vt:lpstr>
      <vt:lpstr>Goudy Old Style</vt:lpstr>
      <vt:lpstr>Impact</vt:lpstr>
      <vt:lpstr>Rockwell</vt:lpstr>
      <vt:lpstr>Wingdings</vt:lpstr>
      <vt:lpstr>Tintero</vt:lpstr>
      <vt:lpstr>Comunicación compleja Dr. Octavio Islas</vt:lpstr>
      <vt:lpstr>Itinerario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Estrategia comunicativa en  ingenieria social de la comunicación</vt:lpstr>
      <vt:lpstr>Ingeniería de la comunicación social</vt:lpstr>
      <vt:lpstr>Presentación de PowerPoint</vt:lpstr>
      <vt:lpstr>Presentación de PowerPoint</vt:lpstr>
    </vt:vector>
  </TitlesOfParts>
  <Company/>
  <LinksUpToDate>false</LinksUpToDate>
  <SharedDoc>false</SharedDoc>
  <HyperlinksChanged>false</HyperlinksChanged>
  <AppVersion>15.0038</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Dr. Octavio Islas </dc:title>
  <dc:creator>Usuario de Microsoft Office</dc:creator>
  <cp:lastModifiedBy>Jose Octavio Islas Carmona</cp:lastModifiedBy>
  <cp:revision>71</cp:revision>
  <dcterms:created xsi:type="dcterms:W3CDTF">2017-09-26T04:23:19Z</dcterms:created>
  <dcterms:modified xsi:type="dcterms:W3CDTF">2017-10-06T18:00:12Z</dcterms:modified>
</cp:coreProperties>
</file>