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17" r:id="rId3"/>
    <p:sldId id="318" r:id="rId4"/>
    <p:sldId id="31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77" autoAdjust="0"/>
    <p:restoredTop sz="93266"/>
  </p:normalViewPr>
  <p:slideViewPr>
    <p:cSldViewPr snapToObjects="1">
      <p:cViewPr varScale="1">
        <p:scale>
          <a:sx n="50" d="100"/>
          <a:sy n="50" d="100"/>
        </p:scale>
        <p:origin x="-8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8A66E-727C-934D-B2A6-1D6F50F67135}" type="datetimeFigureOut">
              <a:rPr lang="en-US" smtClean="0"/>
              <a:pPr/>
              <a:t>27/6/17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497AD-C4C7-964E-AA79-6F9047B9723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lmundo.es/nuevaeconomia/2002/135/1025941935.html" TargetMode="External"/><Relationship Id="rId3" Type="http://schemas.openxmlformats.org/officeDocument/2006/relationships/hyperlink" Target="http://cincodias.com/cincodias/2005/03/05/empresas/1110033601_85021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ÉTICA Y LAS RELACIONES PÚBLICAS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97020"/>
            <a:ext cx="9264356" cy="3512979"/>
          </a:xfrm>
        </p:spPr>
      </p:pic>
    </p:spTree>
    <p:extLst>
      <p:ext uri="{BB962C8B-B14F-4D97-AF65-F5344CB8AC3E}">
        <p14:creationId xmlns:p14="http://schemas.microsoft.com/office/powerpoint/2010/main" val="189682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82393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5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453336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Caso</a:t>
            </a:r>
            <a:r>
              <a:rPr lang="en-US" sz="2400" b="1" dirty="0"/>
              <a:t> Martha </a:t>
            </a:r>
            <a:r>
              <a:rPr lang="en-US" sz="2400" b="1" dirty="0" smtClean="0"/>
              <a:t>Stewart</a:t>
            </a:r>
          </a:p>
          <a:p>
            <a:pPr marL="0" indent="0">
              <a:buNone/>
            </a:pPr>
            <a:r>
              <a:rPr lang="es-ES_tradnl" sz="2400" dirty="0" smtClean="0"/>
              <a:t>La popular </a:t>
            </a:r>
            <a:r>
              <a:rPr lang="es-ES_tradnl" sz="2400" dirty="0"/>
              <a:t>presentadora de televisión </a:t>
            </a:r>
            <a:r>
              <a:rPr lang="es-ES_tradnl" sz="2400" dirty="0" smtClean="0"/>
              <a:t>apareció </a:t>
            </a:r>
            <a:r>
              <a:rPr lang="es-ES_tradnl" sz="2400" dirty="0"/>
              <a:t>involucrada en un escándalo financiero. Vendió acciones de una compañía biotecnológica tras conocer, antes de que se hiciera público, que su producto estrella, un remedio contra el cáncer, era un </a:t>
            </a:r>
            <a:r>
              <a:rPr lang="es-ES_tradnl" sz="2400" dirty="0" smtClean="0"/>
              <a:t>fraude.</a:t>
            </a:r>
            <a:endParaRPr lang="en-US" sz="2400" b="1" dirty="0"/>
          </a:p>
          <a:p>
            <a:pPr lvl="1"/>
            <a:r>
              <a:rPr lang="es-ES_tradnl" sz="2400" dirty="0">
                <a:hlinkClick r:id="rId2"/>
              </a:rPr>
              <a:t>http://www.elmundo.es/nuevaeconomia/2002/135/1025941935.html</a:t>
            </a:r>
            <a:endParaRPr lang="es-ES_tradnl" sz="2400" dirty="0"/>
          </a:p>
          <a:p>
            <a:pPr lvl="1"/>
            <a:r>
              <a:rPr lang="pt-BR" sz="2400" dirty="0">
                <a:hlinkClick r:id="rId3"/>
              </a:rPr>
              <a:t>http://cincodias.com/cincodias/2005/03/05/empresas/1110033601_850215.html</a:t>
            </a:r>
            <a:endParaRPr lang="es-ES_tradnl" sz="2400" dirty="0"/>
          </a:p>
          <a:p>
            <a:pPr lvl="1"/>
            <a:r>
              <a:rPr lang="es-ES_tradnl" sz="2400" dirty="0"/>
              <a:t>Después de haber salido de la cárcel, ¿cuáles serían sus preocupaciones éticas si fueran sus publirrelacionistas</a:t>
            </a:r>
            <a:r>
              <a:rPr lang="es-ES_tradnl" sz="2400" dirty="0" smtClean="0"/>
              <a:t>?</a:t>
            </a:r>
          </a:p>
          <a:p>
            <a:pPr lvl="1"/>
            <a:r>
              <a:rPr lang="es-ES_tradnl" sz="2400" dirty="0" smtClean="0"/>
              <a:t>¿</a:t>
            </a:r>
            <a:r>
              <a:rPr lang="es-ES_tradnl" sz="2400" dirty="0"/>
              <a:t>Cómo le aconsejaría a Stewart que pensara en su </a:t>
            </a:r>
            <a:r>
              <a:rPr lang="es-ES_tradnl" sz="2400" smtClean="0"/>
              <a:t>imagen?.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262178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3381</TotalTime>
  <Words>117</Words>
  <Application>Microsoft Macintosh PowerPoint</Application>
  <PresentationFormat>Presentación en pantalla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ÉTICA Y LAS RELACIONES PÚBLICAS</vt:lpstr>
      <vt:lpstr>Presentación de PowerPoint</vt:lpstr>
      <vt:lpstr>Presentación de PowerPoint</vt:lpstr>
      <vt:lpstr>Presentación de PowerPoint</vt:lpstr>
    </vt:vector>
  </TitlesOfParts>
  <Company>TEC-CEM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ÉTICA Y LAS RELACIONES PÚBLICAS</dc:title>
  <dc:creator>Amaia Arribas Urrutia</dc:creator>
  <cp:lastModifiedBy>Usuario de Microsoft Office</cp:lastModifiedBy>
  <cp:revision>143</cp:revision>
  <dcterms:created xsi:type="dcterms:W3CDTF">2011-01-29T02:12:08Z</dcterms:created>
  <dcterms:modified xsi:type="dcterms:W3CDTF">2017-06-27T14:18:13Z</dcterms:modified>
</cp:coreProperties>
</file>