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unknown"/>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media/audio1.bin" ContentType="audio/unknown"/>
  <Override PartName="/ppt/media/audio2.bin" ContentType="audio/unknown"/>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46"/>
  </p:notesMasterIdLst>
  <p:sldIdLst>
    <p:sldId id="256" r:id="rId2"/>
    <p:sldId id="431" r:id="rId3"/>
    <p:sldId id="432" r:id="rId4"/>
    <p:sldId id="433" r:id="rId5"/>
    <p:sldId id="435" r:id="rId6"/>
    <p:sldId id="436" r:id="rId7"/>
    <p:sldId id="437" r:id="rId8"/>
    <p:sldId id="438" r:id="rId9"/>
    <p:sldId id="439" r:id="rId10"/>
    <p:sldId id="440" r:id="rId11"/>
    <p:sldId id="441" r:id="rId12"/>
    <p:sldId id="465" r:id="rId13"/>
    <p:sldId id="443" r:id="rId14"/>
    <p:sldId id="444" r:id="rId15"/>
    <p:sldId id="445" r:id="rId16"/>
    <p:sldId id="446" r:id="rId17"/>
    <p:sldId id="449" r:id="rId18"/>
    <p:sldId id="477" r:id="rId19"/>
    <p:sldId id="451" r:id="rId20"/>
    <p:sldId id="452" r:id="rId21"/>
    <p:sldId id="453" r:id="rId22"/>
    <p:sldId id="454" r:id="rId23"/>
    <p:sldId id="455" r:id="rId24"/>
    <p:sldId id="456" r:id="rId25"/>
    <p:sldId id="457" r:id="rId26"/>
    <p:sldId id="458" r:id="rId27"/>
    <p:sldId id="459" r:id="rId28"/>
    <p:sldId id="461" r:id="rId29"/>
    <p:sldId id="462" r:id="rId30"/>
    <p:sldId id="466" r:id="rId31"/>
    <p:sldId id="471" r:id="rId32"/>
    <p:sldId id="470" r:id="rId33"/>
    <p:sldId id="472" r:id="rId34"/>
    <p:sldId id="473" r:id="rId35"/>
    <p:sldId id="371" r:id="rId36"/>
    <p:sldId id="372" r:id="rId37"/>
    <p:sldId id="374" r:id="rId38"/>
    <p:sldId id="375" r:id="rId39"/>
    <p:sldId id="377" r:id="rId40"/>
    <p:sldId id="378" r:id="rId41"/>
    <p:sldId id="379" r:id="rId42"/>
    <p:sldId id="380" r:id="rId43"/>
    <p:sldId id="381" r:id="rId44"/>
    <p:sldId id="382"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06"/>
    <p:restoredTop sz="93220"/>
  </p:normalViewPr>
  <p:slideViewPr>
    <p:cSldViewPr snapToObjects="1">
      <p:cViewPr>
        <p:scale>
          <a:sx n="70" d="100"/>
          <a:sy n="70" d="100"/>
        </p:scale>
        <p:origin x="-520" y="-1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421AF2-9801-0D4A-8A5A-067BF16DC2AA}" type="datetimeFigureOut">
              <a:rPr lang="es-ES_tradnl" smtClean="0"/>
              <a:t>1/6/17</a:t>
            </a:fld>
            <a:endParaRPr lang="es-ES_tradnl"/>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B99C2E-A02A-6942-ACA6-54DEB8D0B87F}" type="slidenum">
              <a:rPr lang="es-ES_tradnl" smtClean="0"/>
              <a:t>‹Nr.›</a:t>
            </a:fld>
            <a:endParaRPr lang="es-ES_tradnl"/>
          </a:p>
        </p:txBody>
      </p:sp>
    </p:spTree>
    <p:extLst>
      <p:ext uri="{BB962C8B-B14F-4D97-AF65-F5344CB8AC3E}">
        <p14:creationId xmlns:p14="http://schemas.microsoft.com/office/powerpoint/2010/main" val="2058257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458"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19459"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7DB3E3-4875-844C-A8CE-1AF96E6B5333}" type="slidenum">
              <a:rPr lang="es-ES" sz="1200"/>
              <a:pPr eaLnBrk="1" hangingPunct="1"/>
              <a:t>2</a:t>
            </a:fld>
            <a:endParaRPr lang="es-E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6"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21507"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F801E70-CF80-2F41-99F7-1B6F99B5640A}" type="slidenum">
              <a:rPr lang="es-ES" sz="1200"/>
              <a:pPr eaLnBrk="1" hangingPunct="1"/>
              <a:t>3</a:t>
            </a:fld>
            <a:endParaRPr lang="es-E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4"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23555"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C55991-EDD6-134D-8743-AEBBA00F7121}" type="slidenum">
              <a:rPr lang="es-ES" sz="1200"/>
              <a:pPr eaLnBrk="1" hangingPunct="1"/>
              <a:t>4</a:t>
            </a:fld>
            <a:endParaRPr lang="es-E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27651"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DE13347-8749-C84A-B206-F3476F65B05C}" type="slidenum">
              <a:rPr lang="es-ES" sz="1200"/>
              <a:pPr eaLnBrk="1" hangingPunct="1"/>
              <a:t>5</a:t>
            </a:fld>
            <a:endParaRPr lang="es-E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8"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29699"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39CDB33-3FDB-BD4E-8B60-7D8CD8EE13F9}" type="slidenum">
              <a:rPr lang="es-ES" sz="1200"/>
              <a:pPr eaLnBrk="1" hangingPunct="1"/>
              <a:t>6</a:t>
            </a:fld>
            <a:endParaRPr lang="es-E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6"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31747"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969289D-D46E-E546-9065-C8064941EB2F}" type="slidenum">
              <a:rPr lang="es-ES" sz="1200"/>
              <a:pPr eaLnBrk="1" hangingPunct="1"/>
              <a:t>7</a:t>
            </a:fld>
            <a:endParaRPr lang="es-E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3794"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33795"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66DA4AE-8831-9745-8C52-5CB11F152EA8}" type="slidenum">
              <a:rPr lang="es-ES" sz="1200"/>
              <a:pPr eaLnBrk="1" hangingPunct="1"/>
              <a:t>8</a:t>
            </a:fld>
            <a:endParaRPr lang="es-E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2"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35843"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2E45ED0-5BF1-2C4A-8C87-AB8F4AF98CDA}" type="slidenum">
              <a:rPr lang="es-ES" sz="1200"/>
              <a:pPr eaLnBrk="1" hangingPunct="1"/>
              <a:t>9</a:t>
            </a:fld>
            <a:endParaRPr lang="es-E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0"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37891"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074F598-6304-4A40-8801-7BB4F0CB4403}" type="slidenum">
              <a:rPr lang="es-ES" sz="1200"/>
              <a:pPr eaLnBrk="1" hangingPunct="1"/>
              <a:t>10</a:t>
            </a:fld>
            <a:endParaRPr lang="es-E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9938"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39939"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03FA605-E81A-3F43-AABD-C6C5E80FE4AC}" type="slidenum">
              <a:rPr lang="es-ES" sz="1200"/>
              <a:pPr eaLnBrk="1" hangingPunct="1"/>
              <a:t>11</a:t>
            </a:fld>
            <a:endParaRPr lang="es-E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4994"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84995"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536D42A-FEAE-6D44-A515-58BABC6B82A3}" type="slidenum">
              <a:rPr lang="es-ES" sz="1200"/>
              <a:pPr eaLnBrk="1" hangingPunct="1"/>
              <a:t>12</a:t>
            </a:fld>
            <a:endParaRPr lang="es-E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4"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44035"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728A93F-415D-954B-B236-AB5829692613}" type="slidenum">
              <a:rPr lang="es-ES" sz="1200"/>
              <a:pPr eaLnBrk="1" hangingPunct="1"/>
              <a:t>13</a:t>
            </a:fld>
            <a:endParaRPr lang="es-E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6082"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46083"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2956906-6BE8-3145-8677-FC3B84BD903B}" type="slidenum">
              <a:rPr lang="es-ES" sz="1200"/>
              <a:pPr eaLnBrk="1" hangingPunct="1"/>
              <a:t>14</a:t>
            </a:fld>
            <a:endParaRPr lang="es-E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8130"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48131"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1CB883-DBAA-6B4A-B090-2C1FEE3A2847}" type="slidenum">
              <a:rPr lang="es-ES" sz="1200"/>
              <a:pPr eaLnBrk="1" hangingPunct="1"/>
              <a:t>15</a:t>
            </a:fld>
            <a:endParaRPr lang="es-E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8130"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48131"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1CB883-DBAA-6B4A-B090-2C1FEE3A2847}" type="slidenum">
              <a:rPr lang="es-ES" sz="1200"/>
              <a:pPr eaLnBrk="1" hangingPunct="1"/>
              <a:t>16</a:t>
            </a:fld>
            <a:endParaRPr lang="es-E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6322"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56323"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290884C-1827-4349-B028-A7B443914BE0}" type="slidenum">
              <a:rPr lang="es-ES" sz="1200"/>
              <a:pPr eaLnBrk="1" hangingPunct="1"/>
              <a:t>17</a:t>
            </a:fld>
            <a:endParaRPr lang="es-E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3426"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103427"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F40BDDA-5FCE-184A-9AFD-CEE2EB4D8CD3}" type="slidenum">
              <a:rPr lang="es-ES" sz="1200"/>
              <a:pPr eaLnBrk="1" hangingPunct="1"/>
              <a:t>18</a:t>
            </a:fld>
            <a:endParaRPr lang="es-E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8370"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58371"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ABA015A-C17A-3A4D-BAB6-8AB7278F6D99}" type="slidenum">
              <a:rPr lang="es-ES" sz="1200"/>
              <a:pPr eaLnBrk="1" hangingPunct="1"/>
              <a:t>19</a:t>
            </a:fld>
            <a:endParaRPr lang="es-E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0418"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60419"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3D41F8C-9AD0-0745-BB03-291111FDB5DF}" type="slidenum">
              <a:rPr lang="es-ES" sz="1200"/>
              <a:pPr eaLnBrk="1" hangingPunct="1"/>
              <a:t>20</a:t>
            </a:fld>
            <a:endParaRPr lang="es-E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2466"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62467"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C7653D2-815B-554D-875E-C9CD7DA2571B}" type="slidenum">
              <a:rPr lang="es-ES" sz="1200"/>
              <a:pPr eaLnBrk="1" hangingPunct="1"/>
              <a:t>21</a:t>
            </a:fld>
            <a:endParaRPr lang="es-E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4514"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64515"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95C427B-CDF8-9B49-9293-98FEB2FEF2DF}" type="slidenum">
              <a:rPr lang="es-ES" sz="1200"/>
              <a:pPr eaLnBrk="1" hangingPunct="1"/>
              <a:t>22</a:t>
            </a:fld>
            <a:endParaRPr lang="es-E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6562"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66563"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2F0E9A7-6D96-FB4B-B43C-61D0F05731D4}" type="slidenum">
              <a:rPr lang="es-ES" sz="1200"/>
              <a:pPr eaLnBrk="1" hangingPunct="1"/>
              <a:t>23</a:t>
            </a:fld>
            <a:endParaRPr lang="es-E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8610"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68611"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4131E9D-9940-494B-A593-CD5BE55A15D6}" type="slidenum">
              <a:rPr lang="es-ES" sz="1200"/>
              <a:pPr eaLnBrk="1" hangingPunct="1"/>
              <a:t>24</a:t>
            </a:fld>
            <a:endParaRPr lang="es-E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0658"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70659"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25E7A04-739E-4147-88BA-AA2ACC43C446}" type="slidenum">
              <a:rPr lang="es-ES" sz="1200"/>
              <a:pPr eaLnBrk="1" hangingPunct="1"/>
              <a:t>25</a:t>
            </a:fld>
            <a:endParaRPr lang="es-E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2706"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72707"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4D446D6-547E-C848-AD5B-47463C82ADF3}" type="slidenum">
              <a:rPr lang="es-ES" sz="1200"/>
              <a:pPr eaLnBrk="1" hangingPunct="1"/>
              <a:t>26</a:t>
            </a:fld>
            <a:endParaRPr lang="es-E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4754"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74755"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4749D6F-1432-A147-A497-4BDFA80B6692}" type="slidenum">
              <a:rPr lang="es-ES" sz="1200"/>
              <a:pPr eaLnBrk="1" hangingPunct="1"/>
              <a:t>27</a:t>
            </a:fld>
            <a:endParaRPr lang="es-E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6802"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76803"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8133351-9243-EA4D-9701-086110BDCEF7}" type="slidenum">
              <a:rPr lang="es-ES" sz="1200"/>
              <a:pPr eaLnBrk="1" hangingPunct="1"/>
              <a:t>28</a:t>
            </a:fld>
            <a:endParaRPr lang="es-ES"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8850"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78851"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73AEF72-B0FC-2543-9A08-112948ECD34F}" type="slidenum">
              <a:rPr lang="es-ES" sz="1200"/>
              <a:pPr eaLnBrk="1" hangingPunct="1"/>
              <a:t>29</a:t>
            </a:fld>
            <a:endParaRPr lang="es-E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7042"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87043"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E826CBB-93FB-F648-8F3E-043D539A8AD1}" type="slidenum">
              <a:rPr lang="es-ES" sz="1200"/>
              <a:pPr eaLnBrk="1" hangingPunct="1"/>
              <a:t>30</a:t>
            </a:fld>
            <a:endParaRPr lang="es-E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7282"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97283"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F590B4-CE2E-4A4C-8A58-31E939FBE610}" type="slidenum">
              <a:rPr lang="es-ES" sz="1200"/>
              <a:pPr eaLnBrk="1" hangingPunct="1"/>
              <a:t>31</a:t>
            </a:fld>
            <a:endParaRPr lang="es-ES"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5234"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95235"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B0B834A-2B35-5C4F-A2DC-0FFB1023D4E1}" type="slidenum">
              <a:rPr lang="es-ES" sz="1200"/>
              <a:pPr eaLnBrk="1" hangingPunct="1"/>
              <a:t>32</a:t>
            </a:fld>
            <a:endParaRPr lang="es-ES"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9330"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99331"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EFE69F6-00D2-4C4B-97C1-BFEA2021CB0F}" type="slidenum">
              <a:rPr lang="es-ES" sz="1200"/>
              <a:pPr eaLnBrk="1" hangingPunct="1"/>
              <a:t>33</a:t>
            </a:fld>
            <a:endParaRPr lang="es-ES"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1378"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101379"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C751B92-1638-4447-A697-0F865D3E0FF9}" type="slidenum">
              <a:rPr lang="es-ES" sz="1200"/>
              <a:pPr eaLnBrk="1" hangingPunct="1"/>
              <a:t>34</a:t>
            </a:fld>
            <a:endParaRPr lang="es-E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7F17604-6BFF-5843-BE4F-DABB27B4357F}" type="datetimeFigureOut">
              <a:rPr lang="en-US" smtClean="0"/>
              <a:pPr/>
              <a:t>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BB3F74-FAB1-7B48-A8E7-30E3BD8B6C2E}" type="slidenum">
              <a:rPr lang="en-US" smtClean="0"/>
              <a:pPr/>
              <a:t>‹Nr.›</a:t>
            </a:fld>
            <a:endParaRPr lang="en-US"/>
          </a:p>
        </p:txBody>
      </p:sp>
      <p:sp>
        <p:nvSpPr>
          <p:cNvPr id="7" name="Rectangle 6"/>
          <p:cNvSpPr/>
          <p:nvPr/>
        </p:nvSpPr>
        <p:spPr>
          <a:xfrm>
            <a:off x="284163" y="444728"/>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8" name="Group 16"/>
          <p:cNvGrpSpPr/>
          <p:nvPr/>
        </p:nvGrpSpPr>
        <p:grpSpPr>
          <a:xfrm>
            <a:off x="284163" y="1906542"/>
            <a:ext cx="8576373" cy="137411"/>
            <a:chOff x="284163" y="1759424"/>
            <a:chExt cx="8576373" cy="137411"/>
          </a:xfrm>
        </p:grpSpPr>
        <p:sp>
          <p:nvSpPr>
            <p:cNvPr id="9" name="Rectangle 8"/>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TextBox 11"/>
          <p:cNvSpPr txBox="1"/>
          <p:nvPr/>
        </p:nvSpPr>
        <p:spPr>
          <a:xfrm>
            <a:off x="8230889" y="444728"/>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ctrTitle"/>
          </p:nvPr>
        </p:nvSpPr>
        <p:spPr>
          <a:xfrm>
            <a:off x="421341" y="449005"/>
            <a:ext cx="7808976" cy="1088136"/>
          </a:xfrm>
          <a:noFill/>
        </p:spPr>
        <p:txBody>
          <a:bodyPr vert="horz" lIns="91440" tIns="45720" rIns="91440" bIns="45720" rtlCol="0" anchor="b" anchorCtr="0">
            <a:normAutofit/>
          </a:bodyPr>
          <a:lstStyle>
            <a:lvl1pPr marL="0" algn="l" defTabSz="914400" rtl="0" eaLnBrk="1" latinLnBrk="0" hangingPunct="1">
              <a:lnSpc>
                <a:spcPts val="4600"/>
              </a:lnSpc>
              <a:spcBef>
                <a:spcPct val="0"/>
              </a:spcBef>
              <a:buNone/>
              <a:defRPr sz="4200" kern="1200">
                <a:solidFill>
                  <a:schemeClr val="bg1"/>
                </a:solidFill>
                <a:latin typeface="+mj-lt"/>
                <a:ea typeface="+mj-ea"/>
                <a:cs typeface="+mj-cs"/>
              </a:defRPr>
            </a:lvl1pPr>
          </a:lstStyle>
          <a:p>
            <a:r>
              <a:rPr lang="es-ES_tradnl" smtClean="0"/>
              <a:t>Clic para editar título</a:t>
            </a:r>
            <a:endParaRPr/>
          </a:p>
        </p:txBody>
      </p:sp>
      <p:sp>
        <p:nvSpPr>
          <p:cNvPr id="3" name="Subtitle 2"/>
          <p:cNvSpPr>
            <a:spLocks noGrp="1"/>
          </p:cNvSpPr>
          <p:nvPr>
            <p:ph type="subTitle" idx="1"/>
          </p:nvPr>
        </p:nvSpPr>
        <p:spPr>
          <a:xfrm>
            <a:off x="476205" y="1532427"/>
            <a:ext cx="7754112" cy="484632"/>
          </a:xfrm>
        </p:spPr>
        <p:txBody>
          <a:bodyPr vert="horz" lIns="91440" tIns="45720" rIns="91440" bIns="45720" rtlCol="0">
            <a:normAutofit/>
          </a:bodyPr>
          <a:lstStyle>
            <a:lvl1pPr marL="0" indent="0" algn="l" defTabSz="914400" rtl="0" eaLnBrk="1" latinLnBrk="0" hangingPunct="1">
              <a:lnSpc>
                <a:spcPct val="100000"/>
              </a:lnSpc>
              <a:spcBef>
                <a:spcPts val="0"/>
              </a:spcBef>
              <a:buClr>
                <a:schemeClr val="bg1">
                  <a:lumMod val="65000"/>
                </a:schemeClr>
              </a:buClr>
              <a:buSzPct val="90000"/>
              <a:buFont typeface="Wingdings" pitchFamily="2" charset="2"/>
              <a:buNone/>
              <a:defRPr sz="1800" kern="120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dirty="0"/>
          </a:p>
        </p:txBody>
      </p:sp>
      <p:sp>
        <p:nvSpPr>
          <p:cNvPr id="13" name="Rectangle 12"/>
          <p:cNvSpPr/>
          <p:nvPr/>
        </p:nvSpPr>
        <p:spPr>
          <a:xfrm>
            <a:off x="284163" y="6227064"/>
            <a:ext cx="8574087" cy="173736"/>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Rectangle 6"/>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7"/>
          <p:cNvGrpSpPr/>
          <p:nvPr/>
        </p:nvGrpSpPr>
        <p:grpSpPr>
          <a:xfrm>
            <a:off x="284163" y="1577847"/>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idx="1"/>
          </p:nvPr>
        </p:nvSpPr>
        <p:spPr/>
        <p:txBody>
          <a:bodyPr/>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57F17604-6BFF-5843-BE4F-DABB27B4357F}" type="datetimeFigureOut">
              <a:rPr lang="en-US" smtClean="0"/>
              <a:pPr/>
              <a:t>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BB3F74-FAB1-7B48-A8E7-30E3BD8B6C2E}"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de título con imagen">
    <p:spTree>
      <p:nvGrpSpPr>
        <p:cNvPr id="1" name=""/>
        <p:cNvGrpSpPr/>
        <p:nvPr/>
      </p:nvGrpSpPr>
      <p:grpSpPr>
        <a:xfrm>
          <a:off x="0" y="0"/>
          <a:ext cx="0" cy="0"/>
          <a:chOff x="0" y="0"/>
          <a:chExt cx="0" cy="0"/>
        </a:xfrm>
      </p:grpSpPr>
      <p:sp>
        <p:nvSpPr>
          <p:cNvPr id="18" name="Rectangle 17"/>
          <p:cNvSpPr/>
          <p:nvPr/>
        </p:nvSpPr>
        <p:spPr>
          <a:xfrm>
            <a:off x="284163" y="444728"/>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sp>
        <p:nvSpPr>
          <p:cNvPr id="4" name="Date Placeholder 3"/>
          <p:cNvSpPr>
            <a:spLocks noGrp="1"/>
          </p:cNvSpPr>
          <p:nvPr>
            <p:ph type="dt" sz="half" idx="10"/>
          </p:nvPr>
        </p:nvSpPr>
        <p:spPr/>
        <p:txBody>
          <a:bodyPr/>
          <a:lstStyle/>
          <a:p>
            <a:fld id="{57F17604-6BFF-5843-BE4F-DABB27B4357F}" type="datetimeFigureOut">
              <a:rPr lang="en-US" smtClean="0"/>
              <a:pPr/>
              <a:t>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BB3F74-FAB1-7B48-A8E7-30E3BD8B6C2E}" type="slidenum">
              <a:rPr lang="en-US" smtClean="0"/>
              <a:pPr/>
              <a:t>‹Nr.›</a:t>
            </a:fld>
            <a:endParaRPr lang="en-US"/>
          </a:p>
        </p:txBody>
      </p:sp>
      <p:sp>
        <p:nvSpPr>
          <p:cNvPr id="8" name="Picture Placeholder 7"/>
          <p:cNvSpPr>
            <a:spLocks noGrp="1"/>
          </p:cNvSpPr>
          <p:nvPr>
            <p:ph type="pic" sz="quarter" idx="13"/>
          </p:nvPr>
        </p:nvSpPr>
        <p:spPr>
          <a:xfrm>
            <a:off x="284162" y="2017058"/>
            <a:ext cx="8574087" cy="4377391"/>
          </a:xfrm>
        </p:spPr>
        <p:txBody>
          <a:bodyPr/>
          <a:lstStyle>
            <a:lvl1pPr>
              <a:buNone/>
              <a:defRPr/>
            </a:lvl1pPr>
          </a:lstStyle>
          <a:p>
            <a:r>
              <a:rPr lang="es-ES_tradnl" smtClean="0"/>
              <a:t>Arrastre la imagen al marcador de posición o haga clic en el icono para agregar</a:t>
            </a:r>
            <a:endParaRPr/>
          </a:p>
        </p:txBody>
      </p:sp>
      <p:sp>
        <p:nvSpPr>
          <p:cNvPr id="3" name="Subtitle 2"/>
          <p:cNvSpPr>
            <a:spLocks noGrp="1"/>
          </p:cNvSpPr>
          <p:nvPr>
            <p:ph type="subTitle" idx="1"/>
          </p:nvPr>
        </p:nvSpPr>
        <p:spPr>
          <a:xfrm>
            <a:off x="472420" y="1532965"/>
            <a:ext cx="7754284" cy="484094"/>
          </a:xfrm>
        </p:spPr>
        <p:txBody>
          <a:bodyPr>
            <a:normAutofit/>
          </a:bodyPr>
          <a:lstStyle>
            <a:lvl1pPr marL="0" indent="0" algn="l">
              <a:lnSpc>
                <a:spcPct val="100000"/>
              </a:lnSpc>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dirty="0"/>
          </a:p>
        </p:txBody>
      </p:sp>
      <p:grpSp>
        <p:nvGrpSpPr>
          <p:cNvPr id="7" name="Group 16"/>
          <p:cNvGrpSpPr/>
          <p:nvPr/>
        </p:nvGrpSpPr>
        <p:grpSpPr>
          <a:xfrm>
            <a:off x="284163" y="1906542"/>
            <a:ext cx="8576373" cy="137411"/>
            <a:chOff x="284163" y="1759424"/>
            <a:chExt cx="8576373" cy="137411"/>
          </a:xfrm>
        </p:grpSpPr>
        <p:sp>
          <p:nvSpPr>
            <p:cNvPr id="11" name="Rectangle 10"/>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9" name="TextBox 18"/>
          <p:cNvSpPr txBox="1"/>
          <p:nvPr/>
        </p:nvSpPr>
        <p:spPr>
          <a:xfrm>
            <a:off x="8230889" y="444728"/>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ctrTitle"/>
          </p:nvPr>
        </p:nvSpPr>
        <p:spPr>
          <a:xfrm>
            <a:off x="418633" y="444728"/>
            <a:ext cx="7810967" cy="1088237"/>
          </a:xfrm>
          <a:noFill/>
        </p:spPr>
        <p:txBody>
          <a:bodyPr bIns="45720" anchor="b" anchorCtr="0">
            <a:normAutofit/>
          </a:bodyPr>
          <a:lstStyle>
            <a:lvl1pPr algn="l">
              <a:lnSpc>
                <a:spcPts val="4600"/>
              </a:lnSpc>
              <a:defRPr/>
            </a:lvl1pPr>
          </a:lstStyle>
          <a:p>
            <a:r>
              <a:rPr lang="es-ES_tradnl" smtClean="0"/>
              <a:t>Clic para editar título</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angle 7"/>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TextBox 12"/>
          <p:cNvSpPr txBox="1"/>
          <p:nvPr/>
        </p:nvSpPr>
        <p:spPr>
          <a:xfrm>
            <a:off x="8230889" y="4801575"/>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title"/>
          </p:nvPr>
        </p:nvSpPr>
        <p:spPr>
          <a:xfrm>
            <a:off x="429768" y="4814125"/>
            <a:ext cx="7772400" cy="1051560"/>
          </a:xfrm>
          <a:noFill/>
        </p:spPr>
        <p:txBody>
          <a:bodyPr vert="horz" lIns="91440" tIns="45720" rIns="91440" bIns="45720" rtlCol="0" anchor="b" anchorCtr="0">
            <a:normAutofit/>
          </a:bodyPr>
          <a:lstStyle>
            <a:lvl1pPr algn="l" defTabSz="914400" rtl="0" eaLnBrk="1" latinLnBrk="0" hangingPunct="1">
              <a:spcBef>
                <a:spcPct val="0"/>
              </a:spcBef>
              <a:buNone/>
              <a:defRPr sz="4200" b="0" i="0" kern="1200" cap="none" baseline="0">
                <a:solidFill>
                  <a:schemeClr val="bg1"/>
                </a:solidFill>
                <a:latin typeface="+mj-lt"/>
                <a:ea typeface="+mj-ea"/>
                <a:cs typeface="+mj-cs"/>
              </a:defRPr>
            </a:lvl1pPr>
          </a:lstStyle>
          <a:p>
            <a:r>
              <a:rPr lang="es-ES_tradnl" smtClean="0"/>
              <a:t>Clic para editar título</a:t>
            </a:r>
            <a:endParaRPr/>
          </a:p>
        </p:txBody>
      </p:sp>
      <p:sp>
        <p:nvSpPr>
          <p:cNvPr id="3" name="Text Placeholder 2"/>
          <p:cNvSpPr>
            <a:spLocks noGrp="1"/>
          </p:cNvSpPr>
          <p:nvPr>
            <p:ph type="body" idx="1"/>
          </p:nvPr>
        </p:nvSpPr>
        <p:spPr>
          <a:xfrm>
            <a:off x="475488" y="5861304"/>
            <a:ext cx="7735824" cy="402336"/>
          </a:xfrm>
        </p:spPr>
        <p:txBody>
          <a:bodyPr vert="horz" lIns="91440" tIns="45720" rIns="91440" bIns="45720" rtlCol="0" anchor="t" anchorCtr="0">
            <a:normAutofit/>
          </a:bodyPr>
          <a:lstStyle>
            <a:lvl1pPr marL="0" indent="0">
              <a:spcBef>
                <a:spcPts val="0"/>
              </a:spcBef>
              <a:buNone/>
              <a:defRPr sz="1800" kern="1200">
                <a:solidFill>
                  <a:schemeClr val="bg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Clr>
                <a:schemeClr val="bg1">
                  <a:lumMod val="65000"/>
                </a:schemeClr>
              </a:buClr>
              <a:buSzPct val="90000"/>
              <a:buFont typeface="Wingdings" pitchFamily="2" charset="2"/>
              <a:buNone/>
            </a:pPr>
            <a:r>
              <a:rPr lang="es-ES_tradnl" smtClean="0"/>
              <a:t>Haga clic para modificar el estilo de texto del patrón</a:t>
            </a:r>
          </a:p>
        </p:txBody>
      </p:sp>
      <p:sp>
        <p:nvSpPr>
          <p:cNvPr id="4" name="Date Placeholder 3"/>
          <p:cNvSpPr>
            <a:spLocks noGrp="1"/>
          </p:cNvSpPr>
          <p:nvPr>
            <p:ph type="dt" sz="half" idx="10"/>
          </p:nvPr>
        </p:nvSpPr>
        <p:spPr/>
        <p:txBody>
          <a:bodyPr/>
          <a:lstStyle/>
          <a:p>
            <a:fld id="{57F17604-6BFF-5843-BE4F-DABB27B4357F}" type="datetimeFigureOut">
              <a:rPr lang="en-US" smtClean="0"/>
              <a:pPr/>
              <a:t>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BB3F74-FAB1-7B48-A8E7-30E3BD8B6C2E}"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ción con imagen">
    <p:spTree>
      <p:nvGrpSpPr>
        <p:cNvPr id="1" name=""/>
        <p:cNvGrpSpPr/>
        <p:nvPr/>
      </p:nvGrpSpPr>
      <p:grpSpPr>
        <a:xfrm>
          <a:off x="0" y="0"/>
          <a:ext cx="0" cy="0"/>
          <a:chOff x="0" y="0"/>
          <a:chExt cx="0" cy="0"/>
        </a:xfrm>
      </p:grpSpPr>
      <p:sp>
        <p:nvSpPr>
          <p:cNvPr id="13" name="Picture Placeholder 7"/>
          <p:cNvSpPr>
            <a:spLocks noGrp="1"/>
          </p:cNvSpPr>
          <p:nvPr>
            <p:ph type="pic" sz="quarter" idx="13"/>
          </p:nvPr>
        </p:nvSpPr>
        <p:spPr>
          <a:xfrm>
            <a:off x="284162" y="443754"/>
            <a:ext cx="8574087" cy="4370293"/>
          </a:xfrm>
        </p:spPr>
        <p:txBody>
          <a:bodyPr/>
          <a:lstStyle>
            <a:lvl1pPr>
              <a:buNone/>
              <a:defRPr/>
            </a:lvl1pPr>
          </a:lstStyle>
          <a:p>
            <a:r>
              <a:rPr lang="es-ES_tradnl" smtClean="0"/>
              <a:t>Arrastre la imagen al marcador de posición o haga clic en el icono para agregar</a:t>
            </a:r>
            <a:endParaRPr/>
          </a:p>
        </p:txBody>
      </p:sp>
      <p:sp>
        <p:nvSpPr>
          <p:cNvPr id="4" name="Date Placeholder 3"/>
          <p:cNvSpPr>
            <a:spLocks noGrp="1"/>
          </p:cNvSpPr>
          <p:nvPr>
            <p:ph type="dt" sz="half" idx="10"/>
          </p:nvPr>
        </p:nvSpPr>
        <p:spPr/>
        <p:txBody>
          <a:bodyPr/>
          <a:lstStyle/>
          <a:p>
            <a:fld id="{57F17604-6BFF-5843-BE4F-DABB27B4357F}" type="datetimeFigureOut">
              <a:rPr lang="en-US" smtClean="0"/>
              <a:pPr/>
              <a:t>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BB3F74-FAB1-7B48-A8E7-30E3BD8B6C2E}" type="slidenum">
              <a:rPr lang="en-US" smtClean="0"/>
              <a:pPr/>
              <a:t>‹Nr.›</a:t>
            </a:fld>
            <a:endParaRPr lang="en-US"/>
          </a:p>
        </p:txBody>
      </p:sp>
      <p:sp>
        <p:nvSpPr>
          <p:cNvPr id="7" name="Rectangle 6"/>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8" name="Group 7"/>
          <p:cNvGrpSpPr/>
          <p:nvPr/>
        </p:nvGrpSpPr>
        <p:grpSpPr>
          <a:xfrm>
            <a:off x="284163" y="6263389"/>
            <a:ext cx="8576373" cy="137411"/>
            <a:chOff x="284163" y="1759424"/>
            <a:chExt cx="8576373" cy="137411"/>
          </a:xfrm>
        </p:grpSpPr>
        <p:sp>
          <p:nvSpPr>
            <p:cNvPr id="9" name="Rectangle 8"/>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TextBox 11"/>
          <p:cNvSpPr txBox="1"/>
          <p:nvPr/>
        </p:nvSpPr>
        <p:spPr>
          <a:xfrm>
            <a:off x="8230889" y="4801575"/>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title"/>
          </p:nvPr>
        </p:nvSpPr>
        <p:spPr>
          <a:xfrm>
            <a:off x="430306" y="4814047"/>
            <a:ext cx="7772400" cy="1048871"/>
          </a:xfrm>
          <a:noFill/>
        </p:spPr>
        <p:txBody>
          <a:bodyPr anchor="b" anchorCtr="0">
            <a:normAutofit/>
          </a:bodyPr>
          <a:lstStyle>
            <a:lvl1pPr algn="l">
              <a:defRPr sz="4200" b="0" i="0" cap="none" baseline="0"/>
            </a:lvl1pPr>
          </a:lstStyle>
          <a:p>
            <a:r>
              <a:rPr lang="es-ES_tradnl" smtClean="0"/>
              <a:t>Clic para editar título</a:t>
            </a:r>
            <a:endParaRPr/>
          </a:p>
        </p:txBody>
      </p:sp>
      <p:sp>
        <p:nvSpPr>
          <p:cNvPr id="3" name="Text Placeholder 2"/>
          <p:cNvSpPr>
            <a:spLocks noGrp="1"/>
          </p:cNvSpPr>
          <p:nvPr>
            <p:ph type="body" idx="1"/>
          </p:nvPr>
        </p:nvSpPr>
        <p:spPr>
          <a:xfrm>
            <a:off x="470647" y="5862918"/>
            <a:ext cx="7732059" cy="403412"/>
          </a:xfrm>
        </p:spPr>
        <p:txBody>
          <a:bodyPr anchor="t" anchorCtr="0">
            <a:normAutofit/>
          </a:bodyPr>
          <a:lstStyle>
            <a:lvl1pPr marL="0" indent="0">
              <a:spcBef>
                <a:spcPts val="0"/>
              </a:spcBef>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angle 7"/>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9" name="Group 8"/>
          <p:cNvGrpSpPr/>
          <p:nvPr/>
        </p:nvGrpSpPr>
        <p:grpSpPr>
          <a:xfrm>
            <a:off x="284163" y="1577847"/>
            <a:ext cx="8576373" cy="137411"/>
            <a:chOff x="284163" y="1577847"/>
            <a:chExt cx="8576373" cy="137411"/>
          </a:xfrm>
        </p:grpSpPr>
        <p:sp>
          <p:nvSpPr>
            <p:cNvPr id="10" name="Rectangle 9"/>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sz="half" idx="1"/>
          </p:nvPr>
        </p:nvSpPr>
        <p:spPr>
          <a:xfrm>
            <a:off x="403412"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Content Placeholder 3"/>
          <p:cNvSpPr>
            <a:spLocks noGrp="1"/>
          </p:cNvSpPr>
          <p:nvPr>
            <p:ph sz="half" idx="2"/>
          </p:nvPr>
        </p:nvSpPr>
        <p:spPr>
          <a:xfrm>
            <a:off x="4778188"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5" name="Date Placeholder 4"/>
          <p:cNvSpPr>
            <a:spLocks noGrp="1"/>
          </p:cNvSpPr>
          <p:nvPr>
            <p:ph type="dt" sz="half" idx="10"/>
          </p:nvPr>
        </p:nvSpPr>
        <p:spPr/>
        <p:txBody>
          <a:bodyPr/>
          <a:lstStyle/>
          <a:p>
            <a:fld id="{57F17604-6BFF-5843-BE4F-DABB27B4357F}" type="datetimeFigureOut">
              <a:rPr lang="en-US" smtClean="0"/>
              <a:pPr/>
              <a:t>1/6/17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BB3F74-FAB1-7B48-A8E7-30E3BD8B6C2E}"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Rectangle 9"/>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a:off x="284163" y="1577847"/>
            <a:ext cx="8576373" cy="137411"/>
            <a:chOff x="284163" y="1577847"/>
            <a:chExt cx="8576373" cy="137411"/>
          </a:xfrm>
        </p:grpSpPr>
        <p:sp>
          <p:nvSpPr>
            <p:cNvPr id="12" name="Rectangle 11"/>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lvl1pPr>
              <a:defRPr/>
            </a:lvl1pPr>
          </a:lstStyle>
          <a:p>
            <a:r>
              <a:rPr lang="es-ES_tradnl" smtClean="0"/>
              <a:t>Clic para editar título</a:t>
            </a:r>
            <a:endParaRPr/>
          </a:p>
        </p:txBody>
      </p:sp>
      <p:sp>
        <p:nvSpPr>
          <p:cNvPr id="3" name="Text Placeholder 2"/>
          <p:cNvSpPr>
            <a:spLocks noGrp="1"/>
          </p:cNvSpPr>
          <p:nvPr>
            <p:ph type="body" idx="1"/>
          </p:nvPr>
        </p:nvSpPr>
        <p:spPr>
          <a:xfrm>
            <a:off x="403412" y="1735138"/>
            <a:ext cx="3931920" cy="833250"/>
          </a:xfrm>
        </p:spPr>
        <p:txBody>
          <a:bodyPr anchor="b">
            <a:noAutofit/>
          </a:bodyPr>
          <a:lstStyle>
            <a:lvl1pPr marL="0" indent="0" algn="ctr">
              <a:lnSpc>
                <a:spcPct val="100000"/>
              </a:lnSpc>
              <a:spcBef>
                <a:spcPts val="600"/>
              </a:spcBef>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403412"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5" name="Text Placeholder 4"/>
          <p:cNvSpPr>
            <a:spLocks noGrp="1"/>
          </p:cNvSpPr>
          <p:nvPr>
            <p:ph type="body" sz="quarter" idx="3"/>
          </p:nvPr>
        </p:nvSpPr>
        <p:spPr>
          <a:xfrm>
            <a:off x="4779495" y="1735138"/>
            <a:ext cx="3931920" cy="833250"/>
          </a:xfrm>
        </p:spPr>
        <p:txBody>
          <a:bodyPr anchor="b">
            <a:noAutofit/>
          </a:bodyPr>
          <a:lstStyle>
            <a:lvl1pPr marL="0" indent="0" algn="ctr">
              <a:lnSpc>
                <a:spcPct val="100000"/>
              </a:lnSpc>
              <a:spcBef>
                <a:spcPts val="600"/>
              </a:spcBef>
              <a:buNone/>
              <a:defRPr sz="2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4779495"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7" name="Date Placeholder 6"/>
          <p:cNvSpPr>
            <a:spLocks noGrp="1"/>
          </p:cNvSpPr>
          <p:nvPr>
            <p:ph type="dt" sz="half" idx="10"/>
          </p:nvPr>
        </p:nvSpPr>
        <p:spPr/>
        <p:txBody>
          <a:bodyPr/>
          <a:lstStyle/>
          <a:p>
            <a:fld id="{57F17604-6BFF-5843-BE4F-DABB27B4357F}" type="datetimeFigureOut">
              <a:rPr lang="en-US" smtClean="0"/>
              <a:pPr/>
              <a:t>1/6/17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BB3F74-FAB1-7B48-A8E7-30E3BD8B6C2E}"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6" name="Rectangle 5"/>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7" name="Group 6"/>
          <p:cNvGrpSpPr/>
          <p:nvPr/>
        </p:nvGrpSpPr>
        <p:grpSpPr>
          <a:xfrm>
            <a:off x="284163" y="1577847"/>
            <a:ext cx="8576373" cy="137411"/>
            <a:chOff x="284163" y="1577847"/>
            <a:chExt cx="8576373" cy="137411"/>
          </a:xfrm>
        </p:grpSpPr>
        <p:sp>
          <p:nvSpPr>
            <p:cNvPr id="8" name="Rectangle 7"/>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s-ES_tradnl" smtClean="0"/>
              <a:t>Clic para editar título</a:t>
            </a:r>
            <a:endParaRPr/>
          </a:p>
        </p:txBody>
      </p:sp>
      <p:sp>
        <p:nvSpPr>
          <p:cNvPr id="3" name="Date Placeholder 2"/>
          <p:cNvSpPr>
            <a:spLocks noGrp="1"/>
          </p:cNvSpPr>
          <p:nvPr>
            <p:ph type="dt" sz="half" idx="10"/>
          </p:nvPr>
        </p:nvSpPr>
        <p:spPr/>
        <p:txBody>
          <a:bodyPr/>
          <a:lstStyle/>
          <a:p>
            <a:fld id="{57F17604-6BFF-5843-BE4F-DABB27B4357F}" type="datetimeFigureOut">
              <a:rPr lang="en-US" smtClean="0"/>
              <a:pPr/>
              <a:t>1/6/17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BB3F74-FAB1-7B48-A8E7-30E3BD8B6C2E}"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F17604-6BFF-5843-BE4F-DABB27B4357F}" type="datetimeFigureOut">
              <a:rPr lang="en-US" smtClean="0"/>
              <a:pPr/>
              <a:t>1/6/17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BB3F74-FAB1-7B48-A8E7-30E3BD8B6C2E}" type="slidenum">
              <a:rPr lang="en-US" smtClean="0"/>
              <a:pPr/>
              <a:t>‹Nr.›</a:t>
            </a:fld>
            <a:endParaRPr lang="en-US"/>
          </a:p>
        </p:txBody>
      </p:sp>
      <p:grpSp>
        <p:nvGrpSpPr>
          <p:cNvPr id="5" name="Group 4"/>
          <p:cNvGrpSpPr/>
          <p:nvPr/>
        </p:nvGrpSpPr>
        <p:grpSpPr>
          <a:xfrm>
            <a:off x="284163" y="452718"/>
            <a:ext cx="8576373" cy="137411"/>
            <a:chOff x="284163" y="1577847"/>
            <a:chExt cx="8576373" cy="137411"/>
          </a:xfrm>
        </p:grpSpPr>
        <p:sp>
          <p:nvSpPr>
            <p:cNvPr id="6" name="Rectangle 5"/>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Rectangle 6"/>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68941" y="1298762"/>
            <a:ext cx="4069080" cy="1162050"/>
          </a:xfrm>
          <a:noFill/>
        </p:spPr>
        <p:txBody>
          <a:bodyPr anchor="b">
            <a:noAutofit/>
          </a:bodyPr>
          <a:lstStyle>
            <a:lvl1pPr algn="ctr">
              <a:defRPr sz="3200" b="1">
                <a:solidFill>
                  <a:schemeClr val="accent2"/>
                </a:solidFill>
              </a:defRPr>
            </a:lvl1pPr>
          </a:lstStyle>
          <a:p>
            <a:r>
              <a:rPr lang="es-ES_tradnl" smtClean="0"/>
              <a:t>Clic para editar título</a:t>
            </a:r>
            <a:endParaRPr/>
          </a:p>
        </p:txBody>
      </p:sp>
      <p:sp>
        <p:nvSpPr>
          <p:cNvPr id="3" name="Content Placeholder 2"/>
          <p:cNvSpPr>
            <a:spLocks noGrp="1"/>
          </p:cNvSpPr>
          <p:nvPr>
            <p:ph idx="1"/>
          </p:nvPr>
        </p:nvSpPr>
        <p:spPr>
          <a:xfrm>
            <a:off x="4783567" y="914400"/>
            <a:ext cx="4069080"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Text Placeholder 3"/>
          <p:cNvSpPr>
            <a:spLocks noGrp="1"/>
          </p:cNvSpPr>
          <p:nvPr>
            <p:ph type="body" sz="half" idx="2"/>
          </p:nvPr>
        </p:nvSpPr>
        <p:spPr>
          <a:xfrm>
            <a:off x="268941" y="2456329"/>
            <a:ext cx="4069080" cy="318247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57F17604-6BFF-5843-BE4F-DABB27B4357F}" type="datetimeFigureOut">
              <a:rPr lang="en-US" smtClean="0"/>
              <a:pPr/>
              <a:t>1/6/17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BB3F74-FAB1-7B48-A8E7-30E3BD8B6C2E}" type="slidenum">
              <a:rPr lang="en-US" smtClean="0"/>
              <a:pPr/>
              <a:t>‹Nr.›</a:t>
            </a:fld>
            <a:endParaRPr lang="en-US"/>
          </a:p>
        </p:txBody>
      </p:sp>
      <p:grpSp>
        <p:nvGrpSpPr>
          <p:cNvPr id="8" name="Group 7"/>
          <p:cNvGrpSpPr/>
          <p:nvPr/>
        </p:nvGrpSpPr>
        <p:grpSpPr>
          <a:xfrm>
            <a:off x="284163" y="452718"/>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8" name="Rectangle 7"/>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63071" y="4800600"/>
            <a:ext cx="8360242"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s-ES_tradnl" smtClean="0"/>
              <a:t>Clic para editar título</a:t>
            </a:r>
            <a:endParaRPr/>
          </a:p>
        </p:txBody>
      </p:sp>
      <p:sp>
        <p:nvSpPr>
          <p:cNvPr id="3" name="Picture Placeholder 2"/>
          <p:cNvSpPr>
            <a:spLocks noGrp="1"/>
          </p:cNvSpPr>
          <p:nvPr>
            <p:ph type="pic" idx="1"/>
          </p:nvPr>
        </p:nvSpPr>
        <p:spPr>
          <a:xfrm>
            <a:off x="284163" y="457199"/>
            <a:ext cx="8577072" cy="43525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4" name="Text Placeholder 3"/>
          <p:cNvSpPr>
            <a:spLocks noGrp="1"/>
          </p:cNvSpPr>
          <p:nvPr>
            <p:ph type="body" sz="half" idx="2"/>
          </p:nvPr>
        </p:nvSpPr>
        <p:spPr>
          <a:xfrm>
            <a:off x="419099" y="5367338"/>
            <a:ext cx="8304213"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57F17604-6BFF-5843-BE4F-DABB27B4357F}" type="datetimeFigureOut">
              <a:rPr lang="en-US" smtClean="0"/>
              <a:pPr/>
              <a:t>1/6/17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BB3F74-FAB1-7B48-A8E7-30E3BD8B6C2E}" type="slidenum">
              <a:rPr lang="en-US" smtClean="0"/>
              <a:pPr/>
              <a:t>‹Nr.›</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n con título, alternativo">
    <p:spTree>
      <p:nvGrpSpPr>
        <p:cNvPr id="1" name=""/>
        <p:cNvGrpSpPr/>
        <p:nvPr/>
      </p:nvGrpSpPr>
      <p:grpSpPr>
        <a:xfrm>
          <a:off x="0" y="0"/>
          <a:ext cx="0" cy="0"/>
          <a:chOff x="0" y="0"/>
          <a:chExt cx="0" cy="0"/>
        </a:xfrm>
      </p:grpSpPr>
      <p:grpSp>
        <p:nvGrpSpPr>
          <p:cNvPr id="8" name="Group 8"/>
          <p:cNvGrpSpPr/>
          <p:nvPr/>
        </p:nvGrpSpPr>
        <p:grpSpPr>
          <a:xfrm>
            <a:off x="284163" y="4280647"/>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63071" y="4778189"/>
            <a:ext cx="8360242" cy="566738"/>
          </a:xfrm>
          <a:noFill/>
        </p:spPr>
        <p:txBody>
          <a:bodyPr anchor="b">
            <a:normAutofit/>
          </a:bodyPr>
          <a:lstStyle>
            <a:lvl1pPr algn="l">
              <a:defRPr sz="2800" b="0">
                <a:solidFill>
                  <a:schemeClr val="accent2"/>
                </a:solidFill>
              </a:defRPr>
            </a:lvl1pPr>
          </a:lstStyle>
          <a:p>
            <a:r>
              <a:rPr lang="es-ES_tradnl" smtClean="0"/>
              <a:t>Clic para editar título</a:t>
            </a:r>
            <a:endParaRPr/>
          </a:p>
        </p:txBody>
      </p:sp>
      <p:sp>
        <p:nvSpPr>
          <p:cNvPr id="3" name="Picture Placeholder 2"/>
          <p:cNvSpPr>
            <a:spLocks noGrp="1"/>
          </p:cNvSpPr>
          <p:nvPr>
            <p:ph type="pic" idx="1"/>
          </p:nvPr>
        </p:nvSpPr>
        <p:spPr>
          <a:xfrm>
            <a:off x="284163" y="457200"/>
            <a:ext cx="8577072" cy="38221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4" name="Text Placeholder 3"/>
          <p:cNvSpPr>
            <a:spLocks noGrp="1"/>
          </p:cNvSpPr>
          <p:nvPr>
            <p:ph type="body" sz="half" idx="2"/>
          </p:nvPr>
        </p:nvSpPr>
        <p:spPr>
          <a:xfrm>
            <a:off x="419099" y="5344927"/>
            <a:ext cx="8304213" cy="804862"/>
          </a:xfrm>
          <a:noFill/>
        </p:spPr>
        <p:txBody>
          <a:bodyPr/>
          <a:lstStyle>
            <a:lvl1pPr marL="0" indent="0">
              <a:spcBef>
                <a:spcPts val="0"/>
              </a:spcBef>
              <a:buNone/>
              <a:defRPr sz="1400">
                <a:solidFill>
                  <a:schemeClr val="tx1">
                    <a:lumMod val="85000"/>
                    <a:lumOff val="1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57F17604-6BFF-5843-BE4F-DABB27B4357F}" type="datetimeFigureOut">
              <a:rPr lang="en-US" smtClean="0"/>
              <a:pPr/>
              <a:t>1/6/17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BB3F74-FAB1-7B48-A8E7-30E3BD8B6C2E}" type="slidenum">
              <a:rPr lang="en-US" smtClean="0"/>
              <a:pPr/>
              <a:t>‹Nr.›</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bjetos, imagen y título">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0" y="914400"/>
            <a:ext cx="5195047"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5" name="Date Placeholder 4"/>
          <p:cNvSpPr>
            <a:spLocks noGrp="1"/>
          </p:cNvSpPr>
          <p:nvPr>
            <p:ph type="dt" sz="half" idx="10"/>
          </p:nvPr>
        </p:nvSpPr>
        <p:spPr/>
        <p:txBody>
          <a:bodyPr/>
          <a:lstStyle/>
          <a:p>
            <a:fld id="{57F17604-6BFF-5843-BE4F-DABB27B4357F}" type="datetimeFigureOut">
              <a:rPr lang="en-US" smtClean="0"/>
              <a:pPr/>
              <a:t>1/6/17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BB3F74-FAB1-7B48-A8E7-30E3BD8B6C2E}" type="slidenum">
              <a:rPr lang="en-US" smtClean="0"/>
              <a:pPr/>
              <a:t>‹Nr.›</a:t>
            </a:fld>
            <a:endParaRPr lang="en-US"/>
          </a:p>
        </p:txBody>
      </p:sp>
      <p:sp>
        <p:nvSpPr>
          <p:cNvPr id="12" name="Rectangle 11"/>
          <p:cNvSpPr/>
          <p:nvPr/>
        </p:nvSpPr>
        <p:spPr>
          <a:xfrm>
            <a:off x="284163" y="4267200"/>
            <a:ext cx="2743200" cy="2120153"/>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sp>
        <p:nvSpPr>
          <p:cNvPr id="4" name="Text Placeholder 3"/>
          <p:cNvSpPr>
            <a:spLocks noGrp="1"/>
          </p:cNvSpPr>
          <p:nvPr>
            <p:ph type="body" sz="half" idx="2"/>
          </p:nvPr>
        </p:nvSpPr>
        <p:spPr>
          <a:xfrm>
            <a:off x="419101" y="4953001"/>
            <a:ext cx="2472017" cy="1246094"/>
          </a:xfrm>
        </p:spPr>
        <p:txBody>
          <a:bodyPr>
            <a:normAutofit/>
          </a:bodyPr>
          <a:lstStyle>
            <a:lvl1pPr marL="0" indent="0" algn="l">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2" name="Title 1"/>
          <p:cNvSpPr>
            <a:spLocks noGrp="1"/>
          </p:cNvSpPr>
          <p:nvPr>
            <p:ph type="title"/>
          </p:nvPr>
        </p:nvSpPr>
        <p:spPr>
          <a:xfrm>
            <a:off x="410764" y="4419600"/>
            <a:ext cx="2475395" cy="510988"/>
          </a:xfrm>
          <a:noFill/>
        </p:spPr>
        <p:txBody>
          <a:bodyPr anchor="b">
            <a:normAutofit/>
          </a:bodyPr>
          <a:lstStyle>
            <a:lvl1pPr algn="l">
              <a:defRPr sz="2000" b="1">
                <a:solidFill>
                  <a:schemeClr val="bg1"/>
                </a:solidFill>
              </a:defRPr>
            </a:lvl1pPr>
          </a:lstStyle>
          <a:p>
            <a:r>
              <a:rPr lang="es-ES_tradnl" smtClean="0"/>
              <a:t>Clic para editar título</a:t>
            </a:r>
            <a:endParaRPr/>
          </a:p>
        </p:txBody>
      </p:sp>
      <p:sp>
        <p:nvSpPr>
          <p:cNvPr id="14" name="Picture Placeholder 13"/>
          <p:cNvSpPr>
            <a:spLocks noGrp="1"/>
          </p:cNvSpPr>
          <p:nvPr>
            <p:ph type="pic" sz="quarter" idx="13"/>
          </p:nvPr>
        </p:nvSpPr>
        <p:spPr>
          <a:xfrm>
            <a:off x="284164" y="594360"/>
            <a:ext cx="2743200" cy="3675888"/>
          </a:xfrm>
        </p:spPr>
        <p:txBody>
          <a:bodyPr/>
          <a:lstStyle>
            <a:lvl1pPr>
              <a:buNone/>
              <a:defRPr/>
            </a:lvl1pPr>
          </a:lstStyle>
          <a:p>
            <a:r>
              <a:rPr lang="es-ES_tradnl" smtClean="0"/>
              <a:t>Arrastre la imagen al marcador de posición o haga clic en el icono para agregar</a:t>
            </a:r>
            <a:endParaRPr/>
          </a:p>
        </p:txBody>
      </p:sp>
      <p:grpSp>
        <p:nvGrpSpPr>
          <p:cNvPr id="8" name="Group 14"/>
          <p:cNvGrpSpPr/>
          <p:nvPr/>
        </p:nvGrpSpPr>
        <p:grpSpPr>
          <a:xfrm>
            <a:off x="284163" y="461682"/>
            <a:ext cx="8576373" cy="137411"/>
            <a:chOff x="284163" y="1759424"/>
            <a:chExt cx="8576373" cy="137411"/>
          </a:xfrm>
        </p:grpSpPr>
        <p:sp>
          <p:nvSpPr>
            <p:cNvPr id="16" name="Rectangle 15"/>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3 imágenes con título">
    <p:spTree>
      <p:nvGrpSpPr>
        <p:cNvPr id="1" name=""/>
        <p:cNvGrpSpPr/>
        <p:nvPr/>
      </p:nvGrpSpPr>
      <p:grpSpPr>
        <a:xfrm>
          <a:off x="0" y="0"/>
          <a:ext cx="0" cy="0"/>
          <a:chOff x="0" y="0"/>
          <a:chExt cx="0" cy="0"/>
        </a:xfrm>
      </p:grpSpPr>
      <p:sp>
        <p:nvSpPr>
          <p:cNvPr id="8" name="Rectangle 7"/>
          <p:cNvSpPr/>
          <p:nvPr/>
        </p:nvSpPr>
        <p:spPr>
          <a:xfrm>
            <a:off x="3021013" y="4801575"/>
            <a:ext cx="583723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031661" y="4800600"/>
            <a:ext cx="5691651"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s-ES_tradnl" smtClean="0"/>
              <a:t>Clic para editar título</a:t>
            </a:r>
            <a:endParaRPr/>
          </a:p>
        </p:txBody>
      </p:sp>
      <p:sp>
        <p:nvSpPr>
          <p:cNvPr id="3" name="Picture Placeholder 2"/>
          <p:cNvSpPr>
            <a:spLocks noGrp="1"/>
          </p:cNvSpPr>
          <p:nvPr>
            <p:ph type="pic" idx="1"/>
          </p:nvPr>
        </p:nvSpPr>
        <p:spPr>
          <a:xfrm>
            <a:off x="3021014" y="457199"/>
            <a:ext cx="5833872" cy="4352544"/>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4" name="Text Placeholder 3"/>
          <p:cNvSpPr>
            <a:spLocks noGrp="1"/>
          </p:cNvSpPr>
          <p:nvPr>
            <p:ph type="body" sz="half" idx="2"/>
          </p:nvPr>
        </p:nvSpPr>
        <p:spPr>
          <a:xfrm>
            <a:off x="3069805" y="5367338"/>
            <a:ext cx="5653507"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57F17604-6BFF-5843-BE4F-DABB27B4357F}" type="datetimeFigureOut">
              <a:rPr lang="en-US" smtClean="0"/>
              <a:pPr/>
              <a:t>1/6/17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BB3F74-FAB1-7B48-A8E7-30E3BD8B6C2E}" type="slidenum">
              <a:rPr lang="en-US" smtClean="0"/>
              <a:pPr/>
              <a:t>‹Nr.›</a:t>
            </a:fld>
            <a:endParaRPr lang="en-US"/>
          </a:p>
        </p:txBody>
      </p:sp>
      <p:sp>
        <p:nvSpPr>
          <p:cNvPr id="13" name="Picture Placeholder 2"/>
          <p:cNvSpPr>
            <a:spLocks noGrp="1"/>
          </p:cNvSpPr>
          <p:nvPr>
            <p:ph type="pic" idx="13"/>
          </p:nvPr>
        </p:nvSpPr>
        <p:spPr>
          <a:xfrm>
            <a:off x="284164" y="457200"/>
            <a:ext cx="2736850" cy="290779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14" name="Picture Placeholder 2"/>
          <p:cNvSpPr>
            <a:spLocks noGrp="1"/>
          </p:cNvSpPr>
          <p:nvPr>
            <p:ph type="pic" idx="14"/>
          </p:nvPr>
        </p:nvSpPr>
        <p:spPr>
          <a:xfrm>
            <a:off x="284164" y="3364992"/>
            <a:ext cx="2736850" cy="2898648"/>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7" name="Rectangle 6"/>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7"/>
          <p:cNvGrpSpPr/>
          <p:nvPr/>
        </p:nvGrpSpPr>
        <p:grpSpPr>
          <a:xfrm>
            <a:off x="284163" y="1577847"/>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s-ES_tradnl" smtClean="0"/>
              <a:t>Clic para editar título</a:t>
            </a:r>
            <a:endParaRPr/>
          </a:p>
        </p:txBody>
      </p:sp>
      <p:sp>
        <p:nvSpPr>
          <p:cNvPr id="3" name="Vertical Text Placeholder 2"/>
          <p:cNvSpPr>
            <a:spLocks noGrp="1"/>
          </p:cNvSpPr>
          <p:nvPr>
            <p:ph type="body" orient="vert" idx="1"/>
          </p:nvPr>
        </p:nvSpPr>
        <p:spPr>
          <a:xfrm>
            <a:off x="284163" y="2133600"/>
            <a:ext cx="8574087" cy="4013200"/>
          </a:xfrm>
        </p:spPr>
        <p:txBody>
          <a:bodyPr vert="eaVert"/>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57F17604-6BFF-5843-BE4F-DABB27B4357F}" type="datetimeFigureOut">
              <a:rPr lang="en-US" smtClean="0"/>
              <a:pPr/>
              <a:t>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BB3F74-FAB1-7B48-A8E7-30E3BD8B6C2E}" type="slidenum">
              <a:rPr lang="en-US" smtClean="0"/>
              <a:pPr/>
              <a:t>‹Nr.›</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rot="5400000">
            <a:off x="5313882" y="2857535"/>
            <a:ext cx="5934615"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695124" y="473075"/>
            <a:ext cx="969264" cy="5921375"/>
          </a:xfrm>
        </p:spPr>
        <p:txBody>
          <a:bodyPr vert="eaVert"/>
          <a:lstStyle>
            <a:lvl1pPr algn="l">
              <a:defRPr sz="3400"/>
            </a:lvl1pPr>
          </a:lstStyle>
          <a:p>
            <a:r>
              <a:rPr lang="es-ES_tradnl" smtClean="0"/>
              <a:t>Clic para editar título</a:t>
            </a:r>
            <a:endParaRPr/>
          </a:p>
        </p:txBody>
      </p:sp>
      <p:sp>
        <p:nvSpPr>
          <p:cNvPr id="3" name="Vertical Text Placeholder 2"/>
          <p:cNvSpPr>
            <a:spLocks noGrp="1"/>
          </p:cNvSpPr>
          <p:nvPr>
            <p:ph type="body" orient="vert" idx="1"/>
          </p:nvPr>
        </p:nvSpPr>
        <p:spPr>
          <a:xfrm>
            <a:off x="284163" y="457200"/>
            <a:ext cx="6497637" cy="5937250"/>
          </a:xfrm>
        </p:spPr>
        <p:txBody>
          <a:bodyPr vert="eaVert"/>
          <a:lstStyle>
            <a:lvl5pPr algn="l">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57F17604-6BFF-5843-BE4F-DABB27B4357F}" type="datetimeFigureOut">
              <a:rPr lang="en-US" smtClean="0"/>
              <a:pPr/>
              <a:t>1/6/17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BB3F74-FAB1-7B48-A8E7-30E3BD8B6C2E}" type="slidenum">
              <a:rPr lang="en-US" smtClean="0"/>
              <a:pPr/>
              <a:t>‹Nr.›</a:t>
            </a:fld>
            <a:endParaRPr lang="en-US"/>
          </a:p>
        </p:txBody>
      </p:sp>
      <p:grpSp>
        <p:nvGrpSpPr>
          <p:cNvPr id="8" name="Group 7"/>
          <p:cNvGrpSpPr/>
          <p:nvPr/>
        </p:nvGrpSpPr>
        <p:grpSpPr>
          <a:xfrm rot="5400000">
            <a:off x="4658724" y="3355723"/>
            <a:ext cx="5934456"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81503" y="2133600"/>
            <a:ext cx="7076747" cy="39925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2"/>
          </p:nvPr>
        </p:nvSpPr>
        <p:spPr>
          <a:xfrm>
            <a:off x="6794936" y="6437032"/>
            <a:ext cx="21336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fld id="{57F17604-6BFF-5843-BE4F-DABB27B4357F}" type="datetimeFigureOut">
              <a:rPr lang="en-US" smtClean="0"/>
              <a:pPr/>
              <a:t>1/6/17</a:t>
            </a:fld>
            <a:endParaRPr lang="en-US"/>
          </a:p>
        </p:txBody>
      </p:sp>
      <p:sp>
        <p:nvSpPr>
          <p:cNvPr id="5" name="Footer Placeholder 4"/>
          <p:cNvSpPr>
            <a:spLocks noGrp="1"/>
          </p:cNvSpPr>
          <p:nvPr>
            <p:ph type="ftr" sz="quarter" idx="3"/>
          </p:nvPr>
        </p:nvSpPr>
        <p:spPr>
          <a:xfrm>
            <a:off x="199698" y="6437032"/>
            <a:ext cx="6124902"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endParaRPr lang="en-US"/>
          </a:p>
        </p:txBody>
      </p:sp>
      <p:sp>
        <p:nvSpPr>
          <p:cNvPr id="6" name="Slide Number Placeholder 5"/>
          <p:cNvSpPr>
            <a:spLocks noGrp="1"/>
          </p:cNvSpPr>
          <p:nvPr>
            <p:ph type="sldNum" sz="quarter" idx="4"/>
          </p:nvPr>
        </p:nvSpPr>
        <p:spPr>
          <a:xfrm>
            <a:off x="8306459" y="167347"/>
            <a:ext cx="630621" cy="359760"/>
          </a:xfrm>
          <a:prstGeom prst="rect">
            <a:avLst/>
          </a:prstGeom>
        </p:spPr>
        <p:txBody>
          <a:bodyPr vert="horz" lIns="91440" tIns="45720" rIns="91440" bIns="45720" rtlCol="0" anchor="ctr"/>
          <a:lstStyle>
            <a:lvl1pPr algn="r">
              <a:defRPr sz="1400" b="1">
                <a:solidFill>
                  <a:schemeClr val="tx1">
                    <a:lumMod val="85000"/>
                    <a:lumOff val="15000"/>
                  </a:schemeClr>
                </a:solidFill>
              </a:defRPr>
            </a:lvl1pPr>
          </a:lstStyle>
          <a:p>
            <a:fld id="{FCBB3F74-FAB1-7B48-A8E7-30E3BD8B6C2E}" type="slidenum">
              <a:rPr lang="en-US" smtClean="0"/>
              <a:pPr/>
              <a:t>‹Nr.›</a:t>
            </a:fld>
            <a:endParaRPr lang="en-US"/>
          </a:p>
        </p:txBody>
      </p:sp>
      <p:sp>
        <p:nvSpPr>
          <p:cNvPr id="2" name="Title Placeholder 1"/>
          <p:cNvSpPr>
            <a:spLocks noGrp="1"/>
          </p:cNvSpPr>
          <p:nvPr>
            <p:ph type="title"/>
          </p:nvPr>
        </p:nvSpPr>
        <p:spPr>
          <a:xfrm>
            <a:off x="284163" y="630382"/>
            <a:ext cx="8574087" cy="967840"/>
          </a:xfrm>
          <a:prstGeom prst="rect">
            <a:avLst/>
          </a:prstGeom>
          <a:solidFill>
            <a:schemeClr val="tx1">
              <a:lumMod val="85000"/>
              <a:lumOff val="15000"/>
              <a:alpha val="70000"/>
            </a:schemeClr>
          </a:solidFill>
        </p:spPr>
        <p:txBody>
          <a:bodyPr vert="horz" lIns="91440" tIns="45720" rIns="91440" bIns="45720" rtlCol="0" anchor="ctr">
            <a:normAutofit/>
          </a:bodyPr>
          <a:lstStyle/>
          <a:p>
            <a:r>
              <a:rPr lang="es-ES_tradnl" smtClean="0"/>
              <a:t>Clic para editar título</a:t>
            </a:r>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r" defTabSz="914400" rtl="0" eaLnBrk="1" latinLnBrk="0" hangingPunct="1">
        <a:spcBef>
          <a:spcPct val="0"/>
        </a:spcBef>
        <a:buNone/>
        <a:defRPr sz="4200" kern="1200">
          <a:solidFill>
            <a:schemeClr val="bg1"/>
          </a:solidFill>
          <a:latin typeface="+mj-lt"/>
          <a:ea typeface="+mj-ea"/>
          <a:cs typeface="+mj-cs"/>
        </a:defRPr>
      </a:lvl1pPr>
    </p:titleStyle>
    <p:bodyStyle>
      <a:lvl1pPr marL="454025" indent="-454025" algn="l" defTabSz="914400" rtl="0" eaLnBrk="1" latinLnBrk="0" hangingPunct="1">
        <a:spcBef>
          <a:spcPts val="2000"/>
        </a:spcBef>
        <a:buClr>
          <a:schemeClr val="bg1">
            <a:lumMod val="65000"/>
          </a:schemeClr>
        </a:buClr>
        <a:buSzPct val="90000"/>
        <a:buFont typeface="Wingdings" pitchFamily="2" charset="2"/>
        <a:buChar char=""/>
        <a:defRPr sz="2400" kern="1200">
          <a:solidFill>
            <a:schemeClr val="tx1">
              <a:lumMod val="85000"/>
              <a:lumOff val="15000"/>
            </a:schemeClr>
          </a:solidFill>
          <a:latin typeface="+mn-lt"/>
          <a:ea typeface="+mn-ea"/>
          <a:cs typeface="+mn-cs"/>
        </a:defRPr>
      </a:lvl1pPr>
      <a:lvl2pPr marL="914400" indent="-457200" algn="l" defTabSz="914400" rtl="0" eaLnBrk="1" latinLnBrk="0" hangingPunct="1">
        <a:spcBef>
          <a:spcPts val="600"/>
        </a:spcBef>
        <a:buClr>
          <a:schemeClr val="tx1">
            <a:lumMod val="75000"/>
            <a:lumOff val="25000"/>
          </a:schemeClr>
        </a:buClr>
        <a:buSzPct val="90000"/>
        <a:buFont typeface="Wingdings" pitchFamily="2" charset="2"/>
        <a:buChar char=""/>
        <a:defRPr sz="2200" kern="1200">
          <a:solidFill>
            <a:schemeClr val="tx1">
              <a:lumMod val="85000"/>
              <a:lumOff val="15000"/>
            </a:schemeClr>
          </a:solidFill>
          <a:latin typeface="+mn-lt"/>
          <a:ea typeface="+mn-ea"/>
          <a:cs typeface="+mn-cs"/>
        </a:defRPr>
      </a:lvl2pPr>
      <a:lvl3pPr marL="1260475" indent="-346075" algn="l" defTabSz="914400" rtl="0" eaLnBrk="1" latinLnBrk="0" hangingPunct="1">
        <a:spcBef>
          <a:spcPts val="600"/>
        </a:spcBef>
        <a:buClr>
          <a:schemeClr val="bg1">
            <a:lumMod val="65000"/>
          </a:schemeClr>
        </a:buClr>
        <a:buSzPct val="90000"/>
        <a:buFont typeface="Wingdings" pitchFamily="2" charset="2"/>
        <a:buChar char=""/>
        <a:defRPr sz="2000" kern="1200">
          <a:solidFill>
            <a:schemeClr val="tx1">
              <a:lumMod val="85000"/>
              <a:lumOff val="15000"/>
            </a:schemeClr>
          </a:solidFill>
          <a:latin typeface="+mn-lt"/>
          <a:ea typeface="+mn-ea"/>
          <a:cs typeface="+mn-cs"/>
        </a:defRPr>
      </a:lvl3pPr>
      <a:lvl4pPr marL="1600200" indent="-339725" algn="l" defTabSz="914400" rtl="0" eaLnBrk="1" latinLnBrk="0" hangingPunct="1">
        <a:spcBef>
          <a:spcPts val="600"/>
        </a:spcBef>
        <a:buClr>
          <a:schemeClr val="tx1">
            <a:lumMod val="75000"/>
            <a:lumOff val="25000"/>
          </a:schemeClr>
        </a:buClr>
        <a:buSzPct val="90000"/>
        <a:buFont typeface="Wingdings" pitchFamily="2" charset="2"/>
        <a:buChar char=""/>
        <a:defRPr sz="1800" kern="1200">
          <a:solidFill>
            <a:schemeClr val="tx1">
              <a:lumMod val="85000"/>
              <a:lumOff val="15000"/>
            </a:schemeClr>
          </a:solidFill>
          <a:latin typeface="+mn-lt"/>
          <a:ea typeface="+mn-ea"/>
          <a:cs typeface="+mn-cs"/>
        </a:defRPr>
      </a:lvl4pPr>
      <a:lvl5pPr marL="1939925" indent="-331788" algn="l" defTabSz="914400" rtl="0" eaLnBrk="1" latinLnBrk="0" hangingPunct="1">
        <a:spcBef>
          <a:spcPts val="600"/>
        </a:spcBef>
        <a:buClr>
          <a:schemeClr val="bg1">
            <a:lumMod val="65000"/>
          </a:schemeClr>
        </a:buClr>
        <a:buSzPct val="90000"/>
        <a:buFont typeface="Wingdings" pitchFamily="2" charset="2"/>
        <a:buChar char=""/>
        <a:defRPr sz="1800" kern="1200">
          <a:solidFill>
            <a:schemeClr val="tx1">
              <a:lumMod val="85000"/>
              <a:lumOff val="15000"/>
            </a:schemeClr>
          </a:solidFill>
          <a:latin typeface="+mn-lt"/>
          <a:ea typeface="+mn-ea"/>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eg"/><Relationship Id="rId6" Type="http://schemas.openxmlformats.org/officeDocument/2006/relationships/image" Target="../media/image10.jpeg"/><Relationship Id="rId7"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 Id="rId6"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1.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1.bin"/><Relationship Id="rId5" Type="http://schemas.openxmlformats.org/officeDocument/2006/relationships/image" Target="../media/image19.png"/><Relationship Id="rId6" Type="http://schemas.openxmlformats.org/officeDocument/2006/relationships/oleObject" Target="../embeddings/oleObject2.bin"/><Relationship Id="rId7" Type="http://schemas.openxmlformats.org/officeDocument/2006/relationships/image" Target="../media/image20.png"/><Relationship Id="rId8" Type="http://schemas.openxmlformats.org/officeDocument/2006/relationships/hyperlink" Target="Dove.wmv" TargetMode="External"/><Relationship Id="rId9" Type="http://schemas.openxmlformats.org/officeDocument/2006/relationships/image" Target="../media/image1.jpg"/><Relationship Id="rId1" Type="http://schemas.openxmlformats.org/officeDocument/2006/relationships/vmlDrawing" Target="../drawings/vmlDrawing1.vml"/><Relationship Id="rId2"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9.xml"/><Relationship Id="rId4" Type="http://schemas.openxmlformats.org/officeDocument/2006/relationships/notesSlide" Target="../notesSlides/notesSlide15.xml"/><Relationship Id="rId5" Type="http://schemas.openxmlformats.org/officeDocument/2006/relationships/image" Target="../media/image21.png"/><Relationship Id="rId6" Type="http://schemas.openxmlformats.org/officeDocument/2006/relationships/image" Target="../media/image1.jpg"/><Relationship Id="rId1" Type="http://schemas.microsoft.com/office/2007/relationships/media" Target="../media/media1.mp4"/><Relationship Id="rId2" Type="http://schemas.openxmlformats.org/officeDocument/2006/relationships/video" Target="../media/media1.mp4"/></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1.jp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jpg"/><Relationship Id="rId5"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1.jpg"/></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 Id="rId3" Type="http://schemas.openxmlformats.org/officeDocument/2006/relationships/image" Target="../media/image1.jpg"/></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image" Target="../media/image1.jpg"/></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 Id="rId3" Type="http://schemas.openxmlformats.org/officeDocument/2006/relationships/image" Target="../media/image1.jpg"/></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audio" Target="../media/audio1.bin"/><Relationship Id="rId4" Type="http://schemas.openxmlformats.org/officeDocument/2006/relationships/audio" Target="../media/audio2.bin"/><Relationship Id="rId5" Type="http://schemas.openxmlformats.org/officeDocument/2006/relationships/image" Target="../media/image30.jpeg"/><Relationship Id="rId6"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3" Type="http://schemas.openxmlformats.org/officeDocument/2006/relationships/audio" Target="../media/audio1.bin"/><Relationship Id="rId4" Type="http://schemas.openxmlformats.org/officeDocument/2006/relationships/image" Target="../media/image31.jpeg"/><Relationship Id="rId5"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7.jpeg"/><Relationship Id="rId3" Type="http://schemas.openxmlformats.org/officeDocument/2006/relationships/image" Target="../media/image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8.jpeg"/><Relationship Id="rId3" Type="http://schemas.openxmlformats.org/officeDocument/2006/relationships/image" Target="../media/image1.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9.jpg"/><Relationship Id="rId3" Type="http://schemas.openxmlformats.org/officeDocument/2006/relationships/image" Target="../media/image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0.jpeg"/><Relationship Id="rId3" Type="http://schemas.openxmlformats.org/officeDocument/2006/relationships/image" Target="../media/image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1.jpeg"/><Relationship Id="rId3" Type="http://schemas.openxmlformats.org/officeDocument/2006/relationships/image" Target="../media/image1.jpg"/></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image" Target="../media/image42.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4.jpeg"/><Relationship Id="rId3" Type="http://schemas.openxmlformats.org/officeDocument/2006/relationships/image" Target="../media/image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5.jpeg"/><Relationship Id="rId3" Type="http://schemas.openxmlformats.org/officeDocument/2006/relationships/image" Target="../media/image1.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6.jpeg"/><Relationship Id="rId3" Type="http://schemas.openxmlformats.org/officeDocument/2006/relationships/image" Target="../media/image1.jpg"/></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4" Type="http://schemas.openxmlformats.org/officeDocument/2006/relationships/image" Target="../media/image1.jpg"/><Relationship Id="rId1" Type="http://schemas.openxmlformats.org/officeDocument/2006/relationships/slideLayout" Target="../slideLayouts/slideLayout9.xml"/><Relationship Id="rId2"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solidFill>
                  <a:schemeClr val="accent2">
                    <a:lumMod val="75000"/>
                  </a:schemeClr>
                </a:solidFill>
              </a:rPr>
              <a:t>	</a:t>
            </a:r>
            <a:r>
              <a:rPr lang="en-US" b="1" dirty="0">
                <a:solidFill>
                  <a:schemeClr val="accent2">
                    <a:lumMod val="75000"/>
                  </a:schemeClr>
                </a:solidFill>
              </a:rPr>
              <a:t> </a:t>
            </a:r>
            <a:r>
              <a:rPr lang="en-US" b="1" dirty="0" err="1" smtClean="0">
                <a:solidFill>
                  <a:schemeClr val="accent2">
                    <a:lumMod val="75000"/>
                  </a:schemeClr>
                </a:solidFill>
              </a:rPr>
              <a:t>Relaciones</a:t>
            </a:r>
            <a:r>
              <a:rPr lang="en-US" b="1" dirty="0" smtClean="0">
                <a:solidFill>
                  <a:schemeClr val="accent2">
                    <a:lumMod val="75000"/>
                  </a:schemeClr>
                </a:solidFill>
              </a:rPr>
              <a:t> </a:t>
            </a:r>
            <a:r>
              <a:rPr lang="en-US" b="1" dirty="0" err="1" smtClean="0">
                <a:solidFill>
                  <a:schemeClr val="accent2">
                    <a:lumMod val="75000"/>
                  </a:schemeClr>
                </a:solidFill>
              </a:rPr>
              <a:t>Públicas</a:t>
            </a:r>
            <a:endParaRPr lang="en-US" b="1" dirty="0">
              <a:solidFill>
                <a:schemeClr val="accent2">
                  <a:lumMod val="75000"/>
                </a:schemeClr>
              </a:solidFill>
            </a:endParaRPr>
          </a:p>
        </p:txBody>
      </p:sp>
      <p:sp>
        <p:nvSpPr>
          <p:cNvPr id="3" name="Subtitle 2"/>
          <p:cNvSpPr>
            <a:spLocks noGrp="1"/>
          </p:cNvSpPr>
          <p:nvPr>
            <p:ph type="subTitle" idx="1"/>
          </p:nvPr>
        </p:nvSpPr>
        <p:spPr/>
        <p:txBody>
          <a:bodyPr>
            <a:normAutofit/>
          </a:bodyPr>
          <a:lstStyle/>
          <a:p>
            <a:r>
              <a:rPr lang="en-US" dirty="0" smtClean="0"/>
              <a:t>Dr. Octavio Islas           		 </a:t>
            </a:r>
            <a:r>
              <a:rPr lang="en-US" dirty="0" err="1" smtClean="0"/>
              <a:t>octavio.islas@uhemisferios.edu.ec</a:t>
            </a:r>
            <a:endParaRPr lang="en-US" dirty="0"/>
          </a:p>
        </p:txBody>
      </p:sp>
      <p:pic>
        <p:nvPicPr>
          <p:cNvPr id="5" name="Imagen 4" descr="secundari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8184" y="4581128"/>
            <a:ext cx="2915816" cy="1617867"/>
          </a:xfrm>
          <a:prstGeom prst="rect">
            <a:avLst/>
          </a:prstGeom>
        </p:spPr>
      </p:pic>
      <p:sp>
        <p:nvSpPr>
          <p:cNvPr id="4" name="CuadroTexto 3"/>
          <p:cNvSpPr txBox="1"/>
          <p:nvPr/>
        </p:nvSpPr>
        <p:spPr>
          <a:xfrm>
            <a:off x="1331639" y="3140968"/>
            <a:ext cx="6898677" cy="646331"/>
          </a:xfrm>
          <a:prstGeom prst="rect">
            <a:avLst/>
          </a:prstGeom>
          <a:noFill/>
        </p:spPr>
        <p:txBody>
          <a:bodyPr wrap="square" rtlCol="0">
            <a:spAutoFit/>
          </a:bodyPr>
          <a:lstStyle/>
          <a:p>
            <a:r>
              <a:rPr lang="es-ES" sz="3600" dirty="0" smtClean="0">
                <a:latin typeface="Georgia"/>
                <a:cs typeface="Georgia"/>
              </a:rPr>
              <a:t>4  Imagen, identidad, percepción</a:t>
            </a:r>
            <a:endParaRPr lang="es-ES" sz="3600" dirty="0">
              <a:latin typeface="Georgia"/>
              <a:cs typeface="Georgi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Box 2053"/>
          <p:cNvSpPr txBox="1">
            <a:spLocks noChangeArrowheads="1"/>
          </p:cNvSpPr>
          <p:nvPr/>
        </p:nvSpPr>
        <p:spPr bwMode="auto">
          <a:xfrm>
            <a:off x="859317" y="2276872"/>
            <a:ext cx="5102225"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19050" eaLnBrk="0" hangingPunct="0">
              <a:tabLst>
                <a:tab pos="88900" algn="l"/>
              </a:tabLst>
              <a:defRPr sz="2400">
                <a:solidFill>
                  <a:schemeClr val="tx1"/>
                </a:solidFill>
                <a:latin typeface="Arial" charset="0"/>
                <a:ea typeface="ＭＳ Ｐゴシック" charset="0"/>
                <a:cs typeface="ＭＳ Ｐゴシック" charset="0"/>
              </a:defRPr>
            </a:lvl1pPr>
            <a:lvl2pPr marL="742950" indent="-285750" eaLnBrk="0" hangingPunct="0">
              <a:tabLst>
                <a:tab pos="88900" algn="l"/>
              </a:tabLst>
              <a:defRPr sz="2400">
                <a:solidFill>
                  <a:schemeClr val="tx1"/>
                </a:solidFill>
                <a:latin typeface="Arial" charset="0"/>
                <a:ea typeface="ＭＳ Ｐゴシック" charset="0"/>
              </a:defRPr>
            </a:lvl2pPr>
            <a:lvl3pPr marL="1143000" indent="-228600" eaLnBrk="0" hangingPunct="0">
              <a:tabLst>
                <a:tab pos="88900" algn="l"/>
              </a:tabLst>
              <a:defRPr sz="2400">
                <a:solidFill>
                  <a:schemeClr val="tx1"/>
                </a:solidFill>
                <a:latin typeface="Arial" charset="0"/>
                <a:ea typeface="ＭＳ Ｐゴシック" charset="0"/>
              </a:defRPr>
            </a:lvl3pPr>
            <a:lvl4pPr marL="1600200" indent="-228600" eaLnBrk="0" hangingPunct="0">
              <a:tabLst>
                <a:tab pos="88900" algn="l"/>
              </a:tabLst>
              <a:defRPr sz="2400">
                <a:solidFill>
                  <a:schemeClr val="tx1"/>
                </a:solidFill>
                <a:latin typeface="Arial" charset="0"/>
                <a:ea typeface="ＭＳ Ｐゴシック" charset="0"/>
              </a:defRPr>
            </a:lvl4pPr>
            <a:lvl5pPr marL="2057400" indent="-228600" eaLnBrk="0" hangingPunct="0">
              <a:tabLst>
                <a:tab pos="889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889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889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889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88900" algn="l"/>
              </a:tabLst>
              <a:defRPr sz="2400">
                <a:solidFill>
                  <a:schemeClr val="tx1"/>
                </a:solidFill>
                <a:latin typeface="Arial" charset="0"/>
                <a:ea typeface="ＭＳ Ｐゴシック" charset="0"/>
              </a:defRPr>
            </a:lvl9pPr>
          </a:lstStyle>
          <a:p>
            <a:pPr marL="342900" indent="-342900" algn="just">
              <a:spcBef>
                <a:spcPct val="50000"/>
              </a:spcBef>
              <a:buFont typeface="Wingdings" charset="2"/>
              <a:buChar char="ü"/>
            </a:pPr>
            <a:r>
              <a:rPr lang="es-MX" dirty="0">
                <a:latin typeface="Georgia"/>
                <a:cs typeface="Georgia"/>
              </a:rPr>
              <a:t> Fundament</a:t>
            </a:r>
            <a:r>
              <a:rPr lang="es-ES" dirty="0">
                <a:latin typeface="Georgia"/>
                <a:cs typeface="Georgia"/>
              </a:rPr>
              <a:t>o</a:t>
            </a:r>
          </a:p>
          <a:p>
            <a:pPr marL="342900" indent="-342900" algn="just">
              <a:spcBef>
                <a:spcPct val="50000"/>
              </a:spcBef>
              <a:buFont typeface="Wingdings" charset="2"/>
              <a:buChar char="ü"/>
            </a:pPr>
            <a:r>
              <a:rPr lang="es-MX" dirty="0">
                <a:latin typeface="Georgia"/>
                <a:cs typeface="Georgia"/>
              </a:rPr>
              <a:t> Esencia</a:t>
            </a:r>
            <a:r>
              <a:rPr lang="es-ES" dirty="0">
                <a:latin typeface="Georgia"/>
                <a:cs typeface="Georgia"/>
              </a:rPr>
              <a:t> (</a:t>
            </a:r>
            <a:r>
              <a:rPr lang="es-MX" dirty="0">
                <a:latin typeface="Georgia"/>
                <a:cs typeface="Georgia"/>
              </a:rPr>
              <a:t>el ser).</a:t>
            </a:r>
            <a:r>
              <a:rPr lang="es-ES" dirty="0">
                <a:latin typeface="Georgia"/>
                <a:cs typeface="Georgia"/>
              </a:rPr>
              <a:t> </a:t>
            </a:r>
          </a:p>
          <a:p>
            <a:pPr marL="342900" indent="-342900" algn="just">
              <a:spcBef>
                <a:spcPct val="50000"/>
              </a:spcBef>
              <a:buFont typeface="Wingdings" charset="2"/>
              <a:buChar char="ü"/>
            </a:pPr>
            <a:r>
              <a:rPr lang="es-MX" dirty="0">
                <a:latin typeface="Georgia"/>
                <a:cs typeface="Georgia"/>
              </a:rPr>
              <a:t> </a:t>
            </a:r>
            <a:r>
              <a:rPr lang="es-MX" dirty="0">
                <a:solidFill>
                  <a:srgbClr val="CC9900"/>
                </a:solidFill>
                <a:latin typeface="Georgia"/>
                <a:cs typeface="Georgia"/>
              </a:rPr>
              <a:t>Identidad</a:t>
            </a:r>
            <a:r>
              <a:rPr lang="es-MX" dirty="0">
                <a:latin typeface="Georgia"/>
                <a:cs typeface="Georgia"/>
              </a:rPr>
              <a:t> es el </a:t>
            </a:r>
            <a:r>
              <a:rPr lang="es-ES" dirty="0">
                <a:latin typeface="Georgia"/>
                <a:cs typeface="Georgia"/>
              </a:rPr>
              <a:t>reconocimiento de nuestra </a:t>
            </a:r>
            <a:r>
              <a:rPr lang="es-ES" dirty="0" err="1">
                <a:latin typeface="Georgia"/>
                <a:cs typeface="Georgia"/>
              </a:rPr>
              <a:t>intra</a:t>
            </a:r>
            <a:r>
              <a:rPr lang="es-MX" dirty="0">
                <a:latin typeface="Georgia"/>
                <a:cs typeface="Georgia"/>
              </a:rPr>
              <a:t>historia (Octavio Paz, </a:t>
            </a:r>
            <a:r>
              <a:rPr lang="es-MX" i="1" dirty="0">
                <a:latin typeface="Georgia"/>
                <a:cs typeface="Georgia"/>
              </a:rPr>
              <a:t>El laberinto de la Soledad</a:t>
            </a:r>
            <a:r>
              <a:rPr lang="es-MX" dirty="0">
                <a:latin typeface="Georgia"/>
                <a:cs typeface="Georgia"/>
              </a:rPr>
              <a:t>)</a:t>
            </a:r>
            <a:r>
              <a:rPr lang="es-ES" dirty="0">
                <a:latin typeface="Georgia"/>
                <a:cs typeface="Georgia"/>
              </a:rPr>
              <a:t>.</a:t>
            </a:r>
            <a:r>
              <a:rPr lang="es-MX" dirty="0">
                <a:latin typeface="Georgia"/>
                <a:cs typeface="Georgia"/>
              </a:rPr>
              <a:t> </a:t>
            </a:r>
            <a:endParaRPr lang="es-ES" dirty="0">
              <a:latin typeface="Georgia"/>
              <a:cs typeface="Georgia"/>
            </a:endParaRPr>
          </a:p>
          <a:p>
            <a:pPr marL="342900" indent="-342900" algn="just">
              <a:spcBef>
                <a:spcPct val="50000"/>
              </a:spcBef>
              <a:buFont typeface="Wingdings" charset="2"/>
              <a:buChar char="ü"/>
            </a:pPr>
            <a:r>
              <a:rPr lang="es-MX" dirty="0">
                <a:latin typeface="Georgia"/>
                <a:cs typeface="Georgia"/>
              </a:rPr>
              <a:t> La </a:t>
            </a:r>
            <a:r>
              <a:rPr lang="es-MX" dirty="0">
                <a:solidFill>
                  <a:srgbClr val="CC9900"/>
                </a:solidFill>
                <a:latin typeface="Georgia"/>
                <a:cs typeface="Georgia"/>
              </a:rPr>
              <a:t>identidad</a:t>
            </a:r>
            <a:r>
              <a:rPr lang="es-ES" dirty="0">
                <a:latin typeface="Georgia"/>
                <a:cs typeface="Georgia"/>
              </a:rPr>
              <a:t> </a:t>
            </a:r>
            <a:r>
              <a:rPr lang="es-MX" dirty="0">
                <a:latin typeface="Georgia"/>
                <a:cs typeface="Georgia"/>
              </a:rPr>
              <a:t>puede desarrollarse como afirmación cultural, en términos de resistencia (Carlos Fuentes, </a:t>
            </a:r>
            <a:r>
              <a:rPr lang="es-MX" i="1" dirty="0">
                <a:latin typeface="Georgia"/>
                <a:cs typeface="Georgia"/>
              </a:rPr>
              <a:t>El espejo enterrado</a:t>
            </a:r>
            <a:r>
              <a:rPr lang="es-MX" dirty="0">
                <a:latin typeface="Georgia"/>
                <a:cs typeface="Georgia"/>
              </a:rPr>
              <a:t>)</a:t>
            </a:r>
            <a:r>
              <a:rPr lang="es-ES" dirty="0">
                <a:latin typeface="Georgia"/>
                <a:cs typeface="Georgia"/>
              </a:rPr>
              <a:t>.</a:t>
            </a:r>
            <a:endParaRPr lang="es-ES_tradnl" dirty="0">
              <a:latin typeface="Georgia"/>
              <a:cs typeface="Georgia"/>
            </a:endParaRPr>
          </a:p>
        </p:txBody>
      </p:sp>
      <p:sp>
        <p:nvSpPr>
          <p:cNvPr id="8195" name="Rectangle 2054"/>
          <p:cNvSpPr>
            <a:spLocks noChangeArrowheads="1"/>
          </p:cNvSpPr>
          <p:nvPr/>
        </p:nvSpPr>
        <p:spPr bwMode="auto">
          <a:xfrm>
            <a:off x="3175263" y="1090235"/>
            <a:ext cx="5837841" cy="646331"/>
          </a:xfrm>
          <a:prstGeom prst="rect">
            <a:avLst/>
          </a:prstGeom>
          <a:noFill/>
          <a:ln w="9525">
            <a:noFill/>
            <a:miter lim="800000"/>
            <a:headEnd/>
            <a:tailEnd/>
          </a:ln>
        </p:spPr>
        <p:txBody>
          <a:bodyPr wrap="square">
            <a:spAutoFit/>
          </a:bodyPr>
          <a:lstStyle/>
          <a:p>
            <a:pPr lvl="4" eaLnBrk="0" hangingPunct="0">
              <a:spcBef>
                <a:spcPct val="50000"/>
              </a:spcBef>
              <a:defRPr/>
            </a:pPr>
            <a:r>
              <a:rPr lang="es-ES" sz="3600" dirty="0" smtClean="0">
                <a:solidFill>
                  <a:srgbClr val="730000"/>
                </a:solidFill>
                <a:latin typeface="Georgia"/>
                <a:ea typeface="+mn-ea"/>
                <a:cs typeface="Georgia"/>
              </a:rPr>
              <a:t>Identidad</a:t>
            </a:r>
            <a:endParaRPr lang="es-ES" sz="3600" dirty="0">
              <a:solidFill>
                <a:srgbClr val="730000"/>
              </a:solidFill>
              <a:latin typeface="Georgia"/>
              <a:ea typeface="+mn-ea"/>
              <a:cs typeface="Georgia"/>
            </a:endParaRPr>
          </a:p>
        </p:txBody>
      </p:sp>
      <p:pic>
        <p:nvPicPr>
          <p:cNvPr id="18435" name="3 Imagen" descr="Famil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49995" y="2949836"/>
            <a:ext cx="283527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6"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38638982"/>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Box 4"/>
          <p:cNvSpPr txBox="1">
            <a:spLocks noChangeArrowheads="1"/>
          </p:cNvSpPr>
          <p:nvPr/>
        </p:nvSpPr>
        <p:spPr bwMode="auto">
          <a:xfrm>
            <a:off x="500063" y="0"/>
            <a:ext cx="8001000" cy="686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just" eaLnBrk="1" hangingPunct="1">
              <a:spcBef>
                <a:spcPct val="20000"/>
              </a:spcBef>
            </a:pPr>
            <a:endParaRPr lang="es-MX" sz="3200" dirty="0">
              <a:solidFill>
                <a:srgbClr val="990000"/>
              </a:solidFill>
              <a:latin typeface="Tahoma" charset="0"/>
              <a:cs typeface="Times New Roman" charset="0"/>
            </a:endParaRPr>
          </a:p>
          <a:p>
            <a:pPr algn="just" eaLnBrk="1" hangingPunct="1">
              <a:spcBef>
                <a:spcPct val="20000"/>
              </a:spcBef>
            </a:pPr>
            <a:endParaRPr lang="es-MX" sz="3200" dirty="0">
              <a:solidFill>
                <a:srgbClr val="990000"/>
              </a:solidFill>
              <a:latin typeface="Tahoma" charset="0"/>
              <a:cs typeface="Times New Roman" charset="0"/>
            </a:endParaRPr>
          </a:p>
          <a:p>
            <a:pPr algn="just" eaLnBrk="1" hangingPunct="1">
              <a:spcBef>
                <a:spcPct val="20000"/>
              </a:spcBef>
            </a:pPr>
            <a:endParaRPr lang="es-MX" dirty="0">
              <a:solidFill>
                <a:srgbClr val="990000"/>
              </a:solidFill>
              <a:latin typeface="Franklin Gothic Book" charset="0"/>
              <a:cs typeface="Times New Roman" charset="0"/>
            </a:endParaRPr>
          </a:p>
          <a:p>
            <a:pPr algn="just" eaLnBrk="1" hangingPunct="1">
              <a:spcBef>
                <a:spcPct val="20000"/>
              </a:spcBef>
            </a:pPr>
            <a:endParaRPr lang="es-MX" dirty="0">
              <a:latin typeface="Tahoma" charset="0"/>
              <a:cs typeface="Tahoma" charset="0"/>
            </a:endParaRPr>
          </a:p>
          <a:p>
            <a:pPr algn="just" eaLnBrk="1" hangingPunct="1">
              <a:spcBef>
                <a:spcPct val="20000"/>
              </a:spcBef>
            </a:pPr>
            <a:r>
              <a:rPr lang="es-MX" dirty="0" smtClean="0">
                <a:latin typeface="Georgia"/>
                <a:cs typeface="Georgia"/>
              </a:rPr>
              <a:t>Con </a:t>
            </a:r>
            <a:r>
              <a:rPr lang="es-MX" dirty="0">
                <a:latin typeface="Georgia"/>
                <a:cs typeface="Georgia"/>
              </a:rPr>
              <a:t>el </a:t>
            </a:r>
            <a:r>
              <a:rPr lang="es-MX" dirty="0">
                <a:solidFill>
                  <a:srgbClr val="730000"/>
                </a:solidFill>
                <a:latin typeface="Georgia"/>
                <a:cs typeface="Georgia"/>
              </a:rPr>
              <a:t>psicoanálisis</a:t>
            </a:r>
            <a:r>
              <a:rPr lang="es-ES" dirty="0">
                <a:solidFill>
                  <a:srgbClr val="CC9900"/>
                </a:solidFill>
                <a:latin typeface="Georgia"/>
                <a:cs typeface="Georgia"/>
              </a:rPr>
              <a:t> </a:t>
            </a:r>
            <a:r>
              <a:rPr lang="es-ES" dirty="0">
                <a:solidFill>
                  <a:srgbClr val="730000"/>
                </a:solidFill>
                <a:latin typeface="Georgia"/>
                <a:cs typeface="Georgia"/>
              </a:rPr>
              <a:t>aprendimos </a:t>
            </a:r>
            <a:r>
              <a:rPr lang="es-MX" dirty="0">
                <a:solidFill>
                  <a:srgbClr val="730000"/>
                </a:solidFill>
                <a:latin typeface="Georgia"/>
                <a:cs typeface="Georgia"/>
              </a:rPr>
              <a:t>a dudar de la certeza de nuestro ser: </a:t>
            </a:r>
            <a:endParaRPr lang="es-ES" dirty="0">
              <a:solidFill>
                <a:srgbClr val="730000"/>
              </a:solidFill>
              <a:latin typeface="Georgia"/>
              <a:cs typeface="Georgia"/>
            </a:endParaRPr>
          </a:p>
          <a:p>
            <a:pPr algn="just" eaLnBrk="1" hangingPunct="1">
              <a:spcBef>
                <a:spcPct val="20000"/>
              </a:spcBef>
            </a:pPr>
            <a:r>
              <a:rPr lang="es-MX" i="1" dirty="0">
                <a:latin typeface="Georgia"/>
                <a:cs typeface="Georgia"/>
              </a:rPr>
              <a:t>“The lunatic is in my head</a:t>
            </a:r>
            <a:r>
              <a:rPr lang="es-ES" i="1" dirty="0">
                <a:latin typeface="Georgia"/>
                <a:cs typeface="Georgia"/>
              </a:rPr>
              <a:t>.</a:t>
            </a:r>
            <a:endParaRPr lang="es-MX" i="1" dirty="0">
              <a:latin typeface="Georgia"/>
              <a:cs typeface="Georgia"/>
            </a:endParaRPr>
          </a:p>
          <a:p>
            <a:pPr algn="just" eaLnBrk="1" hangingPunct="1">
              <a:spcBef>
                <a:spcPct val="20000"/>
              </a:spcBef>
            </a:pPr>
            <a:r>
              <a:rPr lang="es-ES" i="1" dirty="0">
                <a:latin typeface="Georgia"/>
                <a:cs typeface="Georgia"/>
              </a:rPr>
              <a:t>T</a:t>
            </a:r>
            <a:r>
              <a:rPr lang="es-MX" i="1" dirty="0">
                <a:latin typeface="Georgia"/>
                <a:cs typeface="Georgia"/>
              </a:rPr>
              <a:t>he lunatic is in my head</a:t>
            </a:r>
            <a:r>
              <a:rPr lang="es-ES" i="1" dirty="0">
                <a:latin typeface="Georgia"/>
                <a:cs typeface="Georgia"/>
              </a:rPr>
              <a:t> </a:t>
            </a:r>
          </a:p>
          <a:p>
            <a:pPr algn="just" eaLnBrk="1" hangingPunct="1">
              <a:spcBef>
                <a:spcPct val="20000"/>
              </a:spcBef>
            </a:pPr>
            <a:r>
              <a:rPr lang="es-MX" i="1" dirty="0">
                <a:latin typeface="Georgia"/>
                <a:cs typeface="Georgia"/>
              </a:rPr>
              <a:t>You raise the blade, you make the change</a:t>
            </a:r>
          </a:p>
          <a:p>
            <a:pPr algn="just" eaLnBrk="1" hangingPunct="1">
              <a:spcBef>
                <a:spcPct val="20000"/>
              </a:spcBef>
            </a:pPr>
            <a:r>
              <a:rPr lang="es-MX" i="1" dirty="0">
                <a:latin typeface="Georgia"/>
                <a:cs typeface="Georgia"/>
              </a:rPr>
              <a:t>You re-arrange me´till I´m sane</a:t>
            </a:r>
          </a:p>
          <a:p>
            <a:pPr algn="just" eaLnBrk="1" hangingPunct="1">
              <a:spcBef>
                <a:spcPct val="20000"/>
              </a:spcBef>
            </a:pPr>
            <a:r>
              <a:rPr lang="es-MX" i="1" dirty="0">
                <a:latin typeface="Georgia"/>
                <a:cs typeface="Georgia"/>
              </a:rPr>
              <a:t>You lock the door</a:t>
            </a:r>
          </a:p>
          <a:p>
            <a:pPr algn="just" eaLnBrk="1" hangingPunct="1">
              <a:spcBef>
                <a:spcPct val="20000"/>
              </a:spcBef>
            </a:pPr>
            <a:r>
              <a:rPr lang="es-MX" i="1" dirty="0">
                <a:latin typeface="Georgia"/>
                <a:cs typeface="Georgia"/>
              </a:rPr>
              <a:t>And throw away the key</a:t>
            </a:r>
          </a:p>
          <a:p>
            <a:pPr algn="just" eaLnBrk="1" hangingPunct="1">
              <a:spcBef>
                <a:spcPct val="20000"/>
              </a:spcBef>
            </a:pPr>
            <a:r>
              <a:rPr lang="es-MX" i="1" dirty="0">
                <a:latin typeface="Georgia"/>
                <a:cs typeface="Georgia"/>
              </a:rPr>
              <a:t>There´s someone in my head but it´s not me”.</a:t>
            </a:r>
          </a:p>
          <a:p>
            <a:pPr algn="r" eaLnBrk="1" hangingPunct="1">
              <a:spcBef>
                <a:spcPct val="20000"/>
              </a:spcBef>
            </a:pPr>
            <a:r>
              <a:rPr lang="es-MX" sz="1800" dirty="0">
                <a:latin typeface="Georgia"/>
                <a:cs typeface="Georgia"/>
              </a:rPr>
              <a:t>Pink Floyd: “Brain Damage”, </a:t>
            </a:r>
            <a:r>
              <a:rPr lang="es-MX" sz="1800" i="1" dirty="0">
                <a:latin typeface="Georgia"/>
                <a:cs typeface="Georgia"/>
              </a:rPr>
              <a:t>The dark side of the Moon</a:t>
            </a:r>
            <a:r>
              <a:rPr lang="es-ES" sz="1800" dirty="0">
                <a:latin typeface="Georgia"/>
                <a:cs typeface="Georgia"/>
              </a:rPr>
              <a:t>.</a:t>
            </a:r>
            <a:r>
              <a:rPr lang="es-MX" sz="1800" dirty="0">
                <a:latin typeface="Georgia"/>
                <a:cs typeface="Georgia"/>
              </a:rPr>
              <a:t> </a:t>
            </a:r>
            <a:endParaRPr lang="es-ES_tradnl" sz="1800" i="1" dirty="0">
              <a:latin typeface="Georgia"/>
              <a:cs typeface="Georgia"/>
            </a:endParaRPr>
          </a:p>
          <a:p>
            <a:pPr algn="ctr">
              <a:spcBef>
                <a:spcPct val="50000"/>
              </a:spcBef>
            </a:pPr>
            <a:endParaRPr lang="es-MX" i="1" dirty="0">
              <a:solidFill>
                <a:srgbClr val="FF3300"/>
              </a:solidFill>
              <a:latin typeface="Century" charset="0"/>
            </a:endParaRPr>
          </a:p>
        </p:txBody>
      </p:sp>
      <p:pic>
        <p:nvPicPr>
          <p:cNvPr id="4" name="Imagen 3" descr="secundari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620688"/>
            <a:ext cx="2595542" cy="1440160"/>
          </a:xfrm>
          <a:prstGeom prst="rect">
            <a:avLst/>
          </a:prstGeom>
        </p:spPr>
      </p:pic>
    </p:spTree>
    <p:extLst>
      <p:ext uri="{BB962C8B-B14F-4D97-AF65-F5344CB8AC3E}">
        <p14:creationId xmlns:p14="http://schemas.microsoft.com/office/powerpoint/2010/main" val="1551238105"/>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 Box 4"/>
          <p:cNvSpPr txBox="1">
            <a:spLocks noChangeArrowheads="1"/>
          </p:cNvSpPr>
          <p:nvPr/>
        </p:nvSpPr>
        <p:spPr bwMode="auto">
          <a:xfrm>
            <a:off x="1066800" y="2276872"/>
            <a:ext cx="3793232"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514350" indent="-457200" algn="ctr">
              <a:spcBef>
                <a:spcPct val="50000"/>
              </a:spcBef>
              <a:buFont typeface="Wingdings" charset="2"/>
              <a:buChar char="ü"/>
            </a:pPr>
            <a:endParaRPr lang="es-MX" sz="2800" dirty="0">
              <a:cs typeface="Arial" charset="0"/>
            </a:endParaRPr>
          </a:p>
          <a:p>
            <a:pPr marL="400050" indent="-342900">
              <a:spcBef>
                <a:spcPct val="50000"/>
              </a:spcBef>
              <a:buFont typeface="Wingdings" charset="2"/>
              <a:buChar char="ü"/>
            </a:pPr>
            <a:r>
              <a:rPr lang="es-MX" dirty="0">
                <a:latin typeface="Georgia"/>
                <a:cs typeface="Georgia"/>
              </a:rPr>
              <a:t> Apariencia</a:t>
            </a:r>
            <a:endParaRPr lang="es-ES" dirty="0">
              <a:latin typeface="Georgia"/>
              <a:cs typeface="Georgia"/>
            </a:endParaRPr>
          </a:p>
          <a:p>
            <a:pPr marL="400050" indent="-342900">
              <a:spcBef>
                <a:spcPct val="50000"/>
              </a:spcBef>
              <a:buFont typeface="Wingdings" charset="2"/>
              <a:buChar char="ü"/>
            </a:pPr>
            <a:r>
              <a:rPr lang="es-ES" dirty="0">
                <a:latin typeface="Georgia"/>
                <a:cs typeface="Georgia"/>
              </a:rPr>
              <a:t> </a:t>
            </a:r>
            <a:r>
              <a:rPr lang="es-MX" dirty="0">
                <a:latin typeface="Georgia"/>
                <a:cs typeface="Georgia"/>
              </a:rPr>
              <a:t>Reflejo</a:t>
            </a:r>
            <a:endParaRPr lang="es-ES" dirty="0">
              <a:latin typeface="Georgia"/>
              <a:cs typeface="Georgia"/>
            </a:endParaRPr>
          </a:p>
          <a:p>
            <a:pPr marL="400050" indent="-342900">
              <a:spcBef>
                <a:spcPct val="50000"/>
              </a:spcBef>
              <a:buFont typeface="Wingdings" charset="2"/>
              <a:buChar char="ü"/>
            </a:pPr>
            <a:r>
              <a:rPr lang="es-ES" dirty="0">
                <a:latin typeface="Georgia"/>
                <a:cs typeface="Georgia"/>
              </a:rPr>
              <a:t> </a:t>
            </a:r>
            <a:r>
              <a:rPr lang="es-MX" dirty="0">
                <a:latin typeface="Georgia"/>
                <a:cs typeface="Georgia"/>
              </a:rPr>
              <a:t>Forma</a:t>
            </a:r>
            <a:endParaRPr lang="es-ES" dirty="0">
              <a:latin typeface="Georgia"/>
              <a:cs typeface="Georgia"/>
            </a:endParaRPr>
          </a:p>
          <a:p>
            <a:pPr marL="400050" indent="-342900">
              <a:spcBef>
                <a:spcPct val="50000"/>
              </a:spcBef>
              <a:buFont typeface="Wingdings" charset="2"/>
              <a:buChar char="ü"/>
            </a:pPr>
            <a:r>
              <a:rPr lang="es-ES" dirty="0">
                <a:latin typeface="Georgia"/>
                <a:cs typeface="Georgia"/>
              </a:rPr>
              <a:t> </a:t>
            </a:r>
            <a:r>
              <a:rPr lang="es-MX" dirty="0">
                <a:latin typeface="Georgia"/>
                <a:cs typeface="Georgia"/>
              </a:rPr>
              <a:t>Accidente</a:t>
            </a:r>
            <a:endParaRPr lang="es-ES" dirty="0">
              <a:latin typeface="Georgia"/>
              <a:cs typeface="Georgia"/>
            </a:endParaRPr>
          </a:p>
          <a:p>
            <a:pPr marL="400050" indent="-342900">
              <a:spcBef>
                <a:spcPct val="50000"/>
              </a:spcBef>
              <a:buFont typeface="Wingdings" charset="2"/>
              <a:buChar char="ü"/>
            </a:pPr>
            <a:r>
              <a:rPr lang="es-ES" dirty="0">
                <a:latin typeface="Georgia"/>
                <a:cs typeface="Georgia"/>
              </a:rPr>
              <a:t> </a:t>
            </a:r>
            <a:r>
              <a:rPr lang="es-MX" dirty="0">
                <a:latin typeface="Georgia"/>
                <a:cs typeface="Georgia"/>
              </a:rPr>
              <a:t>Percepción</a:t>
            </a:r>
          </a:p>
        </p:txBody>
      </p:sp>
      <p:pic>
        <p:nvPicPr>
          <p:cNvPr id="22530" name="Picture 6" descr="abismo_negro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4458" y="3212976"/>
            <a:ext cx="4285461" cy="321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Rectangle 7"/>
          <p:cNvSpPr>
            <a:spLocks noChangeArrowheads="1"/>
          </p:cNvSpPr>
          <p:nvPr/>
        </p:nvSpPr>
        <p:spPr bwMode="auto">
          <a:xfrm>
            <a:off x="4860032" y="1196752"/>
            <a:ext cx="3377196" cy="646331"/>
          </a:xfrm>
          <a:prstGeom prst="rect">
            <a:avLst/>
          </a:prstGeom>
          <a:noFill/>
          <a:ln w="9525">
            <a:noFill/>
            <a:miter lim="800000"/>
            <a:headEnd/>
            <a:tailEnd/>
          </a:ln>
        </p:spPr>
        <p:txBody>
          <a:bodyPr wrap="square">
            <a:spAutoFit/>
          </a:bodyPr>
          <a:lstStyle/>
          <a:p>
            <a:pPr eaLnBrk="0" hangingPunct="0">
              <a:spcBef>
                <a:spcPct val="50000"/>
              </a:spcBef>
              <a:defRPr/>
            </a:pPr>
            <a:r>
              <a:rPr lang="es-MX" sz="3600" dirty="0" smtClean="0">
                <a:solidFill>
                  <a:srgbClr val="730000"/>
                </a:solidFill>
                <a:latin typeface="Georgia"/>
                <a:cs typeface="Georgia"/>
              </a:rPr>
              <a:t>Imagen</a:t>
            </a:r>
            <a:endParaRPr lang="es-ES" sz="3600" dirty="0">
              <a:solidFill>
                <a:srgbClr val="730000"/>
              </a:solidFill>
              <a:latin typeface="Georgia"/>
              <a:cs typeface="Georgia"/>
            </a:endParaRPr>
          </a:p>
        </p:txBody>
      </p:sp>
      <p:pic>
        <p:nvPicPr>
          <p:cNvPr id="7" name="Imagen 6"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4189981826"/>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5" descr="Estilis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1597" y="644119"/>
            <a:ext cx="4482403" cy="621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6" name="Rectangle 6"/>
          <p:cNvSpPr>
            <a:spLocks noChangeArrowheads="1"/>
          </p:cNvSpPr>
          <p:nvPr/>
        </p:nvSpPr>
        <p:spPr bwMode="auto">
          <a:xfrm>
            <a:off x="179512" y="2564904"/>
            <a:ext cx="432048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eaLnBrk="0" hangingPunct="0">
              <a:buFont typeface="Wingdings" charset="2"/>
              <a:buChar char="ü"/>
            </a:pPr>
            <a:r>
              <a:rPr lang="es-MX" sz="2400" dirty="0" smtClean="0">
                <a:latin typeface="Georgia"/>
                <a:cs typeface="Georgia"/>
              </a:rPr>
              <a:t>En años recientes han proliferado facilitadores y </a:t>
            </a:r>
            <a:r>
              <a:rPr lang="es-ES" sz="2400" dirty="0" smtClean="0">
                <a:latin typeface="Georgia"/>
                <a:cs typeface="Georgia"/>
              </a:rPr>
              <a:t>arquitectos de la </a:t>
            </a:r>
            <a:r>
              <a:rPr lang="es-ES" sz="2400" dirty="0" smtClean="0">
                <a:solidFill>
                  <a:srgbClr val="730000"/>
                </a:solidFill>
                <a:latin typeface="Georgia"/>
                <a:cs typeface="Georgia"/>
              </a:rPr>
              <a:t>industria del consentimiento </a:t>
            </a:r>
            <a:r>
              <a:rPr lang="es-ES" sz="2400" dirty="0" smtClean="0">
                <a:solidFill>
                  <a:schemeClr val="tx1">
                    <a:lumMod val="95000"/>
                    <a:lumOff val="5000"/>
                  </a:schemeClr>
                </a:solidFill>
                <a:latin typeface="Georgia"/>
                <a:cs typeface="Georgia"/>
              </a:rPr>
              <a:t>(el </a:t>
            </a:r>
            <a:r>
              <a:rPr lang="es-ES" sz="2400" i="1" dirty="0" err="1" smtClean="0">
                <a:solidFill>
                  <a:schemeClr val="tx1">
                    <a:lumMod val="95000"/>
                    <a:lumOff val="5000"/>
                  </a:schemeClr>
                </a:solidFill>
                <a:latin typeface="Georgia"/>
                <a:cs typeface="Georgia"/>
              </a:rPr>
              <a:t>coaching</a:t>
            </a:r>
            <a:r>
              <a:rPr lang="es-ES" sz="2400" dirty="0" smtClean="0">
                <a:solidFill>
                  <a:schemeClr val="tx1">
                    <a:lumMod val="95000"/>
                    <a:lumOff val="5000"/>
                  </a:schemeClr>
                </a:solidFill>
                <a:latin typeface="Georgia"/>
                <a:cs typeface="Georgia"/>
              </a:rPr>
              <a:t> de las complacencias)</a:t>
            </a:r>
            <a:endParaRPr lang="es-MX" sz="2400" dirty="0">
              <a:solidFill>
                <a:schemeClr val="tx1">
                  <a:lumMod val="95000"/>
                  <a:lumOff val="5000"/>
                </a:schemeClr>
              </a:solidFill>
              <a:latin typeface="Georgia"/>
              <a:cs typeface="Georgia"/>
            </a:endParaRPr>
          </a:p>
        </p:txBody>
      </p:sp>
      <p:pic>
        <p:nvPicPr>
          <p:cNvPr id="7" name="Imagen 6"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2442555358"/>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3" descr="Rizadores Al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1541" y="1412619"/>
            <a:ext cx="3268954" cy="503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4" name="Rectangle 4"/>
          <p:cNvSpPr>
            <a:spLocks noChangeArrowheads="1"/>
          </p:cNvSpPr>
          <p:nvPr/>
        </p:nvSpPr>
        <p:spPr bwMode="auto">
          <a:xfrm>
            <a:off x="533399" y="2273243"/>
            <a:ext cx="4727627"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0" hangingPunct="0"/>
            <a:endParaRPr lang="es-ES" sz="2400" dirty="0">
              <a:latin typeface="Georgia"/>
              <a:cs typeface="Georgia"/>
            </a:endParaRPr>
          </a:p>
          <a:p>
            <a:pPr marL="342900" indent="-342900" algn="just" eaLnBrk="0" hangingPunct="0">
              <a:buFont typeface="Wingdings" charset="2"/>
              <a:buChar char="ü"/>
            </a:pPr>
            <a:r>
              <a:rPr lang="es-ES" sz="2400" dirty="0">
                <a:latin typeface="Georgia"/>
                <a:cs typeface="Georgia"/>
              </a:rPr>
              <a:t>Desafortunadamente pocos empresarios en América Latina han reparado en la </a:t>
            </a:r>
            <a:r>
              <a:rPr lang="es-ES" sz="2400" dirty="0">
                <a:solidFill>
                  <a:schemeClr val="accent2">
                    <a:lumMod val="75000"/>
                  </a:schemeClr>
                </a:solidFill>
                <a:latin typeface="Georgia"/>
                <a:cs typeface="Georgia"/>
              </a:rPr>
              <a:t>importancia de la imagen</a:t>
            </a:r>
            <a:r>
              <a:rPr lang="es-ES" sz="2400" dirty="0">
                <a:latin typeface="Georgia"/>
                <a:cs typeface="Georgia"/>
              </a:rPr>
              <a:t> que presentan muchos de sus productos y servicios. </a:t>
            </a:r>
          </a:p>
          <a:p>
            <a:pPr marL="342900" indent="-342900" algn="just" eaLnBrk="0" hangingPunct="0">
              <a:buFont typeface="Wingdings" charset="2"/>
              <a:buChar char="ü"/>
            </a:pPr>
            <a:endParaRPr lang="es-ES" sz="2400" dirty="0">
              <a:latin typeface="Georgia"/>
              <a:cs typeface="Georgia"/>
            </a:endParaRPr>
          </a:p>
          <a:p>
            <a:pPr marL="342900" indent="-342900" algn="just" eaLnBrk="0" hangingPunct="0">
              <a:buFont typeface="Wingdings" charset="2"/>
              <a:buChar char="ü"/>
            </a:pPr>
            <a:r>
              <a:rPr lang="es-ES" sz="2400" dirty="0">
                <a:latin typeface="Georgia"/>
                <a:cs typeface="Georgia"/>
              </a:rPr>
              <a:t>Una </a:t>
            </a:r>
            <a:r>
              <a:rPr lang="es-ES" sz="2400" dirty="0">
                <a:solidFill>
                  <a:srgbClr val="730000"/>
                </a:solidFill>
                <a:latin typeface="Georgia"/>
                <a:cs typeface="Georgia"/>
              </a:rPr>
              <a:t>positiva imagen </a:t>
            </a:r>
            <a:r>
              <a:rPr lang="es-ES" sz="2400" dirty="0">
                <a:latin typeface="Georgia"/>
                <a:cs typeface="Georgia"/>
              </a:rPr>
              <a:t>representa una </a:t>
            </a:r>
            <a:r>
              <a:rPr lang="es-ES" sz="2400" dirty="0">
                <a:solidFill>
                  <a:srgbClr val="0D0D0D"/>
                </a:solidFill>
                <a:latin typeface="Georgia"/>
                <a:cs typeface="Georgia"/>
              </a:rPr>
              <a:t>importante ventaja </a:t>
            </a:r>
            <a:r>
              <a:rPr lang="es-ES" sz="2400" dirty="0">
                <a:solidFill>
                  <a:srgbClr val="730000"/>
                </a:solidFill>
                <a:latin typeface="Georgia"/>
                <a:cs typeface="Georgia"/>
              </a:rPr>
              <a:t>competitiva.</a:t>
            </a:r>
            <a:endParaRPr lang="es-MX" sz="2400" dirty="0">
              <a:solidFill>
                <a:srgbClr val="730000"/>
              </a:solidFill>
              <a:latin typeface="Georgia"/>
              <a:cs typeface="Georgia"/>
            </a:endParaRPr>
          </a:p>
        </p:txBody>
      </p:sp>
      <p:pic>
        <p:nvPicPr>
          <p:cNvPr id="6" name="Imagen 5"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2655495538"/>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5" descr="0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7618" y="659005"/>
            <a:ext cx="4602296" cy="6238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Rectangle 6"/>
          <p:cNvSpPr>
            <a:spLocks noChangeArrowheads="1"/>
          </p:cNvSpPr>
          <p:nvPr/>
        </p:nvSpPr>
        <p:spPr bwMode="auto">
          <a:xfrm>
            <a:off x="539552" y="2492896"/>
            <a:ext cx="3129971"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eaLnBrk="0" hangingPunct="0">
              <a:buFont typeface="Wingdings" charset="2"/>
              <a:buChar char="ü"/>
            </a:pPr>
            <a:r>
              <a:rPr lang="es-ES" sz="2400" dirty="0">
                <a:latin typeface="Georgia"/>
                <a:cs typeface="Georgia"/>
              </a:rPr>
              <a:t>No hay </a:t>
            </a:r>
            <a:r>
              <a:rPr lang="es-ES" sz="2400" dirty="0">
                <a:solidFill>
                  <a:srgbClr val="730000"/>
                </a:solidFill>
                <a:latin typeface="Georgia"/>
                <a:cs typeface="Georgia"/>
              </a:rPr>
              <a:t>productos despreciables. </a:t>
            </a:r>
          </a:p>
          <a:p>
            <a:pPr marL="342900" indent="-342900" algn="just" eaLnBrk="0" hangingPunct="0">
              <a:buFont typeface="Wingdings" charset="2"/>
              <a:buChar char="ü"/>
            </a:pPr>
            <a:endParaRPr lang="es-ES" sz="2400" dirty="0">
              <a:latin typeface="Georgia"/>
              <a:cs typeface="Georgia"/>
            </a:endParaRPr>
          </a:p>
          <a:p>
            <a:pPr marL="342900" indent="-342900" algn="just" eaLnBrk="0" hangingPunct="0">
              <a:buFont typeface="Wingdings" charset="2"/>
              <a:buChar char="ü"/>
            </a:pPr>
            <a:r>
              <a:rPr lang="es-ES" sz="2400" dirty="0">
                <a:latin typeface="Georgia"/>
                <a:cs typeface="Georgia"/>
              </a:rPr>
              <a:t>Con el tiempo </a:t>
            </a:r>
            <a:r>
              <a:rPr lang="es-ES" sz="2400" dirty="0" smtClean="0">
                <a:latin typeface="Georgia"/>
                <a:cs typeface="Georgia"/>
              </a:rPr>
              <a:t>la </a:t>
            </a:r>
            <a:r>
              <a:rPr lang="es-ES" sz="2400" dirty="0">
                <a:latin typeface="Georgia"/>
                <a:cs typeface="Georgia"/>
              </a:rPr>
              <a:t>imagen puede convertirse en </a:t>
            </a:r>
            <a:r>
              <a:rPr lang="es-ES" sz="2400" dirty="0" smtClean="0">
                <a:latin typeface="Georgia"/>
                <a:cs typeface="Georgia"/>
              </a:rPr>
              <a:t> </a:t>
            </a:r>
            <a:r>
              <a:rPr lang="es-ES" sz="2400" dirty="0">
                <a:solidFill>
                  <a:srgbClr val="730000"/>
                </a:solidFill>
                <a:latin typeface="Georgia"/>
                <a:cs typeface="Georgia"/>
              </a:rPr>
              <a:t>reputación.</a:t>
            </a:r>
            <a:endParaRPr lang="es-MX" sz="2400" dirty="0">
              <a:solidFill>
                <a:srgbClr val="730000"/>
              </a:solidFill>
              <a:latin typeface="Georgia"/>
              <a:cs typeface="Georgia"/>
            </a:endParaRPr>
          </a:p>
        </p:txBody>
      </p:sp>
      <p:pic>
        <p:nvPicPr>
          <p:cNvPr id="6" name="Imagen 5"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1591508176"/>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5" descr="ingri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2576513"/>
            <a:ext cx="165735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0" name="Picture 6" descr="pa mel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575" y="1700213"/>
            <a:ext cx="19272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7" descr="pup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4100513"/>
            <a:ext cx="2663825"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8" descr="rizador_mon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7400" y="1524000"/>
            <a:ext cx="2614613"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n 7" descr="secundario.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1071384638"/>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1031" descr="good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9625" y="836712"/>
            <a:ext cx="2506663" cy="480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8" name="Picture 1032" descr="vandu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175" y="1412875"/>
            <a:ext cx="1822450" cy="465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1033" descr="vandux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9675" y="2462213"/>
            <a:ext cx="2857500" cy="439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6" descr="secundario.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1802408511"/>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2053" descr="expres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3537" y="1700213"/>
            <a:ext cx="2568575" cy="489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6" name="Picture 2055" descr="expressi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2" y="1700213"/>
            <a:ext cx="2401888" cy="438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5" descr="secundario.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2687723931"/>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4"/>
          <p:cNvSpPr>
            <a:spLocks noChangeArrowheads="1"/>
          </p:cNvSpPr>
          <p:nvPr/>
        </p:nvSpPr>
        <p:spPr bwMode="auto">
          <a:xfrm>
            <a:off x="571500" y="2276872"/>
            <a:ext cx="7848600"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ct val="50000"/>
              </a:spcBef>
            </a:pPr>
            <a:r>
              <a:rPr lang="ja-JP" altLang="es-ES_tradnl" sz="2000" dirty="0">
                <a:latin typeface="Georgia"/>
                <a:cs typeface="Georgia"/>
              </a:rPr>
              <a:t>“</a:t>
            </a:r>
            <a:r>
              <a:rPr lang="es-ES_tradnl" altLang="ja-JP" sz="2000" dirty="0">
                <a:latin typeface="Georgia"/>
                <a:cs typeface="Georgia"/>
              </a:rPr>
              <a:t>Uno de los dioses menores del panteón indígena, un puck oscuro y eternamente joven llamado </a:t>
            </a:r>
            <a:r>
              <a:rPr lang="es-ES_tradnl" altLang="ja-JP" sz="2000" dirty="0" err="1">
                <a:latin typeface="Georgia"/>
                <a:cs typeface="Georgia"/>
              </a:rPr>
              <a:t>Tezcatlipoca</a:t>
            </a:r>
            <a:r>
              <a:rPr lang="es-ES_tradnl" altLang="ja-JP" sz="2000" dirty="0">
                <a:latin typeface="Georgia"/>
                <a:cs typeface="Georgia"/>
              </a:rPr>
              <a:t>, cuyo nombre significa </a:t>
            </a:r>
            <a:r>
              <a:rPr lang="ja-JP" altLang="es-ES_tradnl" sz="2000" dirty="0">
                <a:latin typeface="Georgia"/>
                <a:cs typeface="Georgia"/>
              </a:rPr>
              <a:t>“</a:t>
            </a:r>
            <a:r>
              <a:rPr lang="es-ES_tradnl" altLang="ja-JP" sz="2000" dirty="0">
                <a:latin typeface="Georgia"/>
                <a:cs typeface="Georgia"/>
              </a:rPr>
              <a:t>El espejo humeante</a:t>
            </a:r>
            <a:r>
              <a:rPr lang="ja-JP" altLang="es-ES_tradnl" sz="2000" dirty="0">
                <a:latin typeface="Georgia"/>
                <a:cs typeface="Georgia"/>
              </a:rPr>
              <a:t>”</a:t>
            </a:r>
            <a:r>
              <a:rPr lang="es-ES_tradnl" altLang="ja-JP" sz="2000" dirty="0">
                <a:latin typeface="Georgia"/>
                <a:cs typeface="Georgia"/>
              </a:rPr>
              <a:t>, les dijo a los otros demonios. </a:t>
            </a:r>
            <a:r>
              <a:rPr lang="ja-JP" altLang="es-ES_tradnl" sz="2000" dirty="0">
                <a:latin typeface="Georgia"/>
                <a:cs typeface="Georgia"/>
              </a:rPr>
              <a:t>“</a:t>
            </a:r>
            <a:r>
              <a:rPr lang="es-ES_tradnl" altLang="ja-JP" sz="2000" dirty="0">
                <a:latin typeface="Georgia"/>
                <a:cs typeface="Georgia"/>
              </a:rPr>
              <a:t>Visitemos a Quetzalcóatl, y llevémosle un regalo</a:t>
            </a:r>
            <a:r>
              <a:rPr lang="ja-JP" altLang="es-ES_tradnl" sz="2000" dirty="0">
                <a:latin typeface="Georgia"/>
                <a:cs typeface="Georgia"/>
              </a:rPr>
              <a:t>”</a:t>
            </a:r>
            <a:r>
              <a:rPr lang="es-ES_tradnl" altLang="ja-JP" sz="2000" dirty="0">
                <a:latin typeface="Georgia"/>
                <a:cs typeface="Georgia"/>
              </a:rPr>
              <a:t>. Se dirigieron al palacio del dios en la ciudad de Tula y le entregaron el regalo, envuelto en algodón. ¿Qué es</a:t>
            </a:r>
            <a:r>
              <a:rPr lang="ja-JP" altLang="es-ES_tradnl" sz="2000" dirty="0">
                <a:latin typeface="Georgia"/>
                <a:cs typeface="Georgia"/>
              </a:rPr>
              <a:t>”</a:t>
            </a:r>
            <a:r>
              <a:rPr lang="es-ES_tradnl" altLang="ja-JP" sz="2000" dirty="0">
                <a:latin typeface="Georgia"/>
                <a:cs typeface="Georgia"/>
              </a:rPr>
              <a:t>, se preguntó Quetzalcóatl mientras desenvolvía el obsequio. Era un espejo. El dios se vio reflejado y gritó. Creía que siendo un dios carecía de rostro. Ahora, reflejado en el espejo enterrado, vio su propio rostro. Era, después de todo, la cara de un hombre, la cara de la criatura de dios.  Así, Quetzalcóatl se dio cuenta que al tener un rostro humano, debía, también, tener un destino humano</a:t>
            </a:r>
            <a:r>
              <a:rPr lang="ja-JP" altLang="es-ES_tradnl" sz="2000" dirty="0">
                <a:latin typeface="Georgia"/>
                <a:cs typeface="Georgia"/>
              </a:rPr>
              <a:t>”</a:t>
            </a:r>
            <a:r>
              <a:rPr lang="es-ES_tradnl" altLang="ja-JP" sz="2000" dirty="0">
                <a:latin typeface="Georgia"/>
                <a:cs typeface="Georgia"/>
              </a:rPr>
              <a:t>.        </a:t>
            </a:r>
          </a:p>
          <a:p>
            <a:pPr algn="just" eaLnBrk="0" hangingPunct="0">
              <a:spcBef>
                <a:spcPct val="50000"/>
              </a:spcBef>
            </a:pPr>
            <a:r>
              <a:rPr lang="es-ES" sz="2000" dirty="0">
                <a:latin typeface="Georgia"/>
                <a:cs typeface="Georgia"/>
              </a:rPr>
              <a:t>Carlos Fuentes: </a:t>
            </a:r>
            <a:r>
              <a:rPr lang="es-ES" sz="2000" i="1" dirty="0">
                <a:latin typeface="Georgia"/>
                <a:cs typeface="Georgia"/>
              </a:rPr>
              <a:t>El espejo enterrado.</a:t>
            </a:r>
            <a:endParaRPr lang="es-MX" sz="2000" i="1" dirty="0">
              <a:latin typeface="Georgia"/>
              <a:cs typeface="Georgia"/>
            </a:endParaRPr>
          </a:p>
        </p:txBody>
      </p:sp>
      <p:pic>
        <p:nvPicPr>
          <p:cNvPr id="5" name="Imagen 4" descr="secundari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1460885848"/>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ext Box 2"/>
          <p:cNvSpPr txBox="1">
            <a:spLocks noChangeArrowheads="1"/>
          </p:cNvSpPr>
          <p:nvPr/>
        </p:nvSpPr>
        <p:spPr bwMode="auto">
          <a:xfrm>
            <a:off x="609600" y="1295400"/>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Times New Roman" charset="0"/>
              <a:cs typeface="Times New Roman" charset="0"/>
            </a:endParaRPr>
          </a:p>
        </p:txBody>
      </p:sp>
      <p:sp>
        <p:nvSpPr>
          <p:cNvPr id="83970" name="Rectangle 3"/>
          <p:cNvSpPr>
            <a:spLocks noChangeArrowheads="1"/>
          </p:cNvSpPr>
          <p:nvPr/>
        </p:nvSpPr>
        <p:spPr bwMode="auto">
          <a:xfrm>
            <a:off x="397974" y="2276872"/>
            <a:ext cx="45720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just" eaLnBrk="0" hangingPunct="0">
              <a:spcBef>
                <a:spcPct val="50000"/>
              </a:spcBef>
              <a:buFont typeface="Wingdings" charset="2"/>
              <a:buChar char="ü"/>
            </a:pPr>
            <a:r>
              <a:rPr lang="es-MX" sz="2400" dirty="0">
                <a:latin typeface="Georgia"/>
                <a:cs typeface="Georgia"/>
              </a:rPr>
              <a:t> Muchas organizaciones no son conscientes de lo grave que pueden resultar sus </a:t>
            </a:r>
            <a:r>
              <a:rPr lang="es-MX" sz="2400" dirty="0">
                <a:solidFill>
                  <a:srgbClr val="800000"/>
                </a:solidFill>
                <a:latin typeface="Georgia"/>
                <a:cs typeface="Georgia"/>
              </a:rPr>
              <a:t>problemas de identidad, </a:t>
            </a:r>
            <a:r>
              <a:rPr lang="es-MX" sz="2400" dirty="0">
                <a:latin typeface="Georgia"/>
                <a:cs typeface="Georgia"/>
              </a:rPr>
              <a:t>así como del costo que están pagando por su imagen imprecisa.</a:t>
            </a:r>
          </a:p>
          <a:p>
            <a:pPr marL="342900" indent="-342900" algn="just" eaLnBrk="0" hangingPunct="0">
              <a:spcBef>
                <a:spcPct val="50000"/>
              </a:spcBef>
              <a:buFont typeface="Wingdings" charset="2"/>
              <a:buChar char="ü"/>
            </a:pPr>
            <a:r>
              <a:rPr lang="es-ES_tradnl" sz="2400" dirty="0" smtClean="0">
                <a:solidFill>
                  <a:srgbClr val="800000"/>
                </a:solidFill>
                <a:latin typeface="Georgia"/>
                <a:cs typeface="Georgia"/>
              </a:rPr>
              <a:t>La imagen </a:t>
            </a:r>
            <a:r>
              <a:rPr lang="es-ES_tradnl" sz="2400" dirty="0">
                <a:latin typeface="Georgia"/>
                <a:cs typeface="Georgia"/>
              </a:rPr>
              <a:t>es relativamente fácil de cambiar</a:t>
            </a:r>
            <a:r>
              <a:rPr lang="es-ES_tradnl" sz="2400" dirty="0" smtClean="0">
                <a:latin typeface="Georgia"/>
                <a:cs typeface="Georgia"/>
              </a:rPr>
              <a:t>. </a:t>
            </a:r>
            <a:r>
              <a:rPr lang="es-ES_tradnl" sz="2400" dirty="0" smtClean="0">
                <a:solidFill>
                  <a:srgbClr val="800000"/>
                </a:solidFill>
                <a:latin typeface="Georgia"/>
                <a:cs typeface="Georgia"/>
              </a:rPr>
              <a:t>La identidad, </a:t>
            </a:r>
            <a:r>
              <a:rPr lang="es-ES_tradnl" sz="2400" dirty="0" smtClean="0">
                <a:latin typeface="Georgia"/>
                <a:cs typeface="Georgia"/>
              </a:rPr>
              <a:t>no. </a:t>
            </a:r>
            <a:endParaRPr lang="es-ES" sz="2400" dirty="0">
              <a:latin typeface="Georgia"/>
              <a:cs typeface="Georgia"/>
            </a:endParaRPr>
          </a:p>
          <a:p>
            <a:pPr algn="just" eaLnBrk="0" hangingPunct="0">
              <a:spcBef>
                <a:spcPct val="50000"/>
              </a:spcBef>
              <a:buFontTx/>
              <a:buChar char="•"/>
            </a:pPr>
            <a:endParaRPr lang="es-ES" sz="2400" dirty="0">
              <a:latin typeface="Century" charset="0"/>
            </a:endParaRPr>
          </a:p>
        </p:txBody>
      </p:sp>
      <p:pic>
        <p:nvPicPr>
          <p:cNvPr id="83972" name="5 Imagen" descr="Periodism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57813" y="1785937"/>
            <a:ext cx="3597278" cy="3417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6"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39262"/>
            <a:ext cx="2915816" cy="1617867"/>
          </a:xfrm>
          <a:prstGeom prst="rect">
            <a:avLst/>
          </a:prstGeom>
        </p:spPr>
      </p:pic>
    </p:spTree>
    <p:extLst>
      <p:ext uri="{BB962C8B-B14F-4D97-AF65-F5344CB8AC3E}">
        <p14:creationId xmlns:p14="http://schemas.microsoft.com/office/powerpoint/2010/main" val="3191285855"/>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4"/>
          <p:cNvSpPr>
            <a:spLocks noChangeArrowheads="1"/>
          </p:cNvSpPr>
          <p:nvPr/>
        </p:nvSpPr>
        <p:spPr bwMode="auto">
          <a:xfrm>
            <a:off x="285750" y="2132856"/>
            <a:ext cx="5654402" cy="5062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eaLnBrk="0" hangingPunct="0">
              <a:spcBef>
                <a:spcPct val="55000"/>
              </a:spcBef>
              <a:buFont typeface="Wingdings" charset="2"/>
              <a:buChar char="ü"/>
            </a:pPr>
            <a:r>
              <a:rPr lang="es-MX" sz="2400" dirty="0">
                <a:latin typeface="Georgia"/>
                <a:cs typeface="Georgia"/>
              </a:rPr>
              <a:t> La imagen de una organización se expresa a través de </a:t>
            </a:r>
            <a:r>
              <a:rPr lang="es-MX" sz="2400" dirty="0">
                <a:solidFill>
                  <a:srgbClr val="730000"/>
                </a:solidFill>
                <a:latin typeface="Georgia"/>
                <a:cs typeface="Georgia"/>
              </a:rPr>
              <a:t>acciones y paisajes  comunicativos voluntarias e involuntarias.</a:t>
            </a:r>
            <a:r>
              <a:rPr lang="es-ES" sz="2400" dirty="0">
                <a:solidFill>
                  <a:srgbClr val="730000"/>
                </a:solidFill>
                <a:latin typeface="Georgia"/>
                <a:cs typeface="Georgia"/>
              </a:rPr>
              <a:t> </a:t>
            </a:r>
            <a:r>
              <a:rPr lang="es-ES" sz="2400" dirty="0" smtClean="0">
                <a:solidFill>
                  <a:srgbClr val="730000"/>
                </a:solidFill>
                <a:latin typeface="Georgia"/>
                <a:cs typeface="Georgia"/>
              </a:rPr>
              <a:t>Todo comunica.</a:t>
            </a:r>
            <a:endParaRPr lang="es-ES" sz="2400" dirty="0">
              <a:solidFill>
                <a:srgbClr val="730000"/>
              </a:solidFill>
              <a:latin typeface="Georgia"/>
              <a:cs typeface="Georgia"/>
            </a:endParaRPr>
          </a:p>
          <a:p>
            <a:pPr marL="342900" indent="-342900" algn="just" eaLnBrk="0" hangingPunct="0">
              <a:spcBef>
                <a:spcPct val="55000"/>
              </a:spcBef>
              <a:buFont typeface="Wingdings" charset="2"/>
              <a:buChar char="ü"/>
            </a:pPr>
            <a:r>
              <a:rPr lang="es-ES" sz="2400" dirty="0">
                <a:latin typeface="Georgia"/>
                <a:cs typeface="Georgia"/>
              </a:rPr>
              <a:t> La </a:t>
            </a:r>
            <a:r>
              <a:rPr lang="es-MX" sz="2400" dirty="0">
                <a:solidFill>
                  <a:srgbClr val="730000"/>
                </a:solidFill>
                <a:latin typeface="Georgia"/>
                <a:cs typeface="Georgia"/>
              </a:rPr>
              <a:t>intencionalidad </a:t>
            </a:r>
            <a:r>
              <a:rPr lang="es-ES" sz="2400" dirty="0">
                <a:solidFill>
                  <a:srgbClr val="730000"/>
                </a:solidFill>
                <a:latin typeface="Georgia"/>
                <a:cs typeface="Georgia"/>
              </a:rPr>
              <a:t>supone estrategia</a:t>
            </a:r>
            <a:r>
              <a:rPr lang="es-ES" sz="2400" dirty="0">
                <a:solidFill>
                  <a:srgbClr val="CC9900"/>
                </a:solidFill>
                <a:latin typeface="Georgia"/>
                <a:cs typeface="Georgia"/>
              </a:rPr>
              <a:t>.</a:t>
            </a:r>
            <a:r>
              <a:rPr lang="es-ES" sz="2400" dirty="0">
                <a:latin typeface="Georgia"/>
                <a:cs typeface="Georgia"/>
              </a:rPr>
              <a:t> </a:t>
            </a:r>
            <a:endParaRPr lang="es-ES" sz="2400" dirty="0" smtClean="0">
              <a:latin typeface="Georgia"/>
              <a:cs typeface="Georgia"/>
            </a:endParaRPr>
          </a:p>
          <a:p>
            <a:pPr marL="342900" indent="-342900" algn="just" eaLnBrk="0" hangingPunct="0">
              <a:spcBef>
                <a:spcPct val="55000"/>
              </a:spcBef>
              <a:buFont typeface="Wingdings" charset="2"/>
              <a:buChar char="ü"/>
            </a:pPr>
            <a:r>
              <a:rPr lang="es-ES" sz="2400" dirty="0">
                <a:latin typeface="Georgia"/>
                <a:cs typeface="Georgia"/>
              </a:rPr>
              <a:t> </a:t>
            </a:r>
            <a:r>
              <a:rPr lang="es-ES" sz="2400" dirty="0" smtClean="0">
                <a:latin typeface="Georgia"/>
                <a:cs typeface="Georgia"/>
              </a:rPr>
              <a:t>De </a:t>
            </a:r>
            <a:r>
              <a:rPr lang="es-ES" sz="2400" dirty="0">
                <a:latin typeface="Georgia"/>
                <a:cs typeface="Georgia"/>
              </a:rPr>
              <a:t>la no</a:t>
            </a:r>
            <a:r>
              <a:rPr lang="es-MX" sz="2400" dirty="0">
                <a:latin typeface="Georgia"/>
                <a:cs typeface="Georgia"/>
              </a:rPr>
              <a:t> intencionalidad</a:t>
            </a:r>
            <a:r>
              <a:rPr lang="es-ES" sz="2400" dirty="0">
                <a:latin typeface="Georgia"/>
                <a:cs typeface="Georgia"/>
              </a:rPr>
              <a:t> se desprenden percepciones difusas y contradictorias. </a:t>
            </a:r>
          </a:p>
          <a:p>
            <a:pPr marL="342900" indent="-342900" algn="just" eaLnBrk="0" hangingPunct="0">
              <a:spcBef>
                <a:spcPct val="55000"/>
              </a:spcBef>
              <a:buFont typeface="Wingdings" charset="2"/>
              <a:buChar char="ü"/>
            </a:pPr>
            <a:r>
              <a:rPr lang="es-ES" sz="2400" dirty="0">
                <a:latin typeface="Georgia"/>
                <a:cs typeface="Georgia"/>
              </a:rPr>
              <a:t> Importancia de la </a:t>
            </a:r>
            <a:r>
              <a:rPr lang="es-ES" sz="2400" dirty="0">
                <a:solidFill>
                  <a:srgbClr val="730000"/>
                </a:solidFill>
                <a:latin typeface="Georgia"/>
                <a:cs typeface="Georgia"/>
              </a:rPr>
              <a:t>i</a:t>
            </a:r>
            <a:r>
              <a:rPr lang="es-MX" sz="2400" dirty="0">
                <a:solidFill>
                  <a:srgbClr val="730000"/>
                </a:solidFill>
                <a:latin typeface="Georgia"/>
                <a:cs typeface="Georgia"/>
              </a:rPr>
              <a:t>magen del primer contacto</a:t>
            </a:r>
            <a:r>
              <a:rPr lang="es-ES" sz="2400" dirty="0">
                <a:latin typeface="Georgia"/>
                <a:cs typeface="Georgia"/>
              </a:rPr>
              <a:t> o primer encuentro.</a:t>
            </a:r>
          </a:p>
          <a:p>
            <a:pPr algn="just" eaLnBrk="0" hangingPunct="0">
              <a:spcBef>
                <a:spcPct val="55000"/>
              </a:spcBef>
            </a:pPr>
            <a:endParaRPr lang="es-ES" sz="2800" dirty="0">
              <a:latin typeface="Century" charset="0"/>
              <a:cs typeface="Times New Roman" charset="0"/>
            </a:endParaRPr>
          </a:p>
        </p:txBody>
      </p:sp>
      <p:pic>
        <p:nvPicPr>
          <p:cNvPr id="43010" name="2 Imagen" descr="IB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85814" y="2283633"/>
            <a:ext cx="2740872" cy="203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5"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1824715821"/>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ChangeArrowheads="1"/>
          </p:cNvSpPr>
          <p:nvPr/>
        </p:nvSpPr>
        <p:spPr bwMode="auto">
          <a:xfrm>
            <a:off x="714375" y="2276872"/>
            <a:ext cx="4786313"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just" eaLnBrk="0" hangingPunct="0">
              <a:spcBef>
                <a:spcPct val="55000"/>
              </a:spcBef>
              <a:buFont typeface="Wingdings" charset="2"/>
              <a:buChar char="ü"/>
            </a:pPr>
            <a:r>
              <a:rPr lang="es-ES" sz="2400" dirty="0">
                <a:latin typeface="Georgia"/>
                <a:cs typeface="Georgia"/>
              </a:rPr>
              <a:t> La </a:t>
            </a:r>
            <a:r>
              <a:rPr lang="es-ES" sz="2400" dirty="0">
                <a:solidFill>
                  <a:srgbClr val="730000"/>
                </a:solidFill>
                <a:latin typeface="Georgia"/>
                <a:cs typeface="Georgia"/>
              </a:rPr>
              <a:t>e</a:t>
            </a:r>
            <a:r>
              <a:rPr lang="es-MX" sz="2400" dirty="0">
                <a:solidFill>
                  <a:srgbClr val="730000"/>
                </a:solidFill>
                <a:latin typeface="Georgia"/>
                <a:cs typeface="Georgia"/>
              </a:rPr>
              <a:t>standarización de expectativas </a:t>
            </a:r>
            <a:r>
              <a:rPr lang="es-ES" sz="2400" dirty="0">
                <a:latin typeface="Georgia"/>
                <a:cs typeface="Georgia"/>
              </a:rPr>
              <a:t>representa una </a:t>
            </a:r>
            <a:r>
              <a:rPr lang="es-MX" sz="2400" dirty="0">
                <a:latin typeface="Georgia"/>
                <a:cs typeface="Georgia"/>
              </a:rPr>
              <a:t>ventaja competitiva</a:t>
            </a:r>
            <a:r>
              <a:rPr lang="es-ES" sz="2400" dirty="0">
                <a:latin typeface="Georgia"/>
                <a:cs typeface="Georgia"/>
              </a:rPr>
              <a:t> </a:t>
            </a:r>
          </a:p>
          <a:p>
            <a:pPr marL="342900" indent="-342900" algn="just" eaLnBrk="0" hangingPunct="0">
              <a:spcBef>
                <a:spcPct val="55000"/>
              </a:spcBef>
              <a:buFont typeface="Wingdings" charset="2"/>
              <a:buChar char="ü"/>
            </a:pPr>
            <a:endParaRPr lang="es-ES" sz="2400" dirty="0">
              <a:latin typeface="Georgia"/>
              <a:cs typeface="Georgia"/>
            </a:endParaRPr>
          </a:p>
          <a:p>
            <a:pPr marL="342900" indent="-342900" algn="just" eaLnBrk="0" hangingPunct="0">
              <a:spcBef>
                <a:spcPct val="55000"/>
              </a:spcBef>
              <a:buFont typeface="Wingdings" charset="2"/>
              <a:buChar char="ü"/>
            </a:pPr>
            <a:r>
              <a:rPr lang="es-ES" sz="2400" dirty="0">
                <a:latin typeface="Georgia"/>
                <a:cs typeface="Georgia"/>
              </a:rPr>
              <a:t> Visión </a:t>
            </a:r>
            <a:r>
              <a:rPr lang="es-ES" sz="2400" dirty="0" smtClean="0">
                <a:latin typeface="Georgia"/>
                <a:cs typeface="Georgia"/>
              </a:rPr>
              <a:t>integral (Joan Costa). </a:t>
            </a:r>
            <a:r>
              <a:rPr lang="es-ES" sz="2400" dirty="0">
                <a:latin typeface="Georgia"/>
                <a:cs typeface="Georgia"/>
              </a:rPr>
              <a:t>L</a:t>
            </a:r>
            <a:r>
              <a:rPr lang="es-ES" sz="2400" dirty="0" smtClean="0">
                <a:latin typeface="Georgia"/>
                <a:cs typeface="Georgia"/>
              </a:rPr>
              <a:t>a </a:t>
            </a:r>
            <a:r>
              <a:rPr lang="es-ES" sz="2400" dirty="0" smtClean="0">
                <a:solidFill>
                  <a:srgbClr val="730000"/>
                </a:solidFill>
                <a:latin typeface="Georgia"/>
                <a:cs typeface="Georgia"/>
              </a:rPr>
              <a:t>imagen </a:t>
            </a:r>
            <a:r>
              <a:rPr lang="es-ES" sz="2400" dirty="0">
                <a:solidFill>
                  <a:srgbClr val="730000"/>
                </a:solidFill>
                <a:latin typeface="Georgia"/>
                <a:cs typeface="Georgia"/>
              </a:rPr>
              <a:t>de </a:t>
            </a:r>
            <a:r>
              <a:rPr lang="es-ES" sz="2400" dirty="0" smtClean="0">
                <a:solidFill>
                  <a:srgbClr val="730000"/>
                </a:solidFill>
                <a:latin typeface="Georgia"/>
                <a:cs typeface="Georgia"/>
              </a:rPr>
              <a:t>marca</a:t>
            </a:r>
            <a:r>
              <a:rPr lang="es-ES" sz="2400" dirty="0">
                <a:solidFill>
                  <a:srgbClr val="730000"/>
                </a:solidFill>
                <a:latin typeface="Georgia"/>
                <a:cs typeface="Georgia"/>
              </a:rPr>
              <a:t> </a:t>
            </a:r>
            <a:r>
              <a:rPr lang="es-ES" sz="2400" dirty="0" smtClean="0">
                <a:latin typeface="Georgia"/>
                <a:cs typeface="Georgia"/>
              </a:rPr>
              <a:t>puede </a:t>
            </a:r>
            <a:r>
              <a:rPr lang="es-ES" sz="2400" dirty="0">
                <a:latin typeface="Georgia"/>
                <a:cs typeface="Georgia"/>
              </a:rPr>
              <a:t>extenderse al sonido (imágenes sonoras).</a:t>
            </a:r>
          </a:p>
          <a:p>
            <a:pPr algn="just" eaLnBrk="0" hangingPunct="0">
              <a:spcBef>
                <a:spcPct val="55000"/>
              </a:spcBef>
            </a:pPr>
            <a:endParaRPr lang="es-ES" sz="2800" dirty="0">
              <a:solidFill>
                <a:srgbClr val="990000"/>
              </a:solidFill>
              <a:latin typeface="Century" charset="0"/>
              <a:cs typeface="Times New Roman" charset="0"/>
            </a:endParaRPr>
          </a:p>
        </p:txBody>
      </p:sp>
      <p:pic>
        <p:nvPicPr>
          <p:cNvPr id="45059" name="Picture 4" descr="harl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0258" y="2276872"/>
            <a:ext cx="2379667" cy="3406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n 7"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3951186187"/>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ext Box 1026"/>
          <p:cNvSpPr txBox="1">
            <a:spLocks noChangeArrowheads="1"/>
          </p:cNvSpPr>
          <p:nvPr/>
        </p:nvSpPr>
        <p:spPr bwMode="auto">
          <a:xfrm>
            <a:off x="609600" y="1295400"/>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Times New Roman" charset="0"/>
              <a:cs typeface="Times New Roman" charset="0"/>
            </a:endParaRPr>
          </a:p>
        </p:txBody>
      </p:sp>
      <p:sp>
        <p:nvSpPr>
          <p:cNvPr id="47106" name="Rectangle 1027"/>
          <p:cNvSpPr>
            <a:spLocks noChangeArrowheads="1"/>
          </p:cNvSpPr>
          <p:nvPr/>
        </p:nvSpPr>
        <p:spPr bwMode="auto">
          <a:xfrm>
            <a:off x="3275856" y="980728"/>
            <a:ext cx="4943627" cy="149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eaLnBrk="0" hangingPunct="0">
              <a:spcBef>
                <a:spcPct val="55000"/>
              </a:spcBef>
              <a:buFont typeface="Wingdings" charset="2"/>
              <a:buChar char="ü"/>
            </a:pPr>
            <a:r>
              <a:rPr lang="es-MX" sz="2400" dirty="0">
                <a:solidFill>
                  <a:srgbClr val="0D0D0D"/>
                </a:solidFill>
                <a:latin typeface="Georgia"/>
                <a:cs typeface="Georgia"/>
              </a:rPr>
              <a:t>La</a:t>
            </a:r>
            <a:r>
              <a:rPr lang="es-MX" sz="2400" dirty="0">
                <a:solidFill>
                  <a:srgbClr val="730000"/>
                </a:solidFill>
                <a:latin typeface="Georgia"/>
                <a:cs typeface="Georgia"/>
              </a:rPr>
              <a:t> i</a:t>
            </a:r>
            <a:r>
              <a:rPr lang="es-ES" sz="2400" dirty="0" err="1">
                <a:solidFill>
                  <a:srgbClr val="730000"/>
                </a:solidFill>
                <a:latin typeface="Georgia"/>
                <a:cs typeface="Georgia"/>
              </a:rPr>
              <a:t>magen</a:t>
            </a:r>
            <a:r>
              <a:rPr lang="es-ES" sz="2400" dirty="0">
                <a:solidFill>
                  <a:srgbClr val="730000"/>
                </a:solidFill>
                <a:latin typeface="Georgia"/>
                <a:cs typeface="Georgia"/>
              </a:rPr>
              <a:t> </a:t>
            </a:r>
            <a:r>
              <a:rPr lang="es-ES" sz="2400" dirty="0">
                <a:solidFill>
                  <a:schemeClr val="tx1">
                    <a:lumMod val="95000"/>
                    <a:lumOff val="5000"/>
                  </a:schemeClr>
                </a:solidFill>
                <a:latin typeface="Georgia"/>
                <a:cs typeface="Georgia"/>
              </a:rPr>
              <a:t>puede diferir de nuestra </a:t>
            </a:r>
            <a:r>
              <a:rPr lang="es-ES" sz="2400" dirty="0">
                <a:solidFill>
                  <a:srgbClr val="730000"/>
                </a:solidFill>
                <a:latin typeface="Georgia"/>
                <a:cs typeface="Georgia"/>
              </a:rPr>
              <a:t>i</a:t>
            </a:r>
            <a:r>
              <a:rPr lang="es-MX" sz="2400" dirty="0">
                <a:solidFill>
                  <a:srgbClr val="730000"/>
                </a:solidFill>
                <a:latin typeface="Georgia"/>
                <a:cs typeface="Georgia"/>
              </a:rPr>
              <a:t>dentidad</a:t>
            </a:r>
            <a:r>
              <a:rPr lang="es-ES" sz="2400" dirty="0">
                <a:solidFill>
                  <a:srgbClr val="730000"/>
                </a:solidFill>
                <a:latin typeface="Georgia"/>
                <a:cs typeface="Georgia"/>
              </a:rPr>
              <a:t>.</a:t>
            </a:r>
          </a:p>
          <a:p>
            <a:pPr algn="just" eaLnBrk="0" hangingPunct="0">
              <a:spcBef>
                <a:spcPct val="55000"/>
              </a:spcBef>
            </a:pPr>
            <a:endParaRPr lang="es-ES" sz="2800" dirty="0">
              <a:solidFill>
                <a:srgbClr val="990000"/>
              </a:solidFill>
              <a:latin typeface="Century" charset="0"/>
              <a:cs typeface="Times New Roman" charset="0"/>
            </a:endParaRPr>
          </a:p>
        </p:txBody>
      </p:sp>
      <p:graphicFrame>
        <p:nvGraphicFramePr>
          <p:cNvPr id="47107" name="Object 1029"/>
          <p:cNvGraphicFramePr>
            <a:graphicFrameLocks noChangeAspect="1"/>
          </p:cNvGraphicFramePr>
          <p:nvPr/>
        </p:nvGraphicFramePr>
        <p:xfrm>
          <a:off x="685800" y="2133600"/>
          <a:ext cx="3886200" cy="2749550"/>
        </p:xfrm>
        <a:graphic>
          <a:graphicData uri="http://schemas.openxmlformats.org/presentationml/2006/ole">
            <mc:AlternateContent xmlns:mc="http://schemas.openxmlformats.org/markup-compatibility/2006">
              <mc:Choice xmlns:v="urn:schemas-microsoft-com:vml" Requires="v">
                <p:oleObj spid="_x0000_s1034" name="Fotografía de Photo Editor" r:id="rId4" imgW="4038095" imgH="2857899" progId="MSPhotoEd.3">
                  <p:embed/>
                </p:oleObj>
              </mc:Choice>
              <mc:Fallback>
                <p:oleObj name="Fotografía de Photo Editor" r:id="rId4" imgW="4038095" imgH="2857899"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133600"/>
                        <a:ext cx="3886200" cy="274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7108" name="Object 1030"/>
          <p:cNvGraphicFramePr>
            <a:graphicFrameLocks noChangeAspect="1"/>
          </p:cNvGraphicFramePr>
          <p:nvPr/>
        </p:nvGraphicFramePr>
        <p:xfrm>
          <a:off x="4572000" y="2133600"/>
          <a:ext cx="4038600" cy="2857500"/>
        </p:xfrm>
        <a:graphic>
          <a:graphicData uri="http://schemas.openxmlformats.org/presentationml/2006/ole">
            <mc:AlternateContent xmlns:mc="http://schemas.openxmlformats.org/markup-compatibility/2006">
              <mc:Choice xmlns:v="urn:schemas-microsoft-com:vml" Requires="v">
                <p:oleObj spid="_x0000_s1035" name="Fotografía de Photo Editor" r:id="rId6" imgW="4038095" imgH="2857899" progId="MSPhotoEd.3">
                  <p:embed/>
                </p:oleObj>
              </mc:Choice>
              <mc:Fallback>
                <p:oleObj name="Fotografía de Photo Editor" r:id="rId6" imgW="4038095" imgH="2857899"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2133600"/>
                        <a:ext cx="40386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7109" name="Rectangle 1031"/>
          <p:cNvSpPr>
            <a:spLocks noChangeArrowheads="1"/>
          </p:cNvSpPr>
          <p:nvPr/>
        </p:nvSpPr>
        <p:spPr bwMode="auto">
          <a:xfrm>
            <a:off x="714375" y="5214938"/>
            <a:ext cx="79248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eaLnBrk="0" hangingPunct="0">
              <a:spcBef>
                <a:spcPct val="55000"/>
              </a:spcBef>
              <a:buFont typeface="Wingdings" charset="2"/>
              <a:buChar char="ü"/>
            </a:pPr>
            <a:r>
              <a:rPr lang="es-ES" sz="2400" dirty="0">
                <a:solidFill>
                  <a:srgbClr val="998700"/>
                </a:solidFill>
                <a:latin typeface="Georgia"/>
                <a:cs typeface="Georgia"/>
                <a:hlinkClick r:id="rId8" action="ppaction://hlinkfile"/>
              </a:rPr>
              <a:t>Cultura e imagen </a:t>
            </a:r>
            <a:r>
              <a:rPr lang="es-ES" sz="2400" dirty="0">
                <a:solidFill>
                  <a:srgbClr val="0D0D0D"/>
                </a:solidFill>
                <a:latin typeface="Georgia"/>
                <a:cs typeface="Georgia"/>
                <a:hlinkClick r:id="rId8" action="ppaction://hlinkfile"/>
              </a:rPr>
              <a:t>observan una estrecha y compleja relación.</a:t>
            </a:r>
            <a:endParaRPr lang="es-ES" sz="2400" dirty="0">
              <a:solidFill>
                <a:srgbClr val="0D0D0D"/>
              </a:solidFill>
              <a:latin typeface="Georgia"/>
              <a:cs typeface="Georgia"/>
            </a:endParaRPr>
          </a:p>
        </p:txBody>
      </p:sp>
      <p:pic>
        <p:nvPicPr>
          <p:cNvPr id="9" name="Imagen 8" descr="secundario.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4084748322"/>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ext Box 1026"/>
          <p:cNvSpPr txBox="1">
            <a:spLocks noChangeArrowheads="1"/>
          </p:cNvSpPr>
          <p:nvPr/>
        </p:nvSpPr>
        <p:spPr bwMode="auto">
          <a:xfrm>
            <a:off x="609600" y="1295400"/>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Times New Roman" charset="0"/>
              <a:cs typeface="Times New Roman" charset="0"/>
            </a:endParaRPr>
          </a:p>
        </p:txBody>
      </p:sp>
      <p:pic>
        <p:nvPicPr>
          <p:cNvPr id="3" name="Dove #RealBeauty Is Universal - Celebrate all types of beaut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3196" y="1284288"/>
            <a:ext cx="8742303" cy="4917545"/>
          </a:xfrm>
          <a:prstGeom prst="rect">
            <a:avLst/>
          </a:prstGeom>
        </p:spPr>
      </p:pic>
      <p:pic>
        <p:nvPicPr>
          <p:cNvPr id="5" name="Imagen 4" descr="secundario.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1069523472"/>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028"/>
          <p:cNvSpPr>
            <a:spLocks noChangeArrowheads="1"/>
          </p:cNvSpPr>
          <p:nvPr/>
        </p:nvSpPr>
        <p:spPr bwMode="auto">
          <a:xfrm>
            <a:off x="3635896" y="682345"/>
            <a:ext cx="47042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spcBef>
                <a:spcPct val="50000"/>
              </a:spcBef>
            </a:pPr>
            <a:r>
              <a:rPr lang="es-MX" sz="3600" dirty="0" smtClean="0">
                <a:solidFill>
                  <a:srgbClr val="800000"/>
                </a:solidFill>
                <a:latin typeface="+mj-lt"/>
                <a:cs typeface="Tahoma" charset="0"/>
              </a:rPr>
              <a:t> </a:t>
            </a:r>
            <a:r>
              <a:rPr lang="es-MX" sz="3600" dirty="0" smtClean="0">
                <a:solidFill>
                  <a:srgbClr val="800000"/>
                </a:solidFill>
                <a:latin typeface="Georgia"/>
                <a:cs typeface="Georgia"/>
              </a:rPr>
              <a:t>Imagen deseable</a:t>
            </a:r>
            <a:endParaRPr lang="es-MX" sz="3600" dirty="0">
              <a:solidFill>
                <a:srgbClr val="800000"/>
              </a:solidFill>
              <a:latin typeface="Georgia"/>
              <a:cs typeface="Georgia"/>
            </a:endParaRPr>
          </a:p>
        </p:txBody>
      </p:sp>
      <p:sp>
        <p:nvSpPr>
          <p:cNvPr id="55299" name="Rectangle 1029"/>
          <p:cNvSpPr>
            <a:spLocks noChangeArrowheads="1"/>
          </p:cNvSpPr>
          <p:nvPr/>
        </p:nvSpPr>
        <p:spPr bwMode="auto">
          <a:xfrm>
            <a:off x="500063" y="2149019"/>
            <a:ext cx="4749270" cy="4708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eaLnBrk="0" hangingPunct="0">
              <a:spcBef>
                <a:spcPct val="50000"/>
              </a:spcBef>
              <a:buFont typeface="Wingdings" charset="2"/>
              <a:buChar char="ü"/>
            </a:pPr>
            <a:r>
              <a:rPr lang="es-ES" sz="2400" dirty="0">
                <a:latin typeface="Georgia"/>
                <a:cs typeface="Georgia"/>
              </a:rPr>
              <a:t> Distinguir </a:t>
            </a:r>
            <a:r>
              <a:rPr lang="es-ES" sz="2400" dirty="0">
                <a:solidFill>
                  <a:srgbClr val="800000"/>
                </a:solidFill>
                <a:latin typeface="Georgia"/>
                <a:cs typeface="Georgia"/>
              </a:rPr>
              <a:t>q</a:t>
            </a:r>
            <a:r>
              <a:rPr lang="es-MX" sz="2400" dirty="0">
                <a:solidFill>
                  <a:srgbClr val="800000"/>
                </a:solidFill>
                <a:latin typeface="Georgia"/>
                <a:cs typeface="Georgia"/>
              </a:rPr>
              <a:t>ué deseo lograr</a:t>
            </a:r>
            <a:r>
              <a:rPr lang="es-ES" sz="2400" dirty="0">
                <a:solidFill>
                  <a:srgbClr val="800000"/>
                </a:solidFill>
                <a:latin typeface="Georgia"/>
                <a:cs typeface="Georgia"/>
              </a:rPr>
              <a:t> </a:t>
            </a:r>
            <a:r>
              <a:rPr lang="es-ES" sz="2400" dirty="0">
                <a:latin typeface="Georgia"/>
                <a:cs typeface="Georgia"/>
              </a:rPr>
              <a:t>y</a:t>
            </a:r>
            <a:r>
              <a:rPr lang="es-MX" sz="2400" dirty="0">
                <a:latin typeface="Georgia"/>
                <a:cs typeface="Georgia"/>
              </a:rPr>
              <a:t> </a:t>
            </a:r>
            <a:r>
              <a:rPr lang="es-MX" sz="2400" dirty="0">
                <a:solidFill>
                  <a:srgbClr val="800000"/>
                </a:solidFill>
                <a:latin typeface="Georgia"/>
                <a:cs typeface="Georgia"/>
              </a:rPr>
              <a:t>qué efectivamente puedo lograr</a:t>
            </a:r>
            <a:endParaRPr lang="es-ES" sz="2400" dirty="0">
              <a:solidFill>
                <a:srgbClr val="800000"/>
              </a:solidFill>
              <a:latin typeface="Georgia"/>
              <a:cs typeface="Georgia"/>
            </a:endParaRPr>
          </a:p>
          <a:p>
            <a:pPr marL="342900" indent="-342900" algn="just" eaLnBrk="0" hangingPunct="0">
              <a:spcBef>
                <a:spcPct val="50000"/>
              </a:spcBef>
              <a:buFont typeface="Wingdings" charset="2"/>
              <a:buChar char="ü"/>
            </a:pPr>
            <a:r>
              <a:rPr lang="es-MX" sz="2400" dirty="0">
                <a:latin typeface="Georgia"/>
                <a:cs typeface="Georgia"/>
              </a:rPr>
              <a:t> Supone la necesidad de </a:t>
            </a:r>
            <a:r>
              <a:rPr lang="es-MX" sz="2400" u="sng" dirty="0">
                <a:solidFill>
                  <a:srgbClr val="800000"/>
                </a:solidFill>
                <a:latin typeface="Georgia"/>
                <a:cs typeface="Georgia"/>
              </a:rPr>
              <a:t>definir </a:t>
            </a:r>
            <a:r>
              <a:rPr lang="es-MX" sz="2400" u="sng" dirty="0" smtClean="0">
                <a:solidFill>
                  <a:srgbClr val="800000"/>
                </a:solidFill>
                <a:latin typeface="Georgia"/>
                <a:cs typeface="Georgia"/>
              </a:rPr>
              <a:t>objetivos </a:t>
            </a:r>
            <a:r>
              <a:rPr lang="es-ES" sz="2400" u="sng" dirty="0" smtClean="0">
                <a:solidFill>
                  <a:srgbClr val="800000"/>
                </a:solidFill>
                <a:latin typeface="Georgia"/>
                <a:cs typeface="Georgia"/>
              </a:rPr>
              <a:t>medibles</a:t>
            </a:r>
            <a:r>
              <a:rPr lang="es-MX" sz="2400" dirty="0">
                <a:latin typeface="Georgia"/>
                <a:cs typeface="Georgia"/>
              </a:rPr>
              <a:t>.</a:t>
            </a:r>
            <a:endParaRPr lang="es-ES" sz="2400" dirty="0">
              <a:latin typeface="Georgia"/>
              <a:cs typeface="Georgia"/>
            </a:endParaRPr>
          </a:p>
          <a:p>
            <a:pPr marL="342900" indent="-342900" algn="just" eaLnBrk="0" hangingPunct="0">
              <a:spcBef>
                <a:spcPct val="50000"/>
              </a:spcBef>
              <a:buFont typeface="Wingdings" charset="2"/>
              <a:buChar char="ü"/>
            </a:pPr>
            <a:r>
              <a:rPr lang="es-ES" sz="2400" dirty="0">
                <a:latin typeface="Georgia"/>
                <a:cs typeface="Georgia"/>
              </a:rPr>
              <a:t> Entender que </a:t>
            </a:r>
            <a:r>
              <a:rPr lang="es-ES" sz="2400" dirty="0">
                <a:solidFill>
                  <a:srgbClr val="800000"/>
                </a:solidFill>
                <a:latin typeface="Georgia"/>
                <a:cs typeface="Georgia"/>
              </a:rPr>
              <a:t>l</a:t>
            </a:r>
            <a:r>
              <a:rPr lang="es-MX" sz="2400" dirty="0">
                <a:solidFill>
                  <a:srgbClr val="800000"/>
                </a:solidFill>
                <a:latin typeface="Georgia"/>
                <a:cs typeface="Georgia"/>
              </a:rPr>
              <a:t>os cambios son </a:t>
            </a:r>
            <a:r>
              <a:rPr lang="es-MX" sz="2400" dirty="0" smtClean="0">
                <a:solidFill>
                  <a:srgbClr val="800000"/>
                </a:solidFill>
                <a:latin typeface="Georgia"/>
                <a:cs typeface="Georgia"/>
              </a:rPr>
              <a:t>graduales,</a:t>
            </a:r>
            <a:r>
              <a:rPr lang="es-ES" sz="2400" dirty="0" smtClean="0">
                <a:solidFill>
                  <a:srgbClr val="800000"/>
                </a:solidFill>
                <a:latin typeface="Georgia"/>
                <a:cs typeface="Georgia"/>
              </a:rPr>
              <a:t> </a:t>
            </a:r>
            <a:r>
              <a:rPr lang="es-ES" sz="2400" dirty="0">
                <a:latin typeface="Georgia"/>
                <a:cs typeface="Georgia"/>
              </a:rPr>
              <a:t>y en ocasiones es indispensable</a:t>
            </a:r>
            <a:r>
              <a:rPr lang="es-MX" sz="2400" dirty="0">
                <a:latin typeface="Georgia"/>
                <a:cs typeface="Georgia"/>
              </a:rPr>
              <a:t> vencer </a:t>
            </a:r>
            <a:r>
              <a:rPr lang="es-ES" sz="2400" dirty="0">
                <a:latin typeface="Georgia"/>
                <a:cs typeface="Georgia"/>
              </a:rPr>
              <a:t>inercias y profundas </a:t>
            </a:r>
            <a:r>
              <a:rPr lang="es-MX" sz="2400" dirty="0">
                <a:latin typeface="Georgia"/>
                <a:cs typeface="Georgia"/>
              </a:rPr>
              <a:t>resistencias culturales</a:t>
            </a:r>
            <a:r>
              <a:rPr lang="es-MX" sz="2400" dirty="0" smtClean="0">
                <a:latin typeface="Georgia"/>
                <a:cs typeface="Georgia"/>
              </a:rPr>
              <a:t>.</a:t>
            </a:r>
          </a:p>
          <a:p>
            <a:pPr eaLnBrk="0" hangingPunct="0">
              <a:spcBef>
                <a:spcPct val="50000"/>
              </a:spcBef>
              <a:buFont typeface="Arial" charset="0"/>
              <a:buChar char="•"/>
            </a:pPr>
            <a:endParaRPr lang="es-MX" sz="2400" dirty="0">
              <a:latin typeface="Tahoma" charset="0"/>
              <a:cs typeface="Tahoma" charset="0"/>
            </a:endParaRPr>
          </a:p>
        </p:txBody>
      </p:sp>
      <p:pic>
        <p:nvPicPr>
          <p:cNvPr id="2" name="Imagen 1" descr="imgr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9332" y="2573866"/>
            <a:ext cx="3513667" cy="2370667"/>
          </a:xfrm>
          <a:prstGeom prst="rect">
            <a:avLst/>
          </a:prstGeom>
        </p:spPr>
      </p:pic>
      <p:pic>
        <p:nvPicPr>
          <p:cNvPr id="7" name="Imagen 6"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2424277199"/>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7734" name="Group 38"/>
          <p:cNvGraphicFramePr>
            <a:graphicFrameLocks noGrp="1"/>
          </p:cNvGraphicFramePr>
          <p:nvPr>
            <p:extLst>
              <p:ext uri="{D42A27DB-BD31-4B8C-83A1-F6EECF244321}">
                <p14:modId xmlns:p14="http://schemas.microsoft.com/office/powerpoint/2010/main" val="3120047512"/>
              </p:ext>
            </p:extLst>
          </p:nvPr>
        </p:nvGraphicFramePr>
        <p:xfrm>
          <a:off x="321796" y="2204865"/>
          <a:ext cx="8282652" cy="4464495"/>
        </p:xfrm>
        <a:graphic>
          <a:graphicData uri="http://schemas.openxmlformats.org/drawingml/2006/table">
            <a:tbl>
              <a:tblPr/>
              <a:tblGrid>
                <a:gridCol w="3217268"/>
                <a:gridCol w="2840234"/>
                <a:gridCol w="2225150"/>
              </a:tblGrid>
              <a:tr h="136884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chemeClr val="tx1"/>
                          </a:solidFill>
                          <a:effectLst/>
                          <a:latin typeface="Georgia"/>
                          <a:ea typeface="ＭＳ Ｐゴシック" charset="0"/>
                          <a:cs typeface="Georgia"/>
                        </a:rPr>
                        <a:t>Escenario Precomunicativo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chemeClr val="tx1"/>
                          </a:solidFill>
                          <a:effectLst/>
                          <a:latin typeface="Georgia"/>
                          <a:ea typeface="ＭＳ Ｐゴシック" charset="0"/>
                          <a:cs typeface="Georgia"/>
                        </a:rPr>
                        <a:t>Establecer situación imagen punto de partida</a:t>
                      </a:r>
                    </a:p>
                  </a:txBody>
                  <a:tcP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chemeClr val="tx1"/>
                          </a:solidFill>
                          <a:effectLst/>
                          <a:latin typeface="Georgia"/>
                          <a:ea typeface="ＭＳ Ｐゴシック" charset="0"/>
                          <a:cs typeface="Georgia"/>
                        </a:rPr>
                        <a:t>Antes</a:t>
                      </a:r>
                    </a:p>
                  </a:txBody>
                  <a:tcP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158887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chemeClr val="tx1"/>
                          </a:solidFill>
                          <a:effectLst/>
                          <a:latin typeface="Georgia"/>
                          <a:ea typeface="ＭＳ Ｐゴシック" charset="0"/>
                          <a:cs typeface="Georgia"/>
                        </a:rPr>
                        <a:t>Escenario Comunicativo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chemeClr val="tx1"/>
                          </a:solidFill>
                          <a:effectLst/>
                          <a:latin typeface="Georgia"/>
                          <a:ea typeface="ＭＳ Ｐゴシック" charset="0"/>
                          <a:cs typeface="Georgia"/>
                        </a:rPr>
                        <a:t>Ejecutar programas de comunicaciones para </a:t>
                      </a:r>
                      <a:r>
                        <a:rPr kumimoji="0" lang="es-ES" sz="1800" b="0" i="0" u="none" strike="noStrike" cap="none" normalizeH="0" baseline="0" dirty="0" smtClean="0">
                          <a:ln>
                            <a:noFill/>
                          </a:ln>
                          <a:solidFill>
                            <a:schemeClr val="tx1"/>
                          </a:solidFill>
                          <a:effectLst/>
                          <a:latin typeface="Georgia"/>
                          <a:ea typeface="ＭＳ Ｐゴシック" charset="0"/>
                          <a:cs typeface="Georgia"/>
                        </a:rPr>
                        <a:t>empezar a construir la </a:t>
                      </a:r>
                      <a:r>
                        <a:rPr kumimoji="0" lang="es-ES" sz="1800" b="0" i="0" u="none" strike="noStrike" cap="none" normalizeH="0" baseline="0" dirty="0">
                          <a:ln>
                            <a:noFill/>
                          </a:ln>
                          <a:solidFill>
                            <a:schemeClr val="tx1"/>
                          </a:solidFill>
                          <a:effectLst/>
                          <a:latin typeface="Georgia"/>
                          <a:ea typeface="ＭＳ Ｐゴシック" charset="0"/>
                          <a:cs typeface="Georgia"/>
                        </a:rPr>
                        <a:t>imagen deseable</a:t>
                      </a:r>
                    </a:p>
                  </a:txBody>
                  <a:tcP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chemeClr val="tx1"/>
                          </a:solidFill>
                          <a:effectLst/>
                          <a:latin typeface="Georgia"/>
                          <a:ea typeface="ＭＳ Ｐゴシック" charset="0"/>
                          <a:cs typeface="Georgia"/>
                        </a:rPr>
                        <a:t>Durante</a:t>
                      </a:r>
                    </a:p>
                  </a:txBody>
                  <a:tcP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r>
              <a:tr h="15067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a:ln>
                            <a:noFill/>
                          </a:ln>
                          <a:solidFill>
                            <a:schemeClr val="tx1"/>
                          </a:solidFill>
                          <a:effectLst/>
                          <a:latin typeface="Georgia"/>
                          <a:ea typeface="ＭＳ Ｐゴシック" charset="0"/>
                          <a:cs typeface="Georgia"/>
                        </a:rPr>
                        <a:t>Escenario Postcomunicativo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chemeClr val="tx1"/>
                          </a:solidFill>
                          <a:effectLst/>
                          <a:latin typeface="Georgia"/>
                          <a:ea typeface="ＭＳ Ｐゴシック" charset="0"/>
                          <a:cs typeface="Georgia"/>
                        </a:rPr>
                        <a:t>Evaluar </a:t>
                      </a:r>
                      <a:r>
                        <a:rPr kumimoji="0" lang="es-ES" sz="1800" b="0" i="0" u="none" strike="noStrike" cap="none" normalizeH="0" baseline="0" dirty="0" smtClean="0">
                          <a:ln>
                            <a:noFill/>
                          </a:ln>
                          <a:solidFill>
                            <a:schemeClr val="tx1"/>
                          </a:solidFill>
                          <a:effectLst/>
                          <a:latin typeface="Georgia"/>
                          <a:ea typeface="ＭＳ Ｐゴシック" charset="0"/>
                          <a:cs typeface="Georgia"/>
                        </a:rPr>
                        <a:t>la distancia que separa la </a:t>
                      </a:r>
                      <a:r>
                        <a:rPr kumimoji="0" lang="es-ES" sz="1800" b="0" i="0" u="none" strike="noStrike" cap="none" normalizeH="0" baseline="0" dirty="0">
                          <a:ln>
                            <a:noFill/>
                          </a:ln>
                          <a:solidFill>
                            <a:schemeClr val="tx1"/>
                          </a:solidFill>
                          <a:effectLst/>
                          <a:latin typeface="Georgia"/>
                          <a:ea typeface="ＭＳ Ｐゴシック" charset="0"/>
                          <a:cs typeface="Georgia"/>
                        </a:rPr>
                        <a:t>imagen resultante </a:t>
                      </a:r>
                      <a:r>
                        <a:rPr kumimoji="0" lang="es-ES" sz="1800" b="0" i="0" u="none" strike="noStrike" cap="none" normalizeH="0" baseline="0" dirty="0" smtClean="0">
                          <a:ln>
                            <a:noFill/>
                          </a:ln>
                          <a:solidFill>
                            <a:schemeClr val="tx1"/>
                          </a:solidFill>
                          <a:effectLst/>
                          <a:latin typeface="Georgia"/>
                          <a:ea typeface="ＭＳ Ｐゴシック" charset="0"/>
                          <a:cs typeface="Georgia"/>
                        </a:rPr>
                        <a:t>de la imagen deseable lograda.</a:t>
                      </a:r>
                      <a:endParaRPr kumimoji="0" lang="es-ES" sz="1800" b="0" i="0" u="none" strike="noStrike" cap="none" normalizeH="0" baseline="0" dirty="0">
                        <a:ln>
                          <a:noFill/>
                        </a:ln>
                        <a:solidFill>
                          <a:schemeClr val="tx1"/>
                        </a:solidFill>
                        <a:effectLst/>
                        <a:latin typeface="Georgia"/>
                        <a:ea typeface="ＭＳ Ｐゴシック" charset="0"/>
                        <a:cs typeface="Georgia"/>
                      </a:endParaRPr>
                    </a:p>
                  </a:txBody>
                  <a:tcP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0" i="0" u="none" strike="noStrike" cap="none" normalizeH="0" baseline="0" dirty="0">
                          <a:ln>
                            <a:noFill/>
                          </a:ln>
                          <a:solidFill>
                            <a:schemeClr val="tx1"/>
                          </a:solidFill>
                          <a:effectLst/>
                          <a:latin typeface="Georgia"/>
                          <a:ea typeface="ＭＳ Ｐゴシック" charset="0"/>
                          <a:cs typeface="Georgia"/>
                        </a:rPr>
                        <a:t>Después</a:t>
                      </a:r>
                    </a:p>
                  </a:txBody>
                  <a:tcP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6" name="Imagen 5" descr="secundari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9006"/>
            <a:ext cx="2627784" cy="1458050"/>
          </a:xfrm>
          <a:prstGeom prst="rect">
            <a:avLst/>
          </a:prstGeom>
        </p:spPr>
      </p:pic>
    </p:spTree>
    <p:extLst>
      <p:ext uri="{BB962C8B-B14F-4D97-AF65-F5344CB8AC3E}">
        <p14:creationId xmlns:p14="http://schemas.microsoft.com/office/powerpoint/2010/main" val="2649795633"/>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ext Box 1027"/>
          <p:cNvSpPr txBox="1">
            <a:spLocks noChangeArrowheads="1"/>
          </p:cNvSpPr>
          <p:nvPr/>
        </p:nvSpPr>
        <p:spPr bwMode="auto">
          <a:xfrm>
            <a:off x="609600" y="1295400"/>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Times New Roman" charset="0"/>
              <a:cs typeface="Times New Roman" charset="0"/>
            </a:endParaRPr>
          </a:p>
        </p:txBody>
      </p:sp>
      <p:sp>
        <p:nvSpPr>
          <p:cNvPr id="57346" name="Rectangle 1028"/>
          <p:cNvSpPr>
            <a:spLocks noChangeArrowheads="1"/>
          </p:cNvSpPr>
          <p:nvPr/>
        </p:nvSpPr>
        <p:spPr bwMode="auto">
          <a:xfrm>
            <a:off x="577822" y="2255933"/>
            <a:ext cx="5211233"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0" hangingPunct="0">
              <a:spcBef>
                <a:spcPct val="50000"/>
              </a:spcBef>
            </a:pPr>
            <a:r>
              <a:rPr lang="es-MX" sz="2400" dirty="0" smtClean="0">
                <a:latin typeface="Georgia"/>
                <a:cs typeface="Georgia"/>
              </a:rPr>
              <a:t>Cuando la </a:t>
            </a:r>
            <a:r>
              <a:rPr lang="es-MX" sz="2400" dirty="0" smtClean="0">
                <a:solidFill>
                  <a:srgbClr val="800000"/>
                </a:solidFill>
                <a:latin typeface="Georgia"/>
                <a:cs typeface="Georgia"/>
              </a:rPr>
              <a:t>imagen </a:t>
            </a:r>
            <a:r>
              <a:rPr lang="es-MX" sz="2400" dirty="0">
                <a:solidFill>
                  <a:srgbClr val="800000"/>
                </a:solidFill>
                <a:latin typeface="Georgia"/>
                <a:cs typeface="Georgia"/>
              </a:rPr>
              <a:t>punto de partida</a:t>
            </a:r>
            <a:r>
              <a:rPr lang="es-MX" sz="2400" dirty="0">
                <a:latin typeface="Georgia"/>
                <a:cs typeface="Georgia"/>
              </a:rPr>
              <a:t> es negativa (-)</a:t>
            </a:r>
          </a:p>
          <a:p>
            <a:pPr algn="just" eaLnBrk="0" hangingPunct="0">
              <a:spcBef>
                <a:spcPct val="50000"/>
              </a:spcBef>
            </a:pPr>
            <a:r>
              <a:rPr lang="es-MX" sz="2400" dirty="0">
                <a:latin typeface="Georgia"/>
                <a:cs typeface="Georgia"/>
              </a:rPr>
              <a:t>Nuestro objetivo fundamental es asegurar la </a:t>
            </a:r>
            <a:r>
              <a:rPr lang="es-MX" sz="2400" u="sng" dirty="0">
                <a:solidFill>
                  <a:srgbClr val="800000"/>
                </a:solidFill>
                <a:latin typeface="Georgia"/>
                <a:cs typeface="Georgia"/>
              </a:rPr>
              <a:t>conversión.</a:t>
            </a:r>
          </a:p>
          <a:p>
            <a:pPr algn="just" eaLnBrk="0" hangingPunct="0">
              <a:spcBef>
                <a:spcPct val="50000"/>
              </a:spcBef>
            </a:pPr>
            <a:r>
              <a:rPr lang="es-MX" sz="2400" dirty="0">
                <a:latin typeface="Georgia"/>
                <a:cs typeface="Georgia"/>
              </a:rPr>
              <a:t>Representa </a:t>
            </a:r>
            <a:r>
              <a:rPr lang="es-MX" sz="2400" dirty="0">
                <a:solidFill>
                  <a:srgbClr val="800000"/>
                </a:solidFill>
                <a:latin typeface="Georgia"/>
                <a:cs typeface="Georgia"/>
              </a:rPr>
              <a:t>el escenario comunicativo más complicado</a:t>
            </a:r>
            <a:r>
              <a:rPr lang="es-MX" sz="2400" dirty="0">
                <a:latin typeface="Georgia"/>
                <a:cs typeface="Georgia"/>
              </a:rPr>
              <a:t>, supone</a:t>
            </a:r>
            <a:r>
              <a:rPr lang="es-ES" sz="2400" dirty="0">
                <a:latin typeface="Georgia"/>
                <a:cs typeface="Georgia"/>
              </a:rPr>
              <a:t> </a:t>
            </a:r>
            <a:r>
              <a:rPr lang="es-MX" sz="2400" dirty="0">
                <a:latin typeface="Georgia"/>
                <a:cs typeface="Georgia"/>
              </a:rPr>
              <a:t>enormes inversiones y mucha paciencia. </a:t>
            </a:r>
          </a:p>
          <a:p>
            <a:pPr algn="just" eaLnBrk="0" hangingPunct="0">
              <a:spcBef>
                <a:spcPct val="50000"/>
              </a:spcBef>
            </a:pPr>
            <a:r>
              <a:rPr lang="es-MX" sz="2400" dirty="0">
                <a:latin typeface="Georgia"/>
                <a:cs typeface="Georgia"/>
              </a:rPr>
              <a:t>Partir de la necesidad de </a:t>
            </a:r>
            <a:r>
              <a:rPr lang="es-MX" sz="2400" dirty="0">
                <a:solidFill>
                  <a:srgbClr val="800000"/>
                </a:solidFill>
                <a:latin typeface="Georgia"/>
                <a:cs typeface="Georgia"/>
              </a:rPr>
              <a:t>modificar estereotipos. </a:t>
            </a:r>
          </a:p>
        </p:txBody>
      </p:sp>
      <p:pic>
        <p:nvPicPr>
          <p:cNvPr id="2" name="Imagen 1" descr="NoNegativ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1223" y="1950509"/>
            <a:ext cx="2732643" cy="1561510"/>
          </a:xfrm>
          <a:prstGeom prst="rect">
            <a:avLst/>
          </a:prstGeom>
        </p:spPr>
      </p:pic>
      <p:pic>
        <p:nvPicPr>
          <p:cNvPr id="3" name="Imagen 2" descr="imgre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1223" y="4263693"/>
            <a:ext cx="2732643" cy="2020690"/>
          </a:xfrm>
          <a:prstGeom prst="rect">
            <a:avLst/>
          </a:prstGeom>
        </p:spPr>
      </p:pic>
      <p:pic>
        <p:nvPicPr>
          <p:cNvPr id="7" name="Imagen 6" descr="secundario.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1051412770"/>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ext Box 3"/>
          <p:cNvSpPr txBox="1">
            <a:spLocks noChangeArrowheads="1"/>
          </p:cNvSpPr>
          <p:nvPr/>
        </p:nvSpPr>
        <p:spPr bwMode="auto">
          <a:xfrm>
            <a:off x="609600" y="1295400"/>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Times New Roman" charset="0"/>
              <a:cs typeface="Times New Roman" charset="0"/>
            </a:endParaRPr>
          </a:p>
        </p:txBody>
      </p:sp>
      <p:graphicFrame>
        <p:nvGraphicFramePr>
          <p:cNvPr id="189459" name="Group 19"/>
          <p:cNvGraphicFramePr>
            <a:graphicFrameLocks noGrp="1"/>
          </p:cNvGraphicFramePr>
          <p:nvPr>
            <p:extLst>
              <p:ext uri="{D42A27DB-BD31-4B8C-83A1-F6EECF244321}">
                <p14:modId xmlns:p14="http://schemas.microsoft.com/office/powerpoint/2010/main" val="238698526"/>
              </p:ext>
            </p:extLst>
          </p:nvPr>
        </p:nvGraphicFramePr>
        <p:xfrm>
          <a:off x="1428750" y="2564904"/>
          <a:ext cx="6096000" cy="2976652"/>
        </p:xfrm>
        <a:graphic>
          <a:graphicData uri="http://schemas.openxmlformats.org/drawingml/2006/table">
            <a:tbl>
              <a:tblPr/>
              <a:tblGrid>
                <a:gridCol w="3048000"/>
                <a:gridCol w="3048000"/>
              </a:tblGrid>
              <a:tr h="9447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dirty="0">
                          <a:ln>
                            <a:noFill/>
                          </a:ln>
                          <a:solidFill>
                            <a:schemeClr val="tx1"/>
                          </a:solidFill>
                          <a:effectLst/>
                          <a:latin typeface="Georgia"/>
                          <a:ea typeface="ＭＳ Ｐゴシック" charset="0"/>
                          <a:cs typeface="Georgia"/>
                        </a:rPr>
                        <a:t>Situación imagen punto de partida</a:t>
                      </a:r>
                      <a:endParaRPr kumimoji="0" lang="es-MX" sz="2800" b="0" i="0" u="none" strike="noStrike" cap="none" normalizeH="0" baseline="0" dirty="0">
                        <a:ln>
                          <a:noFill/>
                        </a:ln>
                        <a:solidFill>
                          <a:schemeClr val="tx1"/>
                        </a:solidFill>
                        <a:effectLst/>
                        <a:latin typeface="Georgia"/>
                        <a:ea typeface="ＭＳ Ｐゴシック" charset="0"/>
                        <a:cs typeface="Georgia"/>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dirty="0">
                          <a:ln>
                            <a:noFill/>
                          </a:ln>
                          <a:solidFill>
                            <a:schemeClr val="tx1"/>
                          </a:solidFill>
                          <a:effectLst/>
                          <a:latin typeface="Georgia"/>
                          <a:ea typeface="ＭＳ Ｐゴシック" charset="0"/>
                          <a:cs typeface="Georgia"/>
                        </a:rPr>
                        <a:t>Objetivo Fundamental</a:t>
                      </a:r>
                      <a:endParaRPr kumimoji="0" lang="es-MX" sz="2800" b="0" i="0" u="none" strike="noStrike" cap="none" normalizeH="0" baseline="0" dirty="0">
                        <a:ln>
                          <a:noFill/>
                        </a:ln>
                        <a:solidFill>
                          <a:schemeClr val="tx1"/>
                        </a:solidFill>
                        <a:effectLst/>
                        <a:latin typeface="Georgia"/>
                        <a:ea typeface="ＭＳ Ｐゴシック" charset="0"/>
                        <a:cs typeface="Georgia"/>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3178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a:ln>
                            <a:noFill/>
                          </a:ln>
                          <a:solidFill>
                            <a:srgbClr val="990000"/>
                          </a:solidFill>
                          <a:effectLst/>
                          <a:latin typeface="Georgia"/>
                          <a:ea typeface="ＭＳ Ｐゴシック" charset="0"/>
                          <a:cs typeface="Georgia"/>
                        </a:rPr>
                        <a:t>(-)</a:t>
                      </a:r>
                      <a:endParaRPr kumimoji="0" lang="es-MX" sz="2800" b="0" i="0" u="none" strike="noStrike" cap="none" normalizeH="0" baseline="0">
                        <a:ln>
                          <a:noFill/>
                        </a:ln>
                        <a:solidFill>
                          <a:srgbClr val="990000"/>
                        </a:solidFill>
                        <a:effectLst/>
                        <a:latin typeface="Georgia"/>
                        <a:ea typeface="ＭＳ Ｐゴシック" charset="0"/>
                        <a:cs typeface="Georgia"/>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dirty="0">
                          <a:ln>
                            <a:noFill/>
                          </a:ln>
                          <a:solidFill>
                            <a:schemeClr val="tx1"/>
                          </a:solidFill>
                          <a:effectLst/>
                          <a:latin typeface="Georgia"/>
                          <a:ea typeface="ＭＳ Ｐゴシック" charset="0"/>
                          <a:cs typeface="Georgia"/>
                        </a:rPr>
                        <a:t>Reconversión</a:t>
                      </a:r>
                      <a:endParaRPr kumimoji="0" lang="es-MX" sz="2800" b="0" i="0" u="none" strike="noStrike" cap="none" normalizeH="0" baseline="0" dirty="0">
                        <a:ln>
                          <a:noFill/>
                        </a:ln>
                        <a:solidFill>
                          <a:schemeClr val="tx1"/>
                        </a:solidFill>
                        <a:effectLst/>
                        <a:latin typeface="Georgia"/>
                        <a:ea typeface="ＭＳ Ｐゴシック" charset="0"/>
                        <a:cs typeface="Georgia"/>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6" name="Imagen 5" descr="secundari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102381755"/>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ext Box 1027"/>
          <p:cNvSpPr txBox="1">
            <a:spLocks noChangeArrowheads="1"/>
          </p:cNvSpPr>
          <p:nvPr/>
        </p:nvSpPr>
        <p:spPr bwMode="auto">
          <a:xfrm>
            <a:off x="609600" y="1295400"/>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Times New Roman" charset="0"/>
              <a:cs typeface="Times New Roman" charset="0"/>
            </a:endParaRPr>
          </a:p>
        </p:txBody>
      </p:sp>
      <p:sp>
        <p:nvSpPr>
          <p:cNvPr id="61442" name="Rectangle 1028"/>
          <p:cNvSpPr>
            <a:spLocks noChangeArrowheads="1"/>
          </p:cNvSpPr>
          <p:nvPr/>
        </p:nvSpPr>
        <p:spPr bwMode="auto">
          <a:xfrm>
            <a:off x="755576" y="2487573"/>
            <a:ext cx="7821083" cy="437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0" hangingPunct="0">
              <a:spcBef>
                <a:spcPct val="50000"/>
              </a:spcBef>
            </a:pPr>
            <a:endParaRPr lang="es-MX" sz="3200" dirty="0" smtClean="0">
              <a:solidFill>
                <a:srgbClr val="990000"/>
              </a:solidFill>
              <a:latin typeface="Tahoma" charset="0"/>
              <a:cs typeface="Times New Roman" charset="0"/>
            </a:endParaRPr>
          </a:p>
          <a:p>
            <a:pPr algn="just" eaLnBrk="0" hangingPunct="0">
              <a:spcBef>
                <a:spcPct val="50000"/>
              </a:spcBef>
              <a:buFont typeface="Arial" charset="0"/>
              <a:buChar char="•"/>
            </a:pPr>
            <a:r>
              <a:rPr lang="es-MX" sz="2400" dirty="0">
                <a:latin typeface="Georgia"/>
                <a:cs typeface="Georgia"/>
              </a:rPr>
              <a:t> Cuando la </a:t>
            </a:r>
            <a:r>
              <a:rPr lang="es-MX" sz="2400" dirty="0">
                <a:solidFill>
                  <a:srgbClr val="800000"/>
                </a:solidFill>
                <a:latin typeface="Georgia"/>
                <a:cs typeface="Georgia"/>
              </a:rPr>
              <a:t>situación imagen punto de partida es de indiferencia o desconocimiento </a:t>
            </a:r>
            <a:r>
              <a:rPr lang="es-MX" sz="2400" dirty="0">
                <a:latin typeface="Georgia"/>
                <a:cs typeface="Georgia"/>
              </a:rPr>
              <a:t>(</a:t>
            </a:r>
            <a:r>
              <a:rPr lang="es-ES" sz="2400" dirty="0">
                <a:latin typeface="Georgia"/>
                <a:cs typeface="Georgia"/>
              </a:rPr>
              <a:t>¿</a:t>
            </a:r>
            <a:r>
              <a:rPr lang="es-MX" sz="2400" dirty="0">
                <a:latin typeface="Georgia"/>
                <a:cs typeface="Georgia"/>
              </a:rPr>
              <a:t>?) </a:t>
            </a:r>
          </a:p>
          <a:p>
            <a:pPr algn="just" eaLnBrk="0" hangingPunct="0">
              <a:spcBef>
                <a:spcPct val="50000"/>
              </a:spcBef>
              <a:buFont typeface="Arial" charset="0"/>
              <a:buChar char="•"/>
            </a:pPr>
            <a:r>
              <a:rPr lang="es-MX" sz="2400" dirty="0">
                <a:latin typeface="Georgia"/>
                <a:cs typeface="Georgia"/>
              </a:rPr>
              <a:t> Nuestro objetivo fundamental es </a:t>
            </a:r>
            <a:r>
              <a:rPr lang="es-MX" sz="2400" dirty="0">
                <a:solidFill>
                  <a:srgbClr val="800000"/>
                </a:solidFill>
                <a:latin typeface="Georgia"/>
                <a:cs typeface="Georgia"/>
              </a:rPr>
              <a:t>informar.</a:t>
            </a:r>
          </a:p>
          <a:p>
            <a:pPr algn="just" eaLnBrk="0" hangingPunct="0">
              <a:spcBef>
                <a:spcPct val="50000"/>
              </a:spcBef>
              <a:buFont typeface="Arial" charset="0"/>
              <a:buChar char="•"/>
            </a:pPr>
            <a:r>
              <a:rPr lang="es-MX" sz="2400" dirty="0">
                <a:latin typeface="Georgia"/>
                <a:cs typeface="Georgia"/>
              </a:rPr>
              <a:t> Seleccionar los medios idóneos, instalarse en la </a:t>
            </a:r>
            <a:r>
              <a:rPr lang="es-MX" sz="2400" dirty="0">
                <a:solidFill>
                  <a:srgbClr val="800000"/>
                </a:solidFill>
                <a:latin typeface="Georgia"/>
                <a:cs typeface="Georgia"/>
              </a:rPr>
              <a:t>“mente universal” </a:t>
            </a:r>
            <a:r>
              <a:rPr lang="es-MX" sz="2400" dirty="0">
                <a:latin typeface="Georgia"/>
                <a:cs typeface="Georgia"/>
              </a:rPr>
              <a:t>del destinatario, pensar como él o ella. La comunicación efectiva parte de </a:t>
            </a:r>
            <a:r>
              <a:rPr lang="es-MX" sz="2400" dirty="0">
                <a:solidFill>
                  <a:srgbClr val="800000"/>
                </a:solidFill>
                <a:latin typeface="Georgia"/>
                <a:cs typeface="Georgia"/>
              </a:rPr>
              <a:t>entender las necesidades del receptor.</a:t>
            </a:r>
          </a:p>
          <a:p>
            <a:pPr eaLnBrk="0" hangingPunct="0">
              <a:spcBef>
                <a:spcPct val="50000"/>
              </a:spcBef>
            </a:pPr>
            <a:endParaRPr lang="es-ES" sz="2800" dirty="0">
              <a:latin typeface="Century" charset="0"/>
              <a:cs typeface="Times New Roman" charset="0"/>
            </a:endParaRPr>
          </a:p>
        </p:txBody>
      </p:sp>
      <p:pic>
        <p:nvPicPr>
          <p:cNvPr id="3" name="Imagen 2" descr="imgr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5816" y="691234"/>
            <a:ext cx="4030830" cy="2278295"/>
          </a:xfrm>
          <a:prstGeom prst="rect">
            <a:avLst/>
          </a:prstGeom>
        </p:spPr>
      </p:pic>
      <p:pic>
        <p:nvPicPr>
          <p:cNvPr id="6" name="Imagen 5"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3918072441"/>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ext Box 3"/>
          <p:cNvSpPr txBox="1">
            <a:spLocks noChangeArrowheads="1"/>
          </p:cNvSpPr>
          <p:nvPr/>
        </p:nvSpPr>
        <p:spPr bwMode="auto">
          <a:xfrm>
            <a:off x="609600" y="1295400"/>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Times New Roman" charset="0"/>
              <a:cs typeface="Times New Roman" charset="0"/>
            </a:endParaRPr>
          </a:p>
        </p:txBody>
      </p:sp>
      <p:sp>
        <p:nvSpPr>
          <p:cNvPr id="63490" name="Text Box 6"/>
          <p:cNvSpPr txBox="1">
            <a:spLocks noChangeArrowheads="1"/>
          </p:cNvSpPr>
          <p:nvPr/>
        </p:nvSpPr>
        <p:spPr bwMode="auto">
          <a:xfrm>
            <a:off x="609600" y="1295400"/>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Times New Roman" charset="0"/>
              <a:cs typeface="Times New Roman" charset="0"/>
            </a:endParaRPr>
          </a:p>
        </p:txBody>
      </p:sp>
      <p:graphicFrame>
        <p:nvGraphicFramePr>
          <p:cNvPr id="190483" name="Group 19"/>
          <p:cNvGraphicFramePr>
            <a:graphicFrameLocks noGrp="1"/>
          </p:cNvGraphicFramePr>
          <p:nvPr>
            <p:extLst>
              <p:ext uri="{D42A27DB-BD31-4B8C-83A1-F6EECF244321}">
                <p14:modId xmlns:p14="http://schemas.microsoft.com/office/powerpoint/2010/main" val="39323021"/>
              </p:ext>
            </p:extLst>
          </p:nvPr>
        </p:nvGraphicFramePr>
        <p:xfrm>
          <a:off x="1302328" y="2708920"/>
          <a:ext cx="6096000" cy="2873375"/>
        </p:xfrm>
        <a:graphic>
          <a:graphicData uri="http://schemas.openxmlformats.org/drawingml/2006/table">
            <a:tbl>
              <a:tblPr/>
              <a:tblGrid>
                <a:gridCol w="3048000"/>
                <a:gridCol w="3048000"/>
              </a:tblGrid>
              <a:tr h="8413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0" i="0" u="none" strike="noStrike" cap="none" normalizeH="0" baseline="0" dirty="0">
                          <a:ln>
                            <a:noFill/>
                          </a:ln>
                          <a:solidFill>
                            <a:schemeClr val="tx1"/>
                          </a:solidFill>
                          <a:effectLst/>
                          <a:latin typeface="Georgia"/>
                          <a:ea typeface="ＭＳ Ｐゴシック" charset="0"/>
                          <a:cs typeface="Georgia"/>
                        </a:rPr>
                        <a:t>Situación imagen punto de partida</a:t>
                      </a:r>
                      <a:endParaRPr kumimoji="0" lang="es-MX" sz="2400" b="0" i="0" u="none" strike="noStrike" cap="none" normalizeH="0" baseline="0" dirty="0">
                        <a:ln>
                          <a:noFill/>
                        </a:ln>
                        <a:solidFill>
                          <a:schemeClr val="tx1"/>
                        </a:solidFill>
                        <a:effectLst/>
                        <a:latin typeface="Georgia"/>
                        <a:ea typeface="ＭＳ Ｐゴシック" charset="0"/>
                        <a:cs typeface="Georgia"/>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0" i="0" u="none" strike="noStrike" cap="none" normalizeH="0" baseline="0" dirty="0">
                          <a:ln>
                            <a:noFill/>
                          </a:ln>
                          <a:solidFill>
                            <a:schemeClr val="tx1"/>
                          </a:solidFill>
                          <a:effectLst/>
                          <a:latin typeface="Georgia"/>
                          <a:ea typeface="ＭＳ Ｐゴシック" charset="0"/>
                          <a:cs typeface="Georgia"/>
                        </a:rPr>
                        <a:t>Objetivo Fundamental</a:t>
                      </a:r>
                      <a:endParaRPr kumimoji="0" lang="es-MX" sz="2400" b="0" i="0" u="none" strike="noStrike" cap="none" normalizeH="0" baseline="0" dirty="0">
                        <a:ln>
                          <a:noFill/>
                        </a:ln>
                        <a:solidFill>
                          <a:schemeClr val="tx1"/>
                        </a:solidFill>
                        <a:effectLst/>
                        <a:latin typeface="Georgia"/>
                        <a:ea typeface="ＭＳ Ｐゴシック" charset="0"/>
                        <a:cs typeface="Georgia"/>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32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0" i="0" u="none" strike="noStrike" cap="none" normalizeH="0" baseline="0">
                          <a:ln>
                            <a:noFill/>
                          </a:ln>
                          <a:solidFill>
                            <a:srgbClr val="990000"/>
                          </a:solidFill>
                          <a:effectLst/>
                          <a:latin typeface="Georgia"/>
                          <a:ea typeface="ＭＳ Ｐゴシック" charset="0"/>
                          <a:cs typeface="Georgia"/>
                        </a:rPr>
                        <a:t>(¿?)</a:t>
                      </a:r>
                      <a:endParaRPr kumimoji="0" lang="es-MX" sz="2400" b="0" i="0" u="none" strike="noStrike" cap="none" normalizeH="0" baseline="0">
                        <a:ln>
                          <a:noFill/>
                        </a:ln>
                        <a:solidFill>
                          <a:srgbClr val="990000"/>
                        </a:solidFill>
                        <a:effectLst/>
                        <a:latin typeface="Georgia"/>
                        <a:ea typeface="ＭＳ Ｐゴシック" charset="0"/>
                        <a:cs typeface="Georgia"/>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400" b="0" i="0" u="none" strike="noStrike" cap="none" normalizeH="0" baseline="0" dirty="0">
                          <a:ln>
                            <a:noFill/>
                          </a:ln>
                          <a:solidFill>
                            <a:schemeClr val="tx1"/>
                          </a:solidFill>
                          <a:effectLst/>
                          <a:latin typeface="Georgia"/>
                          <a:ea typeface="ＭＳ Ｐゴシック" charset="0"/>
                          <a:cs typeface="Georgia"/>
                        </a:rPr>
                        <a:t>Informar</a:t>
                      </a:r>
                      <a:endParaRPr kumimoji="0" lang="es-MX" sz="2400" b="0" i="0" u="none" strike="noStrike" cap="none" normalizeH="0" baseline="0" dirty="0">
                        <a:ln>
                          <a:noFill/>
                        </a:ln>
                        <a:solidFill>
                          <a:schemeClr val="tx1"/>
                        </a:solidFill>
                        <a:effectLst/>
                        <a:latin typeface="Georgia"/>
                        <a:ea typeface="ＭＳ Ｐゴシック" charset="0"/>
                        <a:cs typeface="Georgia"/>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7" name="Imagen 6" descr="secundari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2536243435"/>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ext Box 1027"/>
          <p:cNvSpPr txBox="1">
            <a:spLocks noChangeArrowheads="1"/>
          </p:cNvSpPr>
          <p:nvPr/>
        </p:nvSpPr>
        <p:spPr bwMode="auto">
          <a:xfrm>
            <a:off x="609600" y="1295400"/>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Times New Roman" charset="0"/>
              <a:cs typeface="Times New Roman" charset="0"/>
            </a:endParaRPr>
          </a:p>
        </p:txBody>
      </p:sp>
      <p:sp>
        <p:nvSpPr>
          <p:cNvPr id="65538" name="Rectangle 1028"/>
          <p:cNvSpPr>
            <a:spLocks noChangeArrowheads="1"/>
          </p:cNvSpPr>
          <p:nvPr/>
        </p:nvSpPr>
        <p:spPr bwMode="auto">
          <a:xfrm>
            <a:off x="399535" y="2276872"/>
            <a:ext cx="746760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spcBef>
                <a:spcPct val="50000"/>
              </a:spcBef>
              <a:buFont typeface="Arial" charset="0"/>
              <a:buChar char="•"/>
            </a:pPr>
            <a:r>
              <a:rPr lang="es-MX" sz="2400" dirty="0">
                <a:latin typeface="Tahoma" charset="0"/>
                <a:cs typeface="Tahoma" charset="0"/>
              </a:rPr>
              <a:t> </a:t>
            </a:r>
            <a:r>
              <a:rPr lang="es-MX" sz="2400" dirty="0">
                <a:latin typeface="Georgia"/>
                <a:cs typeface="Georgia"/>
              </a:rPr>
              <a:t>Cuando la </a:t>
            </a:r>
            <a:r>
              <a:rPr lang="es-MX" sz="2400" dirty="0">
                <a:solidFill>
                  <a:srgbClr val="800000"/>
                </a:solidFill>
                <a:latin typeface="Georgia"/>
                <a:cs typeface="Georgia"/>
              </a:rPr>
              <a:t>situación imagen punto de partida es positiva </a:t>
            </a:r>
            <a:r>
              <a:rPr lang="es-MX" sz="2400" dirty="0">
                <a:latin typeface="Georgia"/>
                <a:cs typeface="Georgia"/>
              </a:rPr>
              <a:t>(+) </a:t>
            </a:r>
          </a:p>
          <a:p>
            <a:pPr eaLnBrk="0" hangingPunct="0">
              <a:spcBef>
                <a:spcPct val="50000"/>
              </a:spcBef>
              <a:buFont typeface="Arial" charset="0"/>
              <a:buChar char="•"/>
            </a:pPr>
            <a:r>
              <a:rPr lang="es-MX" sz="2400" dirty="0">
                <a:latin typeface="Georgia"/>
                <a:cs typeface="Georgia"/>
              </a:rPr>
              <a:t> Nuestro objetivo fundamental es </a:t>
            </a:r>
            <a:r>
              <a:rPr lang="es-MX" sz="2400" dirty="0">
                <a:solidFill>
                  <a:srgbClr val="800000"/>
                </a:solidFill>
                <a:latin typeface="Georgia"/>
                <a:cs typeface="Georgia"/>
              </a:rPr>
              <a:t>reforza</a:t>
            </a:r>
            <a:r>
              <a:rPr lang="es-ES" sz="2400" dirty="0">
                <a:solidFill>
                  <a:srgbClr val="800000"/>
                </a:solidFill>
                <a:latin typeface="Georgia"/>
                <a:cs typeface="Georgia"/>
              </a:rPr>
              <a:t>r</a:t>
            </a:r>
            <a:r>
              <a:rPr lang="es-MX" sz="2400" dirty="0">
                <a:solidFill>
                  <a:srgbClr val="800000"/>
                </a:solidFill>
                <a:latin typeface="Georgia"/>
                <a:cs typeface="Georgia"/>
              </a:rPr>
              <a:t>.</a:t>
            </a:r>
          </a:p>
          <a:p>
            <a:pPr eaLnBrk="0" hangingPunct="0">
              <a:spcBef>
                <a:spcPct val="50000"/>
              </a:spcBef>
              <a:buFont typeface="Arial" charset="0"/>
              <a:buChar char="•"/>
            </a:pPr>
            <a:r>
              <a:rPr lang="es-MX" sz="2400" dirty="0">
                <a:latin typeface="Georgia"/>
                <a:cs typeface="Georgia"/>
              </a:rPr>
              <a:t> Identificar </a:t>
            </a:r>
            <a:r>
              <a:rPr lang="es-MX" sz="2400" dirty="0">
                <a:solidFill>
                  <a:srgbClr val="800000"/>
                </a:solidFill>
                <a:latin typeface="Georgia"/>
                <a:cs typeface="Georgia"/>
              </a:rPr>
              <a:t>oportunidades de mejora</a:t>
            </a:r>
            <a:r>
              <a:rPr lang="es-MX" sz="2400" dirty="0">
                <a:solidFill>
                  <a:srgbClr val="800000"/>
                </a:solidFill>
                <a:latin typeface="Tahoma" charset="0"/>
                <a:cs typeface="Tahoma" charset="0"/>
              </a:rPr>
              <a:t>.</a:t>
            </a:r>
            <a:endParaRPr lang="es-ES" sz="2400" dirty="0">
              <a:solidFill>
                <a:srgbClr val="800000"/>
              </a:solidFill>
              <a:latin typeface="Tahoma" charset="0"/>
              <a:cs typeface="Tahoma" charset="0"/>
            </a:endParaRPr>
          </a:p>
        </p:txBody>
      </p:sp>
      <p:pic>
        <p:nvPicPr>
          <p:cNvPr id="2" name="Imagen 1" descr="actitu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5931" y="3826405"/>
            <a:ext cx="3449902" cy="2551112"/>
          </a:xfrm>
          <a:prstGeom prst="rect">
            <a:avLst/>
          </a:prstGeom>
        </p:spPr>
      </p:pic>
      <p:pic>
        <p:nvPicPr>
          <p:cNvPr id="6" name="Imagen 5"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3046691836"/>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ext Box 1027"/>
          <p:cNvSpPr txBox="1">
            <a:spLocks noChangeArrowheads="1"/>
          </p:cNvSpPr>
          <p:nvPr/>
        </p:nvSpPr>
        <p:spPr bwMode="auto">
          <a:xfrm>
            <a:off x="609600" y="1295400"/>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Times New Roman" charset="0"/>
              <a:cs typeface="Times New Roman" charset="0"/>
            </a:endParaRPr>
          </a:p>
        </p:txBody>
      </p:sp>
      <p:sp>
        <p:nvSpPr>
          <p:cNvPr id="67586" name="Rectangle 1028"/>
          <p:cNvSpPr>
            <a:spLocks noChangeArrowheads="1"/>
          </p:cNvSpPr>
          <p:nvPr/>
        </p:nvSpPr>
        <p:spPr bwMode="auto">
          <a:xfrm>
            <a:off x="1295400" y="1371600"/>
            <a:ext cx="7467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spcBef>
                <a:spcPct val="50000"/>
              </a:spcBef>
            </a:pPr>
            <a:endParaRPr lang="es-ES" sz="3200">
              <a:solidFill>
                <a:srgbClr val="FF3300"/>
              </a:solidFill>
              <a:latin typeface="Tahoma" charset="0"/>
              <a:cs typeface="Times New Roman" charset="0"/>
            </a:endParaRPr>
          </a:p>
        </p:txBody>
      </p:sp>
      <p:graphicFrame>
        <p:nvGraphicFramePr>
          <p:cNvPr id="191504" name="Group 1040"/>
          <p:cNvGraphicFramePr>
            <a:graphicFrameLocks noGrp="1"/>
          </p:cNvGraphicFramePr>
          <p:nvPr>
            <p:extLst>
              <p:ext uri="{D42A27DB-BD31-4B8C-83A1-F6EECF244321}">
                <p14:modId xmlns:p14="http://schemas.microsoft.com/office/powerpoint/2010/main" val="4190397297"/>
              </p:ext>
            </p:extLst>
          </p:nvPr>
        </p:nvGraphicFramePr>
        <p:xfrm>
          <a:off x="1562422" y="2504534"/>
          <a:ext cx="6096000" cy="2976652"/>
        </p:xfrm>
        <a:graphic>
          <a:graphicData uri="http://schemas.openxmlformats.org/drawingml/2006/table">
            <a:tbl>
              <a:tblPr/>
              <a:tblGrid>
                <a:gridCol w="3048000"/>
                <a:gridCol w="3048000"/>
              </a:tblGrid>
              <a:tr h="9447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a:ln>
                            <a:noFill/>
                          </a:ln>
                          <a:solidFill>
                            <a:schemeClr val="tx1"/>
                          </a:solidFill>
                          <a:effectLst/>
                          <a:latin typeface="Georgia"/>
                          <a:ea typeface="ＭＳ Ｐゴシック" charset="0"/>
                          <a:cs typeface="Georgia"/>
                        </a:rPr>
                        <a:t>Situación imagen punto de partida</a:t>
                      </a:r>
                      <a:endParaRPr kumimoji="0" lang="es-MX" sz="2800" b="0" i="0" u="none" strike="noStrike" cap="none" normalizeH="0" baseline="0">
                        <a:ln>
                          <a:noFill/>
                        </a:ln>
                        <a:solidFill>
                          <a:schemeClr val="tx1"/>
                        </a:solidFill>
                        <a:effectLst/>
                        <a:latin typeface="Georgia"/>
                        <a:ea typeface="ＭＳ Ｐゴシック" charset="0"/>
                        <a:cs typeface="Georgia"/>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dirty="0">
                          <a:ln>
                            <a:noFill/>
                          </a:ln>
                          <a:solidFill>
                            <a:schemeClr val="tx1"/>
                          </a:solidFill>
                          <a:effectLst/>
                          <a:latin typeface="Georgia"/>
                          <a:ea typeface="ＭＳ Ｐゴシック" charset="0"/>
                          <a:cs typeface="Georgia"/>
                        </a:rPr>
                        <a:t>Objetivo Fundamental</a:t>
                      </a:r>
                      <a:endParaRPr kumimoji="0" lang="es-MX" sz="2800" b="0" i="0" u="none" strike="noStrike" cap="none" normalizeH="0" baseline="0" dirty="0">
                        <a:ln>
                          <a:noFill/>
                        </a:ln>
                        <a:solidFill>
                          <a:schemeClr val="tx1"/>
                        </a:solidFill>
                        <a:effectLst/>
                        <a:latin typeface="Georgia"/>
                        <a:ea typeface="ＭＳ Ｐゴシック" charset="0"/>
                        <a:cs typeface="Georgia"/>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31783">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s-MX" sz="3200" b="0" i="0" u="none" strike="noStrike" cap="none" normalizeH="0" baseline="0">
                          <a:ln>
                            <a:noFill/>
                          </a:ln>
                          <a:solidFill>
                            <a:srgbClr val="990000"/>
                          </a:solidFill>
                          <a:effectLst/>
                          <a:latin typeface="Georgia"/>
                          <a:ea typeface="ＭＳ Ｐゴシック" charset="0"/>
                          <a:cs typeface="Georgia"/>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s-MX" sz="3200" b="0" i="0" u="none" strike="noStrike" cap="none" normalizeH="0" baseline="0">
                        <a:ln>
                          <a:noFill/>
                        </a:ln>
                        <a:solidFill>
                          <a:srgbClr val="990000"/>
                        </a:solidFill>
                        <a:effectLst/>
                        <a:latin typeface="Georgia"/>
                        <a:ea typeface="ＭＳ Ｐゴシック" charset="0"/>
                        <a:cs typeface="Georgia"/>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dirty="0">
                          <a:ln>
                            <a:noFill/>
                          </a:ln>
                          <a:solidFill>
                            <a:schemeClr val="tx1"/>
                          </a:solidFill>
                          <a:effectLst/>
                          <a:latin typeface="Georgia"/>
                          <a:ea typeface="ＭＳ Ｐゴシック" charset="0"/>
                          <a:cs typeface="Georgia"/>
                        </a:rPr>
                        <a:t>Reforzar</a:t>
                      </a:r>
                      <a:endParaRPr kumimoji="0" lang="es-MX" sz="2800" b="0" i="0" u="none" strike="noStrike" cap="none" normalizeH="0" baseline="0" dirty="0">
                        <a:ln>
                          <a:noFill/>
                        </a:ln>
                        <a:solidFill>
                          <a:schemeClr val="tx1"/>
                        </a:solidFill>
                        <a:effectLst/>
                        <a:latin typeface="Georgia"/>
                        <a:ea typeface="ＭＳ Ｐゴシック" charset="0"/>
                        <a:cs typeface="Georgia"/>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7" name="Imagen 6" descr="secundari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3905213137"/>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ext Box 3"/>
          <p:cNvSpPr txBox="1">
            <a:spLocks noChangeArrowheads="1"/>
          </p:cNvSpPr>
          <p:nvPr/>
        </p:nvSpPr>
        <p:spPr bwMode="auto">
          <a:xfrm>
            <a:off x="609600" y="1295400"/>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Times New Roman" charset="0"/>
              <a:cs typeface="Times New Roman" charset="0"/>
            </a:endParaRPr>
          </a:p>
        </p:txBody>
      </p:sp>
      <p:sp>
        <p:nvSpPr>
          <p:cNvPr id="69634" name="Rectangle 4"/>
          <p:cNvSpPr>
            <a:spLocks noChangeArrowheads="1"/>
          </p:cNvSpPr>
          <p:nvPr/>
        </p:nvSpPr>
        <p:spPr bwMode="auto">
          <a:xfrm>
            <a:off x="651886" y="3736597"/>
            <a:ext cx="762000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spcBef>
                <a:spcPct val="50000"/>
              </a:spcBef>
              <a:buFont typeface="Arial" charset="0"/>
              <a:buChar char="•"/>
            </a:pPr>
            <a:r>
              <a:rPr lang="es-MX" sz="2400" dirty="0">
                <a:latin typeface="Georgia"/>
                <a:cs typeface="Georgia"/>
              </a:rPr>
              <a:t> Cuando la </a:t>
            </a:r>
            <a:r>
              <a:rPr lang="es-MX" sz="2400" dirty="0">
                <a:solidFill>
                  <a:srgbClr val="800000"/>
                </a:solidFill>
                <a:latin typeface="Georgia"/>
                <a:cs typeface="Georgia"/>
              </a:rPr>
              <a:t>situación imagen punto de partida es óptima</a:t>
            </a:r>
            <a:r>
              <a:rPr lang="es-MX" sz="2400" dirty="0">
                <a:solidFill>
                  <a:srgbClr val="CC9900"/>
                </a:solidFill>
                <a:latin typeface="Georgia"/>
                <a:cs typeface="Georgia"/>
              </a:rPr>
              <a:t> </a:t>
            </a:r>
            <a:r>
              <a:rPr lang="es-MX" sz="2400" dirty="0">
                <a:latin typeface="Georgia"/>
                <a:cs typeface="Georgia"/>
              </a:rPr>
              <a:t>(++) </a:t>
            </a:r>
          </a:p>
          <a:p>
            <a:pPr eaLnBrk="0" hangingPunct="0">
              <a:spcBef>
                <a:spcPct val="50000"/>
              </a:spcBef>
              <a:buFont typeface="Arial" charset="0"/>
              <a:buChar char="•"/>
            </a:pPr>
            <a:r>
              <a:rPr lang="es-MX" sz="2400" dirty="0">
                <a:latin typeface="Georgia"/>
                <a:cs typeface="Georgia"/>
              </a:rPr>
              <a:t> Nuestro objetivo fundamental es </a:t>
            </a:r>
            <a:r>
              <a:rPr lang="es-MX" sz="2400" dirty="0">
                <a:solidFill>
                  <a:srgbClr val="800000"/>
                </a:solidFill>
                <a:latin typeface="Georgia"/>
                <a:cs typeface="Georgia"/>
              </a:rPr>
              <a:t>mantenimiento.</a:t>
            </a:r>
          </a:p>
          <a:p>
            <a:pPr eaLnBrk="0" hangingPunct="0">
              <a:spcBef>
                <a:spcPct val="50000"/>
              </a:spcBef>
              <a:buFont typeface="Arial" charset="0"/>
              <a:buChar char="•"/>
            </a:pPr>
            <a:r>
              <a:rPr lang="es-MX" sz="2400" dirty="0">
                <a:latin typeface="Georgia"/>
                <a:cs typeface="Georgia"/>
              </a:rPr>
              <a:t> Situación delicada, elevadísimas expectativas.</a:t>
            </a:r>
          </a:p>
          <a:p>
            <a:pPr eaLnBrk="0" hangingPunct="0">
              <a:spcBef>
                <a:spcPct val="50000"/>
              </a:spcBef>
            </a:pPr>
            <a:endParaRPr lang="es-ES" sz="2800" dirty="0">
              <a:latin typeface="Century" charset="0"/>
              <a:cs typeface="Times New Roman" charset="0"/>
            </a:endParaRPr>
          </a:p>
        </p:txBody>
      </p:sp>
      <p:pic>
        <p:nvPicPr>
          <p:cNvPr id="2" name="Imagen 1"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0986" y="518057"/>
            <a:ext cx="4008202" cy="2837267"/>
          </a:xfrm>
          <a:prstGeom prst="rect">
            <a:avLst/>
          </a:prstGeom>
        </p:spPr>
      </p:pic>
      <p:pic>
        <p:nvPicPr>
          <p:cNvPr id="7" name="Imagen 6"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1496959181"/>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ext Box 3"/>
          <p:cNvSpPr txBox="1">
            <a:spLocks noChangeArrowheads="1"/>
          </p:cNvSpPr>
          <p:nvPr/>
        </p:nvSpPr>
        <p:spPr bwMode="auto">
          <a:xfrm>
            <a:off x="609600" y="1295400"/>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Times New Roman" charset="0"/>
              <a:cs typeface="Times New Roman" charset="0"/>
            </a:endParaRPr>
          </a:p>
        </p:txBody>
      </p:sp>
      <p:sp>
        <p:nvSpPr>
          <p:cNvPr id="71682" name="Rectangle 4"/>
          <p:cNvSpPr>
            <a:spLocks noChangeArrowheads="1"/>
          </p:cNvSpPr>
          <p:nvPr/>
        </p:nvSpPr>
        <p:spPr bwMode="auto">
          <a:xfrm>
            <a:off x="1143000" y="1219200"/>
            <a:ext cx="7620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spcBef>
                <a:spcPct val="50000"/>
              </a:spcBef>
            </a:pPr>
            <a:endParaRPr lang="es-ES" sz="3200">
              <a:solidFill>
                <a:srgbClr val="FF3300"/>
              </a:solidFill>
              <a:latin typeface="Tahoma" charset="0"/>
              <a:cs typeface="Times New Roman" charset="0"/>
            </a:endParaRPr>
          </a:p>
        </p:txBody>
      </p:sp>
      <p:sp>
        <p:nvSpPr>
          <p:cNvPr id="71683" name="Text Box 6"/>
          <p:cNvSpPr txBox="1">
            <a:spLocks noChangeArrowheads="1"/>
          </p:cNvSpPr>
          <p:nvPr/>
        </p:nvSpPr>
        <p:spPr bwMode="auto">
          <a:xfrm>
            <a:off x="609600" y="1295400"/>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Times New Roman" charset="0"/>
              <a:cs typeface="Times New Roman" charset="0"/>
            </a:endParaRPr>
          </a:p>
        </p:txBody>
      </p:sp>
      <p:sp>
        <p:nvSpPr>
          <p:cNvPr id="71684" name="Rectangle 7"/>
          <p:cNvSpPr>
            <a:spLocks noChangeArrowheads="1"/>
          </p:cNvSpPr>
          <p:nvPr/>
        </p:nvSpPr>
        <p:spPr bwMode="auto">
          <a:xfrm>
            <a:off x="1295400" y="1371600"/>
            <a:ext cx="7467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spcBef>
                <a:spcPct val="50000"/>
              </a:spcBef>
            </a:pPr>
            <a:endParaRPr lang="es-ES" sz="3200">
              <a:solidFill>
                <a:srgbClr val="FF3300"/>
              </a:solidFill>
              <a:latin typeface="Tahoma" charset="0"/>
              <a:cs typeface="Times New Roman" charset="0"/>
            </a:endParaRPr>
          </a:p>
        </p:txBody>
      </p:sp>
      <p:graphicFrame>
        <p:nvGraphicFramePr>
          <p:cNvPr id="192531" name="Group 19"/>
          <p:cNvGraphicFramePr>
            <a:graphicFrameLocks noGrp="1"/>
          </p:cNvGraphicFramePr>
          <p:nvPr>
            <p:extLst>
              <p:ext uri="{D42A27DB-BD31-4B8C-83A1-F6EECF244321}">
                <p14:modId xmlns:p14="http://schemas.microsoft.com/office/powerpoint/2010/main" val="3051226693"/>
              </p:ext>
            </p:extLst>
          </p:nvPr>
        </p:nvGraphicFramePr>
        <p:xfrm>
          <a:off x="1723357" y="2564904"/>
          <a:ext cx="6096000" cy="2976653"/>
        </p:xfrm>
        <a:graphic>
          <a:graphicData uri="http://schemas.openxmlformats.org/drawingml/2006/table">
            <a:tbl>
              <a:tblPr/>
              <a:tblGrid>
                <a:gridCol w="3048000"/>
                <a:gridCol w="3048000"/>
              </a:tblGrid>
              <a:tr h="9447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a:ln>
                            <a:noFill/>
                          </a:ln>
                          <a:solidFill>
                            <a:schemeClr val="tx1"/>
                          </a:solidFill>
                          <a:effectLst/>
                          <a:latin typeface="Georgia"/>
                          <a:ea typeface="ＭＳ Ｐゴシック" charset="0"/>
                          <a:cs typeface="Georgia"/>
                        </a:rPr>
                        <a:t>Situación imagen punto de partida</a:t>
                      </a:r>
                      <a:endParaRPr kumimoji="0" lang="es-MX" sz="2800" b="0" i="0" u="none" strike="noStrike" cap="none" normalizeH="0" baseline="0">
                        <a:ln>
                          <a:noFill/>
                        </a:ln>
                        <a:solidFill>
                          <a:schemeClr val="tx1"/>
                        </a:solidFill>
                        <a:effectLst/>
                        <a:latin typeface="Georgia"/>
                        <a:ea typeface="ＭＳ Ｐゴシック" charset="0"/>
                        <a:cs typeface="Georgia"/>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a:ln>
                            <a:noFill/>
                          </a:ln>
                          <a:solidFill>
                            <a:schemeClr val="tx1"/>
                          </a:solidFill>
                          <a:effectLst/>
                          <a:latin typeface="Georgia"/>
                          <a:ea typeface="ＭＳ Ｐゴシック" charset="0"/>
                          <a:cs typeface="Georgia"/>
                        </a:rPr>
                        <a:t>Objetivo Fundamental</a:t>
                      </a:r>
                      <a:endParaRPr kumimoji="0" lang="es-MX" sz="2800" b="0" i="0" u="none" strike="noStrike" cap="none" normalizeH="0" baseline="0">
                        <a:ln>
                          <a:noFill/>
                        </a:ln>
                        <a:solidFill>
                          <a:schemeClr val="tx1"/>
                        </a:solidFill>
                        <a:effectLst/>
                        <a:latin typeface="Georgia"/>
                        <a:ea typeface="ＭＳ Ｐゴシック" charset="0"/>
                        <a:cs typeface="Georgia"/>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31784">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s-MX" sz="3200" b="0" i="0" u="none" strike="noStrike" cap="none" normalizeH="0" baseline="0">
                          <a:ln>
                            <a:noFill/>
                          </a:ln>
                          <a:solidFill>
                            <a:srgbClr val="990000"/>
                          </a:solidFill>
                          <a:effectLst/>
                          <a:latin typeface="Georgia"/>
                          <a:ea typeface="ＭＳ Ｐゴシック" charset="0"/>
                          <a:cs typeface="Georgia"/>
                        </a:rPr>
                        <a:t>(+</a:t>
                      </a:r>
                      <a:r>
                        <a:rPr kumimoji="0" lang="es-ES" sz="3200" b="0" i="0" u="none" strike="noStrike" cap="none" normalizeH="0" baseline="0">
                          <a:ln>
                            <a:noFill/>
                          </a:ln>
                          <a:solidFill>
                            <a:srgbClr val="990000"/>
                          </a:solidFill>
                          <a:effectLst/>
                          <a:latin typeface="Georgia"/>
                          <a:ea typeface="ＭＳ Ｐゴシック" charset="0"/>
                          <a:cs typeface="Georgia"/>
                        </a:rPr>
                        <a:t>+</a:t>
                      </a:r>
                      <a:r>
                        <a:rPr kumimoji="0" lang="es-MX" sz="3200" b="0" i="0" u="none" strike="noStrike" cap="none" normalizeH="0" baseline="0">
                          <a:ln>
                            <a:noFill/>
                          </a:ln>
                          <a:solidFill>
                            <a:srgbClr val="990000"/>
                          </a:solidFill>
                          <a:effectLst/>
                          <a:latin typeface="Georgia"/>
                          <a:ea typeface="ＭＳ Ｐゴシック" charset="0"/>
                          <a:cs typeface="Georgia"/>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s-MX" sz="3200" b="0" i="0" u="none" strike="noStrike" cap="none" normalizeH="0" baseline="0">
                        <a:ln>
                          <a:noFill/>
                        </a:ln>
                        <a:solidFill>
                          <a:srgbClr val="990000"/>
                        </a:solidFill>
                        <a:effectLst/>
                        <a:latin typeface="Georgia"/>
                        <a:ea typeface="ＭＳ Ｐゴシック" charset="0"/>
                        <a:cs typeface="Georgia"/>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800" b="0" i="0" u="none" strike="noStrike" cap="none" normalizeH="0" baseline="0" dirty="0">
                          <a:ln>
                            <a:noFill/>
                          </a:ln>
                          <a:solidFill>
                            <a:schemeClr val="tx1"/>
                          </a:solidFill>
                          <a:effectLst/>
                          <a:latin typeface="Georgia"/>
                          <a:ea typeface="ＭＳ Ｐゴシック" charset="0"/>
                          <a:cs typeface="Georgia"/>
                        </a:rPr>
                        <a:t>Mantenimiento</a:t>
                      </a:r>
                      <a:endParaRPr kumimoji="0" lang="es-MX" sz="2800" b="0" i="0" u="none" strike="noStrike" cap="none" normalizeH="0" baseline="0" dirty="0">
                        <a:ln>
                          <a:noFill/>
                        </a:ln>
                        <a:solidFill>
                          <a:schemeClr val="tx1"/>
                        </a:solidFill>
                        <a:effectLst/>
                        <a:latin typeface="Georgia"/>
                        <a:ea typeface="ＭＳ Ｐゴシック" charset="0"/>
                        <a:cs typeface="Georgia"/>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9" name="Imagen 8" descr="secundari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1649192869"/>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ext Box 3"/>
          <p:cNvSpPr txBox="1">
            <a:spLocks noChangeArrowheads="1"/>
          </p:cNvSpPr>
          <p:nvPr/>
        </p:nvSpPr>
        <p:spPr bwMode="auto">
          <a:xfrm>
            <a:off x="3275856" y="640187"/>
            <a:ext cx="62816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s-MX" sz="3600" dirty="0" smtClean="0">
                <a:solidFill>
                  <a:srgbClr val="800000"/>
                </a:solidFill>
                <a:latin typeface="Georgia"/>
                <a:cs typeface="Georgia"/>
              </a:rPr>
              <a:t>Imagen resultante</a:t>
            </a:r>
            <a:endParaRPr lang="es-MX" sz="3600" dirty="0">
              <a:solidFill>
                <a:srgbClr val="800000"/>
              </a:solidFill>
              <a:latin typeface="Georgia"/>
              <a:cs typeface="Georgia"/>
            </a:endParaRPr>
          </a:p>
        </p:txBody>
      </p:sp>
      <p:sp>
        <p:nvSpPr>
          <p:cNvPr id="73730" name="Rectangle 4"/>
          <p:cNvSpPr>
            <a:spLocks noChangeArrowheads="1"/>
          </p:cNvSpPr>
          <p:nvPr/>
        </p:nvSpPr>
        <p:spPr bwMode="auto">
          <a:xfrm>
            <a:off x="447196" y="1924505"/>
            <a:ext cx="4429125" cy="445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spcBef>
                <a:spcPct val="50000"/>
              </a:spcBef>
            </a:pPr>
            <a:endParaRPr lang="es-MX" sz="2400" dirty="0">
              <a:latin typeface="Tahoma" charset="0"/>
              <a:cs typeface="Tahoma" charset="0"/>
            </a:endParaRPr>
          </a:p>
          <a:p>
            <a:pPr algn="ctr" eaLnBrk="0" hangingPunct="0">
              <a:spcBef>
                <a:spcPct val="50000"/>
              </a:spcBef>
            </a:pPr>
            <a:r>
              <a:rPr lang="es-MX" sz="2400" dirty="0">
                <a:solidFill>
                  <a:srgbClr val="800000"/>
                </a:solidFill>
                <a:latin typeface="Georgia"/>
                <a:cs typeface="Georgia"/>
              </a:rPr>
              <a:t>¿Qué conseguí? </a:t>
            </a:r>
            <a:endParaRPr lang="es-ES" sz="2400" dirty="0">
              <a:solidFill>
                <a:srgbClr val="800000"/>
              </a:solidFill>
              <a:latin typeface="Georgia"/>
              <a:cs typeface="Georgia"/>
            </a:endParaRPr>
          </a:p>
          <a:p>
            <a:pPr eaLnBrk="0" hangingPunct="0">
              <a:spcBef>
                <a:spcPct val="50000"/>
              </a:spcBef>
            </a:pPr>
            <a:r>
              <a:rPr lang="es-MX" sz="2400" dirty="0">
                <a:latin typeface="Georgia"/>
                <a:cs typeface="Georgia"/>
              </a:rPr>
              <a:t>¿En qué medida la </a:t>
            </a:r>
            <a:r>
              <a:rPr lang="es-MX" sz="2400" dirty="0">
                <a:solidFill>
                  <a:srgbClr val="800000"/>
                </a:solidFill>
                <a:latin typeface="Georgia"/>
                <a:cs typeface="Georgia"/>
              </a:rPr>
              <a:t>imagen resultante</a:t>
            </a:r>
            <a:r>
              <a:rPr lang="es-MX" sz="2400" dirty="0">
                <a:latin typeface="Georgia"/>
                <a:cs typeface="Georgia"/>
              </a:rPr>
              <a:t> </a:t>
            </a:r>
            <a:r>
              <a:rPr lang="es-ES" sz="2400" dirty="0" smtClean="0">
                <a:latin typeface="Georgia"/>
                <a:cs typeface="Georgia"/>
              </a:rPr>
              <a:t>redujo </a:t>
            </a:r>
            <a:r>
              <a:rPr lang="es-ES" sz="2400" dirty="0">
                <a:latin typeface="Georgia"/>
                <a:cs typeface="Georgia"/>
              </a:rPr>
              <a:t>la </a:t>
            </a:r>
            <a:r>
              <a:rPr lang="es-ES" sz="2400" dirty="0">
                <a:solidFill>
                  <a:srgbClr val="800000"/>
                </a:solidFill>
                <a:latin typeface="Georgia"/>
                <a:cs typeface="Georgia"/>
              </a:rPr>
              <a:t>brecha que me aparta de mi imagen deseable? </a:t>
            </a:r>
            <a:r>
              <a:rPr lang="es-ES" sz="2400" dirty="0">
                <a:latin typeface="Georgia"/>
                <a:cs typeface="Georgia"/>
              </a:rPr>
              <a:t>-la cual he establecido a partir del </a:t>
            </a:r>
            <a:r>
              <a:rPr lang="es-ES" sz="2400" dirty="0">
                <a:solidFill>
                  <a:srgbClr val="800000"/>
                </a:solidFill>
                <a:latin typeface="Georgia"/>
                <a:cs typeface="Georgia"/>
              </a:rPr>
              <a:t>reconocimiento de mi identidad-.</a:t>
            </a:r>
            <a:endParaRPr lang="es-MX" sz="2400" dirty="0">
              <a:solidFill>
                <a:srgbClr val="800000"/>
              </a:solidFill>
              <a:latin typeface="Georgia"/>
              <a:cs typeface="Georgia"/>
            </a:endParaRPr>
          </a:p>
          <a:p>
            <a:pPr algn="just" eaLnBrk="0" hangingPunct="0">
              <a:spcBef>
                <a:spcPct val="55000"/>
              </a:spcBef>
            </a:pPr>
            <a:endParaRPr lang="es-ES" sz="2800" dirty="0">
              <a:latin typeface="Century" charset="0"/>
              <a:cs typeface="Times New Roman" charset="0"/>
            </a:endParaRPr>
          </a:p>
        </p:txBody>
      </p:sp>
      <p:pic>
        <p:nvPicPr>
          <p:cNvPr id="73733" name="Picture 1028" descr="p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3759" y="1679508"/>
            <a:ext cx="4027487"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4" name="Picture 1029" desc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1090" y="4041708"/>
            <a:ext cx="4381500"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6" descr="secundario.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40186"/>
            <a:ext cx="2915816" cy="1617867"/>
          </a:xfrm>
          <a:prstGeom prst="rect">
            <a:avLst/>
          </a:prstGeom>
        </p:spPr>
      </p:pic>
    </p:spTree>
    <p:extLst>
      <p:ext uri="{BB962C8B-B14F-4D97-AF65-F5344CB8AC3E}">
        <p14:creationId xmlns:p14="http://schemas.microsoft.com/office/powerpoint/2010/main" val="2222284020"/>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ext Box 3"/>
          <p:cNvSpPr txBox="1">
            <a:spLocks noChangeArrowheads="1"/>
          </p:cNvSpPr>
          <p:nvPr/>
        </p:nvSpPr>
        <p:spPr bwMode="auto">
          <a:xfrm>
            <a:off x="609601" y="1809996"/>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Georgia"/>
              <a:cs typeface="Georgia"/>
            </a:endParaRPr>
          </a:p>
        </p:txBody>
      </p:sp>
      <p:sp>
        <p:nvSpPr>
          <p:cNvPr id="75778" name="Rectangle 4"/>
          <p:cNvSpPr>
            <a:spLocks noChangeArrowheads="1"/>
          </p:cNvSpPr>
          <p:nvPr/>
        </p:nvSpPr>
        <p:spPr bwMode="auto">
          <a:xfrm>
            <a:off x="1219201" y="895596"/>
            <a:ext cx="7620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spcBef>
                <a:spcPct val="50000"/>
              </a:spcBef>
            </a:pPr>
            <a:endParaRPr lang="es-ES" sz="3200">
              <a:solidFill>
                <a:srgbClr val="FF3300"/>
              </a:solidFill>
              <a:latin typeface="Georgia"/>
              <a:cs typeface="Georgia"/>
            </a:endParaRPr>
          </a:p>
        </p:txBody>
      </p:sp>
      <p:sp>
        <p:nvSpPr>
          <p:cNvPr id="75779" name="Text Box 5"/>
          <p:cNvSpPr txBox="1">
            <a:spLocks noChangeArrowheads="1"/>
          </p:cNvSpPr>
          <p:nvPr/>
        </p:nvSpPr>
        <p:spPr bwMode="auto">
          <a:xfrm>
            <a:off x="609601" y="1809996"/>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Georgia"/>
              <a:cs typeface="Georgia"/>
            </a:endParaRPr>
          </a:p>
        </p:txBody>
      </p:sp>
      <p:sp>
        <p:nvSpPr>
          <p:cNvPr id="75780" name="Rectangle 6"/>
          <p:cNvSpPr>
            <a:spLocks noChangeArrowheads="1"/>
          </p:cNvSpPr>
          <p:nvPr/>
        </p:nvSpPr>
        <p:spPr bwMode="auto">
          <a:xfrm>
            <a:off x="1" y="5392984"/>
            <a:ext cx="9144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s-ES">
              <a:latin typeface="Georgia"/>
              <a:cs typeface="Georgia"/>
            </a:endParaRPr>
          </a:p>
        </p:txBody>
      </p:sp>
      <p:pic>
        <p:nvPicPr>
          <p:cNvPr id="185351" name="Picture 7" descr="Aus op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38527" y="1671884"/>
            <a:ext cx="3800474" cy="5231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52" name="Line 8"/>
          <p:cNvSpPr>
            <a:spLocks noChangeShapeType="1"/>
          </p:cNvSpPr>
          <p:nvPr/>
        </p:nvSpPr>
        <p:spPr bwMode="auto">
          <a:xfrm flipV="1">
            <a:off x="1219202" y="3372096"/>
            <a:ext cx="2685382" cy="7143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s-ES">
              <a:latin typeface="Georgia"/>
              <a:cs typeface="Georgia"/>
            </a:endParaRPr>
          </a:p>
        </p:txBody>
      </p:sp>
      <p:sp>
        <p:nvSpPr>
          <p:cNvPr id="185353" name="Line 9"/>
          <p:cNvSpPr>
            <a:spLocks noChangeShapeType="1"/>
          </p:cNvSpPr>
          <p:nvPr/>
        </p:nvSpPr>
        <p:spPr bwMode="auto">
          <a:xfrm flipV="1">
            <a:off x="2362201" y="2724395"/>
            <a:ext cx="2040467"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s-ES">
              <a:latin typeface="Georgia"/>
              <a:cs typeface="Georgia"/>
            </a:endParaRPr>
          </a:p>
        </p:txBody>
      </p:sp>
      <p:sp>
        <p:nvSpPr>
          <p:cNvPr id="185354" name="Line 10"/>
          <p:cNvSpPr>
            <a:spLocks noChangeShapeType="1"/>
          </p:cNvSpPr>
          <p:nvPr/>
        </p:nvSpPr>
        <p:spPr bwMode="auto">
          <a:xfrm>
            <a:off x="5497262" y="2054471"/>
            <a:ext cx="1741739" cy="4413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s-ES">
              <a:latin typeface="Georgia"/>
              <a:cs typeface="Georgia"/>
            </a:endParaRPr>
          </a:p>
        </p:txBody>
      </p:sp>
      <p:sp>
        <p:nvSpPr>
          <p:cNvPr id="185355" name="Line 11"/>
          <p:cNvSpPr>
            <a:spLocks noChangeShapeType="1"/>
          </p:cNvSpPr>
          <p:nvPr/>
        </p:nvSpPr>
        <p:spPr bwMode="auto">
          <a:xfrm>
            <a:off x="6033043" y="4443658"/>
            <a:ext cx="951320" cy="3905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s-ES">
              <a:latin typeface="Georgia"/>
              <a:cs typeface="Georgia"/>
            </a:endParaRPr>
          </a:p>
        </p:txBody>
      </p:sp>
      <p:sp>
        <p:nvSpPr>
          <p:cNvPr id="185356" name="Line 12"/>
          <p:cNvSpPr>
            <a:spLocks noChangeShapeType="1"/>
          </p:cNvSpPr>
          <p:nvPr/>
        </p:nvSpPr>
        <p:spPr bwMode="auto">
          <a:xfrm flipV="1">
            <a:off x="2066927" y="3910258"/>
            <a:ext cx="1371600" cy="1066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s-ES">
              <a:latin typeface="Georgia"/>
              <a:cs typeface="Georgia"/>
            </a:endParaRPr>
          </a:p>
        </p:txBody>
      </p:sp>
      <p:sp>
        <p:nvSpPr>
          <p:cNvPr id="185357" name="Line 13"/>
          <p:cNvSpPr>
            <a:spLocks noChangeShapeType="1"/>
          </p:cNvSpPr>
          <p:nvPr/>
        </p:nvSpPr>
        <p:spPr bwMode="auto">
          <a:xfrm flipH="1">
            <a:off x="6215064" y="5943846"/>
            <a:ext cx="1066800" cy="6096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s-ES">
              <a:latin typeface="Georgia"/>
              <a:cs typeface="Georgia"/>
            </a:endParaRPr>
          </a:p>
        </p:txBody>
      </p:sp>
      <p:sp>
        <p:nvSpPr>
          <p:cNvPr id="185358" name="Text Box 14"/>
          <p:cNvSpPr txBox="1">
            <a:spLocks noChangeArrowheads="1"/>
          </p:cNvSpPr>
          <p:nvPr/>
        </p:nvSpPr>
        <p:spPr bwMode="auto">
          <a:xfrm>
            <a:off x="381001" y="2495796"/>
            <a:ext cx="1981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800" dirty="0" err="1">
                <a:latin typeface="Georgia"/>
                <a:cs typeface="Georgia"/>
              </a:rPr>
              <a:t>Ohhhh</a:t>
            </a:r>
            <a:r>
              <a:rPr lang="en-US" sz="1800" dirty="0">
                <a:latin typeface="Georgia"/>
                <a:cs typeface="Georgia"/>
              </a:rPr>
              <a:t>  I used to look like </a:t>
            </a:r>
            <a:r>
              <a:rPr lang="en-US" sz="1800" dirty="0" smtClean="0">
                <a:latin typeface="Georgia"/>
                <a:cs typeface="Georgia"/>
              </a:rPr>
              <a:t>that</a:t>
            </a:r>
            <a:r>
              <a:rPr lang="mr-IN" sz="1800" dirty="0" smtClean="0">
                <a:latin typeface="Georgia"/>
                <a:cs typeface="Georgia"/>
              </a:rPr>
              <a:t>…</a:t>
            </a:r>
            <a:endParaRPr lang="en-US" sz="1800" dirty="0">
              <a:latin typeface="Georgia"/>
              <a:cs typeface="Georgia"/>
            </a:endParaRPr>
          </a:p>
        </p:txBody>
      </p:sp>
      <p:sp>
        <p:nvSpPr>
          <p:cNvPr id="185359" name="Text Box 15"/>
          <p:cNvSpPr txBox="1">
            <a:spLocks noChangeArrowheads="1"/>
          </p:cNvSpPr>
          <p:nvPr/>
        </p:nvSpPr>
        <p:spPr bwMode="auto">
          <a:xfrm>
            <a:off x="7372892" y="1233192"/>
            <a:ext cx="139010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800" dirty="0">
                <a:latin typeface="Georgia"/>
                <a:cs typeface="Georgia"/>
              </a:rPr>
              <a:t>I wonder if  the wife knows I am having a good old </a:t>
            </a:r>
            <a:r>
              <a:rPr lang="en-US" sz="1800" dirty="0" err="1">
                <a:latin typeface="Georgia"/>
                <a:cs typeface="Georgia"/>
              </a:rPr>
              <a:t>perv</a:t>
            </a:r>
            <a:r>
              <a:rPr lang="en-US" sz="1800" dirty="0">
                <a:latin typeface="Georgia"/>
                <a:cs typeface="Georgia"/>
              </a:rPr>
              <a:t>. Nah, she won’t  notice.</a:t>
            </a:r>
          </a:p>
        </p:txBody>
      </p:sp>
      <p:sp>
        <p:nvSpPr>
          <p:cNvPr id="185360" name="Text Box 16"/>
          <p:cNvSpPr txBox="1">
            <a:spLocks noChangeArrowheads="1"/>
          </p:cNvSpPr>
          <p:nvPr/>
        </p:nvSpPr>
        <p:spPr bwMode="auto">
          <a:xfrm>
            <a:off x="685801" y="5121521"/>
            <a:ext cx="1676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800" dirty="0" err="1">
                <a:latin typeface="Georgia"/>
                <a:cs typeface="Georgia"/>
              </a:rPr>
              <a:t>Mmmm</a:t>
            </a:r>
            <a:r>
              <a:rPr lang="en-US" sz="1800" dirty="0">
                <a:latin typeface="Georgia"/>
                <a:cs typeface="Georgia"/>
              </a:rPr>
              <a:t>.. I love tennis!</a:t>
            </a:r>
          </a:p>
        </p:txBody>
      </p:sp>
      <p:sp>
        <p:nvSpPr>
          <p:cNvPr id="185361" name="Text Box 17"/>
          <p:cNvSpPr txBox="1">
            <a:spLocks noChangeArrowheads="1"/>
          </p:cNvSpPr>
          <p:nvPr/>
        </p:nvSpPr>
        <p:spPr bwMode="auto">
          <a:xfrm>
            <a:off x="304801" y="3257796"/>
            <a:ext cx="1600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800">
                <a:latin typeface="Georgia"/>
                <a:cs typeface="Georgia"/>
              </a:rPr>
              <a:t>BITCH!</a:t>
            </a:r>
          </a:p>
        </p:txBody>
      </p:sp>
      <p:sp>
        <p:nvSpPr>
          <p:cNvPr id="185362" name="Text Box 18"/>
          <p:cNvSpPr txBox="1">
            <a:spLocks noChangeArrowheads="1"/>
          </p:cNvSpPr>
          <p:nvPr/>
        </p:nvSpPr>
        <p:spPr bwMode="auto">
          <a:xfrm>
            <a:off x="7372893" y="3697427"/>
            <a:ext cx="1571625"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800" dirty="0">
                <a:latin typeface="Georgia"/>
                <a:cs typeface="Georgia"/>
              </a:rPr>
              <a:t>If  I was to turn for a women then that would be why</a:t>
            </a:r>
          </a:p>
        </p:txBody>
      </p:sp>
      <p:sp>
        <p:nvSpPr>
          <p:cNvPr id="185363" name="Text Box 19"/>
          <p:cNvSpPr txBox="1">
            <a:spLocks noChangeArrowheads="1"/>
          </p:cNvSpPr>
          <p:nvPr/>
        </p:nvSpPr>
        <p:spPr bwMode="auto">
          <a:xfrm>
            <a:off x="7358064" y="5271036"/>
            <a:ext cx="140493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800" dirty="0">
                <a:latin typeface="Georgia"/>
                <a:cs typeface="Georgia"/>
              </a:rPr>
              <a:t>That reminds me, I forgot my undies too!</a:t>
            </a:r>
          </a:p>
        </p:txBody>
      </p:sp>
      <p:sp>
        <p:nvSpPr>
          <p:cNvPr id="185364" name="Text Box 20"/>
          <p:cNvSpPr txBox="1">
            <a:spLocks noChangeArrowheads="1"/>
          </p:cNvSpPr>
          <p:nvPr/>
        </p:nvSpPr>
        <p:spPr bwMode="auto">
          <a:xfrm>
            <a:off x="2915816" y="958893"/>
            <a:ext cx="155296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800" dirty="0">
                <a:latin typeface="Georgia"/>
                <a:cs typeface="Georgia"/>
              </a:rPr>
              <a:t>You are so dead, buddy.</a:t>
            </a:r>
          </a:p>
        </p:txBody>
      </p:sp>
      <p:sp>
        <p:nvSpPr>
          <p:cNvPr id="185365" name="Line 21"/>
          <p:cNvSpPr>
            <a:spLocks noChangeShapeType="1"/>
          </p:cNvSpPr>
          <p:nvPr/>
        </p:nvSpPr>
        <p:spPr bwMode="auto">
          <a:xfrm>
            <a:off x="2915816" y="1809996"/>
            <a:ext cx="1295400" cy="27942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s-ES">
              <a:latin typeface="Georgia"/>
              <a:cs typeface="Georgia"/>
            </a:endParaRPr>
          </a:p>
        </p:txBody>
      </p:sp>
      <p:pic>
        <p:nvPicPr>
          <p:cNvPr id="23" name="Imagen 22" descr="secundario.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09888"/>
            <a:ext cx="2915816" cy="1617867"/>
          </a:xfrm>
          <a:prstGeom prst="rect">
            <a:avLst/>
          </a:prstGeom>
        </p:spPr>
      </p:pic>
    </p:spTree>
    <p:extLst>
      <p:ext uri="{BB962C8B-B14F-4D97-AF65-F5344CB8AC3E}">
        <p14:creationId xmlns:p14="http://schemas.microsoft.com/office/powerpoint/2010/main" val="2293794066"/>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nodeType="clickEffect">
                                  <p:stCondLst>
                                    <p:cond delay="0"/>
                                  </p:stCondLst>
                                  <p:childTnLst>
                                    <p:set>
                                      <p:cBhvr>
                                        <p:cTn id="6" dur="1" fill="hold">
                                          <p:stCondLst>
                                            <p:cond delay="0"/>
                                          </p:stCondLst>
                                        </p:cTn>
                                        <p:tgtEl>
                                          <p:spTgt spid="185351"/>
                                        </p:tgtEl>
                                        <p:attrNameLst>
                                          <p:attrName>style.visibility</p:attrName>
                                        </p:attrNameLst>
                                      </p:cBhvr>
                                      <p:to>
                                        <p:strVal val="visible"/>
                                      </p:to>
                                    </p:set>
                                    <p:animEffect transition="in" filter="slide(fromTop)">
                                      <p:cBhvr>
                                        <p:cTn id="7" dur="500"/>
                                        <p:tgtEl>
                                          <p:spTgt spid="185351"/>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185357"/>
                                        </p:tgtEl>
                                        <p:attrNameLst>
                                          <p:attrName>style.visibility</p:attrName>
                                        </p:attrNameLst>
                                      </p:cBhvr>
                                      <p:to>
                                        <p:strVal val="visible"/>
                                      </p:to>
                                    </p:set>
                                  </p:childTnLst>
                                  <p:subTnLst>
                                    <p:audio>
                                      <p:cMediaNode>
                                        <p:cTn display="0" masterRel="sameClick">
                                          <p:stCondLst>
                                            <p:cond evt="begin" delay="0">
                                              <p:tn val="10"/>
                                            </p:cond>
                                          </p:stCondLst>
                                          <p:endCondLst>
                                            <p:cond evt="onStopAudio" delay="0">
                                              <p:tgtEl>
                                                <p:sldTgt/>
                                              </p:tgtEl>
                                            </p:cond>
                                          </p:endCondLst>
                                        </p:cTn>
                                        <p:tgtEl>
                                          <p:sndTgt r:embed="rId4" name="LASER.WAV"/>
                                        </p:tgtEl>
                                      </p:cMediaNode>
                                    </p:audio>
                                  </p:sub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185363"/>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185355"/>
                                        </p:tgtEl>
                                        <p:attrNameLst>
                                          <p:attrName>style.visibility</p:attrName>
                                        </p:attrNameLst>
                                      </p:cBhvr>
                                      <p:to>
                                        <p:strVal val="visible"/>
                                      </p:to>
                                    </p:set>
                                  </p:childTnLst>
                                  <p:subTnLst>
                                    <p:audio>
                                      <p:cMediaNode>
                                        <p:cTn display="0" masterRel="sameClick">
                                          <p:stCondLst>
                                            <p:cond evt="begin" delay="0">
                                              <p:tn val="18"/>
                                            </p:cond>
                                          </p:stCondLst>
                                          <p:endCondLst>
                                            <p:cond evt="onStopAudio" delay="0">
                                              <p:tgtEl>
                                                <p:sldTgt/>
                                              </p:tgtEl>
                                            </p:cond>
                                          </p:endCondLst>
                                        </p:cTn>
                                        <p:tgtEl>
                                          <p:sndTgt r:embed="rId4" name="LASER.WAV"/>
                                        </p:tgtEl>
                                      </p:cMediaNode>
                                    </p:audio>
                                  </p:sub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185362"/>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185354"/>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4" name="LASER.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185359"/>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185365"/>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4" name="LASER.WAV"/>
                                        </p:tgtEl>
                                      </p:cMediaNode>
                                    </p:audio>
                                  </p:sub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185364"/>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499"/>
                                          </p:stCondLst>
                                        </p:cTn>
                                        <p:tgtEl>
                                          <p:spTgt spid="185353"/>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4" name="LASER.WAV"/>
                                        </p:tgtEl>
                                      </p:cMediaNode>
                                    </p:audio>
                                  </p:sub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499"/>
                                          </p:stCondLst>
                                        </p:cTn>
                                        <p:tgtEl>
                                          <p:spTgt spid="185358"/>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499"/>
                                          </p:stCondLst>
                                        </p:cTn>
                                        <p:tgtEl>
                                          <p:spTgt spid="185352"/>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4" name="LASER.WAV"/>
                                        </p:tgtEl>
                                      </p:cMediaNode>
                                    </p:audio>
                                  </p:sub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499"/>
                                          </p:stCondLst>
                                        </p:cTn>
                                        <p:tgtEl>
                                          <p:spTgt spid="185361"/>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499"/>
                                          </p:stCondLst>
                                        </p:cTn>
                                        <p:tgtEl>
                                          <p:spTgt spid="185356"/>
                                        </p:tgtEl>
                                        <p:attrNameLst>
                                          <p:attrName>style.visibility</p:attrName>
                                        </p:attrNameLst>
                                      </p:cBhvr>
                                      <p:to>
                                        <p:strVal val="visible"/>
                                      </p:to>
                                    </p:set>
                                  </p:childTnLst>
                                  <p:subTnLst>
                                    <p:audio>
                                      <p:cMediaNode>
                                        <p:cTn display="0" masterRel="sameClick">
                                          <p:stCondLst>
                                            <p:cond evt="begin" delay="0">
                                              <p:tn val="58"/>
                                            </p:cond>
                                          </p:stCondLst>
                                          <p:endCondLst>
                                            <p:cond evt="onStopAudio" delay="0">
                                              <p:tgtEl>
                                                <p:sldTgt/>
                                              </p:tgtEl>
                                            </p:cond>
                                          </p:endCondLst>
                                        </p:cTn>
                                        <p:tgtEl>
                                          <p:sndTgt r:embed="rId4" name="LASER.WAV"/>
                                        </p:tgtEl>
                                      </p:cMediaNode>
                                    </p:audio>
                                  </p:subTnLst>
                                </p:cTn>
                              </p:par>
                            </p:childTnLst>
                          </p:cTn>
                        </p:par>
                      </p:childTnLst>
                    </p:cTn>
                  </p:par>
                  <p:par>
                    <p:cTn id="60" fill="hold" nodeType="clickPar">
                      <p:stCondLst>
                        <p:cond delay="indefinite"/>
                      </p:stCondLst>
                      <p:childTnLst>
                        <p:par>
                          <p:cTn id="61" fill="hold" nodeType="withGroup">
                            <p:stCondLst>
                              <p:cond delay="0"/>
                            </p:stCondLst>
                            <p:childTnLst>
                              <p:par>
                                <p:cTn id="62" presetID="1" presetClass="entr" presetSubtype="0" fill="hold" grpId="0" nodeType="clickEffect">
                                  <p:stCondLst>
                                    <p:cond delay="0"/>
                                  </p:stCondLst>
                                  <p:childTnLst>
                                    <p:set>
                                      <p:cBhvr>
                                        <p:cTn id="63" dur="1" fill="hold">
                                          <p:stCondLst>
                                            <p:cond delay="499"/>
                                          </p:stCondLst>
                                        </p:cTn>
                                        <p:tgtEl>
                                          <p:spTgt spid="1853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52" grpId="0" animBg="1"/>
      <p:bldP spid="185353" grpId="0" animBg="1"/>
      <p:bldP spid="185354" grpId="0" animBg="1"/>
      <p:bldP spid="185355" grpId="0" animBg="1"/>
      <p:bldP spid="185356" grpId="0" animBg="1"/>
      <p:bldP spid="185357" grpId="0" animBg="1"/>
      <p:bldP spid="185358" grpId="0" autoUpdateAnimBg="0"/>
      <p:bldP spid="185359" grpId="0" autoUpdateAnimBg="0"/>
      <p:bldP spid="185360" grpId="0" autoUpdateAnimBg="0"/>
      <p:bldP spid="185361" grpId="0" autoUpdateAnimBg="0"/>
      <p:bldP spid="185362" grpId="0" autoUpdateAnimBg="0"/>
      <p:bldP spid="185363" grpId="0" autoUpdateAnimBg="0"/>
      <p:bldP spid="185364" grpId="0" autoUpdateAnimBg="0"/>
      <p:bldP spid="18536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ext Box 3"/>
          <p:cNvSpPr txBox="1">
            <a:spLocks noChangeArrowheads="1"/>
          </p:cNvSpPr>
          <p:nvPr/>
        </p:nvSpPr>
        <p:spPr bwMode="auto">
          <a:xfrm>
            <a:off x="609600" y="1295400"/>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Times New Roman" charset="0"/>
              <a:cs typeface="Times New Roman" charset="0"/>
            </a:endParaRPr>
          </a:p>
        </p:txBody>
      </p:sp>
      <p:sp>
        <p:nvSpPr>
          <p:cNvPr id="77826" name="Text Box 6"/>
          <p:cNvSpPr txBox="1">
            <a:spLocks noChangeArrowheads="1"/>
          </p:cNvSpPr>
          <p:nvPr/>
        </p:nvSpPr>
        <p:spPr bwMode="auto">
          <a:xfrm>
            <a:off x="609600" y="1295400"/>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Times New Roman" charset="0"/>
              <a:cs typeface="Times New Roman" charset="0"/>
            </a:endParaRPr>
          </a:p>
        </p:txBody>
      </p:sp>
      <p:pic>
        <p:nvPicPr>
          <p:cNvPr id="120839" name="Picture 7" descr="Aus Open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5963" y="764704"/>
            <a:ext cx="3589135" cy="61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8" name="Text Box 8"/>
          <p:cNvSpPr txBox="1">
            <a:spLocks noChangeArrowheads="1"/>
          </p:cNvSpPr>
          <p:nvPr/>
        </p:nvSpPr>
        <p:spPr bwMode="auto">
          <a:xfrm>
            <a:off x="1500188" y="2857500"/>
            <a:ext cx="31877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dirty="0">
                <a:latin typeface="Georgia"/>
                <a:cs typeface="Georgia"/>
              </a:rPr>
              <a:t>- I’ve got this weird feeling that people are staring at me…</a:t>
            </a:r>
          </a:p>
        </p:txBody>
      </p:sp>
      <p:pic>
        <p:nvPicPr>
          <p:cNvPr id="8" name="Imagen 7" descr="secundario.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53818"/>
            <a:ext cx="2915816" cy="1617867"/>
          </a:xfrm>
          <a:prstGeom prst="rect">
            <a:avLst/>
          </a:prstGeom>
        </p:spPr>
      </p:pic>
    </p:spTree>
    <p:extLst>
      <p:ext uri="{BB962C8B-B14F-4D97-AF65-F5344CB8AC3E}">
        <p14:creationId xmlns:p14="http://schemas.microsoft.com/office/powerpoint/2010/main" val="1701916793"/>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20839"/>
                                        </p:tgtEl>
                                        <p:attrNameLst>
                                          <p:attrName>style.visibility</p:attrName>
                                        </p:attrNameLst>
                                      </p:cBhvr>
                                      <p:to>
                                        <p:strVal val="visible"/>
                                      </p:to>
                                    </p:set>
                                    <p:animEffect transition="in" filter="slide(fromBottom)">
                                      <p:cBhvr>
                                        <p:cTn id="7" dur="500"/>
                                        <p:tgtEl>
                                          <p:spTgt spid="120839"/>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4"/>
          <p:cNvSpPr>
            <a:spLocks noChangeArrowheads="1"/>
          </p:cNvSpPr>
          <p:nvPr/>
        </p:nvSpPr>
        <p:spPr bwMode="auto">
          <a:xfrm>
            <a:off x="571500" y="1714500"/>
            <a:ext cx="424815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ct val="50000"/>
              </a:spcBef>
              <a:buFontTx/>
              <a:buChar char="•"/>
            </a:pPr>
            <a:endParaRPr lang="es-ES" sz="3200" dirty="0">
              <a:solidFill>
                <a:srgbClr val="990000"/>
              </a:solidFill>
              <a:latin typeface="Georgia"/>
              <a:cs typeface="Georgia"/>
            </a:endParaRPr>
          </a:p>
          <a:p>
            <a:pPr algn="just" eaLnBrk="0" hangingPunct="0">
              <a:spcBef>
                <a:spcPct val="50000"/>
              </a:spcBef>
              <a:buFont typeface="Arial" charset="0"/>
              <a:buChar char="•"/>
            </a:pPr>
            <a:r>
              <a:rPr lang="es-ES_tradnl" sz="2400" dirty="0">
                <a:latin typeface="Georgia"/>
                <a:cs typeface="Georgia"/>
              </a:rPr>
              <a:t> Una </a:t>
            </a:r>
            <a:r>
              <a:rPr lang="es-ES_tradnl" sz="2400" dirty="0">
                <a:solidFill>
                  <a:srgbClr val="800000"/>
                </a:solidFill>
                <a:latin typeface="Georgia"/>
                <a:cs typeface="Georgia"/>
              </a:rPr>
              <a:t>imagen positiva </a:t>
            </a:r>
            <a:r>
              <a:rPr lang="es-ES_tradnl" sz="2400" dirty="0">
                <a:latin typeface="Georgia"/>
                <a:cs typeface="Georgia"/>
              </a:rPr>
              <a:t>puede convertirse con aterradora rapidez en negativa.</a:t>
            </a:r>
          </a:p>
          <a:p>
            <a:pPr algn="just" eaLnBrk="0" hangingPunct="0">
              <a:spcBef>
                <a:spcPct val="50000"/>
              </a:spcBef>
            </a:pPr>
            <a:endParaRPr lang="es-ES" sz="2800" dirty="0">
              <a:solidFill>
                <a:srgbClr val="990000"/>
              </a:solidFill>
              <a:latin typeface="Century" charset="0"/>
              <a:cs typeface="Times New Roman" charset="0"/>
            </a:endParaRPr>
          </a:p>
        </p:txBody>
      </p:sp>
      <p:pic>
        <p:nvPicPr>
          <p:cNvPr id="2" name="Imagen 1" descr="imgr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9361" y="3620352"/>
            <a:ext cx="5201808" cy="2769794"/>
          </a:xfrm>
          <a:prstGeom prst="rect">
            <a:avLst/>
          </a:prstGeom>
        </p:spPr>
      </p:pic>
      <p:pic>
        <p:nvPicPr>
          <p:cNvPr id="6" name="Imagen 5"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4163514900"/>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ext Box 3"/>
          <p:cNvSpPr txBox="1">
            <a:spLocks noChangeArrowheads="1"/>
          </p:cNvSpPr>
          <p:nvPr/>
        </p:nvSpPr>
        <p:spPr bwMode="auto">
          <a:xfrm>
            <a:off x="609600" y="1295400"/>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Times New Roman" charset="0"/>
              <a:cs typeface="Times New Roman" charset="0"/>
            </a:endParaRPr>
          </a:p>
        </p:txBody>
      </p:sp>
      <p:sp>
        <p:nvSpPr>
          <p:cNvPr id="96258" name="Rectangle 4"/>
          <p:cNvSpPr>
            <a:spLocks noChangeArrowheads="1"/>
          </p:cNvSpPr>
          <p:nvPr/>
        </p:nvSpPr>
        <p:spPr bwMode="auto">
          <a:xfrm>
            <a:off x="609600" y="1556792"/>
            <a:ext cx="78486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ct val="50000"/>
              </a:spcBef>
            </a:pPr>
            <a:endParaRPr lang="es-MX" sz="3200" dirty="0">
              <a:solidFill>
                <a:srgbClr val="990000"/>
              </a:solidFill>
              <a:latin typeface="Georgia"/>
              <a:cs typeface="Georgia"/>
            </a:endParaRPr>
          </a:p>
          <a:p>
            <a:pPr algn="just" eaLnBrk="0" hangingPunct="0">
              <a:spcBef>
                <a:spcPct val="50000"/>
              </a:spcBef>
            </a:pPr>
            <a:r>
              <a:rPr lang="es-MX" sz="2400" dirty="0" smtClean="0">
                <a:latin typeface="Georgia"/>
                <a:cs typeface="Georgia"/>
              </a:rPr>
              <a:t>La </a:t>
            </a:r>
            <a:r>
              <a:rPr lang="es-MX" sz="2400" dirty="0" smtClean="0">
                <a:solidFill>
                  <a:srgbClr val="800000"/>
                </a:solidFill>
                <a:latin typeface="Georgia"/>
                <a:cs typeface="Georgia"/>
              </a:rPr>
              <a:t>imagen</a:t>
            </a:r>
            <a:r>
              <a:rPr lang="es-MX" sz="2400" dirty="0" smtClean="0">
                <a:latin typeface="Georgia"/>
                <a:cs typeface="Georgia"/>
              </a:rPr>
              <a:t> </a:t>
            </a:r>
            <a:r>
              <a:rPr lang="es-MX" sz="2400" dirty="0">
                <a:latin typeface="Georgia"/>
                <a:cs typeface="Georgia"/>
              </a:rPr>
              <a:t>de toda compañía es gobernada por seis factores: </a:t>
            </a:r>
          </a:p>
          <a:p>
            <a:pPr eaLnBrk="0" hangingPunct="0">
              <a:spcBef>
                <a:spcPct val="50000"/>
              </a:spcBef>
            </a:pPr>
            <a:r>
              <a:rPr lang="es-MX" sz="2400" dirty="0">
                <a:latin typeface="Georgia"/>
                <a:cs typeface="Georgia"/>
              </a:rPr>
              <a:t>1. La realidad de la compañía.</a:t>
            </a:r>
            <a:br>
              <a:rPr lang="es-MX" sz="2400" dirty="0">
                <a:latin typeface="Georgia"/>
                <a:cs typeface="Georgia"/>
              </a:rPr>
            </a:br>
            <a:r>
              <a:rPr lang="es-MX" sz="2400" dirty="0">
                <a:latin typeface="Georgia"/>
                <a:cs typeface="Georgia"/>
              </a:rPr>
              <a:t>2. La medida en la cual sus actividades</a:t>
            </a:r>
            <a:br>
              <a:rPr lang="es-MX" sz="2400" dirty="0">
                <a:latin typeface="Georgia"/>
                <a:cs typeface="Georgia"/>
              </a:rPr>
            </a:br>
            <a:r>
              <a:rPr lang="es-MX" sz="2400" dirty="0">
                <a:latin typeface="Georgia"/>
                <a:cs typeface="Georgia"/>
              </a:rPr>
              <a:t>hagan noticia (noticiabilidad).</a:t>
            </a:r>
            <a:br>
              <a:rPr lang="es-MX" sz="2400" dirty="0">
                <a:latin typeface="Georgia"/>
                <a:cs typeface="Georgia"/>
              </a:rPr>
            </a:br>
            <a:r>
              <a:rPr lang="es-MX" sz="2400" dirty="0">
                <a:latin typeface="Georgia"/>
                <a:cs typeface="Georgia"/>
              </a:rPr>
              <a:t>3. Su diversidad. </a:t>
            </a:r>
            <a:br>
              <a:rPr lang="es-MX" sz="2400" dirty="0">
                <a:latin typeface="Georgia"/>
                <a:cs typeface="Georgia"/>
              </a:rPr>
            </a:br>
            <a:r>
              <a:rPr lang="es-MX" sz="2400" dirty="0">
                <a:latin typeface="Georgia"/>
                <a:cs typeface="Georgia"/>
              </a:rPr>
              <a:t>4. Su esfuerzo de comunicaciones.</a:t>
            </a:r>
            <a:br>
              <a:rPr lang="es-MX" sz="2400" dirty="0">
                <a:latin typeface="Georgia"/>
                <a:cs typeface="Georgia"/>
              </a:rPr>
            </a:br>
            <a:r>
              <a:rPr lang="es-MX" sz="2400" dirty="0">
                <a:latin typeface="Georgia"/>
                <a:cs typeface="Georgia"/>
              </a:rPr>
              <a:t>5. Tiempo.</a:t>
            </a:r>
            <a:br>
              <a:rPr lang="es-MX" sz="2400" dirty="0">
                <a:latin typeface="Georgia"/>
                <a:cs typeface="Georgia"/>
              </a:rPr>
            </a:br>
            <a:r>
              <a:rPr lang="es-MX" sz="2400" dirty="0">
                <a:latin typeface="Georgia"/>
                <a:cs typeface="Georgia"/>
              </a:rPr>
              <a:t>6. Desvanecimiento en la memoria.</a:t>
            </a:r>
          </a:p>
          <a:p>
            <a:pPr algn="just" eaLnBrk="0" hangingPunct="0">
              <a:spcBef>
                <a:spcPct val="50000"/>
              </a:spcBef>
            </a:pPr>
            <a:endParaRPr lang="es-ES" sz="3200" dirty="0">
              <a:latin typeface="Tahoma" charset="0"/>
              <a:cs typeface="Arial" charset="0"/>
            </a:endParaRPr>
          </a:p>
        </p:txBody>
      </p:sp>
      <p:pic>
        <p:nvPicPr>
          <p:cNvPr id="96260" name="5 Imagen" descr="Sel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46788" y="3500438"/>
            <a:ext cx="2487612" cy="126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6"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3308396838"/>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4"/>
          <p:cNvSpPr>
            <a:spLocks noChangeArrowheads="1"/>
          </p:cNvSpPr>
          <p:nvPr/>
        </p:nvSpPr>
        <p:spPr bwMode="auto">
          <a:xfrm>
            <a:off x="500062" y="2276872"/>
            <a:ext cx="4837621" cy="4154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spcBef>
                <a:spcPct val="50000"/>
              </a:spcBef>
            </a:pPr>
            <a:r>
              <a:rPr lang="es-ES" sz="2400" dirty="0">
                <a:latin typeface="Georgia"/>
                <a:cs typeface="Georgia"/>
              </a:rPr>
              <a:t>De acuerdo con </a:t>
            </a:r>
            <a:r>
              <a:rPr lang="es-ES" sz="2400" dirty="0" err="1">
                <a:latin typeface="Georgia"/>
                <a:cs typeface="Georgia"/>
              </a:rPr>
              <a:t>Cees</a:t>
            </a:r>
            <a:r>
              <a:rPr lang="es-ES" sz="2400" dirty="0">
                <a:latin typeface="Georgia"/>
                <a:cs typeface="Georgia"/>
              </a:rPr>
              <a:t> Van Riel, las formas básicas de </a:t>
            </a:r>
            <a:r>
              <a:rPr lang="es-MX" sz="2400" dirty="0">
                <a:latin typeface="Georgia"/>
                <a:cs typeface="Georgia"/>
              </a:rPr>
              <a:t>comunicación </a:t>
            </a:r>
            <a:r>
              <a:rPr lang="es-ES" sz="2400" dirty="0">
                <a:latin typeface="Georgia"/>
                <a:cs typeface="Georgia"/>
              </a:rPr>
              <a:t>son: </a:t>
            </a:r>
            <a:endParaRPr lang="es-MX" sz="2400" dirty="0">
              <a:latin typeface="Georgia"/>
              <a:cs typeface="Georgia"/>
            </a:endParaRPr>
          </a:p>
          <a:p>
            <a:pPr lvl="1" eaLnBrk="0" hangingPunct="0">
              <a:spcBef>
                <a:spcPct val="50000"/>
              </a:spcBef>
              <a:buFontTx/>
              <a:buChar char="•"/>
            </a:pPr>
            <a:r>
              <a:rPr lang="es-ES" sz="2400" dirty="0" smtClean="0">
                <a:solidFill>
                  <a:srgbClr val="800000"/>
                </a:solidFill>
                <a:latin typeface="Georgia"/>
                <a:cs typeface="Georgia"/>
              </a:rPr>
              <a:t> comunicación </a:t>
            </a:r>
            <a:r>
              <a:rPr lang="es-MX" sz="2400" dirty="0">
                <a:solidFill>
                  <a:srgbClr val="800000"/>
                </a:solidFill>
                <a:latin typeface="Georgia"/>
                <a:cs typeface="Georgia"/>
              </a:rPr>
              <a:t>de dirección</a:t>
            </a:r>
          </a:p>
          <a:p>
            <a:pPr lvl="1" eaLnBrk="0" hangingPunct="0">
              <a:spcBef>
                <a:spcPct val="50000"/>
              </a:spcBef>
              <a:buFontTx/>
              <a:buChar char="•"/>
            </a:pPr>
            <a:r>
              <a:rPr lang="es-MX" sz="2400" dirty="0" smtClean="0">
                <a:solidFill>
                  <a:srgbClr val="800000"/>
                </a:solidFill>
                <a:latin typeface="Georgia"/>
                <a:cs typeface="Georgia"/>
              </a:rPr>
              <a:t> comunicación </a:t>
            </a:r>
            <a:r>
              <a:rPr lang="es-MX" sz="2400" dirty="0">
                <a:solidFill>
                  <a:srgbClr val="800000"/>
                </a:solidFill>
                <a:latin typeface="Georgia"/>
                <a:cs typeface="Georgia"/>
              </a:rPr>
              <a:t>de marketing</a:t>
            </a:r>
          </a:p>
          <a:p>
            <a:pPr lvl="1" eaLnBrk="0" hangingPunct="0">
              <a:spcBef>
                <a:spcPct val="50000"/>
              </a:spcBef>
              <a:buFontTx/>
              <a:buChar char="•"/>
            </a:pPr>
            <a:r>
              <a:rPr lang="es-MX" sz="2400" dirty="0" smtClean="0">
                <a:solidFill>
                  <a:srgbClr val="800000"/>
                </a:solidFill>
                <a:latin typeface="Georgia"/>
                <a:cs typeface="Georgia"/>
              </a:rPr>
              <a:t> comunicación </a:t>
            </a:r>
            <a:r>
              <a:rPr lang="es-MX" sz="2400" dirty="0">
                <a:solidFill>
                  <a:srgbClr val="800000"/>
                </a:solidFill>
                <a:latin typeface="Georgia"/>
                <a:cs typeface="Georgia"/>
              </a:rPr>
              <a:t>organizativa.</a:t>
            </a:r>
            <a:r>
              <a:rPr lang="es-ES" sz="2400" dirty="0">
                <a:solidFill>
                  <a:srgbClr val="800000"/>
                </a:solidFill>
                <a:latin typeface="Georgia"/>
                <a:cs typeface="Georgia"/>
              </a:rPr>
              <a:t> </a:t>
            </a:r>
          </a:p>
          <a:p>
            <a:pPr eaLnBrk="0" hangingPunct="0">
              <a:spcBef>
                <a:spcPct val="50000"/>
              </a:spcBef>
            </a:pPr>
            <a:r>
              <a:rPr lang="es-MX" sz="2400" dirty="0">
                <a:latin typeface="Georgia"/>
                <a:cs typeface="Georgia"/>
              </a:rPr>
              <a:t>A</a:t>
            </a:r>
            <a:r>
              <a:rPr lang="es-ES" sz="2400" dirty="0">
                <a:latin typeface="Georgia"/>
                <a:cs typeface="Georgia"/>
              </a:rPr>
              <a:t>demás es indispensable reparar en la</a:t>
            </a:r>
            <a:r>
              <a:rPr lang="es-ES" sz="2400" dirty="0">
                <a:solidFill>
                  <a:srgbClr val="800000"/>
                </a:solidFill>
                <a:latin typeface="Georgia"/>
                <a:cs typeface="Georgia"/>
              </a:rPr>
              <a:t> comunicación financiera y las comunicaciones digitales.</a:t>
            </a:r>
          </a:p>
        </p:txBody>
      </p:sp>
      <p:pic>
        <p:nvPicPr>
          <p:cNvPr id="94212" name="4 Imagen" descr="comunicacion-corporati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91125" y="3071813"/>
            <a:ext cx="3600450" cy="270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274761184"/>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ext Box 3"/>
          <p:cNvSpPr txBox="1">
            <a:spLocks noChangeArrowheads="1"/>
          </p:cNvSpPr>
          <p:nvPr/>
        </p:nvSpPr>
        <p:spPr bwMode="auto">
          <a:xfrm>
            <a:off x="609600" y="1295400"/>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Times New Roman" charset="0"/>
              <a:cs typeface="Times New Roman" charset="0"/>
            </a:endParaRPr>
          </a:p>
        </p:txBody>
      </p:sp>
      <p:sp>
        <p:nvSpPr>
          <p:cNvPr id="98306" name="Rectangle 4"/>
          <p:cNvSpPr>
            <a:spLocks noChangeArrowheads="1"/>
          </p:cNvSpPr>
          <p:nvPr/>
        </p:nvSpPr>
        <p:spPr bwMode="auto">
          <a:xfrm>
            <a:off x="285750" y="2636912"/>
            <a:ext cx="5338763"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ct val="50000"/>
              </a:spcBef>
              <a:buFont typeface="Arial" charset="0"/>
              <a:buChar char="•"/>
            </a:pPr>
            <a:r>
              <a:rPr lang="es-MX" sz="2400" dirty="0">
                <a:latin typeface="Georgia"/>
                <a:cs typeface="Georgia"/>
              </a:rPr>
              <a:t> La gente suele asociar </a:t>
            </a:r>
            <a:r>
              <a:rPr lang="es-MX" sz="2400" dirty="0">
                <a:solidFill>
                  <a:srgbClr val="800000"/>
                </a:solidFill>
                <a:latin typeface="Georgia"/>
                <a:cs typeface="Georgia"/>
              </a:rPr>
              <a:t>atributos positivos a las representaciones que le resultan familiares. </a:t>
            </a:r>
            <a:r>
              <a:rPr lang="es-MX" sz="2400" dirty="0">
                <a:latin typeface="Georgia"/>
                <a:cs typeface="Georgia"/>
              </a:rPr>
              <a:t>Lo desconocido suele producir temor y desconfianza.</a:t>
            </a:r>
          </a:p>
          <a:p>
            <a:pPr algn="just" eaLnBrk="0" hangingPunct="0">
              <a:spcBef>
                <a:spcPct val="50000"/>
              </a:spcBef>
              <a:buFont typeface="Arial" charset="0"/>
              <a:buChar char="•"/>
            </a:pPr>
            <a:r>
              <a:rPr lang="es-MX" sz="2400" dirty="0">
                <a:latin typeface="Georgia"/>
                <a:cs typeface="Georgia"/>
              </a:rPr>
              <a:t> Una </a:t>
            </a:r>
            <a:r>
              <a:rPr lang="es-MX" sz="2400" dirty="0">
                <a:solidFill>
                  <a:srgbClr val="800000"/>
                </a:solidFill>
                <a:latin typeface="Georgia"/>
                <a:cs typeface="Georgia"/>
              </a:rPr>
              <a:t>buena reputación </a:t>
            </a:r>
            <a:r>
              <a:rPr lang="es-MX" sz="2400" dirty="0">
                <a:latin typeface="Georgia"/>
                <a:cs typeface="Georgia"/>
              </a:rPr>
              <a:t>siempre </a:t>
            </a:r>
            <a:r>
              <a:rPr lang="es-MX" sz="2400" dirty="0">
                <a:solidFill>
                  <a:srgbClr val="800000"/>
                </a:solidFill>
                <a:latin typeface="Georgia"/>
                <a:cs typeface="Georgia"/>
              </a:rPr>
              <a:t>facilita las ventas.</a:t>
            </a:r>
            <a:endParaRPr lang="es-ES" sz="2400" dirty="0">
              <a:solidFill>
                <a:srgbClr val="800000"/>
              </a:solidFill>
              <a:latin typeface="Georgia"/>
              <a:cs typeface="Georgia"/>
            </a:endParaRPr>
          </a:p>
          <a:p>
            <a:pPr algn="just" eaLnBrk="0" hangingPunct="0">
              <a:spcBef>
                <a:spcPct val="50000"/>
              </a:spcBef>
            </a:pPr>
            <a:endParaRPr lang="es-ES" sz="2800" dirty="0">
              <a:solidFill>
                <a:srgbClr val="FF3300"/>
              </a:solidFill>
              <a:latin typeface="Times New Roman" charset="0"/>
              <a:cs typeface="Arial" charset="0"/>
            </a:endParaRPr>
          </a:p>
        </p:txBody>
      </p:sp>
      <p:pic>
        <p:nvPicPr>
          <p:cNvPr id="98308" name="5 Imagen" descr="Coca C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29313" y="2000250"/>
            <a:ext cx="3071812" cy="422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6"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2678774373"/>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ext Box 2"/>
          <p:cNvSpPr txBox="1">
            <a:spLocks noChangeArrowheads="1"/>
          </p:cNvSpPr>
          <p:nvPr/>
        </p:nvSpPr>
        <p:spPr bwMode="auto">
          <a:xfrm>
            <a:off x="609600" y="1295400"/>
            <a:ext cx="8153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8738" indent="-158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s-MX" sz="3200">
              <a:solidFill>
                <a:srgbClr val="FF3300"/>
              </a:solidFill>
              <a:latin typeface="Times New Roman" charset="0"/>
              <a:cs typeface="Times New Roman" charset="0"/>
            </a:endParaRPr>
          </a:p>
        </p:txBody>
      </p:sp>
      <p:sp>
        <p:nvSpPr>
          <p:cNvPr id="50179" name="Rectangle 3"/>
          <p:cNvSpPr>
            <a:spLocks noChangeArrowheads="1"/>
          </p:cNvSpPr>
          <p:nvPr/>
        </p:nvSpPr>
        <p:spPr bwMode="auto">
          <a:xfrm>
            <a:off x="304800" y="2430843"/>
            <a:ext cx="4267200" cy="4247317"/>
          </a:xfrm>
          <a:prstGeom prst="rect">
            <a:avLst/>
          </a:prstGeom>
          <a:noFill/>
          <a:ln w="9525">
            <a:noFill/>
            <a:miter lim="800000"/>
            <a:headEnd/>
            <a:tailEnd/>
          </a:ln>
        </p:spPr>
        <p:txBody>
          <a:bodyPr>
            <a:spAutoFit/>
          </a:bodyPr>
          <a:lstStyle/>
          <a:p>
            <a:pPr algn="just" eaLnBrk="0" hangingPunct="0">
              <a:spcBef>
                <a:spcPct val="50000"/>
              </a:spcBef>
              <a:buFont typeface="Arial" pitchFamily="34" charset="0"/>
              <a:buChar char="•"/>
              <a:defRPr/>
            </a:pPr>
            <a:r>
              <a:rPr lang="es-MX" sz="2400" dirty="0">
                <a:latin typeface="Georgia"/>
                <a:ea typeface="Tahoma" pitchFamily="34" charset="0"/>
                <a:cs typeface="Georgia"/>
              </a:rPr>
              <a:t>  </a:t>
            </a:r>
            <a:r>
              <a:rPr lang="es-MX" sz="2400" dirty="0">
                <a:solidFill>
                  <a:srgbClr val="800000"/>
                </a:solidFill>
                <a:latin typeface="Georgia"/>
                <a:ea typeface="Tahoma" pitchFamily="34" charset="0"/>
                <a:cs typeface="Georgia"/>
              </a:rPr>
              <a:t>Las audiencias cambian</a:t>
            </a:r>
            <a:r>
              <a:rPr lang="es-ES" sz="2400" dirty="0">
                <a:latin typeface="Georgia"/>
                <a:ea typeface="Tahoma" pitchFamily="34" charset="0"/>
                <a:cs typeface="Georgia"/>
              </a:rPr>
              <a:t>, crecen, enfrentan nuevas experiencias, </a:t>
            </a:r>
            <a:r>
              <a:rPr lang="es-ES" sz="2400" dirty="0" smtClean="0">
                <a:latin typeface="Georgia"/>
                <a:ea typeface="Tahoma" pitchFamily="34" charset="0"/>
                <a:cs typeface="Georgia"/>
              </a:rPr>
              <a:t>recurren a </a:t>
            </a:r>
            <a:r>
              <a:rPr lang="es-ES" sz="2400" dirty="0">
                <a:latin typeface="Georgia"/>
                <a:ea typeface="Tahoma" pitchFamily="34" charset="0"/>
                <a:cs typeface="Georgia"/>
              </a:rPr>
              <a:t>nuevos satisfactores, </a:t>
            </a:r>
            <a:r>
              <a:rPr lang="es-MX" sz="2400" dirty="0">
                <a:latin typeface="Georgia"/>
                <a:ea typeface="Tahoma" pitchFamily="34" charset="0"/>
                <a:cs typeface="Georgia"/>
              </a:rPr>
              <a:t>transforman sus estilos de vida</a:t>
            </a:r>
            <a:r>
              <a:rPr lang="es-ES" sz="2400" dirty="0">
                <a:latin typeface="Georgia"/>
                <a:ea typeface="Tahoma" pitchFamily="34" charset="0"/>
                <a:cs typeface="Georgia"/>
              </a:rPr>
              <a:t>,</a:t>
            </a:r>
            <a:r>
              <a:rPr lang="es-MX" sz="2400" dirty="0">
                <a:latin typeface="Georgia"/>
                <a:ea typeface="Tahoma" pitchFamily="34" charset="0"/>
                <a:cs typeface="Georgia"/>
              </a:rPr>
              <a:t> </a:t>
            </a:r>
            <a:r>
              <a:rPr lang="es-ES" sz="2400" dirty="0" smtClean="0">
                <a:latin typeface="Georgia"/>
                <a:ea typeface="Tahoma" pitchFamily="34" charset="0"/>
                <a:cs typeface="Georgia"/>
              </a:rPr>
              <a:t>modifican</a:t>
            </a:r>
            <a:r>
              <a:rPr lang="es-MX" sz="2400" dirty="0" smtClean="0">
                <a:latin typeface="Georgia"/>
                <a:ea typeface="Tahoma" pitchFamily="34" charset="0"/>
                <a:cs typeface="Georgia"/>
              </a:rPr>
              <a:t> </a:t>
            </a:r>
            <a:r>
              <a:rPr lang="es-MX" sz="2400" dirty="0">
                <a:latin typeface="Georgia"/>
                <a:ea typeface="Tahoma" pitchFamily="34" charset="0"/>
                <a:cs typeface="Georgia"/>
              </a:rPr>
              <a:t>expectativas y experiencias. </a:t>
            </a:r>
            <a:endParaRPr lang="es-MX" sz="2400" dirty="0" smtClean="0">
              <a:latin typeface="Georgia"/>
              <a:ea typeface="Tahoma" pitchFamily="34" charset="0"/>
              <a:cs typeface="Georgia"/>
            </a:endParaRPr>
          </a:p>
          <a:p>
            <a:pPr algn="just" eaLnBrk="0" hangingPunct="0">
              <a:spcBef>
                <a:spcPct val="50000"/>
              </a:spcBef>
              <a:buFont typeface="Arial" pitchFamily="34" charset="0"/>
              <a:buChar char="•"/>
              <a:defRPr/>
            </a:pPr>
            <a:r>
              <a:rPr lang="es-MX" sz="2400" dirty="0">
                <a:solidFill>
                  <a:srgbClr val="800000"/>
                </a:solidFill>
                <a:latin typeface="Georgia"/>
                <a:ea typeface="Tahoma" pitchFamily="34" charset="0"/>
                <a:cs typeface="Georgia"/>
              </a:rPr>
              <a:t> </a:t>
            </a:r>
            <a:r>
              <a:rPr lang="es-MX" sz="2400" dirty="0" smtClean="0">
                <a:solidFill>
                  <a:srgbClr val="800000"/>
                </a:solidFill>
                <a:latin typeface="Georgia"/>
                <a:ea typeface="Tahoma" pitchFamily="34" charset="0"/>
                <a:cs typeface="Georgia"/>
              </a:rPr>
              <a:t>La </a:t>
            </a:r>
            <a:r>
              <a:rPr lang="es-MX" sz="2400" dirty="0">
                <a:solidFill>
                  <a:srgbClr val="800000"/>
                </a:solidFill>
                <a:latin typeface="Georgia"/>
                <a:ea typeface="Tahoma" pitchFamily="34" charset="0"/>
                <a:cs typeface="Georgia"/>
              </a:rPr>
              <a:t>imagen </a:t>
            </a:r>
            <a:r>
              <a:rPr lang="es-MX" sz="2400" dirty="0">
                <a:latin typeface="Georgia"/>
                <a:ea typeface="Tahoma" pitchFamily="34" charset="0"/>
                <a:cs typeface="Georgia"/>
              </a:rPr>
              <a:t>de marca debe </a:t>
            </a:r>
            <a:r>
              <a:rPr lang="es-MX" sz="2400" dirty="0">
                <a:solidFill>
                  <a:srgbClr val="800000"/>
                </a:solidFill>
                <a:latin typeface="Georgia"/>
                <a:ea typeface="Tahoma" pitchFamily="34" charset="0"/>
                <a:cs typeface="Georgia"/>
              </a:rPr>
              <a:t>evolucionar</a:t>
            </a:r>
            <a:r>
              <a:rPr lang="es-MX" sz="2400" dirty="0">
                <a:solidFill>
                  <a:srgbClr val="998700"/>
                </a:solidFill>
                <a:latin typeface="Georgia"/>
                <a:ea typeface="Tahoma" pitchFamily="34" charset="0"/>
                <a:cs typeface="Georgia"/>
              </a:rPr>
              <a:t> </a:t>
            </a:r>
            <a:r>
              <a:rPr lang="es-MX" sz="2400" dirty="0">
                <a:latin typeface="Georgia"/>
                <a:ea typeface="Tahoma" pitchFamily="34" charset="0"/>
                <a:cs typeface="Georgia"/>
              </a:rPr>
              <a:t>con cada cambio</a:t>
            </a:r>
            <a:r>
              <a:rPr lang="es-MX" sz="2400" dirty="0" smtClean="0">
                <a:latin typeface="Georgia"/>
                <a:cs typeface="Georgia"/>
              </a:rPr>
              <a:t>.</a:t>
            </a:r>
            <a:endParaRPr lang="es-MX" sz="2800" dirty="0">
              <a:latin typeface="Georgia"/>
              <a:cs typeface="Georgia"/>
            </a:endParaRPr>
          </a:p>
          <a:p>
            <a:pPr algn="just" eaLnBrk="0" hangingPunct="0">
              <a:spcBef>
                <a:spcPct val="50000"/>
              </a:spcBef>
              <a:defRPr/>
            </a:pPr>
            <a:endParaRPr lang="es-ES" sz="2800" dirty="0">
              <a:solidFill>
                <a:srgbClr val="FF3300"/>
              </a:solidFill>
              <a:latin typeface="Times New Roman" pitchFamily="18" charset="0"/>
              <a:ea typeface="+mn-ea"/>
              <a:cs typeface="Arial" charset="0"/>
            </a:endParaRPr>
          </a:p>
        </p:txBody>
      </p:sp>
      <p:pic>
        <p:nvPicPr>
          <p:cNvPr id="100355" name="Picture 5" descr="Sujetad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3348" y="2348880"/>
            <a:ext cx="4180114" cy="274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6"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9005"/>
            <a:ext cx="2915816" cy="1617867"/>
          </a:xfrm>
          <a:prstGeom prst="rect">
            <a:avLst/>
          </a:prstGeom>
        </p:spPr>
      </p:pic>
    </p:spTree>
    <p:extLst>
      <p:ext uri="{BB962C8B-B14F-4D97-AF65-F5344CB8AC3E}">
        <p14:creationId xmlns:p14="http://schemas.microsoft.com/office/powerpoint/2010/main" val="2563291627"/>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386978" y="2385746"/>
            <a:ext cx="4964038"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algn="just">
              <a:spcBef>
                <a:spcPct val="50000"/>
              </a:spcBef>
              <a:buFont typeface="Wingdings" charset="2"/>
              <a:buChar char="ü"/>
            </a:pPr>
            <a:r>
              <a:rPr lang="es-MX" sz="2400" dirty="0">
                <a:latin typeface="Georgia"/>
                <a:cs typeface="Georgia"/>
              </a:rPr>
              <a:t>No siempre la </a:t>
            </a:r>
            <a:r>
              <a:rPr lang="es-MX" sz="2400" dirty="0">
                <a:solidFill>
                  <a:srgbClr val="730000"/>
                </a:solidFill>
                <a:latin typeface="Georgia"/>
                <a:cs typeface="Georgia"/>
              </a:rPr>
              <a:t>elevada visibilidad mediática </a:t>
            </a:r>
            <a:r>
              <a:rPr lang="es-MX" sz="2400" dirty="0">
                <a:latin typeface="Georgia"/>
                <a:cs typeface="Georgia"/>
              </a:rPr>
              <a:t>de una institución </a:t>
            </a:r>
            <a:r>
              <a:rPr lang="es-MX" sz="2400" dirty="0" smtClean="0">
                <a:latin typeface="Georgia"/>
                <a:cs typeface="Georgia"/>
              </a:rPr>
              <a:t>funciona para establecer una </a:t>
            </a:r>
            <a:r>
              <a:rPr lang="es-MX" sz="2400" dirty="0">
                <a:solidFill>
                  <a:srgbClr val="730000"/>
                </a:solidFill>
                <a:latin typeface="Georgia"/>
                <a:cs typeface="Georgia"/>
              </a:rPr>
              <a:t>positiva reputación.</a:t>
            </a:r>
          </a:p>
          <a:p>
            <a:pPr>
              <a:spcBef>
                <a:spcPct val="50000"/>
              </a:spcBef>
            </a:pPr>
            <a:endParaRPr lang="es-ES" sz="2800" dirty="0">
              <a:latin typeface="Century Schoolbook" charset="0"/>
            </a:endParaRPr>
          </a:p>
        </p:txBody>
      </p:sp>
      <p:pic>
        <p:nvPicPr>
          <p:cNvPr id="2" name="Imagen 1" descr="descarga.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112" y="2636912"/>
            <a:ext cx="3563888" cy="2669476"/>
          </a:xfrm>
          <a:prstGeom prst="rect">
            <a:avLst/>
          </a:prstGeom>
        </p:spPr>
      </p:pic>
      <p:pic>
        <p:nvPicPr>
          <p:cNvPr id="5" name="Imagen 4" descr="secundari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0688"/>
            <a:ext cx="2915816" cy="1617867"/>
          </a:xfrm>
          <a:prstGeom prst="rect">
            <a:avLst/>
          </a:prstGeom>
        </p:spPr>
      </p:pic>
    </p:spTree>
    <p:extLst>
      <p:ext uri="{BB962C8B-B14F-4D97-AF65-F5344CB8AC3E}">
        <p14:creationId xmlns:p14="http://schemas.microsoft.com/office/powerpoint/2010/main" val="1735965483"/>
      </p:ext>
    </p:extLst>
  </p:cSld>
  <p:clrMapOvr>
    <a:masterClrMapping/>
  </p:clrMapOvr>
  <p:transition xmlns:p14="http://schemas.microsoft.com/office/powerpoint/2010/main">
    <p:dissolv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251520" y="2153460"/>
            <a:ext cx="835292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algn="just">
              <a:spcBef>
                <a:spcPct val="50000"/>
              </a:spcBef>
              <a:buFont typeface="Wingdings" charset="2"/>
              <a:buChar char="ü"/>
            </a:pPr>
            <a:r>
              <a:rPr lang="es-MX" sz="2800" dirty="0">
                <a:latin typeface="Georgia"/>
                <a:cs typeface="Georgia"/>
              </a:rPr>
              <a:t>Para algunas instituciones </a:t>
            </a:r>
            <a:r>
              <a:rPr lang="mr-IN" sz="2800" dirty="0" smtClean="0">
                <a:latin typeface="Georgia"/>
                <a:cs typeface="Georgia"/>
              </a:rPr>
              <a:t>–</a:t>
            </a:r>
            <a:r>
              <a:rPr lang="es-MX" sz="2800" dirty="0" smtClean="0">
                <a:latin typeface="Georgia"/>
                <a:cs typeface="Georgia"/>
              </a:rPr>
              <a:t>como para algunas personas- lo </a:t>
            </a:r>
            <a:r>
              <a:rPr lang="es-MX" sz="2800" dirty="0">
                <a:latin typeface="Georgia"/>
                <a:cs typeface="Georgia"/>
              </a:rPr>
              <a:t>más recomendable es la </a:t>
            </a:r>
            <a:r>
              <a:rPr lang="es-MX" sz="2800" dirty="0">
                <a:solidFill>
                  <a:srgbClr val="730000"/>
                </a:solidFill>
                <a:latin typeface="Georgia"/>
                <a:cs typeface="Georgia"/>
              </a:rPr>
              <a:t>discreción.</a:t>
            </a:r>
            <a:endParaRPr lang="es-MX" sz="3600" dirty="0">
              <a:solidFill>
                <a:srgbClr val="730000"/>
              </a:solidFill>
              <a:latin typeface="Georgia"/>
              <a:cs typeface="Georgia"/>
            </a:endParaRPr>
          </a:p>
        </p:txBody>
      </p:sp>
      <p:pic>
        <p:nvPicPr>
          <p:cNvPr id="2" name="Imagen 1" descr="descarga.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000" y="3429000"/>
            <a:ext cx="3429000" cy="3429000"/>
          </a:xfrm>
          <a:prstGeom prst="rect">
            <a:avLst/>
          </a:prstGeom>
        </p:spPr>
      </p:pic>
      <p:pic>
        <p:nvPicPr>
          <p:cNvPr id="5" name="Imagen 4" descr="secundari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66" y="580909"/>
            <a:ext cx="2915816" cy="1617867"/>
          </a:xfrm>
          <a:prstGeom prst="rect">
            <a:avLst/>
          </a:prstGeom>
        </p:spPr>
      </p:pic>
    </p:spTree>
    <p:extLst>
      <p:ext uri="{BB962C8B-B14F-4D97-AF65-F5344CB8AC3E}">
        <p14:creationId xmlns:p14="http://schemas.microsoft.com/office/powerpoint/2010/main" val="1770086202"/>
      </p:ext>
    </p:extLst>
  </p:cSld>
  <p:clrMapOvr>
    <a:masterClrMapping/>
  </p:clrMapOvr>
  <p:transition xmlns:p14="http://schemas.microsoft.com/office/powerpoint/2010/main">
    <p:dissolv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899592" y="2564904"/>
            <a:ext cx="70215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algn="just">
              <a:spcBef>
                <a:spcPct val="50000"/>
              </a:spcBef>
              <a:buFont typeface="Wingdings" charset="2"/>
              <a:buChar char="ü"/>
            </a:pPr>
            <a:r>
              <a:rPr lang="es-MX" sz="2400" dirty="0">
                <a:latin typeface="Georgia"/>
                <a:cs typeface="Georgia"/>
              </a:rPr>
              <a:t>El área de relaciones públicas </a:t>
            </a:r>
            <a:r>
              <a:rPr lang="es-MX" sz="2400" dirty="0" smtClean="0">
                <a:latin typeface="Georgia"/>
                <a:cs typeface="Georgia"/>
              </a:rPr>
              <a:t>debe </a:t>
            </a:r>
            <a:r>
              <a:rPr lang="es-MX" sz="2400" dirty="0">
                <a:latin typeface="Georgia"/>
                <a:cs typeface="Georgia"/>
              </a:rPr>
              <a:t>actualizar periódicamente </a:t>
            </a:r>
            <a:r>
              <a:rPr lang="es-MX" sz="2400" dirty="0">
                <a:solidFill>
                  <a:srgbClr val="730000"/>
                </a:solidFill>
                <a:latin typeface="Georgia"/>
                <a:cs typeface="Georgia"/>
              </a:rPr>
              <a:t>sus directorios.</a:t>
            </a:r>
          </a:p>
        </p:txBody>
      </p:sp>
      <p:pic>
        <p:nvPicPr>
          <p:cNvPr id="2" name="Imagen 1" descr="imgr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763" y="4064000"/>
            <a:ext cx="8845237" cy="2527211"/>
          </a:xfrm>
          <a:prstGeom prst="rect">
            <a:avLst/>
          </a:prstGeom>
        </p:spPr>
      </p:pic>
      <p:pic>
        <p:nvPicPr>
          <p:cNvPr id="5" name="Imagen 4" descr="secundari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92696"/>
            <a:ext cx="2915816" cy="1617867"/>
          </a:xfrm>
          <a:prstGeom prst="rect">
            <a:avLst/>
          </a:prstGeom>
        </p:spPr>
      </p:pic>
    </p:spTree>
    <p:extLst>
      <p:ext uri="{BB962C8B-B14F-4D97-AF65-F5344CB8AC3E}">
        <p14:creationId xmlns:p14="http://schemas.microsoft.com/office/powerpoint/2010/main" val="2738864266"/>
      </p:ext>
    </p:extLst>
  </p:cSld>
  <p:clrMapOvr>
    <a:masterClrMapping/>
  </p:clrMapOvr>
  <p:transition xmlns:p14="http://schemas.microsoft.com/office/powerpoint/2010/main">
    <p:dissolv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9"/>
          <p:cNvSpPr txBox="1">
            <a:spLocks noChangeArrowheads="1"/>
          </p:cNvSpPr>
          <p:nvPr/>
        </p:nvSpPr>
        <p:spPr bwMode="auto">
          <a:xfrm>
            <a:off x="511699" y="2492896"/>
            <a:ext cx="4195978"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algn="just">
              <a:spcBef>
                <a:spcPct val="50000"/>
              </a:spcBef>
              <a:buFont typeface="Wingdings" charset="2"/>
              <a:buChar char="ü"/>
            </a:pPr>
            <a:r>
              <a:rPr lang="es-MX" sz="2400" dirty="0" smtClean="0">
                <a:latin typeface="Georgia"/>
                <a:cs typeface="Georgia"/>
              </a:rPr>
              <a:t>Un buen trabajo en </a:t>
            </a:r>
            <a:r>
              <a:rPr lang="es-MX" sz="2400" dirty="0">
                <a:latin typeface="Georgia"/>
                <a:cs typeface="Georgia"/>
              </a:rPr>
              <a:t>relaciones </a:t>
            </a:r>
            <a:r>
              <a:rPr lang="es-MX" sz="2400" dirty="0" smtClean="0">
                <a:latin typeface="Georgia"/>
                <a:cs typeface="Georgia"/>
              </a:rPr>
              <a:t>públicas radica </a:t>
            </a:r>
            <a:r>
              <a:rPr lang="es-MX" sz="2400" dirty="0">
                <a:latin typeface="Georgia"/>
                <a:cs typeface="Georgia"/>
              </a:rPr>
              <a:t>en </a:t>
            </a:r>
            <a:r>
              <a:rPr lang="es-MX" sz="2400" dirty="0">
                <a:solidFill>
                  <a:srgbClr val="730000"/>
                </a:solidFill>
                <a:latin typeface="Georgia"/>
                <a:cs typeface="Georgia"/>
              </a:rPr>
              <a:t>comercializar las mejores historias </a:t>
            </a:r>
            <a:r>
              <a:rPr lang="es-MX" sz="2400" dirty="0">
                <a:latin typeface="Georgia"/>
                <a:cs typeface="Georgia"/>
              </a:rPr>
              <a:t>que validen la </a:t>
            </a:r>
            <a:r>
              <a:rPr lang="es-MX" sz="2400" dirty="0">
                <a:solidFill>
                  <a:srgbClr val="730000"/>
                </a:solidFill>
                <a:latin typeface="Georgia"/>
                <a:cs typeface="Georgia"/>
              </a:rPr>
              <a:t>identidad, valores y actitudes</a:t>
            </a:r>
            <a:r>
              <a:rPr lang="es-MX" sz="2400" dirty="0">
                <a:latin typeface="Georgia"/>
                <a:cs typeface="Georgia"/>
              </a:rPr>
              <a:t> que desea afirmar la </a:t>
            </a:r>
            <a:r>
              <a:rPr lang="es-MX" sz="2400" dirty="0">
                <a:solidFill>
                  <a:srgbClr val="730000"/>
                </a:solidFill>
                <a:latin typeface="Georgia"/>
                <a:cs typeface="Georgia"/>
              </a:rPr>
              <a:t>institución.</a:t>
            </a:r>
          </a:p>
        </p:txBody>
      </p:sp>
      <p:pic>
        <p:nvPicPr>
          <p:cNvPr id="53251" name="Picture 10" descr="Sanyo Celdas Solares Teotihuacan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3850" y="2780928"/>
            <a:ext cx="4040150" cy="303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descr="secundari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83" y="875029"/>
            <a:ext cx="2915816" cy="1617867"/>
          </a:xfrm>
          <a:prstGeom prst="rect">
            <a:avLst/>
          </a:prstGeom>
        </p:spPr>
      </p:pic>
    </p:spTree>
    <p:extLst>
      <p:ext uri="{BB962C8B-B14F-4D97-AF65-F5344CB8AC3E}">
        <p14:creationId xmlns:p14="http://schemas.microsoft.com/office/powerpoint/2010/main" val="1168112684"/>
      </p:ext>
    </p:extLst>
  </p:cSld>
  <p:clrMapOvr>
    <a:masterClrMapping/>
  </p:clrMapOvr>
  <p:transition xmlns:p14="http://schemas.microsoft.com/office/powerpoint/2010/main">
    <p:dissolv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416400" y="2420888"/>
            <a:ext cx="49657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algn="just">
              <a:spcBef>
                <a:spcPct val="50000"/>
              </a:spcBef>
              <a:buFont typeface="Wingdings" charset="2"/>
              <a:buChar char="ü"/>
            </a:pPr>
            <a:r>
              <a:rPr lang="es-MX" sz="2400" dirty="0" smtClean="0">
                <a:latin typeface="Georgia"/>
                <a:cs typeface="Georgia"/>
              </a:rPr>
              <a:t>Desarrollar la </a:t>
            </a:r>
            <a:r>
              <a:rPr lang="es-MX" sz="2400" dirty="0">
                <a:latin typeface="Georgia"/>
                <a:cs typeface="Georgia"/>
              </a:rPr>
              <a:t>sensibilidad necesaria para entender el momento </a:t>
            </a:r>
            <a:r>
              <a:rPr lang="es-MX" sz="2400" dirty="0">
                <a:solidFill>
                  <a:srgbClr val="730000"/>
                </a:solidFill>
                <a:latin typeface="Georgia"/>
                <a:cs typeface="Georgia"/>
              </a:rPr>
              <a:t>oportuno para informar (pulso informativo). </a:t>
            </a:r>
          </a:p>
          <a:p>
            <a:pPr marL="457200" indent="-457200" algn="just">
              <a:spcBef>
                <a:spcPct val="50000"/>
              </a:spcBef>
              <a:buFont typeface="Wingdings" charset="2"/>
              <a:buChar char="ü"/>
            </a:pPr>
            <a:r>
              <a:rPr lang="es-MX" sz="2400" dirty="0">
                <a:latin typeface="Georgia"/>
                <a:cs typeface="Georgia"/>
              </a:rPr>
              <a:t>Generalmente las malas noticias se anuncian los viernes, las buenas, los lunes.</a:t>
            </a:r>
          </a:p>
        </p:txBody>
      </p:sp>
      <p:pic>
        <p:nvPicPr>
          <p:cNvPr id="55299" name="Picture 3" descr="Edificios Sao Paolo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1954" y="1371599"/>
            <a:ext cx="2975708" cy="3967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descr="secundari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6121"/>
            <a:ext cx="2915816" cy="1617867"/>
          </a:xfrm>
          <a:prstGeom prst="rect">
            <a:avLst/>
          </a:prstGeom>
        </p:spPr>
      </p:pic>
    </p:spTree>
    <p:extLst>
      <p:ext uri="{BB962C8B-B14F-4D97-AF65-F5344CB8AC3E}">
        <p14:creationId xmlns:p14="http://schemas.microsoft.com/office/powerpoint/2010/main" val="2514364781"/>
      </p:ext>
    </p:extLst>
  </p:cSld>
  <p:clrMapOvr>
    <a:masterClrMapping/>
  </p:clrMapOvr>
  <p:transition xmlns:p14="http://schemas.microsoft.com/office/powerpoint/2010/main">
    <p:dissolv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9"/>
          <p:cNvSpPr txBox="1">
            <a:spLocks noChangeArrowheads="1"/>
          </p:cNvSpPr>
          <p:nvPr/>
        </p:nvSpPr>
        <p:spPr bwMode="auto">
          <a:xfrm>
            <a:off x="395287" y="2199902"/>
            <a:ext cx="8149697" cy="147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algn="just">
              <a:spcBef>
                <a:spcPct val="50000"/>
              </a:spcBef>
              <a:buFont typeface="Wingdings" charset="2"/>
              <a:buChar char="ü"/>
            </a:pPr>
            <a:r>
              <a:rPr lang="es-MX" sz="2400" dirty="0">
                <a:solidFill>
                  <a:srgbClr val="730000"/>
                </a:solidFill>
                <a:latin typeface="Georgia"/>
                <a:cs typeface="Georgia"/>
              </a:rPr>
              <a:t>Las ferias </a:t>
            </a:r>
            <a:r>
              <a:rPr lang="es-MX" sz="2400" dirty="0">
                <a:latin typeface="Georgia"/>
                <a:cs typeface="Georgia"/>
              </a:rPr>
              <a:t>representan una excelente oportunidad para la </a:t>
            </a:r>
            <a:r>
              <a:rPr lang="es-MX" sz="2400" dirty="0">
                <a:solidFill>
                  <a:schemeClr val="accent1">
                    <a:lumMod val="75000"/>
                  </a:schemeClr>
                </a:solidFill>
                <a:latin typeface="Georgia"/>
                <a:cs typeface="Georgia"/>
              </a:rPr>
              <a:t>promoción e</a:t>
            </a:r>
            <a:r>
              <a:rPr lang="es-MX" sz="2400" dirty="0" smtClean="0">
                <a:solidFill>
                  <a:schemeClr val="accent1">
                    <a:lumMod val="75000"/>
                  </a:schemeClr>
                </a:solidFill>
                <a:latin typeface="Georgia"/>
                <a:cs typeface="Georgia"/>
              </a:rPr>
              <a:t> </a:t>
            </a:r>
            <a:r>
              <a:rPr lang="es-MX" sz="2400" dirty="0">
                <a:solidFill>
                  <a:schemeClr val="accent1">
                    <a:lumMod val="75000"/>
                  </a:schemeClr>
                </a:solidFill>
                <a:latin typeface="Georgia"/>
                <a:cs typeface="Georgia"/>
              </a:rPr>
              <a:t>imagen </a:t>
            </a:r>
            <a:r>
              <a:rPr lang="es-MX" sz="2400" dirty="0">
                <a:latin typeface="Georgia"/>
                <a:cs typeface="Georgia"/>
              </a:rPr>
              <a:t>de una empresa o producto.</a:t>
            </a:r>
            <a:endParaRPr lang="es-ES" sz="2400" dirty="0">
              <a:latin typeface="Georgia"/>
              <a:cs typeface="Georgia"/>
            </a:endParaRPr>
          </a:p>
          <a:p>
            <a:pPr>
              <a:spcBef>
                <a:spcPct val="50000"/>
              </a:spcBef>
            </a:pPr>
            <a:r>
              <a:rPr lang="es-MX" sz="2800" dirty="0">
                <a:solidFill>
                  <a:schemeClr val="accent2"/>
                </a:solidFill>
                <a:latin typeface="Georgia"/>
                <a:cs typeface="Georgia"/>
              </a:rPr>
              <a:t>  </a:t>
            </a:r>
          </a:p>
        </p:txBody>
      </p:sp>
      <p:pic>
        <p:nvPicPr>
          <p:cNvPr id="56323" name="Picture 10" descr="Panasonic Stand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702" y="3140968"/>
            <a:ext cx="2820282" cy="376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Picture 11" descr="Panasonic Stand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5287" y="3797190"/>
            <a:ext cx="3941193" cy="2955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5"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82035"/>
            <a:ext cx="2915816" cy="1617867"/>
          </a:xfrm>
          <a:prstGeom prst="rect">
            <a:avLst/>
          </a:prstGeom>
        </p:spPr>
      </p:pic>
    </p:spTree>
    <p:extLst>
      <p:ext uri="{BB962C8B-B14F-4D97-AF65-F5344CB8AC3E}">
        <p14:creationId xmlns:p14="http://schemas.microsoft.com/office/powerpoint/2010/main" val="1142807405"/>
      </p:ext>
    </p:extLst>
  </p:cSld>
  <p:clrMapOvr>
    <a:masterClrMapping/>
  </p:clrMapOvr>
  <p:transition xmlns:p14="http://schemas.microsoft.com/office/powerpoint/2010/main">
    <p:dissolv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971600" y="2382612"/>
            <a:ext cx="7620000"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algn="just">
              <a:spcBef>
                <a:spcPct val="50000"/>
              </a:spcBef>
              <a:buFont typeface="Wingdings" charset="2"/>
              <a:buChar char="ü"/>
            </a:pPr>
            <a:r>
              <a:rPr lang="es-MX" sz="2400" dirty="0" smtClean="0">
                <a:latin typeface="Georgia"/>
                <a:cs typeface="Georgia"/>
              </a:rPr>
              <a:t>Es fundamental </a:t>
            </a:r>
            <a:r>
              <a:rPr lang="es-MX" sz="2400" dirty="0">
                <a:latin typeface="Georgia"/>
                <a:cs typeface="Georgia"/>
              </a:rPr>
              <a:t>cuidar las</a:t>
            </a:r>
            <a:r>
              <a:rPr lang="es-MX" sz="2400" dirty="0">
                <a:solidFill>
                  <a:srgbClr val="730000"/>
                </a:solidFill>
                <a:latin typeface="Georgia"/>
                <a:cs typeface="Georgia"/>
              </a:rPr>
              <a:t> relaciones públicas con la comunidad local. </a:t>
            </a:r>
          </a:p>
          <a:p>
            <a:pPr>
              <a:spcBef>
                <a:spcPct val="50000"/>
              </a:spcBef>
            </a:pPr>
            <a:r>
              <a:rPr lang="es-MX" sz="3600" dirty="0">
                <a:solidFill>
                  <a:schemeClr val="accent2"/>
                </a:solidFill>
                <a:latin typeface="Times New Roman" charset="0"/>
              </a:rPr>
              <a:t>  </a:t>
            </a:r>
          </a:p>
        </p:txBody>
      </p:sp>
      <p:pic>
        <p:nvPicPr>
          <p:cNvPr id="57347" name="Picture 3" descr="logopemexint_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4409" y="3573015"/>
            <a:ext cx="4085863" cy="173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descr="secundari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93" y="654105"/>
            <a:ext cx="2915816" cy="1617867"/>
          </a:xfrm>
          <a:prstGeom prst="rect">
            <a:avLst/>
          </a:prstGeom>
        </p:spPr>
      </p:pic>
    </p:spTree>
    <p:extLst>
      <p:ext uri="{BB962C8B-B14F-4D97-AF65-F5344CB8AC3E}">
        <p14:creationId xmlns:p14="http://schemas.microsoft.com/office/powerpoint/2010/main" val="1500713043"/>
      </p:ext>
    </p:extLst>
  </p:cSld>
  <p:clrMapOvr>
    <a:masterClrMapping/>
  </p:clrMapOvr>
  <p:transition xmlns:p14="http://schemas.microsoft.com/office/powerpoint/2010/main">
    <p:dissolv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9"/>
          <p:cNvSpPr txBox="1">
            <a:spLocks noChangeArrowheads="1"/>
          </p:cNvSpPr>
          <p:nvPr/>
        </p:nvSpPr>
        <p:spPr bwMode="auto">
          <a:xfrm>
            <a:off x="304800" y="2184691"/>
            <a:ext cx="8356600"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algn="just">
              <a:spcBef>
                <a:spcPct val="50000"/>
              </a:spcBef>
              <a:buFont typeface="Wingdings" charset="2"/>
              <a:buChar char="ü"/>
            </a:pPr>
            <a:r>
              <a:rPr lang="es-MX" sz="2400" dirty="0">
                <a:solidFill>
                  <a:srgbClr val="730000"/>
                </a:solidFill>
                <a:latin typeface="Georgia"/>
                <a:cs typeface="Georgia"/>
              </a:rPr>
              <a:t>Sensibilizar a los directivos </a:t>
            </a:r>
            <a:r>
              <a:rPr lang="es-MX" sz="2400" dirty="0">
                <a:latin typeface="Georgia"/>
                <a:cs typeface="Georgia"/>
              </a:rPr>
              <a:t>de la importancia del </a:t>
            </a:r>
            <a:r>
              <a:rPr lang="es-MX" sz="2400" dirty="0">
                <a:solidFill>
                  <a:srgbClr val="730000"/>
                </a:solidFill>
                <a:latin typeface="Georgia"/>
                <a:cs typeface="Georgia"/>
              </a:rPr>
              <a:t>principio de eficiencia comunicacional</a:t>
            </a:r>
            <a:r>
              <a:rPr lang="es-MX" sz="2400" dirty="0">
                <a:latin typeface="Georgia"/>
                <a:cs typeface="Georgia"/>
              </a:rPr>
              <a:t>, capacitándoles como </a:t>
            </a:r>
            <a:r>
              <a:rPr lang="es-MX" sz="2400" dirty="0">
                <a:solidFill>
                  <a:srgbClr val="730000"/>
                </a:solidFill>
                <a:latin typeface="Georgia"/>
                <a:cs typeface="Georgia"/>
              </a:rPr>
              <a:t>comunicadores.</a:t>
            </a:r>
          </a:p>
        </p:txBody>
      </p:sp>
      <p:pic>
        <p:nvPicPr>
          <p:cNvPr id="58371" name="Picture 10" descr="Presentación Blue Ray 14 Directivo de 21st Century Fo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0902" y="3569686"/>
            <a:ext cx="2464249" cy="3288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descr="secundari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66" y="548680"/>
            <a:ext cx="2915816" cy="1617867"/>
          </a:xfrm>
          <a:prstGeom prst="rect">
            <a:avLst/>
          </a:prstGeom>
        </p:spPr>
      </p:pic>
    </p:spTree>
    <p:extLst>
      <p:ext uri="{BB962C8B-B14F-4D97-AF65-F5344CB8AC3E}">
        <p14:creationId xmlns:p14="http://schemas.microsoft.com/office/powerpoint/2010/main" val="4021560337"/>
      </p:ext>
    </p:extLst>
  </p:cSld>
  <p:clrMapOvr>
    <a:masterClrMapping/>
  </p:clrMapOvr>
  <p:transition xmlns:p14="http://schemas.microsoft.com/office/powerpoint/2010/main">
    <p:dissolv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9"/>
          <p:cNvSpPr txBox="1">
            <a:spLocks noChangeArrowheads="1"/>
          </p:cNvSpPr>
          <p:nvPr/>
        </p:nvSpPr>
        <p:spPr bwMode="auto">
          <a:xfrm>
            <a:off x="611560" y="2189763"/>
            <a:ext cx="8208714" cy="17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algn="just">
              <a:spcBef>
                <a:spcPct val="50000"/>
              </a:spcBef>
              <a:buFont typeface="Wingdings" charset="2"/>
              <a:buChar char="ü"/>
            </a:pPr>
            <a:r>
              <a:rPr lang="es-MX" sz="2400" dirty="0">
                <a:latin typeface="Georgia"/>
                <a:cs typeface="Georgia"/>
              </a:rPr>
              <a:t>Los </a:t>
            </a:r>
            <a:r>
              <a:rPr lang="es-MX" sz="2400" dirty="0">
                <a:solidFill>
                  <a:srgbClr val="730000"/>
                </a:solidFill>
                <a:latin typeface="Georgia"/>
                <a:cs typeface="Georgia"/>
              </a:rPr>
              <a:t>eventos especiales </a:t>
            </a:r>
            <a:r>
              <a:rPr lang="es-MX" sz="2400" dirty="0">
                <a:latin typeface="Georgia"/>
                <a:cs typeface="Georgia"/>
              </a:rPr>
              <a:t>en las instalaciones de la organización </a:t>
            </a:r>
            <a:r>
              <a:rPr lang="es-MX" sz="2400" dirty="0">
                <a:solidFill>
                  <a:srgbClr val="0D0D0D"/>
                </a:solidFill>
                <a:latin typeface="Georgia"/>
                <a:cs typeface="Georgia"/>
              </a:rPr>
              <a:t>demandan particular cuidado. </a:t>
            </a:r>
            <a:endParaRPr lang="es-MX" sz="2400" dirty="0" smtClean="0">
              <a:solidFill>
                <a:srgbClr val="0D0D0D"/>
              </a:solidFill>
              <a:latin typeface="Georgia"/>
              <a:cs typeface="Georgia"/>
            </a:endParaRPr>
          </a:p>
          <a:p>
            <a:pPr marL="457200" indent="-457200" algn="just">
              <a:spcBef>
                <a:spcPct val="50000"/>
              </a:spcBef>
              <a:buFont typeface="Wingdings" charset="2"/>
              <a:buChar char="ü"/>
            </a:pPr>
            <a:r>
              <a:rPr lang="es-MX" sz="2400" dirty="0" smtClean="0">
                <a:latin typeface="Georgia"/>
                <a:cs typeface="Georgia"/>
              </a:rPr>
              <a:t>Hasta </a:t>
            </a:r>
            <a:r>
              <a:rPr lang="es-MX" sz="2400" dirty="0">
                <a:latin typeface="Georgia"/>
                <a:cs typeface="Georgia"/>
              </a:rPr>
              <a:t>las </a:t>
            </a:r>
            <a:r>
              <a:rPr lang="es-MX" sz="2400" dirty="0">
                <a:solidFill>
                  <a:schemeClr val="tx1">
                    <a:lumMod val="95000"/>
                    <a:lumOff val="5000"/>
                  </a:schemeClr>
                </a:solidFill>
                <a:latin typeface="Georgia"/>
                <a:cs typeface="Georgia"/>
              </a:rPr>
              <a:t>edecanes</a:t>
            </a:r>
            <a:r>
              <a:rPr lang="es-MX" sz="2400" dirty="0">
                <a:latin typeface="Georgia"/>
                <a:cs typeface="Georgia"/>
              </a:rPr>
              <a:t> son extensión de la </a:t>
            </a:r>
            <a:r>
              <a:rPr lang="es-MX" sz="2400" dirty="0">
                <a:solidFill>
                  <a:srgbClr val="730000"/>
                </a:solidFill>
                <a:latin typeface="Georgia"/>
                <a:cs typeface="Georgia"/>
              </a:rPr>
              <a:t>imagen</a:t>
            </a:r>
            <a:r>
              <a:rPr lang="es-MX" sz="2400" dirty="0">
                <a:latin typeface="Georgia"/>
                <a:cs typeface="Georgia"/>
              </a:rPr>
              <a:t> que nos </a:t>
            </a:r>
            <a:r>
              <a:rPr lang="es-MX" sz="2400" dirty="0">
                <a:solidFill>
                  <a:srgbClr val="730000"/>
                </a:solidFill>
                <a:latin typeface="Georgia"/>
                <a:cs typeface="Georgia"/>
              </a:rPr>
              <a:t>proponemos proyectar. </a:t>
            </a:r>
          </a:p>
        </p:txBody>
      </p:sp>
      <p:pic>
        <p:nvPicPr>
          <p:cNvPr id="2" name="Imagen 1" descr="descarga.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8164" y="4221088"/>
            <a:ext cx="3915835" cy="2605810"/>
          </a:xfrm>
          <a:prstGeom prst="rect">
            <a:avLst/>
          </a:prstGeom>
        </p:spPr>
      </p:pic>
      <p:pic>
        <p:nvPicPr>
          <p:cNvPr id="5" name="Imagen 4" descr="secundari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66" y="548680"/>
            <a:ext cx="2915816" cy="1617867"/>
          </a:xfrm>
          <a:prstGeom prst="rect">
            <a:avLst/>
          </a:prstGeom>
        </p:spPr>
      </p:pic>
    </p:spTree>
    <p:extLst>
      <p:ext uri="{BB962C8B-B14F-4D97-AF65-F5344CB8AC3E}">
        <p14:creationId xmlns:p14="http://schemas.microsoft.com/office/powerpoint/2010/main" val="1317072437"/>
      </p:ext>
    </p:extLst>
  </p:cSld>
  <p:clrMapOvr>
    <a:masterClrMapping/>
  </p:clrMapOvr>
  <p:transition xmlns:p14="http://schemas.microsoft.com/office/powerpoint/2010/main">
    <p:dissolv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9"/>
          <p:cNvSpPr txBox="1">
            <a:spLocks noChangeArrowheads="1"/>
          </p:cNvSpPr>
          <p:nvPr/>
        </p:nvSpPr>
        <p:spPr bwMode="auto">
          <a:xfrm>
            <a:off x="2443968" y="1124744"/>
            <a:ext cx="6378184"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algn="just">
              <a:spcBef>
                <a:spcPct val="50000"/>
              </a:spcBef>
              <a:buFont typeface="Wingdings" charset="2"/>
              <a:buChar char="ü"/>
            </a:pPr>
            <a:r>
              <a:rPr lang="es-MX" sz="2400" dirty="0">
                <a:latin typeface="Georgia"/>
                <a:cs typeface="Georgia"/>
              </a:rPr>
              <a:t>Es indispensable articular canales </a:t>
            </a:r>
            <a:r>
              <a:rPr lang="es-MX" sz="2400" dirty="0" smtClean="0">
                <a:latin typeface="Georgia"/>
                <a:cs typeface="Georgia"/>
              </a:rPr>
              <a:t>abiertos y confiables </a:t>
            </a:r>
            <a:r>
              <a:rPr lang="es-MX" sz="2400" dirty="0">
                <a:latin typeface="Georgia"/>
                <a:cs typeface="Georgia"/>
              </a:rPr>
              <a:t>que estimulen la expresión </a:t>
            </a:r>
            <a:r>
              <a:rPr lang="es-MX" sz="2400" dirty="0" smtClean="0">
                <a:latin typeface="Georgia"/>
                <a:cs typeface="Georgia"/>
              </a:rPr>
              <a:t>de </a:t>
            </a:r>
            <a:r>
              <a:rPr lang="es-MX" sz="2400" dirty="0">
                <a:latin typeface="Georgia"/>
                <a:cs typeface="Georgia"/>
              </a:rPr>
              <a:t>los públicos y aprovechar el </a:t>
            </a:r>
            <a:r>
              <a:rPr lang="es-MX" sz="2400" dirty="0">
                <a:solidFill>
                  <a:srgbClr val="730000"/>
                </a:solidFill>
                <a:latin typeface="Georgia"/>
                <a:cs typeface="Georgia"/>
              </a:rPr>
              <a:t>talento y experiencia de los jubilados</a:t>
            </a:r>
            <a:r>
              <a:rPr lang="es-MX" sz="2800" dirty="0">
                <a:solidFill>
                  <a:srgbClr val="730000"/>
                </a:solidFill>
                <a:latin typeface="Georgia"/>
                <a:cs typeface="Georgia"/>
              </a:rPr>
              <a:t>. </a:t>
            </a:r>
          </a:p>
        </p:txBody>
      </p:sp>
      <p:pic>
        <p:nvPicPr>
          <p:cNvPr id="60419" name="Picture 11" descr="Carrito de Jack Daniels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6285" y="3865830"/>
            <a:ext cx="3997716" cy="2992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Picture 12" descr="Guia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162629"/>
            <a:ext cx="4917685" cy="3695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5" descr="secundari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4" y="745119"/>
            <a:ext cx="2915816" cy="1617867"/>
          </a:xfrm>
          <a:prstGeom prst="rect">
            <a:avLst/>
          </a:prstGeom>
        </p:spPr>
      </p:pic>
    </p:spTree>
    <p:extLst>
      <p:ext uri="{BB962C8B-B14F-4D97-AF65-F5344CB8AC3E}">
        <p14:creationId xmlns:p14="http://schemas.microsoft.com/office/powerpoint/2010/main" val="986739385"/>
      </p:ext>
    </p:extLst>
  </p:cSld>
  <p:clrMapOvr>
    <a:masterClrMapping/>
  </p:clrMapOvr>
  <p:transition xmlns:p14="http://schemas.microsoft.com/office/powerpoint/2010/main">
    <p:dissolve/>
  </p:transition>
</p:sld>
</file>

<file path=ppt/theme/theme1.xml><?xml version="1.0" encoding="utf-8"?>
<a:theme xmlns:a="http://schemas.openxmlformats.org/drawingml/2006/main" name="Espectro">
  <a:themeElements>
    <a:clrScheme name="Espectro">
      <a:dk1>
        <a:sysClr val="windowText" lastClr="000000"/>
      </a:dk1>
      <a:lt1>
        <a:sysClr val="window" lastClr="FFFFFF"/>
      </a:lt1>
      <a:dk2>
        <a:srgbClr val="252731"/>
      </a:dk2>
      <a:lt2>
        <a:srgbClr val="EAE7E4"/>
      </a:lt2>
      <a:accent1>
        <a:srgbClr val="990000"/>
      </a:accent1>
      <a:accent2>
        <a:srgbClr val="FF6600"/>
      </a:accent2>
      <a:accent3>
        <a:srgbClr val="FFBA00"/>
      </a:accent3>
      <a:accent4>
        <a:srgbClr val="99CC00"/>
      </a:accent4>
      <a:accent5>
        <a:srgbClr val="528A02"/>
      </a:accent5>
      <a:accent6>
        <a:srgbClr val="333333"/>
      </a:accent6>
      <a:hlink>
        <a:srgbClr val="660000"/>
      </a:hlink>
      <a:folHlink>
        <a:srgbClr val="CC3300"/>
      </a:folHlink>
    </a:clrScheme>
    <a:fontScheme name="Espectro">
      <a:majorFont>
        <a:latin typeface="Corbel"/>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Espectro">
      <a:fillStyleLst>
        <a:solidFill>
          <a:schemeClr val="phClr"/>
        </a:solidFill>
        <a:gradFill rotWithShape="1">
          <a:gsLst>
            <a:gs pos="0">
              <a:schemeClr val="phClr">
                <a:tint val="100000"/>
                <a:shade val="70000"/>
                <a:satMod val="150000"/>
              </a:schemeClr>
            </a:gs>
            <a:gs pos="100000">
              <a:schemeClr val="phClr">
                <a:tint val="95000"/>
                <a:satMod val="150000"/>
              </a:schemeClr>
            </a:gs>
          </a:gsLst>
          <a:lin ang="16200000" scaled="1"/>
        </a:gradFill>
        <a:gradFill rotWithShape="1">
          <a:gsLst>
            <a:gs pos="0">
              <a:schemeClr val="phClr">
                <a:tint val="95000"/>
                <a:shade val="70000"/>
                <a:satMod val="150000"/>
              </a:schemeClr>
            </a:gs>
            <a:gs pos="100000">
              <a:schemeClr val="phClr">
                <a:tint val="100000"/>
                <a:shade val="100000"/>
                <a:satMod val="150000"/>
              </a:schemeClr>
            </a:gs>
          </a:gsLst>
          <a:lin ang="16200000" scaled="0"/>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6600000" sx="101000" sy="101000" rotWithShape="0">
              <a:srgbClr val="000000">
                <a:alpha val="75000"/>
              </a:srgbClr>
            </a:outerShdw>
          </a:effectLst>
        </a:effectStyle>
        <a:effectStyle>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Espectro.thmx</Template>
  <TotalTime>6403</TotalTime>
  <Words>1267</Words>
  <Application>Microsoft Macintosh PowerPoint</Application>
  <PresentationFormat>Presentación en pantalla (4:3)</PresentationFormat>
  <Paragraphs>165</Paragraphs>
  <Slides>44</Slides>
  <Notes>33</Notes>
  <HiddenSlides>0</HiddenSlides>
  <MMClips>1</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44</vt:i4>
      </vt:variant>
    </vt:vector>
  </HeadingPairs>
  <TitlesOfParts>
    <vt:vector size="46" baseType="lpstr">
      <vt:lpstr>Espectro</vt:lpstr>
      <vt:lpstr>Fotografía de Photo Editor</vt:lpstr>
      <vt:lpstr>  Relaciones Públicas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TEC-CEM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Naturaleza y evolución de las Relaciones Públicas</dc:title>
  <dc:creator>Amaia Arribas Urrutia</dc:creator>
  <cp:lastModifiedBy>Usuario de Microsoft Office</cp:lastModifiedBy>
  <cp:revision>109</cp:revision>
  <cp:lastPrinted>2011-01-13T18:34:59Z</cp:lastPrinted>
  <dcterms:created xsi:type="dcterms:W3CDTF">2011-01-14T21:32:17Z</dcterms:created>
  <dcterms:modified xsi:type="dcterms:W3CDTF">2017-06-02T02:38:21Z</dcterms:modified>
</cp:coreProperties>
</file>