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7" r:id="rId2"/>
    <p:sldId id="271" r:id="rId3"/>
    <p:sldId id="272" r:id="rId4"/>
    <p:sldId id="270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73" r:id="rId22"/>
    <p:sldId id="290" r:id="rId23"/>
    <p:sldId id="293" r:id="rId24"/>
    <p:sldId id="292" r:id="rId25"/>
    <p:sldId id="296" r:id="rId26"/>
    <p:sldId id="297" r:id="rId27"/>
    <p:sldId id="265" r:id="rId28"/>
    <p:sldId id="298" r:id="rId29"/>
    <p:sldId id="299" r:id="rId30"/>
    <p:sldId id="300" r:id="rId31"/>
    <p:sldId id="294" r:id="rId32"/>
    <p:sldId id="260" r:id="rId33"/>
    <p:sldId id="261" r:id="rId34"/>
    <p:sldId id="262" r:id="rId35"/>
    <p:sldId id="263" r:id="rId36"/>
    <p:sldId id="264" r:id="rId37"/>
    <p:sldId id="256" r:id="rId38"/>
    <p:sldId id="257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9DC066-BCB9-4BA5-B10D-448E13E0C289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18BE653-2393-412D-AACC-E8D69CB33B68}">
      <dgm:prSet phldrT="[Texto]"/>
      <dgm:spPr/>
      <dgm:t>
        <a:bodyPr/>
        <a:lstStyle/>
        <a:p>
          <a:r>
            <a:rPr lang="es-MX" dirty="0" smtClean="0"/>
            <a:t>Conquista espacio</a:t>
          </a:r>
          <a:endParaRPr lang="es-MX" dirty="0"/>
        </a:p>
      </dgm:t>
    </dgm:pt>
    <dgm:pt modelId="{A5ED4A74-E66E-4EC7-A1C6-612630EB54DB}" type="parTrans" cxnId="{5B8857DF-288E-4712-B738-553478099130}">
      <dgm:prSet/>
      <dgm:spPr/>
      <dgm:t>
        <a:bodyPr/>
        <a:lstStyle/>
        <a:p>
          <a:endParaRPr lang="es-MX"/>
        </a:p>
      </dgm:t>
    </dgm:pt>
    <dgm:pt modelId="{E66F4F7A-842C-404F-B6FD-93CAC6E384A0}" type="sibTrans" cxnId="{5B8857DF-288E-4712-B738-553478099130}">
      <dgm:prSet/>
      <dgm:spPr/>
      <dgm:t>
        <a:bodyPr/>
        <a:lstStyle/>
        <a:p>
          <a:endParaRPr lang="es-MX"/>
        </a:p>
      </dgm:t>
    </dgm:pt>
    <dgm:pt modelId="{8C9E89A5-366C-4D94-827B-7E2404BF8864}">
      <dgm:prSet phldrT="[Texto]"/>
      <dgm:spPr/>
      <dgm:t>
        <a:bodyPr/>
        <a:lstStyle/>
        <a:p>
          <a:r>
            <a:rPr lang="es-MX" dirty="0" smtClean="0"/>
            <a:t>Conquista </a:t>
          </a:r>
          <a:r>
            <a:rPr lang="es-MX" dirty="0" err="1" smtClean="0"/>
            <a:t>ciberfrontera</a:t>
          </a:r>
          <a:endParaRPr lang="es-MX" dirty="0"/>
        </a:p>
      </dgm:t>
    </dgm:pt>
    <dgm:pt modelId="{3FAF2C55-DF91-4EB5-AD07-1EC88C2FEBCA}" type="parTrans" cxnId="{AECC1F2F-7433-4BEA-A72C-361931BCB1C2}">
      <dgm:prSet/>
      <dgm:spPr/>
      <dgm:t>
        <a:bodyPr/>
        <a:lstStyle/>
        <a:p>
          <a:endParaRPr lang="es-MX"/>
        </a:p>
      </dgm:t>
    </dgm:pt>
    <dgm:pt modelId="{FD076B9E-4421-4A58-B951-631A12813E66}" type="sibTrans" cxnId="{AECC1F2F-7433-4BEA-A72C-361931BCB1C2}">
      <dgm:prSet/>
      <dgm:spPr/>
      <dgm:t>
        <a:bodyPr/>
        <a:lstStyle/>
        <a:p>
          <a:endParaRPr lang="es-MX"/>
        </a:p>
      </dgm:t>
    </dgm:pt>
    <dgm:pt modelId="{5308ABD3-318E-4359-8ACA-559E6ED5C9EC}">
      <dgm:prSet phldrT="[Texto]"/>
      <dgm:spPr/>
      <dgm:t>
        <a:bodyPr/>
        <a:lstStyle/>
        <a:p>
          <a:r>
            <a:rPr lang="es-MX" dirty="0" smtClean="0"/>
            <a:t>Noción de la sociedad de la información </a:t>
          </a:r>
          <a:endParaRPr lang="es-MX" dirty="0"/>
        </a:p>
      </dgm:t>
    </dgm:pt>
    <dgm:pt modelId="{9CD5EAE0-2371-43BF-9BC1-1334EA7C3F50}" type="parTrans" cxnId="{BB5B5898-443D-4D37-BDD0-6C2769C0BAAF}">
      <dgm:prSet/>
      <dgm:spPr/>
      <dgm:t>
        <a:bodyPr/>
        <a:lstStyle/>
        <a:p>
          <a:endParaRPr lang="es-MX"/>
        </a:p>
      </dgm:t>
    </dgm:pt>
    <dgm:pt modelId="{654DE9FF-DA4E-4659-AF21-16F754F49975}" type="sibTrans" cxnId="{BB5B5898-443D-4D37-BDD0-6C2769C0BAAF}">
      <dgm:prSet/>
      <dgm:spPr/>
      <dgm:t>
        <a:bodyPr/>
        <a:lstStyle/>
        <a:p>
          <a:endParaRPr lang="es-MX"/>
        </a:p>
      </dgm:t>
    </dgm:pt>
    <dgm:pt modelId="{6D566AEA-25CB-4429-9199-3E39BAA6B939}" type="pres">
      <dgm:prSet presAssocID="{B49DC066-BCB9-4BA5-B10D-448E13E0C28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1E724FB0-5AA2-4A25-85B8-68B25DCBDE7C}" type="pres">
      <dgm:prSet presAssocID="{318BE653-2393-412D-AACC-E8D69CB33B68}" presName="Accent1" presStyleCnt="0"/>
      <dgm:spPr/>
    </dgm:pt>
    <dgm:pt modelId="{D84B6662-8E8E-4AD4-B42A-72E6ED10BD91}" type="pres">
      <dgm:prSet presAssocID="{318BE653-2393-412D-AACC-E8D69CB33B68}" presName="Accent" presStyleLbl="node1" presStyleIdx="0" presStyleCnt="3"/>
      <dgm:spPr/>
    </dgm:pt>
    <dgm:pt modelId="{4DCDFC43-BD9E-4FE1-908E-424282A1C440}" type="pres">
      <dgm:prSet presAssocID="{318BE653-2393-412D-AACC-E8D69CB33B68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E326AE3-9344-4AEE-9020-90C1E28DE037}" type="pres">
      <dgm:prSet presAssocID="{8C9E89A5-366C-4D94-827B-7E2404BF8864}" presName="Accent2" presStyleCnt="0"/>
      <dgm:spPr/>
    </dgm:pt>
    <dgm:pt modelId="{3056E4F9-ECDA-4C81-9398-B298B7525B96}" type="pres">
      <dgm:prSet presAssocID="{8C9E89A5-366C-4D94-827B-7E2404BF8864}" presName="Accent" presStyleLbl="node1" presStyleIdx="1" presStyleCnt="3"/>
      <dgm:spPr/>
    </dgm:pt>
    <dgm:pt modelId="{FC33549A-C7B9-4F02-A6A6-9144F1C990C2}" type="pres">
      <dgm:prSet presAssocID="{8C9E89A5-366C-4D94-827B-7E2404BF8864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8601D7-E05C-449E-9C9C-1301D227239C}" type="pres">
      <dgm:prSet presAssocID="{5308ABD3-318E-4359-8ACA-559E6ED5C9EC}" presName="Accent3" presStyleCnt="0"/>
      <dgm:spPr/>
    </dgm:pt>
    <dgm:pt modelId="{0244DB54-2961-4B99-950C-E21BC0238A09}" type="pres">
      <dgm:prSet presAssocID="{5308ABD3-318E-4359-8ACA-559E6ED5C9EC}" presName="Accent" presStyleLbl="node1" presStyleIdx="2" presStyleCnt="3"/>
      <dgm:spPr/>
    </dgm:pt>
    <dgm:pt modelId="{1F064DFC-DA2D-43F3-BF31-C842ECE0DA4C}" type="pres">
      <dgm:prSet presAssocID="{5308ABD3-318E-4359-8ACA-559E6ED5C9E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AE0C987-52E8-4B59-96C2-AD0DD464B4F8}" type="presOf" srcId="{5308ABD3-318E-4359-8ACA-559E6ED5C9EC}" destId="{1F064DFC-DA2D-43F3-BF31-C842ECE0DA4C}" srcOrd="0" destOrd="0" presId="urn:microsoft.com/office/officeart/2009/layout/CircleArrowProcess"/>
    <dgm:cxn modelId="{BB5B5898-443D-4D37-BDD0-6C2769C0BAAF}" srcId="{B49DC066-BCB9-4BA5-B10D-448E13E0C289}" destId="{5308ABD3-318E-4359-8ACA-559E6ED5C9EC}" srcOrd="2" destOrd="0" parTransId="{9CD5EAE0-2371-43BF-9BC1-1334EA7C3F50}" sibTransId="{654DE9FF-DA4E-4659-AF21-16F754F49975}"/>
    <dgm:cxn modelId="{AECC1F2F-7433-4BEA-A72C-361931BCB1C2}" srcId="{B49DC066-BCB9-4BA5-B10D-448E13E0C289}" destId="{8C9E89A5-366C-4D94-827B-7E2404BF8864}" srcOrd="1" destOrd="0" parTransId="{3FAF2C55-DF91-4EB5-AD07-1EC88C2FEBCA}" sibTransId="{FD076B9E-4421-4A58-B951-631A12813E66}"/>
    <dgm:cxn modelId="{8D32D92F-560F-42FB-B52E-DDB8BD22F5F3}" type="presOf" srcId="{B49DC066-BCB9-4BA5-B10D-448E13E0C289}" destId="{6D566AEA-25CB-4429-9199-3E39BAA6B939}" srcOrd="0" destOrd="0" presId="urn:microsoft.com/office/officeart/2009/layout/CircleArrowProcess"/>
    <dgm:cxn modelId="{DE99BB8D-A8E3-4EE0-A513-650771616A30}" type="presOf" srcId="{8C9E89A5-366C-4D94-827B-7E2404BF8864}" destId="{FC33549A-C7B9-4F02-A6A6-9144F1C990C2}" srcOrd="0" destOrd="0" presId="urn:microsoft.com/office/officeart/2009/layout/CircleArrowProcess"/>
    <dgm:cxn modelId="{237EEA11-600C-498B-87E2-2FD52A07D2CB}" type="presOf" srcId="{318BE653-2393-412D-AACC-E8D69CB33B68}" destId="{4DCDFC43-BD9E-4FE1-908E-424282A1C440}" srcOrd="0" destOrd="0" presId="urn:microsoft.com/office/officeart/2009/layout/CircleArrowProcess"/>
    <dgm:cxn modelId="{5B8857DF-288E-4712-B738-553478099130}" srcId="{B49DC066-BCB9-4BA5-B10D-448E13E0C289}" destId="{318BE653-2393-412D-AACC-E8D69CB33B68}" srcOrd="0" destOrd="0" parTransId="{A5ED4A74-E66E-4EC7-A1C6-612630EB54DB}" sibTransId="{E66F4F7A-842C-404F-B6FD-93CAC6E384A0}"/>
    <dgm:cxn modelId="{9A60FE6D-2892-4289-B11D-507C9C613CD8}" type="presParOf" srcId="{6D566AEA-25CB-4429-9199-3E39BAA6B939}" destId="{1E724FB0-5AA2-4A25-85B8-68B25DCBDE7C}" srcOrd="0" destOrd="0" presId="urn:microsoft.com/office/officeart/2009/layout/CircleArrowProcess"/>
    <dgm:cxn modelId="{58B348EC-CDAE-44E2-952A-3262710C06EC}" type="presParOf" srcId="{1E724FB0-5AA2-4A25-85B8-68B25DCBDE7C}" destId="{D84B6662-8E8E-4AD4-B42A-72E6ED10BD91}" srcOrd="0" destOrd="0" presId="urn:microsoft.com/office/officeart/2009/layout/CircleArrowProcess"/>
    <dgm:cxn modelId="{8D7E494B-F7CA-49E1-8C77-CF5D965CCD35}" type="presParOf" srcId="{6D566AEA-25CB-4429-9199-3E39BAA6B939}" destId="{4DCDFC43-BD9E-4FE1-908E-424282A1C440}" srcOrd="1" destOrd="0" presId="urn:microsoft.com/office/officeart/2009/layout/CircleArrowProcess"/>
    <dgm:cxn modelId="{71FFC4A6-BB6B-468A-8A71-D53E280C7AFC}" type="presParOf" srcId="{6D566AEA-25CB-4429-9199-3E39BAA6B939}" destId="{FE326AE3-9344-4AEE-9020-90C1E28DE037}" srcOrd="2" destOrd="0" presId="urn:microsoft.com/office/officeart/2009/layout/CircleArrowProcess"/>
    <dgm:cxn modelId="{0BE292FA-A905-4C8D-A257-7B5DC2E11774}" type="presParOf" srcId="{FE326AE3-9344-4AEE-9020-90C1E28DE037}" destId="{3056E4F9-ECDA-4C81-9398-B298B7525B96}" srcOrd="0" destOrd="0" presId="urn:microsoft.com/office/officeart/2009/layout/CircleArrowProcess"/>
    <dgm:cxn modelId="{C626F9F7-9EED-4C1E-BE3D-D63DC9FB512E}" type="presParOf" srcId="{6D566AEA-25CB-4429-9199-3E39BAA6B939}" destId="{FC33549A-C7B9-4F02-A6A6-9144F1C990C2}" srcOrd="3" destOrd="0" presId="urn:microsoft.com/office/officeart/2009/layout/CircleArrowProcess"/>
    <dgm:cxn modelId="{F06162C4-CBDA-4B18-A24B-464BA8C9A967}" type="presParOf" srcId="{6D566AEA-25CB-4429-9199-3E39BAA6B939}" destId="{9A8601D7-E05C-449E-9C9C-1301D227239C}" srcOrd="4" destOrd="0" presId="urn:microsoft.com/office/officeart/2009/layout/CircleArrowProcess"/>
    <dgm:cxn modelId="{E5603318-C46E-483F-9CB1-22BB59FD7C3E}" type="presParOf" srcId="{9A8601D7-E05C-449E-9C9C-1301D227239C}" destId="{0244DB54-2961-4B99-950C-E21BC0238A09}" srcOrd="0" destOrd="0" presId="urn:microsoft.com/office/officeart/2009/layout/CircleArrowProcess"/>
    <dgm:cxn modelId="{DDCFC7E8-9F47-4D90-91D2-87745C6EEE14}" type="presParOf" srcId="{6D566AEA-25CB-4429-9199-3E39BAA6B939}" destId="{1F064DFC-DA2D-43F3-BF31-C842ECE0DA4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7A6EE1-25FC-4A1D-A161-DAAFB60762FD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1258D6EE-A3E2-4F45-94EE-15705DDC80F7}">
      <dgm:prSet phldrT="[Texto]"/>
      <dgm:spPr/>
      <dgm:t>
        <a:bodyPr/>
        <a:lstStyle/>
        <a:p>
          <a:r>
            <a:rPr lang="es-MX" dirty="0" smtClean="0"/>
            <a:t>Leibniz</a:t>
          </a:r>
          <a:endParaRPr lang="es-MX" dirty="0"/>
        </a:p>
      </dgm:t>
    </dgm:pt>
    <dgm:pt modelId="{F56F4029-60A3-475E-AC65-360C718C1CC4}" type="parTrans" cxnId="{20347E33-20A4-4AEA-B8F7-CE8D510556F4}">
      <dgm:prSet/>
      <dgm:spPr/>
      <dgm:t>
        <a:bodyPr/>
        <a:lstStyle/>
        <a:p>
          <a:endParaRPr lang="es-MX"/>
        </a:p>
      </dgm:t>
    </dgm:pt>
    <dgm:pt modelId="{661D3E8F-976A-4987-9613-7A9AB563A92E}" type="sibTrans" cxnId="{20347E33-20A4-4AEA-B8F7-CE8D510556F4}">
      <dgm:prSet/>
      <dgm:spPr/>
      <dgm:t>
        <a:bodyPr/>
        <a:lstStyle/>
        <a:p>
          <a:endParaRPr lang="es-MX"/>
        </a:p>
      </dgm:t>
    </dgm:pt>
    <dgm:pt modelId="{E949BEB3-31C8-49A9-B0D2-7CC2E2429F45}">
      <dgm:prSet phldrT="[Texto]"/>
      <dgm:spPr/>
      <dgm:t>
        <a:bodyPr/>
        <a:lstStyle/>
        <a:p>
          <a:r>
            <a:rPr lang="es-MX" dirty="0" smtClean="0"/>
            <a:t>Bacon</a:t>
          </a:r>
          <a:endParaRPr lang="es-MX" dirty="0"/>
        </a:p>
      </dgm:t>
    </dgm:pt>
    <dgm:pt modelId="{31BFBBAD-C338-46DF-BB91-C2CE74996F26}" type="parTrans" cxnId="{2F1B586A-4D18-4CF6-AF6B-41AB445105D9}">
      <dgm:prSet/>
      <dgm:spPr/>
      <dgm:t>
        <a:bodyPr/>
        <a:lstStyle/>
        <a:p>
          <a:endParaRPr lang="es-MX"/>
        </a:p>
      </dgm:t>
    </dgm:pt>
    <dgm:pt modelId="{2ED235D7-7FD7-4844-8F6B-900700D29816}" type="sibTrans" cxnId="{2F1B586A-4D18-4CF6-AF6B-41AB445105D9}">
      <dgm:prSet/>
      <dgm:spPr/>
      <dgm:t>
        <a:bodyPr/>
        <a:lstStyle/>
        <a:p>
          <a:endParaRPr lang="es-MX"/>
        </a:p>
      </dgm:t>
    </dgm:pt>
    <dgm:pt modelId="{23232AB2-C808-4E7C-8294-4B14F5221973}">
      <dgm:prSet phldrT="[Texto]"/>
      <dgm:spPr/>
      <dgm:t>
        <a:bodyPr/>
        <a:lstStyle/>
        <a:p>
          <a:r>
            <a:rPr lang="es-MX" dirty="0" smtClean="0"/>
            <a:t>Reducción de números  (sistema binario)</a:t>
          </a:r>
          <a:endParaRPr lang="es-MX" dirty="0"/>
        </a:p>
      </dgm:t>
    </dgm:pt>
    <dgm:pt modelId="{BD84FC05-DF7A-4922-86AF-7516DA3CB0D8}" type="parTrans" cxnId="{0C634513-9266-4156-9EC7-8740634CFCBA}">
      <dgm:prSet/>
      <dgm:spPr/>
      <dgm:t>
        <a:bodyPr/>
        <a:lstStyle/>
        <a:p>
          <a:endParaRPr lang="es-MX"/>
        </a:p>
      </dgm:t>
    </dgm:pt>
    <dgm:pt modelId="{B63884EA-9ABA-4C8B-9C74-737ED4ADD689}" type="sibTrans" cxnId="{0C634513-9266-4156-9EC7-8740634CFCBA}">
      <dgm:prSet/>
      <dgm:spPr/>
      <dgm:t>
        <a:bodyPr/>
        <a:lstStyle/>
        <a:p>
          <a:endParaRPr lang="es-MX"/>
        </a:p>
      </dgm:t>
    </dgm:pt>
    <dgm:pt modelId="{F6460F28-BB0B-4BE3-8CA4-EBDF26C76040}">
      <dgm:prSet/>
      <dgm:spPr/>
      <dgm:t>
        <a:bodyPr/>
        <a:lstStyle/>
        <a:p>
          <a:r>
            <a:rPr lang="es-MX" dirty="0" smtClean="0"/>
            <a:t>Posibilidad de lengua a priori (alfabeto del pensamiento humano)</a:t>
          </a:r>
          <a:endParaRPr lang="es-MX" dirty="0"/>
        </a:p>
      </dgm:t>
    </dgm:pt>
    <dgm:pt modelId="{FED85C76-FE1E-4A99-9933-499B7436213C}" type="parTrans" cxnId="{79396FE5-A4B5-4050-B974-6ED7AB552066}">
      <dgm:prSet/>
      <dgm:spPr/>
      <dgm:t>
        <a:bodyPr/>
        <a:lstStyle/>
        <a:p>
          <a:endParaRPr lang="es-MX"/>
        </a:p>
      </dgm:t>
    </dgm:pt>
    <dgm:pt modelId="{D10A5D38-41FF-4374-BD4F-56EF4BB2DED4}" type="sibTrans" cxnId="{79396FE5-A4B5-4050-B974-6ED7AB552066}">
      <dgm:prSet/>
      <dgm:spPr/>
      <dgm:t>
        <a:bodyPr/>
        <a:lstStyle/>
        <a:p>
          <a:endParaRPr lang="es-MX"/>
        </a:p>
      </dgm:t>
    </dgm:pt>
    <dgm:pt modelId="{62E41B5E-0000-419A-9B25-B626BC270405}">
      <dgm:prSet/>
      <dgm:spPr/>
      <dgm:t>
        <a:bodyPr/>
        <a:lstStyle/>
        <a:p>
          <a:r>
            <a:rPr lang="es-MX" dirty="0" smtClean="0"/>
            <a:t>Proyecto apegado a la búsqueda del lenguaje </a:t>
          </a:r>
          <a:r>
            <a:rPr lang="es-MX" dirty="0" err="1" smtClean="0"/>
            <a:t>ecumecanico</a:t>
          </a:r>
          <a:r>
            <a:rPr lang="es-MX" dirty="0" smtClean="0"/>
            <a:t> (unificación  del genero humano)</a:t>
          </a:r>
          <a:endParaRPr lang="es-MX" dirty="0"/>
        </a:p>
      </dgm:t>
    </dgm:pt>
    <dgm:pt modelId="{D07F1D57-8DFC-45CB-B464-09BCE6CAD3FC}" type="parTrans" cxnId="{C93925DF-69D9-40FB-A4CE-0A8D8EAB67C1}">
      <dgm:prSet/>
      <dgm:spPr/>
      <dgm:t>
        <a:bodyPr/>
        <a:lstStyle/>
        <a:p>
          <a:endParaRPr lang="es-MX"/>
        </a:p>
      </dgm:t>
    </dgm:pt>
    <dgm:pt modelId="{3ED52C64-1D11-4533-B2DC-0915C4C395D0}" type="sibTrans" cxnId="{C93925DF-69D9-40FB-A4CE-0A8D8EAB67C1}">
      <dgm:prSet/>
      <dgm:spPr/>
      <dgm:t>
        <a:bodyPr/>
        <a:lstStyle/>
        <a:p>
          <a:endParaRPr lang="es-MX"/>
        </a:p>
      </dgm:t>
    </dgm:pt>
    <dgm:pt modelId="{F14CA8A7-ECCA-4176-B534-583291ED0A5B}" type="pres">
      <dgm:prSet presAssocID="{F57A6EE1-25FC-4A1D-A161-DAAFB60762FD}" presName="Name0" presStyleCnt="0">
        <dgm:presLayoutVars>
          <dgm:dir/>
          <dgm:resizeHandles val="exact"/>
        </dgm:presLayoutVars>
      </dgm:prSet>
      <dgm:spPr/>
    </dgm:pt>
    <dgm:pt modelId="{46EEDF13-FD66-45BE-B081-C64ACDACBC8F}" type="pres">
      <dgm:prSet presAssocID="{F57A6EE1-25FC-4A1D-A161-DAAFB60762FD}" presName="vNodes" presStyleCnt="0"/>
      <dgm:spPr/>
    </dgm:pt>
    <dgm:pt modelId="{0EE43D78-2224-4308-9678-01527DFF8787}" type="pres">
      <dgm:prSet presAssocID="{E949BEB3-31C8-49A9-B0D2-7CC2E2429F4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738AAD-91F2-4F09-9376-97A005DE07FE}" type="pres">
      <dgm:prSet presAssocID="{2ED235D7-7FD7-4844-8F6B-900700D29816}" presName="spacerT" presStyleCnt="0"/>
      <dgm:spPr/>
    </dgm:pt>
    <dgm:pt modelId="{720EF348-D6E3-4B94-9E87-B5E0E0FCB662}" type="pres">
      <dgm:prSet presAssocID="{2ED235D7-7FD7-4844-8F6B-900700D29816}" presName="sibTrans" presStyleLbl="sibTrans2D1" presStyleIdx="0" presStyleCnt="2"/>
      <dgm:spPr/>
      <dgm:t>
        <a:bodyPr/>
        <a:lstStyle/>
        <a:p>
          <a:endParaRPr lang="es-MX"/>
        </a:p>
      </dgm:t>
    </dgm:pt>
    <dgm:pt modelId="{92C08198-8018-4406-B223-174CDFBF2AB3}" type="pres">
      <dgm:prSet presAssocID="{2ED235D7-7FD7-4844-8F6B-900700D29816}" presName="spacerB" presStyleCnt="0"/>
      <dgm:spPr/>
    </dgm:pt>
    <dgm:pt modelId="{C939FD4A-14E6-405B-B04D-1997575A4299}" type="pres">
      <dgm:prSet presAssocID="{1258D6EE-A3E2-4F45-94EE-15705DDC80F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8CBC93E-745F-45F6-B346-1BFD15049776}" type="pres">
      <dgm:prSet presAssocID="{F57A6EE1-25FC-4A1D-A161-DAAFB60762FD}" presName="sibTransLast" presStyleLbl="sibTrans2D1" presStyleIdx="1" presStyleCnt="2"/>
      <dgm:spPr/>
      <dgm:t>
        <a:bodyPr/>
        <a:lstStyle/>
        <a:p>
          <a:endParaRPr lang="es-MX"/>
        </a:p>
      </dgm:t>
    </dgm:pt>
    <dgm:pt modelId="{00902611-2026-4A5A-B999-778524A6F98C}" type="pres">
      <dgm:prSet presAssocID="{F57A6EE1-25FC-4A1D-A161-DAAFB60762FD}" presName="connectorText" presStyleLbl="sibTrans2D1" presStyleIdx="1" presStyleCnt="2"/>
      <dgm:spPr/>
      <dgm:t>
        <a:bodyPr/>
        <a:lstStyle/>
        <a:p>
          <a:endParaRPr lang="es-MX"/>
        </a:p>
      </dgm:t>
    </dgm:pt>
    <dgm:pt modelId="{53A41D21-4D15-45D5-907A-D88D78F71FD4}" type="pres">
      <dgm:prSet presAssocID="{F57A6EE1-25FC-4A1D-A161-DAAFB60762FD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2C87531-A0B5-48AF-AEF7-33059EF44B0E}" type="presOf" srcId="{661D3E8F-976A-4987-9613-7A9AB563A92E}" destId="{E8CBC93E-745F-45F6-B346-1BFD15049776}" srcOrd="0" destOrd="0" presId="urn:microsoft.com/office/officeart/2005/8/layout/equation2"/>
    <dgm:cxn modelId="{AFCB9E03-4FB0-4AC7-98C0-8F925053D1D6}" type="presOf" srcId="{E949BEB3-31C8-49A9-B0D2-7CC2E2429F45}" destId="{0EE43D78-2224-4308-9678-01527DFF8787}" srcOrd="0" destOrd="0" presId="urn:microsoft.com/office/officeart/2005/8/layout/equation2"/>
    <dgm:cxn modelId="{74946849-E697-40B4-8256-8D14A8214BFF}" type="presOf" srcId="{F57A6EE1-25FC-4A1D-A161-DAAFB60762FD}" destId="{F14CA8A7-ECCA-4176-B534-583291ED0A5B}" srcOrd="0" destOrd="0" presId="urn:microsoft.com/office/officeart/2005/8/layout/equation2"/>
    <dgm:cxn modelId="{D7CD6E31-DC32-45E0-A4D8-50DA2AAD1DFE}" type="presOf" srcId="{2ED235D7-7FD7-4844-8F6B-900700D29816}" destId="{720EF348-D6E3-4B94-9E87-B5E0E0FCB662}" srcOrd="0" destOrd="0" presId="urn:microsoft.com/office/officeart/2005/8/layout/equation2"/>
    <dgm:cxn modelId="{2D5583F4-1472-460A-A6CE-4CE17FB530CB}" type="presOf" srcId="{F6460F28-BB0B-4BE3-8CA4-EBDF26C76040}" destId="{0EE43D78-2224-4308-9678-01527DFF8787}" srcOrd="0" destOrd="1" presId="urn:microsoft.com/office/officeart/2005/8/layout/equation2"/>
    <dgm:cxn modelId="{2F1B586A-4D18-4CF6-AF6B-41AB445105D9}" srcId="{F57A6EE1-25FC-4A1D-A161-DAAFB60762FD}" destId="{E949BEB3-31C8-49A9-B0D2-7CC2E2429F45}" srcOrd="0" destOrd="0" parTransId="{31BFBBAD-C338-46DF-BB91-C2CE74996F26}" sibTransId="{2ED235D7-7FD7-4844-8F6B-900700D29816}"/>
    <dgm:cxn modelId="{0C634513-9266-4156-9EC7-8740634CFCBA}" srcId="{F57A6EE1-25FC-4A1D-A161-DAAFB60762FD}" destId="{23232AB2-C808-4E7C-8294-4B14F5221973}" srcOrd="2" destOrd="0" parTransId="{BD84FC05-DF7A-4922-86AF-7516DA3CB0D8}" sibTransId="{B63884EA-9ABA-4C8B-9C74-737ED4ADD689}"/>
    <dgm:cxn modelId="{20347E33-20A4-4AEA-B8F7-CE8D510556F4}" srcId="{F57A6EE1-25FC-4A1D-A161-DAAFB60762FD}" destId="{1258D6EE-A3E2-4F45-94EE-15705DDC80F7}" srcOrd="1" destOrd="0" parTransId="{F56F4029-60A3-475E-AC65-360C718C1CC4}" sibTransId="{661D3E8F-976A-4987-9613-7A9AB563A92E}"/>
    <dgm:cxn modelId="{52F6ED1A-750A-4E46-A791-ADC8A0E91E00}" type="presOf" srcId="{62E41B5E-0000-419A-9B25-B626BC270405}" destId="{C939FD4A-14E6-405B-B04D-1997575A4299}" srcOrd="0" destOrd="1" presId="urn:microsoft.com/office/officeart/2005/8/layout/equation2"/>
    <dgm:cxn modelId="{7B82A39F-BCEB-4CD7-ADC5-12F90F75B26B}" type="presOf" srcId="{23232AB2-C808-4E7C-8294-4B14F5221973}" destId="{53A41D21-4D15-45D5-907A-D88D78F71FD4}" srcOrd="0" destOrd="0" presId="urn:microsoft.com/office/officeart/2005/8/layout/equation2"/>
    <dgm:cxn modelId="{C93925DF-69D9-40FB-A4CE-0A8D8EAB67C1}" srcId="{1258D6EE-A3E2-4F45-94EE-15705DDC80F7}" destId="{62E41B5E-0000-419A-9B25-B626BC270405}" srcOrd="0" destOrd="0" parTransId="{D07F1D57-8DFC-45CB-B464-09BCE6CAD3FC}" sibTransId="{3ED52C64-1D11-4533-B2DC-0915C4C395D0}"/>
    <dgm:cxn modelId="{43204F7E-1172-4E8C-A135-514A8F846322}" type="presOf" srcId="{661D3E8F-976A-4987-9613-7A9AB563A92E}" destId="{00902611-2026-4A5A-B999-778524A6F98C}" srcOrd="1" destOrd="0" presId="urn:microsoft.com/office/officeart/2005/8/layout/equation2"/>
    <dgm:cxn modelId="{B53E750B-7299-422B-9DAD-0A08DA989921}" type="presOf" srcId="{1258D6EE-A3E2-4F45-94EE-15705DDC80F7}" destId="{C939FD4A-14E6-405B-B04D-1997575A4299}" srcOrd="0" destOrd="0" presId="urn:microsoft.com/office/officeart/2005/8/layout/equation2"/>
    <dgm:cxn modelId="{79396FE5-A4B5-4050-B974-6ED7AB552066}" srcId="{E949BEB3-31C8-49A9-B0D2-7CC2E2429F45}" destId="{F6460F28-BB0B-4BE3-8CA4-EBDF26C76040}" srcOrd="0" destOrd="0" parTransId="{FED85C76-FE1E-4A99-9933-499B7436213C}" sibTransId="{D10A5D38-41FF-4374-BD4F-56EF4BB2DED4}"/>
    <dgm:cxn modelId="{D42B5E94-458B-4D8D-8A2C-2D5B88553AB0}" type="presParOf" srcId="{F14CA8A7-ECCA-4176-B534-583291ED0A5B}" destId="{46EEDF13-FD66-45BE-B081-C64ACDACBC8F}" srcOrd="0" destOrd="0" presId="urn:microsoft.com/office/officeart/2005/8/layout/equation2"/>
    <dgm:cxn modelId="{FB177CA7-F29B-46E3-AC94-C9412FE2080D}" type="presParOf" srcId="{46EEDF13-FD66-45BE-B081-C64ACDACBC8F}" destId="{0EE43D78-2224-4308-9678-01527DFF8787}" srcOrd="0" destOrd="0" presId="urn:microsoft.com/office/officeart/2005/8/layout/equation2"/>
    <dgm:cxn modelId="{A5934D43-4B1D-4C6B-ACAE-26B0C77E0A11}" type="presParOf" srcId="{46EEDF13-FD66-45BE-B081-C64ACDACBC8F}" destId="{56738AAD-91F2-4F09-9376-97A005DE07FE}" srcOrd="1" destOrd="0" presId="urn:microsoft.com/office/officeart/2005/8/layout/equation2"/>
    <dgm:cxn modelId="{71D2069F-C67D-440D-B371-B4BFB27654E0}" type="presParOf" srcId="{46EEDF13-FD66-45BE-B081-C64ACDACBC8F}" destId="{720EF348-D6E3-4B94-9E87-B5E0E0FCB662}" srcOrd="2" destOrd="0" presId="urn:microsoft.com/office/officeart/2005/8/layout/equation2"/>
    <dgm:cxn modelId="{E65567EE-4025-42B1-BB20-59F740C762DD}" type="presParOf" srcId="{46EEDF13-FD66-45BE-B081-C64ACDACBC8F}" destId="{92C08198-8018-4406-B223-174CDFBF2AB3}" srcOrd="3" destOrd="0" presId="urn:microsoft.com/office/officeart/2005/8/layout/equation2"/>
    <dgm:cxn modelId="{A6EA7BA7-9626-4599-9766-5925B6A55EA5}" type="presParOf" srcId="{46EEDF13-FD66-45BE-B081-C64ACDACBC8F}" destId="{C939FD4A-14E6-405B-B04D-1997575A4299}" srcOrd="4" destOrd="0" presId="urn:microsoft.com/office/officeart/2005/8/layout/equation2"/>
    <dgm:cxn modelId="{943C4770-7B6B-4FF9-B1F9-8D1A887423CC}" type="presParOf" srcId="{F14CA8A7-ECCA-4176-B534-583291ED0A5B}" destId="{E8CBC93E-745F-45F6-B346-1BFD15049776}" srcOrd="1" destOrd="0" presId="urn:microsoft.com/office/officeart/2005/8/layout/equation2"/>
    <dgm:cxn modelId="{044C4059-12CC-479F-8286-5BAE3E4300F7}" type="presParOf" srcId="{E8CBC93E-745F-45F6-B346-1BFD15049776}" destId="{00902611-2026-4A5A-B999-778524A6F98C}" srcOrd="0" destOrd="0" presId="urn:microsoft.com/office/officeart/2005/8/layout/equation2"/>
    <dgm:cxn modelId="{F1DCFEE1-03A2-42A4-B89C-D18797FDDB86}" type="presParOf" srcId="{F14CA8A7-ECCA-4176-B534-583291ED0A5B}" destId="{53A41D21-4D15-45D5-907A-D88D78F71FD4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67533C-E1B1-4830-870C-B2AF0194878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F35B352-ED87-4ACA-A5B6-5873FCFAF7BF}">
      <dgm:prSet phldrT="[Texto]"/>
      <dgm:spPr/>
      <dgm:t>
        <a:bodyPr/>
        <a:lstStyle/>
        <a:p>
          <a:r>
            <a:rPr lang="es-MX" dirty="0" smtClean="0"/>
            <a:t>Configuración del conocimiento </a:t>
          </a:r>
          <a:endParaRPr lang="es-MX" dirty="0"/>
        </a:p>
      </dgm:t>
    </dgm:pt>
    <dgm:pt modelId="{417F3684-1B94-45A8-8233-6C5725144066}" type="parTrans" cxnId="{E7416BA1-3293-4BFE-BAFD-976D61738E5C}">
      <dgm:prSet/>
      <dgm:spPr/>
      <dgm:t>
        <a:bodyPr/>
        <a:lstStyle/>
        <a:p>
          <a:endParaRPr lang="es-MX"/>
        </a:p>
      </dgm:t>
    </dgm:pt>
    <dgm:pt modelId="{D259E084-85C8-4CFA-A81A-0480ADDB385A}" type="sibTrans" cxnId="{E7416BA1-3293-4BFE-BAFD-976D61738E5C}">
      <dgm:prSet/>
      <dgm:spPr/>
      <dgm:t>
        <a:bodyPr/>
        <a:lstStyle/>
        <a:p>
          <a:endParaRPr lang="es-MX"/>
        </a:p>
      </dgm:t>
    </dgm:pt>
    <dgm:pt modelId="{21FA32A3-91B8-4145-B2E1-574DA72D27B1}">
      <dgm:prSet phldrT="[Texto]" phldr="1"/>
      <dgm:spPr/>
      <dgm:t>
        <a:bodyPr/>
        <a:lstStyle/>
        <a:p>
          <a:endParaRPr lang="es-MX" dirty="0"/>
        </a:p>
      </dgm:t>
    </dgm:pt>
    <dgm:pt modelId="{2DE51B2F-6604-45E3-BC4A-151BAB9E9C5B}" type="parTrans" cxnId="{37D1C717-4C4A-4C0E-A7B1-4C779B8C9740}">
      <dgm:prSet/>
      <dgm:spPr/>
      <dgm:t>
        <a:bodyPr/>
        <a:lstStyle/>
        <a:p>
          <a:endParaRPr lang="es-MX"/>
        </a:p>
      </dgm:t>
    </dgm:pt>
    <dgm:pt modelId="{F3838016-F668-4D9A-A300-B8DCB66A13A4}" type="sibTrans" cxnId="{37D1C717-4C4A-4C0E-A7B1-4C779B8C9740}">
      <dgm:prSet/>
      <dgm:spPr/>
      <dgm:t>
        <a:bodyPr/>
        <a:lstStyle/>
        <a:p>
          <a:endParaRPr lang="es-MX"/>
        </a:p>
      </dgm:t>
    </dgm:pt>
    <dgm:pt modelId="{258DF71A-5472-4FD8-8DCD-F952AB8860C9}">
      <dgm:prSet phldrT="[Texto]"/>
      <dgm:spPr/>
      <dgm:t>
        <a:bodyPr/>
        <a:lstStyle/>
        <a:p>
          <a:r>
            <a:rPr lang="es-MX" dirty="0" smtClean="0"/>
            <a:t>Estadística con función social </a:t>
          </a:r>
          <a:endParaRPr lang="es-MX" dirty="0"/>
        </a:p>
      </dgm:t>
    </dgm:pt>
    <dgm:pt modelId="{6322823A-1303-4660-8671-A30DE1F95AAD}" type="parTrans" cxnId="{02FD0B37-C17F-46F4-8E1C-4F922B5BD6C6}">
      <dgm:prSet/>
      <dgm:spPr/>
      <dgm:t>
        <a:bodyPr/>
        <a:lstStyle/>
        <a:p>
          <a:endParaRPr lang="es-MX"/>
        </a:p>
      </dgm:t>
    </dgm:pt>
    <dgm:pt modelId="{CF809F46-2286-46CF-ADEC-3C20F50716DC}" type="sibTrans" cxnId="{02FD0B37-C17F-46F4-8E1C-4F922B5BD6C6}">
      <dgm:prSet/>
      <dgm:spPr/>
      <dgm:t>
        <a:bodyPr/>
        <a:lstStyle/>
        <a:p>
          <a:endParaRPr lang="es-MX"/>
        </a:p>
      </dgm:t>
    </dgm:pt>
    <dgm:pt modelId="{ED5F6836-7518-4837-AFC9-ED15F46B44D8}">
      <dgm:prSet phldrT="[Texto]"/>
      <dgm:spPr/>
      <dgm:t>
        <a:bodyPr/>
        <a:lstStyle/>
        <a:p>
          <a:r>
            <a:rPr lang="es-MX" dirty="0" smtClean="0"/>
            <a:t>Gottfried </a:t>
          </a:r>
          <a:r>
            <a:rPr lang="es-MX" dirty="0" err="1" smtClean="0"/>
            <a:t>Achenwall</a:t>
          </a:r>
          <a:r>
            <a:rPr lang="es-MX" dirty="0" smtClean="0"/>
            <a:t> –la ciencia del estado- (controlar y organizar)</a:t>
          </a:r>
          <a:endParaRPr lang="es-MX" dirty="0"/>
        </a:p>
      </dgm:t>
    </dgm:pt>
    <dgm:pt modelId="{C47AF80D-A872-4524-8D9F-7C969A80B2AF}" type="parTrans" cxnId="{EDA5EC29-CB7C-4987-9091-FDA3D23E4686}">
      <dgm:prSet/>
      <dgm:spPr/>
      <dgm:t>
        <a:bodyPr/>
        <a:lstStyle/>
        <a:p>
          <a:endParaRPr lang="es-MX"/>
        </a:p>
      </dgm:t>
    </dgm:pt>
    <dgm:pt modelId="{64F9A631-CF2E-41F5-AE6B-8C737A84B166}" type="sibTrans" cxnId="{EDA5EC29-CB7C-4987-9091-FDA3D23E4686}">
      <dgm:prSet/>
      <dgm:spPr/>
      <dgm:t>
        <a:bodyPr/>
        <a:lstStyle/>
        <a:p>
          <a:endParaRPr lang="es-MX"/>
        </a:p>
      </dgm:t>
    </dgm:pt>
    <dgm:pt modelId="{CAC75924-5EAC-4BBC-9239-6E3AF0ABB83B}">
      <dgm:prSet phldrT="[Texto]"/>
      <dgm:spPr/>
      <dgm:t>
        <a:bodyPr/>
        <a:lstStyle/>
        <a:p>
          <a:r>
            <a:rPr lang="es-MX" dirty="0" smtClean="0"/>
            <a:t>Territorio </a:t>
          </a:r>
          <a:endParaRPr lang="es-MX" dirty="0"/>
        </a:p>
      </dgm:t>
    </dgm:pt>
    <dgm:pt modelId="{5D5FEA3E-B6F7-40FA-B1DE-F988F840469A}" type="parTrans" cxnId="{9A4320C9-E79C-4B91-9DD1-668BDA37EBE3}">
      <dgm:prSet/>
      <dgm:spPr/>
      <dgm:t>
        <a:bodyPr/>
        <a:lstStyle/>
        <a:p>
          <a:endParaRPr lang="es-MX"/>
        </a:p>
      </dgm:t>
    </dgm:pt>
    <dgm:pt modelId="{83C16E06-C0B8-4F86-B0BF-1C9396C1E805}" type="sibTrans" cxnId="{9A4320C9-E79C-4B91-9DD1-668BDA37EBE3}">
      <dgm:prSet/>
      <dgm:spPr/>
      <dgm:t>
        <a:bodyPr/>
        <a:lstStyle/>
        <a:p>
          <a:endParaRPr lang="es-MX"/>
        </a:p>
      </dgm:t>
    </dgm:pt>
    <dgm:pt modelId="{E8C5B21D-BAEF-4A0D-AD79-15D6D0D19FD6}">
      <dgm:prSet phldrT="[Texto]"/>
      <dgm:spPr/>
      <dgm:t>
        <a:bodyPr/>
        <a:lstStyle/>
        <a:p>
          <a:r>
            <a:rPr lang="es-MX" dirty="0" smtClean="0"/>
            <a:t>Vauban –Fortificación y organización del territorio- (monografía estadística)</a:t>
          </a:r>
          <a:endParaRPr lang="es-MX" dirty="0"/>
        </a:p>
      </dgm:t>
    </dgm:pt>
    <dgm:pt modelId="{28019E76-2B02-4D71-8CAF-13B94C16D74C}" type="parTrans" cxnId="{9D3A5E97-4C89-42D6-A359-E2CEAC4F69D7}">
      <dgm:prSet/>
      <dgm:spPr/>
      <dgm:t>
        <a:bodyPr/>
        <a:lstStyle/>
        <a:p>
          <a:endParaRPr lang="es-MX"/>
        </a:p>
      </dgm:t>
    </dgm:pt>
    <dgm:pt modelId="{F584E808-5CEB-43C3-9B35-F8597B4F426C}" type="sibTrans" cxnId="{9D3A5E97-4C89-42D6-A359-E2CEAC4F69D7}">
      <dgm:prSet/>
      <dgm:spPr/>
      <dgm:t>
        <a:bodyPr/>
        <a:lstStyle/>
        <a:p>
          <a:endParaRPr lang="es-MX"/>
        </a:p>
      </dgm:t>
    </dgm:pt>
    <dgm:pt modelId="{353230ED-5BBD-4E6B-AD01-5E3D7DDE4D1D}">
      <dgm:prSet phldrT="[Texto]"/>
      <dgm:spPr/>
      <dgm:t>
        <a:bodyPr/>
        <a:lstStyle/>
        <a:p>
          <a:r>
            <a:rPr lang="es-MX" dirty="0" smtClean="0"/>
            <a:t>Norma universal</a:t>
          </a:r>
          <a:endParaRPr lang="es-MX" dirty="0"/>
        </a:p>
      </dgm:t>
    </dgm:pt>
    <dgm:pt modelId="{19DE1738-C2BA-4813-9F05-6699E26F3EC1}" type="parTrans" cxnId="{1D0CF99D-D9F3-44FF-8A28-E3B83A0441A0}">
      <dgm:prSet/>
      <dgm:spPr/>
      <dgm:t>
        <a:bodyPr/>
        <a:lstStyle/>
        <a:p>
          <a:endParaRPr lang="es-MX"/>
        </a:p>
      </dgm:t>
    </dgm:pt>
    <dgm:pt modelId="{A0C40E32-061A-4D99-9307-BA6099EB9BA9}" type="sibTrans" cxnId="{1D0CF99D-D9F3-44FF-8A28-E3B83A0441A0}">
      <dgm:prSet/>
      <dgm:spPr/>
      <dgm:t>
        <a:bodyPr/>
        <a:lstStyle/>
        <a:p>
          <a:endParaRPr lang="es-MX"/>
        </a:p>
      </dgm:t>
    </dgm:pt>
    <dgm:pt modelId="{3881D865-60FA-4E29-A634-F376B034F167}">
      <dgm:prSet phldrT="[Texto]"/>
      <dgm:spPr/>
      <dgm:t>
        <a:bodyPr/>
        <a:lstStyle/>
        <a:p>
          <a:r>
            <a:rPr lang="es-MX" dirty="0" smtClean="0"/>
            <a:t>Nivelación igualitaria –unidades para la transparencia en el intercambio (comercio) valor universal al cuantificar</a:t>
          </a:r>
          <a:endParaRPr lang="es-MX" dirty="0"/>
        </a:p>
      </dgm:t>
    </dgm:pt>
    <dgm:pt modelId="{6BCAB0E3-BA96-4D78-9D2C-6DA6F6AE5442}" type="parTrans" cxnId="{5F42DEFD-2576-48ED-9DB0-07BB682EF7E6}">
      <dgm:prSet/>
      <dgm:spPr/>
      <dgm:t>
        <a:bodyPr/>
        <a:lstStyle/>
        <a:p>
          <a:endParaRPr lang="es-MX"/>
        </a:p>
      </dgm:t>
    </dgm:pt>
    <dgm:pt modelId="{F3E31290-3381-424E-B7C8-AF220C571125}" type="sibTrans" cxnId="{5F42DEFD-2576-48ED-9DB0-07BB682EF7E6}">
      <dgm:prSet/>
      <dgm:spPr/>
      <dgm:t>
        <a:bodyPr/>
        <a:lstStyle/>
        <a:p>
          <a:endParaRPr lang="es-MX"/>
        </a:p>
      </dgm:t>
    </dgm:pt>
    <dgm:pt modelId="{378427CE-5652-4E88-8E2C-F50788979496}" type="pres">
      <dgm:prSet presAssocID="{1D67533C-E1B1-4830-870C-B2AF0194878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1451F238-971C-4C62-B5F5-8DB3C7EA74CC}" type="pres">
      <dgm:prSet presAssocID="{9F35B352-ED87-4ACA-A5B6-5873FCFAF7BF}" presName="composite" presStyleCnt="0"/>
      <dgm:spPr/>
    </dgm:pt>
    <dgm:pt modelId="{4812F980-EA1A-458B-A0E7-EF5FB0B0C5D6}" type="pres">
      <dgm:prSet presAssocID="{9F35B352-ED87-4ACA-A5B6-5873FCFAF7BF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DAA0A2B-9B5C-4011-B057-F73717459B22}" type="pres">
      <dgm:prSet presAssocID="{9F35B352-ED87-4ACA-A5B6-5873FCFAF7BF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BB4DAD-F655-4F17-8CD4-939014CDCBD5}" type="pres">
      <dgm:prSet presAssocID="{9F35B352-ED87-4ACA-A5B6-5873FCFAF7BF}" presName="BalanceSpacing" presStyleCnt="0"/>
      <dgm:spPr/>
    </dgm:pt>
    <dgm:pt modelId="{BE95CE6A-0892-4DEF-BE83-E53975166C91}" type="pres">
      <dgm:prSet presAssocID="{9F35B352-ED87-4ACA-A5B6-5873FCFAF7BF}" presName="BalanceSpacing1" presStyleCnt="0"/>
      <dgm:spPr/>
    </dgm:pt>
    <dgm:pt modelId="{AF30497B-D448-4790-9F0F-09A1943ECAED}" type="pres">
      <dgm:prSet presAssocID="{D259E084-85C8-4CFA-A81A-0480ADDB385A}" presName="Accent1Text" presStyleLbl="node1" presStyleIdx="1" presStyleCnt="8"/>
      <dgm:spPr/>
      <dgm:t>
        <a:bodyPr/>
        <a:lstStyle/>
        <a:p>
          <a:endParaRPr lang="es-MX"/>
        </a:p>
      </dgm:t>
    </dgm:pt>
    <dgm:pt modelId="{8A149B3B-0C68-4016-86E9-9800543BD86A}" type="pres">
      <dgm:prSet presAssocID="{D259E084-85C8-4CFA-A81A-0480ADDB385A}" presName="spaceBetweenRectangles" presStyleCnt="0"/>
      <dgm:spPr/>
    </dgm:pt>
    <dgm:pt modelId="{57974BBA-9206-4CB5-8541-0A792CFF8D3B}" type="pres">
      <dgm:prSet presAssocID="{258DF71A-5472-4FD8-8DCD-F952AB8860C9}" presName="composite" presStyleCnt="0"/>
      <dgm:spPr/>
    </dgm:pt>
    <dgm:pt modelId="{25529BB4-7742-436C-8526-63C80432DAA4}" type="pres">
      <dgm:prSet presAssocID="{258DF71A-5472-4FD8-8DCD-F952AB8860C9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804CE2-72DF-42A5-A392-AC0CC09A2529}" type="pres">
      <dgm:prSet presAssocID="{258DF71A-5472-4FD8-8DCD-F952AB8860C9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2C5E470-AB7B-43CE-B445-8E9C66E6B066}" type="pres">
      <dgm:prSet presAssocID="{258DF71A-5472-4FD8-8DCD-F952AB8860C9}" presName="BalanceSpacing" presStyleCnt="0"/>
      <dgm:spPr/>
    </dgm:pt>
    <dgm:pt modelId="{AC69296B-7988-4C6A-8CBA-9FD5E22B1A99}" type="pres">
      <dgm:prSet presAssocID="{258DF71A-5472-4FD8-8DCD-F952AB8860C9}" presName="BalanceSpacing1" presStyleCnt="0"/>
      <dgm:spPr/>
    </dgm:pt>
    <dgm:pt modelId="{A55AE3C0-AF62-40E4-BBE7-487D835692A6}" type="pres">
      <dgm:prSet presAssocID="{CF809F46-2286-46CF-ADEC-3C20F50716DC}" presName="Accent1Text" presStyleLbl="node1" presStyleIdx="3" presStyleCnt="8"/>
      <dgm:spPr/>
      <dgm:t>
        <a:bodyPr/>
        <a:lstStyle/>
        <a:p>
          <a:endParaRPr lang="es-MX"/>
        </a:p>
      </dgm:t>
    </dgm:pt>
    <dgm:pt modelId="{32CB35B7-81F7-4FD2-B5B8-049F60C90123}" type="pres">
      <dgm:prSet presAssocID="{CF809F46-2286-46CF-ADEC-3C20F50716DC}" presName="spaceBetweenRectangles" presStyleCnt="0"/>
      <dgm:spPr/>
    </dgm:pt>
    <dgm:pt modelId="{16B0AD2E-6981-4960-914C-BF0CE4635414}" type="pres">
      <dgm:prSet presAssocID="{CAC75924-5EAC-4BBC-9239-6E3AF0ABB83B}" presName="composite" presStyleCnt="0"/>
      <dgm:spPr/>
    </dgm:pt>
    <dgm:pt modelId="{5169AD2E-8D0F-4069-9658-09FD8BFC83D0}" type="pres">
      <dgm:prSet presAssocID="{CAC75924-5EAC-4BBC-9239-6E3AF0ABB83B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7C998BF-E13C-405D-9AE2-05EB57AD0819}" type="pres">
      <dgm:prSet presAssocID="{CAC75924-5EAC-4BBC-9239-6E3AF0ABB83B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A86E1F0-26BA-40FE-9CC8-08E616D6AB98}" type="pres">
      <dgm:prSet presAssocID="{CAC75924-5EAC-4BBC-9239-6E3AF0ABB83B}" presName="BalanceSpacing" presStyleCnt="0"/>
      <dgm:spPr/>
    </dgm:pt>
    <dgm:pt modelId="{2D1BAF55-5BE9-46D9-B408-319068A5EF4D}" type="pres">
      <dgm:prSet presAssocID="{CAC75924-5EAC-4BBC-9239-6E3AF0ABB83B}" presName="BalanceSpacing1" presStyleCnt="0"/>
      <dgm:spPr/>
    </dgm:pt>
    <dgm:pt modelId="{2A4A0A35-09C8-4C96-B9A5-B7A70F4F7A14}" type="pres">
      <dgm:prSet presAssocID="{83C16E06-C0B8-4F86-B0BF-1C9396C1E805}" presName="Accent1Text" presStyleLbl="node1" presStyleIdx="5" presStyleCnt="8"/>
      <dgm:spPr/>
      <dgm:t>
        <a:bodyPr/>
        <a:lstStyle/>
        <a:p>
          <a:endParaRPr lang="es-MX"/>
        </a:p>
      </dgm:t>
    </dgm:pt>
    <dgm:pt modelId="{86A6BC02-8C8B-424B-8F5A-EA334EECCBE9}" type="pres">
      <dgm:prSet presAssocID="{83C16E06-C0B8-4F86-B0BF-1C9396C1E805}" presName="spaceBetweenRectangles" presStyleCnt="0"/>
      <dgm:spPr/>
    </dgm:pt>
    <dgm:pt modelId="{BF50D67C-0960-4393-811A-650D4271B84A}" type="pres">
      <dgm:prSet presAssocID="{353230ED-5BBD-4E6B-AD01-5E3D7DDE4D1D}" presName="composite" presStyleCnt="0"/>
      <dgm:spPr/>
    </dgm:pt>
    <dgm:pt modelId="{B04426A1-F4E8-4318-A3F5-0FB24C49ECE8}" type="pres">
      <dgm:prSet presAssocID="{353230ED-5BBD-4E6B-AD01-5E3D7DDE4D1D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79AA90D-55B7-417E-84AA-8F8EE905757C}" type="pres">
      <dgm:prSet presAssocID="{353230ED-5BBD-4E6B-AD01-5E3D7DDE4D1D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363FA2-55C3-458D-B7D3-D41DC9B1280D}" type="pres">
      <dgm:prSet presAssocID="{353230ED-5BBD-4E6B-AD01-5E3D7DDE4D1D}" presName="BalanceSpacing" presStyleCnt="0"/>
      <dgm:spPr/>
    </dgm:pt>
    <dgm:pt modelId="{02811933-BBA0-49EA-93E3-4AF62E7493C2}" type="pres">
      <dgm:prSet presAssocID="{353230ED-5BBD-4E6B-AD01-5E3D7DDE4D1D}" presName="BalanceSpacing1" presStyleCnt="0"/>
      <dgm:spPr/>
    </dgm:pt>
    <dgm:pt modelId="{A40EFA85-3031-440B-AD85-7656315B7156}" type="pres">
      <dgm:prSet presAssocID="{A0C40E32-061A-4D99-9307-BA6099EB9BA9}" presName="Accent1Text" presStyleLbl="node1" presStyleIdx="7" presStyleCnt="8"/>
      <dgm:spPr/>
      <dgm:t>
        <a:bodyPr/>
        <a:lstStyle/>
        <a:p>
          <a:endParaRPr lang="es-MX"/>
        </a:p>
      </dgm:t>
    </dgm:pt>
  </dgm:ptLst>
  <dgm:cxnLst>
    <dgm:cxn modelId="{E83B7055-F521-41BD-AE78-8B37D64B8821}" type="presOf" srcId="{A0C40E32-061A-4D99-9307-BA6099EB9BA9}" destId="{A40EFA85-3031-440B-AD85-7656315B7156}" srcOrd="0" destOrd="0" presId="urn:microsoft.com/office/officeart/2008/layout/AlternatingHexagons"/>
    <dgm:cxn modelId="{81B29BE8-1E54-47BF-903B-F314C123E297}" type="presOf" srcId="{9F35B352-ED87-4ACA-A5B6-5873FCFAF7BF}" destId="{4812F980-EA1A-458B-A0E7-EF5FB0B0C5D6}" srcOrd="0" destOrd="0" presId="urn:microsoft.com/office/officeart/2008/layout/AlternatingHexagons"/>
    <dgm:cxn modelId="{C5692F57-E291-467D-90F0-B213FC6A7103}" type="presOf" srcId="{21FA32A3-91B8-4145-B2E1-574DA72D27B1}" destId="{BDAA0A2B-9B5C-4011-B057-F73717459B22}" srcOrd="0" destOrd="0" presId="urn:microsoft.com/office/officeart/2008/layout/AlternatingHexagons"/>
    <dgm:cxn modelId="{EDA5EC29-CB7C-4987-9091-FDA3D23E4686}" srcId="{258DF71A-5472-4FD8-8DCD-F952AB8860C9}" destId="{ED5F6836-7518-4837-AFC9-ED15F46B44D8}" srcOrd="0" destOrd="0" parTransId="{C47AF80D-A872-4524-8D9F-7C969A80B2AF}" sibTransId="{64F9A631-CF2E-41F5-AE6B-8C737A84B166}"/>
    <dgm:cxn modelId="{559845F7-0E18-40C0-8FC1-93105EC60690}" type="presOf" srcId="{353230ED-5BBD-4E6B-AD01-5E3D7DDE4D1D}" destId="{B04426A1-F4E8-4318-A3F5-0FB24C49ECE8}" srcOrd="0" destOrd="0" presId="urn:microsoft.com/office/officeart/2008/layout/AlternatingHexagons"/>
    <dgm:cxn modelId="{88DB8982-4CD1-43CE-BFF8-FEA68808C045}" type="presOf" srcId="{CAC75924-5EAC-4BBC-9239-6E3AF0ABB83B}" destId="{5169AD2E-8D0F-4069-9658-09FD8BFC83D0}" srcOrd="0" destOrd="0" presId="urn:microsoft.com/office/officeart/2008/layout/AlternatingHexagons"/>
    <dgm:cxn modelId="{5064F97E-0B4B-4931-B198-21578267B9B6}" type="presOf" srcId="{D259E084-85C8-4CFA-A81A-0480ADDB385A}" destId="{AF30497B-D448-4790-9F0F-09A1943ECAED}" srcOrd="0" destOrd="0" presId="urn:microsoft.com/office/officeart/2008/layout/AlternatingHexagons"/>
    <dgm:cxn modelId="{1D0CF99D-D9F3-44FF-8A28-E3B83A0441A0}" srcId="{1D67533C-E1B1-4830-870C-B2AF01948786}" destId="{353230ED-5BBD-4E6B-AD01-5E3D7DDE4D1D}" srcOrd="3" destOrd="0" parTransId="{19DE1738-C2BA-4813-9F05-6699E26F3EC1}" sibTransId="{A0C40E32-061A-4D99-9307-BA6099EB9BA9}"/>
    <dgm:cxn modelId="{56B1BDD7-82EC-48EB-87A7-4AE067B4D225}" type="presOf" srcId="{83C16E06-C0B8-4F86-B0BF-1C9396C1E805}" destId="{2A4A0A35-09C8-4C96-B9A5-B7A70F4F7A14}" srcOrd="0" destOrd="0" presId="urn:microsoft.com/office/officeart/2008/layout/AlternatingHexagons"/>
    <dgm:cxn modelId="{5B2F73A3-B5E1-4369-9373-BDF9F3A84E0C}" type="presOf" srcId="{1D67533C-E1B1-4830-870C-B2AF01948786}" destId="{378427CE-5652-4E88-8E2C-F50788979496}" srcOrd="0" destOrd="0" presId="urn:microsoft.com/office/officeart/2008/layout/AlternatingHexagons"/>
    <dgm:cxn modelId="{068D3AEC-C854-4714-8D2C-02C9E6D4AACF}" type="presOf" srcId="{258DF71A-5472-4FD8-8DCD-F952AB8860C9}" destId="{25529BB4-7742-436C-8526-63C80432DAA4}" srcOrd="0" destOrd="0" presId="urn:microsoft.com/office/officeart/2008/layout/AlternatingHexagons"/>
    <dgm:cxn modelId="{5F42DEFD-2576-48ED-9DB0-07BB682EF7E6}" srcId="{353230ED-5BBD-4E6B-AD01-5E3D7DDE4D1D}" destId="{3881D865-60FA-4E29-A634-F376B034F167}" srcOrd="0" destOrd="0" parTransId="{6BCAB0E3-BA96-4D78-9D2C-6DA6F6AE5442}" sibTransId="{F3E31290-3381-424E-B7C8-AF220C571125}"/>
    <dgm:cxn modelId="{7572CF36-5F6A-479F-881A-97D422696A40}" type="presOf" srcId="{E8C5B21D-BAEF-4A0D-AD79-15D6D0D19FD6}" destId="{B7C998BF-E13C-405D-9AE2-05EB57AD0819}" srcOrd="0" destOrd="0" presId="urn:microsoft.com/office/officeart/2008/layout/AlternatingHexagons"/>
    <dgm:cxn modelId="{E7416BA1-3293-4BFE-BAFD-976D61738E5C}" srcId="{1D67533C-E1B1-4830-870C-B2AF01948786}" destId="{9F35B352-ED87-4ACA-A5B6-5873FCFAF7BF}" srcOrd="0" destOrd="0" parTransId="{417F3684-1B94-45A8-8233-6C5725144066}" sibTransId="{D259E084-85C8-4CFA-A81A-0480ADDB385A}"/>
    <dgm:cxn modelId="{37D1C717-4C4A-4C0E-A7B1-4C779B8C9740}" srcId="{9F35B352-ED87-4ACA-A5B6-5873FCFAF7BF}" destId="{21FA32A3-91B8-4145-B2E1-574DA72D27B1}" srcOrd="0" destOrd="0" parTransId="{2DE51B2F-6604-45E3-BC4A-151BAB9E9C5B}" sibTransId="{F3838016-F668-4D9A-A300-B8DCB66A13A4}"/>
    <dgm:cxn modelId="{9D3A5E97-4C89-42D6-A359-E2CEAC4F69D7}" srcId="{CAC75924-5EAC-4BBC-9239-6E3AF0ABB83B}" destId="{E8C5B21D-BAEF-4A0D-AD79-15D6D0D19FD6}" srcOrd="0" destOrd="0" parTransId="{28019E76-2B02-4D71-8CAF-13B94C16D74C}" sibTransId="{F584E808-5CEB-43C3-9B35-F8597B4F426C}"/>
    <dgm:cxn modelId="{02FD0B37-C17F-46F4-8E1C-4F922B5BD6C6}" srcId="{1D67533C-E1B1-4830-870C-B2AF01948786}" destId="{258DF71A-5472-4FD8-8DCD-F952AB8860C9}" srcOrd="1" destOrd="0" parTransId="{6322823A-1303-4660-8671-A30DE1F95AAD}" sibTransId="{CF809F46-2286-46CF-ADEC-3C20F50716DC}"/>
    <dgm:cxn modelId="{7C8E601D-EF2F-4FFE-BCE4-7F55B5EF2D5D}" type="presOf" srcId="{CF809F46-2286-46CF-ADEC-3C20F50716DC}" destId="{A55AE3C0-AF62-40E4-BBE7-487D835692A6}" srcOrd="0" destOrd="0" presId="urn:microsoft.com/office/officeart/2008/layout/AlternatingHexagons"/>
    <dgm:cxn modelId="{9A4320C9-E79C-4B91-9DD1-668BDA37EBE3}" srcId="{1D67533C-E1B1-4830-870C-B2AF01948786}" destId="{CAC75924-5EAC-4BBC-9239-6E3AF0ABB83B}" srcOrd="2" destOrd="0" parTransId="{5D5FEA3E-B6F7-40FA-B1DE-F988F840469A}" sibTransId="{83C16E06-C0B8-4F86-B0BF-1C9396C1E805}"/>
    <dgm:cxn modelId="{0E3AC152-2CD3-420E-8364-2AF6DDBB0508}" type="presOf" srcId="{ED5F6836-7518-4837-AFC9-ED15F46B44D8}" destId="{20804CE2-72DF-42A5-A392-AC0CC09A2529}" srcOrd="0" destOrd="0" presId="urn:microsoft.com/office/officeart/2008/layout/AlternatingHexagons"/>
    <dgm:cxn modelId="{D9B55455-7CE1-4F8E-8610-98EC14FAD84F}" type="presOf" srcId="{3881D865-60FA-4E29-A634-F376B034F167}" destId="{879AA90D-55B7-417E-84AA-8F8EE905757C}" srcOrd="0" destOrd="0" presId="urn:microsoft.com/office/officeart/2008/layout/AlternatingHexagons"/>
    <dgm:cxn modelId="{34F43D35-DE1C-402A-B748-4E3C0908D468}" type="presParOf" srcId="{378427CE-5652-4E88-8E2C-F50788979496}" destId="{1451F238-971C-4C62-B5F5-8DB3C7EA74CC}" srcOrd="0" destOrd="0" presId="urn:microsoft.com/office/officeart/2008/layout/AlternatingHexagons"/>
    <dgm:cxn modelId="{C538E620-CA5B-4746-84E5-CED67BC79F1C}" type="presParOf" srcId="{1451F238-971C-4C62-B5F5-8DB3C7EA74CC}" destId="{4812F980-EA1A-458B-A0E7-EF5FB0B0C5D6}" srcOrd="0" destOrd="0" presId="urn:microsoft.com/office/officeart/2008/layout/AlternatingHexagons"/>
    <dgm:cxn modelId="{10E9E442-04DC-4FE5-AFDA-E7A4B27794B1}" type="presParOf" srcId="{1451F238-971C-4C62-B5F5-8DB3C7EA74CC}" destId="{BDAA0A2B-9B5C-4011-B057-F73717459B22}" srcOrd="1" destOrd="0" presId="urn:microsoft.com/office/officeart/2008/layout/AlternatingHexagons"/>
    <dgm:cxn modelId="{869BF97C-8B84-48A1-AB8D-9F54DA91143C}" type="presParOf" srcId="{1451F238-971C-4C62-B5F5-8DB3C7EA74CC}" destId="{DBBB4DAD-F655-4F17-8CD4-939014CDCBD5}" srcOrd="2" destOrd="0" presId="urn:microsoft.com/office/officeart/2008/layout/AlternatingHexagons"/>
    <dgm:cxn modelId="{E6BF7C8C-3E48-4C38-9B4E-0BB40F719D60}" type="presParOf" srcId="{1451F238-971C-4C62-B5F5-8DB3C7EA74CC}" destId="{BE95CE6A-0892-4DEF-BE83-E53975166C91}" srcOrd="3" destOrd="0" presId="urn:microsoft.com/office/officeart/2008/layout/AlternatingHexagons"/>
    <dgm:cxn modelId="{B25EA4BC-3AF3-4543-8E85-33BCB6AE4762}" type="presParOf" srcId="{1451F238-971C-4C62-B5F5-8DB3C7EA74CC}" destId="{AF30497B-D448-4790-9F0F-09A1943ECAED}" srcOrd="4" destOrd="0" presId="urn:microsoft.com/office/officeart/2008/layout/AlternatingHexagons"/>
    <dgm:cxn modelId="{54F49A70-EB1F-4A6F-B1B1-BDEAE191EC9A}" type="presParOf" srcId="{378427CE-5652-4E88-8E2C-F50788979496}" destId="{8A149B3B-0C68-4016-86E9-9800543BD86A}" srcOrd="1" destOrd="0" presId="urn:microsoft.com/office/officeart/2008/layout/AlternatingHexagons"/>
    <dgm:cxn modelId="{F925050D-5E9A-4A9A-A54E-DC02855633E2}" type="presParOf" srcId="{378427CE-5652-4E88-8E2C-F50788979496}" destId="{57974BBA-9206-4CB5-8541-0A792CFF8D3B}" srcOrd="2" destOrd="0" presId="urn:microsoft.com/office/officeart/2008/layout/AlternatingHexagons"/>
    <dgm:cxn modelId="{447F868C-6F72-4AB3-9088-4B894F22352A}" type="presParOf" srcId="{57974BBA-9206-4CB5-8541-0A792CFF8D3B}" destId="{25529BB4-7742-436C-8526-63C80432DAA4}" srcOrd="0" destOrd="0" presId="urn:microsoft.com/office/officeart/2008/layout/AlternatingHexagons"/>
    <dgm:cxn modelId="{4BD97566-EA56-478A-A20B-8DC1BD3A2D21}" type="presParOf" srcId="{57974BBA-9206-4CB5-8541-0A792CFF8D3B}" destId="{20804CE2-72DF-42A5-A392-AC0CC09A2529}" srcOrd="1" destOrd="0" presId="urn:microsoft.com/office/officeart/2008/layout/AlternatingHexagons"/>
    <dgm:cxn modelId="{2E854A3B-6B12-4FC2-8550-5AF87052FC7A}" type="presParOf" srcId="{57974BBA-9206-4CB5-8541-0A792CFF8D3B}" destId="{12C5E470-AB7B-43CE-B445-8E9C66E6B066}" srcOrd="2" destOrd="0" presId="urn:microsoft.com/office/officeart/2008/layout/AlternatingHexagons"/>
    <dgm:cxn modelId="{561CBF66-A312-48BE-BD43-71B07981727F}" type="presParOf" srcId="{57974BBA-9206-4CB5-8541-0A792CFF8D3B}" destId="{AC69296B-7988-4C6A-8CBA-9FD5E22B1A99}" srcOrd="3" destOrd="0" presId="urn:microsoft.com/office/officeart/2008/layout/AlternatingHexagons"/>
    <dgm:cxn modelId="{8833720B-3934-4A62-A698-70CC8F41DBD4}" type="presParOf" srcId="{57974BBA-9206-4CB5-8541-0A792CFF8D3B}" destId="{A55AE3C0-AF62-40E4-BBE7-487D835692A6}" srcOrd="4" destOrd="0" presId="urn:microsoft.com/office/officeart/2008/layout/AlternatingHexagons"/>
    <dgm:cxn modelId="{8008E9C1-C3B5-4DB6-A659-3D33F20DF81F}" type="presParOf" srcId="{378427CE-5652-4E88-8E2C-F50788979496}" destId="{32CB35B7-81F7-4FD2-B5B8-049F60C90123}" srcOrd="3" destOrd="0" presId="urn:microsoft.com/office/officeart/2008/layout/AlternatingHexagons"/>
    <dgm:cxn modelId="{9480096A-CD86-4D80-A72B-1059FF3DC308}" type="presParOf" srcId="{378427CE-5652-4E88-8E2C-F50788979496}" destId="{16B0AD2E-6981-4960-914C-BF0CE4635414}" srcOrd="4" destOrd="0" presId="urn:microsoft.com/office/officeart/2008/layout/AlternatingHexagons"/>
    <dgm:cxn modelId="{FC2F8958-9FEB-49E6-BDE7-7DCB8B965ACB}" type="presParOf" srcId="{16B0AD2E-6981-4960-914C-BF0CE4635414}" destId="{5169AD2E-8D0F-4069-9658-09FD8BFC83D0}" srcOrd="0" destOrd="0" presId="urn:microsoft.com/office/officeart/2008/layout/AlternatingHexagons"/>
    <dgm:cxn modelId="{213E975D-080A-45D8-8B31-6F544D219DCE}" type="presParOf" srcId="{16B0AD2E-6981-4960-914C-BF0CE4635414}" destId="{B7C998BF-E13C-405D-9AE2-05EB57AD0819}" srcOrd="1" destOrd="0" presId="urn:microsoft.com/office/officeart/2008/layout/AlternatingHexagons"/>
    <dgm:cxn modelId="{2B2FD0C1-FD24-431A-BA0E-3F701E35B5F7}" type="presParOf" srcId="{16B0AD2E-6981-4960-914C-BF0CE4635414}" destId="{5A86E1F0-26BA-40FE-9CC8-08E616D6AB98}" srcOrd="2" destOrd="0" presId="urn:microsoft.com/office/officeart/2008/layout/AlternatingHexagons"/>
    <dgm:cxn modelId="{5EE55C43-41AC-4C97-A287-94DEE651067B}" type="presParOf" srcId="{16B0AD2E-6981-4960-914C-BF0CE4635414}" destId="{2D1BAF55-5BE9-46D9-B408-319068A5EF4D}" srcOrd="3" destOrd="0" presId="urn:microsoft.com/office/officeart/2008/layout/AlternatingHexagons"/>
    <dgm:cxn modelId="{773680B8-21F5-4057-A3DB-D8F635485004}" type="presParOf" srcId="{16B0AD2E-6981-4960-914C-BF0CE4635414}" destId="{2A4A0A35-09C8-4C96-B9A5-B7A70F4F7A14}" srcOrd="4" destOrd="0" presId="urn:microsoft.com/office/officeart/2008/layout/AlternatingHexagons"/>
    <dgm:cxn modelId="{78E9F11B-60BE-42D8-BD84-7C144FF8F42E}" type="presParOf" srcId="{378427CE-5652-4E88-8E2C-F50788979496}" destId="{86A6BC02-8C8B-424B-8F5A-EA334EECCBE9}" srcOrd="5" destOrd="0" presId="urn:microsoft.com/office/officeart/2008/layout/AlternatingHexagons"/>
    <dgm:cxn modelId="{74CDB40B-788E-4B10-82D1-A3DD322D3142}" type="presParOf" srcId="{378427CE-5652-4E88-8E2C-F50788979496}" destId="{BF50D67C-0960-4393-811A-650D4271B84A}" srcOrd="6" destOrd="0" presId="urn:microsoft.com/office/officeart/2008/layout/AlternatingHexagons"/>
    <dgm:cxn modelId="{0494922F-3FA1-498E-B4A0-A869D91641EA}" type="presParOf" srcId="{BF50D67C-0960-4393-811A-650D4271B84A}" destId="{B04426A1-F4E8-4318-A3F5-0FB24C49ECE8}" srcOrd="0" destOrd="0" presId="urn:microsoft.com/office/officeart/2008/layout/AlternatingHexagons"/>
    <dgm:cxn modelId="{55416A9F-9FC9-483A-9443-53FB81C0A679}" type="presParOf" srcId="{BF50D67C-0960-4393-811A-650D4271B84A}" destId="{879AA90D-55B7-417E-84AA-8F8EE905757C}" srcOrd="1" destOrd="0" presId="urn:microsoft.com/office/officeart/2008/layout/AlternatingHexagons"/>
    <dgm:cxn modelId="{6ECC5754-ECF0-4C45-A39F-2EFE82010E81}" type="presParOf" srcId="{BF50D67C-0960-4393-811A-650D4271B84A}" destId="{2F363FA2-55C3-458D-B7D3-D41DC9B1280D}" srcOrd="2" destOrd="0" presId="urn:microsoft.com/office/officeart/2008/layout/AlternatingHexagons"/>
    <dgm:cxn modelId="{DFF08144-B953-4E33-B751-49A6AFA57C87}" type="presParOf" srcId="{BF50D67C-0960-4393-811A-650D4271B84A}" destId="{02811933-BBA0-49EA-93E3-4AF62E7493C2}" srcOrd="3" destOrd="0" presId="urn:microsoft.com/office/officeart/2008/layout/AlternatingHexagons"/>
    <dgm:cxn modelId="{721DCEDB-F966-4876-AC3D-7A21DDC19FD8}" type="presParOf" srcId="{BF50D67C-0960-4393-811A-650D4271B84A}" destId="{A40EFA85-3031-440B-AD85-7656315B715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AC553F-3E81-4421-A795-807D133C38EC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F595FFAB-BE5F-4403-B52F-9E32D74BE51A}">
      <dgm:prSet phldrT="[Texto]"/>
      <dgm:spPr/>
      <dgm:t>
        <a:bodyPr/>
        <a:lstStyle/>
        <a:p>
          <a:r>
            <a:rPr lang="es-MX" dirty="0" smtClean="0"/>
            <a:t>Sociedad funcional</a:t>
          </a:r>
          <a:endParaRPr lang="es-MX" dirty="0"/>
        </a:p>
      </dgm:t>
    </dgm:pt>
    <dgm:pt modelId="{84049DE9-0E7B-47BE-9F34-F5078DE78D0C}" type="parTrans" cxnId="{8E0D7B33-04DD-46B7-8309-81887D2D7E4F}">
      <dgm:prSet/>
      <dgm:spPr/>
      <dgm:t>
        <a:bodyPr/>
        <a:lstStyle/>
        <a:p>
          <a:endParaRPr lang="es-MX"/>
        </a:p>
      </dgm:t>
    </dgm:pt>
    <dgm:pt modelId="{289D7F29-6BE7-4A42-B6E5-059520253EC0}" type="sibTrans" cxnId="{8E0D7B33-04DD-46B7-8309-81887D2D7E4F}">
      <dgm:prSet/>
      <dgm:spPr/>
      <dgm:t>
        <a:bodyPr/>
        <a:lstStyle/>
        <a:p>
          <a:endParaRPr lang="es-MX"/>
        </a:p>
      </dgm:t>
    </dgm:pt>
    <dgm:pt modelId="{4B6A7E94-E2A9-4AE2-ADE7-62CC0634A346}">
      <dgm:prSet phldrT="[Texto]"/>
      <dgm:spPr/>
      <dgm:t>
        <a:bodyPr/>
        <a:lstStyle/>
        <a:p>
          <a:r>
            <a:rPr lang="es-MX" dirty="0" smtClean="0"/>
            <a:t>Sociedad como industria</a:t>
          </a:r>
          <a:endParaRPr lang="es-MX" dirty="0"/>
        </a:p>
      </dgm:t>
    </dgm:pt>
    <dgm:pt modelId="{7E1D576E-A671-42B5-ABC8-8BABB9A823B1}" type="parTrans" cxnId="{AA87FE7D-B451-4093-AE44-022F746D5461}">
      <dgm:prSet/>
      <dgm:spPr/>
      <dgm:t>
        <a:bodyPr/>
        <a:lstStyle/>
        <a:p>
          <a:endParaRPr lang="es-MX"/>
        </a:p>
      </dgm:t>
    </dgm:pt>
    <dgm:pt modelId="{EAF87895-8111-4ADF-9FCA-DF56F9835ADD}" type="sibTrans" cxnId="{AA87FE7D-B451-4093-AE44-022F746D5461}">
      <dgm:prSet/>
      <dgm:spPr/>
      <dgm:t>
        <a:bodyPr/>
        <a:lstStyle/>
        <a:p>
          <a:endParaRPr lang="es-MX"/>
        </a:p>
      </dgm:t>
    </dgm:pt>
    <dgm:pt modelId="{ACD7AE3C-4C70-4677-9320-AA2802906E00}">
      <dgm:prSet phldrT="[Texto]"/>
      <dgm:spPr/>
      <dgm:t>
        <a:bodyPr/>
        <a:lstStyle/>
        <a:p>
          <a:r>
            <a:rPr lang="es-MX" dirty="0" smtClean="0"/>
            <a:t>Alianza industriales y sabios positivos</a:t>
          </a:r>
          <a:endParaRPr lang="es-MX" dirty="0"/>
        </a:p>
      </dgm:t>
    </dgm:pt>
    <dgm:pt modelId="{A4BD8B74-DFFE-4B28-9CD9-85FE50EBA018}" type="parTrans" cxnId="{AEC8E695-6101-4ADA-9D93-75A2C092491F}">
      <dgm:prSet/>
      <dgm:spPr/>
      <dgm:t>
        <a:bodyPr/>
        <a:lstStyle/>
        <a:p>
          <a:endParaRPr lang="es-MX"/>
        </a:p>
      </dgm:t>
    </dgm:pt>
    <dgm:pt modelId="{3B3AD571-59D8-49B3-900B-EB6A40CB5A7A}" type="sibTrans" cxnId="{AEC8E695-6101-4ADA-9D93-75A2C092491F}">
      <dgm:prSet/>
      <dgm:spPr/>
      <dgm:t>
        <a:bodyPr/>
        <a:lstStyle/>
        <a:p>
          <a:endParaRPr lang="es-MX"/>
        </a:p>
      </dgm:t>
    </dgm:pt>
    <dgm:pt modelId="{BE25FFB2-2C5F-4454-8530-342D1448092F}">
      <dgm:prSet phldrT="[Texto]"/>
      <dgm:spPr/>
      <dgm:t>
        <a:bodyPr/>
        <a:lstStyle/>
        <a:p>
          <a:r>
            <a:rPr lang="es-MX" dirty="0" smtClean="0"/>
            <a:t>Administración de las cosas</a:t>
          </a:r>
          <a:endParaRPr lang="es-MX" dirty="0"/>
        </a:p>
      </dgm:t>
    </dgm:pt>
    <dgm:pt modelId="{01ABFCA6-67A1-478A-BF5A-99CBD577AD37}" type="parTrans" cxnId="{0B919131-DDEB-4312-BEE3-DA2DD15A444F}">
      <dgm:prSet/>
      <dgm:spPr/>
      <dgm:t>
        <a:bodyPr/>
        <a:lstStyle/>
        <a:p>
          <a:endParaRPr lang="es-MX"/>
        </a:p>
      </dgm:t>
    </dgm:pt>
    <dgm:pt modelId="{F49B5F58-3514-4D65-8D4E-E946D7C17757}" type="sibTrans" cxnId="{0B919131-DDEB-4312-BEE3-DA2DD15A444F}">
      <dgm:prSet/>
      <dgm:spPr/>
      <dgm:t>
        <a:bodyPr/>
        <a:lstStyle/>
        <a:p>
          <a:endParaRPr lang="es-MX"/>
        </a:p>
      </dgm:t>
    </dgm:pt>
    <dgm:pt modelId="{BA7DD097-B4B2-4988-BED8-38605E5FB689}">
      <dgm:prSet phldrT="[Texto]"/>
      <dgm:spPr/>
      <dgm:t>
        <a:bodyPr/>
        <a:lstStyle/>
        <a:p>
          <a:r>
            <a:rPr lang="es-MX" dirty="0" smtClean="0"/>
            <a:t>Era positiva o industrial (Jerarquía de funciones)</a:t>
          </a:r>
          <a:endParaRPr lang="es-MX" dirty="0"/>
        </a:p>
      </dgm:t>
    </dgm:pt>
    <dgm:pt modelId="{14EA329D-6BA7-4684-9E6E-FD9AAF7471C7}" type="parTrans" cxnId="{B3BFC4D0-2778-494E-9F37-CBF2DC8192BB}">
      <dgm:prSet/>
      <dgm:spPr/>
      <dgm:t>
        <a:bodyPr/>
        <a:lstStyle/>
        <a:p>
          <a:endParaRPr lang="es-MX"/>
        </a:p>
      </dgm:t>
    </dgm:pt>
    <dgm:pt modelId="{7547FBD9-346A-4804-AF90-FCC2F9642F98}" type="sibTrans" cxnId="{B3BFC4D0-2778-494E-9F37-CBF2DC8192BB}">
      <dgm:prSet/>
      <dgm:spPr/>
      <dgm:t>
        <a:bodyPr/>
        <a:lstStyle/>
        <a:p>
          <a:endParaRPr lang="es-MX"/>
        </a:p>
      </dgm:t>
    </dgm:pt>
    <dgm:pt modelId="{79A72E53-28BA-4C20-B442-8B5275598007}">
      <dgm:prSet/>
      <dgm:spPr/>
      <dgm:t>
        <a:bodyPr/>
        <a:lstStyle/>
        <a:p>
          <a:r>
            <a:rPr lang="es-MX" dirty="0" smtClean="0"/>
            <a:t>Lo viviente como objeto de conocimiento</a:t>
          </a:r>
          <a:endParaRPr lang="es-MX" dirty="0"/>
        </a:p>
      </dgm:t>
    </dgm:pt>
    <dgm:pt modelId="{E5BE0A93-3FF3-42D2-96E2-78CFDAD79639}" type="parTrans" cxnId="{BFD12D43-76FE-4706-B3A7-2CF1A9939C98}">
      <dgm:prSet/>
      <dgm:spPr/>
      <dgm:t>
        <a:bodyPr/>
        <a:lstStyle/>
        <a:p>
          <a:endParaRPr lang="es-MX"/>
        </a:p>
      </dgm:t>
    </dgm:pt>
    <dgm:pt modelId="{DCF7446B-6C81-4A2B-AE0A-FF317F9825D6}" type="sibTrans" cxnId="{BFD12D43-76FE-4706-B3A7-2CF1A9939C98}">
      <dgm:prSet/>
      <dgm:spPr/>
      <dgm:t>
        <a:bodyPr/>
        <a:lstStyle/>
        <a:p>
          <a:endParaRPr lang="es-MX"/>
        </a:p>
      </dgm:t>
    </dgm:pt>
    <dgm:pt modelId="{C8F6CE8B-0186-4CBF-999F-9925F420443B}" type="pres">
      <dgm:prSet presAssocID="{EDAC553F-3E81-4421-A795-807D133C38E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350716D-BBCA-4BBC-9A5C-22F0EC703BBA}" type="pres">
      <dgm:prSet presAssocID="{F595FFAB-BE5F-4403-B52F-9E32D74BE51A}" presName="centerShape" presStyleLbl="node0" presStyleIdx="0" presStyleCnt="1"/>
      <dgm:spPr/>
      <dgm:t>
        <a:bodyPr/>
        <a:lstStyle/>
        <a:p>
          <a:endParaRPr lang="es-MX"/>
        </a:p>
      </dgm:t>
    </dgm:pt>
    <dgm:pt modelId="{2A4ED139-7FE3-48A9-93CE-C259ABFA0996}" type="pres">
      <dgm:prSet presAssocID="{7E1D576E-A671-42B5-ABC8-8BABB9A823B1}" presName="Name9" presStyleLbl="parChTrans1D2" presStyleIdx="0" presStyleCnt="5"/>
      <dgm:spPr/>
      <dgm:t>
        <a:bodyPr/>
        <a:lstStyle/>
        <a:p>
          <a:endParaRPr lang="es-MX"/>
        </a:p>
      </dgm:t>
    </dgm:pt>
    <dgm:pt modelId="{E2D009AD-621A-4C33-B8BF-D95188E6CFDB}" type="pres">
      <dgm:prSet presAssocID="{7E1D576E-A671-42B5-ABC8-8BABB9A823B1}" presName="connTx" presStyleLbl="parChTrans1D2" presStyleIdx="0" presStyleCnt="5"/>
      <dgm:spPr/>
      <dgm:t>
        <a:bodyPr/>
        <a:lstStyle/>
        <a:p>
          <a:endParaRPr lang="es-MX"/>
        </a:p>
      </dgm:t>
    </dgm:pt>
    <dgm:pt modelId="{9014C6D9-21C4-4CB0-A612-A62A0F1C1A77}" type="pres">
      <dgm:prSet presAssocID="{4B6A7E94-E2A9-4AE2-ADE7-62CC0634A34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ADCF49B-BC43-4023-8E62-1E9F2E1F8833}" type="pres">
      <dgm:prSet presAssocID="{A4BD8B74-DFFE-4B28-9CD9-85FE50EBA018}" presName="Name9" presStyleLbl="parChTrans1D2" presStyleIdx="1" presStyleCnt="5"/>
      <dgm:spPr/>
      <dgm:t>
        <a:bodyPr/>
        <a:lstStyle/>
        <a:p>
          <a:endParaRPr lang="es-MX"/>
        </a:p>
      </dgm:t>
    </dgm:pt>
    <dgm:pt modelId="{4DF9F1C5-1272-4044-8D12-2A9BC7931017}" type="pres">
      <dgm:prSet presAssocID="{A4BD8B74-DFFE-4B28-9CD9-85FE50EBA018}" presName="connTx" presStyleLbl="parChTrans1D2" presStyleIdx="1" presStyleCnt="5"/>
      <dgm:spPr/>
      <dgm:t>
        <a:bodyPr/>
        <a:lstStyle/>
        <a:p>
          <a:endParaRPr lang="es-MX"/>
        </a:p>
      </dgm:t>
    </dgm:pt>
    <dgm:pt modelId="{93B3D0F5-BCD3-481F-9A19-C2DFB219F945}" type="pres">
      <dgm:prSet presAssocID="{ACD7AE3C-4C70-4677-9320-AA2802906E0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F72C7E-D193-4B34-BD42-0620E90EBDC1}" type="pres">
      <dgm:prSet presAssocID="{01ABFCA6-67A1-478A-BF5A-99CBD577AD37}" presName="Name9" presStyleLbl="parChTrans1D2" presStyleIdx="2" presStyleCnt="5"/>
      <dgm:spPr/>
      <dgm:t>
        <a:bodyPr/>
        <a:lstStyle/>
        <a:p>
          <a:endParaRPr lang="es-MX"/>
        </a:p>
      </dgm:t>
    </dgm:pt>
    <dgm:pt modelId="{0C65D9D5-17A4-4883-896C-F6638A4ED057}" type="pres">
      <dgm:prSet presAssocID="{01ABFCA6-67A1-478A-BF5A-99CBD577AD37}" presName="connTx" presStyleLbl="parChTrans1D2" presStyleIdx="2" presStyleCnt="5"/>
      <dgm:spPr/>
      <dgm:t>
        <a:bodyPr/>
        <a:lstStyle/>
        <a:p>
          <a:endParaRPr lang="es-MX"/>
        </a:p>
      </dgm:t>
    </dgm:pt>
    <dgm:pt modelId="{82243A31-81E7-45BC-A427-EC1743EACFDC}" type="pres">
      <dgm:prSet presAssocID="{BE25FFB2-2C5F-4454-8530-342D1448092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06836D-47F2-463C-8C7A-71D78B444DBD}" type="pres">
      <dgm:prSet presAssocID="{E5BE0A93-3FF3-42D2-96E2-78CFDAD79639}" presName="Name9" presStyleLbl="parChTrans1D2" presStyleIdx="3" presStyleCnt="5"/>
      <dgm:spPr/>
      <dgm:t>
        <a:bodyPr/>
        <a:lstStyle/>
        <a:p>
          <a:endParaRPr lang="es-MX"/>
        </a:p>
      </dgm:t>
    </dgm:pt>
    <dgm:pt modelId="{3F42E15C-5524-4154-A42A-A6EB070837C0}" type="pres">
      <dgm:prSet presAssocID="{E5BE0A93-3FF3-42D2-96E2-78CFDAD79639}" presName="connTx" presStyleLbl="parChTrans1D2" presStyleIdx="3" presStyleCnt="5"/>
      <dgm:spPr/>
      <dgm:t>
        <a:bodyPr/>
        <a:lstStyle/>
        <a:p>
          <a:endParaRPr lang="es-MX"/>
        </a:p>
      </dgm:t>
    </dgm:pt>
    <dgm:pt modelId="{1D21BFDE-E2D6-4B1E-AF85-595B820CCFD5}" type="pres">
      <dgm:prSet presAssocID="{79A72E53-28BA-4C20-B442-8B527559800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CA1206C-4FA9-46C5-BF28-E96ABCBA77DB}" type="pres">
      <dgm:prSet presAssocID="{14EA329D-6BA7-4684-9E6E-FD9AAF7471C7}" presName="Name9" presStyleLbl="parChTrans1D2" presStyleIdx="4" presStyleCnt="5"/>
      <dgm:spPr/>
      <dgm:t>
        <a:bodyPr/>
        <a:lstStyle/>
        <a:p>
          <a:endParaRPr lang="es-MX"/>
        </a:p>
      </dgm:t>
    </dgm:pt>
    <dgm:pt modelId="{B117A050-35BC-44BE-BA2F-680D2A5744B3}" type="pres">
      <dgm:prSet presAssocID="{14EA329D-6BA7-4684-9E6E-FD9AAF7471C7}" presName="connTx" presStyleLbl="parChTrans1D2" presStyleIdx="4" presStyleCnt="5"/>
      <dgm:spPr/>
      <dgm:t>
        <a:bodyPr/>
        <a:lstStyle/>
        <a:p>
          <a:endParaRPr lang="es-MX"/>
        </a:p>
      </dgm:t>
    </dgm:pt>
    <dgm:pt modelId="{3CCB3B28-53D1-47D8-A053-94B3DA85C388}" type="pres">
      <dgm:prSet presAssocID="{BA7DD097-B4B2-4988-BED8-38605E5FB68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EC8E695-6101-4ADA-9D93-75A2C092491F}" srcId="{F595FFAB-BE5F-4403-B52F-9E32D74BE51A}" destId="{ACD7AE3C-4C70-4677-9320-AA2802906E00}" srcOrd="1" destOrd="0" parTransId="{A4BD8B74-DFFE-4B28-9CD9-85FE50EBA018}" sibTransId="{3B3AD571-59D8-49B3-900B-EB6A40CB5A7A}"/>
    <dgm:cxn modelId="{62E2C40E-C7FB-4E53-9AC0-DBCC5F674AAF}" type="presOf" srcId="{01ABFCA6-67A1-478A-BF5A-99CBD577AD37}" destId="{97F72C7E-D193-4B34-BD42-0620E90EBDC1}" srcOrd="0" destOrd="0" presId="urn:microsoft.com/office/officeart/2005/8/layout/radial1"/>
    <dgm:cxn modelId="{AA87FE7D-B451-4093-AE44-022F746D5461}" srcId="{F595FFAB-BE5F-4403-B52F-9E32D74BE51A}" destId="{4B6A7E94-E2A9-4AE2-ADE7-62CC0634A346}" srcOrd="0" destOrd="0" parTransId="{7E1D576E-A671-42B5-ABC8-8BABB9A823B1}" sibTransId="{EAF87895-8111-4ADF-9FCA-DF56F9835ADD}"/>
    <dgm:cxn modelId="{73586FBF-7900-4BAE-85C0-E809C9513261}" type="presOf" srcId="{E5BE0A93-3FF3-42D2-96E2-78CFDAD79639}" destId="{3F42E15C-5524-4154-A42A-A6EB070837C0}" srcOrd="1" destOrd="0" presId="urn:microsoft.com/office/officeart/2005/8/layout/radial1"/>
    <dgm:cxn modelId="{9287E842-1932-4258-9EB1-B1C05064C90C}" type="presOf" srcId="{BA7DD097-B4B2-4988-BED8-38605E5FB689}" destId="{3CCB3B28-53D1-47D8-A053-94B3DA85C388}" srcOrd="0" destOrd="0" presId="urn:microsoft.com/office/officeart/2005/8/layout/radial1"/>
    <dgm:cxn modelId="{B3BFC4D0-2778-494E-9F37-CBF2DC8192BB}" srcId="{F595FFAB-BE5F-4403-B52F-9E32D74BE51A}" destId="{BA7DD097-B4B2-4988-BED8-38605E5FB689}" srcOrd="4" destOrd="0" parTransId="{14EA329D-6BA7-4684-9E6E-FD9AAF7471C7}" sibTransId="{7547FBD9-346A-4804-AF90-FCC2F9642F98}"/>
    <dgm:cxn modelId="{8E0D7B33-04DD-46B7-8309-81887D2D7E4F}" srcId="{EDAC553F-3E81-4421-A795-807D133C38EC}" destId="{F595FFAB-BE5F-4403-B52F-9E32D74BE51A}" srcOrd="0" destOrd="0" parTransId="{84049DE9-0E7B-47BE-9F34-F5078DE78D0C}" sibTransId="{289D7F29-6BE7-4A42-B6E5-059520253EC0}"/>
    <dgm:cxn modelId="{D0FD737A-BA48-4B76-B2DA-C395B927340F}" type="presOf" srcId="{4B6A7E94-E2A9-4AE2-ADE7-62CC0634A346}" destId="{9014C6D9-21C4-4CB0-A612-A62A0F1C1A77}" srcOrd="0" destOrd="0" presId="urn:microsoft.com/office/officeart/2005/8/layout/radial1"/>
    <dgm:cxn modelId="{0343E792-2851-4686-99BF-056E99F58C65}" type="presOf" srcId="{01ABFCA6-67A1-478A-BF5A-99CBD577AD37}" destId="{0C65D9D5-17A4-4883-896C-F6638A4ED057}" srcOrd="1" destOrd="0" presId="urn:microsoft.com/office/officeart/2005/8/layout/radial1"/>
    <dgm:cxn modelId="{BFD12D43-76FE-4706-B3A7-2CF1A9939C98}" srcId="{F595FFAB-BE5F-4403-B52F-9E32D74BE51A}" destId="{79A72E53-28BA-4C20-B442-8B5275598007}" srcOrd="3" destOrd="0" parTransId="{E5BE0A93-3FF3-42D2-96E2-78CFDAD79639}" sibTransId="{DCF7446B-6C81-4A2B-AE0A-FF317F9825D6}"/>
    <dgm:cxn modelId="{C9340080-74C6-42A8-A7B4-6F4A0BD11726}" type="presOf" srcId="{7E1D576E-A671-42B5-ABC8-8BABB9A823B1}" destId="{E2D009AD-621A-4C33-B8BF-D95188E6CFDB}" srcOrd="1" destOrd="0" presId="urn:microsoft.com/office/officeart/2005/8/layout/radial1"/>
    <dgm:cxn modelId="{A93A9088-7657-4EC0-AB2B-A097A34D29FE}" type="presOf" srcId="{14EA329D-6BA7-4684-9E6E-FD9AAF7471C7}" destId="{2CA1206C-4FA9-46C5-BF28-E96ABCBA77DB}" srcOrd="0" destOrd="0" presId="urn:microsoft.com/office/officeart/2005/8/layout/radial1"/>
    <dgm:cxn modelId="{9AEDC103-1B21-4A62-A1F9-87000F7DA519}" type="presOf" srcId="{A4BD8B74-DFFE-4B28-9CD9-85FE50EBA018}" destId="{5ADCF49B-BC43-4023-8E62-1E9F2E1F8833}" srcOrd="0" destOrd="0" presId="urn:microsoft.com/office/officeart/2005/8/layout/radial1"/>
    <dgm:cxn modelId="{F9603C24-E2F4-4C2D-B405-2340771C9AEE}" type="presOf" srcId="{ACD7AE3C-4C70-4677-9320-AA2802906E00}" destId="{93B3D0F5-BCD3-481F-9A19-C2DFB219F945}" srcOrd="0" destOrd="0" presId="urn:microsoft.com/office/officeart/2005/8/layout/radial1"/>
    <dgm:cxn modelId="{813FFB41-C730-4784-9987-E7898E65BB08}" type="presOf" srcId="{EDAC553F-3E81-4421-A795-807D133C38EC}" destId="{C8F6CE8B-0186-4CBF-999F-9925F420443B}" srcOrd="0" destOrd="0" presId="urn:microsoft.com/office/officeart/2005/8/layout/radial1"/>
    <dgm:cxn modelId="{CE4F0C62-ED49-468E-A2DE-51D7A0D66544}" type="presOf" srcId="{BE25FFB2-2C5F-4454-8530-342D1448092F}" destId="{82243A31-81E7-45BC-A427-EC1743EACFDC}" srcOrd="0" destOrd="0" presId="urn:microsoft.com/office/officeart/2005/8/layout/radial1"/>
    <dgm:cxn modelId="{BF2A52B5-2D79-4CD2-8B8B-4551C7B84C19}" type="presOf" srcId="{14EA329D-6BA7-4684-9E6E-FD9AAF7471C7}" destId="{B117A050-35BC-44BE-BA2F-680D2A5744B3}" srcOrd="1" destOrd="0" presId="urn:microsoft.com/office/officeart/2005/8/layout/radial1"/>
    <dgm:cxn modelId="{3042AE49-3500-4125-B1A5-B1A8594479AE}" type="presOf" srcId="{E5BE0A93-3FF3-42D2-96E2-78CFDAD79639}" destId="{C306836D-47F2-463C-8C7A-71D78B444DBD}" srcOrd="0" destOrd="0" presId="urn:microsoft.com/office/officeart/2005/8/layout/radial1"/>
    <dgm:cxn modelId="{03574847-E6D2-4CD4-9681-8769697228B1}" type="presOf" srcId="{7E1D576E-A671-42B5-ABC8-8BABB9A823B1}" destId="{2A4ED139-7FE3-48A9-93CE-C259ABFA0996}" srcOrd="0" destOrd="0" presId="urn:microsoft.com/office/officeart/2005/8/layout/radial1"/>
    <dgm:cxn modelId="{0B919131-DDEB-4312-BEE3-DA2DD15A444F}" srcId="{F595FFAB-BE5F-4403-B52F-9E32D74BE51A}" destId="{BE25FFB2-2C5F-4454-8530-342D1448092F}" srcOrd="2" destOrd="0" parTransId="{01ABFCA6-67A1-478A-BF5A-99CBD577AD37}" sibTransId="{F49B5F58-3514-4D65-8D4E-E946D7C17757}"/>
    <dgm:cxn modelId="{ECF421F1-91FA-4F89-99D3-522DB4783111}" type="presOf" srcId="{F595FFAB-BE5F-4403-B52F-9E32D74BE51A}" destId="{2350716D-BBCA-4BBC-9A5C-22F0EC703BBA}" srcOrd="0" destOrd="0" presId="urn:microsoft.com/office/officeart/2005/8/layout/radial1"/>
    <dgm:cxn modelId="{D7D6B53B-88EA-44D7-BE5B-8142F1F3AE41}" type="presOf" srcId="{79A72E53-28BA-4C20-B442-8B5275598007}" destId="{1D21BFDE-E2D6-4B1E-AF85-595B820CCFD5}" srcOrd="0" destOrd="0" presId="urn:microsoft.com/office/officeart/2005/8/layout/radial1"/>
    <dgm:cxn modelId="{12DBCAB9-F00B-4B71-9B1B-C7AF05F78484}" type="presOf" srcId="{A4BD8B74-DFFE-4B28-9CD9-85FE50EBA018}" destId="{4DF9F1C5-1272-4044-8D12-2A9BC7931017}" srcOrd="1" destOrd="0" presId="urn:microsoft.com/office/officeart/2005/8/layout/radial1"/>
    <dgm:cxn modelId="{9D618E59-0D48-4084-9744-CADD5922CDF6}" type="presParOf" srcId="{C8F6CE8B-0186-4CBF-999F-9925F420443B}" destId="{2350716D-BBCA-4BBC-9A5C-22F0EC703BBA}" srcOrd="0" destOrd="0" presId="urn:microsoft.com/office/officeart/2005/8/layout/radial1"/>
    <dgm:cxn modelId="{BCE52464-B454-4B8D-B1DB-6CDF11CB9828}" type="presParOf" srcId="{C8F6CE8B-0186-4CBF-999F-9925F420443B}" destId="{2A4ED139-7FE3-48A9-93CE-C259ABFA0996}" srcOrd="1" destOrd="0" presId="urn:microsoft.com/office/officeart/2005/8/layout/radial1"/>
    <dgm:cxn modelId="{6A6D2163-A054-4A18-9B96-5CBA4867D61F}" type="presParOf" srcId="{2A4ED139-7FE3-48A9-93CE-C259ABFA0996}" destId="{E2D009AD-621A-4C33-B8BF-D95188E6CFDB}" srcOrd="0" destOrd="0" presId="urn:microsoft.com/office/officeart/2005/8/layout/radial1"/>
    <dgm:cxn modelId="{1A6669EB-4E2F-4BF9-BE58-732CE38FE4B4}" type="presParOf" srcId="{C8F6CE8B-0186-4CBF-999F-9925F420443B}" destId="{9014C6D9-21C4-4CB0-A612-A62A0F1C1A77}" srcOrd="2" destOrd="0" presId="urn:microsoft.com/office/officeart/2005/8/layout/radial1"/>
    <dgm:cxn modelId="{1512CD9F-770C-4C77-85AA-1833E550598A}" type="presParOf" srcId="{C8F6CE8B-0186-4CBF-999F-9925F420443B}" destId="{5ADCF49B-BC43-4023-8E62-1E9F2E1F8833}" srcOrd="3" destOrd="0" presId="urn:microsoft.com/office/officeart/2005/8/layout/radial1"/>
    <dgm:cxn modelId="{86083A14-5841-4A43-8C61-EECAFBC5819B}" type="presParOf" srcId="{5ADCF49B-BC43-4023-8E62-1E9F2E1F8833}" destId="{4DF9F1C5-1272-4044-8D12-2A9BC7931017}" srcOrd="0" destOrd="0" presId="urn:microsoft.com/office/officeart/2005/8/layout/radial1"/>
    <dgm:cxn modelId="{00330679-EE03-427E-B331-81B1E888C8E4}" type="presParOf" srcId="{C8F6CE8B-0186-4CBF-999F-9925F420443B}" destId="{93B3D0F5-BCD3-481F-9A19-C2DFB219F945}" srcOrd="4" destOrd="0" presId="urn:microsoft.com/office/officeart/2005/8/layout/radial1"/>
    <dgm:cxn modelId="{58A69605-33AB-4F7C-8D6C-1EFABD820CCC}" type="presParOf" srcId="{C8F6CE8B-0186-4CBF-999F-9925F420443B}" destId="{97F72C7E-D193-4B34-BD42-0620E90EBDC1}" srcOrd="5" destOrd="0" presId="urn:microsoft.com/office/officeart/2005/8/layout/radial1"/>
    <dgm:cxn modelId="{12AB1D2D-3799-4712-A4B4-011F4B201529}" type="presParOf" srcId="{97F72C7E-D193-4B34-BD42-0620E90EBDC1}" destId="{0C65D9D5-17A4-4883-896C-F6638A4ED057}" srcOrd="0" destOrd="0" presId="urn:microsoft.com/office/officeart/2005/8/layout/radial1"/>
    <dgm:cxn modelId="{203E2BC0-9482-486C-849D-9149EC431D68}" type="presParOf" srcId="{C8F6CE8B-0186-4CBF-999F-9925F420443B}" destId="{82243A31-81E7-45BC-A427-EC1743EACFDC}" srcOrd="6" destOrd="0" presId="urn:microsoft.com/office/officeart/2005/8/layout/radial1"/>
    <dgm:cxn modelId="{87FCEF6F-A013-4537-89CF-5A95B596B13E}" type="presParOf" srcId="{C8F6CE8B-0186-4CBF-999F-9925F420443B}" destId="{C306836D-47F2-463C-8C7A-71D78B444DBD}" srcOrd="7" destOrd="0" presId="urn:microsoft.com/office/officeart/2005/8/layout/radial1"/>
    <dgm:cxn modelId="{13259D71-2B09-4AEB-9104-6AAE558696EA}" type="presParOf" srcId="{C306836D-47F2-463C-8C7A-71D78B444DBD}" destId="{3F42E15C-5524-4154-A42A-A6EB070837C0}" srcOrd="0" destOrd="0" presId="urn:microsoft.com/office/officeart/2005/8/layout/radial1"/>
    <dgm:cxn modelId="{CAC05C80-39B2-465F-A02C-5B857AB4DE4D}" type="presParOf" srcId="{C8F6CE8B-0186-4CBF-999F-9925F420443B}" destId="{1D21BFDE-E2D6-4B1E-AF85-595B820CCFD5}" srcOrd="8" destOrd="0" presId="urn:microsoft.com/office/officeart/2005/8/layout/radial1"/>
    <dgm:cxn modelId="{96BFE598-2E05-46DD-82A1-3ABBAAF11D00}" type="presParOf" srcId="{C8F6CE8B-0186-4CBF-999F-9925F420443B}" destId="{2CA1206C-4FA9-46C5-BF28-E96ABCBA77DB}" srcOrd="9" destOrd="0" presId="urn:microsoft.com/office/officeart/2005/8/layout/radial1"/>
    <dgm:cxn modelId="{73AA1A35-4A9B-467A-B801-4910FB2A7F1B}" type="presParOf" srcId="{2CA1206C-4FA9-46C5-BF28-E96ABCBA77DB}" destId="{B117A050-35BC-44BE-BA2F-680D2A5744B3}" srcOrd="0" destOrd="0" presId="urn:microsoft.com/office/officeart/2005/8/layout/radial1"/>
    <dgm:cxn modelId="{B1C2DAD2-F103-4D90-A2B8-781201C77AEB}" type="presParOf" srcId="{C8F6CE8B-0186-4CBF-999F-9925F420443B}" destId="{3CCB3B28-53D1-47D8-A053-94B3DA85C388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C0B274-6D2C-48BA-931F-80724DC89D0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44E17003-6318-4718-9C98-C59BB1AD0E27}">
      <dgm:prSet phldrT="[Texto]"/>
      <dgm:spPr/>
      <dgm:t>
        <a:bodyPr/>
        <a:lstStyle/>
        <a:p>
          <a:r>
            <a:rPr lang="es-MX" dirty="0" smtClean="0"/>
            <a:t>Sistemas de organización </a:t>
          </a:r>
          <a:endParaRPr lang="es-MX" dirty="0"/>
        </a:p>
      </dgm:t>
    </dgm:pt>
    <dgm:pt modelId="{D0E2CEFE-CDDB-4FE7-B6C2-C598FE91BFE0}" type="parTrans" cxnId="{4918A63D-A08B-455B-A9B2-6C17377D3242}">
      <dgm:prSet/>
      <dgm:spPr/>
      <dgm:t>
        <a:bodyPr/>
        <a:lstStyle/>
        <a:p>
          <a:endParaRPr lang="es-MX"/>
        </a:p>
      </dgm:t>
    </dgm:pt>
    <dgm:pt modelId="{32B89847-CDA5-4958-BFB0-06C03C2C3D9B}" type="sibTrans" cxnId="{4918A63D-A08B-455B-A9B2-6C17377D3242}">
      <dgm:prSet/>
      <dgm:spPr/>
      <dgm:t>
        <a:bodyPr/>
        <a:lstStyle/>
        <a:p>
          <a:endParaRPr lang="es-MX"/>
        </a:p>
      </dgm:t>
    </dgm:pt>
    <dgm:pt modelId="{7DCFB05B-6A38-4CF3-AD02-4C4125313496}">
      <dgm:prSet phldrT="[Texto]"/>
      <dgm:spPr/>
      <dgm:t>
        <a:bodyPr/>
        <a:lstStyle/>
        <a:p>
          <a:r>
            <a:rPr lang="es-MX" dirty="0" smtClean="0"/>
            <a:t>Feudal </a:t>
          </a:r>
          <a:endParaRPr lang="es-MX" dirty="0"/>
        </a:p>
      </dgm:t>
    </dgm:pt>
    <dgm:pt modelId="{1003CE1B-DAF4-43F3-AB0C-DC7F1E3647AD}" type="parTrans" cxnId="{5697366B-8334-4B0D-9068-DE94B3180C63}">
      <dgm:prSet/>
      <dgm:spPr/>
      <dgm:t>
        <a:bodyPr/>
        <a:lstStyle/>
        <a:p>
          <a:endParaRPr lang="es-MX"/>
        </a:p>
      </dgm:t>
    </dgm:pt>
    <dgm:pt modelId="{C88824EA-3095-4D88-9067-4663B1802BD3}" type="sibTrans" cxnId="{5697366B-8334-4B0D-9068-DE94B3180C63}">
      <dgm:prSet/>
      <dgm:spPr/>
      <dgm:t>
        <a:bodyPr/>
        <a:lstStyle/>
        <a:p>
          <a:endParaRPr lang="es-MX"/>
        </a:p>
      </dgm:t>
    </dgm:pt>
    <dgm:pt modelId="{0ADFD3BD-597B-422B-9BF8-B6E4634177A0}">
      <dgm:prSet phldrT="[Texto]"/>
      <dgm:spPr/>
      <dgm:t>
        <a:bodyPr/>
        <a:lstStyle/>
        <a:p>
          <a:r>
            <a:rPr lang="es-MX" dirty="0" smtClean="0"/>
            <a:t>Militar </a:t>
          </a:r>
          <a:endParaRPr lang="es-MX" dirty="0"/>
        </a:p>
      </dgm:t>
    </dgm:pt>
    <dgm:pt modelId="{1B50A893-B2A6-4171-B6E4-FD4B4DBB9FD1}" type="parTrans" cxnId="{81BC024D-8D64-495A-9DCE-423EE5689ACE}">
      <dgm:prSet/>
      <dgm:spPr/>
      <dgm:t>
        <a:bodyPr/>
        <a:lstStyle/>
        <a:p>
          <a:endParaRPr lang="es-MX"/>
        </a:p>
      </dgm:t>
    </dgm:pt>
    <dgm:pt modelId="{75A7F9D7-3B9C-4FA7-98A2-07E748847330}" type="sibTrans" cxnId="{81BC024D-8D64-495A-9DCE-423EE5689ACE}">
      <dgm:prSet/>
      <dgm:spPr/>
      <dgm:t>
        <a:bodyPr/>
        <a:lstStyle/>
        <a:p>
          <a:endParaRPr lang="es-MX"/>
        </a:p>
      </dgm:t>
    </dgm:pt>
    <dgm:pt modelId="{D3BD80C5-2483-4DEA-AEE9-9CC984396342}">
      <dgm:prSet/>
      <dgm:spPr/>
      <dgm:t>
        <a:bodyPr/>
        <a:lstStyle/>
        <a:p>
          <a:r>
            <a:rPr lang="es-MX" dirty="0" smtClean="0"/>
            <a:t>Suplicio de los pueblos </a:t>
          </a:r>
          <a:endParaRPr lang="es-MX" dirty="0"/>
        </a:p>
      </dgm:t>
    </dgm:pt>
    <dgm:pt modelId="{E5E6186F-16C8-462B-927B-531EC4F375AD}" type="parTrans" cxnId="{8A24C510-04ED-4ACF-810F-251D2E4412FB}">
      <dgm:prSet/>
      <dgm:spPr/>
      <dgm:t>
        <a:bodyPr/>
        <a:lstStyle/>
        <a:p>
          <a:endParaRPr lang="es-MX"/>
        </a:p>
      </dgm:t>
    </dgm:pt>
    <dgm:pt modelId="{B1449C00-C07C-40DB-A2B6-48C080D67079}" type="sibTrans" cxnId="{8A24C510-04ED-4ACF-810F-251D2E4412FB}">
      <dgm:prSet/>
      <dgm:spPr/>
      <dgm:t>
        <a:bodyPr/>
        <a:lstStyle/>
        <a:p>
          <a:endParaRPr lang="es-MX"/>
        </a:p>
      </dgm:t>
    </dgm:pt>
    <dgm:pt modelId="{68B934ED-F5B8-4AD2-ADC4-23D31A4A43A7}">
      <dgm:prSet/>
      <dgm:spPr/>
      <dgm:t>
        <a:bodyPr/>
        <a:lstStyle/>
        <a:p>
          <a:r>
            <a:rPr lang="es-MX" dirty="0" smtClean="0"/>
            <a:t>industrial</a:t>
          </a:r>
          <a:endParaRPr lang="es-MX" dirty="0"/>
        </a:p>
      </dgm:t>
    </dgm:pt>
    <dgm:pt modelId="{12C24663-59F9-412D-A05C-905DF04A92DD}" type="parTrans" cxnId="{69B66AD9-6109-41A2-8DF1-70B292C183CF}">
      <dgm:prSet/>
      <dgm:spPr/>
      <dgm:t>
        <a:bodyPr/>
        <a:lstStyle/>
        <a:p>
          <a:endParaRPr lang="es-MX"/>
        </a:p>
      </dgm:t>
    </dgm:pt>
    <dgm:pt modelId="{474533EC-D44F-4585-82FF-1C1754CE527A}" type="sibTrans" cxnId="{69B66AD9-6109-41A2-8DF1-70B292C183CF}">
      <dgm:prSet/>
      <dgm:spPr/>
      <dgm:t>
        <a:bodyPr/>
        <a:lstStyle/>
        <a:p>
          <a:endParaRPr lang="es-MX"/>
        </a:p>
      </dgm:t>
    </dgm:pt>
    <dgm:pt modelId="{39EB5586-AA4F-4C4B-9FD8-A1877C4DF6B2}" type="pres">
      <dgm:prSet presAssocID="{D6C0B274-6D2C-48BA-931F-80724DC89D0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62B3BD4-46F8-4339-91B4-B73CC6547F88}" type="pres">
      <dgm:prSet presAssocID="{44E17003-6318-4718-9C98-C59BB1AD0E27}" presName="root1" presStyleCnt="0"/>
      <dgm:spPr/>
    </dgm:pt>
    <dgm:pt modelId="{5DCCC645-C938-42E4-8EC5-25B32F8FD1B2}" type="pres">
      <dgm:prSet presAssocID="{44E17003-6318-4718-9C98-C59BB1AD0E2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CDC5E57-1F73-4895-8091-5555D0E545C1}" type="pres">
      <dgm:prSet presAssocID="{44E17003-6318-4718-9C98-C59BB1AD0E27}" presName="level2hierChild" presStyleCnt="0"/>
      <dgm:spPr/>
    </dgm:pt>
    <dgm:pt modelId="{7C30FAD9-11E3-417E-9838-FA2DDD619B01}" type="pres">
      <dgm:prSet presAssocID="{1003CE1B-DAF4-43F3-AB0C-DC7F1E3647AD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CBDBE2DE-C8E1-4B13-946D-A3935D98D41D}" type="pres">
      <dgm:prSet presAssocID="{1003CE1B-DAF4-43F3-AB0C-DC7F1E3647AD}" presName="connTx" presStyleLbl="parChTrans1D2" presStyleIdx="0" presStyleCnt="3"/>
      <dgm:spPr/>
      <dgm:t>
        <a:bodyPr/>
        <a:lstStyle/>
        <a:p>
          <a:endParaRPr lang="es-MX"/>
        </a:p>
      </dgm:t>
    </dgm:pt>
    <dgm:pt modelId="{1F432275-7660-433F-88B8-919FC2CCF130}" type="pres">
      <dgm:prSet presAssocID="{7DCFB05B-6A38-4CF3-AD02-4C4125313496}" presName="root2" presStyleCnt="0"/>
      <dgm:spPr/>
    </dgm:pt>
    <dgm:pt modelId="{902CD4CF-72CA-4144-AA1D-7DCF8E89AA8A}" type="pres">
      <dgm:prSet presAssocID="{7DCFB05B-6A38-4CF3-AD02-4C4125313496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84A0984-4D60-4511-B279-20C3064696B7}" type="pres">
      <dgm:prSet presAssocID="{7DCFB05B-6A38-4CF3-AD02-4C4125313496}" presName="level3hierChild" presStyleCnt="0"/>
      <dgm:spPr/>
    </dgm:pt>
    <dgm:pt modelId="{E4E7F634-DDF3-4462-B748-8B5270D9A78B}" type="pres">
      <dgm:prSet presAssocID="{1B50A893-B2A6-4171-B6E4-FD4B4DBB9FD1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45B907D9-70EB-4F2C-AF4D-198F4CDD83A0}" type="pres">
      <dgm:prSet presAssocID="{1B50A893-B2A6-4171-B6E4-FD4B4DBB9FD1}" presName="connTx" presStyleLbl="parChTrans1D2" presStyleIdx="1" presStyleCnt="3"/>
      <dgm:spPr/>
      <dgm:t>
        <a:bodyPr/>
        <a:lstStyle/>
        <a:p>
          <a:endParaRPr lang="es-MX"/>
        </a:p>
      </dgm:t>
    </dgm:pt>
    <dgm:pt modelId="{D497C34D-0EB0-41C6-983A-CB3473A3671D}" type="pres">
      <dgm:prSet presAssocID="{0ADFD3BD-597B-422B-9BF8-B6E4634177A0}" presName="root2" presStyleCnt="0"/>
      <dgm:spPr/>
    </dgm:pt>
    <dgm:pt modelId="{EF1EE6F8-F65D-49BD-BB18-711471E990CB}" type="pres">
      <dgm:prSet presAssocID="{0ADFD3BD-597B-422B-9BF8-B6E4634177A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E92C241-5C48-465D-A851-9CB15F5A1C2F}" type="pres">
      <dgm:prSet presAssocID="{0ADFD3BD-597B-422B-9BF8-B6E4634177A0}" presName="level3hierChild" presStyleCnt="0"/>
      <dgm:spPr/>
    </dgm:pt>
    <dgm:pt modelId="{8AC0C20D-E310-47D3-AB57-71BCA8AE2C5A}" type="pres">
      <dgm:prSet presAssocID="{12C24663-59F9-412D-A05C-905DF04A92DD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A92575F5-D0EF-42D3-99D2-5CEC8CFE19C9}" type="pres">
      <dgm:prSet presAssocID="{12C24663-59F9-412D-A05C-905DF04A92DD}" presName="connTx" presStyleLbl="parChTrans1D2" presStyleIdx="2" presStyleCnt="3"/>
      <dgm:spPr/>
      <dgm:t>
        <a:bodyPr/>
        <a:lstStyle/>
        <a:p>
          <a:endParaRPr lang="es-MX"/>
        </a:p>
      </dgm:t>
    </dgm:pt>
    <dgm:pt modelId="{E0B8D349-D127-4108-BD71-B45FFD6112ED}" type="pres">
      <dgm:prSet presAssocID="{68B934ED-F5B8-4AD2-ADC4-23D31A4A43A7}" presName="root2" presStyleCnt="0"/>
      <dgm:spPr/>
    </dgm:pt>
    <dgm:pt modelId="{264BC096-6918-4FC4-8F38-9D156CAFBC25}" type="pres">
      <dgm:prSet presAssocID="{68B934ED-F5B8-4AD2-ADC4-23D31A4A43A7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802372B-357B-4C88-8C2A-797954323AB5}" type="pres">
      <dgm:prSet presAssocID="{68B934ED-F5B8-4AD2-ADC4-23D31A4A43A7}" presName="level3hierChild" presStyleCnt="0"/>
      <dgm:spPr/>
    </dgm:pt>
    <dgm:pt modelId="{8B3DE889-35A9-4D67-8A38-EE1CB10D41B4}" type="pres">
      <dgm:prSet presAssocID="{E5E6186F-16C8-462B-927B-531EC4F375AD}" presName="conn2-1" presStyleLbl="parChTrans1D3" presStyleIdx="0" presStyleCnt="1"/>
      <dgm:spPr/>
      <dgm:t>
        <a:bodyPr/>
        <a:lstStyle/>
        <a:p>
          <a:endParaRPr lang="es-MX"/>
        </a:p>
      </dgm:t>
    </dgm:pt>
    <dgm:pt modelId="{9E2309A1-5D45-4388-8569-233AA1B24BFC}" type="pres">
      <dgm:prSet presAssocID="{E5E6186F-16C8-462B-927B-531EC4F375AD}" presName="connTx" presStyleLbl="parChTrans1D3" presStyleIdx="0" presStyleCnt="1"/>
      <dgm:spPr/>
      <dgm:t>
        <a:bodyPr/>
        <a:lstStyle/>
        <a:p>
          <a:endParaRPr lang="es-MX"/>
        </a:p>
      </dgm:t>
    </dgm:pt>
    <dgm:pt modelId="{651414C6-97D6-4DF9-B75A-6312164E8F5C}" type="pres">
      <dgm:prSet presAssocID="{D3BD80C5-2483-4DEA-AEE9-9CC984396342}" presName="root2" presStyleCnt="0"/>
      <dgm:spPr/>
    </dgm:pt>
    <dgm:pt modelId="{317CF30F-110C-467C-BFFC-E854FDF5299F}" type="pres">
      <dgm:prSet presAssocID="{D3BD80C5-2483-4DEA-AEE9-9CC984396342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95CD473-4483-4F39-A6E0-D814F7F5F795}" type="pres">
      <dgm:prSet presAssocID="{D3BD80C5-2483-4DEA-AEE9-9CC984396342}" presName="level3hierChild" presStyleCnt="0"/>
      <dgm:spPr/>
    </dgm:pt>
  </dgm:ptLst>
  <dgm:cxnLst>
    <dgm:cxn modelId="{6B22ECF6-C79C-45AC-B13D-629FBC264893}" type="presOf" srcId="{1003CE1B-DAF4-43F3-AB0C-DC7F1E3647AD}" destId="{7C30FAD9-11E3-417E-9838-FA2DDD619B01}" srcOrd="0" destOrd="0" presId="urn:microsoft.com/office/officeart/2008/layout/HorizontalMultiLevelHierarchy"/>
    <dgm:cxn modelId="{5697366B-8334-4B0D-9068-DE94B3180C63}" srcId="{44E17003-6318-4718-9C98-C59BB1AD0E27}" destId="{7DCFB05B-6A38-4CF3-AD02-4C4125313496}" srcOrd="0" destOrd="0" parTransId="{1003CE1B-DAF4-43F3-AB0C-DC7F1E3647AD}" sibTransId="{C88824EA-3095-4D88-9067-4663B1802BD3}"/>
    <dgm:cxn modelId="{4ACFCE0A-3F93-434A-BEF9-BC232ECD5E07}" type="presOf" srcId="{E5E6186F-16C8-462B-927B-531EC4F375AD}" destId="{9E2309A1-5D45-4388-8569-233AA1B24BFC}" srcOrd="1" destOrd="0" presId="urn:microsoft.com/office/officeart/2008/layout/HorizontalMultiLevelHierarchy"/>
    <dgm:cxn modelId="{C53A5A45-4ADC-4C1B-86C8-D3CB9D3EA9CF}" type="presOf" srcId="{68B934ED-F5B8-4AD2-ADC4-23D31A4A43A7}" destId="{264BC096-6918-4FC4-8F38-9D156CAFBC25}" srcOrd="0" destOrd="0" presId="urn:microsoft.com/office/officeart/2008/layout/HorizontalMultiLevelHierarchy"/>
    <dgm:cxn modelId="{81BC024D-8D64-495A-9DCE-423EE5689ACE}" srcId="{44E17003-6318-4718-9C98-C59BB1AD0E27}" destId="{0ADFD3BD-597B-422B-9BF8-B6E4634177A0}" srcOrd="1" destOrd="0" parTransId="{1B50A893-B2A6-4171-B6E4-FD4B4DBB9FD1}" sibTransId="{75A7F9D7-3B9C-4FA7-98A2-07E748847330}"/>
    <dgm:cxn modelId="{A78650EE-3512-47EA-B20D-FEE94BC8ED17}" type="presOf" srcId="{1003CE1B-DAF4-43F3-AB0C-DC7F1E3647AD}" destId="{CBDBE2DE-C8E1-4B13-946D-A3935D98D41D}" srcOrd="1" destOrd="0" presId="urn:microsoft.com/office/officeart/2008/layout/HorizontalMultiLevelHierarchy"/>
    <dgm:cxn modelId="{4918A63D-A08B-455B-A9B2-6C17377D3242}" srcId="{D6C0B274-6D2C-48BA-931F-80724DC89D03}" destId="{44E17003-6318-4718-9C98-C59BB1AD0E27}" srcOrd="0" destOrd="0" parTransId="{D0E2CEFE-CDDB-4FE7-B6C2-C598FE91BFE0}" sibTransId="{32B89847-CDA5-4958-BFB0-06C03C2C3D9B}"/>
    <dgm:cxn modelId="{395A30D3-707D-48DB-9F7D-4492432D5978}" type="presOf" srcId="{12C24663-59F9-412D-A05C-905DF04A92DD}" destId="{8AC0C20D-E310-47D3-AB57-71BCA8AE2C5A}" srcOrd="0" destOrd="0" presId="urn:microsoft.com/office/officeart/2008/layout/HorizontalMultiLevelHierarchy"/>
    <dgm:cxn modelId="{45C0DBF3-E66A-4BB6-BCBE-83890A28BBD6}" type="presOf" srcId="{7DCFB05B-6A38-4CF3-AD02-4C4125313496}" destId="{902CD4CF-72CA-4144-AA1D-7DCF8E89AA8A}" srcOrd="0" destOrd="0" presId="urn:microsoft.com/office/officeart/2008/layout/HorizontalMultiLevelHierarchy"/>
    <dgm:cxn modelId="{69B66AD9-6109-41A2-8DF1-70B292C183CF}" srcId="{44E17003-6318-4718-9C98-C59BB1AD0E27}" destId="{68B934ED-F5B8-4AD2-ADC4-23D31A4A43A7}" srcOrd="2" destOrd="0" parTransId="{12C24663-59F9-412D-A05C-905DF04A92DD}" sibTransId="{474533EC-D44F-4585-82FF-1C1754CE527A}"/>
    <dgm:cxn modelId="{20655531-C302-48E1-A1F2-B7161299C2CB}" type="presOf" srcId="{0ADFD3BD-597B-422B-9BF8-B6E4634177A0}" destId="{EF1EE6F8-F65D-49BD-BB18-711471E990CB}" srcOrd="0" destOrd="0" presId="urn:microsoft.com/office/officeart/2008/layout/HorizontalMultiLevelHierarchy"/>
    <dgm:cxn modelId="{DF8B9D97-F951-43CB-8941-86CEA5A9EAB2}" type="presOf" srcId="{D6C0B274-6D2C-48BA-931F-80724DC89D03}" destId="{39EB5586-AA4F-4C4B-9FD8-A1877C4DF6B2}" srcOrd="0" destOrd="0" presId="urn:microsoft.com/office/officeart/2008/layout/HorizontalMultiLevelHierarchy"/>
    <dgm:cxn modelId="{45D4E798-564C-45EB-ACA6-E5DB8BAC6ED5}" type="presOf" srcId="{1B50A893-B2A6-4171-B6E4-FD4B4DBB9FD1}" destId="{E4E7F634-DDF3-4462-B748-8B5270D9A78B}" srcOrd="0" destOrd="0" presId="urn:microsoft.com/office/officeart/2008/layout/HorizontalMultiLevelHierarchy"/>
    <dgm:cxn modelId="{7AA753F7-77C4-44CA-919F-E1EFC4EF90C2}" type="presOf" srcId="{D3BD80C5-2483-4DEA-AEE9-9CC984396342}" destId="{317CF30F-110C-467C-BFFC-E854FDF5299F}" srcOrd="0" destOrd="0" presId="urn:microsoft.com/office/officeart/2008/layout/HorizontalMultiLevelHierarchy"/>
    <dgm:cxn modelId="{9E930C83-D7BB-40F2-AA4E-33BB3EC9B864}" type="presOf" srcId="{1B50A893-B2A6-4171-B6E4-FD4B4DBB9FD1}" destId="{45B907D9-70EB-4F2C-AF4D-198F4CDD83A0}" srcOrd="1" destOrd="0" presId="urn:microsoft.com/office/officeart/2008/layout/HorizontalMultiLevelHierarchy"/>
    <dgm:cxn modelId="{6BE6D58A-215E-4B53-81EF-29820D4F9592}" type="presOf" srcId="{E5E6186F-16C8-462B-927B-531EC4F375AD}" destId="{8B3DE889-35A9-4D67-8A38-EE1CB10D41B4}" srcOrd="0" destOrd="0" presId="urn:microsoft.com/office/officeart/2008/layout/HorizontalMultiLevelHierarchy"/>
    <dgm:cxn modelId="{2639556F-695B-47BF-8BDA-4D41D829E7F9}" type="presOf" srcId="{44E17003-6318-4718-9C98-C59BB1AD0E27}" destId="{5DCCC645-C938-42E4-8EC5-25B32F8FD1B2}" srcOrd="0" destOrd="0" presId="urn:microsoft.com/office/officeart/2008/layout/HorizontalMultiLevelHierarchy"/>
    <dgm:cxn modelId="{40951984-0B81-4765-9D91-17344DE509A4}" type="presOf" srcId="{12C24663-59F9-412D-A05C-905DF04A92DD}" destId="{A92575F5-D0EF-42D3-99D2-5CEC8CFE19C9}" srcOrd="1" destOrd="0" presId="urn:microsoft.com/office/officeart/2008/layout/HorizontalMultiLevelHierarchy"/>
    <dgm:cxn modelId="{8A24C510-04ED-4ACF-810F-251D2E4412FB}" srcId="{68B934ED-F5B8-4AD2-ADC4-23D31A4A43A7}" destId="{D3BD80C5-2483-4DEA-AEE9-9CC984396342}" srcOrd="0" destOrd="0" parTransId="{E5E6186F-16C8-462B-927B-531EC4F375AD}" sibTransId="{B1449C00-C07C-40DB-A2B6-48C080D67079}"/>
    <dgm:cxn modelId="{D42AD323-7189-4038-A789-A541E3E7A4FC}" type="presParOf" srcId="{39EB5586-AA4F-4C4B-9FD8-A1877C4DF6B2}" destId="{C62B3BD4-46F8-4339-91B4-B73CC6547F88}" srcOrd="0" destOrd="0" presId="urn:microsoft.com/office/officeart/2008/layout/HorizontalMultiLevelHierarchy"/>
    <dgm:cxn modelId="{DA1A9FC4-9F1B-4B70-BC8A-2B163906203F}" type="presParOf" srcId="{C62B3BD4-46F8-4339-91B4-B73CC6547F88}" destId="{5DCCC645-C938-42E4-8EC5-25B32F8FD1B2}" srcOrd="0" destOrd="0" presId="urn:microsoft.com/office/officeart/2008/layout/HorizontalMultiLevelHierarchy"/>
    <dgm:cxn modelId="{4E3EDC02-7C6A-4B2D-80ED-3611EF260E45}" type="presParOf" srcId="{C62B3BD4-46F8-4339-91B4-B73CC6547F88}" destId="{2CDC5E57-1F73-4895-8091-5555D0E545C1}" srcOrd="1" destOrd="0" presId="urn:microsoft.com/office/officeart/2008/layout/HorizontalMultiLevelHierarchy"/>
    <dgm:cxn modelId="{5CC627B8-E276-4C54-BF57-A448350739A8}" type="presParOf" srcId="{2CDC5E57-1F73-4895-8091-5555D0E545C1}" destId="{7C30FAD9-11E3-417E-9838-FA2DDD619B01}" srcOrd="0" destOrd="0" presId="urn:microsoft.com/office/officeart/2008/layout/HorizontalMultiLevelHierarchy"/>
    <dgm:cxn modelId="{806E78C0-D988-44CB-8889-8DD115E353F0}" type="presParOf" srcId="{7C30FAD9-11E3-417E-9838-FA2DDD619B01}" destId="{CBDBE2DE-C8E1-4B13-946D-A3935D98D41D}" srcOrd="0" destOrd="0" presId="urn:microsoft.com/office/officeart/2008/layout/HorizontalMultiLevelHierarchy"/>
    <dgm:cxn modelId="{05B5EA4E-28E9-42AB-9D21-FD7AAA09B082}" type="presParOf" srcId="{2CDC5E57-1F73-4895-8091-5555D0E545C1}" destId="{1F432275-7660-433F-88B8-919FC2CCF130}" srcOrd="1" destOrd="0" presId="urn:microsoft.com/office/officeart/2008/layout/HorizontalMultiLevelHierarchy"/>
    <dgm:cxn modelId="{AD7B60C8-9919-4DAD-BFF1-F06504175681}" type="presParOf" srcId="{1F432275-7660-433F-88B8-919FC2CCF130}" destId="{902CD4CF-72CA-4144-AA1D-7DCF8E89AA8A}" srcOrd="0" destOrd="0" presId="urn:microsoft.com/office/officeart/2008/layout/HorizontalMultiLevelHierarchy"/>
    <dgm:cxn modelId="{115CE20B-614A-489B-B6DF-324BAD1D1EEF}" type="presParOf" srcId="{1F432275-7660-433F-88B8-919FC2CCF130}" destId="{284A0984-4D60-4511-B279-20C3064696B7}" srcOrd="1" destOrd="0" presId="urn:microsoft.com/office/officeart/2008/layout/HorizontalMultiLevelHierarchy"/>
    <dgm:cxn modelId="{5B753655-8018-4EA7-86BA-69A0754B66E6}" type="presParOf" srcId="{2CDC5E57-1F73-4895-8091-5555D0E545C1}" destId="{E4E7F634-DDF3-4462-B748-8B5270D9A78B}" srcOrd="2" destOrd="0" presId="urn:microsoft.com/office/officeart/2008/layout/HorizontalMultiLevelHierarchy"/>
    <dgm:cxn modelId="{94BE37A8-4E8C-4EFC-BEB3-ABE78088B74C}" type="presParOf" srcId="{E4E7F634-DDF3-4462-B748-8B5270D9A78B}" destId="{45B907D9-70EB-4F2C-AF4D-198F4CDD83A0}" srcOrd="0" destOrd="0" presId="urn:microsoft.com/office/officeart/2008/layout/HorizontalMultiLevelHierarchy"/>
    <dgm:cxn modelId="{CDC04592-21FE-4E81-9043-DFEE1B5A84FF}" type="presParOf" srcId="{2CDC5E57-1F73-4895-8091-5555D0E545C1}" destId="{D497C34D-0EB0-41C6-983A-CB3473A3671D}" srcOrd="3" destOrd="0" presId="urn:microsoft.com/office/officeart/2008/layout/HorizontalMultiLevelHierarchy"/>
    <dgm:cxn modelId="{F6FD1F89-6D4D-45D4-8866-710BA1A09452}" type="presParOf" srcId="{D497C34D-0EB0-41C6-983A-CB3473A3671D}" destId="{EF1EE6F8-F65D-49BD-BB18-711471E990CB}" srcOrd="0" destOrd="0" presId="urn:microsoft.com/office/officeart/2008/layout/HorizontalMultiLevelHierarchy"/>
    <dgm:cxn modelId="{C822FF28-C53F-45FB-9072-FA14C04E0EE1}" type="presParOf" srcId="{D497C34D-0EB0-41C6-983A-CB3473A3671D}" destId="{8E92C241-5C48-465D-A851-9CB15F5A1C2F}" srcOrd="1" destOrd="0" presId="urn:microsoft.com/office/officeart/2008/layout/HorizontalMultiLevelHierarchy"/>
    <dgm:cxn modelId="{F5786493-28D4-4101-9F96-6BDC13B78F04}" type="presParOf" srcId="{2CDC5E57-1F73-4895-8091-5555D0E545C1}" destId="{8AC0C20D-E310-47D3-AB57-71BCA8AE2C5A}" srcOrd="4" destOrd="0" presId="urn:microsoft.com/office/officeart/2008/layout/HorizontalMultiLevelHierarchy"/>
    <dgm:cxn modelId="{F85A0228-B7C1-47F4-86D2-E16605A7E129}" type="presParOf" srcId="{8AC0C20D-E310-47D3-AB57-71BCA8AE2C5A}" destId="{A92575F5-D0EF-42D3-99D2-5CEC8CFE19C9}" srcOrd="0" destOrd="0" presId="urn:microsoft.com/office/officeart/2008/layout/HorizontalMultiLevelHierarchy"/>
    <dgm:cxn modelId="{D6C947EA-96DA-4471-AD0D-2911FDB1BB31}" type="presParOf" srcId="{2CDC5E57-1F73-4895-8091-5555D0E545C1}" destId="{E0B8D349-D127-4108-BD71-B45FFD6112ED}" srcOrd="5" destOrd="0" presId="urn:microsoft.com/office/officeart/2008/layout/HorizontalMultiLevelHierarchy"/>
    <dgm:cxn modelId="{9263D775-D7EB-4482-AE75-EBFFBCD9BAA6}" type="presParOf" srcId="{E0B8D349-D127-4108-BD71-B45FFD6112ED}" destId="{264BC096-6918-4FC4-8F38-9D156CAFBC25}" srcOrd="0" destOrd="0" presId="urn:microsoft.com/office/officeart/2008/layout/HorizontalMultiLevelHierarchy"/>
    <dgm:cxn modelId="{8690CE68-C28F-499D-9E61-C25E1760E355}" type="presParOf" srcId="{E0B8D349-D127-4108-BD71-B45FFD6112ED}" destId="{D802372B-357B-4C88-8C2A-797954323AB5}" srcOrd="1" destOrd="0" presId="urn:microsoft.com/office/officeart/2008/layout/HorizontalMultiLevelHierarchy"/>
    <dgm:cxn modelId="{923AD2FC-5F19-48F1-8CAE-50494F4EC0B9}" type="presParOf" srcId="{D802372B-357B-4C88-8C2A-797954323AB5}" destId="{8B3DE889-35A9-4D67-8A38-EE1CB10D41B4}" srcOrd="0" destOrd="0" presId="urn:microsoft.com/office/officeart/2008/layout/HorizontalMultiLevelHierarchy"/>
    <dgm:cxn modelId="{6F61A4F2-7252-4F20-958B-F208FA5DE4B3}" type="presParOf" srcId="{8B3DE889-35A9-4D67-8A38-EE1CB10D41B4}" destId="{9E2309A1-5D45-4388-8569-233AA1B24BFC}" srcOrd="0" destOrd="0" presId="urn:microsoft.com/office/officeart/2008/layout/HorizontalMultiLevelHierarchy"/>
    <dgm:cxn modelId="{611E5B68-5961-43D3-90C8-A50A3020E369}" type="presParOf" srcId="{D802372B-357B-4C88-8C2A-797954323AB5}" destId="{651414C6-97D6-4DF9-B75A-6312164E8F5C}" srcOrd="1" destOrd="0" presId="urn:microsoft.com/office/officeart/2008/layout/HorizontalMultiLevelHierarchy"/>
    <dgm:cxn modelId="{030AD081-341C-42CD-AE80-19B8DC6C5676}" type="presParOf" srcId="{651414C6-97D6-4DF9-B75A-6312164E8F5C}" destId="{317CF30F-110C-467C-BFFC-E854FDF5299F}" srcOrd="0" destOrd="0" presId="urn:microsoft.com/office/officeart/2008/layout/HorizontalMultiLevelHierarchy"/>
    <dgm:cxn modelId="{D02CAA36-84B3-40CC-86F1-317331103471}" type="presParOf" srcId="{651414C6-97D6-4DF9-B75A-6312164E8F5C}" destId="{495CD473-4483-4F39-A6E0-D814F7F5F79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7BE1C36-1CFC-4C8E-B668-A1CCC38D1C44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E105E4CB-6B25-49FA-861B-78A6AC08B6A4}">
      <dgm:prSet phldrT="[Texto]"/>
      <dgm:spPr/>
      <dgm:t>
        <a:bodyPr/>
        <a:lstStyle/>
        <a:p>
          <a:r>
            <a:rPr lang="es-MX" dirty="0" smtClean="0"/>
            <a:t>Trabajo mental</a:t>
          </a:r>
          <a:endParaRPr lang="es-MX" dirty="0"/>
        </a:p>
      </dgm:t>
    </dgm:pt>
    <dgm:pt modelId="{6B94824A-ED70-4CB5-9A88-527071DFF2A1}" type="parTrans" cxnId="{911D8A4A-9976-4F48-A9B4-3072F540D6BA}">
      <dgm:prSet/>
      <dgm:spPr/>
      <dgm:t>
        <a:bodyPr/>
        <a:lstStyle/>
        <a:p>
          <a:endParaRPr lang="es-MX"/>
        </a:p>
      </dgm:t>
    </dgm:pt>
    <dgm:pt modelId="{441A90F5-8DB8-43A6-949B-A1F9F410E037}" type="sibTrans" cxnId="{911D8A4A-9976-4F48-A9B4-3072F540D6BA}">
      <dgm:prSet/>
      <dgm:spPr/>
      <dgm:t>
        <a:bodyPr/>
        <a:lstStyle/>
        <a:p>
          <a:endParaRPr lang="es-MX"/>
        </a:p>
      </dgm:t>
    </dgm:pt>
    <dgm:pt modelId="{24E23A0E-FC50-4C4B-8DB8-D0DCE292EF03}">
      <dgm:prSet phldrT="[Texto]"/>
      <dgm:spPr/>
      <dgm:t>
        <a:bodyPr/>
        <a:lstStyle/>
        <a:p>
          <a:r>
            <a:rPr lang="es-MX" dirty="0" smtClean="0"/>
            <a:t>Ganancia de tiempo</a:t>
          </a:r>
          <a:endParaRPr lang="es-MX" dirty="0"/>
        </a:p>
      </dgm:t>
    </dgm:pt>
    <dgm:pt modelId="{DAB58E70-4DDF-4492-9827-1A5CBDC328BA}" type="parTrans" cxnId="{DB366746-E989-4FD0-89F1-28A505594B93}">
      <dgm:prSet/>
      <dgm:spPr/>
      <dgm:t>
        <a:bodyPr/>
        <a:lstStyle/>
        <a:p>
          <a:endParaRPr lang="es-MX"/>
        </a:p>
      </dgm:t>
    </dgm:pt>
    <dgm:pt modelId="{6C799B37-52CB-4E54-AFEC-80DD49F3B21F}" type="sibTrans" cxnId="{DB366746-E989-4FD0-89F1-28A505594B93}">
      <dgm:prSet/>
      <dgm:spPr/>
      <dgm:t>
        <a:bodyPr/>
        <a:lstStyle/>
        <a:p>
          <a:endParaRPr lang="es-MX"/>
        </a:p>
      </dgm:t>
    </dgm:pt>
    <dgm:pt modelId="{A36A9BF0-D1EA-4B12-8AD3-6EA6FB36BCBA}">
      <dgm:prSet phldrT="[Texto]"/>
      <dgm:spPr/>
      <dgm:t>
        <a:bodyPr/>
        <a:lstStyle/>
        <a:p>
          <a:r>
            <a:rPr lang="es-MX" dirty="0" smtClean="0"/>
            <a:t>Producción industrial</a:t>
          </a:r>
          <a:endParaRPr lang="es-MX" dirty="0"/>
        </a:p>
      </dgm:t>
    </dgm:pt>
    <dgm:pt modelId="{3FA79E37-043A-498C-AB6A-7A23CDD3082B}" type="parTrans" cxnId="{D9C448A2-7932-4057-BCD1-9BC93A5F54ED}">
      <dgm:prSet/>
      <dgm:spPr/>
      <dgm:t>
        <a:bodyPr/>
        <a:lstStyle/>
        <a:p>
          <a:endParaRPr lang="es-MX"/>
        </a:p>
      </dgm:t>
    </dgm:pt>
    <dgm:pt modelId="{41EEDDFC-0285-467D-A447-22B011C339E5}" type="sibTrans" cxnId="{D9C448A2-7932-4057-BCD1-9BC93A5F54ED}">
      <dgm:prSet/>
      <dgm:spPr/>
      <dgm:t>
        <a:bodyPr/>
        <a:lstStyle/>
        <a:p>
          <a:endParaRPr lang="es-MX"/>
        </a:p>
      </dgm:t>
    </dgm:pt>
    <dgm:pt modelId="{9A1B1957-C2C6-4283-82FB-A5529BB47E2C}">
      <dgm:prSet phldrT="[Texto]"/>
      <dgm:spPr/>
      <dgm:t>
        <a:bodyPr/>
        <a:lstStyle/>
        <a:p>
          <a:r>
            <a:rPr lang="es-MX" dirty="0" smtClean="0"/>
            <a:t>Proyecto de maquina de calcular</a:t>
          </a:r>
          <a:endParaRPr lang="es-MX" dirty="0"/>
        </a:p>
      </dgm:t>
    </dgm:pt>
    <dgm:pt modelId="{4C9D384C-0B2D-4933-9A0B-44D85FBEB554}" type="parTrans" cxnId="{9AED072B-3607-4B91-9432-98C1E544D9CF}">
      <dgm:prSet/>
      <dgm:spPr/>
      <dgm:t>
        <a:bodyPr/>
        <a:lstStyle/>
        <a:p>
          <a:endParaRPr lang="es-MX"/>
        </a:p>
      </dgm:t>
    </dgm:pt>
    <dgm:pt modelId="{0D438FFC-EC78-4400-B67D-FB8297EA37AC}" type="sibTrans" cxnId="{9AED072B-3607-4B91-9432-98C1E544D9CF}">
      <dgm:prSet/>
      <dgm:spPr/>
      <dgm:t>
        <a:bodyPr/>
        <a:lstStyle/>
        <a:p>
          <a:endParaRPr lang="es-MX"/>
        </a:p>
      </dgm:t>
    </dgm:pt>
    <dgm:pt modelId="{3710BCBC-E832-423F-888D-3B68012EFF31}" type="pres">
      <dgm:prSet presAssocID="{A7BE1C36-1CFC-4C8E-B668-A1CCC38D1C4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34D4595-1A49-46DB-AA98-CE1F25CE71B4}" type="pres">
      <dgm:prSet presAssocID="{E105E4CB-6B25-49FA-861B-78A6AC08B6A4}" presName="roof" presStyleLbl="dkBgShp" presStyleIdx="0" presStyleCnt="2"/>
      <dgm:spPr/>
      <dgm:t>
        <a:bodyPr/>
        <a:lstStyle/>
        <a:p>
          <a:endParaRPr lang="es-MX"/>
        </a:p>
      </dgm:t>
    </dgm:pt>
    <dgm:pt modelId="{DE758D58-D81B-4BD1-818E-70493B98BE87}" type="pres">
      <dgm:prSet presAssocID="{E105E4CB-6B25-49FA-861B-78A6AC08B6A4}" presName="pillars" presStyleCnt="0"/>
      <dgm:spPr/>
    </dgm:pt>
    <dgm:pt modelId="{2FF00651-F035-4A88-AB73-739C0B8CD10E}" type="pres">
      <dgm:prSet presAssocID="{E105E4CB-6B25-49FA-861B-78A6AC08B6A4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47094B2-972D-4294-817D-6CEBCAA2009B}" type="pres">
      <dgm:prSet presAssocID="{A36A9BF0-D1EA-4B12-8AD3-6EA6FB36BCBA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F0F526B-6704-4934-B2E6-1F2DAEF42FB8}" type="pres">
      <dgm:prSet presAssocID="{9A1B1957-C2C6-4283-82FB-A5529BB47E2C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D37F25A-06A2-4C76-9E14-4C23B8EC0AEA}" type="pres">
      <dgm:prSet presAssocID="{E105E4CB-6B25-49FA-861B-78A6AC08B6A4}" presName="base" presStyleLbl="dkBgShp" presStyleIdx="1" presStyleCnt="2"/>
      <dgm:spPr/>
    </dgm:pt>
  </dgm:ptLst>
  <dgm:cxnLst>
    <dgm:cxn modelId="{DB366746-E989-4FD0-89F1-28A505594B93}" srcId="{E105E4CB-6B25-49FA-861B-78A6AC08B6A4}" destId="{24E23A0E-FC50-4C4B-8DB8-D0DCE292EF03}" srcOrd="0" destOrd="0" parTransId="{DAB58E70-4DDF-4492-9827-1A5CBDC328BA}" sibTransId="{6C799B37-52CB-4E54-AFEC-80DD49F3B21F}"/>
    <dgm:cxn modelId="{BFF7DAB7-3321-4697-8EE6-062B313B57F6}" type="presOf" srcId="{24E23A0E-FC50-4C4B-8DB8-D0DCE292EF03}" destId="{2FF00651-F035-4A88-AB73-739C0B8CD10E}" srcOrd="0" destOrd="0" presId="urn:microsoft.com/office/officeart/2005/8/layout/hList3"/>
    <dgm:cxn modelId="{FD253A3E-D399-466A-A1DB-CC261703EAD2}" type="presOf" srcId="{A7BE1C36-1CFC-4C8E-B668-A1CCC38D1C44}" destId="{3710BCBC-E832-423F-888D-3B68012EFF31}" srcOrd="0" destOrd="0" presId="urn:microsoft.com/office/officeart/2005/8/layout/hList3"/>
    <dgm:cxn modelId="{0809B0C3-AA1C-499D-B08C-C549D8BB4B12}" type="presOf" srcId="{A36A9BF0-D1EA-4B12-8AD3-6EA6FB36BCBA}" destId="{247094B2-972D-4294-817D-6CEBCAA2009B}" srcOrd="0" destOrd="0" presId="urn:microsoft.com/office/officeart/2005/8/layout/hList3"/>
    <dgm:cxn modelId="{B6E1D9A4-73A3-4005-850F-314A0D31628C}" type="presOf" srcId="{E105E4CB-6B25-49FA-861B-78A6AC08B6A4}" destId="{434D4595-1A49-46DB-AA98-CE1F25CE71B4}" srcOrd="0" destOrd="0" presId="urn:microsoft.com/office/officeart/2005/8/layout/hList3"/>
    <dgm:cxn modelId="{911D8A4A-9976-4F48-A9B4-3072F540D6BA}" srcId="{A7BE1C36-1CFC-4C8E-B668-A1CCC38D1C44}" destId="{E105E4CB-6B25-49FA-861B-78A6AC08B6A4}" srcOrd="0" destOrd="0" parTransId="{6B94824A-ED70-4CB5-9A88-527071DFF2A1}" sibTransId="{441A90F5-8DB8-43A6-949B-A1F9F410E037}"/>
    <dgm:cxn modelId="{D9C448A2-7932-4057-BCD1-9BC93A5F54ED}" srcId="{E105E4CB-6B25-49FA-861B-78A6AC08B6A4}" destId="{A36A9BF0-D1EA-4B12-8AD3-6EA6FB36BCBA}" srcOrd="1" destOrd="0" parTransId="{3FA79E37-043A-498C-AB6A-7A23CDD3082B}" sibTransId="{41EEDDFC-0285-467D-A447-22B011C339E5}"/>
    <dgm:cxn modelId="{14366FDC-2975-42D3-9A31-8A9772F73D64}" type="presOf" srcId="{9A1B1957-C2C6-4283-82FB-A5529BB47E2C}" destId="{4F0F526B-6704-4934-B2E6-1F2DAEF42FB8}" srcOrd="0" destOrd="0" presId="urn:microsoft.com/office/officeart/2005/8/layout/hList3"/>
    <dgm:cxn modelId="{9AED072B-3607-4B91-9432-98C1E544D9CF}" srcId="{E105E4CB-6B25-49FA-861B-78A6AC08B6A4}" destId="{9A1B1957-C2C6-4283-82FB-A5529BB47E2C}" srcOrd="2" destOrd="0" parTransId="{4C9D384C-0B2D-4933-9A0B-44D85FBEB554}" sibTransId="{0D438FFC-EC78-4400-B67D-FB8297EA37AC}"/>
    <dgm:cxn modelId="{D36BE350-8462-4D94-91FA-2A80F7704745}" type="presParOf" srcId="{3710BCBC-E832-423F-888D-3B68012EFF31}" destId="{434D4595-1A49-46DB-AA98-CE1F25CE71B4}" srcOrd="0" destOrd="0" presId="urn:microsoft.com/office/officeart/2005/8/layout/hList3"/>
    <dgm:cxn modelId="{85A83E8D-A8FE-4B83-97F0-649E1EE04201}" type="presParOf" srcId="{3710BCBC-E832-423F-888D-3B68012EFF31}" destId="{DE758D58-D81B-4BD1-818E-70493B98BE87}" srcOrd="1" destOrd="0" presId="urn:microsoft.com/office/officeart/2005/8/layout/hList3"/>
    <dgm:cxn modelId="{A5895D49-C369-4628-9AD4-A3C1BFB17E61}" type="presParOf" srcId="{DE758D58-D81B-4BD1-818E-70493B98BE87}" destId="{2FF00651-F035-4A88-AB73-739C0B8CD10E}" srcOrd="0" destOrd="0" presId="urn:microsoft.com/office/officeart/2005/8/layout/hList3"/>
    <dgm:cxn modelId="{8A77E893-226A-45DE-BC00-C85C10347200}" type="presParOf" srcId="{DE758D58-D81B-4BD1-818E-70493B98BE87}" destId="{247094B2-972D-4294-817D-6CEBCAA2009B}" srcOrd="1" destOrd="0" presId="urn:microsoft.com/office/officeart/2005/8/layout/hList3"/>
    <dgm:cxn modelId="{8615FB8D-105F-4802-A56D-6A32E3A84536}" type="presParOf" srcId="{DE758D58-D81B-4BD1-818E-70493B98BE87}" destId="{4F0F526B-6704-4934-B2E6-1F2DAEF42FB8}" srcOrd="2" destOrd="0" presId="urn:microsoft.com/office/officeart/2005/8/layout/hList3"/>
    <dgm:cxn modelId="{282F6502-4FCE-49F2-9572-4C24B8F56E5D}" type="presParOf" srcId="{3710BCBC-E832-423F-888D-3B68012EFF31}" destId="{FD37F25A-06A2-4C76-9E14-4C23B8EC0AE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1C74EB-E86E-4200-9178-5219717A049C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8DE26AC2-5C38-446C-A081-A3114E9CF27C}">
      <dgm:prSet phldrT="[Texto]"/>
      <dgm:spPr/>
      <dgm:t>
        <a:bodyPr/>
        <a:lstStyle/>
        <a:p>
          <a:r>
            <a:rPr lang="es-MX" dirty="0" smtClean="0"/>
            <a:t>Descentralización pos industrial</a:t>
          </a:r>
          <a:endParaRPr lang="es-MX" dirty="0"/>
        </a:p>
      </dgm:t>
    </dgm:pt>
    <dgm:pt modelId="{4D448483-815D-4511-A3E0-24CC1CAB8B57}" type="parTrans" cxnId="{1F79D594-539E-41E9-902F-F2796FCFDDFB}">
      <dgm:prSet/>
      <dgm:spPr/>
      <dgm:t>
        <a:bodyPr/>
        <a:lstStyle/>
        <a:p>
          <a:endParaRPr lang="es-MX"/>
        </a:p>
      </dgm:t>
    </dgm:pt>
    <dgm:pt modelId="{640E756B-2D16-48D1-91A9-7684C629F958}" type="sibTrans" cxnId="{1F79D594-539E-41E9-902F-F2796FCFDDFB}">
      <dgm:prSet/>
      <dgm:spPr/>
      <dgm:t>
        <a:bodyPr/>
        <a:lstStyle/>
        <a:p>
          <a:endParaRPr lang="es-MX"/>
        </a:p>
      </dgm:t>
    </dgm:pt>
    <dgm:pt modelId="{57C39248-F946-4B15-AA3B-01A4186802CB}">
      <dgm:prSet phldrT="[Texto]"/>
      <dgm:spPr/>
      <dgm:t>
        <a:bodyPr/>
        <a:lstStyle/>
        <a:p>
          <a:r>
            <a:rPr lang="es-MX" dirty="0" smtClean="0"/>
            <a:t>Emancipación social mediante la enotécnica (geógrafos y planificadores)</a:t>
          </a:r>
          <a:endParaRPr lang="es-MX" dirty="0"/>
        </a:p>
      </dgm:t>
    </dgm:pt>
    <dgm:pt modelId="{5DAE5D0E-24E8-4148-8618-D5CDEEE72404}" type="parTrans" cxnId="{AA81BB11-75FF-4D71-82A3-C97325F5D311}">
      <dgm:prSet/>
      <dgm:spPr/>
      <dgm:t>
        <a:bodyPr/>
        <a:lstStyle/>
        <a:p>
          <a:endParaRPr lang="es-MX"/>
        </a:p>
      </dgm:t>
    </dgm:pt>
    <dgm:pt modelId="{65C49E49-87E7-4AB7-B89A-D977640B9913}" type="sibTrans" cxnId="{AA81BB11-75FF-4D71-82A3-C97325F5D311}">
      <dgm:prSet/>
      <dgm:spPr/>
      <dgm:t>
        <a:bodyPr/>
        <a:lstStyle/>
        <a:p>
          <a:endParaRPr lang="es-MX"/>
        </a:p>
      </dgm:t>
    </dgm:pt>
    <dgm:pt modelId="{52F1E0B2-9572-4289-92DE-CC4E59A943E4}">
      <dgm:prSet phldrT="[Texto]"/>
      <dgm:spPr/>
      <dgm:t>
        <a:bodyPr/>
        <a:lstStyle/>
        <a:p>
          <a:r>
            <a:rPr lang="es-MX" dirty="0" smtClean="0"/>
            <a:t>Era industrial y científica </a:t>
          </a:r>
          <a:endParaRPr lang="es-MX" dirty="0"/>
        </a:p>
      </dgm:t>
    </dgm:pt>
    <dgm:pt modelId="{7C68E01F-5B01-4ACB-B4D8-2363275A6DCE}" type="parTrans" cxnId="{E2DDF3C2-CAAA-429B-80C3-7D198173E7BC}">
      <dgm:prSet/>
      <dgm:spPr/>
      <dgm:t>
        <a:bodyPr/>
        <a:lstStyle/>
        <a:p>
          <a:endParaRPr lang="es-MX"/>
        </a:p>
      </dgm:t>
    </dgm:pt>
    <dgm:pt modelId="{56A2B602-E16D-4F97-BC7A-019543FC7AF3}" type="sibTrans" cxnId="{E2DDF3C2-CAAA-429B-80C3-7D198173E7BC}">
      <dgm:prSet/>
      <dgm:spPr/>
      <dgm:t>
        <a:bodyPr/>
        <a:lstStyle/>
        <a:p>
          <a:endParaRPr lang="es-MX"/>
        </a:p>
      </dgm:t>
    </dgm:pt>
    <dgm:pt modelId="{ECA6586A-C6A9-42BF-97A9-0DEF68B41C9E}">
      <dgm:prSet phldrT="[Texto]"/>
      <dgm:spPr/>
      <dgm:t>
        <a:bodyPr/>
        <a:lstStyle/>
        <a:p>
          <a:r>
            <a:rPr lang="es-MX" dirty="0" smtClean="0"/>
            <a:t>Las redes como vinculo entre la transmisión de técnica y formas institucionales </a:t>
          </a:r>
          <a:endParaRPr lang="es-MX" dirty="0"/>
        </a:p>
      </dgm:t>
    </dgm:pt>
    <dgm:pt modelId="{1430EFD7-7132-4447-A770-092A45429816}" type="parTrans" cxnId="{9746961C-BD0D-4D64-A6E7-44CC1CAAE14F}">
      <dgm:prSet/>
      <dgm:spPr/>
      <dgm:t>
        <a:bodyPr/>
        <a:lstStyle/>
        <a:p>
          <a:endParaRPr lang="es-MX"/>
        </a:p>
      </dgm:t>
    </dgm:pt>
    <dgm:pt modelId="{B20B5F1A-EE31-4DD0-8210-29B3F8081BB7}" type="sibTrans" cxnId="{9746961C-BD0D-4D64-A6E7-44CC1CAAE14F}">
      <dgm:prSet/>
      <dgm:spPr/>
      <dgm:t>
        <a:bodyPr/>
        <a:lstStyle/>
        <a:p>
          <a:endParaRPr lang="es-MX"/>
        </a:p>
      </dgm:t>
    </dgm:pt>
    <dgm:pt modelId="{4F21D8D5-285C-4C94-90C1-F2AD7EC1B0D8}">
      <dgm:prSet phldrT="[Texto]"/>
      <dgm:spPr/>
      <dgm:t>
        <a:bodyPr/>
        <a:lstStyle/>
        <a:p>
          <a:r>
            <a:rPr lang="es-MX" dirty="0" err="1" smtClean="0"/>
            <a:t>Tencomercantiles</a:t>
          </a:r>
          <a:r>
            <a:rPr lang="es-MX" dirty="0" smtClean="0"/>
            <a:t> </a:t>
          </a:r>
          <a:endParaRPr lang="es-MX" dirty="0"/>
        </a:p>
      </dgm:t>
    </dgm:pt>
    <dgm:pt modelId="{A00C1F7E-0DFF-4CEE-A470-E9B814BC4E73}" type="parTrans" cxnId="{E9B0E07D-3146-4190-95CF-FCEEAF8A3970}">
      <dgm:prSet/>
      <dgm:spPr/>
      <dgm:t>
        <a:bodyPr/>
        <a:lstStyle/>
        <a:p>
          <a:endParaRPr lang="es-MX"/>
        </a:p>
      </dgm:t>
    </dgm:pt>
    <dgm:pt modelId="{1DD87F37-C254-48B9-83B7-2CE578433ECA}" type="sibTrans" cxnId="{E9B0E07D-3146-4190-95CF-FCEEAF8A3970}">
      <dgm:prSet/>
      <dgm:spPr/>
      <dgm:t>
        <a:bodyPr/>
        <a:lstStyle/>
        <a:p>
          <a:endParaRPr lang="es-MX"/>
        </a:p>
      </dgm:t>
    </dgm:pt>
    <dgm:pt modelId="{AA7119EB-380A-40B6-847E-7E0E730684AE}" type="pres">
      <dgm:prSet presAssocID="{D91C74EB-E86E-4200-9178-5219717A049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5FD662E3-1B84-4BE2-9149-5C189273949C}" type="pres">
      <dgm:prSet presAssocID="{8DE26AC2-5C38-446C-A081-A3114E9CF27C}" presName="root" presStyleCnt="0"/>
      <dgm:spPr/>
    </dgm:pt>
    <dgm:pt modelId="{DA42274A-F015-4A1B-A2E1-DE9F1917607D}" type="pres">
      <dgm:prSet presAssocID="{8DE26AC2-5C38-446C-A081-A3114E9CF27C}" presName="rootComposite" presStyleCnt="0"/>
      <dgm:spPr/>
    </dgm:pt>
    <dgm:pt modelId="{375E1DB1-4329-42FF-8E8C-248BF233DABB}" type="pres">
      <dgm:prSet presAssocID="{8DE26AC2-5C38-446C-A081-A3114E9CF27C}" presName="rootText" presStyleLbl="node1" presStyleIdx="0" presStyleCnt="2"/>
      <dgm:spPr/>
      <dgm:t>
        <a:bodyPr/>
        <a:lstStyle/>
        <a:p>
          <a:endParaRPr lang="es-MX"/>
        </a:p>
      </dgm:t>
    </dgm:pt>
    <dgm:pt modelId="{21B5C06D-D729-40FF-92CC-22ACABCC6556}" type="pres">
      <dgm:prSet presAssocID="{8DE26AC2-5C38-446C-A081-A3114E9CF27C}" presName="rootConnector" presStyleLbl="node1" presStyleIdx="0" presStyleCnt="2"/>
      <dgm:spPr/>
      <dgm:t>
        <a:bodyPr/>
        <a:lstStyle/>
        <a:p>
          <a:endParaRPr lang="es-MX"/>
        </a:p>
      </dgm:t>
    </dgm:pt>
    <dgm:pt modelId="{C79F23B6-52F3-4D0A-A005-C77ED89A35DF}" type="pres">
      <dgm:prSet presAssocID="{8DE26AC2-5C38-446C-A081-A3114E9CF27C}" presName="childShape" presStyleCnt="0"/>
      <dgm:spPr/>
    </dgm:pt>
    <dgm:pt modelId="{70E6B43F-2D39-414E-A30F-825BDB85E2C6}" type="pres">
      <dgm:prSet presAssocID="{5DAE5D0E-24E8-4148-8618-D5CDEEE72404}" presName="Name13" presStyleLbl="parChTrans1D2" presStyleIdx="0" presStyleCnt="3"/>
      <dgm:spPr/>
      <dgm:t>
        <a:bodyPr/>
        <a:lstStyle/>
        <a:p>
          <a:endParaRPr lang="es-MX"/>
        </a:p>
      </dgm:t>
    </dgm:pt>
    <dgm:pt modelId="{E625B315-12EC-451A-95C7-352B60F9DC6D}" type="pres">
      <dgm:prSet presAssocID="{57C39248-F946-4B15-AA3B-01A4186802CB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808C69F-2844-4104-A0BD-217065260BEC}" type="pres">
      <dgm:prSet presAssocID="{52F1E0B2-9572-4289-92DE-CC4E59A943E4}" presName="root" presStyleCnt="0"/>
      <dgm:spPr/>
    </dgm:pt>
    <dgm:pt modelId="{349EB7A5-35FA-473B-B8C6-B22A5A9AC56C}" type="pres">
      <dgm:prSet presAssocID="{52F1E0B2-9572-4289-92DE-CC4E59A943E4}" presName="rootComposite" presStyleCnt="0"/>
      <dgm:spPr/>
    </dgm:pt>
    <dgm:pt modelId="{422C41B9-6E8F-40CD-A8A5-91448BF87501}" type="pres">
      <dgm:prSet presAssocID="{52F1E0B2-9572-4289-92DE-CC4E59A943E4}" presName="rootText" presStyleLbl="node1" presStyleIdx="1" presStyleCnt="2"/>
      <dgm:spPr/>
      <dgm:t>
        <a:bodyPr/>
        <a:lstStyle/>
        <a:p>
          <a:endParaRPr lang="es-MX"/>
        </a:p>
      </dgm:t>
    </dgm:pt>
    <dgm:pt modelId="{FC86E015-05BA-46E2-AA32-08501312D699}" type="pres">
      <dgm:prSet presAssocID="{52F1E0B2-9572-4289-92DE-CC4E59A943E4}" presName="rootConnector" presStyleLbl="node1" presStyleIdx="1" presStyleCnt="2"/>
      <dgm:spPr/>
      <dgm:t>
        <a:bodyPr/>
        <a:lstStyle/>
        <a:p>
          <a:endParaRPr lang="es-MX"/>
        </a:p>
      </dgm:t>
    </dgm:pt>
    <dgm:pt modelId="{758524FD-B378-4811-B1DF-1298792322AF}" type="pres">
      <dgm:prSet presAssocID="{52F1E0B2-9572-4289-92DE-CC4E59A943E4}" presName="childShape" presStyleCnt="0"/>
      <dgm:spPr/>
    </dgm:pt>
    <dgm:pt modelId="{38F0F254-70B0-47E4-89BC-5E524ECB36F7}" type="pres">
      <dgm:prSet presAssocID="{1430EFD7-7132-4447-A770-092A45429816}" presName="Name13" presStyleLbl="parChTrans1D2" presStyleIdx="1" presStyleCnt="3"/>
      <dgm:spPr/>
      <dgm:t>
        <a:bodyPr/>
        <a:lstStyle/>
        <a:p>
          <a:endParaRPr lang="es-MX"/>
        </a:p>
      </dgm:t>
    </dgm:pt>
    <dgm:pt modelId="{986980EF-D22A-464F-A6EA-F41F5BC57481}" type="pres">
      <dgm:prSet presAssocID="{ECA6586A-C6A9-42BF-97A9-0DEF68B41C9E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3C09052-72FF-4710-8520-2424CDC8B206}" type="pres">
      <dgm:prSet presAssocID="{A00C1F7E-0DFF-4CEE-A470-E9B814BC4E73}" presName="Name13" presStyleLbl="parChTrans1D2" presStyleIdx="2" presStyleCnt="3"/>
      <dgm:spPr/>
      <dgm:t>
        <a:bodyPr/>
        <a:lstStyle/>
        <a:p>
          <a:endParaRPr lang="es-MX"/>
        </a:p>
      </dgm:t>
    </dgm:pt>
    <dgm:pt modelId="{9EFE8B93-C232-408E-9501-A95CF464A63C}" type="pres">
      <dgm:prSet presAssocID="{4F21D8D5-285C-4C94-90C1-F2AD7EC1B0D8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F79D594-539E-41E9-902F-F2796FCFDDFB}" srcId="{D91C74EB-E86E-4200-9178-5219717A049C}" destId="{8DE26AC2-5C38-446C-A081-A3114E9CF27C}" srcOrd="0" destOrd="0" parTransId="{4D448483-815D-4511-A3E0-24CC1CAB8B57}" sibTransId="{640E756B-2D16-48D1-91A9-7684C629F958}"/>
    <dgm:cxn modelId="{13C7E620-C75E-421F-8B38-0BB28FDBC7CE}" type="presOf" srcId="{57C39248-F946-4B15-AA3B-01A4186802CB}" destId="{E625B315-12EC-451A-95C7-352B60F9DC6D}" srcOrd="0" destOrd="0" presId="urn:microsoft.com/office/officeart/2005/8/layout/hierarchy3"/>
    <dgm:cxn modelId="{99945879-3E99-4C8C-9E20-9E6E8A8FFFA3}" type="presOf" srcId="{8DE26AC2-5C38-446C-A081-A3114E9CF27C}" destId="{375E1DB1-4329-42FF-8E8C-248BF233DABB}" srcOrd="0" destOrd="0" presId="urn:microsoft.com/office/officeart/2005/8/layout/hierarchy3"/>
    <dgm:cxn modelId="{AA81BB11-75FF-4D71-82A3-C97325F5D311}" srcId="{8DE26AC2-5C38-446C-A081-A3114E9CF27C}" destId="{57C39248-F946-4B15-AA3B-01A4186802CB}" srcOrd="0" destOrd="0" parTransId="{5DAE5D0E-24E8-4148-8618-D5CDEEE72404}" sibTransId="{65C49E49-87E7-4AB7-B89A-D977640B9913}"/>
    <dgm:cxn modelId="{9746961C-BD0D-4D64-A6E7-44CC1CAAE14F}" srcId="{52F1E0B2-9572-4289-92DE-CC4E59A943E4}" destId="{ECA6586A-C6A9-42BF-97A9-0DEF68B41C9E}" srcOrd="0" destOrd="0" parTransId="{1430EFD7-7132-4447-A770-092A45429816}" sibTransId="{B20B5F1A-EE31-4DD0-8210-29B3F8081BB7}"/>
    <dgm:cxn modelId="{54E3E8C5-6C3F-4552-82C0-E3F192766C3F}" type="presOf" srcId="{1430EFD7-7132-4447-A770-092A45429816}" destId="{38F0F254-70B0-47E4-89BC-5E524ECB36F7}" srcOrd="0" destOrd="0" presId="urn:microsoft.com/office/officeart/2005/8/layout/hierarchy3"/>
    <dgm:cxn modelId="{E9B0E07D-3146-4190-95CF-FCEEAF8A3970}" srcId="{52F1E0B2-9572-4289-92DE-CC4E59A943E4}" destId="{4F21D8D5-285C-4C94-90C1-F2AD7EC1B0D8}" srcOrd="1" destOrd="0" parTransId="{A00C1F7E-0DFF-4CEE-A470-E9B814BC4E73}" sibTransId="{1DD87F37-C254-48B9-83B7-2CE578433ECA}"/>
    <dgm:cxn modelId="{F4BD5FA1-2ED9-4AA0-9D8E-8CF668518C66}" type="presOf" srcId="{4F21D8D5-285C-4C94-90C1-F2AD7EC1B0D8}" destId="{9EFE8B93-C232-408E-9501-A95CF464A63C}" srcOrd="0" destOrd="0" presId="urn:microsoft.com/office/officeart/2005/8/layout/hierarchy3"/>
    <dgm:cxn modelId="{1047AED7-01A4-4FE2-80D5-BAE0801614E8}" type="presOf" srcId="{ECA6586A-C6A9-42BF-97A9-0DEF68B41C9E}" destId="{986980EF-D22A-464F-A6EA-F41F5BC57481}" srcOrd="0" destOrd="0" presId="urn:microsoft.com/office/officeart/2005/8/layout/hierarchy3"/>
    <dgm:cxn modelId="{E2DDF3C2-CAAA-429B-80C3-7D198173E7BC}" srcId="{D91C74EB-E86E-4200-9178-5219717A049C}" destId="{52F1E0B2-9572-4289-92DE-CC4E59A943E4}" srcOrd="1" destOrd="0" parTransId="{7C68E01F-5B01-4ACB-B4D8-2363275A6DCE}" sibTransId="{56A2B602-E16D-4F97-BC7A-019543FC7AF3}"/>
    <dgm:cxn modelId="{DF23A7CB-DD73-4625-A4A7-5904BDE150C6}" type="presOf" srcId="{52F1E0B2-9572-4289-92DE-CC4E59A943E4}" destId="{FC86E015-05BA-46E2-AA32-08501312D699}" srcOrd="1" destOrd="0" presId="urn:microsoft.com/office/officeart/2005/8/layout/hierarchy3"/>
    <dgm:cxn modelId="{1495F079-B644-4597-B8AB-C8DCC584D4AE}" type="presOf" srcId="{8DE26AC2-5C38-446C-A081-A3114E9CF27C}" destId="{21B5C06D-D729-40FF-92CC-22ACABCC6556}" srcOrd="1" destOrd="0" presId="urn:microsoft.com/office/officeart/2005/8/layout/hierarchy3"/>
    <dgm:cxn modelId="{8CFC44EF-0974-4A54-A129-419029E1F814}" type="presOf" srcId="{52F1E0B2-9572-4289-92DE-CC4E59A943E4}" destId="{422C41B9-6E8F-40CD-A8A5-91448BF87501}" srcOrd="0" destOrd="0" presId="urn:microsoft.com/office/officeart/2005/8/layout/hierarchy3"/>
    <dgm:cxn modelId="{9A7965FE-F1D5-4987-9AEE-52AA13FAB9A2}" type="presOf" srcId="{A00C1F7E-0DFF-4CEE-A470-E9B814BC4E73}" destId="{73C09052-72FF-4710-8520-2424CDC8B206}" srcOrd="0" destOrd="0" presId="urn:microsoft.com/office/officeart/2005/8/layout/hierarchy3"/>
    <dgm:cxn modelId="{FB2801FE-7EBB-4B71-B410-E5922B14B612}" type="presOf" srcId="{5DAE5D0E-24E8-4148-8618-D5CDEEE72404}" destId="{70E6B43F-2D39-414E-A30F-825BDB85E2C6}" srcOrd="0" destOrd="0" presId="urn:microsoft.com/office/officeart/2005/8/layout/hierarchy3"/>
    <dgm:cxn modelId="{EEFA137C-AAF4-4CA4-847B-031B9EC9AF2F}" type="presOf" srcId="{D91C74EB-E86E-4200-9178-5219717A049C}" destId="{AA7119EB-380A-40B6-847E-7E0E730684AE}" srcOrd="0" destOrd="0" presId="urn:microsoft.com/office/officeart/2005/8/layout/hierarchy3"/>
    <dgm:cxn modelId="{D33FD341-D934-467D-AD00-F1724E64A35B}" type="presParOf" srcId="{AA7119EB-380A-40B6-847E-7E0E730684AE}" destId="{5FD662E3-1B84-4BE2-9149-5C189273949C}" srcOrd="0" destOrd="0" presId="urn:microsoft.com/office/officeart/2005/8/layout/hierarchy3"/>
    <dgm:cxn modelId="{685D668A-A19D-400D-BC09-C2C67EECB6EB}" type="presParOf" srcId="{5FD662E3-1B84-4BE2-9149-5C189273949C}" destId="{DA42274A-F015-4A1B-A2E1-DE9F1917607D}" srcOrd="0" destOrd="0" presId="urn:microsoft.com/office/officeart/2005/8/layout/hierarchy3"/>
    <dgm:cxn modelId="{E266A5B4-F1D6-4B37-9221-6060B9FFFC2C}" type="presParOf" srcId="{DA42274A-F015-4A1B-A2E1-DE9F1917607D}" destId="{375E1DB1-4329-42FF-8E8C-248BF233DABB}" srcOrd="0" destOrd="0" presId="urn:microsoft.com/office/officeart/2005/8/layout/hierarchy3"/>
    <dgm:cxn modelId="{4F3C5891-FF3A-4D4F-AA61-B5F949F7212A}" type="presParOf" srcId="{DA42274A-F015-4A1B-A2E1-DE9F1917607D}" destId="{21B5C06D-D729-40FF-92CC-22ACABCC6556}" srcOrd="1" destOrd="0" presId="urn:microsoft.com/office/officeart/2005/8/layout/hierarchy3"/>
    <dgm:cxn modelId="{4B898E98-9E03-4D8A-B421-7E1F27D61150}" type="presParOf" srcId="{5FD662E3-1B84-4BE2-9149-5C189273949C}" destId="{C79F23B6-52F3-4D0A-A005-C77ED89A35DF}" srcOrd="1" destOrd="0" presId="urn:microsoft.com/office/officeart/2005/8/layout/hierarchy3"/>
    <dgm:cxn modelId="{BD169FDF-1E9F-47E6-9384-B44340D04407}" type="presParOf" srcId="{C79F23B6-52F3-4D0A-A005-C77ED89A35DF}" destId="{70E6B43F-2D39-414E-A30F-825BDB85E2C6}" srcOrd="0" destOrd="0" presId="urn:microsoft.com/office/officeart/2005/8/layout/hierarchy3"/>
    <dgm:cxn modelId="{20AD11D1-5EB7-4DA2-9E96-16F2B6C61FD8}" type="presParOf" srcId="{C79F23B6-52F3-4D0A-A005-C77ED89A35DF}" destId="{E625B315-12EC-451A-95C7-352B60F9DC6D}" srcOrd="1" destOrd="0" presId="urn:microsoft.com/office/officeart/2005/8/layout/hierarchy3"/>
    <dgm:cxn modelId="{D941FF1F-44F9-43EA-BED6-AB5C52C460ED}" type="presParOf" srcId="{AA7119EB-380A-40B6-847E-7E0E730684AE}" destId="{0808C69F-2844-4104-A0BD-217065260BEC}" srcOrd="1" destOrd="0" presId="urn:microsoft.com/office/officeart/2005/8/layout/hierarchy3"/>
    <dgm:cxn modelId="{3C391A72-6F30-4C66-81C5-FB0BD7BC8641}" type="presParOf" srcId="{0808C69F-2844-4104-A0BD-217065260BEC}" destId="{349EB7A5-35FA-473B-B8C6-B22A5A9AC56C}" srcOrd="0" destOrd="0" presId="urn:microsoft.com/office/officeart/2005/8/layout/hierarchy3"/>
    <dgm:cxn modelId="{CA018ACB-88B6-4D07-93DD-BA265F0F0DF6}" type="presParOf" srcId="{349EB7A5-35FA-473B-B8C6-B22A5A9AC56C}" destId="{422C41B9-6E8F-40CD-A8A5-91448BF87501}" srcOrd="0" destOrd="0" presId="urn:microsoft.com/office/officeart/2005/8/layout/hierarchy3"/>
    <dgm:cxn modelId="{4148B7AC-AA67-43FD-BF55-A10E74BD3702}" type="presParOf" srcId="{349EB7A5-35FA-473B-B8C6-B22A5A9AC56C}" destId="{FC86E015-05BA-46E2-AA32-08501312D699}" srcOrd="1" destOrd="0" presId="urn:microsoft.com/office/officeart/2005/8/layout/hierarchy3"/>
    <dgm:cxn modelId="{7A7084FA-3C60-45F3-8D4F-F148D043D4B7}" type="presParOf" srcId="{0808C69F-2844-4104-A0BD-217065260BEC}" destId="{758524FD-B378-4811-B1DF-1298792322AF}" srcOrd="1" destOrd="0" presId="urn:microsoft.com/office/officeart/2005/8/layout/hierarchy3"/>
    <dgm:cxn modelId="{C02D906A-DA6D-47F7-B016-CE49CE17C42A}" type="presParOf" srcId="{758524FD-B378-4811-B1DF-1298792322AF}" destId="{38F0F254-70B0-47E4-89BC-5E524ECB36F7}" srcOrd="0" destOrd="0" presId="urn:microsoft.com/office/officeart/2005/8/layout/hierarchy3"/>
    <dgm:cxn modelId="{27BB2581-B73D-4535-9A45-E895F569DEB9}" type="presParOf" srcId="{758524FD-B378-4811-B1DF-1298792322AF}" destId="{986980EF-D22A-464F-A6EA-F41F5BC57481}" srcOrd="1" destOrd="0" presId="urn:microsoft.com/office/officeart/2005/8/layout/hierarchy3"/>
    <dgm:cxn modelId="{7873D527-DC15-4A08-B485-F103796839ED}" type="presParOf" srcId="{758524FD-B378-4811-B1DF-1298792322AF}" destId="{73C09052-72FF-4710-8520-2424CDC8B206}" srcOrd="2" destOrd="0" presId="urn:microsoft.com/office/officeart/2005/8/layout/hierarchy3"/>
    <dgm:cxn modelId="{F6208760-4404-4974-907B-137956A5BDA9}" type="presParOf" srcId="{758524FD-B378-4811-B1DF-1298792322AF}" destId="{9EFE8B93-C232-408E-9501-A95CF464A63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05BE80-603E-4B4A-8624-01FFB82C38C2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F6C089DE-1B7E-4FD8-BC5F-CD1F135FBE8D}">
      <dgm:prSet phldrT="[Texto]"/>
      <dgm:spPr/>
      <dgm:t>
        <a:bodyPr/>
        <a:lstStyle/>
        <a:p>
          <a:r>
            <a:rPr lang="es-MX" dirty="0" smtClean="0"/>
            <a:t>Alan </a:t>
          </a:r>
          <a:r>
            <a:rPr lang="es-MX" dirty="0" err="1" smtClean="0"/>
            <a:t>Turing</a:t>
          </a:r>
          <a:r>
            <a:rPr lang="es-MX" dirty="0" smtClean="0"/>
            <a:t> (1936)</a:t>
          </a:r>
          <a:endParaRPr lang="es-MX" dirty="0"/>
        </a:p>
      </dgm:t>
    </dgm:pt>
    <dgm:pt modelId="{5E9C6AEC-D0CD-482D-AF32-537D4788C059}" type="parTrans" cxnId="{A6ED6889-10D6-4C97-9CB0-616FEB0F306C}">
      <dgm:prSet/>
      <dgm:spPr/>
      <dgm:t>
        <a:bodyPr/>
        <a:lstStyle/>
        <a:p>
          <a:endParaRPr lang="es-MX"/>
        </a:p>
      </dgm:t>
    </dgm:pt>
    <dgm:pt modelId="{FF9069F2-E677-4991-9293-F997EB3D769C}" type="sibTrans" cxnId="{A6ED6889-10D6-4C97-9CB0-616FEB0F306C}">
      <dgm:prSet/>
      <dgm:spPr/>
      <dgm:t>
        <a:bodyPr/>
        <a:lstStyle/>
        <a:p>
          <a:endParaRPr lang="es-MX"/>
        </a:p>
      </dgm:t>
    </dgm:pt>
    <dgm:pt modelId="{02D92F21-8DD1-4223-91D7-55B2C3D12B9C}">
      <dgm:prSet phldrT="[Texto]"/>
      <dgm:spPr/>
      <dgm:t>
        <a:bodyPr/>
        <a:lstStyle/>
        <a:p>
          <a:r>
            <a:rPr lang="es-MX" dirty="0" smtClean="0"/>
            <a:t>Señala la vía de acceso a la construcción de un cerebro </a:t>
          </a:r>
          <a:r>
            <a:rPr lang="es-MX" dirty="0" err="1" smtClean="0"/>
            <a:t>electronico</a:t>
          </a:r>
          <a:r>
            <a:rPr lang="es-MX" dirty="0" smtClean="0"/>
            <a:t> </a:t>
          </a:r>
          <a:endParaRPr lang="es-MX" dirty="0"/>
        </a:p>
      </dgm:t>
    </dgm:pt>
    <dgm:pt modelId="{B4013ABE-60AB-4E4A-970B-12FF199983F5}" type="parTrans" cxnId="{723F3332-FC5F-4B18-B400-09BB3BCD5481}">
      <dgm:prSet/>
      <dgm:spPr/>
      <dgm:t>
        <a:bodyPr/>
        <a:lstStyle/>
        <a:p>
          <a:endParaRPr lang="es-MX"/>
        </a:p>
      </dgm:t>
    </dgm:pt>
    <dgm:pt modelId="{EA9AE464-ECE6-4615-980B-518351A70078}" type="sibTrans" cxnId="{723F3332-FC5F-4B18-B400-09BB3BCD5481}">
      <dgm:prSet/>
      <dgm:spPr/>
      <dgm:t>
        <a:bodyPr/>
        <a:lstStyle/>
        <a:p>
          <a:endParaRPr lang="es-MX"/>
        </a:p>
      </dgm:t>
    </dgm:pt>
    <dgm:pt modelId="{BAB96A51-CBDA-4C52-AEBD-C4BF8D2A9E71}">
      <dgm:prSet phldrT="[Texto]"/>
      <dgm:spPr/>
      <dgm:t>
        <a:bodyPr/>
        <a:lstStyle/>
        <a:p>
          <a:r>
            <a:rPr lang="es-MX" dirty="0" smtClean="0"/>
            <a:t>Principio de programa grabado</a:t>
          </a:r>
          <a:endParaRPr lang="es-MX" dirty="0"/>
        </a:p>
      </dgm:t>
    </dgm:pt>
    <dgm:pt modelId="{D2619D13-3A69-4E61-88B3-083D5250C0F6}" type="parTrans" cxnId="{76CAD1BB-AFFF-4791-805E-74ABA5F8B8E9}">
      <dgm:prSet/>
      <dgm:spPr/>
      <dgm:t>
        <a:bodyPr/>
        <a:lstStyle/>
        <a:p>
          <a:endParaRPr lang="es-MX"/>
        </a:p>
      </dgm:t>
    </dgm:pt>
    <dgm:pt modelId="{3AF55EC1-59A3-4A37-9DEC-E02FF7D5866A}" type="sibTrans" cxnId="{76CAD1BB-AFFF-4791-805E-74ABA5F8B8E9}">
      <dgm:prSet/>
      <dgm:spPr/>
      <dgm:t>
        <a:bodyPr/>
        <a:lstStyle/>
        <a:p>
          <a:endParaRPr lang="es-MX"/>
        </a:p>
      </dgm:t>
    </dgm:pt>
    <dgm:pt modelId="{BC9F37F8-3D30-4626-B44B-08CF66FACCF4}">
      <dgm:prSet phldrT="[Texto]"/>
      <dgm:spPr/>
      <dgm:t>
        <a:bodyPr/>
        <a:lstStyle/>
        <a:p>
          <a:r>
            <a:rPr lang="es-MX" dirty="0" smtClean="0"/>
            <a:t>Programa de estado </a:t>
          </a:r>
          <a:endParaRPr lang="es-MX" dirty="0"/>
        </a:p>
      </dgm:t>
    </dgm:pt>
    <dgm:pt modelId="{C0D71C31-4229-4034-8509-579B35ECC15B}" type="parTrans" cxnId="{412B5AE8-8B53-445C-B267-29C24DC2594A}">
      <dgm:prSet/>
      <dgm:spPr/>
      <dgm:t>
        <a:bodyPr/>
        <a:lstStyle/>
        <a:p>
          <a:endParaRPr lang="es-MX"/>
        </a:p>
      </dgm:t>
    </dgm:pt>
    <dgm:pt modelId="{2DDBCE0A-0DD6-4871-A97D-24F135CB1980}" type="sibTrans" cxnId="{412B5AE8-8B53-445C-B267-29C24DC2594A}">
      <dgm:prSet/>
      <dgm:spPr/>
      <dgm:t>
        <a:bodyPr/>
        <a:lstStyle/>
        <a:p>
          <a:endParaRPr lang="es-MX"/>
        </a:p>
      </dgm:t>
    </dgm:pt>
    <dgm:pt modelId="{250843BB-1A1D-4C38-9E86-C64DE6A55DEC}">
      <dgm:prSet phldrT="[Texto]"/>
      <dgm:spPr/>
      <dgm:t>
        <a:bodyPr/>
        <a:lstStyle/>
        <a:p>
          <a:r>
            <a:rPr lang="es-MX" dirty="0" smtClean="0"/>
            <a:t>Maquina universal</a:t>
          </a:r>
          <a:endParaRPr lang="es-MX" dirty="0"/>
        </a:p>
      </dgm:t>
    </dgm:pt>
    <dgm:pt modelId="{66318212-4A5A-4A60-8281-D6E17144A9F5}" type="parTrans" cxnId="{9EB46536-A5BA-4404-82F3-648A2C8C8FB1}">
      <dgm:prSet/>
      <dgm:spPr/>
      <dgm:t>
        <a:bodyPr/>
        <a:lstStyle/>
        <a:p>
          <a:endParaRPr lang="es-MX"/>
        </a:p>
      </dgm:t>
    </dgm:pt>
    <dgm:pt modelId="{11B8E6F6-D0C6-4D65-A8D9-891D85B9CB73}" type="sibTrans" cxnId="{9EB46536-A5BA-4404-82F3-648A2C8C8FB1}">
      <dgm:prSet/>
      <dgm:spPr/>
      <dgm:t>
        <a:bodyPr/>
        <a:lstStyle/>
        <a:p>
          <a:endParaRPr lang="es-MX"/>
        </a:p>
      </dgm:t>
    </dgm:pt>
    <dgm:pt modelId="{D6042C68-0DCD-4145-A5BA-D06FF3683C4D}" type="pres">
      <dgm:prSet presAssocID="{D505BE80-603E-4B4A-8624-01FFB82C38C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A8F8A95-9B21-43D2-B45A-741B5424AF19}" type="pres">
      <dgm:prSet presAssocID="{D505BE80-603E-4B4A-8624-01FFB82C38C2}" presName="radial" presStyleCnt="0">
        <dgm:presLayoutVars>
          <dgm:animLvl val="ctr"/>
        </dgm:presLayoutVars>
      </dgm:prSet>
      <dgm:spPr/>
    </dgm:pt>
    <dgm:pt modelId="{3EEFBA88-A4A7-473D-9FB1-AD132D847E5A}" type="pres">
      <dgm:prSet presAssocID="{F6C089DE-1B7E-4FD8-BC5F-CD1F135FBE8D}" presName="centerShape" presStyleLbl="vennNode1" presStyleIdx="0" presStyleCnt="5"/>
      <dgm:spPr/>
      <dgm:t>
        <a:bodyPr/>
        <a:lstStyle/>
        <a:p>
          <a:endParaRPr lang="es-MX"/>
        </a:p>
      </dgm:t>
    </dgm:pt>
    <dgm:pt modelId="{0AFE2FF5-26D0-4F35-B7AA-87C4F7BF6E1A}" type="pres">
      <dgm:prSet presAssocID="{02D92F21-8DD1-4223-91D7-55B2C3D12B9C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6112551-F21D-43D1-A2C7-7962581F8159}" type="pres">
      <dgm:prSet presAssocID="{BAB96A51-CBDA-4C52-AEBD-C4BF8D2A9E71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C5C5FF-D7F2-4DB3-8AA0-9548D31CF383}" type="pres">
      <dgm:prSet presAssocID="{BC9F37F8-3D30-4626-B44B-08CF66FACCF4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618CFAC-FDAC-43D3-8386-A66211FB1DD2}" type="pres">
      <dgm:prSet presAssocID="{250843BB-1A1D-4C38-9E86-C64DE6A55DEC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AA12B4A-E244-437C-9B20-AF26B25D1246}" type="presOf" srcId="{02D92F21-8DD1-4223-91D7-55B2C3D12B9C}" destId="{0AFE2FF5-26D0-4F35-B7AA-87C4F7BF6E1A}" srcOrd="0" destOrd="0" presId="urn:microsoft.com/office/officeart/2005/8/layout/radial3"/>
    <dgm:cxn modelId="{B52ABE92-7D82-4C08-BB27-357024EDD284}" type="presOf" srcId="{BC9F37F8-3D30-4626-B44B-08CF66FACCF4}" destId="{AAC5C5FF-D7F2-4DB3-8AA0-9548D31CF383}" srcOrd="0" destOrd="0" presId="urn:microsoft.com/office/officeart/2005/8/layout/radial3"/>
    <dgm:cxn modelId="{412B5AE8-8B53-445C-B267-29C24DC2594A}" srcId="{F6C089DE-1B7E-4FD8-BC5F-CD1F135FBE8D}" destId="{BC9F37F8-3D30-4626-B44B-08CF66FACCF4}" srcOrd="2" destOrd="0" parTransId="{C0D71C31-4229-4034-8509-579B35ECC15B}" sibTransId="{2DDBCE0A-0DD6-4871-A97D-24F135CB1980}"/>
    <dgm:cxn modelId="{A2A978E1-621B-4664-8173-FDB7B285AFA2}" type="presOf" srcId="{D505BE80-603E-4B4A-8624-01FFB82C38C2}" destId="{D6042C68-0DCD-4145-A5BA-D06FF3683C4D}" srcOrd="0" destOrd="0" presId="urn:microsoft.com/office/officeart/2005/8/layout/radial3"/>
    <dgm:cxn modelId="{9EB46536-A5BA-4404-82F3-648A2C8C8FB1}" srcId="{F6C089DE-1B7E-4FD8-BC5F-CD1F135FBE8D}" destId="{250843BB-1A1D-4C38-9E86-C64DE6A55DEC}" srcOrd="3" destOrd="0" parTransId="{66318212-4A5A-4A60-8281-D6E17144A9F5}" sibTransId="{11B8E6F6-D0C6-4D65-A8D9-891D85B9CB73}"/>
    <dgm:cxn modelId="{A6ED6889-10D6-4C97-9CB0-616FEB0F306C}" srcId="{D505BE80-603E-4B4A-8624-01FFB82C38C2}" destId="{F6C089DE-1B7E-4FD8-BC5F-CD1F135FBE8D}" srcOrd="0" destOrd="0" parTransId="{5E9C6AEC-D0CD-482D-AF32-537D4788C059}" sibTransId="{FF9069F2-E677-4991-9293-F997EB3D769C}"/>
    <dgm:cxn modelId="{9F5B5D6C-3896-4D5F-B2F0-7E010F9A0C1E}" type="presOf" srcId="{250843BB-1A1D-4C38-9E86-C64DE6A55DEC}" destId="{C618CFAC-FDAC-43D3-8386-A66211FB1DD2}" srcOrd="0" destOrd="0" presId="urn:microsoft.com/office/officeart/2005/8/layout/radial3"/>
    <dgm:cxn modelId="{8D8E1347-3BFF-47D7-B151-6FDEFF65CD31}" type="presOf" srcId="{BAB96A51-CBDA-4C52-AEBD-C4BF8D2A9E71}" destId="{46112551-F21D-43D1-A2C7-7962581F8159}" srcOrd="0" destOrd="0" presId="urn:microsoft.com/office/officeart/2005/8/layout/radial3"/>
    <dgm:cxn modelId="{723F3332-FC5F-4B18-B400-09BB3BCD5481}" srcId="{F6C089DE-1B7E-4FD8-BC5F-CD1F135FBE8D}" destId="{02D92F21-8DD1-4223-91D7-55B2C3D12B9C}" srcOrd="0" destOrd="0" parTransId="{B4013ABE-60AB-4E4A-970B-12FF199983F5}" sibTransId="{EA9AE464-ECE6-4615-980B-518351A70078}"/>
    <dgm:cxn modelId="{61044581-15DF-4339-9F6C-1C4B7A50396D}" type="presOf" srcId="{F6C089DE-1B7E-4FD8-BC5F-CD1F135FBE8D}" destId="{3EEFBA88-A4A7-473D-9FB1-AD132D847E5A}" srcOrd="0" destOrd="0" presId="urn:microsoft.com/office/officeart/2005/8/layout/radial3"/>
    <dgm:cxn modelId="{76CAD1BB-AFFF-4791-805E-74ABA5F8B8E9}" srcId="{F6C089DE-1B7E-4FD8-BC5F-CD1F135FBE8D}" destId="{BAB96A51-CBDA-4C52-AEBD-C4BF8D2A9E71}" srcOrd="1" destOrd="0" parTransId="{D2619D13-3A69-4E61-88B3-083D5250C0F6}" sibTransId="{3AF55EC1-59A3-4A37-9DEC-E02FF7D5866A}"/>
    <dgm:cxn modelId="{9AB516B8-225B-4FDC-BB55-9CAC256C0371}" type="presParOf" srcId="{D6042C68-0DCD-4145-A5BA-D06FF3683C4D}" destId="{FA8F8A95-9B21-43D2-B45A-741B5424AF19}" srcOrd="0" destOrd="0" presId="urn:microsoft.com/office/officeart/2005/8/layout/radial3"/>
    <dgm:cxn modelId="{B7C1EC52-B86A-420F-9ABD-BAF2255F1F7E}" type="presParOf" srcId="{FA8F8A95-9B21-43D2-B45A-741B5424AF19}" destId="{3EEFBA88-A4A7-473D-9FB1-AD132D847E5A}" srcOrd="0" destOrd="0" presId="urn:microsoft.com/office/officeart/2005/8/layout/radial3"/>
    <dgm:cxn modelId="{FED89C58-4B41-48ED-9FB2-4919775A5732}" type="presParOf" srcId="{FA8F8A95-9B21-43D2-B45A-741B5424AF19}" destId="{0AFE2FF5-26D0-4F35-B7AA-87C4F7BF6E1A}" srcOrd="1" destOrd="0" presId="urn:microsoft.com/office/officeart/2005/8/layout/radial3"/>
    <dgm:cxn modelId="{F0E41232-B17C-4EF5-9B6C-5F61EF5B983D}" type="presParOf" srcId="{FA8F8A95-9B21-43D2-B45A-741B5424AF19}" destId="{46112551-F21D-43D1-A2C7-7962581F8159}" srcOrd="2" destOrd="0" presId="urn:microsoft.com/office/officeart/2005/8/layout/radial3"/>
    <dgm:cxn modelId="{BF072805-7E40-4C5E-814A-B0AE6DAF7568}" type="presParOf" srcId="{FA8F8A95-9B21-43D2-B45A-741B5424AF19}" destId="{AAC5C5FF-D7F2-4DB3-8AA0-9548D31CF383}" srcOrd="3" destOrd="0" presId="urn:microsoft.com/office/officeart/2005/8/layout/radial3"/>
    <dgm:cxn modelId="{35352B92-D096-41BF-A350-2D9FDCC7F970}" type="presParOf" srcId="{FA8F8A95-9B21-43D2-B45A-741B5424AF19}" destId="{C618CFAC-FDAC-43D3-8386-A66211FB1DD2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0896941-8C1D-4B1E-AA6A-4E5394DE3FFA}" type="doc">
      <dgm:prSet loTypeId="urn:microsoft.com/office/officeart/2005/8/layout/bProcess4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D8073907-B82B-4ADA-A286-47AD1A621B91}">
      <dgm:prSet phldrT="[Texto]"/>
      <dgm:spPr/>
      <dgm:t>
        <a:bodyPr/>
        <a:lstStyle/>
        <a:p>
          <a:r>
            <a:rPr lang="es-MX" dirty="0" smtClean="0"/>
            <a:t>unir a los actores de la innovación técnica</a:t>
          </a:r>
        </a:p>
        <a:p>
          <a:r>
            <a:rPr lang="es-MX" dirty="0" smtClean="0"/>
            <a:t>contra el enemigo catalogado como «global», el comunismo</a:t>
          </a:r>
        </a:p>
        <a:p>
          <a:r>
            <a:rPr lang="es-MX" dirty="0" smtClean="0"/>
            <a:t>mundial.</a:t>
          </a:r>
          <a:endParaRPr lang="es-MX" dirty="0"/>
        </a:p>
      </dgm:t>
    </dgm:pt>
    <dgm:pt modelId="{0CDEF7D5-E9A0-4ED3-ACB3-3842CE2DD152}" type="parTrans" cxnId="{2F913E38-957A-4349-818F-5ED7639A8924}">
      <dgm:prSet/>
      <dgm:spPr/>
      <dgm:t>
        <a:bodyPr/>
        <a:lstStyle/>
        <a:p>
          <a:endParaRPr lang="es-MX"/>
        </a:p>
      </dgm:t>
    </dgm:pt>
    <dgm:pt modelId="{6AD244F6-FE1B-46F4-9508-045EA8C5C5D1}" type="sibTrans" cxnId="{2F913E38-957A-4349-818F-5ED7639A8924}">
      <dgm:prSet/>
      <dgm:spPr/>
      <dgm:t>
        <a:bodyPr/>
        <a:lstStyle/>
        <a:p>
          <a:endParaRPr lang="es-MX"/>
        </a:p>
      </dgm:t>
    </dgm:pt>
    <dgm:pt modelId="{3CF64171-DDD3-4417-9C13-ABAEED37140D}">
      <dgm:prSet phldrT="[Texto]"/>
      <dgm:spPr/>
      <dgm:t>
        <a:bodyPr/>
        <a:lstStyle/>
        <a:p>
          <a:r>
            <a:rPr lang="es-MX" dirty="0" smtClean="0"/>
            <a:t>Su arquitectura</a:t>
          </a:r>
        </a:p>
        <a:p>
          <a:r>
            <a:rPr lang="es-MX" dirty="0" smtClean="0"/>
            <a:t>prefigura los grandes sistemas de interconexión en tiempo</a:t>
          </a:r>
        </a:p>
        <a:p>
          <a:r>
            <a:rPr lang="es-MX" dirty="0" smtClean="0"/>
            <a:t>real entre ordenadores.</a:t>
          </a:r>
          <a:endParaRPr lang="es-MX" dirty="0"/>
        </a:p>
      </dgm:t>
    </dgm:pt>
    <dgm:pt modelId="{32B374AD-F4AA-45AD-870D-952757ABBC35}" type="parTrans" cxnId="{0E1D3F5E-1801-4913-9961-9A59D9806CC2}">
      <dgm:prSet/>
      <dgm:spPr/>
      <dgm:t>
        <a:bodyPr/>
        <a:lstStyle/>
        <a:p>
          <a:endParaRPr lang="es-MX"/>
        </a:p>
      </dgm:t>
    </dgm:pt>
    <dgm:pt modelId="{943CC87F-C917-4A94-B665-934CF925FA7E}" type="sibTrans" cxnId="{0E1D3F5E-1801-4913-9961-9A59D9806CC2}">
      <dgm:prSet/>
      <dgm:spPr/>
      <dgm:t>
        <a:bodyPr/>
        <a:lstStyle/>
        <a:p>
          <a:endParaRPr lang="es-MX"/>
        </a:p>
      </dgm:t>
    </dgm:pt>
    <dgm:pt modelId="{75415A9D-3AC5-4BBC-BE15-E0A6507453B0}">
      <dgm:prSet phldrT="[Texto]"/>
      <dgm:spPr/>
      <dgm:t>
        <a:bodyPr/>
        <a:lstStyle/>
        <a:p>
          <a:r>
            <a:rPr lang="es-MX" dirty="0" smtClean="0"/>
            <a:t>El ordenador adquiere su verdadero sentido de «máquina</a:t>
          </a:r>
        </a:p>
        <a:p>
          <a:r>
            <a:rPr lang="es-MX" dirty="0" smtClean="0"/>
            <a:t>universal», teóricamente capaz de «resolver cualquier problema</a:t>
          </a:r>
        </a:p>
      </dgm:t>
    </dgm:pt>
    <dgm:pt modelId="{29256594-1FBB-47C1-9806-4746123FB036}" type="parTrans" cxnId="{5A35BE35-C211-4D18-97D2-1B0E6B061A8F}">
      <dgm:prSet/>
      <dgm:spPr/>
      <dgm:t>
        <a:bodyPr/>
        <a:lstStyle/>
        <a:p>
          <a:endParaRPr lang="es-MX"/>
        </a:p>
      </dgm:t>
    </dgm:pt>
    <dgm:pt modelId="{CD2C3FC8-B17C-4109-AE75-C37ED2798B88}" type="sibTrans" cxnId="{5A35BE35-C211-4D18-97D2-1B0E6B061A8F}">
      <dgm:prSet/>
      <dgm:spPr/>
      <dgm:t>
        <a:bodyPr/>
        <a:lstStyle/>
        <a:p>
          <a:endParaRPr lang="es-MX"/>
        </a:p>
      </dgm:t>
    </dgm:pt>
    <dgm:pt modelId="{4B6B8FC3-C16A-4D64-8EAF-B2D8ACBCE95A}">
      <dgm:prSet phldrT="[Texto]"/>
      <dgm:spPr/>
      <dgm:t>
        <a:bodyPr/>
        <a:lstStyle/>
        <a:p>
          <a:r>
            <a:rPr lang="es-MX" dirty="0" smtClean="0"/>
            <a:t>formulado de forma suficientemente precisa, es decir, que</a:t>
          </a:r>
        </a:p>
        <a:p>
          <a:r>
            <a:rPr lang="es-MX" dirty="0" smtClean="0"/>
            <a:t>puede ser sistematizado, matematizado, </a:t>
          </a:r>
          <a:r>
            <a:rPr lang="es-MX" dirty="0" err="1" smtClean="0"/>
            <a:t>modelizado</a:t>
          </a:r>
          <a:r>
            <a:rPr lang="es-MX" dirty="0" smtClean="0"/>
            <a:t>, reducido</a:t>
          </a:r>
        </a:p>
        <a:p>
          <a:r>
            <a:rPr lang="es-MX" dirty="0" smtClean="0"/>
            <a:t>aun algoritmo» (Edwards, 1989, pág. 149</a:t>
          </a:r>
          <a:endParaRPr lang="es-MX" dirty="0"/>
        </a:p>
      </dgm:t>
    </dgm:pt>
    <dgm:pt modelId="{72CC1497-1011-4788-B2A2-0EA9AB3B20BB}" type="parTrans" cxnId="{BDE75F91-CBBC-4542-AE73-2ACC481D5AFD}">
      <dgm:prSet/>
      <dgm:spPr/>
      <dgm:t>
        <a:bodyPr/>
        <a:lstStyle/>
        <a:p>
          <a:endParaRPr lang="es-MX"/>
        </a:p>
      </dgm:t>
    </dgm:pt>
    <dgm:pt modelId="{D4B118A4-DE6C-47CD-9C0C-44E28E8813EB}" type="sibTrans" cxnId="{BDE75F91-CBBC-4542-AE73-2ACC481D5AFD}">
      <dgm:prSet/>
      <dgm:spPr/>
      <dgm:t>
        <a:bodyPr/>
        <a:lstStyle/>
        <a:p>
          <a:endParaRPr lang="es-MX"/>
        </a:p>
      </dgm:t>
    </dgm:pt>
    <dgm:pt modelId="{4C85DB4F-21D5-4BA7-B9DE-4888712433CF}">
      <dgm:prSet phldrT="[Texto]"/>
      <dgm:spPr/>
      <dgm:t>
        <a:bodyPr/>
        <a:lstStyle/>
        <a:p>
          <a:r>
            <a:rPr lang="es-MX" dirty="0" smtClean="0"/>
            <a:t>El</a:t>
          </a:r>
        </a:p>
        <a:p>
          <a:r>
            <a:rPr lang="es-MX" dirty="0" smtClean="0"/>
            <a:t>primero, y el más conocido, de los </a:t>
          </a:r>
          <a:r>
            <a:rPr lang="es-MX" dirty="0" err="1" smtClean="0"/>
            <a:t>think</a:t>
          </a:r>
          <a:r>
            <a:rPr lang="es-MX" dirty="0" smtClean="0"/>
            <a:t> </a:t>
          </a:r>
          <a:r>
            <a:rPr lang="es-MX" dirty="0" err="1" smtClean="0"/>
            <a:t>tanks</a:t>
          </a:r>
          <a:r>
            <a:rPr lang="es-MX" dirty="0" smtClean="0"/>
            <a:t> es el que, en</a:t>
          </a:r>
        </a:p>
        <a:p>
          <a:r>
            <a:rPr lang="es-MX" dirty="0" smtClean="0"/>
            <a:t>1946, funda la US Air Forcé en Santa Mónica, en California</a:t>
          </a:r>
          <a:endParaRPr lang="es-MX" dirty="0"/>
        </a:p>
      </dgm:t>
    </dgm:pt>
    <dgm:pt modelId="{5241A837-0683-4B58-8BCE-4A18DDAC6B23}" type="parTrans" cxnId="{C6BD0BD2-18AD-4067-B717-F3861FB43D1C}">
      <dgm:prSet/>
      <dgm:spPr/>
      <dgm:t>
        <a:bodyPr/>
        <a:lstStyle/>
        <a:p>
          <a:endParaRPr lang="es-MX"/>
        </a:p>
      </dgm:t>
    </dgm:pt>
    <dgm:pt modelId="{77E95E6C-5851-41D6-9FD7-EDF1FD36FCA4}" type="sibTrans" cxnId="{C6BD0BD2-18AD-4067-B717-F3861FB43D1C}">
      <dgm:prSet/>
      <dgm:spPr/>
      <dgm:t>
        <a:bodyPr/>
        <a:lstStyle/>
        <a:p>
          <a:endParaRPr lang="es-MX"/>
        </a:p>
      </dgm:t>
    </dgm:pt>
    <dgm:pt modelId="{574F5FA6-680F-44FD-B58D-296337DAA656}">
      <dgm:prSet phldrT="[Texto]"/>
      <dgm:spPr/>
      <dgm:t>
        <a:bodyPr/>
        <a:lstStyle/>
        <a:p>
          <a:r>
            <a:rPr lang="es-MX" dirty="0" smtClean="0"/>
            <a:t>punto de partida de la «ciencia del pilotaje»</a:t>
          </a:r>
        </a:p>
        <a:p>
          <a:r>
            <a:rPr lang="es-MX" dirty="0" smtClean="0"/>
            <a:t>o cibernética.</a:t>
          </a:r>
          <a:endParaRPr lang="es-MX" dirty="0"/>
        </a:p>
      </dgm:t>
    </dgm:pt>
    <dgm:pt modelId="{88CD93BB-7D3B-4DE4-B75E-BB1A686EB981}" type="parTrans" cxnId="{21EC2489-D05E-4C77-8E04-B383DAE01EC9}">
      <dgm:prSet/>
      <dgm:spPr/>
      <dgm:t>
        <a:bodyPr/>
        <a:lstStyle/>
        <a:p>
          <a:endParaRPr lang="es-MX"/>
        </a:p>
      </dgm:t>
    </dgm:pt>
    <dgm:pt modelId="{85EF510E-FA2C-4193-8BCF-823E21B8B11D}" type="sibTrans" cxnId="{21EC2489-D05E-4C77-8E04-B383DAE01EC9}">
      <dgm:prSet/>
      <dgm:spPr/>
      <dgm:t>
        <a:bodyPr/>
        <a:lstStyle/>
        <a:p>
          <a:endParaRPr lang="es-MX"/>
        </a:p>
      </dgm:t>
    </dgm:pt>
    <dgm:pt modelId="{CEA249CA-1661-4C53-A9FF-E96B3E92390E}" type="pres">
      <dgm:prSet presAssocID="{80896941-8C1D-4B1E-AA6A-4E5394DE3FF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22FE2675-120A-417C-9868-A92411BE4896}" type="pres">
      <dgm:prSet presAssocID="{D8073907-B82B-4ADA-A286-47AD1A621B91}" presName="compNode" presStyleCnt="0"/>
      <dgm:spPr/>
    </dgm:pt>
    <dgm:pt modelId="{DA48D755-F172-4881-91D0-C43B8B573D15}" type="pres">
      <dgm:prSet presAssocID="{D8073907-B82B-4ADA-A286-47AD1A621B91}" presName="dummyConnPt" presStyleCnt="0"/>
      <dgm:spPr/>
    </dgm:pt>
    <dgm:pt modelId="{4918B18D-1B9D-462C-A31D-78ADF76A559E}" type="pres">
      <dgm:prSet presAssocID="{D8073907-B82B-4ADA-A286-47AD1A621B9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01E827A-22DB-4105-9928-66C96DD58E87}" type="pres">
      <dgm:prSet presAssocID="{6AD244F6-FE1B-46F4-9508-045EA8C5C5D1}" presName="sibTrans" presStyleLbl="bgSibTrans2D1" presStyleIdx="0" presStyleCnt="5"/>
      <dgm:spPr/>
      <dgm:t>
        <a:bodyPr/>
        <a:lstStyle/>
        <a:p>
          <a:endParaRPr lang="es-MX"/>
        </a:p>
      </dgm:t>
    </dgm:pt>
    <dgm:pt modelId="{5D03F734-6015-41BB-86F0-AE4579432848}" type="pres">
      <dgm:prSet presAssocID="{3CF64171-DDD3-4417-9C13-ABAEED37140D}" presName="compNode" presStyleCnt="0"/>
      <dgm:spPr/>
    </dgm:pt>
    <dgm:pt modelId="{EA7B3966-6D4D-40B5-B432-FBE3189DE5B4}" type="pres">
      <dgm:prSet presAssocID="{3CF64171-DDD3-4417-9C13-ABAEED37140D}" presName="dummyConnPt" presStyleCnt="0"/>
      <dgm:spPr/>
    </dgm:pt>
    <dgm:pt modelId="{A7754EE9-70E0-4BB3-A526-5C2A1B2A1EB0}" type="pres">
      <dgm:prSet presAssocID="{3CF64171-DDD3-4417-9C13-ABAEED37140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7220D9-DE83-44FC-A9D2-3CBCBC429C0C}" type="pres">
      <dgm:prSet presAssocID="{943CC87F-C917-4A94-B665-934CF925FA7E}" presName="sibTrans" presStyleLbl="bgSibTrans2D1" presStyleIdx="1" presStyleCnt="5"/>
      <dgm:spPr/>
      <dgm:t>
        <a:bodyPr/>
        <a:lstStyle/>
        <a:p>
          <a:endParaRPr lang="es-MX"/>
        </a:p>
      </dgm:t>
    </dgm:pt>
    <dgm:pt modelId="{DB53B31A-8AA5-4469-85DB-C7F0D8AE03D2}" type="pres">
      <dgm:prSet presAssocID="{75415A9D-3AC5-4BBC-BE15-E0A6507453B0}" presName="compNode" presStyleCnt="0"/>
      <dgm:spPr/>
    </dgm:pt>
    <dgm:pt modelId="{D0B85432-BC3E-4A84-AA9E-F4145CCAEEEE}" type="pres">
      <dgm:prSet presAssocID="{75415A9D-3AC5-4BBC-BE15-E0A6507453B0}" presName="dummyConnPt" presStyleCnt="0"/>
      <dgm:spPr/>
    </dgm:pt>
    <dgm:pt modelId="{30721F3D-1E8C-482F-B307-54ECD293A858}" type="pres">
      <dgm:prSet presAssocID="{75415A9D-3AC5-4BBC-BE15-E0A6507453B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F3A8AF5-1F84-48FE-B8FE-B4DA0E1EA78B}" type="pres">
      <dgm:prSet presAssocID="{CD2C3FC8-B17C-4109-AE75-C37ED2798B88}" presName="sibTrans" presStyleLbl="bgSibTrans2D1" presStyleIdx="2" presStyleCnt="5"/>
      <dgm:spPr/>
      <dgm:t>
        <a:bodyPr/>
        <a:lstStyle/>
        <a:p>
          <a:endParaRPr lang="es-MX"/>
        </a:p>
      </dgm:t>
    </dgm:pt>
    <dgm:pt modelId="{02806F27-B3BD-4C99-ABA7-DE0152FF3360}" type="pres">
      <dgm:prSet presAssocID="{4B6B8FC3-C16A-4D64-8EAF-B2D8ACBCE95A}" presName="compNode" presStyleCnt="0"/>
      <dgm:spPr/>
    </dgm:pt>
    <dgm:pt modelId="{0FD00F26-5208-482C-A4C1-20C85931FA36}" type="pres">
      <dgm:prSet presAssocID="{4B6B8FC3-C16A-4D64-8EAF-B2D8ACBCE95A}" presName="dummyConnPt" presStyleCnt="0"/>
      <dgm:spPr/>
    </dgm:pt>
    <dgm:pt modelId="{971C9E8F-A6D5-4018-AC7B-5203CBA2C759}" type="pres">
      <dgm:prSet presAssocID="{4B6B8FC3-C16A-4D64-8EAF-B2D8ACBCE9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08B4B40-0C9B-4061-8E93-ACC3F8E0AA68}" type="pres">
      <dgm:prSet presAssocID="{D4B118A4-DE6C-47CD-9C0C-44E28E8813EB}" presName="sibTrans" presStyleLbl="bgSibTrans2D1" presStyleIdx="3" presStyleCnt="5"/>
      <dgm:spPr/>
      <dgm:t>
        <a:bodyPr/>
        <a:lstStyle/>
        <a:p>
          <a:endParaRPr lang="es-MX"/>
        </a:p>
      </dgm:t>
    </dgm:pt>
    <dgm:pt modelId="{4CDA4489-D43F-4033-ABE9-81B5201BEB1D}" type="pres">
      <dgm:prSet presAssocID="{4C85DB4F-21D5-4BA7-B9DE-4888712433CF}" presName="compNode" presStyleCnt="0"/>
      <dgm:spPr/>
    </dgm:pt>
    <dgm:pt modelId="{440D5424-8384-4A1C-A52A-E4ED50F00324}" type="pres">
      <dgm:prSet presAssocID="{4C85DB4F-21D5-4BA7-B9DE-4888712433CF}" presName="dummyConnPt" presStyleCnt="0"/>
      <dgm:spPr/>
    </dgm:pt>
    <dgm:pt modelId="{605C9AD5-0C54-4DBD-8509-3AE229B162BC}" type="pres">
      <dgm:prSet presAssocID="{4C85DB4F-21D5-4BA7-B9DE-4888712433C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7C26F67-39DE-4A1A-8211-5CC04752A3FE}" type="pres">
      <dgm:prSet presAssocID="{77E95E6C-5851-41D6-9FD7-EDF1FD36FCA4}" presName="sibTrans" presStyleLbl="bgSibTrans2D1" presStyleIdx="4" presStyleCnt="5"/>
      <dgm:spPr/>
      <dgm:t>
        <a:bodyPr/>
        <a:lstStyle/>
        <a:p>
          <a:endParaRPr lang="es-MX"/>
        </a:p>
      </dgm:t>
    </dgm:pt>
    <dgm:pt modelId="{E40BB878-2111-4786-9014-F6145398F687}" type="pres">
      <dgm:prSet presAssocID="{574F5FA6-680F-44FD-B58D-296337DAA656}" presName="compNode" presStyleCnt="0"/>
      <dgm:spPr/>
    </dgm:pt>
    <dgm:pt modelId="{8ABBCC04-D9E2-4899-97C5-016C225D6FBF}" type="pres">
      <dgm:prSet presAssocID="{574F5FA6-680F-44FD-B58D-296337DAA656}" presName="dummyConnPt" presStyleCnt="0"/>
      <dgm:spPr/>
    </dgm:pt>
    <dgm:pt modelId="{55AD0497-C286-4201-87F2-7C588BA9F0E8}" type="pres">
      <dgm:prSet presAssocID="{574F5FA6-680F-44FD-B58D-296337DAA65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E76D692-1FF5-4DDE-A0EC-52CF575B866D}" type="presOf" srcId="{6AD244F6-FE1B-46F4-9508-045EA8C5C5D1}" destId="{301E827A-22DB-4105-9928-66C96DD58E87}" srcOrd="0" destOrd="0" presId="urn:microsoft.com/office/officeart/2005/8/layout/bProcess4"/>
    <dgm:cxn modelId="{FF3C9EE1-2E19-4FE0-9E3C-06294C575BC0}" type="presOf" srcId="{75415A9D-3AC5-4BBC-BE15-E0A6507453B0}" destId="{30721F3D-1E8C-482F-B307-54ECD293A858}" srcOrd="0" destOrd="0" presId="urn:microsoft.com/office/officeart/2005/8/layout/bProcess4"/>
    <dgm:cxn modelId="{C6BD0BD2-18AD-4067-B717-F3861FB43D1C}" srcId="{80896941-8C1D-4B1E-AA6A-4E5394DE3FFA}" destId="{4C85DB4F-21D5-4BA7-B9DE-4888712433CF}" srcOrd="4" destOrd="0" parTransId="{5241A837-0683-4B58-8BCE-4A18DDAC6B23}" sibTransId="{77E95E6C-5851-41D6-9FD7-EDF1FD36FCA4}"/>
    <dgm:cxn modelId="{67157272-F2AC-43CE-BD8A-E84114081DEC}" type="presOf" srcId="{4C85DB4F-21D5-4BA7-B9DE-4888712433CF}" destId="{605C9AD5-0C54-4DBD-8509-3AE229B162BC}" srcOrd="0" destOrd="0" presId="urn:microsoft.com/office/officeart/2005/8/layout/bProcess4"/>
    <dgm:cxn modelId="{2F913E38-957A-4349-818F-5ED7639A8924}" srcId="{80896941-8C1D-4B1E-AA6A-4E5394DE3FFA}" destId="{D8073907-B82B-4ADA-A286-47AD1A621B91}" srcOrd="0" destOrd="0" parTransId="{0CDEF7D5-E9A0-4ED3-ACB3-3842CE2DD152}" sibTransId="{6AD244F6-FE1B-46F4-9508-045EA8C5C5D1}"/>
    <dgm:cxn modelId="{7DAE5158-A5BB-4875-BE70-250D8A2C4DF8}" type="presOf" srcId="{D4B118A4-DE6C-47CD-9C0C-44E28E8813EB}" destId="{D08B4B40-0C9B-4061-8E93-ACC3F8E0AA68}" srcOrd="0" destOrd="0" presId="urn:microsoft.com/office/officeart/2005/8/layout/bProcess4"/>
    <dgm:cxn modelId="{BDE75F91-CBBC-4542-AE73-2ACC481D5AFD}" srcId="{80896941-8C1D-4B1E-AA6A-4E5394DE3FFA}" destId="{4B6B8FC3-C16A-4D64-8EAF-B2D8ACBCE95A}" srcOrd="3" destOrd="0" parTransId="{72CC1497-1011-4788-B2A2-0EA9AB3B20BB}" sibTransId="{D4B118A4-DE6C-47CD-9C0C-44E28E8813EB}"/>
    <dgm:cxn modelId="{21EC2489-D05E-4C77-8E04-B383DAE01EC9}" srcId="{80896941-8C1D-4B1E-AA6A-4E5394DE3FFA}" destId="{574F5FA6-680F-44FD-B58D-296337DAA656}" srcOrd="5" destOrd="0" parTransId="{88CD93BB-7D3B-4DE4-B75E-BB1A686EB981}" sibTransId="{85EF510E-FA2C-4193-8BCF-823E21B8B11D}"/>
    <dgm:cxn modelId="{0E1D3F5E-1801-4913-9961-9A59D9806CC2}" srcId="{80896941-8C1D-4B1E-AA6A-4E5394DE3FFA}" destId="{3CF64171-DDD3-4417-9C13-ABAEED37140D}" srcOrd="1" destOrd="0" parTransId="{32B374AD-F4AA-45AD-870D-952757ABBC35}" sibTransId="{943CC87F-C917-4A94-B665-934CF925FA7E}"/>
    <dgm:cxn modelId="{3C13E08C-8117-4AD4-99A2-FAA9E58536C6}" type="presOf" srcId="{943CC87F-C917-4A94-B665-934CF925FA7E}" destId="{CB7220D9-DE83-44FC-A9D2-3CBCBC429C0C}" srcOrd="0" destOrd="0" presId="urn:microsoft.com/office/officeart/2005/8/layout/bProcess4"/>
    <dgm:cxn modelId="{4514F8D8-3F5A-4286-B713-4E17B2CFC62B}" type="presOf" srcId="{77E95E6C-5851-41D6-9FD7-EDF1FD36FCA4}" destId="{37C26F67-39DE-4A1A-8211-5CC04752A3FE}" srcOrd="0" destOrd="0" presId="urn:microsoft.com/office/officeart/2005/8/layout/bProcess4"/>
    <dgm:cxn modelId="{1C21A816-7650-431E-9A06-C51DE5BE70ED}" type="presOf" srcId="{4B6B8FC3-C16A-4D64-8EAF-B2D8ACBCE95A}" destId="{971C9E8F-A6D5-4018-AC7B-5203CBA2C759}" srcOrd="0" destOrd="0" presId="urn:microsoft.com/office/officeart/2005/8/layout/bProcess4"/>
    <dgm:cxn modelId="{5A35BE35-C211-4D18-97D2-1B0E6B061A8F}" srcId="{80896941-8C1D-4B1E-AA6A-4E5394DE3FFA}" destId="{75415A9D-3AC5-4BBC-BE15-E0A6507453B0}" srcOrd="2" destOrd="0" parTransId="{29256594-1FBB-47C1-9806-4746123FB036}" sibTransId="{CD2C3FC8-B17C-4109-AE75-C37ED2798B88}"/>
    <dgm:cxn modelId="{DE6A172F-19E5-4B08-9D2E-2D1E99677B6F}" type="presOf" srcId="{CD2C3FC8-B17C-4109-AE75-C37ED2798B88}" destId="{FF3A8AF5-1F84-48FE-B8FE-B4DA0E1EA78B}" srcOrd="0" destOrd="0" presId="urn:microsoft.com/office/officeart/2005/8/layout/bProcess4"/>
    <dgm:cxn modelId="{0BFFA9A3-6BD2-46A0-B7E5-480639300822}" type="presOf" srcId="{D8073907-B82B-4ADA-A286-47AD1A621B91}" destId="{4918B18D-1B9D-462C-A31D-78ADF76A559E}" srcOrd="0" destOrd="0" presId="urn:microsoft.com/office/officeart/2005/8/layout/bProcess4"/>
    <dgm:cxn modelId="{FAE8F1CD-7164-4E96-98A7-584C544C3FF4}" type="presOf" srcId="{574F5FA6-680F-44FD-B58D-296337DAA656}" destId="{55AD0497-C286-4201-87F2-7C588BA9F0E8}" srcOrd="0" destOrd="0" presId="urn:microsoft.com/office/officeart/2005/8/layout/bProcess4"/>
    <dgm:cxn modelId="{B3D5927E-AEDD-4E09-B87F-92E7B1102D4F}" type="presOf" srcId="{80896941-8C1D-4B1E-AA6A-4E5394DE3FFA}" destId="{CEA249CA-1661-4C53-A9FF-E96B3E92390E}" srcOrd="0" destOrd="0" presId="urn:microsoft.com/office/officeart/2005/8/layout/bProcess4"/>
    <dgm:cxn modelId="{3B3F51A1-0777-47A6-ABD0-74A078DCF2BD}" type="presOf" srcId="{3CF64171-DDD3-4417-9C13-ABAEED37140D}" destId="{A7754EE9-70E0-4BB3-A526-5C2A1B2A1EB0}" srcOrd="0" destOrd="0" presId="urn:microsoft.com/office/officeart/2005/8/layout/bProcess4"/>
    <dgm:cxn modelId="{AF2908D9-1441-4847-BE85-FD7E6968F4E0}" type="presParOf" srcId="{CEA249CA-1661-4C53-A9FF-E96B3E92390E}" destId="{22FE2675-120A-417C-9868-A92411BE4896}" srcOrd="0" destOrd="0" presId="urn:microsoft.com/office/officeart/2005/8/layout/bProcess4"/>
    <dgm:cxn modelId="{79C833A1-87B6-4312-AC69-35747DF88DAC}" type="presParOf" srcId="{22FE2675-120A-417C-9868-A92411BE4896}" destId="{DA48D755-F172-4881-91D0-C43B8B573D15}" srcOrd="0" destOrd="0" presId="urn:microsoft.com/office/officeart/2005/8/layout/bProcess4"/>
    <dgm:cxn modelId="{A609A294-C320-41E6-A0DF-59ACE37DE445}" type="presParOf" srcId="{22FE2675-120A-417C-9868-A92411BE4896}" destId="{4918B18D-1B9D-462C-A31D-78ADF76A559E}" srcOrd="1" destOrd="0" presId="urn:microsoft.com/office/officeart/2005/8/layout/bProcess4"/>
    <dgm:cxn modelId="{6CC04E84-770B-4522-9D42-6D42963C40ED}" type="presParOf" srcId="{CEA249CA-1661-4C53-A9FF-E96B3E92390E}" destId="{301E827A-22DB-4105-9928-66C96DD58E87}" srcOrd="1" destOrd="0" presId="urn:microsoft.com/office/officeart/2005/8/layout/bProcess4"/>
    <dgm:cxn modelId="{958D92B1-8084-4B54-B472-5612373DBC4A}" type="presParOf" srcId="{CEA249CA-1661-4C53-A9FF-E96B3E92390E}" destId="{5D03F734-6015-41BB-86F0-AE4579432848}" srcOrd="2" destOrd="0" presId="urn:microsoft.com/office/officeart/2005/8/layout/bProcess4"/>
    <dgm:cxn modelId="{355D82F5-BC60-4E74-9311-A38B78825796}" type="presParOf" srcId="{5D03F734-6015-41BB-86F0-AE4579432848}" destId="{EA7B3966-6D4D-40B5-B432-FBE3189DE5B4}" srcOrd="0" destOrd="0" presId="urn:microsoft.com/office/officeart/2005/8/layout/bProcess4"/>
    <dgm:cxn modelId="{DADA6199-DF35-4257-90F5-1BA9727726D8}" type="presParOf" srcId="{5D03F734-6015-41BB-86F0-AE4579432848}" destId="{A7754EE9-70E0-4BB3-A526-5C2A1B2A1EB0}" srcOrd="1" destOrd="0" presId="urn:microsoft.com/office/officeart/2005/8/layout/bProcess4"/>
    <dgm:cxn modelId="{8D1B001E-C3A6-4FA4-AE8F-DB3DE219B6BD}" type="presParOf" srcId="{CEA249CA-1661-4C53-A9FF-E96B3E92390E}" destId="{CB7220D9-DE83-44FC-A9D2-3CBCBC429C0C}" srcOrd="3" destOrd="0" presId="urn:microsoft.com/office/officeart/2005/8/layout/bProcess4"/>
    <dgm:cxn modelId="{66A1460B-51DE-4DAF-8F11-686D3375D63B}" type="presParOf" srcId="{CEA249CA-1661-4C53-A9FF-E96B3E92390E}" destId="{DB53B31A-8AA5-4469-85DB-C7F0D8AE03D2}" srcOrd="4" destOrd="0" presId="urn:microsoft.com/office/officeart/2005/8/layout/bProcess4"/>
    <dgm:cxn modelId="{91AA2EF8-DB12-4930-9D45-3104A7B723E4}" type="presParOf" srcId="{DB53B31A-8AA5-4469-85DB-C7F0D8AE03D2}" destId="{D0B85432-BC3E-4A84-AA9E-F4145CCAEEEE}" srcOrd="0" destOrd="0" presId="urn:microsoft.com/office/officeart/2005/8/layout/bProcess4"/>
    <dgm:cxn modelId="{9802AAEC-B989-4B75-8C00-3743B4B83477}" type="presParOf" srcId="{DB53B31A-8AA5-4469-85DB-C7F0D8AE03D2}" destId="{30721F3D-1E8C-482F-B307-54ECD293A858}" srcOrd="1" destOrd="0" presId="urn:microsoft.com/office/officeart/2005/8/layout/bProcess4"/>
    <dgm:cxn modelId="{0AA690C9-25E8-4593-B05B-48F2B4EDDDAD}" type="presParOf" srcId="{CEA249CA-1661-4C53-A9FF-E96B3E92390E}" destId="{FF3A8AF5-1F84-48FE-B8FE-B4DA0E1EA78B}" srcOrd="5" destOrd="0" presId="urn:microsoft.com/office/officeart/2005/8/layout/bProcess4"/>
    <dgm:cxn modelId="{83BE5FE9-5657-4BCA-9696-47063637A840}" type="presParOf" srcId="{CEA249CA-1661-4C53-A9FF-E96B3E92390E}" destId="{02806F27-B3BD-4C99-ABA7-DE0152FF3360}" srcOrd="6" destOrd="0" presId="urn:microsoft.com/office/officeart/2005/8/layout/bProcess4"/>
    <dgm:cxn modelId="{2A074854-748A-4EDB-83EE-363E49D5A142}" type="presParOf" srcId="{02806F27-B3BD-4C99-ABA7-DE0152FF3360}" destId="{0FD00F26-5208-482C-A4C1-20C85931FA36}" srcOrd="0" destOrd="0" presId="urn:microsoft.com/office/officeart/2005/8/layout/bProcess4"/>
    <dgm:cxn modelId="{2D44A316-C961-45B6-8956-048E867C03D3}" type="presParOf" srcId="{02806F27-B3BD-4C99-ABA7-DE0152FF3360}" destId="{971C9E8F-A6D5-4018-AC7B-5203CBA2C759}" srcOrd="1" destOrd="0" presId="urn:microsoft.com/office/officeart/2005/8/layout/bProcess4"/>
    <dgm:cxn modelId="{7E9838BB-9212-4041-B587-4FACA9B2715D}" type="presParOf" srcId="{CEA249CA-1661-4C53-A9FF-E96B3E92390E}" destId="{D08B4B40-0C9B-4061-8E93-ACC3F8E0AA68}" srcOrd="7" destOrd="0" presId="urn:microsoft.com/office/officeart/2005/8/layout/bProcess4"/>
    <dgm:cxn modelId="{0F98A0EE-BCDC-4FB2-9907-F39A3E043D32}" type="presParOf" srcId="{CEA249CA-1661-4C53-A9FF-E96B3E92390E}" destId="{4CDA4489-D43F-4033-ABE9-81B5201BEB1D}" srcOrd="8" destOrd="0" presId="urn:microsoft.com/office/officeart/2005/8/layout/bProcess4"/>
    <dgm:cxn modelId="{E349CE7B-764A-4B1A-A763-920B53FC7627}" type="presParOf" srcId="{4CDA4489-D43F-4033-ABE9-81B5201BEB1D}" destId="{440D5424-8384-4A1C-A52A-E4ED50F00324}" srcOrd="0" destOrd="0" presId="urn:microsoft.com/office/officeart/2005/8/layout/bProcess4"/>
    <dgm:cxn modelId="{CEF8E341-C208-4F14-B309-7FD15245648C}" type="presParOf" srcId="{4CDA4489-D43F-4033-ABE9-81B5201BEB1D}" destId="{605C9AD5-0C54-4DBD-8509-3AE229B162BC}" srcOrd="1" destOrd="0" presId="urn:microsoft.com/office/officeart/2005/8/layout/bProcess4"/>
    <dgm:cxn modelId="{C8C1BA0E-F7DC-47B1-853A-0329CB7AEFA9}" type="presParOf" srcId="{CEA249CA-1661-4C53-A9FF-E96B3E92390E}" destId="{37C26F67-39DE-4A1A-8211-5CC04752A3FE}" srcOrd="9" destOrd="0" presId="urn:microsoft.com/office/officeart/2005/8/layout/bProcess4"/>
    <dgm:cxn modelId="{E53763DB-86EB-4435-ACB5-036C2367EF98}" type="presParOf" srcId="{CEA249CA-1661-4C53-A9FF-E96B3E92390E}" destId="{E40BB878-2111-4786-9014-F6145398F687}" srcOrd="10" destOrd="0" presId="urn:microsoft.com/office/officeart/2005/8/layout/bProcess4"/>
    <dgm:cxn modelId="{26690ABC-6D1E-4798-A137-AE536E9BF39B}" type="presParOf" srcId="{E40BB878-2111-4786-9014-F6145398F687}" destId="{8ABBCC04-D9E2-4899-97C5-016C225D6FBF}" srcOrd="0" destOrd="0" presId="urn:microsoft.com/office/officeart/2005/8/layout/bProcess4"/>
    <dgm:cxn modelId="{4A8569B2-C4F2-4E75-8C36-BCCCDF6C82DF}" type="presParOf" srcId="{E40BB878-2111-4786-9014-F6145398F687}" destId="{55AD0497-C286-4201-87F2-7C588BA9F0E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C2DE655-8293-47BC-872E-021BDD66B8FD}" type="doc">
      <dgm:prSet loTypeId="urn:microsoft.com/office/officeart/2005/8/layout/cycle5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ADDCDA5D-2B4D-44A8-AD5F-CD7C1525D27C}">
      <dgm:prSet phldrT="[Texto]"/>
      <dgm:spPr/>
      <dgm:t>
        <a:bodyPr/>
        <a:lstStyle/>
        <a:p>
          <a:r>
            <a:rPr lang="es-MX" dirty="0" smtClean="0"/>
            <a:t>Claude </a:t>
          </a:r>
          <a:r>
            <a:rPr lang="es-MX" dirty="0" err="1" smtClean="0"/>
            <a:t>Elwood</a:t>
          </a:r>
          <a:r>
            <a:rPr lang="es-MX" dirty="0" smtClean="0"/>
            <a:t> teoría matemática cantidades información </a:t>
          </a:r>
          <a:endParaRPr lang="es-MX" dirty="0"/>
        </a:p>
      </dgm:t>
    </dgm:pt>
    <dgm:pt modelId="{D7A3DA69-F4B3-4DD9-87CC-F822F3575E54}" type="parTrans" cxnId="{C012E8DF-474F-4CC9-A37B-5BA17DBAE6D2}">
      <dgm:prSet/>
      <dgm:spPr/>
      <dgm:t>
        <a:bodyPr/>
        <a:lstStyle/>
        <a:p>
          <a:endParaRPr lang="es-MX"/>
        </a:p>
      </dgm:t>
    </dgm:pt>
    <dgm:pt modelId="{0412FDA1-6CB0-4873-A5AD-0C971685207C}" type="sibTrans" cxnId="{C012E8DF-474F-4CC9-A37B-5BA17DBAE6D2}">
      <dgm:prSet/>
      <dgm:spPr/>
      <dgm:t>
        <a:bodyPr/>
        <a:lstStyle/>
        <a:p>
          <a:endParaRPr lang="es-MX"/>
        </a:p>
      </dgm:t>
    </dgm:pt>
    <dgm:pt modelId="{37CE3610-B937-4F3C-A43B-67B291717A49}">
      <dgm:prSet phldrT="[Texto]"/>
      <dgm:spPr/>
      <dgm:t>
        <a:bodyPr/>
        <a:lstStyle/>
        <a:p>
          <a:r>
            <a:rPr lang="es-MX" dirty="0" err="1" smtClean="0"/>
            <a:t>Wl</a:t>
          </a:r>
          <a:r>
            <a:rPr lang="es-MX" dirty="0" smtClean="0"/>
            <a:t> concepto de cultura es una noción débil en el pensamiento social</a:t>
          </a:r>
          <a:endParaRPr lang="es-MX" dirty="0"/>
        </a:p>
      </dgm:t>
    </dgm:pt>
    <dgm:pt modelId="{EE137539-80E3-4BB2-95F2-6CE37BE66E6F}" type="parTrans" cxnId="{3E976E1A-C9A5-42AE-9FF2-B4CB353E59A7}">
      <dgm:prSet/>
      <dgm:spPr/>
      <dgm:t>
        <a:bodyPr/>
        <a:lstStyle/>
        <a:p>
          <a:endParaRPr lang="es-MX"/>
        </a:p>
      </dgm:t>
    </dgm:pt>
    <dgm:pt modelId="{C148A5B8-2066-4C4D-B274-06D71E4405FD}" type="sibTrans" cxnId="{3E976E1A-C9A5-42AE-9FF2-B4CB353E59A7}">
      <dgm:prSet/>
      <dgm:spPr/>
      <dgm:t>
        <a:bodyPr/>
        <a:lstStyle/>
        <a:p>
          <a:endParaRPr lang="es-MX"/>
        </a:p>
      </dgm:t>
    </dgm:pt>
    <dgm:pt modelId="{5E5413A9-CCBB-458E-BC94-531C7BF243C0}">
      <dgm:prSet phldrT="[Texto]"/>
      <dgm:spPr/>
      <dgm:t>
        <a:bodyPr/>
        <a:lstStyle/>
        <a:p>
          <a:r>
            <a:rPr lang="es-MX" dirty="0" err="1" smtClean="0"/>
            <a:t>Nocion</a:t>
          </a:r>
          <a:r>
            <a:rPr lang="es-MX" dirty="0" smtClean="0"/>
            <a:t> de información proteo de la </a:t>
          </a:r>
          <a:r>
            <a:rPr lang="es-MX" dirty="0" err="1" smtClean="0"/>
            <a:t>semantica</a:t>
          </a:r>
          <a:endParaRPr lang="es-MX" dirty="0"/>
        </a:p>
      </dgm:t>
    </dgm:pt>
    <dgm:pt modelId="{344C8FBE-809D-4EDE-958D-704C97B411D6}" type="parTrans" cxnId="{8D5257B3-1E9A-4597-92C8-309F1ADDB44A}">
      <dgm:prSet/>
      <dgm:spPr/>
      <dgm:t>
        <a:bodyPr/>
        <a:lstStyle/>
        <a:p>
          <a:endParaRPr lang="es-MX"/>
        </a:p>
      </dgm:t>
    </dgm:pt>
    <dgm:pt modelId="{3F8386D7-CE76-46C8-B9E9-D201CE61D62A}" type="sibTrans" cxnId="{8D5257B3-1E9A-4597-92C8-309F1ADDB44A}">
      <dgm:prSet/>
      <dgm:spPr/>
      <dgm:t>
        <a:bodyPr/>
        <a:lstStyle/>
        <a:p>
          <a:endParaRPr lang="es-MX"/>
        </a:p>
      </dgm:t>
    </dgm:pt>
    <dgm:pt modelId="{64717C8E-2AC7-49D5-BF8F-9A0652AB64B3}" type="pres">
      <dgm:prSet presAssocID="{BC2DE655-8293-47BC-872E-021BDD66B8F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C57DA2A-4F0A-481A-B14E-C98EA747C074}" type="pres">
      <dgm:prSet presAssocID="{ADDCDA5D-2B4D-44A8-AD5F-CD7C1525D27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71B259-AE9E-4847-8584-337040DD58EC}" type="pres">
      <dgm:prSet presAssocID="{ADDCDA5D-2B4D-44A8-AD5F-CD7C1525D27C}" presName="spNode" presStyleCnt="0"/>
      <dgm:spPr/>
    </dgm:pt>
    <dgm:pt modelId="{53FBBBDF-3832-4ADA-B3EA-51192AD656BE}" type="pres">
      <dgm:prSet presAssocID="{0412FDA1-6CB0-4873-A5AD-0C971685207C}" presName="sibTrans" presStyleLbl="sibTrans1D1" presStyleIdx="0" presStyleCnt="3"/>
      <dgm:spPr/>
      <dgm:t>
        <a:bodyPr/>
        <a:lstStyle/>
        <a:p>
          <a:endParaRPr lang="es-MX"/>
        </a:p>
      </dgm:t>
    </dgm:pt>
    <dgm:pt modelId="{C9A59FF9-4F1F-4EDE-A909-F79987C9A7B9}" type="pres">
      <dgm:prSet presAssocID="{37CE3610-B937-4F3C-A43B-67B291717A4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763EEB-10FF-460D-A74B-627C48038DA2}" type="pres">
      <dgm:prSet presAssocID="{37CE3610-B937-4F3C-A43B-67B291717A49}" presName="spNode" presStyleCnt="0"/>
      <dgm:spPr/>
    </dgm:pt>
    <dgm:pt modelId="{9A0899BE-5846-45A2-8C50-858501D9FCE2}" type="pres">
      <dgm:prSet presAssocID="{C148A5B8-2066-4C4D-B274-06D71E4405FD}" presName="sibTrans" presStyleLbl="sibTrans1D1" presStyleIdx="1" presStyleCnt="3"/>
      <dgm:spPr/>
      <dgm:t>
        <a:bodyPr/>
        <a:lstStyle/>
        <a:p>
          <a:endParaRPr lang="es-MX"/>
        </a:p>
      </dgm:t>
    </dgm:pt>
    <dgm:pt modelId="{C894FD07-ADCB-4045-8941-368974B7C663}" type="pres">
      <dgm:prSet presAssocID="{5E5413A9-CCBB-458E-BC94-531C7BF243C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EC8E036-61AD-4FFE-BDDC-A9590D7212F1}" type="pres">
      <dgm:prSet presAssocID="{5E5413A9-CCBB-458E-BC94-531C7BF243C0}" presName="spNode" presStyleCnt="0"/>
      <dgm:spPr/>
    </dgm:pt>
    <dgm:pt modelId="{1754C476-86F2-4105-A186-0FD27B4AC804}" type="pres">
      <dgm:prSet presAssocID="{3F8386D7-CE76-46C8-B9E9-D201CE61D62A}" presName="sibTrans" presStyleLbl="sibTrans1D1" presStyleIdx="2" presStyleCnt="3"/>
      <dgm:spPr/>
      <dgm:t>
        <a:bodyPr/>
        <a:lstStyle/>
        <a:p>
          <a:endParaRPr lang="es-MX"/>
        </a:p>
      </dgm:t>
    </dgm:pt>
  </dgm:ptLst>
  <dgm:cxnLst>
    <dgm:cxn modelId="{3E976E1A-C9A5-42AE-9FF2-B4CB353E59A7}" srcId="{BC2DE655-8293-47BC-872E-021BDD66B8FD}" destId="{37CE3610-B937-4F3C-A43B-67B291717A49}" srcOrd="1" destOrd="0" parTransId="{EE137539-80E3-4BB2-95F2-6CE37BE66E6F}" sibTransId="{C148A5B8-2066-4C4D-B274-06D71E4405FD}"/>
    <dgm:cxn modelId="{78217B2E-8A4C-4249-891B-41E60AC52411}" type="presOf" srcId="{3F8386D7-CE76-46C8-B9E9-D201CE61D62A}" destId="{1754C476-86F2-4105-A186-0FD27B4AC804}" srcOrd="0" destOrd="0" presId="urn:microsoft.com/office/officeart/2005/8/layout/cycle5"/>
    <dgm:cxn modelId="{C012E8DF-474F-4CC9-A37B-5BA17DBAE6D2}" srcId="{BC2DE655-8293-47BC-872E-021BDD66B8FD}" destId="{ADDCDA5D-2B4D-44A8-AD5F-CD7C1525D27C}" srcOrd="0" destOrd="0" parTransId="{D7A3DA69-F4B3-4DD9-87CC-F822F3575E54}" sibTransId="{0412FDA1-6CB0-4873-A5AD-0C971685207C}"/>
    <dgm:cxn modelId="{8D39E7AF-4C97-4248-8708-7284693A1C4A}" type="presOf" srcId="{0412FDA1-6CB0-4873-A5AD-0C971685207C}" destId="{53FBBBDF-3832-4ADA-B3EA-51192AD656BE}" srcOrd="0" destOrd="0" presId="urn:microsoft.com/office/officeart/2005/8/layout/cycle5"/>
    <dgm:cxn modelId="{8D5257B3-1E9A-4597-92C8-309F1ADDB44A}" srcId="{BC2DE655-8293-47BC-872E-021BDD66B8FD}" destId="{5E5413A9-CCBB-458E-BC94-531C7BF243C0}" srcOrd="2" destOrd="0" parTransId="{344C8FBE-809D-4EDE-958D-704C97B411D6}" sibTransId="{3F8386D7-CE76-46C8-B9E9-D201CE61D62A}"/>
    <dgm:cxn modelId="{850815EE-87C4-471D-9D8B-18C3508E91B0}" type="presOf" srcId="{5E5413A9-CCBB-458E-BC94-531C7BF243C0}" destId="{C894FD07-ADCB-4045-8941-368974B7C663}" srcOrd="0" destOrd="0" presId="urn:microsoft.com/office/officeart/2005/8/layout/cycle5"/>
    <dgm:cxn modelId="{A8565049-1EE3-4C19-BA8F-B1DA1FD82082}" type="presOf" srcId="{BC2DE655-8293-47BC-872E-021BDD66B8FD}" destId="{64717C8E-2AC7-49D5-BF8F-9A0652AB64B3}" srcOrd="0" destOrd="0" presId="urn:microsoft.com/office/officeart/2005/8/layout/cycle5"/>
    <dgm:cxn modelId="{CBB7F905-E957-4CFE-BB33-46AA857B7C94}" type="presOf" srcId="{C148A5B8-2066-4C4D-B274-06D71E4405FD}" destId="{9A0899BE-5846-45A2-8C50-858501D9FCE2}" srcOrd="0" destOrd="0" presId="urn:microsoft.com/office/officeart/2005/8/layout/cycle5"/>
    <dgm:cxn modelId="{1783D375-EECB-4C5C-B4A6-242D680DA534}" type="presOf" srcId="{ADDCDA5D-2B4D-44A8-AD5F-CD7C1525D27C}" destId="{AC57DA2A-4F0A-481A-B14E-C98EA747C074}" srcOrd="0" destOrd="0" presId="urn:microsoft.com/office/officeart/2005/8/layout/cycle5"/>
    <dgm:cxn modelId="{8A482CAC-55A2-4606-B251-66247EFD4ED1}" type="presOf" srcId="{37CE3610-B937-4F3C-A43B-67B291717A49}" destId="{C9A59FF9-4F1F-4EDE-A909-F79987C9A7B9}" srcOrd="0" destOrd="0" presId="urn:microsoft.com/office/officeart/2005/8/layout/cycle5"/>
    <dgm:cxn modelId="{536EBC55-F319-43AB-8326-7A3FF11D81CD}" type="presParOf" srcId="{64717C8E-2AC7-49D5-BF8F-9A0652AB64B3}" destId="{AC57DA2A-4F0A-481A-B14E-C98EA747C074}" srcOrd="0" destOrd="0" presId="urn:microsoft.com/office/officeart/2005/8/layout/cycle5"/>
    <dgm:cxn modelId="{C6EFF30E-DCFA-45AF-83D5-5512F58F3537}" type="presParOf" srcId="{64717C8E-2AC7-49D5-BF8F-9A0652AB64B3}" destId="{6B71B259-AE9E-4847-8584-337040DD58EC}" srcOrd="1" destOrd="0" presId="urn:microsoft.com/office/officeart/2005/8/layout/cycle5"/>
    <dgm:cxn modelId="{0705E70E-39CA-4E95-B37A-7ADA02251E24}" type="presParOf" srcId="{64717C8E-2AC7-49D5-BF8F-9A0652AB64B3}" destId="{53FBBBDF-3832-4ADA-B3EA-51192AD656BE}" srcOrd="2" destOrd="0" presId="urn:microsoft.com/office/officeart/2005/8/layout/cycle5"/>
    <dgm:cxn modelId="{0CA771D6-17B0-478B-A21C-175539B8E242}" type="presParOf" srcId="{64717C8E-2AC7-49D5-BF8F-9A0652AB64B3}" destId="{C9A59FF9-4F1F-4EDE-A909-F79987C9A7B9}" srcOrd="3" destOrd="0" presId="urn:microsoft.com/office/officeart/2005/8/layout/cycle5"/>
    <dgm:cxn modelId="{77B0CAD9-C5D8-4044-AD1E-43A94AE1B1F2}" type="presParOf" srcId="{64717C8E-2AC7-49D5-BF8F-9A0652AB64B3}" destId="{2F763EEB-10FF-460D-A74B-627C48038DA2}" srcOrd="4" destOrd="0" presId="urn:microsoft.com/office/officeart/2005/8/layout/cycle5"/>
    <dgm:cxn modelId="{5951064D-26D7-4381-BDD2-3C9AD22270DF}" type="presParOf" srcId="{64717C8E-2AC7-49D5-BF8F-9A0652AB64B3}" destId="{9A0899BE-5846-45A2-8C50-858501D9FCE2}" srcOrd="5" destOrd="0" presId="urn:microsoft.com/office/officeart/2005/8/layout/cycle5"/>
    <dgm:cxn modelId="{BEC6A4BA-BAFC-47CD-A6DE-9EAAB86D2477}" type="presParOf" srcId="{64717C8E-2AC7-49D5-BF8F-9A0652AB64B3}" destId="{C894FD07-ADCB-4045-8941-368974B7C663}" srcOrd="6" destOrd="0" presId="urn:microsoft.com/office/officeart/2005/8/layout/cycle5"/>
    <dgm:cxn modelId="{22BDF3E9-601E-4571-8715-9E4DCA2F4D39}" type="presParOf" srcId="{64717C8E-2AC7-49D5-BF8F-9A0652AB64B3}" destId="{8EC8E036-61AD-4FFE-BDDC-A9590D7212F1}" srcOrd="7" destOrd="0" presId="urn:microsoft.com/office/officeart/2005/8/layout/cycle5"/>
    <dgm:cxn modelId="{BB87D757-9B6B-4DAD-AB64-895CDEA6063E}" type="presParOf" srcId="{64717C8E-2AC7-49D5-BF8F-9A0652AB64B3}" destId="{1754C476-86F2-4105-A186-0FD27B4AC80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A2ED54C-1D3D-473D-8EAF-621942C07DB3}" type="doc">
      <dgm:prSet loTypeId="urn:microsoft.com/office/officeart/2009/3/layout/StepUpProcess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D99530BB-851E-49B8-9658-250CEADFEFD5}">
      <dgm:prSet phldrT="[Texto]"/>
      <dgm:spPr/>
      <dgm:t>
        <a:bodyPr/>
        <a:lstStyle/>
        <a:p>
          <a:r>
            <a:rPr lang="es-MX" dirty="0" smtClean="0"/>
            <a:t>Ofrecer a las ciencias sociales un modelo que les permita conquistar una identidad y una legitimidad similares a las ciencias exactas</a:t>
          </a:r>
          <a:endParaRPr lang="es-MX" dirty="0"/>
        </a:p>
      </dgm:t>
    </dgm:pt>
    <dgm:pt modelId="{94013F01-7335-445E-AA01-2958A135E428}" type="parTrans" cxnId="{975424F1-580A-41E5-BBA1-35765082EBAA}">
      <dgm:prSet/>
      <dgm:spPr/>
      <dgm:t>
        <a:bodyPr/>
        <a:lstStyle/>
        <a:p>
          <a:endParaRPr lang="es-MX"/>
        </a:p>
      </dgm:t>
    </dgm:pt>
    <dgm:pt modelId="{2943717A-41D7-4447-8867-B781FA1F5F30}" type="sibTrans" cxnId="{975424F1-580A-41E5-BBA1-35765082EBAA}">
      <dgm:prSet/>
      <dgm:spPr/>
      <dgm:t>
        <a:bodyPr/>
        <a:lstStyle/>
        <a:p>
          <a:endParaRPr lang="es-MX"/>
        </a:p>
      </dgm:t>
    </dgm:pt>
    <dgm:pt modelId="{2BEB35AE-71E9-434A-998E-2D5B05C2F7C1}">
      <dgm:prSet phldrT="[Texto]"/>
      <dgm:spPr/>
      <dgm:t>
        <a:bodyPr/>
        <a:lstStyle/>
        <a:p>
          <a:r>
            <a:rPr lang="es-MX" dirty="0" smtClean="0"/>
            <a:t>El concepto de sobrecarga de información se concibe como un input de información </a:t>
          </a:r>
          <a:endParaRPr lang="es-MX" dirty="0"/>
        </a:p>
      </dgm:t>
    </dgm:pt>
    <dgm:pt modelId="{4B52D7FF-2C56-408E-B28F-279159DDA7D9}" type="parTrans" cxnId="{085F6319-98C0-4A75-8E5D-74083FDB3605}">
      <dgm:prSet/>
      <dgm:spPr/>
      <dgm:t>
        <a:bodyPr/>
        <a:lstStyle/>
        <a:p>
          <a:endParaRPr lang="es-MX"/>
        </a:p>
      </dgm:t>
    </dgm:pt>
    <dgm:pt modelId="{7F0156CB-4D8C-4B20-8146-AF06BC35D948}" type="sibTrans" cxnId="{085F6319-98C0-4A75-8E5D-74083FDB3605}">
      <dgm:prSet/>
      <dgm:spPr/>
      <dgm:t>
        <a:bodyPr/>
        <a:lstStyle/>
        <a:p>
          <a:endParaRPr lang="es-MX"/>
        </a:p>
      </dgm:t>
    </dgm:pt>
    <dgm:pt modelId="{DB6D6881-A212-401C-957A-4080C76B6486}">
      <dgm:prSet phldrT="[Texto]"/>
      <dgm:spPr/>
      <dgm:t>
        <a:bodyPr/>
        <a:lstStyle/>
        <a:p>
          <a:r>
            <a:rPr lang="es-MX" dirty="0" smtClean="0"/>
            <a:t>Edgar </a:t>
          </a:r>
          <a:r>
            <a:rPr lang="es-MX" dirty="0" err="1" smtClean="0"/>
            <a:t>Morin</a:t>
          </a:r>
          <a:r>
            <a:rPr lang="es-MX" dirty="0" smtClean="0"/>
            <a:t> incluía los saberes, el sabe-hacer, las normas y la cultura genoteca</a:t>
          </a:r>
          <a:endParaRPr lang="es-MX" dirty="0"/>
        </a:p>
      </dgm:t>
    </dgm:pt>
    <dgm:pt modelId="{44CB89C6-25B7-46E8-B375-1024463D1B6D}" type="parTrans" cxnId="{FF96C4C7-C41A-43F2-A3AE-82556A94EE60}">
      <dgm:prSet/>
      <dgm:spPr/>
      <dgm:t>
        <a:bodyPr/>
        <a:lstStyle/>
        <a:p>
          <a:endParaRPr lang="es-MX"/>
        </a:p>
      </dgm:t>
    </dgm:pt>
    <dgm:pt modelId="{C7661E06-5E64-4128-8ED3-6BEBD1BD3F31}" type="sibTrans" cxnId="{FF96C4C7-C41A-43F2-A3AE-82556A94EE60}">
      <dgm:prSet/>
      <dgm:spPr/>
      <dgm:t>
        <a:bodyPr/>
        <a:lstStyle/>
        <a:p>
          <a:endParaRPr lang="es-MX"/>
        </a:p>
      </dgm:t>
    </dgm:pt>
    <dgm:pt modelId="{BD8C5A66-1018-4990-A65D-0D96816465B9}" type="pres">
      <dgm:prSet presAssocID="{3A2ED54C-1D3D-473D-8EAF-621942C07DB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7053003E-5949-48A1-AF2D-7F45A5E2B73A}" type="pres">
      <dgm:prSet presAssocID="{D99530BB-851E-49B8-9658-250CEADFEFD5}" presName="composite" presStyleCnt="0"/>
      <dgm:spPr/>
    </dgm:pt>
    <dgm:pt modelId="{2D7AB94D-FFA1-4AC8-BAED-E647BF174A90}" type="pres">
      <dgm:prSet presAssocID="{D99530BB-851E-49B8-9658-250CEADFEFD5}" presName="LShape" presStyleLbl="alignNode1" presStyleIdx="0" presStyleCnt="5"/>
      <dgm:spPr/>
    </dgm:pt>
    <dgm:pt modelId="{B4081E9F-469B-4DC5-9D0C-F1B7C150673E}" type="pres">
      <dgm:prSet presAssocID="{D99530BB-851E-49B8-9658-250CEADFEFD5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9B1FDC5-E701-42AC-9B24-45F0A30DFC87}" type="pres">
      <dgm:prSet presAssocID="{D99530BB-851E-49B8-9658-250CEADFEFD5}" presName="Triangle" presStyleLbl="alignNode1" presStyleIdx="1" presStyleCnt="5"/>
      <dgm:spPr/>
    </dgm:pt>
    <dgm:pt modelId="{F4317FE8-DA9E-4424-90CC-FD7A372AAB85}" type="pres">
      <dgm:prSet presAssocID="{2943717A-41D7-4447-8867-B781FA1F5F30}" presName="sibTrans" presStyleCnt="0"/>
      <dgm:spPr/>
    </dgm:pt>
    <dgm:pt modelId="{6F1D0966-B341-4F71-9CB0-DC4AE96D38C3}" type="pres">
      <dgm:prSet presAssocID="{2943717A-41D7-4447-8867-B781FA1F5F30}" presName="space" presStyleCnt="0"/>
      <dgm:spPr/>
    </dgm:pt>
    <dgm:pt modelId="{D93BB369-57F6-48F5-92A9-ED3881FA7967}" type="pres">
      <dgm:prSet presAssocID="{2BEB35AE-71E9-434A-998E-2D5B05C2F7C1}" presName="composite" presStyleCnt="0"/>
      <dgm:spPr/>
    </dgm:pt>
    <dgm:pt modelId="{A7644DFB-B876-4B0F-8B09-CEB4C91AF5CB}" type="pres">
      <dgm:prSet presAssocID="{2BEB35AE-71E9-434A-998E-2D5B05C2F7C1}" presName="LShape" presStyleLbl="alignNode1" presStyleIdx="2" presStyleCnt="5"/>
      <dgm:spPr/>
    </dgm:pt>
    <dgm:pt modelId="{48EDF744-9F48-4E14-B089-F08155DCD240}" type="pres">
      <dgm:prSet presAssocID="{2BEB35AE-71E9-434A-998E-2D5B05C2F7C1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4E3A3E5-E4CD-4672-9020-C7589F89A68A}" type="pres">
      <dgm:prSet presAssocID="{2BEB35AE-71E9-434A-998E-2D5B05C2F7C1}" presName="Triangle" presStyleLbl="alignNode1" presStyleIdx="3" presStyleCnt="5"/>
      <dgm:spPr/>
    </dgm:pt>
    <dgm:pt modelId="{521ABE38-0AB5-4A33-BE19-1C4E8E20F9DC}" type="pres">
      <dgm:prSet presAssocID="{7F0156CB-4D8C-4B20-8146-AF06BC35D948}" presName="sibTrans" presStyleCnt="0"/>
      <dgm:spPr/>
    </dgm:pt>
    <dgm:pt modelId="{D2F8A0B5-4C3B-4A94-A804-2AD5FED99AC2}" type="pres">
      <dgm:prSet presAssocID="{7F0156CB-4D8C-4B20-8146-AF06BC35D948}" presName="space" presStyleCnt="0"/>
      <dgm:spPr/>
    </dgm:pt>
    <dgm:pt modelId="{5CEF4108-F432-4DA6-8695-B8BD320233F4}" type="pres">
      <dgm:prSet presAssocID="{DB6D6881-A212-401C-957A-4080C76B6486}" presName="composite" presStyleCnt="0"/>
      <dgm:spPr/>
    </dgm:pt>
    <dgm:pt modelId="{05854465-5752-4551-81D9-BBD3FE3FA8D8}" type="pres">
      <dgm:prSet presAssocID="{DB6D6881-A212-401C-957A-4080C76B6486}" presName="LShape" presStyleLbl="alignNode1" presStyleIdx="4" presStyleCnt="5"/>
      <dgm:spPr/>
    </dgm:pt>
    <dgm:pt modelId="{F44CC84F-C3B7-480B-BDC4-B667DC8D983D}" type="pres">
      <dgm:prSet presAssocID="{DB6D6881-A212-401C-957A-4080C76B6486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F96C4C7-C41A-43F2-A3AE-82556A94EE60}" srcId="{3A2ED54C-1D3D-473D-8EAF-621942C07DB3}" destId="{DB6D6881-A212-401C-957A-4080C76B6486}" srcOrd="2" destOrd="0" parTransId="{44CB89C6-25B7-46E8-B375-1024463D1B6D}" sibTransId="{C7661E06-5E64-4128-8ED3-6BEBD1BD3F31}"/>
    <dgm:cxn modelId="{3D7A3ACD-F6AC-425B-988D-86517E7281B6}" type="presOf" srcId="{DB6D6881-A212-401C-957A-4080C76B6486}" destId="{F44CC84F-C3B7-480B-BDC4-B667DC8D983D}" srcOrd="0" destOrd="0" presId="urn:microsoft.com/office/officeart/2009/3/layout/StepUpProcess"/>
    <dgm:cxn modelId="{1B2ED0F0-FD9E-405A-A67A-7B5816899981}" type="presOf" srcId="{3A2ED54C-1D3D-473D-8EAF-621942C07DB3}" destId="{BD8C5A66-1018-4990-A65D-0D96816465B9}" srcOrd="0" destOrd="0" presId="urn:microsoft.com/office/officeart/2009/3/layout/StepUpProcess"/>
    <dgm:cxn modelId="{085F6319-98C0-4A75-8E5D-74083FDB3605}" srcId="{3A2ED54C-1D3D-473D-8EAF-621942C07DB3}" destId="{2BEB35AE-71E9-434A-998E-2D5B05C2F7C1}" srcOrd="1" destOrd="0" parTransId="{4B52D7FF-2C56-408E-B28F-279159DDA7D9}" sibTransId="{7F0156CB-4D8C-4B20-8146-AF06BC35D948}"/>
    <dgm:cxn modelId="{2B84C1AF-B165-4451-A4A2-C4EB1C4754B8}" type="presOf" srcId="{2BEB35AE-71E9-434A-998E-2D5B05C2F7C1}" destId="{48EDF744-9F48-4E14-B089-F08155DCD240}" srcOrd="0" destOrd="0" presId="urn:microsoft.com/office/officeart/2009/3/layout/StepUpProcess"/>
    <dgm:cxn modelId="{975424F1-580A-41E5-BBA1-35765082EBAA}" srcId="{3A2ED54C-1D3D-473D-8EAF-621942C07DB3}" destId="{D99530BB-851E-49B8-9658-250CEADFEFD5}" srcOrd="0" destOrd="0" parTransId="{94013F01-7335-445E-AA01-2958A135E428}" sibTransId="{2943717A-41D7-4447-8867-B781FA1F5F30}"/>
    <dgm:cxn modelId="{21558EF3-D693-4607-A5C1-5DE60A816D35}" type="presOf" srcId="{D99530BB-851E-49B8-9658-250CEADFEFD5}" destId="{B4081E9F-469B-4DC5-9D0C-F1B7C150673E}" srcOrd="0" destOrd="0" presId="urn:microsoft.com/office/officeart/2009/3/layout/StepUpProcess"/>
    <dgm:cxn modelId="{A968D610-FC98-4C8D-81B3-C4C5DAA23454}" type="presParOf" srcId="{BD8C5A66-1018-4990-A65D-0D96816465B9}" destId="{7053003E-5949-48A1-AF2D-7F45A5E2B73A}" srcOrd="0" destOrd="0" presId="urn:microsoft.com/office/officeart/2009/3/layout/StepUpProcess"/>
    <dgm:cxn modelId="{0699916E-25D5-4B6C-927A-CCC8E6D778A0}" type="presParOf" srcId="{7053003E-5949-48A1-AF2D-7F45A5E2B73A}" destId="{2D7AB94D-FFA1-4AC8-BAED-E647BF174A90}" srcOrd="0" destOrd="0" presId="urn:microsoft.com/office/officeart/2009/3/layout/StepUpProcess"/>
    <dgm:cxn modelId="{3E179DF6-2795-4086-95B6-F99B8D6CAE66}" type="presParOf" srcId="{7053003E-5949-48A1-AF2D-7F45A5E2B73A}" destId="{B4081E9F-469B-4DC5-9D0C-F1B7C150673E}" srcOrd="1" destOrd="0" presId="urn:microsoft.com/office/officeart/2009/3/layout/StepUpProcess"/>
    <dgm:cxn modelId="{1F16BA32-D5D9-4803-B8DD-0D714C90A89C}" type="presParOf" srcId="{7053003E-5949-48A1-AF2D-7F45A5E2B73A}" destId="{49B1FDC5-E701-42AC-9B24-45F0A30DFC87}" srcOrd="2" destOrd="0" presId="urn:microsoft.com/office/officeart/2009/3/layout/StepUpProcess"/>
    <dgm:cxn modelId="{A7C342A9-2E62-441C-B381-CE0F6BA81C00}" type="presParOf" srcId="{BD8C5A66-1018-4990-A65D-0D96816465B9}" destId="{F4317FE8-DA9E-4424-90CC-FD7A372AAB85}" srcOrd="1" destOrd="0" presId="urn:microsoft.com/office/officeart/2009/3/layout/StepUpProcess"/>
    <dgm:cxn modelId="{6B577B1A-FEA2-4CBE-9E10-87366A6BE2D6}" type="presParOf" srcId="{F4317FE8-DA9E-4424-90CC-FD7A372AAB85}" destId="{6F1D0966-B341-4F71-9CB0-DC4AE96D38C3}" srcOrd="0" destOrd="0" presId="urn:microsoft.com/office/officeart/2009/3/layout/StepUpProcess"/>
    <dgm:cxn modelId="{2B962C09-0721-4F54-9212-85A2A546746D}" type="presParOf" srcId="{BD8C5A66-1018-4990-A65D-0D96816465B9}" destId="{D93BB369-57F6-48F5-92A9-ED3881FA7967}" srcOrd="2" destOrd="0" presId="urn:microsoft.com/office/officeart/2009/3/layout/StepUpProcess"/>
    <dgm:cxn modelId="{7C03CD1A-E6FE-44CE-802D-F45CA949F9AC}" type="presParOf" srcId="{D93BB369-57F6-48F5-92A9-ED3881FA7967}" destId="{A7644DFB-B876-4B0F-8B09-CEB4C91AF5CB}" srcOrd="0" destOrd="0" presId="urn:microsoft.com/office/officeart/2009/3/layout/StepUpProcess"/>
    <dgm:cxn modelId="{16A996C0-C53E-4765-B3BF-D730081879FB}" type="presParOf" srcId="{D93BB369-57F6-48F5-92A9-ED3881FA7967}" destId="{48EDF744-9F48-4E14-B089-F08155DCD240}" srcOrd="1" destOrd="0" presId="urn:microsoft.com/office/officeart/2009/3/layout/StepUpProcess"/>
    <dgm:cxn modelId="{B0AC88E5-D66B-46A9-865D-631AB23F94FD}" type="presParOf" srcId="{D93BB369-57F6-48F5-92A9-ED3881FA7967}" destId="{24E3A3E5-E4CD-4672-9020-C7589F89A68A}" srcOrd="2" destOrd="0" presId="urn:microsoft.com/office/officeart/2009/3/layout/StepUpProcess"/>
    <dgm:cxn modelId="{E06855C7-2E08-4BAB-B514-AE9228E1011B}" type="presParOf" srcId="{BD8C5A66-1018-4990-A65D-0D96816465B9}" destId="{521ABE38-0AB5-4A33-BE19-1C4E8E20F9DC}" srcOrd="3" destOrd="0" presId="urn:microsoft.com/office/officeart/2009/3/layout/StepUpProcess"/>
    <dgm:cxn modelId="{471A6F05-9F5B-4986-9D6E-5299C059A06E}" type="presParOf" srcId="{521ABE38-0AB5-4A33-BE19-1C4E8E20F9DC}" destId="{D2F8A0B5-4C3B-4A94-A804-2AD5FED99AC2}" srcOrd="0" destOrd="0" presId="urn:microsoft.com/office/officeart/2009/3/layout/StepUpProcess"/>
    <dgm:cxn modelId="{0F7DAB8F-6C58-46CC-9F85-2F999EBFBEE1}" type="presParOf" srcId="{BD8C5A66-1018-4990-A65D-0D96816465B9}" destId="{5CEF4108-F432-4DA6-8695-B8BD320233F4}" srcOrd="4" destOrd="0" presId="urn:microsoft.com/office/officeart/2009/3/layout/StepUpProcess"/>
    <dgm:cxn modelId="{1E8B90C2-9FE9-4956-A6C8-1C8B71513A9F}" type="presParOf" srcId="{5CEF4108-F432-4DA6-8695-B8BD320233F4}" destId="{05854465-5752-4551-81D9-BBD3FE3FA8D8}" srcOrd="0" destOrd="0" presId="urn:microsoft.com/office/officeart/2009/3/layout/StepUpProcess"/>
    <dgm:cxn modelId="{9F74C892-972A-4E2A-BFB8-91D9EF5FF495}" type="presParOf" srcId="{5CEF4108-F432-4DA6-8695-B8BD320233F4}" destId="{F44CC84F-C3B7-480B-BDC4-B667DC8D983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3F2DD08-2570-4263-8D6B-7BF844A88CFF}" type="doc">
      <dgm:prSet loTypeId="urn:microsoft.com/office/officeart/2005/8/layout/process5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55D9FF88-0A75-421A-8E30-6CEA3386ACFC}">
      <dgm:prSet phldrT="[Texto]"/>
      <dgm:spPr/>
      <dgm:t>
        <a:bodyPr/>
        <a:lstStyle/>
        <a:p>
          <a:r>
            <a:rPr lang="es-MX" dirty="0" smtClean="0"/>
            <a:t>Monopolio del conocimiento ejercido por la prensa</a:t>
          </a:r>
          <a:endParaRPr lang="es-MX" dirty="0"/>
        </a:p>
      </dgm:t>
    </dgm:pt>
    <dgm:pt modelId="{DA9351B6-B91F-4A8F-AA37-255FA6656D97}" type="parTrans" cxnId="{2E408779-7147-42E7-A96F-D44AF3AE75C7}">
      <dgm:prSet/>
      <dgm:spPr/>
      <dgm:t>
        <a:bodyPr/>
        <a:lstStyle/>
        <a:p>
          <a:endParaRPr lang="es-MX"/>
        </a:p>
      </dgm:t>
    </dgm:pt>
    <dgm:pt modelId="{12627399-B1EF-4858-841B-2C39B94BF415}" type="sibTrans" cxnId="{2E408779-7147-42E7-A96F-D44AF3AE75C7}">
      <dgm:prSet/>
      <dgm:spPr/>
      <dgm:t>
        <a:bodyPr/>
        <a:lstStyle/>
        <a:p>
          <a:endParaRPr lang="es-MX"/>
        </a:p>
      </dgm:t>
    </dgm:pt>
    <dgm:pt modelId="{BF500EB1-D971-4842-9F9A-0591E369AD5C}">
      <dgm:prSet phldrT="[Texto]"/>
      <dgm:spPr/>
      <dgm:t>
        <a:bodyPr/>
        <a:lstStyle/>
        <a:p>
          <a:r>
            <a:rPr lang="es-MX" dirty="0" smtClean="0"/>
            <a:t>Marshall </a:t>
          </a:r>
          <a:r>
            <a:rPr lang="es-MX" dirty="0" err="1" smtClean="0"/>
            <a:t>primacia</a:t>
          </a:r>
          <a:r>
            <a:rPr lang="es-MX" dirty="0" smtClean="0"/>
            <a:t> de la tecnología de la comunicación el medio es el mensaje</a:t>
          </a:r>
          <a:endParaRPr lang="es-MX" dirty="0"/>
        </a:p>
      </dgm:t>
    </dgm:pt>
    <dgm:pt modelId="{D8EA7D1E-C39E-42D9-A609-83D9CE856456}" type="parTrans" cxnId="{92D018CC-CAEC-4056-BC65-26C52C1E1CF3}">
      <dgm:prSet/>
      <dgm:spPr/>
      <dgm:t>
        <a:bodyPr/>
        <a:lstStyle/>
        <a:p>
          <a:endParaRPr lang="es-MX"/>
        </a:p>
      </dgm:t>
    </dgm:pt>
    <dgm:pt modelId="{E75B05E7-EBFC-4508-B8C1-45C7B0F5812F}" type="sibTrans" cxnId="{92D018CC-CAEC-4056-BC65-26C52C1E1CF3}">
      <dgm:prSet/>
      <dgm:spPr/>
      <dgm:t>
        <a:bodyPr/>
        <a:lstStyle/>
        <a:p>
          <a:endParaRPr lang="es-MX"/>
        </a:p>
      </dgm:t>
    </dgm:pt>
    <dgm:pt modelId="{E3F18D27-BF10-4618-9F9C-161CCEB95147}">
      <dgm:prSet phldrT="[Texto]"/>
      <dgm:spPr/>
      <dgm:t>
        <a:bodyPr/>
        <a:lstStyle/>
        <a:p>
          <a:r>
            <a:rPr lang="es-MX" dirty="0" smtClean="0"/>
            <a:t>La</a:t>
          </a:r>
        </a:p>
        <a:p>
          <a:r>
            <a:rPr lang="es-MX" dirty="0" smtClean="0"/>
            <a:t>historia de la memoria colectiva como «transmisión de programas</a:t>
          </a:r>
        </a:p>
        <a:p>
          <a:r>
            <a:rPr lang="es-MX" dirty="0" smtClean="0"/>
            <a:t>»</a:t>
          </a:r>
          <a:endParaRPr lang="es-MX" dirty="0"/>
        </a:p>
      </dgm:t>
    </dgm:pt>
    <dgm:pt modelId="{0C7E11E2-3DF9-462D-9A75-DAD06D38BBDD}" type="parTrans" cxnId="{8CAFBDE5-874E-49BB-BFCD-A0A0370A1E03}">
      <dgm:prSet/>
      <dgm:spPr/>
      <dgm:t>
        <a:bodyPr/>
        <a:lstStyle/>
        <a:p>
          <a:endParaRPr lang="es-MX"/>
        </a:p>
      </dgm:t>
    </dgm:pt>
    <dgm:pt modelId="{8BDF4EC6-FDE6-4025-BD15-FD5ED320E5B4}" type="sibTrans" cxnId="{8CAFBDE5-874E-49BB-BFCD-A0A0370A1E03}">
      <dgm:prSet/>
      <dgm:spPr/>
      <dgm:t>
        <a:bodyPr/>
        <a:lstStyle/>
        <a:p>
          <a:endParaRPr lang="es-MX"/>
        </a:p>
      </dgm:t>
    </dgm:pt>
    <dgm:pt modelId="{91D7C555-D77C-454E-B5DA-60C7CB8A9221}">
      <dgm:prSet phldrT="[Texto]"/>
      <dgm:spPr/>
      <dgm:t>
        <a:bodyPr/>
        <a:lstStyle/>
        <a:p>
          <a:r>
            <a:rPr lang="es-MX" dirty="0" smtClean="0"/>
            <a:t>La tecnología se </a:t>
          </a:r>
          <a:r>
            <a:rPr lang="es-MX" dirty="0" err="1" smtClean="0"/>
            <a:t>convierete</a:t>
          </a:r>
          <a:r>
            <a:rPr lang="es-MX" dirty="0" smtClean="0"/>
            <a:t> en el culto de las redes </a:t>
          </a:r>
          <a:r>
            <a:rPr lang="es-MX" dirty="0" err="1" smtClean="0"/>
            <a:t>McLuhan</a:t>
          </a:r>
          <a:endParaRPr lang="es-MX" dirty="0"/>
        </a:p>
      </dgm:t>
    </dgm:pt>
    <dgm:pt modelId="{0C48B543-D75E-4816-8C85-8A3A1C77814E}" type="parTrans" cxnId="{C7FDF1E9-902F-4348-810B-AA609B991CE0}">
      <dgm:prSet/>
      <dgm:spPr/>
      <dgm:t>
        <a:bodyPr/>
        <a:lstStyle/>
        <a:p>
          <a:endParaRPr lang="es-MX"/>
        </a:p>
      </dgm:t>
    </dgm:pt>
    <dgm:pt modelId="{1BF97CA9-08A6-4705-8541-58720E4A0D20}" type="sibTrans" cxnId="{C7FDF1E9-902F-4348-810B-AA609B991CE0}">
      <dgm:prSet/>
      <dgm:spPr/>
      <dgm:t>
        <a:bodyPr/>
        <a:lstStyle/>
        <a:p>
          <a:endParaRPr lang="es-MX"/>
        </a:p>
      </dgm:t>
    </dgm:pt>
    <dgm:pt modelId="{C303E10C-57D0-498E-83BF-97135C7556C4}">
      <dgm:prSet phldrT="[Texto]"/>
      <dgm:spPr/>
      <dgm:t>
        <a:bodyPr/>
        <a:lstStyle/>
        <a:p>
          <a:r>
            <a:rPr lang="es-MX" dirty="0" smtClean="0"/>
            <a:t>Tres edades: la comunicación natural, oral y gestual. </a:t>
          </a:r>
          <a:endParaRPr lang="es-MX" dirty="0"/>
        </a:p>
      </dgm:t>
    </dgm:pt>
    <dgm:pt modelId="{729D7497-9C58-4FB6-A64F-27AEB446A74C}" type="parTrans" cxnId="{5E6FEE90-445F-456B-9BF8-721386675023}">
      <dgm:prSet/>
      <dgm:spPr/>
      <dgm:t>
        <a:bodyPr/>
        <a:lstStyle/>
        <a:p>
          <a:endParaRPr lang="es-MX"/>
        </a:p>
      </dgm:t>
    </dgm:pt>
    <dgm:pt modelId="{B91F20E9-F7C1-40E9-AE9D-72BC924BA809}" type="sibTrans" cxnId="{5E6FEE90-445F-456B-9BF8-721386675023}">
      <dgm:prSet/>
      <dgm:spPr/>
      <dgm:t>
        <a:bodyPr/>
        <a:lstStyle/>
        <a:p>
          <a:endParaRPr lang="es-MX"/>
        </a:p>
      </dgm:t>
    </dgm:pt>
    <dgm:pt modelId="{66BF295D-2CF5-424F-9CD3-BCA3C1E31F68}" type="pres">
      <dgm:prSet presAssocID="{D3F2DD08-2570-4263-8D6B-7BF844A88CF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FDCAAC3-E9DB-4C33-A053-E0E9E8A8DAAB}" type="pres">
      <dgm:prSet presAssocID="{55D9FF88-0A75-421A-8E30-6CEA3386AC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33CA90-7221-41FB-B23E-8F7026A7370E}" type="pres">
      <dgm:prSet presAssocID="{12627399-B1EF-4858-841B-2C39B94BF415}" presName="sibTrans" presStyleLbl="sibTrans2D1" presStyleIdx="0" presStyleCnt="4"/>
      <dgm:spPr/>
      <dgm:t>
        <a:bodyPr/>
        <a:lstStyle/>
        <a:p>
          <a:endParaRPr lang="es-MX"/>
        </a:p>
      </dgm:t>
    </dgm:pt>
    <dgm:pt modelId="{F3A4BDFF-BCAE-4193-9898-C467E0CE8866}" type="pres">
      <dgm:prSet presAssocID="{12627399-B1EF-4858-841B-2C39B94BF415}" presName="connectorText" presStyleLbl="sibTrans2D1" presStyleIdx="0" presStyleCnt="4"/>
      <dgm:spPr/>
      <dgm:t>
        <a:bodyPr/>
        <a:lstStyle/>
        <a:p>
          <a:endParaRPr lang="es-MX"/>
        </a:p>
      </dgm:t>
    </dgm:pt>
    <dgm:pt modelId="{E1EE61A4-8BA8-4D8B-B079-F1FC35E5431C}" type="pres">
      <dgm:prSet presAssocID="{BF500EB1-D971-4842-9F9A-0591E369AD5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352999-8492-4F2F-B535-BE65E7E9FF4E}" type="pres">
      <dgm:prSet presAssocID="{E75B05E7-EBFC-4508-B8C1-45C7B0F5812F}" presName="sibTrans" presStyleLbl="sibTrans2D1" presStyleIdx="1" presStyleCnt="4"/>
      <dgm:spPr/>
      <dgm:t>
        <a:bodyPr/>
        <a:lstStyle/>
        <a:p>
          <a:endParaRPr lang="es-MX"/>
        </a:p>
      </dgm:t>
    </dgm:pt>
    <dgm:pt modelId="{4113AF54-8E7E-479E-BEC6-71B42B3FB33C}" type="pres">
      <dgm:prSet presAssocID="{E75B05E7-EBFC-4508-B8C1-45C7B0F5812F}" presName="connectorText" presStyleLbl="sibTrans2D1" presStyleIdx="1" presStyleCnt="4"/>
      <dgm:spPr/>
      <dgm:t>
        <a:bodyPr/>
        <a:lstStyle/>
        <a:p>
          <a:endParaRPr lang="es-MX"/>
        </a:p>
      </dgm:t>
    </dgm:pt>
    <dgm:pt modelId="{D929C731-1172-4B6D-92BE-B9139E099636}" type="pres">
      <dgm:prSet presAssocID="{E3F18D27-BF10-4618-9F9C-161CCEB9514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839F4FC-8688-4115-9FB7-17C895AC29C1}" type="pres">
      <dgm:prSet presAssocID="{8BDF4EC6-FDE6-4025-BD15-FD5ED320E5B4}" presName="sibTrans" presStyleLbl="sibTrans2D1" presStyleIdx="2" presStyleCnt="4"/>
      <dgm:spPr/>
      <dgm:t>
        <a:bodyPr/>
        <a:lstStyle/>
        <a:p>
          <a:endParaRPr lang="es-MX"/>
        </a:p>
      </dgm:t>
    </dgm:pt>
    <dgm:pt modelId="{DB0E86F2-30A8-4F11-B32D-B89753719054}" type="pres">
      <dgm:prSet presAssocID="{8BDF4EC6-FDE6-4025-BD15-FD5ED320E5B4}" presName="connectorText" presStyleLbl="sibTrans2D1" presStyleIdx="2" presStyleCnt="4"/>
      <dgm:spPr/>
      <dgm:t>
        <a:bodyPr/>
        <a:lstStyle/>
        <a:p>
          <a:endParaRPr lang="es-MX"/>
        </a:p>
      </dgm:t>
    </dgm:pt>
    <dgm:pt modelId="{9F59E542-7DC5-4978-A035-4B6431BE6E78}" type="pres">
      <dgm:prSet presAssocID="{91D7C555-D77C-454E-B5DA-60C7CB8A92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29ADFE4-95BE-4079-B1E1-9889848E7825}" type="pres">
      <dgm:prSet presAssocID="{1BF97CA9-08A6-4705-8541-58720E4A0D20}" presName="sibTrans" presStyleLbl="sibTrans2D1" presStyleIdx="3" presStyleCnt="4"/>
      <dgm:spPr/>
      <dgm:t>
        <a:bodyPr/>
        <a:lstStyle/>
        <a:p>
          <a:endParaRPr lang="es-MX"/>
        </a:p>
      </dgm:t>
    </dgm:pt>
    <dgm:pt modelId="{A193C55A-C9F9-46BA-BA48-2C41A385B889}" type="pres">
      <dgm:prSet presAssocID="{1BF97CA9-08A6-4705-8541-58720E4A0D20}" presName="connectorText" presStyleLbl="sibTrans2D1" presStyleIdx="3" presStyleCnt="4"/>
      <dgm:spPr/>
      <dgm:t>
        <a:bodyPr/>
        <a:lstStyle/>
        <a:p>
          <a:endParaRPr lang="es-MX"/>
        </a:p>
      </dgm:t>
    </dgm:pt>
    <dgm:pt modelId="{6D935654-C6E6-4687-9BD2-1C2D8BFF37A4}" type="pres">
      <dgm:prSet presAssocID="{C303E10C-57D0-498E-83BF-97135C7556C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E6FEE90-445F-456B-9BF8-721386675023}" srcId="{D3F2DD08-2570-4263-8D6B-7BF844A88CFF}" destId="{C303E10C-57D0-498E-83BF-97135C7556C4}" srcOrd="4" destOrd="0" parTransId="{729D7497-9C58-4FB6-A64F-27AEB446A74C}" sibTransId="{B91F20E9-F7C1-40E9-AE9D-72BC924BA809}"/>
    <dgm:cxn modelId="{8CAFBDE5-874E-49BB-BFCD-A0A0370A1E03}" srcId="{D3F2DD08-2570-4263-8D6B-7BF844A88CFF}" destId="{E3F18D27-BF10-4618-9F9C-161CCEB95147}" srcOrd="2" destOrd="0" parTransId="{0C7E11E2-3DF9-462D-9A75-DAD06D38BBDD}" sibTransId="{8BDF4EC6-FDE6-4025-BD15-FD5ED320E5B4}"/>
    <dgm:cxn modelId="{C388BA66-9F08-441D-9AAF-06024CA05A43}" type="presOf" srcId="{C303E10C-57D0-498E-83BF-97135C7556C4}" destId="{6D935654-C6E6-4687-9BD2-1C2D8BFF37A4}" srcOrd="0" destOrd="0" presId="urn:microsoft.com/office/officeart/2005/8/layout/process5"/>
    <dgm:cxn modelId="{336CEBE9-5C88-462F-975F-7CB630B91BEF}" type="presOf" srcId="{55D9FF88-0A75-421A-8E30-6CEA3386ACFC}" destId="{2FDCAAC3-E9DB-4C33-A053-E0E9E8A8DAAB}" srcOrd="0" destOrd="0" presId="urn:microsoft.com/office/officeart/2005/8/layout/process5"/>
    <dgm:cxn modelId="{74456F07-DCF1-4B05-A9BF-31C10F20D5C5}" type="presOf" srcId="{BF500EB1-D971-4842-9F9A-0591E369AD5C}" destId="{E1EE61A4-8BA8-4D8B-B079-F1FC35E5431C}" srcOrd="0" destOrd="0" presId="urn:microsoft.com/office/officeart/2005/8/layout/process5"/>
    <dgm:cxn modelId="{69678169-C399-43ED-83C7-251CA0FA23F6}" type="presOf" srcId="{8BDF4EC6-FDE6-4025-BD15-FD5ED320E5B4}" destId="{3839F4FC-8688-4115-9FB7-17C895AC29C1}" srcOrd="0" destOrd="0" presId="urn:microsoft.com/office/officeart/2005/8/layout/process5"/>
    <dgm:cxn modelId="{43C1DCE2-0BB5-49AB-A5BC-19777E33EEA3}" type="presOf" srcId="{12627399-B1EF-4858-841B-2C39B94BF415}" destId="{3633CA90-7221-41FB-B23E-8F7026A7370E}" srcOrd="0" destOrd="0" presId="urn:microsoft.com/office/officeart/2005/8/layout/process5"/>
    <dgm:cxn modelId="{C6710C04-76A3-4BD0-BCBB-3FDEDE4498E1}" type="presOf" srcId="{D3F2DD08-2570-4263-8D6B-7BF844A88CFF}" destId="{66BF295D-2CF5-424F-9CD3-BCA3C1E31F68}" srcOrd="0" destOrd="0" presId="urn:microsoft.com/office/officeart/2005/8/layout/process5"/>
    <dgm:cxn modelId="{46AF380C-43A2-401C-999F-3E84F7F22697}" type="presOf" srcId="{E75B05E7-EBFC-4508-B8C1-45C7B0F5812F}" destId="{4113AF54-8E7E-479E-BEC6-71B42B3FB33C}" srcOrd="1" destOrd="0" presId="urn:microsoft.com/office/officeart/2005/8/layout/process5"/>
    <dgm:cxn modelId="{2CC61E08-957C-490D-9694-647B2BF2E531}" type="presOf" srcId="{E3F18D27-BF10-4618-9F9C-161CCEB95147}" destId="{D929C731-1172-4B6D-92BE-B9139E099636}" srcOrd="0" destOrd="0" presId="urn:microsoft.com/office/officeart/2005/8/layout/process5"/>
    <dgm:cxn modelId="{2E408779-7147-42E7-A96F-D44AF3AE75C7}" srcId="{D3F2DD08-2570-4263-8D6B-7BF844A88CFF}" destId="{55D9FF88-0A75-421A-8E30-6CEA3386ACFC}" srcOrd="0" destOrd="0" parTransId="{DA9351B6-B91F-4A8F-AA37-255FA6656D97}" sibTransId="{12627399-B1EF-4858-841B-2C39B94BF415}"/>
    <dgm:cxn modelId="{92D018CC-CAEC-4056-BC65-26C52C1E1CF3}" srcId="{D3F2DD08-2570-4263-8D6B-7BF844A88CFF}" destId="{BF500EB1-D971-4842-9F9A-0591E369AD5C}" srcOrd="1" destOrd="0" parTransId="{D8EA7D1E-C39E-42D9-A609-83D9CE856456}" sibTransId="{E75B05E7-EBFC-4508-B8C1-45C7B0F5812F}"/>
    <dgm:cxn modelId="{74617986-0232-463D-ADAC-7B337680B29D}" type="presOf" srcId="{1BF97CA9-08A6-4705-8541-58720E4A0D20}" destId="{A193C55A-C9F9-46BA-BA48-2C41A385B889}" srcOrd="1" destOrd="0" presId="urn:microsoft.com/office/officeart/2005/8/layout/process5"/>
    <dgm:cxn modelId="{AB6511E4-DCAF-427F-9ECD-55F16E046CF2}" type="presOf" srcId="{8BDF4EC6-FDE6-4025-BD15-FD5ED320E5B4}" destId="{DB0E86F2-30A8-4F11-B32D-B89753719054}" srcOrd="1" destOrd="0" presId="urn:microsoft.com/office/officeart/2005/8/layout/process5"/>
    <dgm:cxn modelId="{8E72822E-6B43-477B-9CA9-3E8748E1F7BE}" type="presOf" srcId="{E75B05E7-EBFC-4508-B8C1-45C7B0F5812F}" destId="{F8352999-8492-4F2F-B535-BE65E7E9FF4E}" srcOrd="0" destOrd="0" presId="urn:microsoft.com/office/officeart/2005/8/layout/process5"/>
    <dgm:cxn modelId="{DB28D7EF-65F1-41E5-A32B-B6BC4ECA52B8}" type="presOf" srcId="{91D7C555-D77C-454E-B5DA-60C7CB8A9221}" destId="{9F59E542-7DC5-4978-A035-4B6431BE6E78}" srcOrd="0" destOrd="0" presId="urn:microsoft.com/office/officeart/2005/8/layout/process5"/>
    <dgm:cxn modelId="{83F393E9-E040-4539-B21D-315DA0EE2EAD}" type="presOf" srcId="{12627399-B1EF-4858-841B-2C39B94BF415}" destId="{F3A4BDFF-BCAE-4193-9898-C467E0CE8866}" srcOrd="1" destOrd="0" presId="urn:microsoft.com/office/officeart/2005/8/layout/process5"/>
    <dgm:cxn modelId="{C7FDF1E9-902F-4348-810B-AA609B991CE0}" srcId="{D3F2DD08-2570-4263-8D6B-7BF844A88CFF}" destId="{91D7C555-D77C-454E-B5DA-60C7CB8A9221}" srcOrd="3" destOrd="0" parTransId="{0C48B543-D75E-4816-8C85-8A3A1C77814E}" sibTransId="{1BF97CA9-08A6-4705-8541-58720E4A0D20}"/>
    <dgm:cxn modelId="{F12E4F33-1F0B-4C1E-A6FE-1F391F3D27E2}" type="presOf" srcId="{1BF97CA9-08A6-4705-8541-58720E4A0D20}" destId="{B29ADFE4-95BE-4079-B1E1-9889848E7825}" srcOrd="0" destOrd="0" presId="urn:microsoft.com/office/officeart/2005/8/layout/process5"/>
    <dgm:cxn modelId="{2258124E-7DB4-4FA7-A2FB-1B163D920F6D}" type="presParOf" srcId="{66BF295D-2CF5-424F-9CD3-BCA3C1E31F68}" destId="{2FDCAAC3-E9DB-4C33-A053-E0E9E8A8DAAB}" srcOrd="0" destOrd="0" presId="urn:microsoft.com/office/officeart/2005/8/layout/process5"/>
    <dgm:cxn modelId="{F2489B2A-0324-4BBE-9D32-3FB45111B622}" type="presParOf" srcId="{66BF295D-2CF5-424F-9CD3-BCA3C1E31F68}" destId="{3633CA90-7221-41FB-B23E-8F7026A7370E}" srcOrd="1" destOrd="0" presId="urn:microsoft.com/office/officeart/2005/8/layout/process5"/>
    <dgm:cxn modelId="{CFE06C5B-88B7-44D4-9127-8B914D1AF58D}" type="presParOf" srcId="{3633CA90-7221-41FB-B23E-8F7026A7370E}" destId="{F3A4BDFF-BCAE-4193-9898-C467E0CE8866}" srcOrd="0" destOrd="0" presId="urn:microsoft.com/office/officeart/2005/8/layout/process5"/>
    <dgm:cxn modelId="{12D57413-C123-4DC8-8CA4-51E7EA48A148}" type="presParOf" srcId="{66BF295D-2CF5-424F-9CD3-BCA3C1E31F68}" destId="{E1EE61A4-8BA8-4D8B-B079-F1FC35E5431C}" srcOrd="2" destOrd="0" presId="urn:microsoft.com/office/officeart/2005/8/layout/process5"/>
    <dgm:cxn modelId="{F380B887-A514-4BE9-AFC8-966398A0C05B}" type="presParOf" srcId="{66BF295D-2CF5-424F-9CD3-BCA3C1E31F68}" destId="{F8352999-8492-4F2F-B535-BE65E7E9FF4E}" srcOrd="3" destOrd="0" presId="urn:microsoft.com/office/officeart/2005/8/layout/process5"/>
    <dgm:cxn modelId="{395BA2B1-196F-4C43-A72C-4FEEE544EE28}" type="presParOf" srcId="{F8352999-8492-4F2F-B535-BE65E7E9FF4E}" destId="{4113AF54-8E7E-479E-BEC6-71B42B3FB33C}" srcOrd="0" destOrd="0" presId="urn:microsoft.com/office/officeart/2005/8/layout/process5"/>
    <dgm:cxn modelId="{71A4ABB5-4E67-4B64-8725-FAB386F4AEB2}" type="presParOf" srcId="{66BF295D-2CF5-424F-9CD3-BCA3C1E31F68}" destId="{D929C731-1172-4B6D-92BE-B9139E099636}" srcOrd="4" destOrd="0" presId="urn:microsoft.com/office/officeart/2005/8/layout/process5"/>
    <dgm:cxn modelId="{2E4395EC-D314-4780-81A2-ED6CFE534C1D}" type="presParOf" srcId="{66BF295D-2CF5-424F-9CD3-BCA3C1E31F68}" destId="{3839F4FC-8688-4115-9FB7-17C895AC29C1}" srcOrd="5" destOrd="0" presId="urn:microsoft.com/office/officeart/2005/8/layout/process5"/>
    <dgm:cxn modelId="{AFF96E2D-5768-4159-A5BC-ECF49C59776E}" type="presParOf" srcId="{3839F4FC-8688-4115-9FB7-17C895AC29C1}" destId="{DB0E86F2-30A8-4F11-B32D-B89753719054}" srcOrd="0" destOrd="0" presId="urn:microsoft.com/office/officeart/2005/8/layout/process5"/>
    <dgm:cxn modelId="{981046AA-52A3-47ED-B508-0F7A3B771065}" type="presParOf" srcId="{66BF295D-2CF5-424F-9CD3-BCA3C1E31F68}" destId="{9F59E542-7DC5-4978-A035-4B6431BE6E78}" srcOrd="6" destOrd="0" presId="urn:microsoft.com/office/officeart/2005/8/layout/process5"/>
    <dgm:cxn modelId="{B2AC2157-FE86-4F26-BE11-C81A96A9A7AA}" type="presParOf" srcId="{66BF295D-2CF5-424F-9CD3-BCA3C1E31F68}" destId="{B29ADFE4-95BE-4079-B1E1-9889848E7825}" srcOrd="7" destOrd="0" presId="urn:microsoft.com/office/officeart/2005/8/layout/process5"/>
    <dgm:cxn modelId="{0CED2F58-41CA-447C-8BF4-6FD8AF08BFED}" type="presParOf" srcId="{B29ADFE4-95BE-4079-B1E1-9889848E7825}" destId="{A193C55A-C9F9-46BA-BA48-2C41A385B889}" srcOrd="0" destOrd="0" presId="urn:microsoft.com/office/officeart/2005/8/layout/process5"/>
    <dgm:cxn modelId="{ED250917-3056-47D5-9877-BF183AF030CA}" type="presParOf" srcId="{66BF295D-2CF5-424F-9CD3-BCA3C1E31F68}" destId="{6D935654-C6E6-4687-9BD2-1C2D8BFF37A4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3BA53C0-B276-42A7-A2C0-9613F9C4D61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09B88FE-4BD6-4007-9457-25C321A93E51}">
      <dgm:prSet phldrT="[Texto]"/>
      <dgm:spPr/>
      <dgm:t>
        <a:bodyPr/>
        <a:lstStyle/>
        <a:p>
          <a:r>
            <a:rPr lang="es-MX" b="1" i="0" dirty="0" smtClean="0">
              <a:solidFill>
                <a:srgbClr val="0070C0"/>
              </a:solidFill>
            </a:rPr>
            <a:t>PREINDUSTRIAL </a:t>
          </a:r>
          <a:endParaRPr lang="es-MX" b="1" i="0" dirty="0">
            <a:solidFill>
              <a:srgbClr val="0070C0"/>
            </a:solidFill>
          </a:endParaRPr>
        </a:p>
      </dgm:t>
    </dgm:pt>
    <dgm:pt modelId="{7BAEED5C-9FA4-408D-A5E1-C90A9CBED71C}" type="parTrans" cxnId="{D0628DE7-DF50-46E8-8939-76489A2C052C}">
      <dgm:prSet/>
      <dgm:spPr/>
      <dgm:t>
        <a:bodyPr/>
        <a:lstStyle/>
        <a:p>
          <a:endParaRPr lang="es-MX"/>
        </a:p>
      </dgm:t>
    </dgm:pt>
    <dgm:pt modelId="{830BC5FB-91AF-43BD-81A1-08FAE5F7FB24}" type="sibTrans" cxnId="{D0628DE7-DF50-46E8-8939-76489A2C052C}">
      <dgm:prSet/>
      <dgm:spPr/>
      <dgm:t>
        <a:bodyPr/>
        <a:lstStyle/>
        <a:p>
          <a:endParaRPr lang="es-MX"/>
        </a:p>
      </dgm:t>
    </dgm:pt>
    <dgm:pt modelId="{1C1EA31E-4426-4A33-9163-BEAECD1A91A2}">
      <dgm:prSet phldrT="[Texto]"/>
      <dgm:spPr/>
      <dgm:t>
        <a:bodyPr/>
        <a:lstStyle/>
        <a:p>
          <a:r>
            <a:rPr lang="es-MX" dirty="0" smtClean="0"/>
            <a:t>Juego contra la naturaleza.</a:t>
          </a:r>
          <a:endParaRPr lang="es-MX" dirty="0"/>
        </a:p>
      </dgm:t>
    </dgm:pt>
    <dgm:pt modelId="{68867E3D-A0C7-457A-B36B-F114FE64D6ED}" type="parTrans" cxnId="{CD619AD1-A36D-4E40-B91C-A193C91501FD}">
      <dgm:prSet/>
      <dgm:spPr/>
      <dgm:t>
        <a:bodyPr/>
        <a:lstStyle/>
        <a:p>
          <a:endParaRPr lang="es-MX"/>
        </a:p>
      </dgm:t>
    </dgm:pt>
    <dgm:pt modelId="{CD0E210F-7CF9-418F-8777-F410EE129994}" type="sibTrans" cxnId="{CD619AD1-A36D-4E40-B91C-A193C91501FD}">
      <dgm:prSet/>
      <dgm:spPr/>
      <dgm:t>
        <a:bodyPr/>
        <a:lstStyle/>
        <a:p>
          <a:endParaRPr lang="es-MX"/>
        </a:p>
      </dgm:t>
    </dgm:pt>
    <dgm:pt modelId="{3298E54B-904B-494E-BD84-664A0CE40BA8}">
      <dgm:prSet phldrT="[Texto]"/>
      <dgm:spPr/>
      <dgm:t>
        <a:bodyPr/>
        <a:lstStyle/>
        <a:p>
          <a:r>
            <a:rPr lang="es-MX" b="1" dirty="0" smtClean="0">
              <a:solidFill>
                <a:srgbClr val="0070C0"/>
              </a:solidFill>
            </a:rPr>
            <a:t>INDUSTRIAL</a:t>
          </a:r>
          <a:endParaRPr lang="es-MX" b="1" dirty="0">
            <a:solidFill>
              <a:srgbClr val="0070C0"/>
            </a:solidFill>
          </a:endParaRPr>
        </a:p>
      </dgm:t>
    </dgm:pt>
    <dgm:pt modelId="{B8952AD6-5D9E-449A-80B2-A38837BF9D10}" type="parTrans" cxnId="{239C1851-5881-4FCD-9407-2CF3F2CC17D6}">
      <dgm:prSet/>
      <dgm:spPr/>
      <dgm:t>
        <a:bodyPr/>
        <a:lstStyle/>
        <a:p>
          <a:endParaRPr lang="es-MX"/>
        </a:p>
      </dgm:t>
    </dgm:pt>
    <dgm:pt modelId="{D1F4D1BA-6CF4-42B1-BA2E-9863838347A3}" type="sibTrans" cxnId="{239C1851-5881-4FCD-9407-2CF3F2CC17D6}">
      <dgm:prSet/>
      <dgm:spPr/>
      <dgm:t>
        <a:bodyPr/>
        <a:lstStyle/>
        <a:p>
          <a:endParaRPr lang="es-MX"/>
        </a:p>
      </dgm:t>
    </dgm:pt>
    <dgm:pt modelId="{7E823A47-F2C2-4B07-98C9-FC802B0804AB}">
      <dgm:prSet phldrT="[Texto]"/>
      <dgm:spPr/>
      <dgm:t>
        <a:bodyPr/>
        <a:lstStyle/>
        <a:p>
          <a:r>
            <a:rPr lang="es-MX" dirty="0" smtClean="0"/>
            <a:t>Contra la naturaleza fabricada.</a:t>
          </a:r>
          <a:endParaRPr lang="es-MX" dirty="0"/>
        </a:p>
      </dgm:t>
    </dgm:pt>
    <dgm:pt modelId="{3EF95ABE-6419-4AEE-AE9D-BB757CC09572}" type="parTrans" cxnId="{CDBA5ABD-C314-4EAD-B142-4F977A1F0076}">
      <dgm:prSet/>
      <dgm:spPr/>
      <dgm:t>
        <a:bodyPr/>
        <a:lstStyle/>
        <a:p>
          <a:endParaRPr lang="es-MX"/>
        </a:p>
      </dgm:t>
    </dgm:pt>
    <dgm:pt modelId="{F57A2532-5A69-41CB-AC48-29D855326B16}" type="sibTrans" cxnId="{CDBA5ABD-C314-4EAD-B142-4F977A1F0076}">
      <dgm:prSet/>
      <dgm:spPr/>
      <dgm:t>
        <a:bodyPr/>
        <a:lstStyle/>
        <a:p>
          <a:endParaRPr lang="es-MX"/>
        </a:p>
      </dgm:t>
    </dgm:pt>
    <dgm:pt modelId="{4CCBEE5F-EDF3-45F2-8EEC-D3E55D9DC96D}">
      <dgm:prSet phldrT="[Texto]"/>
      <dgm:spPr/>
      <dgm:t>
        <a:bodyPr/>
        <a:lstStyle/>
        <a:p>
          <a:r>
            <a:rPr lang="es-MX" b="1" dirty="0" smtClean="0">
              <a:solidFill>
                <a:srgbClr val="0070C0"/>
              </a:solidFill>
            </a:rPr>
            <a:t>POSTINDUSTRIAL</a:t>
          </a:r>
          <a:endParaRPr lang="es-MX" b="1" dirty="0">
            <a:solidFill>
              <a:srgbClr val="0070C0"/>
            </a:solidFill>
          </a:endParaRPr>
        </a:p>
      </dgm:t>
    </dgm:pt>
    <dgm:pt modelId="{20EF3D12-605A-4CEA-995A-5E561188B20A}" type="parTrans" cxnId="{DB293851-859A-4FF9-92D1-3E0C56FCFD72}">
      <dgm:prSet/>
      <dgm:spPr/>
      <dgm:t>
        <a:bodyPr/>
        <a:lstStyle/>
        <a:p>
          <a:endParaRPr lang="es-MX"/>
        </a:p>
      </dgm:t>
    </dgm:pt>
    <dgm:pt modelId="{AC8D0044-37BE-4853-92A7-8FC57E5DF93C}" type="sibTrans" cxnId="{DB293851-859A-4FF9-92D1-3E0C56FCFD72}">
      <dgm:prSet/>
      <dgm:spPr/>
      <dgm:t>
        <a:bodyPr/>
        <a:lstStyle/>
        <a:p>
          <a:endParaRPr lang="es-MX"/>
        </a:p>
      </dgm:t>
    </dgm:pt>
    <dgm:pt modelId="{4467C943-31F4-463B-AF54-B7638522D08D}">
      <dgm:prSet phldrT="[Texto]"/>
      <dgm:spPr/>
      <dgm:t>
        <a:bodyPr/>
        <a:lstStyle/>
        <a:p>
          <a:r>
            <a:rPr lang="es-MX" dirty="0" smtClean="0"/>
            <a:t>Juego entre personas.</a:t>
          </a:r>
          <a:endParaRPr lang="es-MX" dirty="0"/>
        </a:p>
      </dgm:t>
    </dgm:pt>
    <dgm:pt modelId="{92D040D4-4C10-4D90-B3A7-7D004AC01249}" type="parTrans" cxnId="{38E70E54-F392-4542-A820-805BEBF4C2F4}">
      <dgm:prSet/>
      <dgm:spPr/>
      <dgm:t>
        <a:bodyPr/>
        <a:lstStyle/>
        <a:p>
          <a:endParaRPr lang="es-MX"/>
        </a:p>
      </dgm:t>
    </dgm:pt>
    <dgm:pt modelId="{6E4B6178-8D34-4BE5-B9EC-3125482B4F16}" type="sibTrans" cxnId="{38E70E54-F392-4542-A820-805BEBF4C2F4}">
      <dgm:prSet/>
      <dgm:spPr/>
      <dgm:t>
        <a:bodyPr/>
        <a:lstStyle/>
        <a:p>
          <a:endParaRPr lang="es-MX"/>
        </a:p>
      </dgm:t>
    </dgm:pt>
    <dgm:pt modelId="{61B4B374-E7D9-486D-B585-BA4E81E73BDE}" type="pres">
      <dgm:prSet presAssocID="{23BA53C0-B276-42A7-A2C0-9613F9C4D61E}" presName="linearFlow" presStyleCnt="0">
        <dgm:presLayoutVars>
          <dgm:dir/>
          <dgm:animLvl val="lvl"/>
          <dgm:resizeHandles val="exact"/>
        </dgm:presLayoutVars>
      </dgm:prSet>
      <dgm:spPr/>
    </dgm:pt>
    <dgm:pt modelId="{32DCA5C3-BCA7-4846-B353-60A416E7AD11}" type="pres">
      <dgm:prSet presAssocID="{509B88FE-4BD6-4007-9457-25C321A93E51}" presName="composite" presStyleCnt="0"/>
      <dgm:spPr/>
    </dgm:pt>
    <dgm:pt modelId="{B098B09D-B293-4862-878B-949D0EA3AE5C}" type="pres">
      <dgm:prSet presAssocID="{509B88FE-4BD6-4007-9457-25C321A93E51}" presName="parentText" presStyleLbl="alignNode1" presStyleIdx="0" presStyleCnt="3" custScaleX="2611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3AA20A-9747-47EC-941E-B4CBB3F50DCE}" type="pres">
      <dgm:prSet presAssocID="{509B88FE-4BD6-4007-9457-25C321A93E51}" presName="descendantText" presStyleLbl="alignAcc1" presStyleIdx="0" presStyleCnt="3" custScaleX="66707" custScaleY="124517" custLinFactNeighborX="115" custLinFactNeighborY="-1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41E1268-8694-4E82-B239-5D44A4CF06AB}" type="pres">
      <dgm:prSet presAssocID="{830BC5FB-91AF-43BD-81A1-08FAE5F7FB24}" presName="sp" presStyleCnt="0"/>
      <dgm:spPr/>
    </dgm:pt>
    <dgm:pt modelId="{7C6FC9E7-1557-495C-AF57-B34584CB130B}" type="pres">
      <dgm:prSet presAssocID="{3298E54B-904B-494E-BD84-664A0CE40BA8}" presName="composite" presStyleCnt="0"/>
      <dgm:spPr/>
    </dgm:pt>
    <dgm:pt modelId="{9CAA93D5-F333-4107-BD7B-568EE29D35B8}" type="pres">
      <dgm:prSet presAssocID="{3298E54B-904B-494E-BD84-664A0CE40BA8}" presName="parentText" presStyleLbl="alignNode1" presStyleIdx="1" presStyleCnt="3" custScaleX="25728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9A21405-2DC9-4801-B7C1-8AA9843DA578}" type="pres">
      <dgm:prSet presAssocID="{3298E54B-904B-494E-BD84-664A0CE40BA8}" presName="descendantText" presStyleLbl="alignAcc1" presStyleIdx="1" presStyleCnt="3" custScaleX="6754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5BFF80B-19E9-4C4D-AB6F-90884AED4F4A}" type="pres">
      <dgm:prSet presAssocID="{D1F4D1BA-6CF4-42B1-BA2E-9863838347A3}" presName="sp" presStyleCnt="0"/>
      <dgm:spPr/>
    </dgm:pt>
    <dgm:pt modelId="{75DA3067-FF04-4171-A679-19A63D4CDEAC}" type="pres">
      <dgm:prSet presAssocID="{4CCBEE5F-EDF3-45F2-8EEC-D3E55D9DC96D}" presName="composite" presStyleCnt="0"/>
      <dgm:spPr/>
    </dgm:pt>
    <dgm:pt modelId="{B3006EB1-BB3D-4803-AD3B-27169825D8F9}" type="pres">
      <dgm:prSet presAssocID="{4CCBEE5F-EDF3-45F2-8EEC-D3E55D9DC96D}" presName="parentText" presStyleLbl="alignNode1" presStyleIdx="2" presStyleCnt="3" custScaleX="268035">
        <dgm:presLayoutVars>
          <dgm:chMax val="1"/>
          <dgm:bulletEnabled val="1"/>
        </dgm:presLayoutVars>
      </dgm:prSet>
      <dgm:spPr/>
    </dgm:pt>
    <dgm:pt modelId="{8C6C6214-536B-44C6-9E6A-CA82DEB11D21}" type="pres">
      <dgm:prSet presAssocID="{4CCBEE5F-EDF3-45F2-8EEC-D3E55D9DC96D}" presName="descendantText" presStyleLbl="alignAcc1" presStyleIdx="2" presStyleCnt="3" custScaleX="6863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0628DE7-DF50-46E8-8939-76489A2C052C}" srcId="{23BA53C0-B276-42A7-A2C0-9613F9C4D61E}" destId="{509B88FE-4BD6-4007-9457-25C321A93E51}" srcOrd="0" destOrd="0" parTransId="{7BAEED5C-9FA4-408D-A5E1-C90A9CBED71C}" sibTransId="{830BC5FB-91AF-43BD-81A1-08FAE5F7FB24}"/>
    <dgm:cxn modelId="{BDA9DB7F-4AAC-42D7-A7CD-E22CFDC80839}" type="presOf" srcId="{7E823A47-F2C2-4B07-98C9-FC802B0804AB}" destId="{B9A21405-2DC9-4801-B7C1-8AA9843DA578}" srcOrd="0" destOrd="0" presId="urn:microsoft.com/office/officeart/2005/8/layout/chevron2"/>
    <dgm:cxn modelId="{DB293851-859A-4FF9-92D1-3E0C56FCFD72}" srcId="{23BA53C0-B276-42A7-A2C0-9613F9C4D61E}" destId="{4CCBEE5F-EDF3-45F2-8EEC-D3E55D9DC96D}" srcOrd="2" destOrd="0" parTransId="{20EF3D12-605A-4CEA-995A-5E561188B20A}" sibTransId="{AC8D0044-37BE-4853-92A7-8FC57E5DF93C}"/>
    <dgm:cxn modelId="{38E70E54-F392-4542-A820-805BEBF4C2F4}" srcId="{4CCBEE5F-EDF3-45F2-8EEC-D3E55D9DC96D}" destId="{4467C943-31F4-463B-AF54-B7638522D08D}" srcOrd="0" destOrd="0" parTransId="{92D040D4-4C10-4D90-B3A7-7D004AC01249}" sibTransId="{6E4B6178-8D34-4BE5-B9EC-3125482B4F16}"/>
    <dgm:cxn modelId="{CDBA5ABD-C314-4EAD-B142-4F977A1F0076}" srcId="{3298E54B-904B-494E-BD84-664A0CE40BA8}" destId="{7E823A47-F2C2-4B07-98C9-FC802B0804AB}" srcOrd="0" destOrd="0" parTransId="{3EF95ABE-6419-4AEE-AE9D-BB757CC09572}" sibTransId="{F57A2532-5A69-41CB-AC48-29D855326B16}"/>
    <dgm:cxn modelId="{F8BADE70-6E61-44C1-94CC-88D54D18C657}" type="presOf" srcId="{3298E54B-904B-494E-BD84-664A0CE40BA8}" destId="{9CAA93D5-F333-4107-BD7B-568EE29D35B8}" srcOrd="0" destOrd="0" presId="urn:microsoft.com/office/officeart/2005/8/layout/chevron2"/>
    <dgm:cxn modelId="{3904AA19-D184-45B5-AD37-B15292D9F50F}" type="presOf" srcId="{1C1EA31E-4426-4A33-9163-BEAECD1A91A2}" destId="{2A3AA20A-9747-47EC-941E-B4CBB3F50DCE}" srcOrd="0" destOrd="0" presId="urn:microsoft.com/office/officeart/2005/8/layout/chevron2"/>
    <dgm:cxn modelId="{0708E06C-7284-4984-AE45-9DBCF26E4F1D}" type="presOf" srcId="{4467C943-31F4-463B-AF54-B7638522D08D}" destId="{8C6C6214-536B-44C6-9E6A-CA82DEB11D21}" srcOrd="0" destOrd="0" presId="urn:microsoft.com/office/officeart/2005/8/layout/chevron2"/>
    <dgm:cxn modelId="{CD619AD1-A36D-4E40-B91C-A193C91501FD}" srcId="{509B88FE-4BD6-4007-9457-25C321A93E51}" destId="{1C1EA31E-4426-4A33-9163-BEAECD1A91A2}" srcOrd="0" destOrd="0" parTransId="{68867E3D-A0C7-457A-B36B-F114FE64D6ED}" sibTransId="{CD0E210F-7CF9-418F-8777-F410EE129994}"/>
    <dgm:cxn modelId="{1CB2DE19-6D3C-4077-995A-093E4776A63D}" type="presOf" srcId="{4CCBEE5F-EDF3-45F2-8EEC-D3E55D9DC96D}" destId="{B3006EB1-BB3D-4803-AD3B-27169825D8F9}" srcOrd="0" destOrd="0" presId="urn:microsoft.com/office/officeart/2005/8/layout/chevron2"/>
    <dgm:cxn modelId="{FDF74B8C-BBE2-45F7-BCF8-8BFCA17C3ABF}" type="presOf" srcId="{509B88FE-4BD6-4007-9457-25C321A93E51}" destId="{B098B09D-B293-4862-878B-949D0EA3AE5C}" srcOrd="0" destOrd="0" presId="urn:microsoft.com/office/officeart/2005/8/layout/chevron2"/>
    <dgm:cxn modelId="{239C1851-5881-4FCD-9407-2CF3F2CC17D6}" srcId="{23BA53C0-B276-42A7-A2C0-9613F9C4D61E}" destId="{3298E54B-904B-494E-BD84-664A0CE40BA8}" srcOrd="1" destOrd="0" parTransId="{B8952AD6-5D9E-449A-80B2-A38837BF9D10}" sibTransId="{D1F4D1BA-6CF4-42B1-BA2E-9863838347A3}"/>
    <dgm:cxn modelId="{6D3B3ABF-C288-4917-9BFC-F16F11C98D2C}" type="presOf" srcId="{23BA53C0-B276-42A7-A2C0-9613F9C4D61E}" destId="{61B4B374-E7D9-486D-B585-BA4E81E73BDE}" srcOrd="0" destOrd="0" presId="urn:microsoft.com/office/officeart/2005/8/layout/chevron2"/>
    <dgm:cxn modelId="{A5A04B84-3B7B-4601-85DD-07C4BD8277BD}" type="presParOf" srcId="{61B4B374-E7D9-486D-B585-BA4E81E73BDE}" destId="{32DCA5C3-BCA7-4846-B353-60A416E7AD11}" srcOrd="0" destOrd="0" presId="urn:microsoft.com/office/officeart/2005/8/layout/chevron2"/>
    <dgm:cxn modelId="{88AC93EF-CBC4-4628-957B-C5DEC0C4F9FA}" type="presParOf" srcId="{32DCA5C3-BCA7-4846-B353-60A416E7AD11}" destId="{B098B09D-B293-4862-878B-949D0EA3AE5C}" srcOrd="0" destOrd="0" presId="urn:microsoft.com/office/officeart/2005/8/layout/chevron2"/>
    <dgm:cxn modelId="{1B47C45E-C2A2-4722-8902-A9C6FD18D5D9}" type="presParOf" srcId="{32DCA5C3-BCA7-4846-B353-60A416E7AD11}" destId="{2A3AA20A-9747-47EC-941E-B4CBB3F50DCE}" srcOrd="1" destOrd="0" presId="urn:microsoft.com/office/officeart/2005/8/layout/chevron2"/>
    <dgm:cxn modelId="{72986DBE-F2D3-4471-B948-E6CA3167CBAD}" type="presParOf" srcId="{61B4B374-E7D9-486D-B585-BA4E81E73BDE}" destId="{A41E1268-8694-4E82-B239-5D44A4CF06AB}" srcOrd="1" destOrd="0" presId="urn:microsoft.com/office/officeart/2005/8/layout/chevron2"/>
    <dgm:cxn modelId="{5628E813-645C-4B54-9F60-7DC9E7005B22}" type="presParOf" srcId="{61B4B374-E7D9-486D-B585-BA4E81E73BDE}" destId="{7C6FC9E7-1557-495C-AF57-B34584CB130B}" srcOrd="2" destOrd="0" presId="urn:microsoft.com/office/officeart/2005/8/layout/chevron2"/>
    <dgm:cxn modelId="{789B6BC5-E3E8-4E18-ABC8-EB27D645572F}" type="presParOf" srcId="{7C6FC9E7-1557-495C-AF57-B34584CB130B}" destId="{9CAA93D5-F333-4107-BD7B-568EE29D35B8}" srcOrd="0" destOrd="0" presId="urn:microsoft.com/office/officeart/2005/8/layout/chevron2"/>
    <dgm:cxn modelId="{4AA671BC-BE9F-4315-9E99-F67BE45FF4AF}" type="presParOf" srcId="{7C6FC9E7-1557-495C-AF57-B34584CB130B}" destId="{B9A21405-2DC9-4801-B7C1-8AA9843DA578}" srcOrd="1" destOrd="0" presId="urn:microsoft.com/office/officeart/2005/8/layout/chevron2"/>
    <dgm:cxn modelId="{A488C70A-5445-4136-8B0A-79C46BA846B0}" type="presParOf" srcId="{61B4B374-E7D9-486D-B585-BA4E81E73BDE}" destId="{75BFF80B-19E9-4C4D-AB6F-90884AED4F4A}" srcOrd="3" destOrd="0" presId="urn:microsoft.com/office/officeart/2005/8/layout/chevron2"/>
    <dgm:cxn modelId="{CD6DB670-1E84-4BBE-A68C-042DC5B506CE}" type="presParOf" srcId="{61B4B374-E7D9-486D-B585-BA4E81E73BDE}" destId="{75DA3067-FF04-4171-A679-19A63D4CDEAC}" srcOrd="4" destOrd="0" presId="urn:microsoft.com/office/officeart/2005/8/layout/chevron2"/>
    <dgm:cxn modelId="{64965E60-B3E9-4AF7-841A-1383AB517D45}" type="presParOf" srcId="{75DA3067-FF04-4171-A679-19A63D4CDEAC}" destId="{B3006EB1-BB3D-4803-AD3B-27169825D8F9}" srcOrd="0" destOrd="0" presId="urn:microsoft.com/office/officeart/2005/8/layout/chevron2"/>
    <dgm:cxn modelId="{D80CCA53-9E76-43BB-ABCC-567404F7F3AB}" type="presParOf" srcId="{75DA3067-FF04-4171-A679-19A63D4CDEAC}" destId="{8C6C6214-536B-44C6-9E6A-CA82DEB11D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DD69E17-4999-4804-9245-53BE5AB7E53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7B14B01-7E5A-4B48-86A3-FA067247D680}">
      <dgm:prSet phldrT="[Texto]"/>
      <dgm:spPr/>
      <dgm:t>
        <a:bodyPr/>
        <a:lstStyle/>
        <a:p>
          <a:r>
            <a:rPr lang="es-MX" dirty="0" smtClean="0"/>
            <a:t>Guerra fría</a:t>
          </a:r>
          <a:endParaRPr lang="es-MX" dirty="0"/>
        </a:p>
      </dgm:t>
    </dgm:pt>
    <dgm:pt modelId="{1EAA97FF-0CA6-427F-909B-19339811AD2A}" type="parTrans" cxnId="{5AC2A859-9336-4BB8-8A08-0A14E40A7391}">
      <dgm:prSet/>
      <dgm:spPr/>
      <dgm:t>
        <a:bodyPr/>
        <a:lstStyle/>
        <a:p>
          <a:endParaRPr lang="es-MX"/>
        </a:p>
      </dgm:t>
    </dgm:pt>
    <dgm:pt modelId="{CA7BE0F8-DFF7-497E-BC74-1B8FA4A59C26}" type="sibTrans" cxnId="{5AC2A859-9336-4BB8-8A08-0A14E40A7391}">
      <dgm:prSet/>
      <dgm:spPr/>
      <dgm:t>
        <a:bodyPr/>
        <a:lstStyle/>
        <a:p>
          <a:endParaRPr lang="es-MX"/>
        </a:p>
      </dgm:t>
    </dgm:pt>
    <dgm:pt modelId="{BA632F5B-4278-4A95-82F3-E3BA7A2F232F}">
      <dgm:prSet phldrT="[Texto]"/>
      <dgm:spPr/>
      <dgm:t>
        <a:bodyPr/>
        <a:lstStyle/>
        <a:p>
          <a:r>
            <a:rPr lang="es-MX" dirty="0" smtClean="0"/>
            <a:t>Separación de bloques</a:t>
          </a:r>
          <a:endParaRPr lang="es-MX" dirty="0"/>
        </a:p>
      </dgm:t>
    </dgm:pt>
    <dgm:pt modelId="{CF89E97A-A853-4FE5-9212-15AB26F1C3AF}" type="parTrans" cxnId="{BAB9D839-8339-40C5-AC5A-59D2C2B9C98E}">
      <dgm:prSet/>
      <dgm:spPr/>
      <dgm:t>
        <a:bodyPr/>
        <a:lstStyle/>
        <a:p>
          <a:endParaRPr lang="es-MX"/>
        </a:p>
      </dgm:t>
    </dgm:pt>
    <dgm:pt modelId="{7CEE941E-FED6-4708-90D5-8D3E17714B1D}" type="sibTrans" cxnId="{BAB9D839-8339-40C5-AC5A-59D2C2B9C98E}">
      <dgm:prSet/>
      <dgm:spPr/>
      <dgm:t>
        <a:bodyPr/>
        <a:lstStyle/>
        <a:p>
          <a:endParaRPr lang="es-MX"/>
        </a:p>
      </dgm:t>
    </dgm:pt>
    <dgm:pt modelId="{343A1073-9B9C-4BE0-A321-E7548B798B71}">
      <dgm:prSet phldrT="[Texto]"/>
      <dgm:spPr/>
      <dgm:t>
        <a:bodyPr/>
        <a:lstStyle/>
        <a:p>
          <a:r>
            <a:rPr lang="es-MX" dirty="0" smtClean="0"/>
            <a:t>Carrera científica y tecnológica</a:t>
          </a:r>
          <a:endParaRPr lang="es-MX" dirty="0"/>
        </a:p>
      </dgm:t>
    </dgm:pt>
    <dgm:pt modelId="{42DFCD2B-BF1D-4F81-822B-F595AF77DA23}" type="parTrans" cxnId="{41308874-68A5-4E8A-B543-B62C74D71C29}">
      <dgm:prSet/>
      <dgm:spPr/>
      <dgm:t>
        <a:bodyPr/>
        <a:lstStyle/>
        <a:p>
          <a:endParaRPr lang="es-MX"/>
        </a:p>
      </dgm:t>
    </dgm:pt>
    <dgm:pt modelId="{8EF8625F-7898-4E7D-A75F-BE043705CC35}" type="sibTrans" cxnId="{41308874-68A5-4E8A-B543-B62C74D71C29}">
      <dgm:prSet/>
      <dgm:spPr/>
      <dgm:t>
        <a:bodyPr/>
        <a:lstStyle/>
        <a:p>
          <a:endParaRPr lang="es-MX"/>
        </a:p>
      </dgm:t>
    </dgm:pt>
    <dgm:pt modelId="{AC71CD90-0B06-4523-A8EE-32D1FA354A17}">
      <dgm:prSet phldrT="[Texto]"/>
      <dgm:spPr/>
      <dgm:t>
        <a:bodyPr/>
        <a:lstStyle/>
        <a:p>
          <a:r>
            <a:rPr lang="es-MX" dirty="0" smtClean="0"/>
            <a:t>GATT </a:t>
          </a:r>
          <a:endParaRPr lang="es-MX" dirty="0"/>
        </a:p>
      </dgm:t>
    </dgm:pt>
    <dgm:pt modelId="{30A44298-1CDF-4D04-BAB7-757B2CEDEE78}" type="parTrans" cxnId="{E445E3BA-C0EA-4090-A077-C73B43ADACA9}">
      <dgm:prSet/>
      <dgm:spPr/>
      <dgm:t>
        <a:bodyPr/>
        <a:lstStyle/>
        <a:p>
          <a:endParaRPr lang="es-MX"/>
        </a:p>
      </dgm:t>
    </dgm:pt>
    <dgm:pt modelId="{8C9D02C2-C71F-44D2-98E2-6BF6A2944C1E}" type="sibTrans" cxnId="{E445E3BA-C0EA-4090-A077-C73B43ADACA9}">
      <dgm:prSet/>
      <dgm:spPr/>
      <dgm:t>
        <a:bodyPr/>
        <a:lstStyle/>
        <a:p>
          <a:endParaRPr lang="es-MX"/>
        </a:p>
      </dgm:t>
    </dgm:pt>
    <dgm:pt modelId="{11F75675-8A5F-4457-AB31-52B30F7ADF83}">
      <dgm:prSet phldrT="[Texto]"/>
      <dgm:spPr/>
      <dgm:t>
        <a:bodyPr/>
        <a:lstStyle/>
        <a:p>
          <a:r>
            <a:rPr lang="es-MX" dirty="0" smtClean="0"/>
            <a:t>Políticas de liberación de los sistemas de comunicación</a:t>
          </a:r>
          <a:endParaRPr lang="es-MX" dirty="0"/>
        </a:p>
      </dgm:t>
    </dgm:pt>
    <dgm:pt modelId="{FF166C97-10F8-430F-AD86-97A0F5A26D1D}" type="parTrans" cxnId="{DCD9042F-25EB-4D53-B8C6-F7899B3FF68C}">
      <dgm:prSet/>
      <dgm:spPr/>
      <dgm:t>
        <a:bodyPr/>
        <a:lstStyle/>
        <a:p>
          <a:endParaRPr lang="es-MX"/>
        </a:p>
      </dgm:t>
    </dgm:pt>
    <dgm:pt modelId="{863D80E5-BF81-4DA4-9645-2C2A69FF74A0}" type="sibTrans" cxnId="{DCD9042F-25EB-4D53-B8C6-F7899B3FF68C}">
      <dgm:prSet/>
      <dgm:spPr/>
      <dgm:t>
        <a:bodyPr/>
        <a:lstStyle/>
        <a:p>
          <a:endParaRPr lang="es-MX"/>
        </a:p>
      </dgm:t>
    </dgm:pt>
    <dgm:pt modelId="{A8D21B07-3255-4819-9660-44D68CE49171}">
      <dgm:prSet phldrT="[Texto]"/>
      <dgm:spPr/>
      <dgm:t>
        <a:bodyPr/>
        <a:lstStyle/>
        <a:p>
          <a:r>
            <a:rPr lang="es-MX" dirty="0" smtClean="0"/>
            <a:t>(acuerdo general sobre aranceles aduaneros y comercio </a:t>
          </a:r>
          <a:endParaRPr lang="es-MX" dirty="0"/>
        </a:p>
      </dgm:t>
    </dgm:pt>
    <dgm:pt modelId="{F71CF3BE-FC7A-420A-893F-DC945F23FF31}" type="parTrans" cxnId="{7625F4EA-1A8D-4A12-AA5C-5502A673940D}">
      <dgm:prSet/>
      <dgm:spPr/>
      <dgm:t>
        <a:bodyPr/>
        <a:lstStyle/>
        <a:p>
          <a:endParaRPr lang="es-MX"/>
        </a:p>
      </dgm:t>
    </dgm:pt>
    <dgm:pt modelId="{094023F4-D7B6-409A-835F-1ABC5B90741B}" type="sibTrans" cxnId="{7625F4EA-1A8D-4A12-AA5C-5502A673940D}">
      <dgm:prSet/>
      <dgm:spPr/>
      <dgm:t>
        <a:bodyPr/>
        <a:lstStyle/>
        <a:p>
          <a:endParaRPr lang="es-MX"/>
        </a:p>
      </dgm:t>
    </dgm:pt>
    <dgm:pt modelId="{C0858E12-36D4-40E5-A4F8-D54C39BFF396}">
      <dgm:prSet phldrT="[Texto]"/>
      <dgm:spPr/>
      <dgm:t>
        <a:bodyPr/>
        <a:lstStyle/>
        <a:p>
          <a:r>
            <a:rPr lang="es-MX" dirty="0" smtClean="0"/>
            <a:t>Antecesor de la OCDE</a:t>
          </a:r>
          <a:endParaRPr lang="es-MX" dirty="0"/>
        </a:p>
      </dgm:t>
    </dgm:pt>
    <dgm:pt modelId="{5E612826-11BA-40FF-AF32-BFEE0A8EF57A}" type="parTrans" cxnId="{0277C38C-C14E-481B-BC1F-7B04F7837FEF}">
      <dgm:prSet/>
      <dgm:spPr/>
      <dgm:t>
        <a:bodyPr/>
        <a:lstStyle/>
        <a:p>
          <a:endParaRPr lang="es-MX"/>
        </a:p>
      </dgm:t>
    </dgm:pt>
    <dgm:pt modelId="{3C51EAE7-9DF1-48C4-A8B6-18555E42FE2F}" type="sibTrans" cxnId="{0277C38C-C14E-481B-BC1F-7B04F7837FEF}">
      <dgm:prSet/>
      <dgm:spPr/>
      <dgm:t>
        <a:bodyPr/>
        <a:lstStyle/>
        <a:p>
          <a:endParaRPr lang="es-MX"/>
        </a:p>
      </dgm:t>
    </dgm:pt>
    <dgm:pt modelId="{F72A74F2-3313-448D-801B-A02FA7DAEBF0}">
      <dgm:prSet phldrT="[Texto]"/>
      <dgm:spPr/>
      <dgm:t>
        <a:bodyPr/>
        <a:lstStyle/>
        <a:p>
          <a:r>
            <a:rPr lang="es-MX" dirty="0" smtClean="0"/>
            <a:t>Organización de la cooperación y desarrollo económico </a:t>
          </a:r>
          <a:endParaRPr lang="es-MX" dirty="0"/>
        </a:p>
      </dgm:t>
    </dgm:pt>
    <dgm:pt modelId="{6E80BA83-4617-4243-993F-D68CE61A6A2A}" type="parTrans" cxnId="{21CA2EB8-F214-4C13-AB12-C9C94D20D0CD}">
      <dgm:prSet/>
      <dgm:spPr/>
      <dgm:t>
        <a:bodyPr/>
        <a:lstStyle/>
        <a:p>
          <a:endParaRPr lang="es-MX"/>
        </a:p>
      </dgm:t>
    </dgm:pt>
    <dgm:pt modelId="{D0E744AC-9D44-460E-8792-29D1DFE71072}" type="sibTrans" cxnId="{21CA2EB8-F214-4C13-AB12-C9C94D20D0CD}">
      <dgm:prSet/>
      <dgm:spPr/>
      <dgm:t>
        <a:bodyPr/>
        <a:lstStyle/>
        <a:p>
          <a:endParaRPr lang="es-MX"/>
        </a:p>
      </dgm:t>
    </dgm:pt>
    <dgm:pt modelId="{802F8167-120A-4CAB-ADDE-C7C8D6193843}">
      <dgm:prSet phldrT="[Texto]"/>
      <dgm:spPr/>
      <dgm:t>
        <a:bodyPr/>
        <a:lstStyle/>
        <a:p>
          <a:r>
            <a:rPr lang="es-MX" dirty="0" smtClean="0"/>
            <a:t>Información como recurso nacional o del estado</a:t>
          </a:r>
          <a:endParaRPr lang="es-MX" dirty="0"/>
        </a:p>
      </dgm:t>
    </dgm:pt>
    <dgm:pt modelId="{EA70923D-A09B-4406-99F7-F365958CD7D5}" type="parTrans" cxnId="{CD544205-CFD8-4F49-9269-55A2A994FC94}">
      <dgm:prSet/>
      <dgm:spPr/>
      <dgm:t>
        <a:bodyPr/>
        <a:lstStyle/>
        <a:p>
          <a:endParaRPr lang="es-MX"/>
        </a:p>
      </dgm:t>
    </dgm:pt>
    <dgm:pt modelId="{17A95E82-7FA7-48F3-A0E7-D47D23DAD136}" type="sibTrans" cxnId="{CD544205-CFD8-4F49-9269-55A2A994FC94}">
      <dgm:prSet/>
      <dgm:spPr/>
      <dgm:t>
        <a:bodyPr/>
        <a:lstStyle/>
        <a:p>
          <a:endParaRPr lang="es-MX"/>
        </a:p>
      </dgm:t>
    </dgm:pt>
    <dgm:pt modelId="{146BBA44-3499-421D-B632-EE6590A0796A}">
      <dgm:prSet phldrT="[Texto]"/>
      <dgm:spPr/>
      <dgm:t>
        <a:bodyPr/>
        <a:lstStyle/>
        <a:p>
          <a:r>
            <a:rPr lang="es-MX" dirty="0" smtClean="0"/>
            <a:t>Ciudadanos que interactúen y conozcan las políticas publicas </a:t>
          </a:r>
          <a:endParaRPr lang="es-MX" dirty="0"/>
        </a:p>
      </dgm:t>
    </dgm:pt>
    <dgm:pt modelId="{0FFE7259-63A0-499A-9221-60798BBAFCF1}" type="parTrans" cxnId="{769DDD35-0A9A-4BB3-991D-DE4EC7DDD0E2}">
      <dgm:prSet/>
      <dgm:spPr/>
      <dgm:t>
        <a:bodyPr/>
        <a:lstStyle/>
        <a:p>
          <a:endParaRPr lang="es-MX"/>
        </a:p>
      </dgm:t>
    </dgm:pt>
    <dgm:pt modelId="{3FF44B73-6FBC-4EA1-B7AE-C2E8A94C28FF}" type="sibTrans" cxnId="{769DDD35-0A9A-4BB3-991D-DE4EC7DDD0E2}">
      <dgm:prSet/>
      <dgm:spPr/>
      <dgm:t>
        <a:bodyPr/>
        <a:lstStyle/>
        <a:p>
          <a:endParaRPr lang="es-MX"/>
        </a:p>
      </dgm:t>
    </dgm:pt>
    <dgm:pt modelId="{B768CC94-0A9D-4C5F-A802-6D429586373B}" type="pres">
      <dgm:prSet presAssocID="{CDD69E17-4999-4804-9245-53BE5AB7E53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B548CD90-63CF-42CC-8464-81A11C0E3C5D}" type="pres">
      <dgm:prSet presAssocID="{B7B14B01-7E5A-4B48-86A3-FA067247D680}" presName="composite" presStyleCnt="0"/>
      <dgm:spPr/>
    </dgm:pt>
    <dgm:pt modelId="{D54FC0E1-D820-477A-A25E-08D7FCD74D51}" type="pres">
      <dgm:prSet presAssocID="{B7B14B01-7E5A-4B48-86A3-FA067247D680}" presName="bentUpArrow1" presStyleLbl="alignImgPlace1" presStyleIdx="0" presStyleCnt="4"/>
      <dgm:spPr/>
    </dgm:pt>
    <dgm:pt modelId="{BF952DA1-3362-41EB-88F9-0467A38D2160}" type="pres">
      <dgm:prSet presAssocID="{B7B14B01-7E5A-4B48-86A3-FA067247D680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43747AE-A652-47D3-85ED-12AB5022786B}" type="pres">
      <dgm:prSet presAssocID="{B7B14B01-7E5A-4B48-86A3-FA067247D680}" presName="ChildText" presStyleLbl="revTx" presStyleIdx="0" presStyleCnt="4" custScaleX="131180" custLinFactNeighborX="205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4F2006E-FE1F-4B2F-A214-20E59CC34931}" type="pres">
      <dgm:prSet presAssocID="{CA7BE0F8-DFF7-497E-BC74-1B8FA4A59C26}" presName="sibTrans" presStyleCnt="0"/>
      <dgm:spPr/>
    </dgm:pt>
    <dgm:pt modelId="{23CE0ED1-022C-447E-A29E-7B5ABCE35290}" type="pres">
      <dgm:prSet presAssocID="{343A1073-9B9C-4BE0-A321-E7548B798B71}" presName="composite" presStyleCnt="0"/>
      <dgm:spPr/>
    </dgm:pt>
    <dgm:pt modelId="{CD70165A-01AF-4341-8B60-E66335B5E7EE}" type="pres">
      <dgm:prSet presAssocID="{343A1073-9B9C-4BE0-A321-E7548B798B71}" presName="bentUpArrow1" presStyleLbl="alignImgPlace1" presStyleIdx="1" presStyleCnt="4"/>
      <dgm:spPr/>
    </dgm:pt>
    <dgm:pt modelId="{49F6AB12-3789-46AE-AAFF-6D075AD7E0E9}" type="pres">
      <dgm:prSet presAssocID="{343A1073-9B9C-4BE0-A321-E7548B798B71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E951F0D-38A6-40B3-8ED9-92FC1EC229DC}" type="pres">
      <dgm:prSet presAssocID="{343A1073-9B9C-4BE0-A321-E7548B798B71}" presName="ChildText" presStyleLbl="revTx" presStyleIdx="1" presStyleCnt="4" custScaleX="190812" custLinFactNeighborX="52503" custLinFactNeighborY="14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5AC550B-B26A-4B28-91EF-1FC20973BCD3}" type="pres">
      <dgm:prSet presAssocID="{8EF8625F-7898-4E7D-A75F-BE043705CC35}" presName="sibTrans" presStyleCnt="0"/>
      <dgm:spPr/>
    </dgm:pt>
    <dgm:pt modelId="{2E61BD4B-79F1-4026-95B7-DFD363D0B893}" type="pres">
      <dgm:prSet presAssocID="{C0858E12-36D4-40E5-A4F8-D54C39BFF396}" presName="composite" presStyleCnt="0"/>
      <dgm:spPr/>
    </dgm:pt>
    <dgm:pt modelId="{FEAE8756-7668-4C38-AC82-B102E83AC1D1}" type="pres">
      <dgm:prSet presAssocID="{C0858E12-36D4-40E5-A4F8-D54C39BFF396}" presName="bentUpArrow1" presStyleLbl="alignImgPlace1" presStyleIdx="2" presStyleCnt="4"/>
      <dgm:spPr/>
    </dgm:pt>
    <dgm:pt modelId="{5B5B18A9-45A4-470D-8C4E-6E92171BA09D}" type="pres">
      <dgm:prSet presAssocID="{C0858E12-36D4-40E5-A4F8-D54C39BFF396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DCCAE1E-DA4A-440E-BC78-A9DAC0DA02CB}" type="pres">
      <dgm:prSet presAssocID="{C0858E12-36D4-40E5-A4F8-D54C39BFF396}" presName="ChildText" presStyleLbl="revTx" presStyleIdx="2" presStyleCnt="4" custScaleX="241312" custLinFactNeighborX="83320" custLinFactNeighborY="-44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4E24C3B-97E3-41B4-A6AE-5D0CA8B7CA4A}" type="pres">
      <dgm:prSet presAssocID="{3C51EAE7-9DF1-48C4-A8B6-18555E42FE2F}" presName="sibTrans" presStyleCnt="0"/>
      <dgm:spPr/>
    </dgm:pt>
    <dgm:pt modelId="{DCA911DD-6CE8-4A34-89F8-80EA6537BFB8}" type="pres">
      <dgm:prSet presAssocID="{802F8167-120A-4CAB-ADDE-C7C8D6193843}" presName="composite" presStyleCnt="0"/>
      <dgm:spPr/>
    </dgm:pt>
    <dgm:pt modelId="{09D47369-C3DD-41A2-853B-F481CC2DE1B3}" type="pres">
      <dgm:prSet presAssocID="{802F8167-120A-4CAB-ADDE-C7C8D6193843}" presName="bentUpArrow1" presStyleLbl="alignImgPlace1" presStyleIdx="3" presStyleCnt="4"/>
      <dgm:spPr/>
    </dgm:pt>
    <dgm:pt modelId="{95E027BF-1B3E-42A9-B07C-5A3038E06AC9}" type="pres">
      <dgm:prSet presAssocID="{802F8167-120A-4CAB-ADDE-C7C8D6193843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9162CBA-3097-42AC-82A8-E995D5DE6002}" type="pres">
      <dgm:prSet presAssocID="{802F8167-120A-4CAB-ADDE-C7C8D6193843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6D30AEAA-AA39-46B5-8420-C934AEB9593D}" type="pres">
      <dgm:prSet presAssocID="{17A95E82-7FA7-48F3-A0E7-D47D23DAD136}" presName="sibTrans" presStyleCnt="0"/>
      <dgm:spPr/>
    </dgm:pt>
    <dgm:pt modelId="{01535F82-72E0-4705-BB65-104CA8102FDE}" type="pres">
      <dgm:prSet presAssocID="{146BBA44-3499-421D-B632-EE6590A0796A}" presName="composite" presStyleCnt="0"/>
      <dgm:spPr/>
    </dgm:pt>
    <dgm:pt modelId="{6FA7DCFA-0889-4406-B801-124925564CFE}" type="pres">
      <dgm:prSet presAssocID="{146BBA44-3499-421D-B632-EE6590A0796A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C1E28B7-7E9F-4A64-A210-D149DACD92DF}" type="presOf" srcId="{CDD69E17-4999-4804-9245-53BE5AB7E531}" destId="{B768CC94-0A9D-4C5F-A802-6D429586373B}" srcOrd="0" destOrd="0" presId="urn:microsoft.com/office/officeart/2005/8/layout/StepDownProcess"/>
    <dgm:cxn modelId="{87ED7445-B040-4AFE-B3B1-B0E6BB99974F}" type="presOf" srcId="{B7B14B01-7E5A-4B48-86A3-FA067247D680}" destId="{BF952DA1-3362-41EB-88F9-0467A38D2160}" srcOrd="0" destOrd="0" presId="urn:microsoft.com/office/officeart/2005/8/layout/StepDownProcess"/>
    <dgm:cxn modelId="{DCD9042F-25EB-4D53-B8C6-F7899B3FF68C}" srcId="{C0858E12-36D4-40E5-A4F8-D54C39BFF396}" destId="{11F75675-8A5F-4457-AB31-52B30F7ADF83}" srcOrd="1" destOrd="0" parTransId="{FF166C97-10F8-430F-AD86-97A0F5A26D1D}" sibTransId="{863D80E5-BF81-4DA4-9645-2C2A69FF74A0}"/>
    <dgm:cxn modelId="{B2395C93-F38A-4FB9-B2FB-A61FF182BB39}" type="presOf" srcId="{F72A74F2-3313-448D-801B-A02FA7DAEBF0}" destId="{4DCCAE1E-DA4A-440E-BC78-A9DAC0DA02CB}" srcOrd="0" destOrd="0" presId="urn:microsoft.com/office/officeart/2005/8/layout/StepDownProcess"/>
    <dgm:cxn modelId="{A3ED6C1B-714B-4100-99FA-579FE2BA42BD}" type="presOf" srcId="{802F8167-120A-4CAB-ADDE-C7C8D6193843}" destId="{95E027BF-1B3E-42A9-B07C-5A3038E06AC9}" srcOrd="0" destOrd="0" presId="urn:microsoft.com/office/officeart/2005/8/layout/StepDownProcess"/>
    <dgm:cxn modelId="{A6813F88-7BBC-4504-A980-45F19D397F9B}" type="presOf" srcId="{AC71CD90-0B06-4523-A8EE-32D1FA354A17}" destId="{AE951F0D-38A6-40B3-8ED9-92FC1EC229DC}" srcOrd="0" destOrd="0" presId="urn:microsoft.com/office/officeart/2005/8/layout/StepDownProcess"/>
    <dgm:cxn modelId="{C498892E-A07D-491B-B093-86F4B8FF0A37}" type="presOf" srcId="{11F75675-8A5F-4457-AB31-52B30F7ADF83}" destId="{4DCCAE1E-DA4A-440E-BC78-A9DAC0DA02CB}" srcOrd="0" destOrd="1" presId="urn:microsoft.com/office/officeart/2005/8/layout/StepDownProcess"/>
    <dgm:cxn modelId="{5AC2A859-9336-4BB8-8A08-0A14E40A7391}" srcId="{CDD69E17-4999-4804-9245-53BE5AB7E531}" destId="{B7B14B01-7E5A-4B48-86A3-FA067247D680}" srcOrd="0" destOrd="0" parTransId="{1EAA97FF-0CA6-427F-909B-19339811AD2A}" sibTransId="{CA7BE0F8-DFF7-497E-BC74-1B8FA4A59C26}"/>
    <dgm:cxn modelId="{7625F4EA-1A8D-4A12-AA5C-5502A673940D}" srcId="{343A1073-9B9C-4BE0-A321-E7548B798B71}" destId="{A8D21B07-3255-4819-9660-44D68CE49171}" srcOrd="1" destOrd="0" parTransId="{F71CF3BE-FC7A-420A-893F-DC945F23FF31}" sibTransId="{094023F4-D7B6-409A-835F-1ABC5B90741B}"/>
    <dgm:cxn modelId="{769DDD35-0A9A-4BB3-991D-DE4EC7DDD0E2}" srcId="{CDD69E17-4999-4804-9245-53BE5AB7E531}" destId="{146BBA44-3499-421D-B632-EE6590A0796A}" srcOrd="4" destOrd="0" parTransId="{0FFE7259-63A0-499A-9221-60798BBAFCF1}" sibTransId="{3FF44B73-6FBC-4EA1-B7AE-C2E8A94C28FF}"/>
    <dgm:cxn modelId="{CD544205-CFD8-4F49-9269-55A2A994FC94}" srcId="{CDD69E17-4999-4804-9245-53BE5AB7E531}" destId="{802F8167-120A-4CAB-ADDE-C7C8D6193843}" srcOrd="3" destOrd="0" parTransId="{EA70923D-A09B-4406-99F7-F365958CD7D5}" sibTransId="{17A95E82-7FA7-48F3-A0E7-D47D23DAD136}"/>
    <dgm:cxn modelId="{41308874-68A5-4E8A-B543-B62C74D71C29}" srcId="{CDD69E17-4999-4804-9245-53BE5AB7E531}" destId="{343A1073-9B9C-4BE0-A321-E7548B798B71}" srcOrd="1" destOrd="0" parTransId="{42DFCD2B-BF1D-4F81-822B-F595AF77DA23}" sibTransId="{8EF8625F-7898-4E7D-A75F-BE043705CC35}"/>
    <dgm:cxn modelId="{E445E3BA-C0EA-4090-A077-C73B43ADACA9}" srcId="{343A1073-9B9C-4BE0-A321-E7548B798B71}" destId="{AC71CD90-0B06-4523-A8EE-32D1FA354A17}" srcOrd="0" destOrd="0" parTransId="{30A44298-1CDF-4D04-BAB7-757B2CEDEE78}" sibTransId="{8C9D02C2-C71F-44D2-98E2-6BF6A2944C1E}"/>
    <dgm:cxn modelId="{21CA2EB8-F214-4C13-AB12-C9C94D20D0CD}" srcId="{C0858E12-36D4-40E5-A4F8-D54C39BFF396}" destId="{F72A74F2-3313-448D-801B-A02FA7DAEBF0}" srcOrd="0" destOrd="0" parTransId="{6E80BA83-4617-4243-993F-D68CE61A6A2A}" sibTransId="{D0E744AC-9D44-460E-8792-29D1DFE71072}"/>
    <dgm:cxn modelId="{BD5BB987-2524-4FFB-B9B5-EED2626EA031}" type="presOf" srcId="{A8D21B07-3255-4819-9660-44D68CE49171}" destId="{AE951F0D-38A6-40B3-8ED9-92FC1EC229DC}" srcOrd="0" destOrd="1" presId="urn:microsoft.com/office/officeart/2005/8/layout/StepDownProcess"/>
    <dgm:cxn modelId="{0277C38C-C14E-481B-BC1F-7B04F7837FEF}" srcId="{CDD69E17-4999-4804-9245-53BE5AB7E531}" destId="{C0858E12-36D4-40E5-A4F8-D54C39BFF396}" srcOrd="2" destOrd="0" parTransId="{5E612826-11BA-40FF-AF32-BFEE0A8EF57A}" sibTransId="{3C51EAE7-9DF1-48C4-A8B6-18555E42FE2F}"/>
    <dgm:cxn modelId="{BAB9D839-8339-40C5-AC5A-59D2C2B9C98E}" srcId="{B7B14B01-7E5A-4B48-86A3-FA067247D680}" destId="{BA632F5B-4278-4A95-82F3-E3BA7A2F232F}" srcOrd="0" destOrd="0" parTransId="{CF89E97A-A853-4FE5-9212-15AB26F1C3AF}" sibTransId="{7CEE941E-FED6-4708-90D5-8D3E17714B1D}"/>
    <dgm:cxn modelId="{BF33F0D1-B306-4A88-8FC8-9DAFF72FEA44}" type="presOf" srcId="{343A1073-9B9C-4BE0-A321-E7548B798B71}" destId="{49F6AB12-3789-46AE-AAFF-6D075AD7E0E9}" srcOrd="0" destOrd="0" presId="urn:microsoft.com/office/officeart/2005/8/layout/StepDownProcess"/>
    <dgm:cxn modelId="{A08A6BA6-6B26-44EB-9996-EA058A9D10FB}" type="presOf" srcId="{BA632F5B-4278-4A95-82F3-E3BA7A2F232F}" destId="{243747AE-A652-47D3-85ED-12AB5022786B}" srcOrd="0" destOrd="0" presId="urn:microsoft.com/office/officeart/2005/8/layout/StepDownProcess"/>
    <dgm:cxn modelId="{BF741E30-A109-46B5-AA18-8B39AB80939E}" type="presOf" srcId="{C0858E12-36D4-40E5-A4F8-D54C39BFF396}" destId="{5B5B18A9-45A4-470D-8C4E-6E92171BA09D}" srcOrd="0" destOrd="0" presId="urn:microsoft.com/office/officeart/2005/8/layout/StepDownProcess"/>
    <dgm:cxn modelId="{03B3A645-EF44-4009-927B-D4C6BF97082A}" type="presOf" srcId="{146BBA44-3499-421D-B632-EE6590A0796A}" destId="{6FA7DCFA-0889-4406-B801-124925564CFE}" srcOrd="0" destOrd="0" presId="urn:microsoft.com/office/officeart/2005/8/layout/StepDownProcess"/>
    <dgm:cxn modelId="{DE744A35-E116-4074-BDCE-D93268BE4721}" type="presParOf" srcId="{B768CC94-0A9D-4C5F-A802-6D429586373B}" destId="{B548CD90-63CF-42CC-8464-81A11C0E3C5D}" srcOrd="0" destOrd="0" presId="urn:microsoft.com/office/officeart/2005/8/layout/StepDownProcess"/>
    <dgm:cxn modelId="{3CD87BB9-998B-494E-9AB2-6195B45A25FB}" type="presParOf" srcId="{B548CD90-63CF-42CC-8464-81A11C0E3C5D}" destId="{D54FC0E1-D820-477A-A25E-08D7FCD74D51}" srcOrd="0" destOrd="0" presId="urn:microsoft.com/office/officeart/2005/8/layout/StepDownProcess"/>
    <dgm:cxn modelId="{F8D2FDFD-E43A-42C4-B8FF-4D7A4DD6E192}" type="presParOf" srcId="{B548CD90-63CF-42CC-8464-81A11C0E3C5D}" destId="{BF952DA1-3362-41EB-88F9-0467A38D2160}" srcOrd="1" destOrd="0" presId="urn:microsoft.com/office/officeart/2005/8/layout/StepDownProcess"/>
    <dgm:cxn modelId="{882D920C-B7FE-476E-A593-79A7A78656C0}" type="presParOf" srcId="{B548CD90-63CF-42CC-8464-81A11C0E3C5D}" destId="{243747AE-A652-47D3-85ED-12AB5022786B}" srcOrd="2" destOrd="0" presId="urn:microsoft.com/office/officeart/2005/8/layout/StepDownProcess"/>
    <dgm:cxn modelId="{7B18A63B-1E17-4CE4-88DE-8B0D021D4530}" type="presParOf" srcId="{B768CC94-0A9D-4C5F-A802-6D429586373B}" destId="{94F2006E-FE1F-4B2F-A214-20E59CC34931}" srcOrd="1" destOrd="0" presId="urn:microsoft.com/office/officeart/2005/8/layout/StepDownProcess"/>
    <dgm:cxn modelId="{A718D0D1-962F-4E5B-B998-3C840DF0AE7C}" type="presParOf" srcId="{B768CC94-0A9D-4C5F-A802-6D429586373B}" destId="{23CE0ED1-022C-447E-A29E-7B5ABCE35290}" srcOrd="2" destOrd="0" presId="urn:microsoft.com/office/officeart/2005/8/layout/StepDownProcess"/>
    <dgm:cxn modelId="{B8A77321-8641-4C3C-AE0C-F7CE3A064FE0}" type="presParOf" srcId="{23CE0ED1-022C-447E-A29E-7B5ABCE35290}" destId="{CD70165A-01AF-4341-8B60-E66335B5E7EE}" srcOrd="0" destOrd="0" presId="urn:microsoft.com/office/officeart/2005/8/layout/StepDownProcess"/>
    <dgm:cxn modelId="{5DCDDC41-1405-4847-89BE-1FC8089F0CBF}" type="presParOf" srcId="{23CE0ED1-022C-447E-A29E-7B5ABCE35290}" destId="{49F6AB12-3789-46AE-AAFF-6D075AD7E0E9}" srcOrd="1" destOrd="0" presId="urn:microsoft.com/office/officeart/2005/8/layout/StepDownProcess"/>
    <dgm:cxn modelId="{11066B7A-1197-46FE-ABBD-EA206242FA08}" type="presParOf" srcId="{23CE0ED1-022C-447E-A29E-7B5ABCE35290}" destId="{AE951F0D-38A6-40B3-8ED9-92FC1EC229DC}" srcOrd="2" destOrd="0" presId="urn:microsoft.com/office/officeart/2005/8/layout/StepDownProcess"/>
    <dgm:cxn modelId="{28B7945B-4B12-4C26-8F34-B495509565B0}" type="presParOf" srcId="{B768CC94-0A9D-4C5F-A802-6D429586373B}" destId="{E5AC550B-B26A-4B28-91EF-1FC20973BCD3}" srcOrd="3" destOrd="0" presId="urn:microsoft.com/office/officeart/2005/8/layout/StepDownProcess"/>
    <dgm:cxn modelId="{0ACB4DAB-DB01-46C9-B9D9-5ABE8B994E76}" type="presParOf" srcId="{B768CC94-0A9D-4C5F-A802-6D429586373B}" destId="{2E61BD4B-79F1-4026-95B7-DFD363D0B893}" srcOrd="4" destOrd="0" presId="urn:microsoft.com/office/officeart/2005/8/layout/StepDownProcess"/>
    <dgm:cxn modelId="{24258F7D-60B9-4EC4-853B-A6FAA7B15B73}" type="presParOf" srcId="{2E61BD4B-79F1-4026-95B7-DFD363D0B893}" destId="{FEAE8756-7668-4C38-AC82-B102E83AC1D1}" srcOrd="0" destOrd="0" presId="urn:microsoft.com/office/officeart/2005/8/layout/StepDownProcess"/>
    <dgm:cxn modelId="{70830644-293E-400B-98D3-D14D469EC8AE}" type="presParOf" srcId="{2E61BD4B-79F1-4026-95B7-DFD363D0B893}" destId="{5B5B18A9-45A4-470D-8C4E-6E92171BA09D}" srcOrd="1" destOrd="0" presId="urn:microsoft.com/office/officeart/2005/8/layout/StepDownProcess"/>
    <dgm:cxn modelId="{1CC70944-0F51-4612-AE17-976024968056}" type="presParOf" srcId="{2E61BD4B-79F1-4026-95B7-DFD363D0B893}" destId="{4DCCAE1E-DA4A-440E-BC78-A9DAC0DA02CB}" srcOrd="2" destOrd="0" presId="urn:microsoft.com/office/officeart/2005/8/layout/StepDownProcess"/>
    <dgm:cxn modelId="{F8748B74-975D-4EC1-836A-198707F06586}" type="presParOf" srcId="{B768CC94-0A9D-4C5F-A802-6D429586373B}" destId="{F4E24C3B-97E3-41B4-A6AE-5D0CA8B7CA4A}" srcOrd="5" destOrd="0" presId="urn:microsoft.com/office/officeart/2005/8/layout/StepDownProcess"/>
    <dgm:cxn modelId="{C17CC0A6-8958-4F45-AE55-817EB29D5350}" type="presParOf" srcId="{B768CC94-0A9D-4C5F-A802-6D429586373B}" destId="{DCA911DD-6CE8-4A34-89F8-80EA6537BFB8}" srcOrd="6" destOrd="0" presId="urn:microsoft.com/office/officeart/2005/8/layout/StepDownProcess"/>
    <dgm:cxn modelId="{3DC5104D-CD8D-4F80-AA77-501704A085C2}" type="presParOf" srcId="{DCA911DD-6CE8-4A34-89F8-80EA6537BFB8}" destId="{09D47369-C3DD-41A2-853B-F481CC2DE1B3}" srcOrd="0" destOrd="0" presId="urn:microsoft.com/office/officeart/2005/8/layout/StepDownProcess"/>
    <dgm:cxn modelId="{758C3661-E92C-429B-BCD9-5E3AEF745B72}" type="presParOf" srcId="{DCA911DD-6CE8-4A34-89F8-80EA6537BFB8}" destId="{95E027BF-1B3E-42A9-B07C-5A3038E06AC9}" srcOrd="1" destOrd="0" presId="urn:microsoft.com/office/officeart/2005/8/layout/StepDownProcess"/>
    <dgm:cxn modelId="{599A0FD5-1A69-43C0-A037-C58CC6148495}" type="presParOf" srcId="{DCA911DD-6CE8-4A34-89F8-80EA6537BFB8}" destId="{49162CBA-3097-42AC-82A8-E995D5DE6002}" srcOrd="2" destOrd="0" presId="urn:microsoft.com/office/officeart/2005/8/layout/StepDownProcess"/>
    <dgm:cxn modelId="{16A35EE3-619D-4807-A976-2838AA1CB2A6}" type="presParOf" srcId="{B768CC94-0A9D-4C5F-A802-6D429586373B}" destId="{6D30AEAA-AA39-46B5-8420-C934AEB9593D}" srcOrd="7" destOrd="0" presId="urn:microsoft.com/office/officeart/2005/8/layout/StepDownProcess"/>
    <dgm:cxn modelId="{0162F020-A7E3-4BD1-8B92-1FD84998D78A}" type="presParOf" srcId="{B768CC94-0A9D-4C5F-A802-6D429586373B}" destId="{01535F82-72E0-4705-BB65-104CA8102FDE}" srcOrd="8" destOrd="0" presId="urn:microsoft.com/office/officeart/2005/8/layout/StepDownProcess"/>
    <dgm:cxn modelId="{E43D29B7-8B06-48FA-B401-EA8051EF9B95}" type="presParOf" srcId="{01535F82-72E0-4705-BB65-104CA8102FDE}" destId="{6FA7DCFA-0889-4406-B801-124925564CF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A3C4C77-004B-4D88-9EE2-91A51C0D5ECF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18A11CD-793E-4788-B172-21ACCDB4C349}">
      <dgm:prSet phldrT="[Texto]"/>
      <dgm:spPr/>
      <dgm:t>
        <a:bodyPr/>
        <a:lstStyle/>
        <a:p>
          <a:r>
            <a:rPr lang="es-MX" dirty="0" smtClean="0"/>
            <a:t>Creación de bases de datos como fuete de información</a:t>
          </a:r>
          <a:endParaRPr lang="es-MX" dirty="0"/>
        </a:p>
      </dgm:t>
    </dgm:pt>
    <dgm:pt modelId="{5F16CED0-3867-46E2-87FD-A6AF24ACCA69}" type="parTrans" cxnId="{5D5133E4-EA33-4C1E-8002-6AEA33A3CF27}">
      <dgm:prSet/>
      <dgm:spPr/>
      <dgm:t>
        <a:bodyPr/>
        <a:lstStyle/>
        <a:p>
          <a:endParaRPr lang="es-MX"/>
        </a:p>
      </dgm:t>
    </dgm:pt>
    <dgm:pt modelId="{AB1C1044-2563-42B9-9DC9-25B23BB05911}" type="sibTrans" cxnId="{5D5133E4-EA33-4C1E-8002-6AEA33A3CF27}">
      <dgm:prSet/>
      <dgm:spPr/>
      <dgm:t>
        <a:bodyPr/>
        <a:lstStyle/>
        <a:p>
          <a:endParaRPr lang="es-MX"/>
        </a:p>
      </dgm:t>
    </dgm:pt>
    <dgm:pt modelId="{722CDC30-16E2-44AA-A7F4-5E88A708721B}">
      <dgm:prSet phldrT="[Texto]"/>
      <dgm:spPr/>
      <dgm:t>
        <a:bodyPr/>
        <a:lstStyle/>
        <a:p>
          <a:r>
            <a:rPr lang="es-MX" dirty="0" smtClean="0"/>
            <a:t>Los datos personales eran expuestos al publico</a:t>
          </a:r>
          <a:endParaRPr lang="es-MX" dirty="0"/>
        </a:p>
      </dgm:t>
    </dgm:pt>
    <dgm:pt modelId="{C2AB232B-60FB-45D7-80A5-452D1CE780C6}" type="parTrans" cxnId="{7A9E5E3C-9590-412D-B9DE-16DB444F25B5}">
      <dgm:prSet/>
      <dgm:spPr/>
      <dgm:t>
        <a:bodyPr/>
        <a:lstStyle/>
        <a:p>
          <a:endParaRPr lang="es-MX"/>
        </a:p>
      </dgm:t>
    </dgm:pt>
    <dgm:pt modelId="{47B0738F-32B0-41A0-A555-AF0170985BF7}" type="sibTrans" cxnId="{7A9E5E3C-9590-412D-B9DE-16DB444F25B5}">
      <dgm:prSet/>
      <dgm:spPr/>
      <dgm:t>
        <a:bodyPr/>
        <a:lstStyle/>
        <a:p>
          <a:endParaRPr lang="es-MX"/>
        </a:p>
      </dgm:t>
    </dgm:pt>
    <dgm:pt modelId="{2E7EED3E-F657-46E2-A25D-70DA9FF7E254}">
      <dgm:prSet phldrT="[Texto]"/>
      <dgm:spPr/>
      <dgm:t>
        <a:bodyPr/>
        <a:lstStyle/>
        <a:p>
          <a:r>
            <a:rPr lang="es-MX" dirty="0" smtClean="0"/>
            <a:t>Nuevas formas de controlar la globalización de la información</a:t>
          </a:r>
          <a:endParaRPr lang="es-MX" dirty="0"/>
        </a:p>
      </dgm:t>
    </dgm:pt>
    <dgm:pt modelId="{5042822A-B46B-4D30-A948-CADFFFEE4F92}" type="parTrans" cxnId="{058654DE-D171-4B31-9708-EDD8B6914BDC}">
      <dgm:prSet/>
      <dgm:spPr/>
      <dgm:t>
        <a:bodyPr/>
        <a:lstStyle/>
        <a:p>
          <a:endParaRPr lang="es-MX"/>
        </a:p>
      </dgm:t>
    </dgm:pt>
    <dgm:pt modelId="{572D722D-3839-4A2A-ACDF-D4FFF7C7D8C4}" type="sibTrans" cxnId="{058654DE-D171-4B31-9708-EDD8B6914BDC}">
      <dgm:prSet/>
      <dgm:spPr/>
      <dgm:t>
        <a:bodyPr/>
        <a:lstStyle/>
        <a:p>
          <a:endParaRPr lang="es-MX"/>
        </a:p>
      </dgm:t>
    </dgm:pt>
    <dgm:pt modelId="{ABBC3501-5B78-447F-876E-1CAF6514ABAE}">
      <dgm:prSet phldrT="[Texto]"/>
      <dgm:spPr/>
      <dgm:t>
        <a:bodyPr/>
        <a:lstStyle/>
        <a:p>
          <a:r>
            <a:rPr lang="es-MX" dirty="0" smtClean="0"/>
            <a:t>Se inician a crear normas para regular la información </a:t>
          </a:r>
          <a:endParaRPr lang="es-MX" dirty="0"/>
        </a:p>
      </dgm:t>
    </dgm:pt>
    <dgm:pt modelId="{504DBF75-BBEA-41BB-9364-23EA288FAEE8}" type="parTrans" cxnId="{9A42DB82-F996-4798-A220-8D9C66F2049C}">
      <dgm:prSet/>
      <dgm:spPr/>
      <dgm:t>
        <a:bodyPr/>
        <a:lstStyle/>
        <a:p>
          <a:endParaRPr lang="es-MX"/>
        </a:p>
      </dgm:t>
    </dgm:pt>
    <dgm:pt modelId="{13E8DD9D-B2EC-4DCB-95FA-D1B37A7AC734}" type="sibTrans" cxnId="{9A42DB82-F996-4798-A220-8D9C66F2049C}">
      <dgm:prSet/>
      <dgm:spPr/>
      <dgm:t>
        <a:bodyPr/>
        <a:lstStyle/>
        <a:p>
          <a:endParaRPr lang="es-MX"/>
        </a:p>
      </dgm:t>
    </dgm:pt>
    <dgm:pt modelId="{BB9EFB06-9B46-49CE-ABB7-1C7CE068AEB9}">
      <dgm:prSet phldrT="[Texto]"/>
      <dgm:spPr/>
      <dgm:t>
        <a:bodyPr/>
        <a:lstStyle/>
        <a:p>
          <a:r>
            <a:rPr lang="es-MX" dirty="0" smtClean="0"/>
            <a:t>Protección de datos y elaboración de perfiles y rastreables </a:t>
          </a:r>
          <a:endParaRPr lang="es-MX" dirty="0"/>
        </a:p>
      </dgm:t>
    </dgm:pt>
    <dgm:pt modelId="{A0E0BD39-C3B4-4580-A905-5D7D591CB057}" type="parTrans" cxnId="{5EB9DD6D-C370-4536-88AD-A15B6145E4FD}">
      <dgm:prSet/>
      <dgm:spPr/>
      <dgm:t>
        <a:bodyPr/>
        <a:lstStyle/>
        <a:p>
          <a:endParaRPr lang="es-MX"/>
        </a:p>
      </dgm:t>
    </dgm:pt>
    <dgm:pt modelId="{3CF6E755-9E34-4023-91FC-A8938B50D45F}" type="sibTrans" cxnId="{5EB9DD6D-C370-4536-88AD-A15B6145E4FD}">
      <dgm:prSet/>
      <dgm:spPr/>
      <dgm:t>
        <a:bodyPr/>
        <a:lstStyle/>
        <a:p>
          <a:endParaRPr lang="es-MX"/>
        </a:p>
      </dgm:t>
    </dgm:pt>
    <dgm:pt modelId="{F208D318-3C48-4CD3-9398-94ED4D62BC83}">
      <dgm:prSet phldrT="[Texto]"/>
      <dgm:spPr/>
      <dgm:t>
        <a:bodyPr/>
        <a:lstStyle/>
        <a:p>
          <a:r>
            <a:rPr lang="es-MX" dirty="0" smtClean="0"/>
            <a:t>Herramientas para un comercio </a:t>
          </a:r>
          <a:r>
            <a:rPr lang="es-MX" dirty="0" err="1" smtClean="0"/>
            <a:t>electronico</a:t>
          </a:r>
          <a:endParaRPr lang="es-MX" dirty="0"/>
        </a:p>
      </dgm:t>
    </dgm:pt>
    <dgm:pt modelId="{B3DB6E30-36B0-4797-A41B-40B77A2E3F8C}" type="parTrans" cxnId="{E4483A2A-31A2-4468-A58B-AD902D3F0C41}">
      <dgm:prSet/>
      <dgm:spPr/>
      <dgm:t>
        <a:bodyPr/>
        <a:lstStyle/>
        <a:p>
          <a:endParaRPr lang="es-MX"/>
        </a:p>
      </dgm:t>
    </dgm:pt>
    <dgm:pt modelId="{264D2901-D513-4670-812C-C79D9E1603E7}" type="sibTrans" cxnId="{E4483A2A-31A2-4468-A58B-AD902D3F0C41}">
      <dgm:prSet/>
      <dgm:spPr/>
      <dgm:t>
        <a:bodyPr/>
        <a:lstStyle/>
        <a:p>
          <a:endParaRPr lang="es-MX"/>
        </a:p>
      </dgm:t>
    </dgm:pt>
    <dgm:pt modelId="{32697AA0-A524-4800-A57F-23DBDFAD6558}" type="pres">
      <dgm:prSet presAssocID="{9A3C4C77-004B-4D88-9EE2-91A51C0D5EC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88728302-D7C1-4CAE-AF28-258914B7A987}" type="pres">
      <dgm:prSet presAssocID="{E18A11CD-793E-4788-B172-21ACCDB4C349}" presName="composite" presStyleCnt="0"/>
      <dgm:spPr/>
    </dgm:pt>
    <dgm:pt modelId="{698C5D74-707F-4EA0-9C9E-A08756978025}" type="pres">
      <dgm:prSet presAssocID="{E18A11CD-793E-4788-B172-21ACCDB4C349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55DD557-E975-4BF8-BA9A-352196B4B25C}" type="pres">
      <dgm:prSet presAssocID="{E18A11CD-793E-4788-B172-21ACCDB4C349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B2A2AE-999F-4A23-A249-979EBE98C3D9}" type="pres">
      <dgm:prSet presAssocID="{E18A11CD-793E-4788-B172-21ACCDB4C349}" presName="BalanceSpacing" presStyleCnt="0"/>
      <dgm:spPr/>
    </dgm:pt>
    <dgm:pt modelId="{FBC4ECEF-222D-4FDE-9629-EE104A45FFA0}" type="pres">
      <dgm:prSet presAssocID="{E18A11CD-793E-4788-B172-21ACCDB4C349}" presName="BalanceSpacing1" presStyleCnt="0"/>
      <dgm:spPr/>
    </dgm:pt>
    <dgm:pt modelId="{853C9D57-4772-4FB8-AE6E-5F76E64BACC2}" type="pres">
      <dgm:prSet presAssocID="{AB1C1044-2563-42B9-9DC9-25B23BB05911}" presName="Accent1Text" presStyleLbl="node1" presStyleIdx="1" presStyleCnt="6"/>
      <dgm:spPr/>
      <dgm:t>
        <a:bodyPr/>
        <a:lstStyle/>
        <a:p>
          <a:endParaRPr lang="es-MX"/>
        </a:p>
      </dgm:t>
    </dgm:pt>
    <dgm:pt modelId="{3DA4A4D4-2104-42B1-B338-755D3FC481DB}" type="pres">
      <dgm:prSet presAssocID="{AB1C1044-2563-42B9-9DC9-25B23BB05911}" presName="spaceBetweenRectangles" presStyleCnt="0"/>
      <dgm:spPr/>
    </dgm:pt>
    <dgm:pt modelId="{F80281D0-2B9E-4D39-A50F-819CFB64242B}" type="pres">
      <dgm:prSet presAssocID="{2E7EED3E-F657-46E2-A25D-70DA9FF7E254}" presName="composite" presStyleCnt="0"/>
      <dgm:spPr/>
    </dgm:pt>
    <dgm:pt modelId="{8A4426ED-BFC3-4FAB-8EA9-8AA3CF95A642}" type="pres">
      <dgm:prSet presAssocID="{2E7EED3E-F657-46E2-A25D-70DA9FF7E254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E1F3838-597A-45A3-AED5-5CC803AE0F67}" type="pres">
      <dgm:prSet presAssocID="{2E7EED3E-F657-46E2-A25D-70DA9FF7E254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9CCAC54-1ADA-4990-9A1F-96141132848A}" type="pres">
      <dgm:prSet presAssocID="{2E7EED3E-F657-46E2-A25D-70DA9FF7E254}" presName="BalanceSpacing" presStyleCnt="0"/>
      <dgm:spPr/>
    </dgm:pt>
    <dgm:pt modelId="{BAAD2E1F-E355-44C0-B6AE-4A72397A0056}" type="pres">
      <dgm:prSet presAssocID="{2E7EED3E-F657-46E2-A25D-70DA9FF7E254}" presName="BalanceSpacing1" presStyleCnt="0"/>
      <dgm:spPr/>
    </dgm:pt>
    <dgm:pt modelId="{91956BAF-EA4E-4218-B6B8-01595B681329}" type="pres">
      <dgm:prSet presAssocID="{572D722D-3839-4A2A-ACDF-D4FFF7C7D8C4}" presName="Accent1Text" presStyleLbl="node1" presStyleIdx="3" presStyleCnt="6"/>
      <dgm:spPr/>
      <dgm:t>
        <a:bodyPr/>
        <a:lstStyle/>
        <a:p>
          <a:endParaRPr lang="es-MX"/>
        </a:p>
      </dgm:t>
    </dgm:pt>
    <dgm:pt modelId="{53DF1178-85A5-4F10-9852-A38E84309B53}" type="pres">
      <dgm:prSet presAssocID="{572D722D-3839-4A2A-ACDF-D4FFF7C7D8C4}" presName="spaceBetweenRectangles" presStyleCnt="0"/>
      <dgm:spPr/>
    </dgm:pt>
    <dgm:pt modelId="{340914D9-420F-488E-88AC-8142AF98E46F}" type="pres">
      <dgm:prSet presAssocID="{BB9EFB06-9B46-49CE-ABB7-1C7CE068AEB9}" presName="composite" presStyleCnt="0"/>
      <dgm:spPr/>
    </dgm:pt>
    <dgm:pt modelId="{2D387E9F-079F-4169-AFDF-A0BB31D2FA8E}" type="pres">
      <dgm:prSet presAssocID="{BB9EFB06-9B46-49CE-ABB7-1C7CE068AEB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74AD19-D7C5-4735-B453-F7F47FB51C03}" type="pres">
      <dgm:prSet presAssocID="{BB9EFB06-9B46-49CE-ABB7-1C7CE068AEB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D23CE4-EECF-49B4-8B8E-D2C42BE6EB59}" type="pres">
      <dgm:prSet presAssocID="{BB9EFB06-9B46-49CE-ABB7-1C7CE068AEB9}" presName="BalanceSpacing" presStyleCnt="0"/>
      <dgm:spPr/>
    </dgm:pt>
    <dgm:pt modelId="{A9BFFCB0-3F7F-4CAE-B93B-40C6CEC3E01C}" type="pres">
      <dgm:prSet presAssocID="{BB9EFB06-9B46-49CE-ABB7-1C7CE068AEB9}" presName="BalanceSpacing1" presStyleCnt="0"/>
      <dgm:spPr/>
    </dgm:pt>
    <dgm:pt modelId="{1FEF1DB6-C880-46FB-9C62-AD963743BE6A}" type="pres">
      <dgm:prSet presAssocID="{3CF6E755-9E34-4023-91FC-A8938B50D45F}" presName="Accent1Text" presStyleLbl="node1" presStyleIdx="5" presStyleCnt="6"/>
      <dgm:spPr/>
      <dgm:t>
        <a:bodyPr/>
        <a:lstStyle/>
        <a:p>
          <a:endParaRPr lang="es-MX"/>
        </a:p>
      </dgm:t>
    </dgm:pt>
  </dgm:ptLst>
  <dgm:cxnLst>
    <dgm:cxn modelId="{E4483A2A-31A2-4468-A58B-AD902D3F0C41}" srcId="{BB9EFB06-9B46-49CE-ABB7-1C7CE068AEB9}" destId="{F208D318-3C48-4CD3-9398-94ED4D62BC83}" srcOrd="0" destOrd="0" parTransId="{B3DB6E30-36B0-4797-A41B-40B77A2E3F8C}" sibTransId="{264D2901-D513-4670-812C-C79D9E1603E7}"/>
    <dgm:cxn modelId="{84750092-5BCB-48D4-9ED7-FADE7F6FB27C}" type="presOf" srcId="{722CDC30-16E2-44AA-A7F4-5E88A708721B}" destId="{555DD557-E975-4BF8-BA9A-352196B4B25C}" srcOrd="0" destOrd="0" presId="urn:microsoft.com/office/officeart/2008/layout/AlternatingHexagons"/>
    <dgm:cxn modelId="{4FCA98C9-9471-4760-B789-E3444281B4FE}" type="presOf" srcId="{BB9EFB06-9B46-49CE-ABB7-1C7CE068AEB9}" destId="{2D387E9F-079F-4169-AFDF-A0BB31D2FA8E}" srcOrd="0" destOrd="0" presId="urn:microsoft.com/office/officeart/2008/layout/AlternatingHexagons"/>
    <dgm:cxn modelId="{5EB9DD6D-C370-4536-88AD-A15B6145E4FD}" srcId="{9A3C4C77-004B-4D88-9EE2-91A51C0D5ECF}" destId="{BB9EFB06-9B46-49CE-ABB7-1C7CE068AEB9}" srcOrd="2" destOrd="0" parTransId="{A0E0BD39-C3B4-4580-A905-5D7D591CB057}" sibTransId="{3CF6E755-9E34-4023-91FC-A8938B50D45F}"/>
    <dgm:cxn modelId="{0D5CC49F-11C5-4269-AFC2-73A0F3D9ABBC}" type="presOf" srcId="{E18A11CD-793E-4788-B172-21ACCDB4C349}" destId="{698C5D74-707F-4EA0-9C9E-A08756978025}" srcOrd="0" destOrd="0" presId="urn:microsoft.com/office/officeart/2008/layout/AlternatingHexagons"/>
    <dgm:cxn modelId="{058654DE-D171-4B31-9708-EDD8B6914BDC}" srcId="{9A3C4C77-004B-4D88-9EE2-91A51C0D5ECF}" destId="{2E7EED3E-F657-46E2-A25D-70DA9FF7E254}" srcOrd="1" destOrd="0" parTransId="{5042822A-B46B-4D30-A948-CADFFFEE4F92}" sibTransId="{572D722D-3839-4A2A-ACDF-D4FFF7C7D8C4}"/>
    <dgm:cxn modelId="{95AF282F-4257-41FD-975E-8053090E3C68}" type="presOf" srcId="{9A3C4C77-004B-4D88-9EE2-91A51C0D5ECF}" destId="{32697AA0-A524-4800-A57F-23DBDFAD6558}" srcOrd="0" destOrd="0" presId="urn:microsoft.com/office/officeart/2008/layout/AlternatingHexagons"/>
    <dgm:cxn modelId="{A8D93725-100E-48F4-9474-1BBBE6F2D986}" type="presOf" srcId="{3CF6E755-9E34-4023-91FC-A8938B50D45F}" destId="{1FEF1DB6-C880-46FB-9C62-AD963743BE6A}" srcOrd="0" destOrd="0" presId="urn:microsoft.com/office/officeart/2008/layout/AlternatingHexagons"/>
    <dgm:cxn modelId="{0D071005-754A-4FF3-9265-21AF67F6BEAC}" type="presOf" srcId="{2E7EED3E-F657-46E2-A25D-70DA9FF7E254}" destId="{8A4426ED-BFC3-4FAB-8EA9-8AA3CF95A642}" srcOrd="0" destOrd="0" presId="urn:microsoft.com/office/officeart/2008/layout/AlternatingHexagons"/>
    <dgm:cxn modelId="{95B96C84-CEE2-442A-BA6C-D43E3BCCBF5D}" type="presOf" srcId="{AB1C1044-2563-42B9-9DC9-25B23BB05911}" destId="{853C9D57-4772-4FB8-AE6E-5F76E64BACC2}" srcOrd="0" destOrd="0" presId="urn:microsoft.com/office/officeart/2008/layout/AlternatingHexagons"/>
    <dgm:cxn modelId="{9A42DB82-F996-4798-A220-8D9C66F2049C}" srcId="{2E7EED3E-F657-46E2-A25D-70DA9FF7E254}" destId="{ABBC3501-5B78-447F-876E-1CAF6514ABAE}" srcOrd="0" destOrd="0" parTransId="{504DBF75-BBEA-41BB-9364-23EA288FAEE8}" sibTransId="{13E8DD9D-B2EC-4DCB-95FA-D1B37A7AC734}"/>
    <dgm:cxn modelId="{7A9E5E3C-9590-412D-B9DE-16DB444F25B5}" srcId="{E18A11CD-793E-4788-B172-21ACCDB4C349}" destId="{722CDC30-16E2-44AA-A7F4-5E88A708721B}" srcOrd="0" destOrd="0" parTransId="{C2AB232B-60FB-45D7-80A5-452D1CE780C6}" sibTransId="{47B0738F-32B0-41A0-A555-AF0170985BF7}"/>
    <dgm:cxn modelId="{A6C0D894-CD6A-461C-A523-D52CDACEEB39}" type="presOf" srcId="{572D722D-3839-4A2A-ACDF-D4FFF7C7D8C4}" destId="{91956BAF-EA4E-4218-B6B8-01595B681329}" srcOrd="0" destOrd="0" presId="urn:microsoft.com/office/officeart/2008/layout/AlternatingHexagons"/>
    <dgm:cxn modelId="{5D5133E4-EA33-4C1E-8002-6AEA33A3CF27}" srcId="{9A3C4C77-004B-4D88-9EE2-91A51C0D5ECF}" destId="{E18A11CD-793E-4788-B172-21ACCDB4C349}" srcOrd="0" destOrd="0" parTransId="{5F16CED0-3867-46E2-87FD-A6AF24ACCA69}" sibTransId="{AB1C1044-2563-42B9-9DC9-25B23BB05911}"/>
    <dgm:cxn modelId="{BB52EEA0-57E2-46BE-8456-1A44A26F9DDF}" type="presOf" srcId="{F208D318-3C48-4CD3-9398-94ED4D62BC83}" destId="{9574AD19-D7C5-4735-B453-F7F47FB51C03}" srcOrd="0" destOrd="0" presId="urn:microsoft.com/office/officeart/2008/layout/AlternatingHexagons"/>
    <dgm:cxn modelId="{267444AA-92EA-43E8-88E5-E4CC388021F4}" type="presOf" srcId="{ABBC3501-5B78-447F-876E-1CAF6514ABAE}" destId="{EE1F3838-597A-45A3-AED5-5CC803AE0F67}" srcOrd="0" destOrd="0" presId="urn:microsoft.com/office/officeart/2008/layout/AlternatingHexagons"/>
    <dgm:cxn modelId="{0E5A6333-9FC8-46F0-B577-CC4C6B006756}" type="presParOf" srcId="{32697AA0-A524-4800-A57F-23DBDFAD6558}" destId="{88728302-D7C1-4CAE-AF28-258914B7A987}" srcOrd="0" destOrd="0" presId="urn:microsoft.com/office/officeart/2008/layout/AlternatingHexagons"/>
    <dgm:cxn modelId="{4908C197-6F6E-4F05-9DF0-63B0834EAFD8}" type="presParOf" srcId="{88728302-D7C1-4CAE-AF28-258914B7A987}" destId="{698C5D74-707F-4EA0-9C9E-A08756978025}" srcOrd="0" destOrd="0" presId="urn:microsoft.com/office/officeart/2008/layout/AlternatingHexagons"/>
    <dgm:cxn modelId="{DE7562CA-7A2E-4AE0-8BBD-17F55E8A6A09}" type="presParOf" srcId="{88728302-D7C1-4CAE-AF28-258914B7A987}" destId="{555DD557-E975-4BF8-BA9A-352196B4B25C}" srcOrd="1" destOrd="0" presId="urn:microsoft.com/office/officeart/2008/layout/AlternatingHexagons"/>
    <dgm:cxn modelId="{96254CE0-89B3-4079-A5D2-B7C1E3FA5EA0}" type="presParOf" srcId="{88728302-D7C1-4CAE-AF28-258914B7A987}" destId="{D1B2A2AE-999F-4A23-A249-979EBE98C3D9}" srcOrd="2" destOrd="0" presId="urn:microsoft.com/office/officeart/2008/layout/AlternatingHexagons"/>
    <dgm:cxn modelId="{E9865F76-5DB8-4B52-9CED-3E1A3827C01F}" type="presParOf" srcId="{88728302-D7C1-4CAE-AF28-258914B7A987}" destId="{FBC4ECEF-222D-4FDE-9629-EE104A45FFA0}" srcOrd="3" destOrd="0" presId="urn:microsoft.com/office/officeart/2008/layout/AlternatingHexagons"/>
    <dgm:cxn modelId="{26A604B8-0F75-4364-9BA4-6D5F47E1C427}" type="presParOf" srcId="{88728302-D7C1-4CAE-AF28-258914B7A987}" destId="{853C9D57-4772-4FB8-AE6E-5F76E64BACC2}" srcOrd="4" destOrd="0" presId="urn:microsoft.com/office/officeart/2008/layout/AlternatingHexagons"/>
    <dgm:cxn modelId="{EEBDFB19-D6AF-48DC-9ADF-417F0AD35F6A}" type="presParOf" srcId="{32697AA0-A524-4800-A57F-23DBDFAD6558}" destId="{3DA4A4D4-2104-42B1-B338-755D3FC481DB}" srcOrd="1" destOrd="0" presId="urn:microsoft.com/office/officeart/2008/layout/AlternatingHexagons"/>
    <dgm:cxn modelId="{E8A5FED9-4D6B-40EF-B1B4-8D23410C5009}" type="presParOf" srcId="{32697AA0-A524-4800-A57F-23DBDFAD6558}" destId="{F80281D0-2B9E-4D39-A50F-819CFB64242B}" srcOrd="2" destOrd="0" presId="urn:microsoft.com/office/officeart/2008/layout/AlternatingHexagons"/>
    <dgm:cxn modelId="{82A2234A-8589-496F-B30C-593E29C106BF}" type="presParOf" srcId="{F80281D0-2B9E-4D39-A50F-819CFB64242B}" destId="{8A4426ED-BFC3-4FAB-8EA9-8AA3CF95A642}" srcOrd="0" destOrd="0" presId="urn:microsoft.com/office/officeart/2008/layout/AlternatingHexagons"/>
    <dgm:cxn modelId="{2F88E532-8235-4D76-B454-650284630DEE}" type="presParOf" srcId="{F80281D0-2B9E-4D39-A50F-819CFB64242B}" destId="{EE1F3838-597A-45A3-AED5-5CC803AE0F67}" srcOrd="1" destOrd="0" presId="urn:microsoft.com/office/officeart/2008/layout/AlternatingHexagons"/>
    <dgm:cxn modelId="{00A0EF8A-D38B-4112-BEA3-D306E2EB7F1B}" type="presParOf" srcId="{F80281D0-2B9E-4D39-A50F-819CFB64242B}" destId="{19CCAC54-1ADA-4990-9A1F-96141132848A}" srcOrd="2" destOrd="0" presId="urn:microsoft.com/office/officeart/2008/layout/AlternatingHexagons"/>
    <dgm:cxn modelId="{294E234E-2F87-45E3-BDA1-A2B7BA8430EB}" type="presParOf" srcId="{F80281D0-2B9E-4D39-A50F-819CFB64242B}" destId="{BAAD2E1F-E355-44C0-B6AE-4A72397A0056}" srcOrd="3" destOrd="0" presId="urn:microsoft.com/office/officeart/2008/layout/AlternatingHexagons"/>
    <dgm:cxn modelId="{669C3050-4A19-49F0-80FE-8ECB0C0776B4}" type="presParOf" srcId="{F80281D0-2B9E-4D39-A50F-819CFB64242B}" destId="{91956BAF-EA4E-4218-B6B8-01595B681329}" srcOrd="4" destOrd="0" presId="urn:microsoft.com/office/officeart/2008/layout/AlternatingHexagons"/>
    <dgm:cxn modelId="{C39DA738-A59B-4D91-A9A9-B396AB041D82}" type="presParOf" srcId="{32697AA0-A524-4800-A57F-23DBDFAD6558}" destId="{53DF1178-85A5-4F10-9852-A38E84309B53}" srcOrd="3" destOrd="0" presId="urn:microsoft.com/office/officeart/2008/layout/AlternatingHexagons"/>
    <dgm:cxn modelId="{85C17898-DE4A-49CD-99A1-992933D7085A}" type="presParOf" srcId="{32697AA0-A524-4800-A57F-23DBDFAD6558}" destId="{340914D9-420F-488E-88AC-8142AF98E46F}" srcOrd="4" destOrd="0" presId="urn:microsoft.com/office/officeart/2008/layout/AlternatingHexagons"/>
    <dgm:cxn modelId="{39B718F4-8150-4ED7-838B-70948FF843CF}" type="presParOf" srcId="{340914D9-420F-488E-88AC-8142AF98E46F}" destId="{2D387E9F-079F-4169-AFDF-A0BB31D2FA8E}" srcOrd="0" destOrd="0" presId="urn:microsoft.com/office/officeart/2008/layout/AlternatingHexagons"/>
    <dgm:cxn modelId="{C0C8D8C4-2A7E-4E1A-96B6-1642652C4E24}" type="presParOf" srcId="{340914D9-420F-488E-88AC-8142AF98E46F}" destId="{9574AD19-D7C5-4735-B453-F7F47FB51C03}" srcOrd="1" destOrd="0" presId="urn:microsoft.com/office/officeart/2008/layout/AlternatingHexagons"/>
    <dgm:cxn modelId="{A80708A7-4516-4440-AEC9-855D5410B2DE}" type="presParOf" srcId="{340914D9-420F-488E-88AC-8142AF98E46F}" destId="{F8D23CE4-EECF-49B4-8B8E-D2C42BE6EB59}" srcOrd="2" destOrd="0" presId="urn:microsoft.com/office/officeart/2008/layout/AlternatingHexagons"/>
    <dgm:cxn modelId="{74625699-E2FE-410D-8DB4-FB2931C9AFF8}" type="presParOf" srcId="{340914D9-420F-488E-88AC-8142AF98E46F}" destId="{A9BFFCB0-3F7F-4CAE-B93B-40C6CEC3E01C}" srcOrd="3" destOrd="0" presId="urn:microsoft.com/office/officeart/2008/layout/AlternatingHexagons"/>
    <dgm:cxn modelId="{4A602497-81B6-46F2-83A3-3BE3CC2610B9}" type="presParOf" srcId="{340914D9-420F-488E-88AC-8142AF98E46F}" destId="{1FEF1DB6-C880-46FB-9C62-AD963743BE6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B4D44D8-0686-43FB-BB57-D0E201A2EFB7}" type="doc">
      <dgm:prSet loTypeId="urn:microsoft.com/office/officeart/2005/8/layout/hProcess9" loCatId="process" qsTypeId="urn:microsoft.com/office/officeart/2005/8/quickstyle/simple1" qsCatId="simple" csTypeId="urn:microsoft.com/office/officeart/2005/8/colors/colorful1#2" csCatId="colorful" phldr="1"/>
      <dgm:spPr/>
    </dgm:pt>
    <dgm:pt modelId="{B94C72C1-A57E-4B7E-982F-62D7479D25A3}">
      <dgm:prSet phldrT="[Texto]"/>
      <dgm:spPr/>
      <dgm:t>
        <a:bodyPr/>
        <a:lstStyle/>
        <a:p>
          <a:r>
            <a:rPr lang="es-MX" dirty="0" smtClean="0"/>
            <a:t>Asuntos diplomáticos </a:t>
          </a:r>
          <a:endParaRPr lang="es-MX" dirty="0"/>
        </a:p>
      </dgm:t>
    </dgm:pt>
    <dgm:pt modelId="{4D727D3F-4586-4881-B53A-13ECA6271ECB}" type="parTrans" cxnId="{7E5F43CD-E1B0-464C-9510-C8B871B2A8AC}">
      <dgm:prSet/>
      <dgm:spPr/>
      <dgm:t>
        <a:bodyPr/>
        <a:lstStyle/>
        <a:p>
          <a:endParaRPr lang="es-MX"/>
        </a:p>
      </dgm:t>
    </dgm:pt>
    <dgm:pt modelId="{695524DF-B5BD-45E4-9C05-3F56E61D6528}" type="sibTrans" cxnId="{7E5F43CD-E1B0-464C-9510-C8B871B2A8AC}">
      <dgm:prSet/>
      <dgm:spPr/>
      <dgm:t>
        <a:bodyPr/>
        <a:lstStyle/>
        <a:p>
          <a:endParaRPr lang="es-MX"/>
        </a:p>
      </dgm:t>
    </dgm:pt>
    <dgm:pt modelId="{976AEF56-4C3D-47B5-843A-362004281D93}">
      <dgm:prSet phldrT="[Texto]"/>
      <dgm:spPr/>
      <dgm:t>
        <a:bodyPr/>
        <a:lstStyle/>
        <a:p>
          <a:r>
            <a:rPr lang="es-MX" dirty="0" smtClean="0"/>
            <a:t>Evolución de la información </a:t>
          </a:r>
          <a:endParaRPr lang="es-MX" dirty="0"/>
        </a:p>
      </dgm:t>
    </dgm:pt>
    <dgm:pt modelId="{5404BD18-7D29-4EA7-B779-B99316C6C937}" type="parTrans" cxnId="{28DE8DDB-C3F3-49F5-B8D2-A46CC1D7C778}">
      <dgm:prSet/>
      <dgm:spPr/>
      <dgm:t>
        <a:bodyPr/>
        <a:lstStyle/>
        <a:p>
          <a:endParaRPr lang="es-MX"/>
        </a:p>
      </dgm:t>
    </dgm:pt>
    <dgm:pt modelId="{2B156D1A-E36A-4C99-9A07-D745F9D36C09}" type="sibTrans" cxnId="{28DE8DDB-C3F3-49F5-B8D2-A46CC1D7C778}">
      <dgm:prSet/>
      <dgm:spPr/>
      <dgm:t>
        <a:bodyPr/>
        <a:lstStyle/>
        <a:p>
          <a:endParaRPr lang="es-MX"/>
        </a:p>
      </dgm:t>
    </dgm:pt>
    <dgm:pt modelId="{B133C1DF-D0AD-46D7-AE05-A0370D8533D9}">
      <dgm:prSet phldrT="[Texto]"/>
      <dgm:spPr/>
      <dgm:t>
        <a:bodyPr/>
        <a:lstStyle/>
        <a:p>
          <a:r>
            <a:rPr lang="es-MX" dirty="0" smtClean="0"/>
            <a:t>Solución  </a:t>
          </a:r>
          <a:endParaRPr lang="es-MX" dirty="0"/>
        </a:p>
      </dgm:t>
    </dgm:pt>
    <dgm:pt modelId="{BACC850A-D7BE-4B2A-97A5-7A4A24873EA1}" type="parTrans" cxnId="{DF3E86A3-8798-416D-BA43-74D7530A4D57}">
      <dgm:prSet/>
      <dgm:spPr/>
      <dgm:t>
        <a:bodyPr/>
        <a:lstStyle/>
        <a:p>
          <a:endParaRPr lang="es-MX"/>
        </a:p>
      </dgm:t>
    </dgm:pt>
    <dgm:pt modelId="{D9716910-4BF6-452D-B674-89B976559D87}" type="sibTrans" cxnId="{DF3E86A3-8798-416D-BA43-74D7530A4D57}">
      <dgm:prSet/>
      <dgm:spPr/>
      <dgm:t>
        <a:bodyPr/>
        <a:lstStyle/>
        <a:p>
          <a:endParaRPr lang="es-MX"/>
        </a:p>
      </dgm:t>
    </dgm:pt>
    <dgm:pt modelId="{3977E931-11AA-419B-AC2E-76E3D171BD9E}" type="pres">
      <dgm:prSet presAssocID="{5B4D44D8-0686-43FB-BB57-D0E201A2EFB7}" presName="CompostProcess" presStyleCnt="0">
        <dgm:presLayoutVars>
          <dgm:dir/>
          <dgm:resizeHandles val="exact"/>
        </dgm:presLayoutVars>
      </dgm:prSet>
      <dgm:spPr/>
    </dgm:pt>
    <dgm:pt modelId="{435E911C-1A0D-4849-94B4-836B6561A379}" type="pres">
      <dgm:prSet presAssocID="{5B4D44D8-0686-43FB-BB57-D0E201A2EFB7}" presName="arrow" presStyleLbl="bgShp" presStyleIdx="0" presStyleCnt="1"/>
      <dgm:spPr/>
    </dgm:pt>
    <dgm:pt modelId="{5A81035E-9831-4B7E-BF59-A742AC27534F}" type="pres">
      <dgm:prSet presAssocID="{5B4D44D8-0686-43FB-BB57-D0E201A2EFB7}" presName="linearProcess" presStyleCnt="0"/>
      <dgm:spPr/>
    </dgm:pt>
    <dgm:pt modelId="{35BF6164-8F5F-4A0E-A0EC-7238482D076B}" type="pres">
      <dgm:prSet presAssocID="{B94C72C1-A57E-4B7E-982F-62D7479D25A3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64810D-7C32-44C5-8C50-2A33006972F2}" type="pres">
      <dgm:prSet presAssocID="{695524DF-B5BD-45E4-9C05-3F56E61D6528}" presName="sibTrans" presStyleCnt="0"/>
      <dgm:spPr/>
    </dgm:pt>
    <dgm:pt modelId="{469FF5EC-3C02-409C-82E2-51A4F8ECCD54}" type="pres">
      <dgm:prSet presAssocID="{976AEF56-4C3D-47B5-843A-362004281D9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520A24-455A-45EF-BC62-1FA48245F192}" type="pres">
      <dgm:prSet presAssocID="{2B156D1A-E36A-4C99-9A07-D745F9D36C09}" presName="sibTrans" presStyleCnt="0"/>
      <dgm:spPr/>
    </dgm:pt>
    <dgm:pt modelId="{16A7034F-64E3-44F4-B432-77D449A12E55}" type="pres">
      <dgm:prSet presAssocID="{B133C1DF-D0AD-46D7-AE05-A0370D8533D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5D2D865-DE03-46DE-A7AE-8EB54BF30275}" type="presOf" srcId="{B133C1DF-D0AD-46D7-AE05-A0370D8533D9}" destId="{16A7034F-64E3-44F4-B432-77D449A12E55}" srcOrd="0" destOrd="0" presId="urn:microsoft.com/office/officeart/2005/8/layout/hProcess9"/>
    <dgm:cxn modelId="{28DE8DDB-C3F3-49F5-B8D2-A46CC1D7C778}" srcId="{5B4D44D8-0686-43FB-BB57-D0E201A2EFB7}" destId="{976AEF56-4C3D-47B5-843A-362004281D93}" srcOrd="1" destOrd="0" parTransId="{5404BD18-7D29-4EA7-B779-B99316C6C937}" sibTransId="{2B156D1A-E36A-4C99-9A07-D745F9D36C09}"/>
    <dgm:cxn modelId="{7E5F43CD-E1B0-464C-9510-C8B871B2A8AC}" srcId="{5B4D44D8-0686-43FB-BB57-D0E201A2EFB7}" destId="{B94C72C1-A57E-4B7E-982F-62D7479D25A3}" srcOrd="0" destOrd="0" parTransId="{4D727D3F-4586-4881-B53A-13ECA6271ECB}" sibTransId="{695524DF-B5BD-45E4-9C05-3F56E61D6528}"/>
    <dgm:cxn modelId="{94950E23-EA93-4E8C-9E82-1FA68736D2EB}" type="presOf" srcId="{5B4D44D8-0686-43FB-BB57-D0E201A2EFB7}" destId="{3977E931-11AA-419B-AC2E-76E3D171BD9E}" srcOrd="0" destOrd="0" presId="urn:microsoft.com/office/officeart/2005/8/layout/hProcess9"/>
    <dgm:cxn modelId="{66F5B07D-5867-42F6-82C1-FD607BF7F9A6}" type="presOf" srcId="{976AEF56-4C3D-47B5-843A-362004281D93}" destId="{469FF5EC-3C02-409C-82E2-51A4F8ECCD54}" srcOrd="0" destOrd="0" presId="urn:microsoft.com/office/officeart/2005/8/layout/hProcess9"/>
    <dgm:cxn modelId="{DF3E86A3-8798-416D-BA43-74D7530A4D57}" srcId="{5B4D44D8-0686-43FB-BB57-D0E201A2EFB7}" destId="{B133C1DF-D0AD-46D7-AE05-A0370D8533D9}" srcOrd="2" destOrd="0" parTransId="{BACC850A-D7BE-4B2A-97A5-7A4A24873EA1}" sibTransId="{D9716910-4BF6-452D-B674-89B976559D87}"/>
    <dgm:cxn modelId="{F98772B8-701A-48F7-A9F6-DD60821DEEE9}" type="presOf" srcId="{B94C72C1-A57E-4B7E-982F-62D7479D25A3}" destId="{35BF6164-8F5F-4A0E-A0EC-7238482D076B}" srcOrd="0" destOrd="0" presId="urn:microsoft.com/office/officeart/2005/8/layout/hProcess9"/>
    <dgm:cxn modelId="{4FEF0275-2073-4093-AACD-626BD10C8D20}" type="presParOf" srcId="{3977E931-11AA-419B-AC2E-76E3D171BD9E}" destId="{435E911C-1A0D-4849-94B4-836B6561A379}" srcOrd="0" destOrd="0" presId="urn:microsoft.com/office/officeart/2005/8/layout/hProcess9"/>
    <dgm:cxn modelId="{0BAF1393-5E87-4474-A0F9-C8CEC1317368}" type="presParOf" srcId="{3977E931-11AA-419B-AC2E-76E3D171BD9E}" destId="{5A81035E-9831-4B7E-BF59-A742AC27534F}" srcOrd="1" destOrd="0" presId="urn:microsoft.com/office/officeart/2005/8/layout/hProcess9"/>
    <dgm:cxn modelId="{376BC43B-8E16-4E0B-BC96-B5E3C7F33913}" type="presParOf" srcId="{5A81035E-9831-4B7E-BF59-A742AC27534F}" destId="{35BF6164-8F5F-4A0E-A0EC-7238482D076B}" srcOrd="0" destOrd="0" presId="urn:microsoft.com/office/officeart/2005/8/layout/hProcess9"/>
    <dgm:cxn modelId="{CA46D22B-858F-4BA1-8B6F-32E878D083A8}" type="presParOf" srcId="{5A81035E-9831-4B7E-BF59-A742AC27534F}" destId="{CA64810D-7C32-44C5-8C50-2A33006972F2}" srcOrd="1" destOrd="0" presId="urn:microsoft.com/office/officeart/2005/8/layout/hProcess9"/>
    <dgm:cxn modelId="{28292250-864E-4EB0-8FEE-6E7BBC505AC3}" type="presParOf" srcId="{5A81035E-9831-4B7E-BF59-A742AC27534F}" destId="{469FF5EC-3C02-409C-82E2-51A4F8ECCD54}" srcOrd="2" destOrd="0" presId="urn:microsoft.com/office/officeart/2005/8/layout/hProcess9"/>
    <dgm:cxn modelId="{F3D711A9-9FBE-473E-8F0A-4E4BBCBC8B83}" type="presParOf" srcId="{5A81035E-9831-4B7E-BF59-A742AC27534F}" destId="{48520A24-455A-45EF-BC62-1FA48245F192}" srcOrd="3" destOrd="0" presId="urn:microsoft.com/office/officeart/2005/8/layout/hProcess9"/>
    <dgm:cxn modelId="{5E7A8B61-42D5-4273-8214-43EE1AD078B6}" type="presParOf" srcId="{5A81035E-9831-4B7E-BF59-A742AC27534F}" destId="{16A7034F-64E3-44F4-B432-77D449A12E5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9AE8D65-4BFC-4455-9E73-9EB5CACDB241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DCD34700-63E5-4345-B0F4-2C9FFF6BD36F}">
      <dgm:prSet phldrT="[Texto]"/>
      <dgm:spPr/>
      <dgm:t>
        <a:bodyPr/>
        <a:lstStyle/>
        <a:p>
          <a:r>
            <a:rPr lang="es-MX" dirty="0" smtClean="0"/>
            <a:t>Fuentes de poder </a:t>
          </a:r>
          <a:endParaRPr lang="es-MX" dirty="0"/>
        </a:p>
      </dgm:t>
    </dgm:pt>
    <dgm:pt modelId="{521F92E7-C346-4CD1-9590-D504FA25B5C2}" type="parTrans" cxnId="{45358D05-BE53-408D-A2F3-84614A130CB8}">
      <dgm:prSet/>
      <dgm:spPr/>
      <dgm:t>
        <a:bodyPr/>
        <a:lstStyle/>
        <a:p>
          <a:endParaRPr lang="es-MX"/>
        </a:p>
      </dgm:t>
    </dgm:pt>
    <dgm:pt modelId="{8201919C-F40A-47A6-9206-E88FF629AAE5}" type="sibTrans" cxnId="{45358D05-BE53-408D-A2F3-84614A130CB8}">
      <dgm:prSet/>
      <dgm:spPr/>
      <dgm:t>
        <a:bodyPr/>
        <a:lstStyle/>
        <a:p>
          <a:endParaRPr lang="es-MX"/>
        </a:p>
      </dgm:t>
    </dgm:pt>
    <dgm:pt modelId="{5BA5A640-0691-4403-B49F-24D604239E0D}">
      <dgm:prSet phldrT="[Texto]"/>
      <dgm:spPr/>
      <dgm:t>
        <a:bodyPr/>
        <a:lstStyle/>
        <a:p>
          <a:r>
            <a:rPr lang="es-MX" dirty="0" smtClean="0"/>
            <a:t>Información libre</a:t>
          </a:r>
          <a:endParaRPr lang="es-MX" dirty="0"/>
        </a:p>
      </dgm:t>
    </dgm:pt>
    <dgm:pt modelId="{E50FA262-6D63-4067-9AF3-B0223CCE295F}" type="parTrans" cxnId="{A8D3FCF4-7EAB-490C-94A2-0125CC3BDCC5}">
      <dgm:prSet/>
      <dgm:spPr/>
      <dgm:t>
        <a:bodyPr/>
        <a:lstStyle/>
        <a:p>
          <a:endParaRPr lang="es-MX"/>
        </a:p>
      </dgm:t>
    </dgm:pt>
    <dgm:pt modelId="{561D5078-F4DD-4891-86A4-3F969F2813DB}" type="sibTrans" cxnId="{A8D3FCF4-7EAB-490C-94A2-0125CC3BDCC5}">
      <dgm:prSet/>
      <dgm:spPr/>
      <dgm:t>
        <a:bodyPr/>
        <a:lstStyle/>
        <a:p>
          <a:endParaRPr lang="es-MX"/>
        </a:p>
      </dgm:t>
    </dgm:pt>
    <dgm:pt modelId="{A611508B-2C64-43A8-8A15-658D923AA814}">
      <dgm:prSet phldrT="[Texto]"/>
      <dgm:spPr/>
      <dgm:t>
        <a:bodyPr/>
        <a:lstStyle/>
        <a:p>
          <a:r>
            <a:rPr lang="es-MX" dirty="0" smtClean="0"/>
            <a:t>Ampliación de comunidad pacifica, seguro, libre y prospero </a:t>
          </a:r>
          <a:endParaRPr lang="es-MX" dirty="0"/>
        </a:p>
      </dgm:t>
    </dgm:pt>
    <dgm:pt modelId="{6A1B2F42-166B-4B0E-B190-CAA2C8A72D30}" type="parTrans" cxnId="{DC7EDE53-60E8-44FE-A809-AF96E3112E53}">
      <dgm:prSet/>
      <dgm:spPr/>
      <dgm:t>
        <a:bodyPr/>
        <a:lstStyle/>
        <a:p>
          <a:endParaRPr lang="es-MX"/>
        </a:p>
      </dgm:t>
    </dgm:pt>
    <dgm:pt modelId="{B13584EC-267C-4794-8EE7-FFDB306578C7}" type="sibTrans" cxnId="{DC7EDE53-60E8-44FE-A809-AF96E3112E53}">
      <dgm:prSet/>
      <dgm:spPr/>
      <dgm:t>
        <a:bodyPr/>
        <a:lstStyle/>
        <a:p>
          <a:endParaRPr lang="es-MX"/>
        </a:p>
      </dgm:t>
    </dgm:pt>
    <dgm:pt modelId="{3315DB5C-1868-4E80-9314-4EAA85CE97AF}">
      <dgm:prSet phldrT="[Texto]"/>
      <dgm:spPr/>
      <dgm:t>
        <a:bodyPr/>
        <a:lstStyle/>
        <a:p>
          <a:r>
            <a:rPr lang="es-MX" dirty="0" smtClean="0"/>
            <a:t>estrategia </a:t>
          </a:r>
          <a:r>
            <a:rPr lang="es-MX" dirty="0" err="1" smtClean="0"/>
            <a:t>netwar</a:t>
          </a:r>
          <a:endParaRPr lang="es-MX" dirty="0"/>
        </a:p>
      </dgm:t>
    </dgm:pt>
    <dgm:pt modelId="{1C445180-7102-4F2B-BC0F-E7568324986E}" type="parTrans" cxnId="{05C9251A-FAE2-4B7A-8381-63C9F1C3B356}">
      <dgm:prSet/>
      <dgm:spPr/>
      <dgm:t>
        <a:bodyPr/>
        <a:lstStyle/>
        <a:p>
          <a:endParaRPr lang="es-MX"/>
        </a:p>
      </dgm:t>
    </dgm:pt>
    <dgm:pt modelId="{C3F746E2-9AD9-43FB-AFBC-4BA6574C4633}" type="sibTrans" cxnId="{05C9251A-FAE2-4B7A-8381-63C9F1C3B356}">
      <dgm:prSet/>
      <dgm:spPr/>
      <dgm:t>
        <a:bodyPr/>
        <a:lstStyle/>
        <a:p>
          <a:endParaRPr lang="es-MX"/>
        </a:p>
      </dgm:t>
    </dgm:pt>
    <dgm:pt modelId="{FCA4A4FC-73E1-4C17-935F-32DFE0813BD2}">
      <dgm:prSet phldrT="[Texto]"/>
      <dgm:spPr/>
      <dgm:t>
        <a:bodyPr/>
        <a:lstStyle/>
        <a:p>
          <a:r>
            <a:rPr lang="es-MX" dirty="0" err="1" smtClean="0"/>
            <a:t>cyberwar</a:t>
          </a:r>
          <a:endParaRPr lang="es-MX" dirty="0"/>
        </a:p>
      </dgm:t>
    </dgm:pt>
    <dgm:pt modelId="{9D3BFCCB-5DDB-4D9A-91E6-63667D4D5994}" type="parTrans" cxnId="{1AC20F48-62DF-4A18-A31C-8C3FC25BAA13}">
      <dgm:prSet/>
      <dgm:spPr/>
      <dgm:t>
        <a:bodyPr/>
        <a:lstStyle/>
        <a:p>
          <a:endParaRPr lang="es-MX"/>
        </a:p>
      </dgm:t>
    </dgm:pt>
    <dgm:pt modelId="{C5BE1ACF-1383-4546-B713-C708C1DE3499}" type="sibTrans" cxnId="{1AC20F48-62DF-4A18-A31C-8C3FC25BAA13}">
      <dgm:prSet/>
      <dgm:spPr/>
      <dgm:t>
        <a:bodyPr/>
        <a:lstStyle/>
        <a:p>
          <a:endParaRPr lang="es-MX"/>
        </a:p>
      </dgm:t>
    </dgm:pt>
    <dgm:pt modelId="{900E2F66-C3F8-44B3-9530-9A7AE937E875}">
      <dgm:prSet/>
      <dgm:spPr/>
      <dgm:t>
        <a:bodyPr/>
        <a:lstStyle/>
        <a:p>
          <a:r>
            <a:rPr lang="es-MX" dirty="0" smtClean="0"/>
            <a:t>La web</a:t>
          </a:r>
          <a:endParaRPr lang="es-MX" dirty="0"/>
        </a:p>
      </dgm:t>
    </dgm:pt>
    <dgm:pt modelId="{B2F862B5-7F4C-42A3-8956-2672585A01A7}" type="parTrans" cxnId="{DE4EA813-1F84-44EF-9E52-7CFEF3E156C2}">
      <dgm:prSet/>
      <dgm:spPr/>
      <dgm:t>
        <a:bodyPr/>
        <a:lstStyle/>
        <a:p>
          <a:endParaRPr lang="es-MX"/>
        </a:p>
      </dgm:t>
    </dgm:pt>
    <dgm:pt modelId="{BF221F29-ABBC-45E1-8FEA-E11BA17214F3}" type="sibTrans" cxnId="{DE4EA813-1F84-44EF-9E52-7CFEF3E156C2}">
      <dgm:prSet/>
      <dgm:spPr/>
      <dgm:t>
        <a:bodyPr/>
        <a:lstStyle/>
        <a:p>
          <a:endParaRPr lang="es-MX"/>
        </a:p>
      </dgm:t>
    </dgm:pt>
    <dgm:pt modelId="{56A070DB-B02F-49B9-B5F5-9D54C7D4B584}">
      <dgm:prSet/>
      <dgm:spPr/>
      <dgm:t>
        <a:bodyPr/>
        <a:lstStyle/>
        <a:p>
          <a:r>
            <a:rPr lang="es-MX" dirty="0" smtClean="0"/>
            <a:t>Actores no estatales a través de las redes</a:t>
          </a:r>
          <a:endParaRPr lang="es-MX" dirty="0"/>
        </a:p>
      </dgm:t>
    </dgm:pt>
    <dgm:pt modelId="{BD9F3CD5-F99D-4115-B637-D9E969F58F09}" type="parTrans" cxnId="{EB774C03-B76D-464A-AB98-E7051E6477CF}">
      <dgm:prSet/>
      <dgm:spPr/>
      <dgm:t>
        <a:bodyPr/>
        <a:lstStyle/>
        <a:p>
          <a:endParaRPr lang="es-MX"/>
        </a:p>
      </dgm:t>
    </dgm:pt>
    <dgm:pt modelId="{53BD3923-9EB5-4FB2-B8D8-87EA82E6A81B}" type="sibTrans" cxnId="{EB774C03-B76D-464A-AB98-E7051E6477CF}">
      <dgm:prSet/>
      <dgm:spPr/>
      <dgm:t>
        <a:bodyPr/>
        <a:lstStyle/>
        <a:p>
          <a:endParaRPr lang="es-MX"/>
        </a:p>
      </dgm:t>
    </dgm:pt>
    <dgm:pt modelId="{05139585-6181-4564-9B92-519AA4DE24FB}">
      <dgm:prSet/>
      <dgm:spPr/>
      <dgm:t>
        <a:bodyPr/>
        <a:lstStyle/>
        <a:p>
          <a:r>
            <a:rPr lang="es-MX" dirty="0" smtClean="0"/>
            <a:t>Conflicto de tipo militar</a:t>
          </a:r>
          <a:endParaRPr lang="es-MX" dirty="0"/>
        </a:p>
      </dgm:t>
    </dgm:pt>
    <dgm:pt modelId="{20890A10-7F80-4A45-BBDB-16B118219247}" type="parTrans" cxnId="{2689A181-F242-442A-B93F-194E6A751B9F}">
      <dgm:prSet/>
      <dgm:spPr/>
      <dgm:t>
        <a:bodyPr/>
        <a:lstStyle/>
        <a:p>
          <a:endParaRPr lang="es-MX"/>
        </a:p>
      </dgm:t>
    </dgm:pt>
    <dgm:pt modelId="{B7846888-9873-4D4C-86A7-9806452F6FB9}" type="sibTrans" cxnId="{2689A181-F242-442A-B93F-194E6A751B9F}">
      <dgm:prSet/>
      <dgm:spPr/>
      <dgm:t>
        <a:bodyPr/>
        <a:lstStyle/>
        <a:p>
          <a:endParaRPr lang="es-MX"/>
        </a:p>
      </dgm:t>
    </dgm:pt>
    <dgm:pt modelId="{F6E58393-B535-4641-80CB-4C6F38C9B337}" type="pres">
      <dgm:prSet presAssocID="{69AE8D65-4BFC-4455-9E73-9EB5CACDB24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89595F4-25E4-4E7E-9F0A-5DE86582BB77}" type="pres">
      <dgm:prSet presAssocID="{DCD34700-63E5-4345-B0F4-2C9FFF6BD36F}" presName="root1" presStyleCnt="0"/>
      <dgm:spPr/>
    </dgm:pt>
    <dgm:pt modelId="{E780621D-1764-4AA9-A018-C1FFE2F52703}" type="pres">
      <dgm:prSet presAssocID="{DCD34700-63E5-4345-B0F4-2C9FFF6BD36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EA452FC-565B-4426-9AAF-49D5F4C2B59B}" type="pres">
      <dgm:prSet presAssocID="{DCD34700-63E5-4345-B0F4-2C9FFF6BD36F}" presName="level2hierChild" presStyleCnt="0"/>
      <dgm:spPr/>
    </dgm:pt>
    <dgm:pt modelId="{3C9B1221-7BB8-4565-93B3-525D69E09244}" type="pres">
      <dgm:prSet presAssocID="{E50FA262-6D63-4067-9AF3-B0223CCE295F}" presName="conn2-1" presStyleLbl="parChTrans1D2" presStyleIdx="0" presStyleCnt="4"/>
      <dgm:spPr/>
      <dgm:t>
        <a:bodyPr/>
        <a:lstStyle/>
        <a:p>
          <a:endParaRPr lang="es-MX"/>
        </a:p>
      </dgm:t>
    </dgm:pt>
    <dgm:pt modelId="{446A8EE6-7CAF-455F-BF13-8E45DDD3A33F}" type="pres">
      <dgm:prSet presAssocID="{E50FA262-6D63-4067-9AF3-B0223CCE295F}" presName="connTx" presStyleLbl="parChTrans1D2" presStyleIdx="0" presStyleCnt="4"/>
      <dgm:spPr/>
      <dgm:t>
        <a:bodyPr/>
        <a:lstStyle/>
        <a:p>
          <a:endParaRPr lang="es-MX"/>
        </a:p>
      </dgm:t>
    </dgm:pt>
    <dgm:pt modelId="{6CAA8AB9-F9D0-466C-A7A3-D299AEE6360B}" type="pres">
      <dgm:prSet presAssocID="{5BA5A640-0691-4403-B49F-24D604239E0D}" presName="root2" presStyleCnt="0"/>
      <dgm:spPr/>
    </dgm:pt>
    <dgm:pt modelId="{BF697690-9390-4109-AC61-FF8306A63B06}" type="pres">
      <dgm:prSet presAssocID="{5BA5A640-0691-4403-B49F-24D604239E0D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1A793D0-DC3D-4AB5-8DDB-D63DD122A972}" type="pres">
      <dgm:prSet presAssocID="{5BA5A640-0691-4403-B49F-24D604239E0D}" presName="level3hierChild" presStyleCnt="0"/>
      <dgm:spPr/>
    </dgm:pt>
    <dgm:pt modelId="{5CAE4635-4F61-45F0-869A-DAA50696027E}" type="pres">
      <dgm:prSet presAssocID="{B2F862B5-7F4C-42A3-8956-2672585A01A7}" presName="conn2-1" presStyleLbl="parChTrans1D2" presStyleIdx="1" presStyleCnt="4"/>
      <dgm:spPr/>
      <dgm:t>
        <a:bodyPr/>
        <a:lstStyle/>
        <a:p>
          <a:endParaRPr lang="es-MX"/>
        </a:p>
      </dgm:t>
    </dgm:pt>
    <dgm:pt modelId="{B0C229F2-7383-4D89-81EF-8F39315923B4}" type="pres">
      <dgm:prSet presAssocID="{B2F862B5-7F4C-42A3-8956-2672585A01A7}" presName="connTx" presStyleLbl="parChTrans1D2" presStyleIdx="1" presStyleCnt="4"/>
      <dgm:spPr/>
      <dgm:t>
        <a:bodyPr/>
        <a:lstStyle/>
        <a:p>
          <a:endParaRPr lang="es-MX"/>
        </a:p>
      </dgm:t>
    </dgm:pt>
    <dgm:pt modelId="{432FA51B-4CA1-4E7B-B604-AF25AE9C0E02}" type="pres">
      <dgm:prSet presAssocID="{900E2F66-C3F8-44B3-9530-9A7AE937E875}" presName="root2" presStyleCnt="0"/>
      <dgm:spPr/>
    </dgm:pt>
    <dgm:pt modelId="{1414F5F7-390D-46A7-928B-50964184327E}" type="pres">
      <dgm:prSet presAssocID="{900E2F66-C3F8-44B3-9530-9A7AE937E875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E393F20-F1B0-4D60-9BF6-DDEEB05449FD}" type="pres">
      <dgm:prSet presAssocID="{900E2F66-C3F8-44B3-9530-9A7AE937E875}" presName="level3hierChild" presStyleCnt="0"/>
      <dgm:spPr/>
    </dgm:pt>
    <dgm:pt modelId="{0A4BCA00-B5E4-45B5-8EDC-2A2A4F9523C6}" type="pres">
      <dgm:prSet presAssocID="{6A1B2F42-166B-4B0E-B190-CAA2C8A72D30}" presName="conn2-1" presStyleLbl="parChTrans1D3" presStyleIdx="0" presStyleCnt="3"/>
      <dgm:spPr/>
      <dgm:t>
        <a:bodyPr/>
        <a:lstStyle/>
        <a:p>
          <a:endParaRPr lang="es-MX"/>
        </a:p>
      </dgm:t>
    </dgm:pt>
    <dgm:pt modelId="{0E15C070-309A-425A-907E-10599F0AC672}" type="pres">
      <dgm:prSet presAssocID="{6A1B2F42-166B-4B0E-B190-CAA2C8A72D30}" presName="connTx" presStyleLbl="parChTrans1D3" presStyleIdx="0" presStyleCnt="3"/>
      <dgm:spPr/>
      <dgm:t>
        <a:bodyPr/>
        <a:lstStyle/>
        <a:p>
          <a:endParaRPr lang="es-MX"/>
        </a:p>
      </dgm:t>
    </dgm:pt>
    <dgm:pt modelId="{E1360A9D-3320-4C77-90A0-B341B70F9FBB}" type="pres">
      <dgm:prSet presAssocID="{A611508B-2C64-43A8-8A15-658D923AA814}" presName="root2" presStyleCnt="0"/>
      <dgm:spPr/>
    </dgm:pt>
    <dgm:pt modelId="{A25D8BA6-FB63-455B-B1B0-728EBA3507E7}" type="pres">
      <dgm:prSet presAssocID="{A611508B-2C64-43A8-8A15-658D923AA814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27FDC79-2324-4FEC-AA45-E6CF0C62315F}" type="pres">
      <dgm:prSet presAssocID="{A611508B-2C64-43A8-8A15-658D923AA814}" presName="level3hierChild" presStyleCnt="0"/>
      <dgm:spPr/>
    </dgm:pt>
    <dgm:pt modelId="{2E752A36-4C6A-49F3-AC5E-996732497E8A}" type="pres">
      <dgm:prSet presAssocID="{1C445180-7102-4F2B-BC0F-E7568324986E}" presName="conn2-1" presStyleLbl="parChTrans1D2" presStyleIdx="2" presStyleCnt="4"/>
      <dgm:spPr/>
      <dgm:t>
        <a:bodyPr/>
        <a:lstStyle/>
        <a:p>
          <a:endParaRPr lang="es-MX"/>
        </a:p>
      </dgm:t>
    </dgm:pt>
    <dgm:pt modelId="{D177CDCB-A535-4D60-8B98-0F60B7797054}" type="pres">
      <dgm:prSet presAssocID="{1C445180-7102-4F2B-BC0F-E7568324986E}" presName="connTx" presStyleLbl="parChTrans1D2" presStyleIdx="2" presStyleCnt="4"/>
      <dgm:spPr/>
      <dgm:t>
        <a:bodyPr/>
        <a:lstStyle/>
        <a:p>
          <a:endParaRPr lang="es-MX"/>
        </a:p>
      </dgm:t>
    </dgm:pt>
    <dgm:pt modelId="{7BA532B3-1C5D-42C2-933C-F47593FBA9EF}" type="pres">
      <dgm:prSet presAssocID="{3315DB5C-1868-4E80-9314-4EAA85CE97AF}" presName="root2" presStyleCnt="0"/>
      <dgm:spPr/>
    </dgm:pt>
    <dgm:pt modelId="{0E72414C-2920-4492-B040-FC605C98C682}" type="pres">
      <dgm:prSet presAssocID="{3315DB5C-1868-4E80-9314-4EAA85CE97AF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0AA8EC6-74BA-40D7-B21F-A23D40BC15B9}" type="pres">
      <dgm:prSet presAssocID="{3315DB5C-1868-4E80-9314-4EAA85CE97AF}" presName="level3hierChild" presStyleCnt="0"/>
      <dgm:spPr/>
    </dgm:pt>
    <dgm:pt modelId="{38059595-762E-47C4-9FED-E893DDD9B149}" type="pres">
      <dgm:prSet presAssocID="{BD9F3CD5-F99D-4115-B637-D9E969F58F09}" presName="conn2-1" presStyleLbl="parChTrans1D3" presStyleIdx="1" presStyleCnt="3"/>
      <dgm:spPr/>
      <dgm:t>
        <a:bodyPr/>
        <a:lstStyle/>
        <a:p>
          <a:endParaRPr lang="es-MX"/>
        </a:p>
      </dgm:t>
    </dgm:pt>
    <dgm:pt modelId="{EC8162C9-E847-4936-A5C4-CF94FDB67302}" type="pres">
      <dgm:prSet presAssocID="{BD9F3CD5-F99D-4115-B637-D9E969F58F09}" presName="connTx" presStyleLbl="parChTrans1D3" presStyleIdx="1" presStyleCnt="3"/>
      <dgm:spPr/>
      <dgm:t>
        <a:bodyPr/>
        <a:lstStyle/>
        <a:p>
          <a:endParaRPr lang="es-MX"/>
        </a:p>
      </dgm:t>
    </dgm:pt>
    <dgm:pt modelId="{150E1A76-473B-4441-A04D-A42B63DD1DEA}" type="pres">
      <dgm:prSet presAssocID="{56A070DB-B02F-49B9-B5F5-9D54C7D4B584}" presName="root2" presStyleCnt="0"/>
      <dgm:spPr/>
    </dgm:pt>
    <dgm:pt modelId="{765E7122-C0A7-490D-843A-C046064408C9}" type="pres">
      <dgm:prSet presAssocID="{56A070DB-B02F-49B9-B5F5-9D54C7D4B58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316F3CF-9236-413D-AC92-10134CAB63CB}" type="pres">
      <dgm:prSet presAssocID="{56A070DB-B02F-49B9-B5F5-9D54C7D4B584}" presName="level3hierChild" presStyleCnt="0"/>
      <dgm:spPr/>
    </dgm:pt>
    <dgm:pt modelId="{077BE7E2-1022-4C5C-ABDC-3C216051A449}" type="pres">
      <dgm:prSet presAssocID="{9D3BFCCB-5DDB-4D9A-91E6-63667D4D5994}" presName="conn2-1" presStyleLbl="parChTrans1D2" presStyleIdx="3" presStyleCnt="4"/>
      <dgm:spPr/>
      <dgm:t>
        <a:bodyPr/>
        <a:lstStyle/>
        <a:p>
          <a:endParaRPr lang="es-MX"/>
        </a:p>
      </dgm:t>
    </dgm:pt>
    <dgm:pt modelId="{8432F997-EEE1-4211-AA2C-FD69E8E00C8A}" type="pres">
      <dgm:prSet presAssocID="{9D3BFCCB-5DDB-4D9A-91E6-63667D4D5994}" presName="connTx" presStyleLbl="parChTrans1D2" presStyleIdx="3" presStyleCnt="4"/>
      <dgm:spPr/>
      <dgm:t>
        <a:bodyPr/>
        <a:lstStyle/>
        <a:p>
          <a:endParaRPr lang="es-MX"/>
        </a:p>
      </dgm:t>
    </dgm:pt>
    <dgm:pt modelId="{AE0B8DCE-E341-4C56-BF02-7C55ED313804}" type="pres">
      <dgm:prSet presAssocID="{FCA4A4FC-73E1-4C17-935F-32DFE0813BD2}" presName="root2" presStyleCnt="0"/>
      <dgm:spPr/>
    </dgm:pt>
    <dgm:pt modelId="{5BC1D8AC-AC5B-4128-925C-80F38118A679}" type="pres">
      <dgm:prSet presAssocID="{FCA4A4FC-73E1-4C17-935F-32DFE0813BD2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2E156B5-9D5B-4D19-B2D2-89B2AC0E5F77}" type="pres">
      <dgm:prSet presAssocID="{FCA4A4FC-73E1-4C17-935F-32DFE0813BD2}" presName="level3hierChild" presStyleCnt="0"/>
      <dgm:spPr/>
    </dgm:pt>
    <dgm:pt modelId="{AEFA8B66-FC76-4D06-8463-9B205D5B7462}" type="pres">
      <dgm:prSet presAssocID="{20890A10-7F80-4A45-BBDB-16B118219247}" presName="conn2-1" presStyleLbl="parChTrans1D3" presStyleIdx="2" presStyleCnt="3"/>
      <dgm:spPr/>
      <dgm:t>
        <a:bodyPr/>
        <a:lstStyle/>
        <a:p>
          <a:endParaRPr lang="es-MX"/>
        </a:p>
      </dgm:t>
    </dgm:pt>
    <dgm:pt modelId="{E2D28939-CC8E-4F64-A224-F64AE7C75F74}" type="pres">
      <dgm:prSet presAssocID="{20890A10-7F80-4A45-BBDB-16B118219247}" presName="connTx" presStyleLbl="parChTrans1D3" presStyleIdx="2" presStyleCnt="3"/>
      <dgm:spPr/>
      <dgm:t>
        <a:bodyPr/>
        <a:lstStyle/>
        <a:p>
          <a:endParaRPr lang="es-MX"/>
        </a:p>
      </dgm:t>
    </dgm:pt>
    <dgm:pt modelId="{916EF867-BDBA-4A91-8C92-3414FF27FB30}" type="pres">
      <dgm:prSet presAssocID="{05139585-6181-4564-9B92-519AA4DE24FB}" presName="root2" presStyleCnt="0"/>
      <dgm:spPr/>
    </dgm:pt>
    <dgm:pt modelId="{25A35548-5CEC-4DB8-B460-4DF129739472}" type="pres">
      <dgm:prSet presAssocID="{05139585-6181-4564-9B92-519AA4DE24FB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03FF9C8-845B-4360-9667-039F15FD67E7}" type="pres">
      <dgm:prSet presAssocID="{05139585-6181-4564-9B92-519AA4DE24FB}" presName="level3hierChild" presStyleCnt="0"/>
      <dgm:spPr/>
    </dgm:pt>
  </dgm:ptLst>
  <dgm:cxnLst>
    <dgm:cxn modelId="{024841A8-F841-4848-B375-0FD275AA5577}" type="presOf" srcId="{5BA5A640-0691-4403-B49F-24D604239E0D}" destId="{BF697690-9390-4109-AC61-FF8306A63B06}" srcOrd="0" destOrd="0" presId="urn:microsoft.com/office/officeart/2005/8/layout/hierarchy2"/>
    <dgm:cxn modelId="{F5BE5218-E473-4EDB-A32E-5731D13C1F15}" type="presOf" srcId="{BD9F3CD5-F99D-4115-B637-D9E969F58F09}" destId="{EC8162C9-E847-4936-A5C4-CF94FDB67302}" srcOrd="1" destOrd="0" presId="urn:microsoft.com/office/officeart/2005/8/layout/hierarchy2"/>
    <dgm:cxn modelId="{CB801E90-3267-4BC7-A82D-E3A0FDC5431B}" type="presOf" srcId="{E50FA262-6D63-4067-9AF3-B0223CCE295F}" destId="{3C9B1221-7BB8-4565-93B3-525D69E09244}" srcOrd="0" destOrd="0" presId="urn:microsoft.com/office/officeart/2005/8/layout/hierarchy2"/>
    <dgm:cxn modelId="{1AC20F48-62DF-4A18-A31C-8C3FC25BAA13}" srcId="{DCD34700-63E5-4345-B0F4-2C9FFF6BD36F}" destId="{FCA4A4FC-73E1-4C17-935F-32DFE0813BD2}" srcOrd="3" destOrd="0" parTransId="{9D3BFCCB-5DDB-4D9A-91E6-63667D4D5994}" sibTransId="{C5BE1ACF-1383-4546-B713-C708C1DE3499}"/>
    <dgm:cxn modelId="{7F89C693-4926-48DB-99AB-78938D636E5E}" type="presOf" srcId="{B2F862B5-7F4C-42A3-8956-2672585A01A7}" destId="{5CAE4635-4F61-45F0-869A-DAA50696027E}" srcOrd="0" destOrd="0" presId="urn:microsoft.com/office/officeart/2005/8/layout/hierarchy2"/>
    <dgm:cxn modelId="{1CED4966-0B3D-422D-8998-CCA1D9903208}" type="presOf" srcId="{FCA4A4FC-73E1-4C17-935F-32DFE0813BD2}" destId="{5BC1D8AC-AC5B-4128-925C-80F38118A679}" srcOrd="0" destOrd="0" presId="urn:microsoft.com/office/officeart/2005/8/layout/hierarchy2"/>
    <dgm:cxn modelId="{A8D3FCF4-7EAB-490C-94A2-0125CC3BDCC5}" srcId="{DCD34700-63E5-4345-B0F4-2C9FFF6BD36F}" destId="{5BA5A640-0691-4403-B49F-24D604239E0D}" srcOrd="0" destOrd="0" parTransId="{E50FA262-6D63-4067-9AF3-B0223CCE295F}" sibTransId="{561D5078-F4DD-4891-86A4-3F969F2813DB}"/>
    <dgm:cxn modelId="{02D72E50-087D-448A-925C-8BBB684BF4BA}" type="presOf" srcId="{20890A10-7F80-4A45-BBDB-16B118219247}" destId="{AEFA8B66-FC76-4D06-8463-9B205D5B7462}" srcOrd="0" destOrd="0" presId="urn:microsoft.com/office/officeart/2005/8/layout/hierarchy2"/>
    <dgm:cxn modelId="{5D7B0CF1-AB63-4C99-9155-CF3711C568C0}" type="presOf" srcId="{6A1B2F42-166B-4B0E-B190-CAA2C8A72D30}" destId="{0A4BCA00-B5E4-45B5-8EDC-2A2A4F9523C6}" srcOrd="0" destOrd="0" presId="urn:microsoft.com/office/officeart/2005/8/layout/hierarchy2"/>
    <dgm:cxn modelId="{0B78A364-FD85-4D31-ADE1-FFD0F7E4D2B6}" type="presOf" srcId="{9D3BFCCB-5DDB-4D9A-91E6-63667D4D5994}" destId="{077BE7E2-1022-4C5C-ABDC-3C216051A449}" srcOrd="0" destOrd="0" presId="urn:microsoft.com/office/officeart/2005/8/layout/hierarchy2"/>
    <dgm:cxn modelId="{DE4EA813-1F84-44EF-9E52-7CFEF3E156C2}" srcId="{DCD34700-63E5-4345-B0F4-2C9FFF6BD36F}" destId="{900E2F66-C3F8-44B3-9530-9A7AE937E875}" srcOrd="1" destOrd="0" parTransId="{B2F862B5-7F4C-42A3-8956-2672585A01A7}" sibTransId="{BF221F29-ABBC-45E1-8FEA-E11BA17214F3}"/>
    <dgm:cxn modelId="{DC1249F4-EF4A-45AE-BE11-8A9FF9132B19}" type="presOf" srcId="{A611508B-2C64-43A8-8A15-658D923AA814}" destId="{A25D8BA6-FB63-455B-B1B0-728EBA3507E7}" srcOrd="0" destOrd="0" presId="urn:microsoft.com/office/officeart/2005/8/layout/hierarchy2"/>
    <dgm:cxn modelId="{45358D05-BE53-408D-A2F3-84614A130CB8}" srcId="{69AE8D65-4BFC-4455-9E73-9EB5CACDB241}" destId="{DCD34700-63E5-4345-B0F4-2C9FFF6BD36F}" srcOrd="0" destOrd="0" parTransId="{521F92E7-C346-4CD1-9590-D504FA25B5C2}" sibTransId="{8201919C-F40A-47A6-9206-E88FF629AAE5}"/>
    <dgm:cxn modelId="{3F175A85-FF4B-4CD3-85C6-8E77F213B0EB}" type="presOf" srcId="{900E2F66-C3F8-44B3-9530-9A7AE937E875}" destId="{1414F5F7-390D-46A7-928B-50964184327E}" srcOrd="0" destOrd="0" presId="urn:microsoft.com/office/officeart/2005/8/layout/hierarchy2"/>
    <dgm:cxn modelId="{7A642233-4472-48B1-AF0E-28A4D4987D16}" type="presOf" srcId="{E50FA262-6D63-4067-9AF3-B0223CCE295F}" destId="{446A8EE6-7CAF-455F-BF13-8E45DDD3A33F}" srcOrd="1" destOrd="0" presId="urn:microsoft.com/office/officeart/2005/8/layout/hierarchy2"/>
    <dgm:cxn modelId="{BE61EEA2-BD4A-46C2-94D4-53BF4CF6B153}" type="presOf" srcId="{B2F862B5-7F4C-42A3-8956-2672585A01A7}" destId="{B0C229F2-7383-4D89-81EF-8F39315923B4}" srcOrd="1" destOrd="0" presId="urn:microsoft.com/office/officeart/2005/8/layout/hierarchy2"/>
    <dgm:cxn modelId="{EB774C03-B76D-464A-AB98-E7051E6477CF}" srcId="{3315DB5C-1868-4E80-9314-4EAA85CE97AF}" destId="{56A070DB-B02F-49B9-B5F5-9D54C7D4B584}" srcOrd="0" destOrd="0" parTransId="{BD9F3CD5-F99D-4115-B637-D9E969F58F09}" sibTransId="{53BD3923-9EB5-4FB2-B8D8-87EA82E6A81B}"/>
    <dgm:cxn modelId="{4D797056-C227-40BE-A015-B943E00720AF}" type="presOf" srcId="{BD9F3CD5-F99D-4115-B637-D9E969F58F09}" destId="{38059595-762E-47C4-9FED-E893DDD9B149}" srcOrd="0" destOrd="0" presId="urn:microsoft.com/office/officeart/2005/8/layout/hierarchy2"/>
    <dgm:cxn modelId="{84EDE51B-B00A-4C4C-9430-0281E774C646}" type="presOf" srcId="{20890A10-7F80-4A45-BBDB-16B118219247}" destId="{E2D28939-CC8E-4F64-A224-F64AE7C75F74}" srcOrd="1" destOrd="0" presId="urn:microsoft.com/office/officeart/2005/8/layout/hierarchy2"/>
    <dgm:cxn modelId="{83C4B294-3287-40D3-9909-FC27A5B18715}" type="presOf" srcId="{1C445180-7102-4F2B-BC0F-E7568324986E}" destId="{D177CDCB-A535-4D60-8B98-0F60B7797054}" srcOrd="1" destOrd="0" presId="urn:microsoft.com/office/officeart/2005/8/layout/hierarchy2"/>
    <dgm:cxn modelId="{DC7EDE53-60E8-44FE-A809-AF96E3112E53}" srcId="{900E2F66-C3F8-44B3-9530-9A7AE937E875}" destId="{A611508B-2C64-43A8-8A15-658D923AA814}" srcOrd="0" destOrd="0" parTransId="{6A1B2F42-166B-4B0E-B190-CAA2C8A72D30}" sibTransId="{B13584EC-267C-4794-8EE7-FFDB306578C7}"/>
    <dgm:cxn modelId="{05C9251A-FAE2-4B7A-8381-63C9F1C3B356}" srcId="{DCD34700-63E5-4345-B0F4-2C9FFF6BD36F}" destId="{3315DB5C-1868-4E80-9314-4EAA85CE97AF}" srcOrd="2" destOrd="0" parTransId="{1C445180-7102-4F2B-BC0F-E7568324986E}" sibTransId="{C3F746E2-9AD9-43FB-AFBC-4BA6574C4633}"/>
    <dgm:cxn modelId="{89A97E4E-8E78-45F6-AB14-209852FCEF2B}" type="presOf" srcId="{05139585-6181-4564-9B92-519AA4DE24FB}" destId="{25A35548-5CEC-4DB8-B460-4DF129739472}" srcOrd="0" destOrd="0" presId="urn:microsoft.com/office/officeart/2005/8/layout/hierarchy2"/>
    <dgm:cxn modelId="{2689A181-F242-442A-B93F-194E6A751B9F}" srcId="{FCA4A4FC-73E1-4C17-935F-32DFE0813BD2}" destId="{05139585-6181-4564-9B92-519AA4DE24FB}" srcOrd="0" destOrd="0" parTransId="{20890A10-7F80-4A45-BBDB-16B118219247}" sibTransId="{B7846888-9873-4D4C-86A7-9806452F6FB9}"/>
    <dgm:cxn modelId="{6C205E49-A18D-44C0-AA81-9A8A946FC301}" type="presOf" srcId="{6A1B2F42-166B-4B0E-B190-CAA2C8A72D30}" destId="{0E15C070-309A-425A-907E-10599F0AC672}" srcOrd="1" destOrd="0" presId="urn:microsoft.com/office/officeart/2005/8/layout/hierarchy2"/>
    <dgm:cxn modelId="{9358666A-8D9D-4716-8F27-F742098B0E84}" type="presOf" srcId="{3315DB5C-1868-4E80-9314-4EAA85CE97AF}" destId="{0E72414C-2920-4492-B040-FC605C98C682}" srcOrd="0" destOrd="0" presId="urn:microsoft.com/office/officeart/2005/8/layout/hierarchy2"/>
    <dgm:cxn modelId="{C098C07F-5ABF-4E27-83FC-B9A2614A66E3}" type="presOf" srcId="{56A070DB-B02F-49B9-B5F5-9D54C7D4B584}" destId="{765E7122-C0A7-490D-843A-C046064408C9}" srcOrd="0" destOrd="0" presId="urn:microsoft.com/office/officeart/2005/8/layout/hierarchy2"/>
    <dgm:cxn modelId="{72343F78-5E80-4949-8028-D7BA91C4572A}" type="presOf" srcId="{DCD34700-63E5-4345-B0F4-2C9FFF6BD36F}" destId="{E780621D-1764-4AA9-A018-C1FFE2F52703}" srcOrd="0" destOrd="0" presId="urn:microsoft.com/office/officeart/2005/8/layout/hierarchy2"/>
    <dgm:cxn modelId="{EAD478E9-8A73-420F-8494-E41E33D01E15}" type="presOf" srcId="{9D3BFCCB-5DDB-4D9A-91E6-63667D4D5994}" destId="{8432F997-EEE1-4211-AA2C-FD69E8E00C8A}" srcOrd="1" destOrd="0" presId="urn:microsoft.com/office/officeart/2005/8/layout/hierarchy2"/>
    <dgm:cxn modelId="{2BB56C28-6315-4795-BFC0-F6BDE45CD6B9}" type="presOf" srcId="{69AE8D65-4BFC-4455-9E73-9EB5CACDB241}" destId="{F6E58393-B535-4641-80CB-4C6F38C9B337}" srcOrd="0" destOrd="0" presId="urn:microsoft.com/office/officeart/2005/8/layout/hierarchy2"/>
    <dgm:cxn modelId="{4458E05F-8A83-4552-AB9A-C95BFBBF1863}" type="presOf" srcId="{1C445180-7102-4F2B-BC0F-E7568324986E}" destId="{2E752A36-4C6A-49F3-AC5E-996732497E8A}" srcOrd="0" destOrd="0" presId="urn:microsoft.com/office/officeart/2005/8/layout/hierarchy2"/>
    <dgm:cxn modelId="{2D651238-8312-48B5-A57D-65F419A3F910}" type="presParOf" srcId="{F6E58393-B535-4641-80CB-4C6F38C9B337}" destId="{B89595F4-25E4-4E7E-9F0A-5DE86582BB77}" srcOrd="0" destOrd="0" presId="urn:microsoft.com/office/officeart/2005/8/layout/hierarchy2"/>
    <dgm:cxn modelId="{A8204CE3-D240-4188-9EA9-33FE77BABA3E}" type="presParOf" srcId="{B89595F4-25E4-4E7E-9F0A-5DE86582BB77}" destId="{E780621D-1764-4AA9-A018-C1FFE2F52703}" srcOrd="0" destOrd="0" presId="urn:microsoft.com/office/officeart/2005/8/layout/hierarchy2"/>
    <dgm:cxn modelId="{26D911EB-1226-4720-A3BF-7E1F33F9137C}" type="presParOf" srcId="{B89595F4-25E4-4E7E-9F0A-5DE86582BB77}" destId="{7EA452FC-565B-4426-9AAF-49D5F4C2B59B}" srcOrd="1" destOrd="0" presId="urn:microsoft.com/office/officeart/2005/8/layout/hierarchy2"/>
    <dgm:cxn modelId="{AA28CA48-370C-4677-A126-B0AE31E3DAD4}" type="presParOf" srcId="{7EA452FC-565B-4426-9AAF-49D5F4C2B59B}" destId="{3C9B1221-7BB8-4565-93B3-525D69E09244}" srcOrd="0" destOrd="0" presId="urn:microsoft.com/office/officeart/2005/8/layout/hierarchy2"/>
    <dgm:cxn modelId="{D17A82E7-1A57-43D0-AA69-A912BB607DA7}" type="presParOf" srcId="{3C9B1221-7BB8-4565-93B3-525D69E09244}" destId="{446A8EE6-7CAF-455F-BF13-8E45DDD3A33F}" srcOrd="0" destOrd="0" presId="urn:microsoft.com/office/officeart/2005/8/layout/hierarchy2"/>
    <dgm:cxn modelId="{7B439052-CE41-46C0-8F50-EE3E2EB46E68}" type="presParOf" srcId="{7EA452FC-565B-4426-9AAF-49D5F4C2B59B}" destId="{6CAA8AB9-F9D0-466C-A7A3-D299AEE6360B}" srcOrd="1" destOrd="0" presId="urn:microsoft.com/office/officeart/2005/8/layout/hierarchy2"/>
    <dgm:cxn modelId="{2EA53882-0C50-4ABB-B2D4-6808AE8AF97C}" type="presParOf" srcId="{6CAA8AB9-F9D0-466C-A7A3-D299AEE6360B}" destId="{BF697690-9390-4109-AC61-FF8306A63B06}" srcOrd="0" destOrd="0" presId="urn:microsoft.com/office/officeart/2005/8/layout/hierarchy2"/>
    <dgm:cxn modelId="{258F818C-F79D-4C45-977A-AA7910AB8026}" type="presParOf" srcId="{6CAA8AB9-F9D0-466C-A7A3-D299AEE6360B}" destId="{51A793D0-DC3D-4AB5-8DDB-D63DD122A972}" srcOrd="1" destOrd="0" presId="urn:microsoft.com/office/officeart/2005/8/layout/hierarchy2"/>
    <dgm:cxn modelId="{30C018DF-1BFD-46D5-BD2D-0C7DFD28F389}" type="presParOf" srcId="{7EA452FC-565B-4426-9AAF-49D5F4C2B59B}" destId="{5CAE4635-4F61-45F0-869A-DAA50696027E}" srcOrd="2" destOrd="0" presId="urn:microsoft.com/office/officeart/2005/8/layout/hierarchy2"/>
    <dgm:cxn modelId="{FE05643A-F9E1-4BF8-88B1-56B40139D599}" type="presParOf" srcId="{5CAE4635-4F61-45F0-869A-DAA50696027E}" destId="{B0C229F2-7383-4D89-81EF-8F39315923B4}" srcOrd="0" destOrd="0" presId="urn:microsoft.com/office/officeart/2005/8/layout/hierarchy2"/>
    <dgm:cxn modelId="{F074265F-6DF3-4C4B-A0E1-FBD909F6B5D0}" type="presParOf" srcId="{7EA452FC-565B-4426-9AAF-49D5F4C2B59B}" destId="{432FA51B-4CA1-4E7B-B604-AF25AE9C0E02}" srcOrd="3" destOrd="0" presId="urn:microsoft.com/office/officeart/2005/8/layout/hierarchy2"/>
    <dgm:cxn modelId="{DB0A8E5A-E2FF-47F3-BE8C-CF9FE2F59363}" type="presParOf" srcId="{432FA51B-4CA1-4E7B-B604-AF25AE9C0E02}" destId="{1414F5F7-390D-46A7-928B-50964184327E}" srcOrd="0" destOrd="0" presId="urn:microsoft.com/office/officeart/2005/8/layout/hierarchy2"/>
    <dgm:cxn modelId="{5B2C2AE0-2447-4506-AED0-A69364C73BB7}" type="presParOf" srcId="{432FA51B-4CA1-4E7B-B604-AF25AE9C0E02}" destId="{DE393F20-F1B0-4D60-9BF6-DDEEB05449FD}" srcOrd="1" destOrd="0" presId="urn:microsoft.com/office/officeart/2005/8/layout/hierarchy2"/>
    <dgm:cxn modelId="{B37FA2B2-2B72-49D5-A54C-63318CB402DD}" type="presParOf" srcId="{DE393F20-F1B0-4D60-9BF6-DDEEB05449FD}" destId="{0A4BCA00-B5E4-45B5-8EDC-2A2A4F9523C6}" srcOrd="0" destOrd="0" presId="urn:microsoft.com/office/officeart/2005/8/layout/hierarchy2"/>
    <dgm:cxn modelId="{2608631A-C6C6-4D10-BB25-BBCE61E816EB}" type="presParOf" srcId="{0A4BCA00-B5E4-45B5-8EDC-2A2A4F9523C6}" destId="{0E15C070-309A-425A-907E-10599F0AC672}" srcOrd="0" destOrd="0" presId="urn:microsoft.com/office/officeart/2005/8/layout/hierarchy2"/>
    <dgm:cxn modelId="{4FB2894B-8165-43B3-884E-D2D635C84C75}" type="presParOf" srcId="{DE393F20-F1B0-4D60-9BF6-DDEEB05449FD}" destId="{E1360A9D-3320-4C77-90A0-B341B70F9FBB}" srcOrd="1" destOrd="0" presId="urn:microsoft.com/office/officeart/2005/8/layout/hierarchy2"/>
    <dgm:cxn modelId="{093A27BB-D19D-4B62-8B89-8E9A419DDD3F}" type="presParOf" srcId="{E1360A9D-3320-4C77-90A0-B341B70F9FBB}" destId="{A25D8BA6-FB63-455B-B1B0-728EBA3507E7}" srcOrd="0" destOrd="0" presId="urn:microsoft.com/office/officeart/2005/8/layout/hierarchy2"/>
    <dgm:cxn modelId="{6C77C52B-F1AD-4B8F-83C8-57C813338E2A}" type="presParOf" srcId="{E1360A9D-3320-4C77-90A0-B341B70F9FBB}" destId="{327FDC79-2324-4FEC-AA45-E6CF0C62315F}" srcOrd="1" destOrd="0" presId="urn:microsoft.com/office/officeart/2005/8/layout/hierarchy2"/>
    <dgm:cxn modelId="{644D7B36-0746-4141-9E13-9AB358582319}" type="presParOf" srcId="{7EA452FC-565B-4426-9AAF-49D5F4C2B59B}" destId="{2E752A36-4C6A-49F3-AC5E-996732497E8A}" srcOrd="4" destOrd="0" presId="urn:microsoft.com/office/officeart/2005/8/layout/hierarchy2"/>
    <dgm:cxn modelId="{F1B6A0FE-5575-479C-8E5A-D77CCF2B5251}" type="presParOf" srcId="{2E752A36-4C6A-49F3-AC5E-996732497E8A}" destId="{D177CDCB-A535-4D60-8B98-0F60B7797054}" srcOrd="0" destOrd="0" presId="urn:microsoft.com/office/officeart/2005/8/layout/hierarchy2"/>
    <dgm:cxn modelId="{01372D3E-85C5-4CAD-B138-B2A135C21E6F}" type="presParOf" srcId="{7EA452FC-565B-4426-9AAF-49D5F4C2B59B}" destId="{7BA532B3-1C5D-42C2-933C-F47593FBA9EF}" srcOrd="5" destOrd="0" presId="urn:microsoft.com/office/officeart/2005/8/layout/hierarchy2"/>
    <dgm:cxn modelId="{1AC4F5A7-0BE2-4A02-872C-297CE234A67C}" type="presParOf" srcId="{7BA532B3-1C5D-42C2-933C-F47593FBA9EF}" destId="{0E72414C-2920-4492-B040-FC605C98C682}" srcOrd="0" destOrd="0" presId="urn:microsoft.com/office/officeart/2005/8/layout/hierarchy2"/>
    <dgm:cxn modelId="{6F44BCD8-BA43-4204-B2A4-17F29C7BFDDF}" type="presParOf" srcId="{7BA532B3-1C5D-42C2-933C-F47593FBA9EF}" destId="{70AA8EC6-74BA-40D7-B21F-A23D40BC15B9}" srcOrd="1" destOrd="0" presId="urn:microsoft.com/office/officeart/2005/8/layout/hierarchy2"/>
    <dgm:cxn modelId="{4BD9DF37-ABF8-4C24-9C1D-ECF2FA966C26}" type="presParOf" srcId="{70AA8EC6-74BA-40D7-B21F-A23D40BC15B9}" destId="{38059595-762E-47C4-9FED-E893DDD9B149}" srcOrd="0" destOrd="0" presId="urn:microsoft.com/office/officeart/2005/8/layout/hierarchy2"/>
    <dgm:cxn modelId="{BD0FEDA5-8B1B-4686-A282-C8820DE33CEB}" type="presParOf" srcId="{38059595-762E-47C4-9FED-E893DDD9B149}" destId="{EC8162C9-E847-4936-A5C4-CF94FDB67302}" srcOrd="0" destOrd="0" presId="urn:microsoft.com/office/officeart/2005/8/layout/hierarchy2"/>
    <dgm:cxn modelId="{82B8726F-0965-4EA9-9D63-A8F5FA36EA73}" type="presParOf" srcId="{70AA8EC6-74BA-40D7-B21F-A23D40BC15B9}" destId="{150E1A76-473B-4441-A04D-A42B63DD1DEA}" srcOrd="1" destOrd="0" presId="urn:microsoft.com/office/officeart/2005/8/layout/hierarchy2"/>
    <dgm:cxn modelId="{024D1182-02C7-4A67-9B85-E71B9C8F90D6}" type="presParOf" srcId="{150E1A76-473B-4441-A04D-A42B63DD1DEA}" destId="{765E7122-C0A7-490D-843A-C046064408C9}" srcOrd="0" destOrd="0" presId="urn:microsoft.com/office/officeart/2005/8/layout/hierarchy2"/>
    <dgm:cxn modelId="{C30FAD65-ABA1-470A-ABBE-DABF358D6A89}" type="presParOf" srcId="{150E1A76-473B-4441-A04D-A42B63DD1DEA}" destId="{5316F3CF-9236-413D-AC92-10134CAB63CB}" srcOrd="1" destOrd="0" presId="urn:microsoft.com/office/officeart/2005/8/layout/hierarchy2"/>
    <dgm:cxn modelId="{8943E31A-6565-49A6-9444-3F3C48643DC6}" type="presParOf" srcId="{7EA452FC-565B-4426-9AAF-49D5F4C2B59B}" destId="{077BE7E2-1022-4C5C-ABDC-3C216051A449}" srcOrd="6" destOrd="0" presId="urn:microsoft.com/office/officeart/2005/8/layout/hierarchy2"/>
    <dgm:cxn modelId="{062F0E8F-6E0C-4898-B137-E30FC5614D38}" type="presParOf" srcId="{077BE7E2-1022-4C5C-ABDC-3C216051A449}" destId="{8432F997-EEE1-4211-AA2C-FD69E8E00C8A}" srcOrd="0" destOrd="0" presId="urn:microsoft.com/office/officeart/2005/8/layout/hierarchy2"/>
    <dgm:cxn modelId="{115D3FD4-D621-49AF-9FDF-9B50AEBBE46C}" type="presParOf" srcId="{7EA452FC-565B-4426-9AAF-49D5F4C2B59B}" destId="{AE0B8DCE-E341-4C56-BF02-7C55ED313804}" srcOrd="7" destOrd="0" presId="urn:microsoft.com/office/officeart/2005/8/layout/hierarchy2"/>
    <dgm:cxn modelId="{9F03CA8E-50CE-4621-B09C-EAEB7CCC8E25}" type="presParOf" srcId="{AE0B8DCE-E341-4C56-BF02-7C55ED313804}" destId="{5BC1D8AC-AC5B-4128-925C-80F38118A679}" srcOrd="0" destOrd="0" presId="urn:microsoft.com/office/officeart/2005/8/layout/hierarchy2"/>
    <dgm:cxn modelId="{CB837A9F-9CF7-488A-AD7B-75C81F882999}" type="presParOf" srcId="{AE0B8DCE-E341-4C56-BF02-7C55ED313804}" destId="{92E156B5-9D5B-4D19-B2D2-89B2AC0E5F77}" srcOrd="1" destOrd="0" presId="urn:microsoft.com/office/officeart/2005/8/layout/hierarchy2"/>
    <dgm:cxn modelId="{23BD3003-AB6A-4710-8C5A-F652CD94C284}" type="presParOf" srcId="{92E156B5-9D5B-4D19-B2D2-89B2AC0E5F77}" destId="{AEFA8B66-FC76-4D06-8463-9B205D5B7462}" srcOrd="0" destOrd="0" presId="urn:microsoft.com/office/officeart/2005/8/layout/hierarchy2"/>
    <dgm:cxn modelId="{3E06F7C4-0181-4B8B-892F-EF27B64202B2}" type="presParOf" srcId="{AEFA8B66-FC76-4D06-8463-9B205D5B7462}" destId="{E2D28939-CC8E-4F64-A224-F64AE7C75F74}" srcOrd="0" destOrd="0" presId="urn:microsoft.com/office/officeart/2005/8/layout/hierarchy2"/>
    <dgm:cxn modelId="{8F4AB471-F965-40B3-8485-012BB88C81EF}" type="presParOf" srcId="{92E156B5-9D5B-4D19-B2D2-89B2AC0E5F77}" destId="{916EF867-BDBA-4A91-8C92-3414FF27FB30}" srcOrd="1" destOrd="0" presId="urn:microsoft.com/office/officeart/2005/8/layout/hierarchy2"/>
    <dgm:cxn modelId="{D232075C-7EBC-4151-B7F7-9FBD45F0E14D}" type="presParOf" srcId="{916EF867-BDBA-4A91-8C92-3414FF27FB30}" destId="{25A35548-5CEC-4DB8-B460-4DF129739472}" srcOrd="0" destOrd="0" presId="urn:microsoft.com/office/officeart/2005/8/layout/hierarchy2"/>
    <dgm:cxn modelId="{2A3F0959-EAB0-45FF-AF6A-22E8FF845E1C}" type="presParOf" srcId="{916EF867-BDBA-4A91-8C92-3414FF27FB30}" destId="{503FF9C8-845B-4360-9667-039F15FD67E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DCA4355-D30A-4FEA-8F0D-769BBD47666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s-MX"/>
        </a:p>
      </dgm:t>
    </dgm:pt>
    <dgm:pt modelId="{CD6EDBC1-B278-4F88-AE01-BFBE2F7AD415}">
      <dgm:prSet phldrT="[Texto]"/>
      <dgm:spPr/>
      <dgm:t>
        <a:bodyPr/>
        <a:lstStyle/>
        <a:p>
          <a:r>
            <a:rPr lang="es-MX" dirty="0" smtClean="0"/>
            <a:t>Capitalismo sin fricciones </a:t>
          </a:r>
          <a:endParaRPr lang="es-MX" dirty="0"/>
        </a:p>
      </dgm:t>
    </dgm:pt>
    <dgm:pt modelId="{7A572B61-5841-4518-B971-59D05352DDFD}" type="parTrans" cxnId="{A285F6E1-45C8-49A7-908B-1CFCFC12FF86}">
      <dgm:prSet/>
      <dgm:spPr/>
      <dgm:t>
        <a:bodyPr/>
        <a:lstStyle/>
        <a:p>
          <a:endParaRPr lang="es-MX"/>
        </a:p>
      </dgm:t>
    </dgm:pt>
    <dgm:pt modelId="{A9684027-65B0-4323-AD4E-7CDC44383EBD}" type="sibTrans" cxnId="{A285F6E1-45C8-49A7-908B-1CFCFC12FF86}">
      <dgm:prSet/>
      <dgm:spPr/>
      <dgm:t>
        <a:bodyPr/>
        <a:lstStyle/>
        <a:p>
          <a:endParaRPr lang="es-MX"/>
        </a:p>
      </dgm:t>
    </dgm:pt>
    <dgm:pt modelId="{C1908140-7C32-49E8-8ADC-C5532FC69BAF}">
      <dgm:prSet phldrT="[Texto]"/>
      <dgm:spPr/>
      <dgm:t>
        <a:bodyPr/>
        <a:lstStyle/>
        <a:p>
          <a:r>
            <a:rPr lang="es-MX" dirty="0" smtClean="0"/>
            <a:t>Implementación de tecnologías digitales y redes</a:t>
          </a:r>
          <a:endParaRPr lang="es-MX" dirty="0"/>
        </a:p>
      </dgm:t>
    </dgm:pt>
    <dgm:pt modelId="{A57A5EA4-5E54-4182-95F7-E7F638946723}" type="parTrans" cxnId="{EDD63FEE-E111-4703-B43F-D3205A4158D3}">
      <dgm:prSet/>
      <dgm:spPr/>
      <dgm:t>
        <a:bodyPr/>
        <a:lstStyle/>
        <a:p>
          <a:endParaRPr lang="es-MX"/>
        </a:p>
      </dgm:t>
    </dgm:pt>
    <dgm:pt modelId="{C30FA59C-BB03-4646-BEBB-4406BDB4EAEE}" type="sibTrans" cxnId="{EDD63FEE-E111-4703-B43F-D3205A4158D3}">
      <dgm:prSet/>
      <dgm:spPr/>
      <dgm:t>
        <a:bodyPr/>
        <a:lstStyle/>
        <a:p>
          <a:endParaRPr lang="es-MX"/>
        </a:p>
      </dgm:t>
    </dgm:pt>
    <dgm:pt modelId="{7BEC0989-AD1E-4DE1-A5E7-A320B2233AEC}">
      <dgm:prSet phldrT="[Texto]"/>
      <dgm:spPr/>
      <dgm:t>
        <a:bodyPr/>
        <a:lstStyle/>
        <a:p>
          <a:r>
            <a:rPr lang="es-MX" dirty="0" smtClean="0"/>
            <a:t>El comercio en línea (quita intermediarios) </a:t>
          </a:r>
          <a:endParaRPr lang="es-MX" dirty="0"/>
        </a:p>
      </dgm:t>
    </dgm:pt>
    <dgm:pt modelId="{119938E3-54A3-4332-B296-D7C2D6383FF9}" type="parTrans" cxnId="{72BC140B-16EF-4FA5-A279-912B06AE00E2}">
      <dgm:prSet/>
      <dgm:spPr/>
      <dgm:t>
        <a:bodyPr/>
        <a:lstStyle/>
        <a:p>
          <a:endParaRPr lang="es-MX"/>
        </a:p>
      </dgm:t>
    </dgm:pt>
    <dgm:pt modelId="{6D05D544-4108-4E53-AFDA-E572D4DB3F29}" type="sibTrans" cxnId="{72BC140B-16EF-4FA5-A279-912B06AE00E2}">
      <dgm:prSet/>
      <dgm:spPr/>
      <dgm:t>
        <a:bodyPr/>
        <a:lstStyle/>
        <a:p>
          <a:endParaRPr lang="es-MX"/>
        </a:p>
      </dgm:t>
    </dgm:pt>
    <dgm:pt modelId="{7FFE2F78-4B24-47E7-B6C8-6C70CC6216AD}">
      <dgm:prSet phldrT="[Texto]"/>
      <dgm:spPr/>
      <dgm:t>
        <a:bodyPr/>
        <a:lstStyle/>
        <a:p>
          <a:r>
            <a:rPr lang="es-MX" dirty="0" smtClean="0"/>
            <a:t>Modelo gerencial (norma de control social)</a:t>
          </a:r>
          <a:endParaRPr lang="es-MX" dirty="0"/>
        </a:p>
      </dgm:t>
    </dgm:pt>
    <dgm:pt modelId="{5F0A0849-94BF-4DEE-873E-B10D23E5E673}" type="parTrans" cxnId="{69589FA4-0EC6-4A9E-8FD0-5326008E74DF}">
      <dgm:prSet/>
      <dgm:spPr/>
      <dgm:t>
        <a:bodyPr/>
        <a:lstStyle/>
        <a:p>
          <a:endParaRPr lang="es-MX"/>
        </a:p>
      </dgm:t>
    </dgm:pt>
    <dgm:pt modelId="{00D99725-36DF-463E-B454-5B63F2ED06BB}" type="sibTrans" cxnId="{69589FA4-0EC6-4A9E-8FD0-5326008E74DF}">
      <dgm:prSet/>
      <dgm:spPr/>
      <dgm:t>
        <a:bodyPr/>
        <a:lstStyle/>
        <a:p>
          <a:endParaRPr lang="es-MX"/>
        </a:p>
      </dgm:t>
    </dgm:pt>
    <dgm:pt modelId="{3851412C-C877-40E5-8334-BEC5320F600E}">
      <dgm:prSet/>
      <dgm:spPr/>
      <dgm:t>
        <a:bodyPr/>
        <a:lstStyle/>
        <a:p>
          <a:r>
            <a:rPr lang="es-MX" dirty="0" smtClean="0"/>
            <a:t>Empresa-red (contradicción entre trabajo y capital)</a:t>
          </a:r>
          <a:endParaRPr lang="es-MX" dirty="0"/>
        </a:p>
      </dgm:t>
    </dgm:pt>
    <dgm:pt modelId="{D0B68ECB-A292-4996-9345-2647380516E4}" type="parTrans" cxnId="{D6D6E4EB-0900-4AE1-A56A-BA827796905A}">
      <dgm:prSet/>
      <dgm:spPr/>
      <dgm:t>
        <a:bodyPr/>
        <a:lstStyle/>
        <a:p>
          <a:endParaRPr lang="es-MX"/>
        </a:p>
      </dgm:t>
    </dgm:pt>
    <dgm:pt modelId="{E4526FA7-E2AE-4517-8C8B-EEB8CCEB5D95}" type="sibTrans" cxnId="{D6D6E4EB-0900-4AE1-A56A-BA827796905A}">
      <dgm:prSet/>
      <dgm:spPr/>
      <dgm:t>
        <a:bodyPr/>
        <a:lstStyle/>
        <a:p>
          <a:endParaRPr lang="es-MX"/>
        </a:p>
      </dgm:t>
    </dgm:pt>
    <dgm:pt modelId="{78B010A3-9B79-4F7E-9402-CBEF444D5014}" type="pres">
      <dgm:prSet presAssocID="{6DCA4355-D30A-4FEA-8F0D-769BBD47666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3A94EF7-6100-4499-830B-2F43115E0FFC}" type="pres">
      <dgm:prSet presAssocID="{CD6EDBC1-B278-4F88-AE01-BFBE2F7AD415}" presName="centerShape" presStyleLbl="node0" presStyleIdx="0" presStyleCnt="1"/>
      <dgm:spPr/>
      <dgm:t>
        <a:bodyPr/>
        <a:lstStyle/>
        <a:p>
          <a:endParaRPr lang="es-MX"/>
        </a:p>
      </dgm:t>
    </dgm:pt>
    <dgm:pt modelId="{C8C13828-5F89-4DF5-976F-38CB733A85CE}" type="pres">
      <dgm:prSet presAssocID="{A57A5EA4-5E54-4182-95F7-E7F638946723}" presName="parTrans" presStyleLbl="bgSibTrans2D1" presStyleIdx="0" presStyleCnt="4"/>
      <dgm:spPr/>
      <dgm:t>
        <a:bodyPr/>
        <a:lstStyle/>
        <a:p>
          <a:endParaRPr lang="es-MX"/>
        </a:p>
      </dgm:t>
    </dgm:pt>
    <dgm:pt modelId="{98AB0663-4D2C-4FE3-A71B-F6E058F9AA90}" type="pres">
      <dgm:prSet presAssocID="{C1908140-7C32-49E8-8ADC-C5532FC69BA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5BAF060-1064-4774-AD8E-5C15468669CC}" type="pres">
      <dgm:prSet presAssocID="{D0B68ECB-A292-4996-9345-2647380516E4}" presName="parTrans" presStyleLbl="bgSibTrans2D1" presStyleIdx="1" presStyleCnt="4"/>
      <dgm:spPr/>
      <dgm:t>
        <a:bodyPr/>
        <a:lstStyle/>
        <a:p>
          <a:endParaRPr lang="es-MX"/>
        </a:p>
      </dgm:t>
    </dgm:pt>
    <dgm:pt modelId="{CDEAE319-6EC0-4973-98AB-6F948DAED843}" type="pres">
      <dgm:prSet presAssocID="{3851412C-C877-40E5-8334-BEC5320F600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A3B0782-E69B-4513-AF6A-0B7FD6333F06}" type="pres">
      <dgm:prSet presAssocID="{119938E3-54A3-4332-B296-D7C2D6383FF9}" presName="parTrans" presStyleLbl="bgSibTrans2D1" presStyleIdx="2" presStyleCnt="4"/>
      <dgm:spPr/>
      <dgm:t>
        <a:bodyPr/>
        <a:lstStyle/>
        <a:p>
          <a:endParaRPr lang="es-MX"/>
        </a:p>
      </dgm:t>
    </dgm:pt>
    <dgm:pt modelId="{1C45E4D1-9F97-4110-81A9-CD908930A870}" type="pres">
      <dgm:prSet presAssocID="{7BEC0989-AD1E-4DE1-A5E7-A320B2233AE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B7D9761-9416-469A-ACDD-604ADEF0F75F}" type="pres">
      <dgm:prSet presAssocID="{5F0A0849-94BF-4DEE-873E-B10D23E5E673}" presName="parTrans" presStyleLbl="bgSibTrans2D1" presStyleIdx="3" presStyleCnt="4"/>
      <dgm:spPr/>
      <dgm:t>
        <a:bodyPr/>
        <a:lstStyle/>
        <a:p>
          <a:endParaRPr lang="es-MX"/>
        </a:p>
      </dgm:t>
    </dgm:pt>
    <dgm:pt modelId="{36094AF2-6807-4AA2-8147-36202A221B27}" type="pres">
      <dgm:prSet presAssocID="{7FFE2F78-4B24-47E7-B6C8-6C70CC6216A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285F6E1-45C8-49A7-908B-1CFCFC12FF86}" srcId="{6DCA4355-D30A-4FEA-8F0D-769BBD47666B}" destId="{CD6EDBC1-B278-4F88-AE01-BFBE2F7AD415}" srcOrd="0" destOrd="0" parTransId="{7A572B61-5841-4518-B971-59D05352DDFD}" sibTransId="{A9684027-65B0-4323-AD4E-7CDC44383EBD}"/>
    <dgm:cxn modelId="{69589FA4-0EC6-4A9E-8FD0-5326008E74DF}" srcId="{CD6EDBC1-B278-4F88-AE01-BFBE2F7AD415}" destId="{7FFE2F78-4B24-47E7-B6C8-6C70CC6216AD}" srcOrd="3" destOrd="0" parTransId="{5F0A0849-94BF-4DEE-873E-B10D23E5E673}" sibTransId="{00D99725-36DF-463E-B454-5B63F2ED06BB}"/>
    <dgm:cxn modelId="{8F0A8E91-F865-4D51-B7F1-929FCA48FEC6}" type="presOf" srcId="{D0B68ECB-A292-4996-9345-2647380516E4}" destId="{65BAF060-1064-4774-AD8E-5C15468669CC}" srcOrd="0" destOrd="0" presId="urn:microsoft.com/office/officeart/2005/8/layout/radial4"/>
    <dgm:cxn modelId="{934AC72C-74A7-461E-8DCA-5D1D39823595}" type="presOf" srcId="{6DCA4355-D30A-4FEA-8F0D-769BBD47666B}" destId="{78B010A3-9B79-4F7E-9402-CBEF444D5014}" srcOrd="0" destOrd="0" presId="urn:microsoft.com/office/officeart/2005/8/layout/radial4"/>
    <dgm:cxn modelId="{748CAB50-F647-411F-A09D-B016DD868438}" type="presOf" srcId="{3851412C-C877-40E5-8334-BEC5320F600E}" destId="{CDEAE319-6EC0-4973-98AB-6F948DAED843}" srcOrd="0" destOrd="0" presId="urn:microsoft.com/office/officeart/2005/8/layout/radial4"/>
    <dgm:cxn modelId="{EDD63FEE-E111-4703-B43F-D3205A4158D3}" srcId="{CD6EDBC1-B278-4F88-AE01-BFBE2F7AD415}" destId="{C1908140-7C32-49E8-8ADC-C5532FC69BAF}" srcOrd="0" destOrd="0" parTransId="{A57A5EA4-5E54-4182-95F7-E7F638946723}" sibTransId="{C30FA59C-BB03-4646-BEBB-4406BDB4EAEE}"/>
    <dgm:cxn modelId="{2E66260B-D609-4F5C-A157-C362CDAFD0D8}" type="presOf" srcId="{119938E3-54A3-4332-B296-D7C2D6383FF9}" destId="{4A3B0782-E69B-4513-AF6A-0B7FD6333F06}" srcOrd="0" destOrd="0" presId="urn:microsoft.com/office/officeart/2005/8/layout/radial4"/>
    <dgm:cxn modelId="{43115287-5A52-481F-9A90-13DE476603E6}" type="presOf" srcId="{7BEC0989-AD1E-4DE1-A5E7-A320B2233AEC}" destId="{1C45E4D1-9F97-4110-81A9-CD908930A870}" srcOrd="0" destOrd="0" presId="urn:microsoft.com/office/officeart/2005/8/layout/radial4"/>
    <dgm:cxn modelId="{12BBD004-0F90-40E9-B293-DBDA620970F1}" type="presOf" srcId="{A57A5EA4-5E54-4182-95F7-E7F638946723}" destId="{C8C13828-5F89-4DF5-976F-38CB733A85CE}" srcOrd="0" destOrd="0" presId="urn:microsoft.com/office/officeart/2005/8/layout/radial4"/>
    <dgm:cxn modelId="{A91A2288-9DD9-4EE1-9BCD-78079C1F999E}" type="presOf" srcId="{CD6EDBC1-B278-4F88-AE01-BFBE2F7AD415}" destId="{83A94EF7-6100-4499-830B-2F43115E0FFC}" srcOrd="0" destOrd="0" presId="urn:microsoft.com/office/officeart/2005/8/layout/radial4"/>
    <dgm:cxn modelId="{C3F214E2-908F-45EB-B2B2-5256178A97C4}" type="presOf" srcId="{5F0A0849-94BF-4DEE-873E-B10D23E5E673}" destId="{1B7D9761-9416-469A-ACDD-604ADEF0F75F}" srcOrd="0" destOrd="0" presId="urn:microsoft.com/office/officeart/2005/8/layout/radial4"/>
    <dgm:cxn modelId="{72BC140B-16EF-4FA5-A279-912B06AE00E2}" srcId="{CD6EDBC1-B278-4F88-AE01-BFBE2F7AD415}" destId="{7BEC0989-AD1E-4DE1-A5E7-A320B2233AEC}" srcOrd="2" destOrd="0" parTransId="{119938E3-54A3-4332-B296-D7C2D6383FF9}" sibTransId="{6D05D544-4108-4E53-AFDA-E572D4DB3F29}"/>
    <dgm:cxn modelId="{47D1181B-3896-4A82-9BAC-5EC7590CB673}" type="presOf" srcId="{7FFE2F78-4B24-47E7-B6C8-6C70CC6216AD}" destId="{36094AF2-6807-4AA2-8147-36202A221B27}" srcOrd="0" destOrd="0" presId="urn:microsoft.com/office/officeart/2005/8/layout/radial4"/>
    <dgm:cxn modelId="{6E0BC30E-EB4C-4C03-9319-D4890B9802EE}" type="presOf" srcId="{C1908140-7C32-49E8-8ADC-C5532FC69BAF}" destId="{98AB0663-4D2C-4FE3-A71B-F6E058F9AA90}" srcOrd="0" destOrd="0" presId="urn:microsoft.com/office/officeart/2005/8/layout/radial4"/>
    <dgm:cxn modelId="{D6D6E4EB-0900-4AE1-A56A-BA827796905A}" srcId="{CD6EDBC1-B278-4F88-AE01-BFBE2F7AD415}" destId="{3851412C-C877-40E5-8334-BEC5320F600E}" srcOrd="1" destOrd="0" parTransId="{D0B68ECB-A292-4996-9345-2647380516E4}" sibTransId="{E4526FA7-E2AE-4517-8C8B-EEB8CCEB5D95}"/>
    <dgm:cxn modelId="{76574C9E-7D5A-4DBA-AD28-16FEDDFC4083}" type="presParOf" srcId="{78B010A3-9B79-4F7E-9402-CBEF444D5014}" destId="{83A94EF7-6100-4499-830B-2F43115E0FFC}" srcOrd="0" destOrd="0" presId="urn:microsoft.com/office/officeart/2005/8/layout/radial4"/>
    <dgm:cxn modelId="{353E2AF1-2F9D-4561-98D6-AF33C5373FCC}" type="presParOf" srcId="{78B010A3-9B79-4F7E-9402-CBEF444D5014}" destId="{C8C13828-5F89-4DF5-976F-38CB733A85CE}" srcOrd="1" destOrd="0" presId="urn:microsoft.com/office/officeart/2005/8/layout/radial4"/>
    <dgm:cxn modelId="{15EF38EB-66D7-41F9-86BC-FBD0055B4324}" type="presParOf" srcId="{78B010A3-9B79-4F7E-9402-CBEF444D5014}" destId="{98AB0663-4D2C-4FE3-A71B-F6E058F9AA90}" srcOrd="2" destOrd="0" presId="urn:microsoft.com/office/officeart/2005/8/layout/radial4"/>
    <dgm:cxn modelId="{63E6D1C3-7721-4BB9-A3AC-8BDC395A83DD}" type="presParOf" srcId="{78B010A3-9B79-4F7E-9402-CBEF444D5014}" destId="{65BAF060-1064-4774-AD8E-5C15468669CC}" srcOrd="3" destOrd="0" presId="urn:microsoft.com/office/officeart/2005/8/layout/radial4"/>
    <dgm:cxn modelId="{554815DA-89F5-42AD-BC71-B983C9EA9AFD}" type="presParOf" srcId="{78B010A3-9B79-4F7E-9402-CBEF444D5014}" destId="{CDEAE319-6EC0-4973-98AB-6F948DAED843}" srcOrd="4" destOrd="0" presId="urn:microsoft.com/office/officeart/2005/8/layout/radial4"/>
    <dgm:cxn modelId="{79483357-87E5-4E0F-A050-A90F20CD0F89}" type="presParOf" srcId="{78B010A3-9B79-4F7E-9402-CBEF444D5014}" destId="{4A3B0782-E69B-4513-AF6A-0B7FD6333F06}" srcOrd="5" destOrd="0" presId="urn:microsoft.com/office/officeart/2005/8/layout/radial4"/>
    <dgm:cxn modelId="{FCF3E4CB-BFED-4384-B239-81F97132FD4C}" type="presParOf" srcId="{78B010A3-9B79-4F7E-9402-CBEF444D5014}" destId="{1C45E4D1-9F97-4110-81A9-CD908930A870}" srcOrd="6" destOrd="0" presId="urn:microsoft.com/office/officeart/2005/8/layout/radial4"/>
    <dgm:cxn modelId="{C436E506-DFC4-4BDB-A35C-A305D8CD3E71}" type="presParOf" srcId="{78B010A3-9B79-4F7E-9402-CBEF444D5014}" destId="{1B7D9761-9416-469A-ACDD-604ADEF0F75F}" srcOrd="7" destOrd="0" presId="urn:microsoft.com/office/officeart/2005/8/layout/radial4"/>
    <dgm:cxn modelId="{97BAC2CE-690B-4AFC-AC2C-D4A258D17B5D}" type="presParOf" srcId="{78B010A3-9B79-4F7E-9402-CBEF444D5014}" destId="{36094AF2-6807-4AA2-8147-36202A221B2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3FFEB53-F18E-4018-8143-B9487354BF05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C0CBB29-EC21-498D-878A-FF3A30C267B4}">
      <dgm:prSet phldrT="[Texto]"/>
      <dgm:spPr/>
      <dgm:t>
        <a:bodyPr/>
        <a:lstStyle/>
        <a:p>
          <a:r>
            <a:rPr lang="es-MX" dirty="0" smtClean="0"/>
            <a:t>Una nueva tecnología genera</a:t>
          </a:r>
        </a:p>
        <a:p>
          <a:r>
            <a:rPr lang="es-MX" dirty="0" smtClean="0"/>
            <a:t>una nueva competición. Y una nueva competición genera</a:t>
          </a:r>
        </a:p>
        <a:p>
          <a:r>
            <a:rPr lang="es-MX" dirty="0" smtClean="0"/>
            <a:t>a su vez una nueva tecnología</a:t>
          </a:r>
          <a:endParaRPr lang="es-MX" dirty="0"/>
        </a:p>
      </dgm:t>
    </dgm:pt>
    <dgm:pt modelId="{E5C285C3-9E29-43F8-BF86-69745203297E}" type="parTrans" cxnId="{390BB61E-D81E-4770-AD6C-98B1EAFCC76E}">
      <dgm:prSet/>
      <dgm:spPr/>
      <dgm:t>
        <a:bodyPr/>
        <a:lstStyle/>
        <a:p>
          <a:endParaRPr lang="es-MX"/>
        </a:p>
      </dgm:t>
    </dgm:pt>
    <dgm:pt modelId="{CB82AB20-5EAB-4EF3-A41E-2D6198644F9F}" type="sibTrans" cxnId="{390BB61E-D81E-4770-AD6C-98B1EAFCC76E}">
      <dgm:prSet/>
      <dgm:spPr/>
      <dgm:t>
        <a:bodyPr/>
        <a:lstStyle/>
        <a:p>
          <a:endParaRPr lang="es-MX"/>
        </a:p>
      </dgm:t>
    </dgm:pt>
    <dgm:pt modelId="{ED76D470-F97C-49B9-A107-B8971E88242D}">
      <dgm:prSet phldrT="[Texto]"/>
      <dgm:spPr/>
      <dgm:t>
        <a:bodyPr/>
        <a:lstStyle/>
        <a:p>
          <a:r>
            <a:rPr lang="es-MX" dirty="0" smtClean="0"/>
            <a:t>«la educación básica y la alfabetización</a:t>
          </a:r>
        </a:p>
        <a:p>
          <a:r>
            <a:rPr lang="es-MX" dirty="0" smtClean="0"/>
            <a:t>son prerrequisitos para el acceso universal al ciberespacio».</a:t>
          </a:r>
          <a:endParaRPr lang="es-MX" dirty="0"/>
        </a:p>
      </dgm:t>
    </dgm:pt>
    <dgm:pt modelId="{D856584E-03D4-4B46-A782-5F4D9C4051CA}" type="parTrans" cxnId="{7A4CE468-5930-47D2-BAB8-FC90409742AD}">
      <dgm:prSet/>
      <dgm:spPr/>
      <dgm:t>
        <a:bodyPr/>
        <a:lstStyle/>
        <a:p>
          <a:endParaRPr lang="es-MX"/>
        </a:p>
      </dgm:t>
    </dgm:pt>
    <dgm:pt modelId="{C732AF7D-73FB-4D6C-8C7C-E743B909444F}" type="sibTrans" cxnId="{7A4CE468-5930-47D2-BAB8-FC90409742AD}">
      <dgm:prSet/>
      <dgm:spPr/>
      <dgm:t>
        <a:bodyPr/>
        <a:lstStyle/>
        <a:p>
          <a:endParaRPr lang="es-MX"/>
        </a:p>
      </dgm:t>
    </dgm:pt>
    <dgm:pt modelId="{A738F931-A343-41EE-86F7-AA1E9635C108}">
      <dgm:prSet phldrT="[Texto]"/>
      <dgm:spPr/>
      <dgm:t>
        <a:bodyPr/>
        <a:lstStyle/>
        <a:p>
          <a:r>
            <a:rPr lang="es-MX" smtClean="0"/>
            <a:t>La era digital procede a un nuevo diseño</a:t>
          </a:r>
        </a:p>
        <a:p>
          <a:r>
            <a:rPr lang="es-MX" smtClean="0"/>
            <a:t>de la fisonomía de los territorios.</a:t>
          </a:r>
          <a:endParaRPr lang="es-MX" dirty="0"/>
        </a:p>
      </dgm:t>
    </dgm:pt>
    <dgm:pt modelId="{269C2E53-EB9C-4538-9EA0-4B45CBC26296}" type="parTrans" cxnId="{D8DFDEBE-A0E6-47C9-B889-1749EB5D2C6E}">
      <dgm:prSet/>
      <dgm:spPr/>
      <dgm:t>
        <a:bodyPr/>
        <a:lstStyle/>
        <a:p>
          <a:endParaRPr lang="es-MX"/>
        </a:p>
      </dgm:t>
    </dgm:pt>
    <dgm:pt modelId="{A6927DE9-D5E7-450E-AEB5-D3B60703611C}" type="sibTrans" cxnId="{D8DFDEBE-A0E6-47C9-B889-1749EB5D2C6E}">
      <dgm:prSet/>
      <dgm:spPr/>
      <dgm:t>
        <a:bodyPr/>
        <a:lstStyle/>
        <a:p>
          <a:endParaRPr lang="es-MX"/>
        </a:p>
      </dgm:t>
    </dgm:pt>
    <dgm:pt modelId="{BE157737-4786-4B14-ADA2-B52C040AEC40}">
      <dgm:prSet phldrT="[Texto]"/>
      <dgm:spPr/>
      <dgm:t>
        <a:bodyPr/>
        <a:lstStyle/>
        <a:p>
          <a:r>
            <a:rPr lang="es-MX" smtClean="0"/>
            <a:t>G8 han firmado</a:t>
          </a:r>
        </a:p>
        <a:p>
          <a:r>
            <a:rPr lang="es-MX" smtClean="0"/>
            <a:t>una «Carta sobre la sociedad global de la información»</a:t>
          </a:r>
          <a:endParaRPr lang="es-MX" dirty="0"/>
        </a:p>
      </dgm:t>
    </dgm:pt>
    <dgm:pt modelId="{5E7B6861-81E3-4B3C-9909-4092262D97BF}" type="parTrans" cxnId="{20B382DA-A8D5-4D24-AB77-39A083598D11}">
      <dgm:prSet/>
      <dgm:spPr/>
      <dgm:t>
        <a:bodyPr/>
        <a:lstStyle/>
        <a:p>
          <a:endParaRPr lang="es-MX"/>
        </a:p>
      </dgm:t>
    </dgm:pt>
    <dgm:pt modelId="{96CFE4F8-638A-4B9F-8E19-F1E03A328F80}" type="sibTrans" cxnId="{20B382DA-A8D5-4D24-AB77-39A083598D11}">
      <dgm:prSet/>
      <dgm:spPr/>
      <dgm:t>
        <a:bodyPr/>
        <a:lstStyle/>
        <a:p>
          <a:endParaRPr lang="es-MX"/>
        </a:p>
      </dgm:t>
    </dgm:pt>
    <dgm:pt modelId="{564C3FAB-A355-4B4F-B5E3-8B0050A78E1B}">
      <dgm:prSet phldrT="[Texto]"/>
      <dgm:spPr/>
      <dgm:t>
        <a:bodyPr/>
        <a:lstStyle/>
        <a:p>
          <a:r>
            <a:rPr lang="es-MX" dirty="0" smtClean="0"/>
            <a:t>«plan de acción sobre la manera</a:t>
          </a:r>
        </a:p>
        <a:p>
          <a:r>
            <a:rPr lang="es-MX" dirty="0" smtClean="0"/>
            <a:t>con que los e-gobiernos podrían reforzar la democracia y</a:t>
          </a:r>
        </a:p>
        <a:p>
          <a:r>
            <a:rPr lang="es-MX" dirty="0" smtClean="0"/>
            <a:t>el estado de derecho».</a:t>
          </a:r>
          <a:endParaRPr lang="es-MX" dirty="0"/>
        </a:p>
      </dgm:t>
    </dgm:pt>
    <dgm:pt modelId="{82D82597-48B8-4077-B955-B965103767C4}" type="parTrans" cxnId="{541DF70E-459C-4CD6-BBE0-1D91362A5942}">
      <dgm:prSet/>
      <dgm:spPr/>
      <dgm:t>
        <a:bodyPr/>
        <a:lstStyle/>
        <a:p>
          <a:endParaRPr lang="es-MX"/>
        </a:p>
      </dgm:t>
    </dgm:pt>
    <dgm:pt modelId="{586EBD71-9738-41EA-8502-A447911DA9B6}" type="sibTrans" cxnId="{541DF70E-459C-4CD6-BBE0-1D91362A5942}">
      <dgm:prSet/>
      <dgm:spPr/>
      <dgm:t>
        <a:bodyPr/>
        <a:lstStyle/>
        <a:p>
          <a:endParaRPr lang="es-MX"/>
        </a:p>
      </dgm:t>
    </dgm:pt>
    <dgm:pt modelId="{07842EC7-F708-4FC1-A25A-5097F7B8E50D}">
      <dgm:prSet/>
      <dgm:spPr/>
      <dgm:t>
        <a:bodyPr/>
        <a:lstStyle/>
        <a:p>
          <a:r>
            <a:rPr lang="es-MX" dirty="0" smtClean="0"/>
            <a:t>el advenimiento de una «sociedad civil global».</a:t>
          </a:r>
        </a:p>
      </dgm:t>
    </dgm:pt>
    <dgm:pt modelId="{C3AF6112-B60A-4788-B5AB-3A3EB5797ED6}" type="parTrans" cxnId="{E5B489FD-5340-43ED-BCA9-DEC032710412}">
      <dgm:prSet/>
      <dgm:spPr/>
      <dgm:t>
        <a:bodyPr/>
        <a:lstStyle/>
        <a:p>
          <a:endParaRPr lang="es-MX"/>
        </a:p>
      </dgm:t>
    </dgm:pt>
    <dgm:pt modelId="{8311812D-2C9D-4843-8E78-A5C5F0C80162}" type="sibTrans" cxnId="{E5B489FD-5340-43ED-BCA9-DEC032710412}">
      <dgm:prSet/>
      <dgm:spPr/>
      <dgm:t>
        <a:bodyPr/>
        <a:lstStyle/>
        <a:p>
          <a:endParaRPr lang="es-MX"/>
        </a:p>
      </dgm:t>
    </dgm:pt>
    <dgm:pt modelId="{F8B1F1C8-903B-4489-8377-9AF5A2B73538}" type="pres">
      <dgm:prSet presAssocID="{83FFEB53-F18E-4018-8143-B9487354BF05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D3ECF109-A785-4947-B12F-881CCABCA517}" type="pres">
      <dgm:prSet presAssocID="{1C0CBB29-EC21-498D-878A-FF3A30C267B4}" presName="compNode" presStyleCnt="0"/>
      <dgm:spPr/>
    </dgm:pt>
    <dgm:pt modelId="{29EB16E1-896C-4D86-A726-C1A61BA87FAD}" type="pres">
      <dgm:prSet presAssocID="{1C0CBB29-EC21-498D-878A-FF3A30C267B4}" presName="dummyConnPt" presStyleCnt="0"/>
      <dgm:spPr/>
    </dgm:pt>
    <dgm:pt modelId="{735DB0C4-ED1B-4EB7-B415-AD80EE110F93}" type="pres">
      <dgm:prSet presAssocID="{1C0CBB29-EC21-498D-878A-FF3A30C267B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95720B2-1C98-4FB8-A460-936A974977E8}" type="pres">
      <dgm:prSet presAssocID="{CB82AB20-5EAB-4EF3-A41E-2D6198644F9F}" presName="sibTrans" presStyleLbl="bgSibTrans2D1" presStyleIdx="0" presStyleCnt="5"/>
      <dgm:spPr/>
      <dgm:t>
        <a:bodyPr/>
        <a:lstStyle/>
        <a:p>
          <a:endParaRPr lang="es-MX"/>
        </a:p>
      </dgm:t>
    </dgm:pt>
    <dgm:pt modelId="{5DF90C8F-6510-4685-A0A7-E7116293E876}" type="pres">
      <dgm:prSet presAssocID="{ED76D470-F97C-49B9-A107-B8971E88242D}" presName="compNode" presStyleCnt="0"/>
      <dgm:spPr/>
    </dgm:pt>
    <dgm:pt modelId="{ECA9AB9F-A4F6-4EC4-B37E-BD7EE4C09837}" type="pres">
      <dgm:prSet presAssocID="{ED76D470-F97C-49B9-A107-B8971E88242D}" presName="dummyConnPt" presStyleCnt="0"/>
      <dgm:spPr/>
    </dgm:pt>
    <dgm:pt modelId="{964239AC-9E3F-4611-9C87-BB34FF04D407}" type="pres">
      <dgm:prSet presAssocID="{ED76D470-F97C-49B9-A107-B8971E88242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9D7FCD8-5A4A-4B31-89C4-9A0207EC04ED}" type="pres">
      <dgm:prSet presAssocID="{C732AF7D-73FB-4D6C-8C7C-E743B909444F}" presName="sibTrans" presStyleLbl="bgSibTrans2D1" presStyleIdx="1" presStyleCnt="5"/>
      <dgm:spPr/>
      <dgm:t>
        <a:bodyPr/>
        <a:lstStyle/>
        <a:p>
          <a:endParaRPr lang="es-MX"/>
        </a:p>
      </dgm:t>
    </dgm:pt>
    <dgm:pt modelId="{FF20FA3C-37CA-4120-AC91-775DC2425C2D}" type="pres">
      <dgm:prSet presAssocID="{A738F931-A343-41EE-86F7-AA1E9635C108}" presName="compNode" presStyleCnt="0"/>
      <dgm:spPr/>
    </dgm:pt>
    <dgm:pt modelId="{A1D411D2-30DF-48AD-A898-A087A5C08562}" type="pres">
      <dgm:prSet presAssocID="{A738F931-A343-41EE-86F7-AA1E9635C108}" presName="dummyConnPt" presStyleCnt="0"/>
      <dgm:spPr/>
    </dgm:pt>
    <dgm:pt modelId="{FFF742D4-3706-4832-B04B-B1E0D8060148}" type="pres">
      <dgm:prSet presAssocID="{A738F931-A343-41EE-86F7-AA1E9635C10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0C5D7FC-4C79-4B0E-86EA-A606565AE734}" type="pres">
      <dgm:prSet presAssocID="{A6927DE9-D5E7-450E-AEB5-D3B60703611C}" presName="sibTrans" presStyleLbl="bgSibTrans2D1" presStyleIdx="2" presStyleCnt="5"/>
      <dgm:spPr/>
      <dgm:t>
        <a:bodyPr/>
        <a:lstStyle/>
        <a:p>
          <a:endParaRPr lang="es-MX"/>
        </a:p>
      </dgm:t>
    </dgm:pt>
    <dgm:pt modelId="{8B61DAD4-B5B7-4A1A-B2A0-3320C9109128}" type="pres">
      <dgm:prSet presAssocID="{BE157737-4786-4B14-ADA2-B52C040AEC40}" presName="compNode" presStyleCnt="0"/>
      <dgm:spPr/>
    </dgm:pt>
    <dgm:pt modelId="{5EC9CC8A-4003-4CD6-ADE9-FFBA5FD1BC4E}" type="pres">
      <dgm:prSet presAssocID="{BE157737-4786-4B14-ADA2-B52C040AEC40}" presName="dummyConnPt" presStyleCnt="0"/>
      <dgm:spPr/>
    </dgm:pt>
    <dgm:pt modelId="{53A07D4F-2BF9-4A7E-83A4-2764817A7EE8}" type="pres">
      <dgm:prSet presAssocID="{BE157737-4786-4B14-ADA2-B52C040AEC4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513999D-3D2B-46E4-B8E6-99A35EBAD8E9}" type="pres">
      <dgm:prSet presAssocID="{96CFE4F8-638A-4B9F-8E19-F1E03A328F80}" presName="sibTrans" presStyleLbl="bgSibTrans2D1" presStyleIdx="3" presStyleCnt="5"/>
      <dgm:spPr/>
      <dgm:t>
        <a:bodyPr/>
        <a:lstStyle/>
        <a:p>
          <a:endParaRPr lang="es-MX"/>
        </a:p>
      </dgm:t>
    </dgm:pt>
    <dgm:pt modelId="{C2A4A2AA-DEB5-45D9-B4E1-01E5A179E443}" type="pres">
      <dgm:prSet presAssocID="{564C3FAB-A355-4B4F-B5E3-8B0050A78E1B}" presName="compNode" presStyleCnt="0"/>
      <dgm:spPr/>
    </dgm:pt>
    <dgm:pt modelId="{CE955574-BC17-4FED-B17C-424E36DE34E1}" type="pres">
      <dgm:prSet presAssocID="{564C3FAB-A355-4B4F-B5E3-8B0050A78E1B}" presName="dummyConnPt" presStyleCnt="0"/>
      <dgm:spPr/>
    </dgm:pt>
    <dgm:pt modelId="{57C91981-6B80-4B04-BF9B-154E7864F067}" type="pres">
      <dgm:prSet presAssocID="{564C3FAB-A355-4B4F-B5E3-8B0050A78E1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E417F7-FE39-4C1B-B6DA-F1AF17A37FB1}" type="pres">
      <dgm:prSet presAssocID="{586EBD71-9738-41EA-8502-A447911DA9B6}" presName="sibTrans" presStyleLbl="bgSibTrans2D1" presStyleIdx="4" presStyleCnt="5"/>
      <dgm:spPr/>
      <dgm:t>
        <a:bodyPr/>
        <a:lstStyle/>
        <a:p>
          <a:endParaRPr lang="es-MX"/>
        </a:p>
      </dgm:t>
    </dgm:pt>
    <dgm:pt modelId="{F8DC606D-6996-459B-8100-34776AC23BF4}" type="pres">
      <dgm:prSet presAssocID="{07842EC7-F708-4FC1-A25A-5097F7B8E50D}" presName="compNode" presStyleCnt="0"/>
      <dgm:spPr/>
    </dgm:pt>
    <dgm:pt modelId="{82627775-E1A7-4D4F-B773-E68FE6BE34C4}" type="pres">
      <dgm:prSet presAssocID="{07842EC7-F708-4FC1-A25A-5097F7B8E50D}" presName="dummyConnPt" presStyleCnt="0"/>
      <dgm:spPr/>
    </dgm:pt>
    <dgm:pt modelId="{F5BE79B6-FC48-4B55-B8DF-E65011817B0F}" type="pres">
      <dgm:prSet presAssocID="{07842EC7-F708-4FC1-A25A-5097F7B8E50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5B489FD-5340-43ED-BCA9-DEC032710412}" srcId="{83FFEB53-F18E-4018-8143-B9487354BF05}" destId="{07842EC7-F708-4FC1-A25A-5097F7B8E50D}" srcOrd="5" destOrd="0" parTransId="{C3AF6112-B60A-4788-B5AB-3A3EB5797ED6}" sibTransId="{8311812D-2C9D-4843-8E78-A5C5F0C80162}"/>
    <dgm:cxn modelId="{8338D1AB-3DE1-4410-AC15-730772D54A70}" type="presOf" srcId="{1C0CBB29-EC21-498D-878A-FF3A30C267B4}" destId="{735DB0C4-ED1B-4EB7-B415-AD80EE110F93}" srcOrd="0" destOrd="0" presId="urn:microsoft.com/office/officeart/2005/8/layout/bProcess4"/>
    <dgm:cxn modelId="{7999961C-3D50-4425-8F60-AF9D43F670D1}" type="presOf" srcId="{586EBD71-9738-41EA-8502-A447911DA9B6}" destId="{F5E417F7-FE39-4C1B-B6DA-F1AF17A37FB1}" srcOrd="0" destOrd="0" presId="urn:microsoft.com/office/officeart/2005/8/layout/bProcess4"/>
    <dgm:cxn modelId="{9E786087-62F4-49B8-B841-34A29DE52A3B}" type="presOf" srcId="{CB82AB20-5EAB-4EF3-A41E-2D6198644F9F}" destId="{195720B2-1C98-4FB8-A460-936A974977E8}" srcOrd="0" destOrd="0" presId="urn:microsoft.com/office/officeart/2005/8/layout/bProcess4"/>
    <dgm:cxn modelId="{541DF70E-459C-4CD6-BBE0-1D91362A5942}" srcId="{83FFEB53-F18E-4018-8143-B9487354BF05}" destId="{564C3FAB-A355-4B4F-B5E3-8B0050A78E1B}" srcOrd="4" destOrd="0" parTransId="{82D82597-48B8-4077-B955-B965103767C4}" sibTransId="{586EBD71-9738-41EA-8502-A447911DA9B6}"/>
    <dgm:cxn modelId="{390BB61E-D81E-4770-AD6C-98B1EAFCC76E}" srcId="{83FFEB53-F18E-4018-8143-B9487354BF05}" destId="{1C0CBB29-EC21-498D-878A-FF3A30C267B4}" srcOrd="0" destOrd="0" parTransId="{E5C285C3-9E29-43F8-BF86-69745203297E}" sibTransId="{CB82AB20-5EAB-4EF3-A41E-2D6198644F9F}"/>
    <dgm:cxn modelId="{20B382DA-A8D5-4D24-AB77-39A083598D11}" srcId="{83FFEB53-F18E-4018-8143-B9487354BF05}" destId="{BE157737-4786-4B14-ADA2-B52C040AEC40}" srcOrd="3" destOrd="0" parTransId="{5E7B6861-81E3-4B3C-9909-4092262D97BF}" sibTransId="{96CFE4F8-638A-4B9F-8E19-F1E03A328F80}"/>
    <dgm:cxn modelId="{32AA90DA-EFE3-4D4C-8BE3-CD2287D83B78}" type="presOf" srcId="{ED76D470-F97C-49B9-A107-B8971E88242D}" destId="{964239AC-9E3F-4611-9C87-BB34FF04D407}" srcOrd="0" destOrd="0" presId="urn:microsoft.com/office/officeart/2005/8/layout/bProcess4"/>
    <dgm:cxn modelId="{8179086F-BDC7-46AE-BD22-E08B8118AD9C}" type="presOf" srcId="{A738F931-A343-41EE-86F7-AA1E9635C108}" destId="{FFF742D4-3706-4832-B04B-B1E0D8060148}" srcOrd="0" destOrd="0" presId="urn:microsoft.com/office/officeart/2005/8/layout/bProcess4"/>
    <dgm:cxn modelId="{61CD0895-21BC-4099-AA59-85F53D4FF2CA}" type="presOf" srcId="{564C3FAB-A355-4B4F-B5E3-8B0050A78E1B}" destId="{57C91981-6B80-4B04-BF9B-154E7864F067}" srcOrd="0" destOrd="0" presId="urn:microsoft.com/office/officeart/2005/8/layout/bProcess4"/>
    <dgm:cxn modelId="{B1AEE26C-E877-43F7-B3A0-520D86C27D92}" type="presOf" srcId="{07842EC7-F708-4FC1-A25A-5097F7B8E50D}" destId="{F5BE79B6-FC48-4B55-B8DF-E65011817B0F}" srcOrd="0" destOrd="0" presId="urn:microsoft.com/office/officeart/2005/8/layout/bProcess4"/>
    <dgm:cxn modelId="{754C9F84-79E2-4C47-828A-6D01DA3B5A4D}" type="presOf" srcId="{C732AF7D-73FB-4D6C-8C7C-E743B909444F}" destId="{89D7FCD8-5A4A-4B31-89C4-9A0207EC04ED}" srcOrd="0" destOrd="0" presId="urn:microsoft.com/office/officeart/2005/8/layout/bProcess4"/>
    <dgm:cxn modelId="{C284893C-409D-4C93-A7C3-538DEDA795C3}" type="presOf" srcId="{BE157737-4786-4B14-ADA2-B52C040AEC40}" destId="{53A07D4F-2BF9-4A7E-83A4-2764817A7EE8}" srcOrd="0" destOrd="0" presId="urn:microsoft.com/office/officeart/2005/8/layout/bProcess4"/>
    <dgm:cxn modelId="{9F34A884-69F1-4F91-A6AD-AFF704BE6FEB}" type="presOf" srcId="{A6927DE9-D5E7-450E-AEB5-D3B60703611C}" destId="{40C5D7FC-4C79-4B0E-86EA-A606565AE734}" srcOrd="0" destOrd="0" presId="urn:microsoft.com/office/officeart/2005/8/layout/bProcess4"/>
    <dgm:cxn modelId="{D8DFDEBE-A0E6-47C9-B889-1749EB5D2C6E}" srcId="{83FFEB53-F18E-4018-8143-B9487354BF05}" destId="{A738F931-A343-41EE-86F7-AA1E9635C108}" srcOrd="2" destOrd="0" parTransId="{269C2E53-EB9C-4538-9EA0-4B45CBC26296}" sibTransId="{A6927DE9-D5E7-450E-AEB5-D3B60703611C}"/>
    <dgm:cxn modelId="{55FF4407-5E54-46A7-936F-E563FCE2C87E}" type="presOf" srcId="{83FFEB53-F18E-4018-8143-B9487354BF05}" destId="{F8B1F1C8-903B-4489-8377-9AF5A2B73538}" srcOrd="0" destOrd="0" presId="urn:microsoft.com/office/officeart/2005/8/layout/bProcess4"/>
    <dgm:cxn modelId="{7A4CE468-5930-47D2-BAB8-FC90409742AD}" srcId="{83FFEB53-F18E-4018-8143-B9487354BF05}" destId="{ED76D470-F97C-49B9-A107-B8971E88242D}" srcOrd="1" destOrd="0" parTransId="{D856584E-03D4-4B46-A782-5F4D9C4051CA}" sibTransId="{C732AF7D-73FB-4D6C-8C7C-E743B909444F}"/>
    <dgm:cxn modelId="{A694A256-F82C-4EDB-94BD-EB42A89F685D}" type="presOf" srcId="{96CFE4F8-638A-4B9F-8E19-F1E03A328F80}" destId="{7513999D-3D2B-46E4-B8E6-99A35EBAD8E9}" srcOrd="0" destOrd="0" presId="urn:microsoft.com/office/officeart/2005/8/layout/bProcess4"/>
    <dgm:cxn modelId="{36135921-4EA6-4C99-99A7-AB8892897708}" type="presParOf" srcId="{F8B1F1C8-903B-4489-8377-9AF5A2B73538}" destId="{D3ECF109-A785-4947-B12F-881CCABCA517}" srcOrd="0" destOrd="0" presId="urn:microsoft.com/office/officeart/2005/8/layout/bProcess4"/>
    <dgm:cxn modelId="{00989C07-CB29-45FC-BCD3-14484B7A039A}" type="presParOf" srcId="{D3ECF109-A785-4947-B12F-881CCABCA517}" destId="{29EB16E1-896C-4D86-A726-C1A61BA87FAD}" srcOrd="0" destOrd="0" presId="urn:microsoft.com/office/officeart/2005/8/layout/bProcess4"/>
    <dgm:cxn modelId="{533E036F-1898-4405-A724-4BE0DAC57726}" type="presParOf" srcId="{D3ECF109-A785-4947-B12F-881CCABCA517}" destId="{735DB0C4-ED1B-4EB7-B415-AD80EE110F93}" srcOrd="1" destOrd="0" presId="urn:microsoft.com/office/officeart/2005/8/layout/bProcess4"/>
    <dgm:cxn modelId="{7DE55798-7C96-40C8-A401-1D38E31DDED0}" type="presParOf" srcId="{F8B1F1C8-903B-4489-8377-9AF5A2B73538}" destId="{195720B2-1C98-4FB8-A460-936A974977E8}" srcOrd="1" destOrd="0" presId="urn:microsoft.com/office/officeart/2005/8/layout/bProcess4"/>
    <dgm:cxn modelId="{2ABA538A-C820-4CE2-AF4F-33F84CD2BA10}" type="presParOf" srcId="{F8B1F1C8-903B-4489-8377-9AF5A2B73538}" destId="{5DF90C8F-6510-4685-A0A7-E7116293E876}" srcOrd="2" destOrd="0" presId="urn:microsoft.com/office/officeart/2005/8/layout/bProcess4"/>
    <dgm:cxn modelId="{2D7245DB-5C1D-4BE7-82B9-518B3D61A84F}" type="presParOf" srcId="{5DF90C8F-6510-4685-A0A7-E7116293E876}" destId="{ECA9AB9F-A4F6-4EC4-B37E-BD7EE4C09837}" srcOrd="0" destOrd="0" presId="urn:microsoft.com/office/officeart/2005/8/layout/bProcess4"/>
    <dgm:cxn modelId="{76AF1F3E-A7AC-4804-9BD2-48D42DC8C396}" type="presParOf" srcId="{5DF90C8F-6510-4685-A0A7-E7116293E876}" destId="{964239AC-9E3F-4611-9C87-BB34FF04D407}" srcOrd="1" destOrd="0" presId="urn:microsoft.com/office/officeart/2005/8/layout/bProcess4"/>
    <dgm:cxn modelId="{02A6981D-13BC-42D3-AA24-12802957BA33}" type="presParOf" srcId="{F8B1F1C8-903B-4489-8377-9AF5A2B73538}" destId="{89D7FCD8-5A4A-4B31-89C4-9A0207EC04ED}" srcOrd="3" destOrd="0" presId="urn:microsoft.com/office/officeart/2005/8/layout/bProcess4"/>
    <dgm:cxn modelId="{FF13B3A8-BCCC-4493-9986-2B8E352A76A4}" type="presParOf" srcId="{F8B1F1C8-903B-4489-8377-9AF5A2B73538}" destId="{FF20FA3C-37CA-4120-AC91-775DC2425C2D}" srcOrd="4" destOrd="0" presId="urn:microsoft.com/office/officeart/2005/8/layout/bProcess4"/>
    <dgm:cxn modelId="{962B2BE6-6EEA-4ACA-9587-92D8BC427904}" type="presParOf" srcId="{FF20FA3C-37CA-4120-AC91-775DC2425C2D}" destId="{A1D411D2-30DF-48AD-A898-A087A5C08562}" srcOrd="0" destOrd="0" presId="urn:microsoft.com/office/officeart/2005/8/layout/bProcess4"/>
    <dgm:cxn modelId="{87C9C068-19CF-4512-8180-FE95070FEA38}" type="presParOf" srcId="{FF20FA3C-37CA-4120-AC91-775DC2425C2D}" destId="{FFF742D4-3706-4832-B04B-B1E0D8060148}" srcOrd="1" destOrd="0" presId="urn:microsoft.com/office/officeart/2005/8/layout/bProcess4"/>
    <dgm:cxn modelId="{83805CCB-DDEB-4627-8467-77D8862ED51C}" type="presParOf" srcId="{F8B1F1C8-903B-4489-8377-9AF5A2B73538}" destId="{40C5D7FC-4C79-4B0E-86EA-A606565AE734}" srcOrd="5" destOrd="0" presId="urn:microsoft.com/office/officeart/2005/8/layout/bProcess4"/>
    <dgm:cxn modelId="{9DBA4109-5774-47CE-B3B0-4F9B80F74AE9}" type="presParOf" srcId="{F8B1F1C8-903B-4489-8377-9AF5A2B73538}" destId="{8B61DAD4-B5B7-4A1A-B2A0-3320C9109128}" srcOrd="6" destOrd="0" presId="urn:microsoft.com/office/officeart/2005/8/layout/bProcess4"/>
    <dgm:cxn modelId="{4587A037-9510-4C6E-8329-6D79B643A4DB}" type="presParOf" srcId="{8B61DAD4-B5B7-4A1A-B2A0-3320C9109128}" destId="{5EC9CC8A-4003-4CD6-ADE9-FFBA5FD1BC4E}" srcOrd="0" destOrd="0" presId="urn:microsoft.com/office/officeart/2005/8/layout/bProcess4"/>
    <dgm:cxn modelId="{F26AF642-CDEE-488A-868E-6FC10819E132}" type="presParOf" srcId="{8B61DAD4-B5B7-4A1A-B2A0-3320C9109128}" destId="{53A07D4F-2BF9-4A7E-83A4-2764817A7EE8}" srcOrd="1" destOrd="0" presId="urn:microsoft.com/office/officeart/2005/8/layout/bProcess4"/>
    <dgm:cxn modelId="{5677B373-F071-4279-AD91-A431F1F53D09}" type="presParOf" srcId="{F8B1F1C8-903B-4489-8377-9AF5A2B73538}" destId="{7513999D-3D2B-46E4-B8E6-99A35EBAD8E9}" srcOrd="7" destOrd="0" presId="urn:microsoft.com/office/officeart/2005/8/layout/bProcess4"/>
    <dgm:cxn modelId="{4CFC3573-FE44-446D-9C50-3765DB29CC73}" type="presParOf" srcId="{F8B1F1C8-903B-4489-8377-9AF5A2B73538}" destId="{C2A4A2AA-DEB5-45D9-B4E1-01E5A179E443}" srcOrd="8" destOrd="0" presId="urn:microsoft.com/office/officeart/2005/8/layout/bProcess4"/>
    <dgm:cxn modelId="{156C9B71-138D-4C33-9EC0-378F5CF6D122}" type="presParOf" srcId="{C2A4A2AA-DEB5-45D9-B4E1-01E5A179E443}" destId="{CE955574-BC17-4FED-B17C-424E36DE34E1}" srcOrd="0" destOrd="0" presId="urn:microsoft.com/office/officeart/2005/8/layout/bProcess4"/>
    <dgm:cxn modelId="{3FD25E1D-6E7A-47B8-8E0D-A874543839E6}" type="presParOf" srcId="{C2A4A2AA-DEB5-45D9-B4E1-01E5A179E443}" destId="{57C91981-6B80-4B04-BF9B-154E7864F067}" srcOrd="1" destOrd="0" presId="urn:microsoft.com/office/officeart/2005/8/layout/bProcess4"/>
    <dgm:cxn modelId="{6C55995E-4383-400B-A50A-AA57678A0C35}" type="presParOf" srcId="{F8B1F1C8-903B-4489-8377-9AF5A2B73538}" destId="{F5E417F7-FE39-4C1B-B6DA-F1AF17A37FB1}" srcOrd="9" destOrd="0" presId="urn:microsoft.com/office/officeart/2005/8/layout/bProcess4"/>
    <dgm:cxn modelId="{2009EC2D-174B-4FEA-BD7B-BAA8B9A384B4}" type="presParOf" srcId="{F8B1F1C8-903B-4489-8377-9AF5A2B73538}" destId="{F8DC606D-6996-459B-8100-34776AC23BF4}" srcOrd="10" destOrd="0" presId="urn:microsoft.com/office/officeart/2005/8/layout/bProcess4"/>
    <dgm:cxn modelId="{4BCA9324-D4E3-4AB9-8DFE-EE45E359D2CF}" type="presParOf" srcId="{F8DC606D-6996-459B-8100-34776AC23BF4}" destId="{82627775-E1A7-4D4F-B773-E68FE6BE34C4}" srcOrd="0" destOrd="0" presId="urn:microsoft.com/office/officeart/2005/8/layout/bProcess4"/>
    <dgm:cxn modelId="{DE992B09-19F2-456C-8C08-0DDA16E625AF}" type="presParOf" srcId="{F8DC606D-6996-459B-8100-34776AC23BF4}" destId="{F5BE79B6-FC48-4B55-B8DF-E65011817B0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B6662-8E8E-4AD4-B42A-72E6ED10BD91}">
      <dsp:nvSpPr>
        <dsp:cNvPr id="0" name=""/>
        <dsp:cNvSpPr/>
      </dsp:nvSpPr>
      <dsp:spPr>
        <a:xfrm>
          <a:off x="4501450" y="0"/>
          <a:ext cx="2094415" cy="209473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DFC43-BD9E-4FE1-908E-424282A1C440}">
      <dsp:nvSpPr>
        <dsp:cNvPr id="0" name=""/>
        <dsp:cNvSpPr/>
      </dsp:nvSpPr>
      <dsp:spPr>
        <a:xfrm>
          <a:off x="4964385" y="756262"/>
          <a:ext cx="1163826" cy="58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Conquista espacio</a:t>
          </a:r>
          <a:endParaRPr lang="es-MX" sz="1400" kern="1200" dirty="0"/>
        </a:p>
      </dsp:txBody>
      <dsp:txXfrm>
        <a:off x="4964385" y="756262"/>
        <a:ext cx="1163826" cy="581773"/>
      </dsp:txXfrm>
    </dsp:sp>
    <dsp:sp modelId="{3056E4F9-ECDA-4C81-9398-B298B7525B96}">
      <dsp:nvSpPr>
        <dsp:cNvPr id="0" name=""/>
        <dsp:cNvSpPr/>
      </dsp:nvSpPr>
      <dsp:spPr>
        <a:xfrm>
          <a:off x="3919734" y="1203580"/>
          <a:ext cx="2094415" cy="209473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3549A-C7B9-4F02-A6A6-9144F1C990C2}">
      <dsp:nvSpPr>
        <dsp:cNvPr id="0" name=""/>
        <dsp:cNvSpPr/>
      </dsp:nvSpPr>
      <dsp:spPr>
        <a:xfrm>
          <a:off x="4385028" y="1966804"/>
          <a:ext cx="1163826" cy="58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Conquista </a:t>
          </a:r>
          <a:r>
            <a:rPr lang="es-MX" sz="1400" kern="1200" dirty="0" err="1" smtClean="0"/>
            <a:t>ciberfrontera</a:t>
          </a:r>
          <a:endParaRPr lang="es-MX" sz="1400" kern="1200" dirty="0"/>
        </a:p>
      </dsp:txBody>
      <dsp:txXfrm>
        <a:off x="4385028" y="1966804"/>
        <a:ext cx="1163826" cy="581773"/>
      </dsp:txXfrm>
    </dsp:sp>
    <dsp:sp modelId="{0244DB54-2961-4B99-950C-E21BC0238A09}">
      <dsp:nvSpPr>
        <dsp:cNvPr id="0" name=""/>
        <dsp:cNvSpPr/>
      </dsp:nvSpPr>
      <dsp:spPr>
        <a:xfrm>
          <a:off x="4650517" y="2551189"/>
          <a:ext cx="1799427" cy="1800148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064DFC-DA2D-43F3-BF31-C842ECE0DA4C}">
      <dsp:nvSpPr>
        <dsp:cNvPr id="0" name=""/>
        <dsp:cNvSpPr/>
      </dsp:nvSpPr>
      <dsp:spPr>
        <a:xfrm>
          <a:off x="4967138" y="3179087"/>
          <a:ext cx="1163826" cy="58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Noción de la sociedad de la información </a:t>
          </a:r>
          <a:endParaRPr lang="es-MX" sz="1400" kern="1200" dirty="0"/>
        </a:p>
      </dsp:txBody>
      <dsp:txXfrm>
        <a:off x="4967138" y="3179087"/>
        <a:ext cx="1163826" cy="5817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E43D78-2224-4308-9678-01527DFF8787}">
      <dsp:nvSpPr>
        <dsp:cNvPr id="0" name=""/>
        <dsp:cNvSpPr/>
      </dsp:nvSpPr>
      <dsp:spPr>
        <a:xfrm>
          <a:off x="2401951" y="147"/>
          <a:ext cx="1586582" cy="15865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Bacon</a:t>
          </a:r>
          <a:endParaRPr lang="es-MX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Posibilidad de lengua a priori (alfabeto del pensamiento humano)</a:t>
          </a:r>
          <a:endParaRPr lang="es-MX" sz="1000" kern="1200" dirty="0"/>
        </a:p>
      </dsp:txBody>
      <dsp:txXfrm>
        <a:off x="2634301" y="232497"/>
        <a:ext cx="1121882" cy="1121882"/>
      </dsp:txXfrm>
    </dsp:sp>
    <dsp:sp modelId="{720EF348-D6E3-4B94-9E87-B5E0E0FCB662}">
      <dsp:nvSpPr>
        <dsp:cNvPr id="0" name=""/>
        <dsp:cNvSpPr/>
      </dsp:nvSpPr>
      <dsp:spPr>
        <a:xfrm>
          <a:off x="2735134" y="1715560"/>
          <a:ext cx="920217" cy="92021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2857109" y="2067451"/>
        <a:ext cx="676267" cy="216435"/>
      </dsp:txXfrm>
    </dsp:sp>
    <dsp:sp modelId="{C939FD4A-14E6-405B-B04D-1997575A4299}">
      <dsp:nvSpPr>
        <dsp:cNvPr id="0" name=""/>
        <dsp:cNvSpPr/>
      </dsp:nvSpPr>
      <dsp:spPr>
        <a:xfrm>
          <a:off x="2401951" y="2764608"/>
          <a:ext cx="1586582" cy="15865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Leibniz</a:t>
          </a:r>
          <a:endParaRPr lang="es-MX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Proyecto apegado a la búsqueda del lenguaje </a:t>
          </a:r>
          <a:r>
            <a:rPr lang="es-MX" sz="1000" kern="1200" dirty="0" err="1" smtClean="0"/>
            <a:t>ecumecanico</a:t>
          </a:r>
          <a:r>
            <a:rPr lang="es-MX" sz="1000" kern="1200" dirty="0" smtClean="0"/>
            <a:t> (unificación  del genero humano)</a:t>
          </a:r>
          <a:endParaRPr lang="es-MX" sz="1000" kern="1200" dirty="0"/>
        </a:p>
      </dsp:txBody>
      <dsp:txXfrm>
        <a:off x="2634301" y="2996958"/>
        <a:ext cx="1121882" cy="1121882"/>
      </dsp:txXfrm>
    </dsp:sp>
    <dsp:sp modelId="{E8CBC93E-745F-45F6-B346-1BFD15049776}">
      <dsp:nvSpPr>
        <dsp:cNvPr id="0" name=""/>
        <dsp:cNvSpPr/>
      </dsp:nvSpPr>
      <dsp:spPr>
        <a:xfrm>
          <a:off x="4226521" y="1880564"/>
          <a:ext cx="504533" cy="5902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4226521" y="1998606"/>
        <a:ext cx="353173" cy="354124"/>
      </dsp:txXfrm>
    </dsp:sp>
    <dsp:sp modelId="{53A41D21-4D15-45D5-907A-D88D78F71FD4}">
      <dsp:nvSpPr>
        <dsp:cNvPr id="0" name=""/>
        <dsp:cNvSpPr/>
      </dsp:nvSpPr>
      <dsp:spPr>
        <a:xfrm>
          <a:off x="4940483" y="589086"/>
          <a:ext cx="3173164" cy="31731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Reducción de números  (sistema binario)</a:t>
          </a:r>
          <a:endParaRPr lang="es-MX" sz="3200" kern="1200" dirty="0"/>
        </a:p>
      </dsp:txBody>
      <dsp:txXfrm>
        <a:off x="5405182" y="1053785"/>
        <a:ext cx="2243766" cy="22437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2F980-EA1A-458B-A0E7-EF5FB0B0C5D6}">
      <dsp:nvSpPr>
        <dsp:cNvPr id="0" name=""/>
        <dsp:cNvSpPr/>
      </dsp:nvSpPr>
      <dsp:spPr>
        <a:xfrm rot="5400000">
          <a:off x="4802805" y="108818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Configuración del conocimiento </a:t>
          </a:r>
          <a:endParaRPr lang="es-MX" sz="1100" kern="1200" dirty="0"/>
        </a:p>
      </dsp:txBody>
      <dsp:txXfrm rot="-5400000">
        <a:off x="5131789" y="257804"/>
        <a:ext cx="982240" cy="1129011"/>
      </dsp:txXfrm>
    </dsp:sp>
    <dsp:sp modelId="{BDAA0A2B-9B5C-4011-B057-F73717459B22}">
      <dsp:nvSpPr>
        <dsp:cNvPr id="0" name=""/>
        <dsp:cNvSpPr/>
      </dsp:nvSpPr>
      <dsp:spPr>
        <a:xfrm>
          <a:off x="6379703" y="330247"/>
          <a:ext cx="1830474" cy="984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 dirty="0"/>
        </a:p>
      </dsp:txBody>
      <dsp:txXfrm>
        <a:off x="6379703" y="330247"/>
        <a:ext cx="1830474" cy="984125"/>
      </dsp:txXfrm>
    </dsp:sp>
    <dsp:sp modelId="{AF30497B-D448-4790-9F0F-09A1943ECAED}">
      <dsp:nvSpPr>
        <dsp:cNvPr id="0" name=""/>
        <dsp:cNvSpPr/>
      </dsp:nvSpPr>
      <dsp:spPr>
        <a:xfrm rot="5400000">
          <a:off x="3261664" y="108818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 rot="-5400000">
        <a:off x="3590648" y="257804"/>
        <a:ext cx="982240" cy="1129011"/>
      </dsp:txXfrm>
    </dsp:sp>
    <dsp:sp modelId="{25529BB4-7742-436C-8526-63C80432DAA4}">
      <dsp:nvSpPr>
        <dsp:cNvPr id="0" name=""/>
        <dsp:cNvSpPr/>
      </dsp:nvSpPr>
      <dsp:spPr>
        <a:xfrm rot="5400000">
          <a:off x="4029282" y="1501029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Estadística con función social </a:t>
          </a:r>
          <a:endParaRPr lang="es-MX" sz="1100" kern="1200" dirty="0"/>
        </a:p>
      </dsp:txBody>
      <dsp:txXfrm rot="-5400000">
        <a:off x="4358266" y="1650015"/>
        <a:ext cx="982240" cy="1129011"/>
      </dsp:txXfrm>
    </dsp:sp>
    <dsp:sp modelId="{20804CE2-72DF-42A5-A392-AC0CC09A2529}">
      <dsp:nvSpPr>
        <dsp:cNvPr id="0" name=""/>
        <dsp:cNvSpPr/>
      </dsp:nvSpPr>
      <dsp:spPr>
        <a:xfrm>
          <a:off x="2305422" y="1722457"/>
          <a:ext cx="1771426" cy="984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Gottfried </a:t>
          </a:r>
          <a:r>
            <a:rPr lang="es-MX" sz="1100" kern="1200" dirty="0" err="1" smtClean="0"/>
            <a:t>Achenwall</a:t>
          </a:r>
          <a:r>
            <a:rPr lang="es-MX" sz="1100" kern="1200" dirty="0" smtClean="0"/>
            <a:t> –la ciencia del estado- (controlar y organizar)</a:t>
          </a:r>
          <a:endParaRPr lang="es-MX" sz="1100" kern="1200" dirty="0"/>
        </a:p>
      </dsp:txBody>
      <dsp:txXfrm>
        <a:off x="2305422" y="1722457"/>
        <a:ext cx="1771426" cy="984125"/>
      </dsp:txXfrm>
    </dsp:sp>
    <dsp:sp modelId="{A55AE3C0-AF62-40E4-BBE7-487D835692A6}">
      <dsp:nvSpPr>
        <dsp:cNvPr id="0" name=""/>
        <dsp:cNvSpPr/>
      </dsp:nvSpPr>
      <dsp:spPr>
        <a:xfrm rot="5400000">
          <a:off x="5570424" y="1501029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 rot="-5400000">
        <a:off x="5899408" y="1650015"/>
        <a:ext cx="982240" cy="1129011"/>
      </dsp:txXfrm>
    </dsp:sp>
    <dsp:sp modelId="{5169AD2E-8D0F-4069-9658-09FD8BFC83D0}">
      <dsp:nvSpPr>
        <dsp:cNvPr id="0" name=""/>
        <dsp:cNvSpPr/>
      </dsp:nvSpPr>
      <dsp:spPr>
        <a:xfrm rot="5400000">
          <a:off x="4802805" y="2893239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Territorio </a:t>
          </a:r>
          <a:endParaRPr lang="es-MX" sz="1100" kern="1200" dirty="0"/>
        </a:p>
      </dsp:txBody>
      <dsp:txXfrm rot="-5400000">
        <a:off x="5131789" y="3042225"/>
        <a:ext cx="982240" cy="1129011"/>
      </dsp:txXfrm>
    </dsp:sp>
    <dsp:sp modelId="{B7C998BF-E13C-405D-9AE2-05EB57AD0819}">
      <dsp:nvSpPr>
        <dsp:cNvPr id="0" name=""/>
        <dsp:cNvSpPr/>
      </dsp:nvSpPr>
      <dsp:spPr>
        <a:xfrm>
          <a:off x="6379703" y="3114667"/>
          <a:ext cx="1830474" cy="984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Vauban –Fortificación y organización del territorio- (monografía estadística)</a:t>
          </a:r>
          <a:endParaRPr lang="es-MX" sz="1100" kern="1200" dirty="0"/>
        </a:p>
      </dsp:txBody>
      <dsp:txXfrm>
        <a:off x="6379703" y="3114667"/>
        <a:ext cx="1830474" cy="984125"/>
      </dsp:txXfrm>
    </dsp:sp>
    <dsp:sp modelId="{2A4A0A35-09C8-4C96-B9A5-B7A70F4F7A14}">
      <dsp:nvSpPr>
        <dsp:cNvPr id="0" name=""/>
        <dsp:cNvSpPr/>
      </dsp:nvSpPr>
      <dsp:spPr>
        <a:xfrm rot="5400000">
          <a:off x="3261664" y="2893239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 rot="-5400000">
        <a:off x="3590648" y="3042225"/>
        <a:ext cx="982240" cy="1129011"/>
      </dsp:txXfrm>
    </dsp:sp>
    <dsp:sp modelId="{B04426A1-F4E8-4318-A3F5-0FB24C49ECE8}">
      <dsp:nvSpPr>
        <dsp:cNvPr id="0" name=""/>
        <dsp:cNvSpPr/>
      </dsp:nvSpPr>
      <dsp:spPr>
        <a:xfrm rot="5400000">
          <a:off x="4029282" y="4285449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Norma universal</a:t>
          </a:r>
          <a:endParaRPr lang="es-MX" sz="1100" kern="1200" dirty="0"/>
        </a:p>
      </dsp:txBody>
      <dsp:txXfrm rot="-5400000">
        <a:off x="4358266" y="4434435"/>
        <a:ext cx="982240" cy="1129011"/>
      </dsp:txXfrm>
    </dsp:sp>
    <dsp:sp modelId="{879AA90D-55B7-417E-84AA-8F8EE905757C}">
      <dsp:nvSpPr>
        <dsp:cNvPr id="0" name=""/>
        <dsp:cNvSpPr/>
      </dsp:nvSpPr>
      <dsp:spPr>
        <a:xfrm>
          <a:off x="2305422" y="4506877"/>
          <a:ext cx="1771426" cy="984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Nivelación igualitaria –unidades para la transparencia en el intercambio (comercio) valor universal al cuantificar</a:t>
          </a:r>
          <a:endParaRPr lang="es-MX" sz="1100" kern="1200" dirty="0"/>
        </a:p>
      </dsp:txBody>
      <dsp:txXfrm>
        <a:off x="2305422" y="4506877"/>
        <a:ext cx="1771426" cy="984125"/>
      </dsp:txXfrm>
    </dsp:sp>
    <dsp:sp modelId="{A40EFA85-3031-440B-AD85-7656315B7156}">
      <dsp:nvSpPr>
        <dsp:cNvPr id="0" name=""/>
        <dsp:cNvSpPr/>
      </dsp:nvSpPr>
      <dsp:spPr>
        <a:xfrm rot="5400000">
          <a:off x="5570424" y="4285449"/>
          <a:ext cx="1640209" cy="142698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 rot="-5400000">
        <a:off x="5899408" y="4434435"/>
        <a:ext cx="982240" cy="1129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0716D-BBCA-4BBC-9A5C-22F0EC703BBA}">
      <dsp:nvSpPr>
        <dsp:cNvPr id="0" name=""/>
        <dsp:cNvSpPr/>
      </dsp:nvSpPr>
      <dsp:spPr>
        <a:xfrm>
          <a:off x="3262669" y="2107281"/>
          <a:ext cx="1602661" cy="16026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Sociedad funcional</a:t>
          </a:r>
          <a:endParaRPr lang="es-MX" sz="2100" kern="1200" dirty="0"/>
        </a:p>
      </dsp:txBody>
      <dsp:txXfrm>
        <a:off x="3497373" y="2341985"/>
        <a:ext cx="1133253" cy="1133253"/>
      </dsp:txXfrm>
    </dsp:sp>
    <dsp:sp modelId="{2A4ED139-7FE3-48A9-93CE-C259ABFA0996}">
      <dsp:nvSpPr>
        <dsp:cNvPr id="0" name=""/>
        <dsp:cNvSpPr/>
      </dsp:nvSpPr>
      <dsp:spPr>
        <a:xfrm rot="16200000">
          <a:off x="3821891" y="1847426"/>
          <a:ext cx="484217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17" y="1774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051894" y="1853067"/>
        <a:ext cx="24210" cy="24210"/>
      </dsp:txXfrm>
    </dsp:sp>
    <dsp:sp modelId="{9014C6D9-21C4-4CB0-A612-A62A0F1C1A77}">
      <dsp:nvSpPr>
        <dsp:cNvPr id="0" name=""/>
        <dsp:cNvSpPr/>
      </dsp:nvSpPr>
      <dsp:spPr>
        <a:xfrm>
          <a:off x="3262669" y="20402"/>
          <a:ext cx="1602661" cy="16026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Sociedad como industria</a:t>
          </a:r>
          <a:endParaRPr lang="es-MX" sz="1300" kern="1200" dirty="0"/>
        </a:p>
      </dsp:txBody>
      <dsp:txXfrm>
        <a:off x="3497373" y="255106"/>
        <a:ext cx="1133253" cy="1133253"/>
      </dsp:txXfrm>
    </dsp:sp>
    <dsp:sp modelId="{5ADCF49B-BC43-4023-8E62-1E9F2E1F8833}">
      <dsp:nvSpPr>
        <dsp:cNvPr id="0" name=""/>
        <dsp:cNvSpPr/>
      </dsp:nvSpPr>
      <dsp:spPr>
        <a:xfrm rot="20520000">
          <a:off x="4814261" y="2568426"/>
          <a:ext cx="484217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17" y="1774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044264" y="2574066"/>
        <a:ext cx="24210" cy="24210"/>
      </dsp:txXfrm>
    </dsp:sp>
    <dsp:sp modelId="{93B3D0F5-BCD3-481F-9A19-C2DFB219F945}">
      <dsp:nvSpPr>
        <dsp:cNvPr id="0" name=""/>
        <dsp:cNvSpPr/>
      </dsp:nvSpPr>
      <dsp:spPr>
        <a:xfrm>
          <a:off x="5247409" y="1462400"/>
          <a:ext cx="1602661" cy="160266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Alianza industriales y sabios positivos</a:t>
          </a:r>
          <a:endParaRPr lang="es-MX" sz="1300" kern="1200" dirty="0"/>
        </a:p>
      </dsp:txBody>
      <dsp:txXfrm>
        <a:off x="5482113" y="1697104"/>
        <a:ext cx="1133253" cy="1133253"/>
      </dsp:txXfrm>
    </dsp:sp>
    <dsp:sp modelId="{97F72C7E-D193-4B34-BD42-0620E90EBDC1}">
      <dsp:nvSpPr>
        <dsp:cNvPr id="0" name=""/>
        <dsp:cNvSpPr/>
      </dsp:nvSpPr>
      <dsp:spPr>
        <a:xfrm rot="3240000">
          <a:off x="4435209" y="3735027"/>
          <a:ext cx="484217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17" y="1774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665213" y="3740667"/>
        <a:ext cx="24210" cy="24210"/>
      </dsp:txXfrm>
    </dsp:sp>
    <dsp:sp modelId="{82243A31-81E7-45BC-A427-EC1743EACFDC}">
      <dsp:nvSpPr>
        <dsp:cNvPr id="0" name=""/>
        <dsp:cNvSpPr/>
      </dsp:nvSpPr>
      <dsp:spPr>
        <a:xfrm>
          <a:off x="4489306" y="3795603"/>
          <a:ext cx="1602661" cy="160266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Administración de las cosas</a:t>
          </a:r>
          <a:endParaRPr lang="es-MX" sz="1300" kern="1200" dirty="0"/>
        </a:p>
      </dsp:txBody>
      <dsp:txXfrm>
        <a:off x="4724010" y="4030307"/>
        <a:ext cx="1133253" cy="1133253"/>
      </dsp:txXfrm>
    </dsp:sp>
    <dsp:sp modelId="{C306836D-47F2-463C-8C7A-71D78B444DBD}">
      <dsp:nvSpPr>
        <dsp:cNvPr id="0" name=""/>
        <dsp:cNvSpPr/>
      </dsp:nvSpPr>
      <dsp:spPr>
        <a:xfrm rot="7560000">
          <a:off x="3208572" y="3735027"/>
          <a:ext cx="484217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17" y="1774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438575" y="3740667"/>
        <a:ext cx="24210" cy="24210"/>
      </dsp:txXfrm>
    </dsp:sp>
    <dsp:sp modelId="{1D21BFDE-E2D6-4B1E-AF85-595B820CCFD5}">
      <dsp:nvSpPr>
        <dsp:cNvPr id="0" name=""/>
        <dsp:cNvSpPr/>
      </dsp:nvSpPr>
      <dsp:spPr>
        <a:xfrm>
          <a:off x="2036031" y="3795603"/>
          <a:ext cx="1602661" cy="16026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Lo viviente como objeto de conocimiento</a:t>
          </a:r>
          <a:endParaRPr lang="es-MX" sz="1300" kern="1200" dirty="0"/>
        </a:p>
      </dsp:txBody>
      <dsp:txXfrm>
        <a:off x="2270735" y="4030307"/>
        <a:ext cx="1133253" cy="1133253"/>
      </dsp:txXfrm>
    </dsp:sp>
    <dsp:sp modelId="{2CA1206C-4FA9-46C5-BF28-E96ABCBA77DB}">
      <dsp:nvSpPr>
        <dsp:cNvPr id="0" name=""/>
        <dsp:cNvSpPr/>
      </dsp:nvSpPr>
      <dsp:spPr>
        <a:xfrm rot="11880000">
          <a:off x="2829520" y="2568426"/>
          <a:ext cx="484217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17" y="1774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059524" y="2574066"/>
        <a:ext cx="24210" cy="24210"/>
      </dsp:txXfrm>
    </dsp:sp>
    <dsp:sp modelId="{3CCB3B28-53D1-47D8-A053-94B3DA85C388}">
      <dsp:nvSpPr>
        <dsp:cNvPr id="0" name=""/>
        <dsp:cNvSpPr/>
      </dsp:nvSpPr>
      <dsp:spPr>
        <a:xfrm>
          <a:off x="1277928" y="1462400"/>
          <a:ext cx="1602661" cy="160266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Era positiva o industrial (Jerarquía de funciones)</a:t>
          </a:r>
          <a:endParaRPr lang="es-MX" sz="1300" kern="1200" dirty="0"/>
        </a:p>
      </dsp:txBody>
      <dsp:txXfrm>
        <a:off x="1512632" y="1697104"/>
        <a:ext cx="1133253" cy="11332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DE889-35A9-4D67-8A38-EE1CB10D41B4}">
      <dsp:nvSpPr>
        <dsp:cNvPr id="0" name=""/>
        <dsp:cNvSpPr/>
      </dsp:nvSpPr>
      <dsp:spPr>
        <a:xfrm>
          <a:off x="5671177" y="3163391"/>
          <a:ext cx="5423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2350" y="4572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928793" y="3195553"/>
        <a:ext cx="27117" cy="27117"/>
      </dsp:txXfrm>
    </dsp:sp>
    <dsp:sp modelId="{8AC0C20D-E310-47D3-AB57-71BCA8AE2C5A}">
      <dsp:nvSpPr>
        <dsp:cNvPr id="0" name=""/>
        <dsp:cNvSpPr/>
      </dsp:nvSpPr>
      <dsp:spPr>
        <a:xfrm>
          <a:off x="2417072" y="2175669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175" y="0"/>
              </a:lnTo>
              <a:lnTo>
                <a:pt x="271175" y="1033442"/>
              </a:lnTo>
              <a:lnTo>
                <a:pt x="542350" y="103344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2659070" y="2663212"/>
        <a:ext cx="58355" cy="58355"/>
      </dsp:txXfrm>
    </dsp:sp>
    <dsp:sp modelId="{E4E7F634-DDF3-4462-B748-8B5270D9A78B}">
      <dsp:nvSpPr>
        <dsp:cNvPr id="0" name=""/>
        <dsp:cNvSpPr/>
      </dsp:nvSpPr>
      <dsp:spPr>
        <a:xfrm>
          <a:off x="2417072" y="2129948"/>
          <a:ext cx="5423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2350" y="4572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2674689" y="2162110"/>
        <a:ext cx="27117" cy="27117"/>
      </dsp:txXfrm>
    </dsp:sp>
    <dsp:sp modelId="{7C30FAD9-11E3-417E-9838-FA2DDD619B01}">
      <dsp:nvSpPr>
        <dsp:cNvPr id="0" name=""/>
        <dsp:cNvSpPr/>
      </dsp:nvSpPr>
      <dsp:spPr>
        <a:xfrm>
          <a:off x="2417072" y="1142226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1033442"/>
              </a:moveTo>
              <a:lnTo>
                <a:pt x="271175" y="1033442"/>
              </a:lnTo>
              <a:lnTo>
                <a:pt x="271175" y="0"/>
              </a:lnTo>
              <a:lnTo>
                <a:pt x="542350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2659070" y="1629769"/>
        <a:ext cx="58355" cy="58355"/>
      </dsp:txXfrm>
    </dsp:sp>
    <dsp:sp modelId="{5DCCC645-C938-42E4-8EC5-25B32F8FD1B2}">
      <dsp:nvSpPr>
        <dsp:cNvPr id="0" name=""/>
        <dsp:cNvSpPr/>
      </dsp:nvSpPr>
      <dsp:spPr>
        <a:xfrm rot="16200000">
          <a:off x="-171973" y="1762291"/>
          <a:ext cx="4351338" cy="826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Sistemas de organización </a:t>
          </a:r>
          <a:endParaRPr lang="es-MX" sz="3000" kern="1200" dirty="0"/>
        </a:p>
      </dsp:txBody>
      <dsp:txXfrm>
        <a:off x="-171973" y="1762291"/>
        <a:ext cx="4351338" cy="826754"/>
      </dsp:txXfrm>
    </dsp:sp>
    <dsp:sp modelId="{902CD4CF-72CA-4144-AA1D-7DCF8E89AA8A}">
      <dsp:nvSpPr>
        <dsp:cNvPr id="0" name=""/>
        <dsp:cNvSpPr/>
      </dsp:nvSpPr>
      <dsp:spPr>
        <a:xfrm>
          <a:off x="2959423" y="728849"/>
          <a:ext cx="2711753" cy="82675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Feudal </a:t>
          </a:r>
          <a:endParaRPr lang="es-MX" sz="2900" kern="1200" dirty="0"/>
        </a:p>
      </dsp:txBody>
      <dsp:txXfrm>
        <a:off x="2959423" y="728849"/>
        <a:ext cx="2711753" cy="826754"/>
      </dsp:txXfrm>
    </dsp:sp>
    <dsp:sp modelId="{EF1EE6F8-F65D-49BD-BB18-711471E990CB}">
      <dsp:nvSpPr>
        <dsp:cNvPr id="0" name=""/>
        <dsp:cNvSpPr/>
      </dsp:nvSpPr>
      <dsp:spPr>
        <a:xfrm>
          <a:off x="2959423" y="1762291"/>
          <a:ext cx="2711753" cy="82675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Militar </a:t>
          </a:r>
          <a:endParaRPr lang="es-MX" sz="2900" kern="1200" dirty="0"/>
        </a:p>
      </dsp:txBody>
      <dsp:txXfrm>
        <a:off x="2959423" y="1762291"/>
        <a:ext cx="2711753" cy="826754"/>
      </dsp:txXfrm>
    </dsp:sp>
    <dsp:sp modelId="{264BC096-6918-4FC4-8F38-9D156CAFBC25}">
      <dsp:nvSpPr>
        <dsp:cNvPr id="0" name=""/>
        <dsp:cNvSpPr/>
      </dsp:nvSpPr>
      <dsp:spPr>
        <a:xfrm>
          <a:off x="2959423" y="2795734"/>
          <a:ext cx="2711753" cy="82675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industrial</a:t>
          </a:r>
          <a:endParaRPr lang="es-MX" sz="2900" kern="1200" dirty="0"/>
        </a:p>
      </dsp:txBody>
      <dsp:txXfrm>
        <a:off x="2959423" y="2795734"/>
        <a:ext cx="2711753" cy="826754"/>
      </dsp:txXfrm>
    </dsp:sp>
    <dsp:sp modelId="{317CF30F-110C-467C-BFFC-E854FDF5299F}">
      <dsp:nvSpPr>
        <dsp:cNvPr id="0" name=""/>
        <dsp:cNvSpPr/>
      </dsp:nvSpPr>
      <dsp:spPr>
        <a:xfrm>
          <a:off x="6213527" y="2795734"/>
          <a:ext cx="2711753" cy="8267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Suplicio de los pueblos </a:t>
          </a:r>
          <a:endParaRPr lang="es-MX" sz="2900" kern="1200" dirty="0"/>
        </a:p>
      </dsp:txBody>
      <dsp:txXfrm>
        <a:off x="6213527" y="2795734"/>
        <a:ext cx="2711753" cy="8267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D4595-1A49-46DB-AA98-CE1F25CE71B4}">
      <dsp:nvSpPr>
        <dsp:cNvPr id="0" name=""/>
        <dsp:cNvSpPr/>
      </dsp:nvSpPr>
      <dsp:spPr>
        <a:xfrm>
          <a:off x="0" y="0"/>
          <a:ext cx="9516414" cy="947549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500" kern="1200" dirty="0" smtClean="0"/>
            <a:t>Trabajo mental</a:t>
          </a:r>
          <a:endParaRPr lang="es-MX" sz="4500" kern="1200" dirty="0"/>
        </a:p>
      </dsp:txBody>
      <dsp:txXfrm>
        <a:off x="0" y="0"/>
        <a:ext cx="9516414" cy="947549"/>
      </dsp:txXfrm>
    </dsp:sp>
    <dsp:sp modelId="{2FF00651-F035-4A88-AB73-739C0B8CD10E}">
      <dsp:nvSpPr>
        <dsp:cNvPr id="0" name=""/>
        <dsp:cNvSpPr/>
      </dsp:nvSpPr>
      <dsp:spPr>
        <a:xfrm>
          <a:off x="4646" y="947549"/>
          <a:ext cx="3169040" cy="19898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100" kern="1200" dirty="0" smtClean="0"/>
            <a:t>Ganancia de tiempo</a:t>
          </a:r>
          <a:endParaRPr lang="es-MX" sz="4100" kern="1200" dirty="0"/>
        </a:p>
      </dsp:txBody>
      <dsp:txXfrm>
        <a:off x="4646" y="947549"/>
        <a:ext cx="3169040" cy="1989854"/>
      </dsp:txXfrm>
    </dsp:sp>
    <dsp:sp modelId="{247094B2-972D-4294-817D-6CEBCAA2009B}">
      <dsp:nvSpPr>
        <dsp:cNvPr id="0" name=""/>
        <dsp:cNvSpPr/>
      </dsp:nvSpPr>
      <dsp:spPr>
        <a:xfrm>
          <a:off x="3173686" y="947549"/>
          <a:ext cx="3169040" cy="1989854"/>
        </a:xfrm>
        <a:prstGeom prst="rect">
          <a:avLst/>
        </a:prstGeom>
        <a:solidFill>
          <a:schemeClr val="accent4">
            <a:hueOff val="381552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100" kern="1200" dirty="0" smtClean="0"/>
            <a:t>Producción industrial</a:t>
          </a:r>
          <a:endParaRPr lang="es-MX" sz="4100" kern="1200" dirty="0"/>
        </a:p>
      </dsp:txBody>
      <dsp:txXfrm>
        <a:off x="3173686" y="947549"/>
        <a:ext cx="3169040" cy="1989854"/>
      </dsp:txXfrm>
    </dsp:sp>
    <dsp:sp modelId="{4F0F526B-6704-4934-B2E6-1F2DAEF42FB8}">
      <dsp:nvSpPr>
        <dsp:cNvPr id="0" name=""/>
        <dsp:cNvSpPr/>
      </dsp:nvSpPr>
      <dsp:spPr>
        <a:xfrm>
          <a:off x="6342727" y="947549"/>
          <a:ext cx="3169040" cy="1989854"/>
        </a:xfrm>
        <a:prstGeom prst="rect">
          <a:avLst/>
        </a:prstGeom>
        <a:solidFill>
          <a:schemeClr val="accent4">
            <a:hueOff val="763105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100" kern="1200" dirty="0" smtClean="0"/>
            <a:t>Proyecto de maquina de calcular</a:t>
          </a:r>
          <a:endParaRPr lang="es-MX" sz="4100" kern="1200" dirty="0"/>
        </a:p>
      </dsp:txBody>
      <dsp:txXfrm>
        <a:off x="6342727" y="947549"/>
        <a:ext cx="3169040" cy="1989854"/>
      </dsp:txXfrm>
    </dsp:sp>
    <dsp:sp modelId="{FD37F25A-06A2-4C76-9E14-4C23B8EC0AEA}">
      <dsp:nvSpPr>
        <dsp:cNvPr id="0" name=""/>
        <dsp:cNvSpPr/>
      </dsp:nvSpPr>
      <dsp:spPr>
        <a:xfrm>
          <a:off x="0" y="2937404"/>
          <a:ext cx="9516414" cy="221094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E1DB1-4329-42FF-8E8C-248BF233DABB}">
      <dsp:nvSpPr>
        <dsp:cNvPr id="0" name=""/>
        <dsp:cNvSpPr/>
      </dsp:nvSpPr>
      <dsp:spPr>
        <a:xfrm>
          <a:off x="2092337" y="1829"/>
          <a:ext cx="2813744" cy="14068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Descentralización pos industrial</a:t>
          </a:r>
          <a:endParaRPr lang="es-MX" sz="2600" kern="1200" dirty="0"/>
        </a:p>
      </dsp:txBody>
      <dsp:txXfrm>
        <a:off x="2133543" y="43035"/>
        <a:ext cx="2731332" cy="1324460"/>
      </dsp:txXfrm>
    </dsp:sp>
    <dsp:sp modelId="{70E6B43F-2D39-414E-A30F-825BDB85E2C6}">
      <dsp:nvSpPr>
        <dsp:cNvPr id="0" name=""/>
        <dsp:cNvSpPr/>
      </dsp:nvSpPr>
      <dsp:spPr>
        <a:xfrm>
          <a:off x="2373711" y="1408701"/>
          <a:ext cx="281374" cy="1055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5154"/>
              </a:lnTo>
              <a:lnTo>
                <a:pt x="281374" y="1055154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5B315-12EC-451A-95C7-352B60F9DC6D}">
      <dsp:nvSpPr>
        <dsp:cNvPr id="0" name=""/>
        <dsp:cNvSpPr/>
      </dsp:nvSpPr>
      <dsp:spPr>
        <a:xfrm>
          <a:off x="2655086" y="1760419"/>
          <a:ext cx="2250995" cy="14068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Emancipación social mediante la enotécnica (geógrafos y planificadores)</a:t>
          </a:r>
          <a:endParaRPr lang="es-MX" sz="1900" kern="1200" dirty="0"/>
        </a:p>
      </dsp:txBody>
      <dsp:txXfrm>
        <a:off x="2696292" y="1801625"/>
        <a:ext cx="2168583" cy="1324460"/>
      </dsp:txXfrm>
    </dsp:sp>
    <dsp:sp modelId="{422C41B9-6E8F-40CD-A8A5-91448BF87501}">
      <dsp:nvSpPr>
        <dsp:cNvPr id="0" name=""/>
        <dsp:cNvSpPr/>
      </dsp:nvSpPr>
      <dsp:spPr>
        <a:xfrm>
          <a:off x="5609518" y="1829"/>
          <a:ext cx="2813744" cy="14068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Era industrial y científica </a:t>
          </a:r>
          <a:endParaRPr lang="es-MX" sz="2600" kern="1200" dirty="0"/>
        </a:p>
      </dsp:txBody>
      <dsp:txXfrm>
        <a:off x="5650724" y="43035"/>
        <a:ext cx="2731332" cy="1324460"/>
      </dsp:txXfrm>
    </dsp:sp>
    <dsp:sp modelId="{38F0F254-70B0-47E4-89BC-5E524ECB36F7}">
      <dsp:nvSpPr>
        <dsp:cNvPr id="0" name=""/>
        <dsp:cNvSpPr/>
      </dsp:nvSpPr>
      <dsp:spPr>
        <a:xfrm>
          <a:off x="5890892" y="1408701"/>
          <a:ext cx="281374" cy="1055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5154"/>
              </a:lnTo>
              <a:lnTo>
                <a:pt x="281374" y="1055154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980EF-D22A-464F-A6EA-F41F5BC57481}">
      <dsp:nvSpPr>
        <dsp:cNvPr id="0" name=""/>
        <dsp:cNvSpPr/>
      </dsp:nvSpPr>
      <dsp:spPr>
        <a:xfrm>
          <a:off x="6172266" y="1760419"/>
          <a:ext cx="2250995" cy="14068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Las redes como vinculo entre la transmisión de técnica y formas institucionales </a:t>
          </a:r>
          <a:endParaRPr lang="es-MX" sz="1900" kern="1200" dirty="0"/>
        </a:p>
      </dsp:txBody>
      <dsp:txXfrm>
        <a:off x="6213472" y="1801625"/>
        <a:ext cx="2168583" cy="1324460"/>
      </dsp:txXfrm>
    </dsp:sp>
    <dsp:sp modelId="{73C09052-72FF-4710-8520-2424CDC8B206}">
      <dsp:nvSpPr>
        <dsp:cNvPr id="0" name=""/>
        <dsp:cNvSpPr/>
      </dsp:nvSpPr>
      <dsp:spPr>
        <a:xfrm>
          <a:off x="5890892" y="1408701"/>
          <a:ext cx="281374" cy="2813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3744"/>
              </a:lnTo>
              <a:lnTo>
                <a:pt x="281374" y="2813744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E8B93-C232-408E-9501-A95CF464A63C}">
      <dsp:nvSpPr>
        <dsp:cNvPr id="0" name=""/>
        <dsp:cNvSpPr/>
      </dsp:nvSpPr>
      <dsp:spPr>
        <a:xfrm>
          <a:off x="6172266" y="3519010"/>
          <a:ext cx="2250995" cy="14068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err="1" smtClean="0"/>
            <a:t>Tencomercantiles</a:t>
          </a:r>
          <a:r>
            <a:rPr lang="es-MX" sz="1900" kern="1200" dirty="0" smtClean="0"/>
            <a:t> </a:t>
          </a:r>
          <a:endParaRPr lang="es-MX" sz="1900" kern="1200" dirty="0"/>
        </a:p>
      </dsp:txBody>
      <dsp:txXfrm>
        <a:off x="6213472" y="3560216"/>
        <a:ext cx="2168583" cy="13244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FBA88-A4A7-473D-9FB1-AD132D847E5A}">
      <dsp:nvSpPr>
        <dsp:cNvPr id="0" name=""/>
        <dsp:cNvSpPr/>
      </dsp:nvSpPr>
      <dsp:spPr>
        <a:xfrm>
          <a:off x="3897921" y="1058130"/>
          <a:ext cx="2636043" cy="26360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400" kern="1200" dirty="0" smtClean="0"/>
            <a:t>Alan </a:t>
          </a:r>
          <a:r>
            <a:rPr lang="es-MX" sz="4400" kern="1200" dirty="0" err="1" smtClean="0"/>
            <a:t>Turing</a:t>
          </a:r>
          <a:r>
            <a:rPr lang="es-MX" sz="4400" kern="1200" dirty="0" smtClean="0"/>
            <a:t> (1936)</a:t>
          </a:r>
          <a:endParaRPr lang="es-MX" sz="4400" kern="1200" dirty="0"/>
        </a:p>
      </dsp:txBody>
      <dsp:txXfrm>
        <a:off x="4283961" y="1444170"/>
        <a:ext cx="1863963" cy="1863963"/>
      </dsp:txXfrm>
    </dsp:sp>
    <dsp:sp modelId="{0AFE2FF5-26D0-4F35-B7AA-87C4F7BF6E1A}">
      <dsp:nvSpPr>
        <dsp:cNvPr id="0" name=""/>
        <dsp:cNvSpPr/>
      </dsp:nvSpPr>
      <dsp:spPr>
        <a:xfrm>
          <a:off x="4556932" y="470"/>
          <a:ext cx="1318021" cy="131802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Señala la vía de acceso a la construcción de un cerebro </a:t>
          </a:r>
          <a:r>
            <a:rPr lang="es-MX" sz="1100" kern="1200" dirty="0" err="1" smtClean="0"/>
            <a:t>electronico</a:t>
          </a:r>
          <a:r>
            <a:rPr lang="es-MX" sz="1100" kern="1200" dirty="0" smtClean="0"/>
            <a:t> </a:t>
          </a:r>
          <a:endParaRPr lang="es-MX" sz="1100" kern="1200" dirty="0"/>
        </a:p>
      </dsp:txBody>
      <dsp:txXfrm>
        <a:off x="4749952" y="193490"/>
        <a:ext cx="931981" cy="931981"/>
      </dsp:txXfrm>
    </dsp:sp>
    <dsp:sp modelId="{46112551-F21D-43D1-A2C7-7962581F8159}">
      <dsp:nvSpPr>
        <dsp:cNvPr id="0" name=""/>
        <dsp:cNvSpPr/>
      </dsp:nvSpPr>
      <dsp:spPr>
        <a:xfrm>
          <a:off x="6273602" y="1717141"/>
          <a:ext cx="1318021" cy="131802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Principio de programa grabado</a:t>
          </a:r>
          <a:endParaRPr lang="es-MX" sz="1100" kern="1200" dirty="0"/>
        </a:p>
      </dsp:txBody>
      <dsp:txXfrm>
        <a:off x="6466622" y="1910161"/>
        <a:ext cx="931981" cy="931981"/>
      </dsp:txXfrm>
    </dsp:sp>
    <dsp:sp modelId="{AAC5C5FF-D7F2-4DB3-8AA0-9548D31CF383}">
      <dsp:nvSpPr>
        <dsp:cNvPr id="0" name=""/>
        <dsp:cNvSpPr/>
      </dsp:nvSpPr>
      <dsp:spPr>
        <a:xfrm>
          <a:off x="4556932" y="3433811"/>
          <a:ext cx="1318021" cy="131802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Programa de estado </a:t>
          </a:r>
          <a:endParaRPr lang="es-MX" sz="1100" kern="1200" dirty="0"/>
        </a:p>
      </dsp:txBody>
      <dsp:txXfrm>
        <a:off x="4749952" y="3626831"/>
        <a:ext cx="931981" cy="931981"/>
      </dsp:txXfrm>
    </dsp:sp>
    <dsp:sp modelId="{C618CFAC-FDAC-43D3-8386-A66211FB1DD2}">
      <dsp:nvSpPr>
        <dsp:cNvPr id="0" name=""/>
        <dsp:cNvSpPr/>
      </dsp:nvSpPr>
      <dsp:spPr>
        <a:xfrm>
          <a:off x="2840261" y="1717141"/>
          <a:ext cx="1318021" cy="1318021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Maquina universal</a:t>
          </a:r>
          <a:endParaRPr lang="es-MX" sz="1100" kern="1200" dirty="0"/>
        </a:p>
      </dsp:txBody>
      <dsp:txXfrm>
        <a:off x="3033281" y="1910161"/>
        <a:ext cx="931981" cy="9319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E827A-22DB-4105-9928-66C96DD58E87}">
      <dsp:nvSpPr>
        <dsp:cNvPr id="0" name=""/>
        <dsp:cNvSpPr/>
      </dsp:nvSpPr>
      <dsp:spPr>
        <a:xfrm rot="5400000">
          <a:off x="1779943" y="1255590"/>
          <a:ext cx="1962448" cy="2365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918B18D-1B9D-462C-A31D-78ADF76A559E}">
      <dsp:nvSpPr>
        <dsp:cNvPr id="0" name=""/>
        <dsp:cNvSpPr/>
      </dsp:nvSpPr>
      <dsp:spPr>
        <a:xfrm>
          <a:off x="2230995" y="2576"/>
          <a:ext cx="2628516" cy="1577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unir a los actores de la innovación técnica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contra el enemigo catalogado como «global», el comunismo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mundial.</a:t>
          </a:r>
          <a:endParaRPr lang="es-MX" sz="1100" kern="1200" dirty="0"/>
        </a:p>
      </dsp:txBody>
      <dsp:txXfrm>
        <a:off x="2277187" y="48768"/>
        <a:ext cx="2536132" cy="1484725"/>
      </dsp:txXfrm>
    </dsp:sp>
    <dsp:sp modelId="{CB7220D9-DE83-44FC-A9D2-3CBCBC429C0C}">
      <dsp:nvSpPr>
        <dsp:cNvPr id="0" name=""/>
        <dsp:cNvSpPr/>
      </dsp:nvSpPr>
      <dsp:spPr>
        <a:xfrm rot="5400000">
          <a:off x="1779943" y="3226978"/>
          <a:ext cx="1962448" cy="2365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7754EE9-70E0-4BB3-A526-5C2A1B2A1EB0}">
      <dsp:nvSpPr>
        <dsp:cNvPr id="0" name=""/>
        <dsp:cNvSpPr/>
      </dsp:nvSpPr>
      <dsp:spPr>
        <a:xfrm>
          <a:off x="2230995" y="1973963"/>
          <a:ext cx="2628516" cy="1577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Su arquitectura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prefigura los grandes sistemas de interconexión en tiempo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real entre ordenadores.</a:t>
          </a:r>
          <a:endParaRPr lang="es-MX" sz="1100" kern="1200" dirty="0"/>
        </a:p>
      </dsp:txBody>
      <dsp:txXfrm>
        <a:off x="2277187" y="2020155"/>
        <a:ext cx="2536132" cy="1484725"/>
      </dsp:txXfrm>
    </dsp:sp>
    <dsp:sp modelId="{FF3A8AF5-1F84-48FE-B8FE-B4DA0E1EA78B}">
      <dsp:nvSpPr>
        <dsp:cNvPr id="0" name=""/>
        <dsp:cNvSpPr/>
      </dsp:nvSpPr>
      <dsp:spPr>
        <a:xfrm>
          <a:off x="2765637" y="4212671"/>
          <a:ext cx="3486988" cy="23656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0721F3D-1E8C-482F-B307-54ECD293A858}">
      <dsp:nvSpPr>
        <dsp:cNvPr id="0" name=""/>
        <dsp:cNvSpPr/>
      </dsp:nvSpPr>
      <dsp:spPr>
        <a:xfrm>
          <a:off x="2230995" y="3945350"/>
          <a:ext cx="2628516" cy="1577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El ordenador adquiere su verdadero sentido de «máquina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universal», teóricamente capaz de «resolver cualquier problema</a:t>
          </a:r>
        </a:p>
      </dsp:txBody>
      <dsp:txXfrm>
        <a:off x="2277187" y="3991542"/>
        <a:ext cx="2536132" cy="1484725"/>
      </dsp:txXfrm>
    </dsp:sp>
    <dsp:sp modelId="{D08B4B40-0C9B-4061-8E93-ACC3F8E0AA68}">
      <dsp:nvSpPr>
        <dsp:cNvPr id="0" name=""/>
        <dsp:cNvSpPr/>
      </dsp:nvSpPr>
      <dsp:spPr>
        <a:xfrm rot="16200000">
          <a:off x="5275870" y="3226978"/>
          <a:ext cx="1962448" cy="23656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71C9E8F-A6D5-4018-AC7B-5203CBA2C759}">
      <dsp:nvSpPr>
        <dsp:cNvPr id="0" name=""/>
        <dsp:cNvSpPr/>
      </dsp:nvSpPr>
      <dsp:spPr>
        <a:xfrm>
          <a:off x="5726922" y="3945350"/>
          <a:ext cx="2628516" cy="1577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formulado de forma suficientemente precisa, es decir, que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puede ser sistematizado, matematizado, </a:t>
          </a:r>
          <a:r>
            <a:rPr lang="es-MX" sz="1100" kern="1200" dirty="0" err="1" smtClean="0"/>
            <a:t>modelizado</a:t>
          </a:r>
          <a:r>
            <a:rPr lang="es-MX" sz="1100" kern="1200" dirty="0" smtClean="0"/>
            <a:t>, reducido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aun algoritmo» (Edwards, 1989, pág. 149</a:t>
          </a:r>
          <a:endParaRPr lang="es-MX" sz="1100" kern="1200" dirty="0"/>
        </a:p>
      </dsp:txBody>
      <dsp:txXfrm>
        <a:off x="5773114" y="3991542"/>
        <a:ext cx="2536132" cy="1484725"/>
      </dsp:txXfrm>
    </dsp:sp>
    <dsp:sp modelId="{37C26F67-39DE-4A1A-8211-5CC04752A3FE}">
      <dsp:nvSpPr>
        <dsp:cNvPr id="0" name=""/>
        <dsp:cNvSpPr/>
      </dsp:nvSpPr>
      <dsp:spPr>
        <a:xfrm rot="16200000">
          <a:off x="5275870" y="1255590"/>
          <a:ext cx="1962448" cy="23656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05C9AD5-0C54-4DBD-8509-3AE229B162BC}">
      <dsp:nvSpPr>
        <dsp:cNvPr id="0" name=""/>
        <dsp:cNvSpPr/>
      </dsp:nvSpPr>
      <dsp:spPr>
        <a:xfrm>
          <a:off x="5726922" y="1973963"/>
          <a:ext cx="2628516" cy="1577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primero, y el más conocido, de los </a:t>
          </a:r>
          <a:r>
            <a:rPr lang="es-MX" sz="1100" kern="1200" dirty="0" err="1" smtClean="0"/>
            <a:t>think</a:t>
          </a:r>
          <a:r>
            <a:rPr lang="es-MX" sz="1100" kern="1200" dirty="0" smtClean="0"/>
            <a:t> </a:t>
          </a:r>
          <a:r>
            <a:rPr lang="es-MX" sz="1100" kern="1200" dirty="0" err="1" smtClean="0"/>
            <a:t>tanks</a:t>
          </a:r>
          <a:r>
            <a:rPr lang="es-MX" sz="1100" kern="1200" dirty="0" smtClean="0"/>
            <a:t> es el que, 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1946, funda la US Air Forcé en Santa Mónica, en California</a:t>
          </a:r>
          <a:endParaRPr lang="es-MX" sz="1100" kern="1200" dirty="0"/>
        </a:p>
      </dsp:txBody>
      <dsp:txXfrm>
        <a:off x="5773114" y="2020155"/>
        <a:ext cx="2536132" cy="1484725"/>
      </dsp:txXfrm>
    </dsp:sp>
    <dsp:sp modelId="{55AD0497-C286-4201-87F2-7C588BA9F0E8}">
      <dsp:nvSpPr>
        <dsp:cNvPr id="0" name=""/>
        <dsp:cNvSpPr/>
      </dsp:nvSpPr>
      <dsp:spPr>
        <a:xfrm>
          <a:off x="5726922" y="2576"/>
          <a:ext cx="2628516" cy="1577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punto de partida de la «ciencia del pilotaje»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o cibernética.</a:t>
          </a:r>
          <a:endParaRPr lang="es-MX" sz="1100" kern="1200" dirty="0"/>
        </a:p>
      </dsp:txBody>
      <dsp:txXfrm>
        <a:off x="5773114" y="48768"/>
        <a:ext cx="2536132" cy="14847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57DA2A-4F0A-481A-B14E-C98EA747C074}">
      <dsp:nvSpPr>
        <dsp:cNvPr id="0" name=""/>
        <dsp:cNvSpPr/>
      </dsp:nvSpPr>
      <dsp:spPr>
        <a:xfrm>
          <a:off x="4069358" y="1385"/>
          <a:ext cx="2087106" cy="135661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Claude </a:t>
          </a:r>
          <a:r>
            <a:rPr lang="es-MX" sz="1600" kern="1200" dirty="0" err="1" smtClean="0"/>
            <a:t>Elwood</a:t>
          </a:r>
          <a:r>
            <a:rPr lang="es-MX" sz="1600" kern="1200" dirty="0" smtClean="0"/>
            <a:t> teoría matemática cantidades información </a:t>
          </a:r>
          <a:endParaRPr lang="es-MX" sz="1600" kern="1200" dirty="0"/>
        </a:p>
      </dsp:txBody>
      <dsp:txXfrm>
        <a:off x="4135583" y="67610"/>
        <a:ext cx="1954656" cy="1224169"/>
      </dsp:txXfrm>
    </dsp:sp>
    <dsp:sp modelId="{53FBBBDF-3832-4ADA-B3EA-51192AD656BE}">
      <dsp:nvSpPr>
        <dsp:cNvPr id="0" name=""/>
        <dsp:cNvSpPr/>
      </dsp:nvSpPr>
      <dsp:spPr>
        <a:xfrm>
          <a:off x="3305558" y="679695"/>
          <a:ext cx="3614707" cy="3614707"/>
        </a:xfrm>
        <a:custGeom>
          <a:avLst/>
          <a:gdLst/>
          <a:ahLst/>
          <a:cxnLst/>
          <a:rect l="0" t="0" r="0" b="0"/>
          <a:pathLst>
            <a:path>
              <a:moveTo>
                <a:pt x="3130314" y="575971"/>
              </a:moveTo>
              <a:arcTo wR="1807353" hR="1807353" stAng="19023199" swAng="2299433"/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A59FF9-4F1F-4EDE-A909-F79987C9A7B9}">
      <dsp:nvSpPr>
        <dsp:cNvPr id="0" name=""/>
        <dsp:cNvSpPr/>
      </dsp:nvSpPr>
      <dsp:spPr>
        <a:xfrm>
          <a:off x="5634572" y="2712416"/>
          <a:ext cx="2087106" cy="1356619"/>
        </a:xfrm>
        <a:prstGeom prst="roundRect">
          <a:avLst/>
        </a:prstGeom>
        <a:gradFill rotWithShape="0">
          <a:gsLst>
            <a:gs pos="0">
              <a:schemeClr val="accent2">
                <a:hueOff val="-9688523"/>
                <a:satOff val="11169"/>
                <a:lumOff val="3725"/>
                <a:alphaOff val="0"/>
                <a:tint val="65000"/>
                <a:lumMod val="110000"/>
              </a:schemeClr>
            </a:gs>
            <a:gs pos="88000">
              <a:schemeClr val="accent2">
                <a:hueOff val="-9688523"/>
                <a:satOff val="11169"/>
                <a:lumOff val="3725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err="1" smtClean="0"/>
            <a:t>Wl</a:t>
          </a:r>
          <a:r>
            <a:rPr lang="es-MX" sz="1600" kern="1200" dirty="0" smtClean="0"/>
            <a:t> concepto de cultura es una noción débil en el pensamiento social</a:t>
          </a:r>
          <a:endParaRPr lang="es-MX" sz="1600" kern="1200" dirty="0"/>
        </a:p>
      </dsp:txBody>
      <dsp:txXfrm>
        <a:off x="5700797" y="2778641"/>
        <a:ext cx="1954656" cy="1224169"/>
      </dsp:txXfrm>
    </dsp:sp>
    <dsp:sp modelId="{9A0899BE-5846-45A2-8C50-858501D9FCE2}">
      <dsp:nvSpPr>
        <dsp:cNvPr id="0" name=""/>
        <dsp:cNvSpPr/>
      </dsp:nvSpPr>
      <dsp:spPr>
        <a:xfrm>
          <a:off x="3305558" y="679695"/>
          <a:ext cx="3614707" cy="3614707"/>
        </a:xfrm>
        <a:custGeom>
          <a:avLst/>
          <a:gdLst/>
          <a:ahLst/>
          <a:cxnLst/>
          <a:rect l="0" t="0" r="0" b="0"/>
          <a:pathLst>
            <a:path>
              <a:moveTo>
                <a:pt x="2360941" y="3527838"/>
              </a:moveTo>
              <a:arcTo wR="1807353" hR="1807353" stAng="4329826" swAng="2140348"/>
            </a:path>
          </a:pathLst>
        </a:custGeom>
        <a:noFill/>
        <a:ln w="12700" cap="rnd" cmpd="sng" algn="ctr">
          <a:solidFill>
            <a:schemeClr val="accent2">
              <a:hueOff val="-9688523"/>
              <a:satOff val="11169"/>
              <a:lumOff val="372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94FD07-ADCB-4045-8941-368974B7C663}">
      <dsp:nvSpPr>
        <dsp:cNvPr id="0" name=""/>
        <dsp:cNvSpPr/>
      </dsp:nvSpPr>
      <dsp:spPr>
        <a:xfrm>
          <a:off x="2504144" y="2712416"/>
          <a:ext cx="2087106" cy="1356619"/>
        </a:xfrm>
        <a:prstGeom prst="roundRect">
          <a:avLst/>
        </a:prstGeom>
        <a:gradFill rotWithShape="0">
          <a:gsLst>
            <a:gs pos="0">
              <a:schemeClr val="accent2">
                <a:hueOff val="-19377047"/>
                <a:satOff val="22338"/>
                <a:lumOff val="7450"/>
                <a:alphaOff val="0"/>
                <a:tint val="65000"/>
                <a:lumMod val="110000"/>
              </a:schemeClr>
            </a:gs>
            <a:gs pos="88000">
              <a:schemeClr val="accent2">
                <a:hueOff val="-19377047"/>
                <a:satOff val="22338"/>
                <a:lumOff val="745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err="1" smtClean="0"/>
            <a:t>Nocion</a:t>
          </a:r>
          <a:r>
            <a:rPr lang="es-MX" sz="1600" kern="1200" dirty="0" smtClean="0"/>
            <a:t> de información proteo de la </a:t>
          </a:r>
          <a:r>
            <a:rPr lang="es-MX" sz="1600" kern="1200" dirty="0" err="1" smtClean="0"/>
            <a:t>semantica</a:t>
          </a:r>
          <a:endParaRPr lang="es-MX" sz="1600" kern="1200" dirty="0"/>
        </a:p>
      </dsp:txBody>
      <dsp:txXfrm>
        <a:off x="2570369" y="2778641"/>
        <a:ext cx="1954656" cy="1224169"/>
      </dsp:txXfrm>
    </dsp:sp>
    <dsp:sp modelId="{1754C476-86F2-4105-A186-0FD27B4AC804}">
      <dsp:nvSpPr>
        <dsp:cNvPr id="0" name=""/>
        <dsp:cNvSpPr/>
      </dsp:nvSpPr>
      <dsp:spPr>
        <a:xfrm>
          <a:off x="3305558" y="679695"/>
          <a:ext cx="3614707" cy="3614707"/>
        </a:xfrm>
        <a:custGeom>
          <a:avLst/>
          <a:gdLst/>
          <a:ahLst/>
          <a:cxnLst/>
          <a:rect l="0" t="0" r="0" b="0"/>
          <a:pathLst>
            <a:path>
              <a:moveTo>
                <a:pt x="5879" y="1661688"/>
              </a:moveTo>
              <a:arcTo wR="1807353" hR="1807353" stAng="11077368" swAng="2299433"/>
            </a:path>
          </a:pathLst>
        </a:custGeom>
        <a:noFill/>
        <a:ln w="12700" cap="rnd" cmpd="sng" algn="ctr">
          <a:solidFill>
            <a:schemeClr val="accent2">
              <a:hueOff val="-19377047"/>
              <a:satOff val="22338"/>
              <a:lumOff val="745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AB94D-FFA1-4AC8-BAED-E647BF174A90}">
      <dsp:nvSpPr>
        <dsp:cNvPr id="0" name=""/>
        <dsp:cNvSpPr/>
      </dsp:nvSpPr>
      <dsp:spPr>
        <a:xfrm rot="5400000">
          <a:off x="643714" y="1226131"/>
          <a:ext cx="1934091" cy="3218285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4081E9F-469B-4DC5-9D0C-F1B7C150673E}">
      <dsp:nvSpPr>
        <dsp:cNvPr id="0" name=""/>
        <dsp:cNvSpPr/>
      </dsp:nvSpPr>
      <dsp:spPr>
        <a:xfrm>
          <a:off x="320866" y="2187705"/>
          <a:ext cx="2905485" cy="254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Ofrecer a las ciencias sociales un modelo que les permita conquistar una identidad y una legitimidad similares a las ciencias exactas</a:t>
          </a:r>
          <a:endParaRPr lang="es-MX" sz="2200" kern="1200" dirty="0"/>
        </a:p>
      </dsp:txBody>
      <dsp:txXfrm>
        <a:off x="320866" y="2187705"/>
        <a:ext cx="2905485" cy="2546828"/>
      </dsp:txXfrm>
    </dsp:sp>
    <dsp:sp modelId="{49B1FDC5-E701-42AC-9B24-45F0A30DFC87}">
      <dsp:nvSpPr>
        <dsp:cNvPr id="0" name=""/>
        <dsp:cNvSpPr/>
      </dsp:nvSpPr>
      <dsp:spPr>
        <a:xfrm>
          <a:off x="2678147" y="989198"/>
          <a:ext cx="548204" cy="54820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7644DFB-B876-4B0F-8B09-CEB4C91AF5CB}">
      <dsp:nvSpPr>
        <dsp:cNvPr id="0" name=""/>
        <dsp:cNvSpPr/>
      </dsp:nvSpPr>
      <dsp:spPr>
        <a:xfrm rot="5400000">
          <a:off x="4200596" y="345977"/>
          <a:ext cx="1934091" cy="3218285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8EDF744-9F48-4E14-B089-F08155DCD240}">
      <dsp:nvSpPr>
        <dsp:cNvPr id="0" name=""/>
        <dsp:cNvSpPr/>
      </dsp:nvSpPr>
      <dsp:spPr>
        <a:xfrm>
          <a:off x="3877748" y="1307551"/>
          <a:ext cx="2905485" cy="254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El concepto de sobrecarga de información se concibe como un input de información </a:t>
          </a:r>
          <a:endParaRPr lang="es-MX" sz="2200" kern="1200" dirty="0"/>
        </a:p>
      </dsp:txBody>
      <dsp:txXfrm>
        <a:off x="3877748" y="1307551"/>
        <a:ext cx="2905485" cy="2546828"/>
      </dsp:txXfrm>
    </dsp:sp>
    <dsp:sp modelId="{24E3A3E5-E4CD-4672-9020-C7589F89A68A}">
      <dsp:nvSpPr>
        <dsp:cNvPr id="0" name=""/>
        <dsp:cNvSpPr/>
      </dsp:nvSpPr>
      <dsp:spPr>
        <a:xfrm>
          <a:off x="6235029" y="109044"/>
          <a:ext cx="548204" cy="548204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5854465-5752-4551-81D9-BBD3FE3FA8D8}">
      <dsp:nvSpPr>
        <dsp:cNvPr id="0" name=""/>
        <dsp:cNvSpPr/>
      </dsp:nvSpPr>
      <dsp:spPr>
        <a:xfrm rot="5400000">
          <a:off x="7757479" y="-534176"/>
          <a:ext cx="1934091" cy="3218285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44CC84F-C3B7-480B-BDC4-B667DC8D983D}">
      <dsp:nvSpPr>
        <dsp:cNvPr id="0" name=""/>
        <dsp:cNvSpPr/>
      </dsp:nvSpPr>
      <dsp:spPr>
        <a:xfrm>
          <a:off x="7434631" y="427397"/>
          <a:ext cx="2905485" cy="254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Edgar </a:t>
          </a:r>
          <a:r>
            <a:rPr lang="es-MX" sz="2200" kern="1200" dirty="0" err="1" smtClean="0"/>
            <a:t>Morin</a:t>
          </a:r>
          <a:r>
            <a:rPr lang="es-MX" sz="2200" kern="1200" dirty="0" smtClean="0"/>
            <a:t> incluía los saberes, el sabe-hacer, las normas y la cultura genoteca</a:t>
          </a:r>
          <a:endParaRPr lang="es-MX" sz="2200" kern="1200" dirty="0"/>
        </a:p>
      </dsp:txBody>
      <dsp:txXfrm>
        <a:off x="7434631" y="427397"/>
        <a:ext cx="2905485" cy="25468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CAAC3-E9DB-4C33-A053-E0E9E8A8DAAB}">
      <dsp:nvSpPr>
        <dsp:cNvPr id="0" name=""/>
        <dsp:cNvSpPr/>
      </dsp:nvSpPr>
      <dsp:spPr>
        <a:xfrm>
          <a:off x="9203" y="1463"/>
          <a:ext cx="2750722" cy="16504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Monopolio del conocimiento ejercido por la prensa</a:t>
          </a:r>
          <a:endParaRPr lang="es-MX" sz="1600" kern="1200" dirty="0"/>
        </a:p>
      </dsp:txBody>
      <dsp:txXfrm>
        <a:off x="57543" y="49803"/>
        <a:ext cx="2654042" cy="1553753"/>
      </dsp:txXfrm>
    </dsp:sp>
    <dsp:sp modelId="{3633CA90-7221-41FB-B23E-8F7026A7370E}">
      <dsp:nvSpPr>
        <dsp:cNvPr id="0" name=""/>
        <dsp:cNvSpPr/>
      </dsp:nvSpPr>
      <dsp:spPr>
        <a:xfrm>
          <a:off x="3001988" y="485590"/>
          <a:ext cx="583153" cy="6821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>
        <a:off x="3001988" y="622026"/>
        <a:ext cx="408207" cy="409307"/>
      </dsp:txXfrm>
    </dsp:sp>
    <dsp:sp modelId="{E1EE61A4-8BA8-4D8B-B079-F1FC35E5431C}">
      <dsp:nvSpPr>
        <dsp:cNvPr id="0" name=""/>
        <dsp:cNvSpPr/>
      </dsp:nvSpPr>
      <dsp:spPr>
        <a:xfrm>
          <a:off x="3860213" y="1463"/>
          <a:ext cx="2750722" cy="16504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Marshall </a:t>
          </a:r>
          <a:r>
            <a:rPr lang="es-MX" sz="1600" kern="1200" dirty="0" err="1" smtClean="0"/>
            <a:t>primacia</a:t>
          </a:r>
          <a:r>
            <a:rPr lang="es-MX" sz="1600" kern="1200" dirty="0" smtClean="0"/>
            <a:t> de la tecnología de la comunicación el medio es el mensaje</a:t>
          </a:r>
          <a:endParaRPr lang="es-MX" sz="1600" kern="1200" dirty="0"/>
        </a:p>
      </dsp:txBody>
      <dsp:txXfrm>
        <a:off x="3908553" y="49803"/>
        <a:ext cx="2654042" cy="1553753"/>
      </dsp:txXfrm>
    </dsp:sp>
    <dsp:sp modelId="{F8352999-8492-4F2F-B535-BE65E7E9FF4E}">
      <dsp:nvSpPr>
        <dsp:cNvPr id="0" name=""/>
        <dsp:cNvSpPr/>
      </dsp:nvSpPr>
      <dsp:spPr>
        <a:xfrm>
          <a:off x="6852999" y="485590"/>
          <a:ext cx="583153" cy="6821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>
        <a:off x="6852999" y="622026"/>
        <a:ext cx="408207" cy="409307"/>
      </dsp:txXfrm>
    </dsp:sp>
    <dsp:sp modelId="{D929C731-1172-4B6D-92BE-B9139E099636}">
      <dsp:nvSpPr>
        <dsp:cNvPr id="0" name=""/>
        <dsp:cNvSpPr/>
      </dsp:nvSpPr>
      <dsp:spPr>
        <a:xfrm>
          <a:off x="7711224" y="1463"/>
          <a:ext cx="2750722" cy="16504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historia de la memoria colectiva como «transmisión de programas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»</a:t>
          </a:r>
          <a:endParaRPr lang="es-MX" sz="1600" kern="1200" dirty="0"/>
        </a:p>
      </dsp:txBody>
      <dsp:txXfrm>
        <a:off x="7759564" y="49803"/>
        <a:ext cx="2654042" cy="1553753"/>
      </dsp:txXfrm>
    </dsp:sp>
    <dsp:sp modelId="{3839F4FC-8688-4115-9FB7-17C895AC29C1}">
      <dsp:nvSpPr>
        <dsp:cNvPr id="0" name=""/>
        <dsp:cNvSpPr/>
      </dsp:nvSpPr>
      <dsp:spPr>
        <a:xfrm rot="5400000">
          <a:off x="8795009" y="1844447"/>
          <a:ext cx="583153" cy="6821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 rot="-5400000">
        <a:off x="8881932" y="1893960"/>
        <a:ext cx="409307" cy="408207"/>
      </dsp:txXfrm>
    </dsp:sp>
    <dsp:sp modelId="{9F59E542-7DC5-4978-A035-4B6431BE6E78}">
      <dsp:nvSpPr>
        <dsp:cNvPr id="0" name=""/>
        <dsp:cNvSpPr/>
      </dsp:nvSpPr>
      <dsp:spPr>
        <a:xfrm>
          <a:off x="7711224" y="2752185"/>
          <a:ext cx="2750722" cy="16504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tecnología se </a:t>
          </a:r>
          <a:r>
            <a:rPr lang="es-MX" sz="1600" kern="1200" dirty="0" err="1" smtClean="0"/>
            <a:t>convierete</a:t>
          </a:r>
          <a:r>
            <a:rPr lang="es-MX" sz="1600" kern="1200" dirty="0" smtClean="0"/>
            <a:t> en el culto de las redes </a:t>
          </a:r>
          <a:r>
            <a:rPr lang="es-MX" sz="1600" kern="1200" dirty="0" err="1" smtClean="0"/>
            <a:t>McLuhan</a:t>
          </a:r>
          <a:endParaRPr lang="es-MX" sz="1600" kern="1200" dirty="0"/>
        </a:p>
      </dsp:txBody>
      <dsp:txXfrm>
        <a:off x="7759564" y="2800525"/>
        <a:ext cx="2654042" cy="1553753"/>
      </dsp:txXfrm>
    </dsp:sp>
    <dsp:sp modelId="{B29ADFE4-95BE-4079-B1E1-9889848E7825}">
      <dsp:nvSpPr>
        <dsp:cNvPr id="0" name=""/>
        <dsp:cNvSpPr/>
      </dsp:nvSpPr>
      <dsp:spPr>
        <a:xfrm rot="10800000">
          <a:off x="6886008" y="3236312"/>
          <a:ext cx="583153" cy="6821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 rot="10800000">
        <a:off x="7060954" y="3372748"/>
        <a:ext cx="408207" cy="409307"/>
      </dsp:txXfrm>
    </dsp:sp>
    <dsp:sp modelId="{6D935654-C6E6-4687-9BD2-1C2D8BFF37A4}">
      <dsp:nvSpPr>
        <dsp:cNvPr id="0" name=""/>
        <dsp:cNvSpPr/>
      </dsp:nvSpPr>
      <dsp:spPr>
        <a:xfrm>
          <a:off x="3860213" y="2752185"/>
          <a:ext cx="2750722" cy="16504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Tres edades: la comunicación natural, oral y gestual. </a:t>
          </a:r>
          <a:endParaRPr lang="es-MX" sz="1600" kern="1200" dirty="0"/>
        </a:p>
      </dsp:txBody>
      <dsp:txXfrm>
        <a:off x="3908553" y="2800525"/>
        <a:ext cx="2654042" cy="155375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8B09D-B293-4862-878B-949D0EA3AE5C}">
      <dsp:nvSpPr>
        <dsp:cNvPr id="0" name=""/>
        <dsp:cNvSpPr/>
      </dsp:nvSpPr>
      <dsp:spPr>
        <a:xfrm rot="5400000">
          <a:off x="1503410" y="-499428"/>
          <a:ext cx="1498546" cy="27388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b="1" i="0" kern="1200" dirty="0" smtClean="0">
              <a:solidFill>
                <a:srgbClr val="0070C0"/>
              </a:solidFill>
            </a:rPr>
            <a:t>PREINDUSTRIAL </a:t>
          </a:r>
          <a:endParaRPr lang="es-MX" sz="2300" b="1" i="0" kern="1200" dirty="0">
            <a:solidFill>
              <a:srgbClr val="0070C0"/>
            </a:solidFill>
          </a:endParaRPr>
        </a:p>
      </dsp:txBody>
      <dsp:txXfrm rot="-5400000">
        <a:off x="883237" y="120745"/>
        <a:ext cx="2738893" cy="1498546"/>
      </dsp:txXfrm>
    </dsp:sp>
    <dsp:sp modelId="{2A3AA20A-9747-47EC-941E-B4CBB3F50DCE}">
      <dsp:nvSpPr>
        <dsp:cNvPr id="0" name=""/>
        <dsp:cNvSpPr/>
      </dsp:nvSpPr>
      <dsp:spPr>
        <a:xfrm rot="5400000">
          <a:off x="5104320" y="-1345979"/>
          <a:ext cx="1212864" cy="3904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3100" kern="1200" dirty="0" smtClean="0"/>
            <a:t>Juego contra la naturaleza.</a:t>
          </a:r>
          <a:endParaRPr lang="es-MX" sz="3100" kern="1200" dirty="0"/>
        </a:p>
      </dsp:txBody>
      <dsp:txXfrm rot="-5400000">
        <a:off x="3758342" y="59206"/>
        <a:ext cx="3845615" cy="1094450"/>
      </dsp:txXfrm>
    </dsp:sp>
    <dsp:sp modelId="{9CAA93D5-F333-4107-BD7B-568EE29D35B8}">
      <dsp:nvSpPr>
        <dsp:cNvPr id="0" name=""/>
        <dsp:cNvSpPr/>
      </dsp:nvSpPr>
      <dsp:spPr>
        <a:xfrm rot="5400000">
          <a:off x="1483405" y="829750"/>
          <a:ext cx="1498546" cy="26988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b="1" kern="1200" dirty="0" smtClean="0">
              <a:solidFill>
                <a:srgbClr val="0070C0"/>
              </a:solidFill>
            </a:rPr>
            <a:t>INDUSTRIAL</a:t>
          </a:r>
          <a:endParaRPr lang="es-MX" sz="2300" b="1" kern="1200" dirty="0">
            <a:solidFill>
              <a:srgbClr val="0070C0"/>
            </a:solidFill>
          </a:endParaRPr>
        </a:p>
      </dsp:txBody>
      <dsp:txXfrm rot="-5400000">
        <a:off x="883236" y="1429919"/>
        <a:ext cx="2698885" cy="1498546"/>
      </dsp:txXfrm>
    </dsp:sp>
    <dsp:sp modelId="{B9A21405-2DC9-4801-B7C1-8AA9843DA578}">
      <dsp:nvSpPr>
        <dsp:cNvPr id="0" name=""/>
        <dsp:cNvSpPr/>
      </dsp:nvSpPr>
      <dsp:spPr>
        <a:xfrm rot="5400000">
          <a:off x="5233845" y="-84943"/>
          <a:ext cx="974055" cy="40037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Contra la naturaleza fabricada.</a:t>
          </a:r>
          <a:endParaRPr lang="es-MX" sz="2900" kern="1200" dirty="0"/>
        </a:p>
      </dsp:txBody>
      <dsp:txXfrm rot="-5400000">
        <a:off x="3718982" y="1477469"/>
        <a:ext cx="3956234" cy="878957"/>
      </dsp:txXfrm>
    </dsp:sp>
    <dsp:sp modelId="{B3006EB1-BB3D-4803-AD3B-27169825D8F9}">
      <dsp:nvSpPr>
        <dsp:cNvPr id="0" name=""/>
        <dsp:cNvSpPr/>
      </dsp:nvSpPr>
      <dsp:spPr>
        <a:xfrm rot="5400000">
          <a:off x="1539783" y="2082548"/>
          <a:ext cx="1498546" cy="28116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b="1" kern="1200" dirty="0" smtClean="0">
              <a:solidFill>
                <a:srgbClr val="0070C0"/>
              </a:solidFill>
            </a:rPr>
            <a:t>POSTINDUSTRIAL</a:t>
          </a:r>
          <a:endParaRPr lang="es-MX" sz="2300" b="1" kern="1200" dirty="0">
            <a:solidFill>
              <a:srgbClr val="0070C0"/>
            </a:solidFill>
          </a:endParaRPr>
        </a:p>
      </dsp:txBody>
      <dsp:txXfrm rot="-5400000">
        <a:off x="883236" y="2739095"/>
        <a:ext cx="2811640" cy="1498546"/>
      </dsp:txXfrm>
    </dsp:sp>
    <dsp:sp modelId="{8C6C6214-536B-44C6-9E6A-CA82DEB11D21}">
      <dsp:nvSpPr>
        <dsp:cNvPr id="0" name=""/>
        <dsp:cNvSpPr/>
      </dsp:nvSpPr>
      <dsp:spPr>
        <a:xfrm rot="5400000">
          <a:off x="5338004" y="1159161"/>
          <a:ext cx="974055" cy="4133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900" kern="1200" dirty="0" smtClean="0"/>
            <a:t>Juego entre personas.</a:t>
          </a:r>
          <a:endParaRPr lang="es-MX" sz="2900" kern="1200" dirty="0"/>
        </a:p>
      </dsp:txBody>
      <dsp:txXfrm rot="-5400000">
        <a:off x="3758071" y="2786644"/>
        <a:ext cx="4086374" cy="87895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FC0E1-D820-477A-A25E-08D7FCD74D51}">
      <dsp:nvSpPr>
        <dsp:cNvPr id="0" name=""/>
        <dsp:cNvSpPr/>
      </dsp:nvSpPr>
      <dsp:spPr>
        <a:xfrm rot="5400000">
          <a:off x="1984768" y="1058964"/>
          <a:ext cx="921601" cy="10492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952DA1-3362-41EB-88F9-0467A38D2160}">
      <dsp:nvSpPr>
        <dsp:cNvPr id="0" name=""/>
        <dsp:cNvSpPr/>
      </dsp:nvSpPr>
      <dsp:spPr>
        <a:xfrm>
          <a:off x="1740600" y="37351"/>
          <a:ext cx="1551433" cy="10859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Guerra fría</a:t>
          </a:r>
          <a:endParaRPr lang="es-MX" sz="1300" kern="1200" dirty="0"/>
        </a:p>
      </dsp:txBody>
      <dsp:txXfrm>
        <a:off x="1793621" y="90372"/>
        <a:ext cx="1445391" cy="979911"/>
      </dsp:txXfrm>
    </dsp:sp>
    <dsp:sp modelId="{243747AE-A652-47D3-85ED-12AB5022786B}">
      <dsp:nvSpPr>
        <dsp:cNvPr id="0" name=""/>
        <dsp:cNvSpPr/>
      </dsp:nvSpPr>
      <dsp:spPr>
        <a:xfrm>
          <a:off x="3347944" y="140921"/>
          <a:ext cx="1480189" cy="87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Separación de bloques</a:t>
          </a:r>
          <a:endParaRPr lang="es-MX" sz="1000" kern="1200" dirty="0"/>
        </a:p>
      </dsp:txBody>
      <dsp:txXfrm>
        <a:off x="3347944" y="140921"/>
        <a:ext cx="1480189" cy="877715"/>
      </dsp:txXfrm>
    </dsp:sp>
    <dsp:sp modelId="{CD70165A-01AF-4341-8B60-E66335B5E7EE}">
      <dsp:nvSpPr>
        <dsp:cNvPr id="0" name=""/>
        <dsp:cNvSpPr/>
      </dsp:nvSpPr>
      <dsp:spPr>
        <a:xfrm rot="5400000">
          <a:off x="3355510" y="2278848"/>
          <a:ext cx="921601" cy="10492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6AB12-3789-46AE-AAFF-6D075AD7E0E9}">
      <dsp:nvSpPr>
        <dsp:cNvPr id="0" name=""/>
        <dsp:cNvSpPr/>
      </dsp:nvSpPr>
      <dsp:spPr>
        <a:xfrm>
          <a:off x="3111341" y="1257235"/>
          <a:ext cx="1551433" cy="10859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Carrera científica y tecnológica</a:t>
          </a:r>
          <a:endParaRPr lang="es-MX" sz="1300" kern="1200" dirty="0"/>
        </a:p>
      </dsp:txBody>
      <dsp:txXfrm>
        <a:off x="3164362" y="1310256"/>
        <a:ext cx="1445391" cy="979911"/>
      </dsp:txXfrm>
    </dsp:sp>
    <dsp:sp modelId="{AE951F0D-38A6-40B3-8ED9-92FC1EC229DC}">
      <dsp:nvSpPr>
        <dsp:cNvPr id="0" name=""/>
        <dsp:cNvSpPr/>
      </dsp:nvSpPr>
      <dsp:spPr>
        <a:xfrm>
          <a:off x="4742855" y="1373681"/>
          <a:ext cx="2153056" cy="87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GATT 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(acuerdo general sobre aranceles aduaneros y comercio </a:t>
          </a:r>
          <a:endParaRPr lang="es-MX" sz="1000" kern="1200" dirty="0"/>
        </a:p>
      </dsp:txBody>
      <dsp:txXfrm>
        <a:off x="4742855" y="1373681"/>
        <a:ext cx="2153056" cy="877715"/>
      </dsp:txXfrm>
    </dsp:sp>
    <dsp:sp modelId="{FEAE8756-7668-4C38-AC82-B102E83AC1D1}">
      <dsp:nvSpPr>
        <dsp:cNvPr id="0" name=""/>
        <dsp:cNvSpPr/>
      </dsp:nvSpPr>
      <dsp:spPr>
        <a:xfrm rot="5400000">
          <a:off x="4726251" y="3498732"/>
          <a:ext cx="921601" cy="10492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5B18A9-45A4-470D-8C4E-6E92171BA09D}">
      <dsp:nvSpPr>
        <dsp:cNvPr id="0" name=""/>
        <dsp:cNvSpPr/>
      </dsp:nvSpPr>
      <dsp:spPr>
        <a:xfrm>
          <a:off x="4482083" y="2477119"/>
          <a:ext cx="1551433" cy="10859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Antecesor de la OCDE</a:t>
          </a:r>
          <a:endParaRPr lang="es-MX" sz="1300" kern="1200" dirty="0"/>
        </a:p>
      </dsp:txBody>
      <dsp:txXfrm>
        <a:off x="4535104" y="2530140"/>
        <a:ext cx="1445391" cy="979911"/>
      </dsp:txXfrm>
    </dsp:sp>
    <dsp:sp modelId="{4DCCAE1E-DA4A-440E-BC78-A9DAC0DA02CB}">
      <dsp:nvSpPr>
        <dsp:cNvPr id="0" name=""/>
        <dsp:cNvSpPr/>
      </dsp:nvSpPr>
      <dsp:spPr>
        <a:xfrm>
          <a:off x="6176413" y="2542052"/>
          <a:ext cx="2722880" cy="87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Organización de la cooperación y desarrollo económico </a:t>
          </a:r>
          <a:endParaRPr lang="es-MX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Políticas de liberación de los sistemas de comunicación</a:t>
          </a:r>
          <a:endParaRPr lang="es-MX" sz="1000" kern="1200" dirty="0"/>
        </a:p>
      </dsp:txBody>
      <dsp:txXfrm>
        <a:off x="6176413" y="2542052"/>
        <a:ext cx="2722880" cy="877715"/>
      </dsp:txXfrm>
    </dsp:sp>
    <dsp:sp modelId="{09D47369-C3DD-41A2-853B-F481CC2DE1B3}">
      <dsp:nvSpPr>
        <dsp:cNvPr id="0" name=""/>
        <dsp:cNvSpPr/>
      </dsp:nvSpPr>
      <dsp:spPr>
        <a:xfrm rot="5400000">
          <a:off x="6096992" y="4718616"/>
          <a:ext cx="921601" cy="10492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E027BF-1B3E-42A9-B07C-5A3038E06AC9}">
      <dsp:nvSpPr>
        <dsp:cNvPr id="0" name=""/>
        <dsp:cNvSpPr/>
      </dsp:nvSpPr>
      <dsp:spPr>
        <a:xfrm>
          <a:off x="5852824" y="3697003"/>
          <a:ext cx="1551433" cy="10859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Información como recurso nacional o del estado</a:t>
          </a:r>
          <a:endParaRPr lang="es-MX" sz="1300" kern="1200" dirty="0"/>
        </a:p>
      </dsp:txBody>
      <dsp:txXfrm>
        <a:off x="5905845" y="3750024"/>
        <a:ext cx="1445391" cy="979911"/>
      </dsp:txXfrm>
    </dsp:sp>
    <dsp:sp modelId="{49162CBA-3097-42AC-82A8-E995D5DE6002}">
      <dsp:nvSpPr>
        <dsp:cNvPr id="0" name=""/>
        <dsp:cNvSpPr/>
      </dsp:nvSpPr>
      <dsp:spPr>
        <a:xfrm>
          <a:off x="7404258" y="3800573"/>
          <a:ext cx="1128365" cy="87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7DCFA-0889-4406-B801-124925564CFE}">
      <dsp:nvSpPr>
        <dsp:cNvPr id="0" name=""/>
        <dsp:cNvSpPr/>
      </dsp:nvSpPr>
      <dsp:spPr>
        <a:xfrm>
          <a:off x="7223565" y="4916887"/>
          <a:ext cx="1551433" cy="108595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Ciudadanos que interactúen y conozcan las políticas publicas </a:t>
          </a:r>
          <a:endParaRPr lang="es-MX" sz="1300" kern="1200" dirty="0"/>
        </a:p>
      </dsp:txBody>
      <dsp:txXfrm>
        <a:off x="7276586" y="4969908"/>
        <a:ext cx="1445391" cy="97991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C5D74-707F-4EA0-9C9E-A08756978025}">
      <dsp:nvSpPr>
        <dsp:cNvPr id="0" name=""/>
        <dsp:cNvSpPr/>
      </dsp:nvSpPr>
      <dsp:spPr>
        <a:xfrm rot="5400000">
          <a:off x="4810718" y="106588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Creación de bases de datos como fuete de información</a:t>
          </a:r>
          <a:endParaRPr lang="es-MX" sz="1100" kern="1200" dirty="0"/>
        </a:p>
      </dsp:txBody>
      <dsp:txXfrm rot="-5400000">
        <a:off x="5133981" y="252983"/>
        <a:ext cx="965157" cy="1109376"/>
      </dsp:txXfrm>
    </dsp:sp>
    <dsp:sp modelId="{555DD557-E975-4BF8-BA9A-352196B4B25C}">
      <dsp:nvSpPr>
        <dsp:cNvPr id="0" name=""/>
        <dsp:cNvSpPr/>
      </dsp:nvSpPr>
      <dsp:spPr>
        <a:xfrm>
          <a:off x="6360192" y="324165"/>
          <a:ext cx="1798639" cy="967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Los datos personales eran expuestos al publico</a:t>
          </a:r>
          <a:endParaRPr lang="es-MX" sz="1100" kern="1200" dirty="0"/>
        </a:p>
      </dsp:txBody>
      <dsp:txXfrm>
        <a:off x="6360192" y="324165"/>
        <a:ext cx="1798639" cy="967010"/>
      </dsp:txXfrm>
    </dsp:sp>
    <dsp:sp modelId="{853C9D57-4772-4FB8-AE6E-5F76E64BACC2}">
      <dsp:nvSpPr>
        <dsp:cNvPr id="0" name=""/>
        <dsp:cNvSpPr/>
      </dsp:nvSpPr>
      <dsp:spPr>
        <a:xfrm rot="5400000">
          <a:off x="3296379" y="106588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 rot="-5400000">
        <a:off x="3619642" y="252983"/>
        <a:ext cx="965157" cy="1109376"/>
      </dsp:txXfrm>
    </dsp:sp>
    <dsp:sp modelId="{8A4426ED-BFC3-4FAB-8EA9-8AA3CF95A642}">
      <dsp:nvSpPr>
        <dsp:cNvPr id="0" name=""/>
        <dsp:cNvSpPr/>
      </dsp:nvSpPr>
      <dsp:spPr>
        <a:xfrm rot="5400000">
          <a:off x="4050648" y="1474586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Nuevas formas de controlar la globalización de la información</a:t>
          </a:r>
          <a:endParaRPr lang="es-MX" sz="1100" kern="1200" dirty="0"/>
        </a:p>
      </dsp:txBody>
      <dsp:txXfrm rot="-5400000">
        <a:off x="4373911" y="1620981"/>
        <a:ext cx="965157" cy="1109376"/>
      </dsp:txXfrm>
    </dsp:sp>
    <dsp:sp modelId="{EE1F3838-597A-45A3-AED5-5CC803AE0F67}">
      <dsp:nvSpPr>
        <dsp:cNvPr id="0" name=""/>
        <dsp:cNvSpPr/>
      </dsp:nvSpPr>
      <dsp:spPr>
        <a:xfrm>
          <a:off x="2356767" y="1692163"/>
          <a:ext cx="1740619" cy="967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Se inician a crear normas para regular la información </a:t>
          </a:r>
          <a:endParaRPr lang="es-MX" sz="1100" kern="1200" dirty="0"/>
        </a:p>
      </dsp:txBody>
      <dsp:txXfrm>
        <a:off x="2356767" y="1692163"/>
        <a:ext cx="1740619" cy="967010"/>
      </dsp:txXfrm>
    </dsp:sp>
    <dsp:sp modelId="{91956BAF-EA4E-4218-B6B8-01595B681329}">
      <dsp:nvSpPr>
        <dsp:cNvPr id="0" name=""/>
        <dsp:cNvSpPr/>
      </dsp:nvSpPr>
      <dsp:spPr>
        <a:xfrm rot="5400000">
          <a:off x="5564987" y="1474586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 rot="-5400000">
        <a:off x="5888250" y="1620981"/>
        <a:ext cx="965157" cy="1109376"/>
      </dsp:txXfrm>
    </dsp:sp>
    <dsp:sp modelId="{2D387E9F-079F-4169-AFDF-A0BB31D2FA8E}">
      <dsp:nvSpPr>
        <dsp:cNvPr id="0" name=""/>
        <dsp:cNvSpPr/>
      </dsp:nvSpPr>
      <dsp:spPr>
        <a:xfrm rot="5400000">
          <a:off x="4810718" y="2842584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Protección de datos y elaboración de perfiles y rastreables </a:t>
          </a:r>
          <a:endParaRPr lang="es-MX" sz="1100" kern="1200" dirty="0"/>
        </a:p>
      </dsp:txBody>
      <dsp:txXfrm rot="-5400000">
        <a:off x="5133981" y="2988979"/>
        <a:ext cx="965157" cy="1109376"/>
      </dsp:txXfrm>
    </dsp:sp>
    <dsp:sp modelId="{9574AD19-D7C5-4735-B453-F7F47FB51C03}">
      <dsp:nvSpPr>
        <dsp:cNvPr id="0" name=""/>
        <dsp:cNvSpPr/>
      </dsp:nvSpPr>
      <dsp:spPr>
        <a:xfrm>
          <a:off x="6360192" y="3060161"/>
          <a:ext cx="1798639" cy="967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Herramientas para un comercio </a:t>
          </a:r>
          <a:r>
            <a:rPr lang="es-MX" sz="1100" kern="1200" dirty="0" err="1" smtClean="0"/>
            <a:t>electronico</a:t>
          </a:r>
          <a:endParaRPr lang="es-MX" sz="1100" kern="1200" dirty="0"/>
        </a:p>
      </dsp:txBody>
      <dsp:txXfrm>
        <a:off x="6360192" y="3060161"/>
        <a:ext cx="1798639" cy="967010"/>
      </dsp:txXfrm>
    </dsp:sp>
    <dsp:sp modelId="{1FEF1DB6-C880-46FB-9C62-AD963743BE6A}">
      <dsp:nvSpPr>
        <dsp:cNvPr id="0" name=""/>
        <dsp:cNvSpPr/>
      </dsp:nvSpPr>
      <dsp:spPr>
        <a:xfrm rot="5400000">
          <a:off x="3296379" y="2842584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 rot="-5400000">
        <a:off x="3619642" y="2988979"/>
        <a:ext cx="965157" cy="110937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E911C-1A0D-4849-94B4-836B6561A379}">
      <dsp:nvSpPr>
        <dsp:cNvPr id="0" name=""/>
        <dsp:cNvSpPr/>
      </dsp:nvSpPr>
      <dsp:spPr>
        <a:xfrm>
          <a:off x="457199" y="0"/>
          <a:ext cx="5181600" cy="354416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F6164-8F5F-4A0E-A0EC-7238482D076B}">
      <dsp:nvSpPr>
        <dsp:cNvPr id="0" name=""/>
        <dsp:cNvSpPr/>
      </dsp:nvSpPr>
      <dsp:spPr>
        <a:xfrm>
          <a:off x="6548" y="1063250"/>
          <a:ext cx="1962150" cy="14176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Asuntos diplomáticos </a:t>
          </a:r>
          <a:endParaRPr lang="es-MX" sz="2200" kern="1200" dirty="0"/>
        </a:p>
      </dsp:txBody>
      <dsp:txXfrm>
        <a:off x="75753" y="1132455"/>
        <a:ext cx="1823740" cy="1279257"/>
      </dsp:txXfrm>
    </dsp:sp>
    <dsp:sp modelId="{469FF5EC-3C02-409C-82E2-51A4F8ECCD54}">
      <dsp:nvSpPr>
        <dsp:cNvPr id="0" name=""/>
        <dsp:cNvSpPr/>
      </dsp:nvSpPr>
      <dsp:spPr>
        <a:xfrm>
          <a:off x="2066925" y="1063250"/>
          <a:ext cx="1962150" cy="141766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Evolución de la información </a:t>
          </a:r>
          <a:endParaRPr lang="es-MX" sz="2200" kern="1200" dirty="0"/>
        </a:p>
      </dsp:txBody>
      <dsp:txXfrm>
        <a:off x="2136130" y="1132455"/>
        <a:ext cx="1823740" cy="1279257"/>
      </dsp:txXfrm>
    </dsp:sp>
    <dsp:sp modelId="{16A7034F-64E3-44F4-B432-77D449A12E55}">
      <dsp:nvSpPr>
        <dsp:cNvPr id="0" name=""/>
        <dsp:cNvSpPr/>
      </dsp:nvSpPr>
      <dsp:spPr>
        <a:xfrm>
          <a:off x="4127301" y="1063250"/>
          <a:ext cx="1962150" cy="141766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Solución  </a:t>
          </a:r>
          <a:endParaRPr lang="es-MX" sz="2200" kern="1200" dirty="0"/>
        </a:p>
      </dsp:txBody>
      <dsp:txXfrm>
        <a:off x="4196506" y="1132455"/>
        <a:ext cx="1823740" cy="127925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80621D-1764-4AA9-A018-C1FFE2F52703}">
      <dsp:nvSpPr>
        <dsp:cNvPr id="0" name=""/>
        <dsp:cNvSpPr/>
      </dsp:nvSpPr>
      <dsp:spPr>
        <a:xfrm>
          <a:off x="636" y="2062402"/>
          <a:ext cx="1894612" cy="94730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Fuentes de poder </a:t>
          </a:r>
          <a:endParaRPr lang="es-MX" sz="1600" kern="1200" dirty="0"/>
        </a:p>
      </dsp:txBody>
      <dsp:txXfrm>
        <a:off x="28382" y="2090148"/>
        <a:ext cx="1839120" cy="891814"/>
      </dsp:txXfrm>
    </dsp:sp>
    <dsp:sp modelId="{3C9B1221-7BB8-4565-93B3-525D69E09244}">
      <dsp:nvSpPr>
        <dsp:cNvPr id="0" name=""/>
        <dsp:cNvSpPr/>
      </dsp:nvSpPr>
      <dsp:spPr>
        <a:xfrm rot="17692822">
          <a:off x="1373529" y="1702195"/>
          <a:ext cx="1801283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1801283" y="1680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kern="1200"/>
        </a:p>
      </dsp:txBody>
      <dsp:txXfrm>
        <a:off x="2229139" y="1673972"/>
        <a:ext cx="90064" cy="90064"/>
      </dsp:txXfrm>
    </dsp:sp>
    <dsp:sp modelId="{BF697690-9390-4109-AC61-FF8306A63B06}">
      <dsp:nvSpPr>
        <dsp:cNvPr id="0" name=""/>
        <dsp:cNvSpPr/>
      </dsp:nvSpPr>
      <dsp:spPr>
        <a:xfrm>
          <a:off x="2653093" y="428299"/>
          <a:ext cx="1894612" cy="9473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Información libre</a:t>
          </a:r>
          <a:endParaRPr lang="es-MX" sz="1600" kern="1200" dirty="0"/>
        </a:p>
      </dsp:txBody>
      <dsp:txXfrm>
        <a:off x="2680839" y="456045"/>
        <a:ext cx="1839120" cy="891814"/>
      </dsp:txXfrm>
    </dsp:sp>
    <dsp:sp modelId="{5CAE4635-4F61-45F0-869A-DAA50696027E}">
      <dsp:nvSpPr>
        <dsp:cNvPr id="0" name=""/>
        <dsp:cNvSpPr/>
      </dsp:nvSpPr>
      <dsp:spPr>
        <a:xfrm rot="19457599">
          <a:off x="1807527" y="2246896"/>
          <a:ext cx="933288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933288" y="1680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2250839" y="2240373"/>
        <a:ext cx="46664" cy="46664"/>
      </dsp:txXfrm>
    </dsp:sp>
    <dsp:sp modelId="{1414F5F7-390D-46A7-928B-50964184327E}">
      <dsp:nvSpPr>
        <dsp:cNvPr id="0" name=""/>
        <dsp:cNvSpPr/>
      </dsp:nvSpPr>
      <dsp:spPr>
        <a:xfrm>
          <a:off x="2653093" y="1517701"/>
          <a:ext cx="1894612" cy="9473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La web</a:t>
          </a:r>
          <a:endParaRPr lang="es-MX" sz="1600" kern="1200" dirty="0"/>
        </a:p>
      </dsp:txBody>
      <dsp:txXfrm>
        <a:off x="2680839" y="1545447"/>
        <a:ext cx="1839120" cy="891814"/>
      </dsp:txXfrm>
    </dsp:sp>
    <dsp:sp modelId="{0A4BCA00-B5E4-45B5-8EDC-2A2A4F9523C6}">
      <dsp:nvSpPr>
        <dsp:cNvPr id="0" name=""/>
        <dsp:cNvSpPr/>
      </dsp:nvSpPr>
      <dsp:spPr>
        <a:xfrm>
          <a:off x="4547706" y="1974545"/>
          <a:ext cx="757844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757844" y="16809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907682" y="1972408"/>
        <a:ext cx="37892" cy="37892"/>
      </dsp:txXfrm>
    </dsp:sp>
    <dsp:sp modelId="{A25D8BA6-FB63-455B-B1B0-728EBA3507E7}">
      <dsp:nvSpPr>
        <dsp:cNvPr id="0" name=""/>
        <dsp:cNvSpPr/>
      </dsp:nvSpPr>
      <dsp:spPr>
        <a:xfrm>
          <a:off x="5305550" y="1517701"/>
          <a:ext cx="1894612" cy="94730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Ampliación de comunidad pacifica, seguro, libre y prospero </a:t>
          </a:r>
          <a:endParaRPr lang="es-MX" sz="1600" kern="1200" dirty="0"/>
        </a:p>
      </dsp:txBody>
      <dsp:txXfrm>
        <a:off x="5333296" y="1545447"/>
        <a:ext cx="1839120" cy="891814"/>
      </dsp:txXfrm>
    </dsp:sp>
    <dsp:sp modelId="{2E752A36-4C6A-49F3-AC5E-996732497E8A}">
      <dsp:nvSpPr>
        <dsp:cNvPr id="0" name=""/>
        <dsp:cNvSpPr/>
      </dsp:nvSpPr>
      <dsp:spPr>
        <a:xfrm rot="2142401">
          <a:off x="1807527" y="2791597"/>
          <a:ext cx="933288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933288" y="1680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2250839" y="2785074"/>
        <a:ext cx="46664" cy="46664"/>
      </dsp:txXfrm>
    </dsp:sp>
    <dsp:sp modelId="{0E72414C-2920-4492-B040-FC605C98C682}">
      <dsp:nvSpPr>
        <dsp:cNvPr id="0" name=""/>
        <dsp:cNvSpPr/>
      </dsp:nvSpPr>
      <dsp:spPr>
        <a:xfrm>
          <a:off x="2653093" y="2607103"/>
          <a:ext cx="1894612" cy="9473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estrategia </a:t>
          </a:r>
          <a:r>
            <a:rPr lang="es-MX" sz="1600" kern="1200" dirty="0" err="1" smtClean="0"/>
            <a:t>netwar</a:t>
          </a:r>
          <a:endParaRPr lang="es-MX" sz="1600" kern="1200" dirty="0"/>
        </a:p>
      </dsp:txBody>
      <dsp:txXfrm>
        <a:off x="2680839" y="2634849"/>
        <a:ext cx="1839120" cy="891814"/>
      </dsp:txXfrm>
    </dsp:sp>
    <dsp:sp modelId="{38059595-762E-47C4-9FED-E893DDD9B149}">
      <dsp:nvSpPr>
        <dsp:cNvPr id="0" name=""/>
        <dsp:cNvSpPr/>
      </dsp:nvSpPr>
      <dsp:spPr>
        <a:xfrm>
          <a:off x="4547706" y="3063947"/>
          <a:ext cx="757844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757844" y="16809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907682" y="3061810"/>
        <a:ext cx="37892" cy="37892"/>
      </dsp:txXfrm>
    </dsp:sp>
    <dsp:sp modelId="{765E7122-C0A7-490D-843A-C046064408C9}">
      <dsp:nvSpPr>
        <dsp:cNvPr id="0" name=""/>
        <dsp:cNvSpPr/>
      </dsp:nvSpPr>
      <dsp:spPr>
        <a:xfrm>
          <a:off x="5305550" y="2607103"/>
          <a:ext cx="1894612" cy="94730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Actores no estatales a través de las redes</a:t>
          </a:r>
          <a:endParaRPr lang="es-MX" sz="1600" kern="1200" dirty="0"/>
        </a:p>
      </dsp:txBody>
      <dsp:txXfrm>
        <a:off x="5333296" y="2634849"/>
        <a:ext cx="1839120" cy="891814"/>
      </dsp:txXfrm>
    </dsp:sp>
    <dsp:sp modelId="{077BE7E2-1022-4C5C-ABDC-3C216051A449}">
      <dsp:nvSpPr>
        <dsp:cNvPr id="0" name=""/>
        <dsp:cNvSpPr/>
      </dsp:nvSpPr>
      <dsp:spPr>
        <a:xfrm rot="3907178">
          <a:off x="1373529" y="3336298"/>
          <a:ext cx="1801283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1801283" y="1680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kern="1200"/>
        </a:p>
      </dsp:txBody>
      <dsp:txXfrm>
        <a:off x="2229139" y="3308075"/>
        <a:ext cx="90064" cy="90064"/>
      </dsp:txXfrm>
    </dsp:sp>
    <dsp:sp modelId="{5BC1D8AC-AC5B-4128-925C-80F38118A679}">
      <dsp:nvSpPr>
        <dsp:cNvPr id="0" name=""/>
        <dsp:cNvSpPr/>
      </dsp:nvSpPr>
      <dsp:spPr>
        <a:xfrm>
          <a:off x="2653093" y="3696505"/>
          <a:ext cx="1894612" cy="9473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err="1" smtClean="0"/>
            <a:t>cyberwar</a:t>
          </a:r>
          <a:endParaRPr lang="es-MX" sz="1600" kern="1200" dirty="0"/>
        </a:p>
      </dsp:txBody>
      <dsp:txXfrm>
        <a:off x="2680839" y="3724251"/>
        <a:ext cx="1839120" cy="891814"/>
      </dsp:txXfrm>
    </dsp:sp>
    <dsp:sp modelId="{AEFA8B66-FC76-4D06-8463-9B205D5B7462}">
      <dsp:nvSpPr>
        <dsp:cNvPr id="0" name=""/>
        <dsp:cNvSpPr/>
      </dsp:nvSpPr>
      <dsp:spPr>
        <a:xfrm>
          <a:off x="4547706" y="4153349"/>
          <a:ext cx="757844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757844" y="16809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907682" y="4151212"/>
        <a:ext cx="37892" cy="37892"/>
      </dsp:txXfrm>
    </dsp:sp>
    <dsp:sp modelId="{25A35548-5CEC-4DB8-B460-4DF129739472}">
      <dsp:nvSpPr>
        <dsp:cNvPr id="0" name=""/>
        <dsp:cNvSpPr/>
      </dsp:nvSpPr>
      <dsp:spPr>
        <a:xfrm>
          <a:off x="5305550" y="3696505"/>
          <a:ext cx="1894612" cy="94730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Conflicto de tipo militar</a:t>
          </a:r>
          <a:endParaRPr lang="es-MX" sz="1600" kern="1200" dirty="0"/>
        </a:p>
      </dsp:txBody>
      <dsp:txXfrm>
        <a:off x="5333296" y="3724251"/>
        <a:ext cx="1839120" cy="89181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94EF7-6100-4499-830B-2F43115E0FFC}">
      <dsp:nvSpPr>
        <dsp:cNvPr id="0" name=""/>
        <dsp:cNvSpPr/>
      </dsp:nvSpPr>
      <dsp:spPr>
        <a:xfrm>
          <a:off x="2814165" y="2099894"/>
          <a:ext cx="2004517" cy="2004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Capitalismo sin fricciones </a:t>
          </a:r>
          <a:endParaRPr lang="es-MX" sz="2000" kern="1200" dirty="0"/>
        </a:p>
      </dsp:txBody>
      <dsp:txXfrm>
        <a:off x="3107720" y="2393449"/>
        <a:ext cx="1417407" cy="1417407"/>
      </dsp:txXfrm>
    </dsp:sp>
    <dsp:sp modelId="{C8C13828-5F89-4DF5-976F-38CB733A85CE}">
      <dsp:nvSpPr>
        <dsp:cNvPr id="0" name=""/>
        <dsp:cNvSpPr/>
      </dsp:nvSpPr>
      <dsp:spPr>
        <a:xfrm rot="11700000">
          <a:off x="1296638" y="2341382"/>
          <a:ext cx="1493174" cy="57128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B0663-4D2C-4FE3-A71B-F6E058F9AA90}">
      <dsp:nvSpPr>
        <dsp:cNvPr id="0" name=""/>
        <dsp:cNvSpPr/>
      </dsp:nvSpPr>
      <dsp:spPr>
        <a:xfrm>
          <a:off x="369932" y="1672078"/>
          <a:ext cx="1904291" cy="15234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Implementación de tecnologías digitales y redes</a:t>
          </a:r>
          <a:endParaRPr lang="es-MX" sz="1900" kern="1200" dirty="0"/>
        </a:p>
      </dsp:txBody>
      <dsp:txXfrm>
        <a:off x="414552" y="1716698"/>
        <a:ext cx="1815051" cy="1434192"/>
      </dsp:txXfrm>
    </dsp:sp>
    <dsp:sp modelId="{65BAF060-1064-4774-AD8E-5C15468669CC}">
      <dsp:nvSpPr>
        <dsp:cNvPr id="0" name=""/>
        <dsp:cNvSpPr/>
      </dsp:nvSpPr>
      <dsp:spPr>
        <a:xfrm rot="14700000">
          <a:off x="2294015" y="1152754"/>
          <a:ext cx="1493174" cy="57128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AE319-6EC0-4973-98AB-6F948DAED843}">
      <dsp:nvSpPr>
        <dsp:cNvPr id="0" name=""/>
        <dsp:cNvSpPr/>
      </dsp:nvSpPr>
      <dsp:spPr>
        <a:xfrm>
          <a:off x="1772935" y="44"/>
          <a:ext cx="1904291" cy="152343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Empresa-red (contradicción entre trabajo y capital)</a:t>
          </a:r>
          <a:endParaRPr lang="es-MX" sz="1900" kern="1200" dirty="0"/>
        </a:p>
      </dsp:txBody>
      <dsp:txXfrm>
        <a:off x="1817555" y="44664"/>
        <a:ext cx="1815051" cy="1434192"/>
      </dsp:txXfrm>
    </dsp:sp>
    <dsp:sp modelId="{4A3B0782-E69B-4513-AF6A-0B7FD6333F06}">
      <dsp:nvSpPr>
        <dsp:cNvPr id="0" name=""/>
        <dsp:cNvSpPr/>
      </dsp:nvSpPr>
      <dsp:spPr>
        <a:xfrm rot="17700000">
          <a:off x="3845658" y="1152754"/>
          <a:ext cx="1493174" cy="57128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5E4D1-9F97-4110-81A9-CD908930A870}">
      <dsp:nvSpPr>
        <dsp:cNvPr id="0" name=""/>
        <dsp:cNvSpPr/>
      </dsp:nvSpPr>
      <dsp:spPr>
        <a:xfrm>
          <a:off x="3955621" y="44"/>
          <a:ext cx="1904291" cy="152343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El comercio en línea (quita intermediarios) </a:t>
          </a:r>
          <a:endParaRPr lang="es-MX" sz="1900" kern="1200" dirty="0"/>
        </a:p>
      </dsp:txBody>
      <dsp:txXfrm>
        <a:off x="4000241" y="44664"/>
        <a:ext cx="1815051" cy="1434192"/>
      </dsp:txXfrm>
    </dsp:sp>
    <dsp:sp modelId="{1B7D9761-9416-469A-ACDD-604ADEF0F75F}">
      <dsp:nvSpPr>
        <dsp:cNvPr id="0" name=""/>
        <dsp:cNvSpPr/>
      </dsp:nvSpPr>
      <dsp:spPr>
        <a:xfrm rot="20700000">
          <a:off x="4843035" y="2341382"/>
          <a:ext cx="1493174" cy="57128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94AF2-6807-4AA2-8147-36202A221B27}">
      <dsp:nvSpPr>
        <dsp:cNvPr id="0" name=""/>
        <dsp:cNvSpPr/>
      </dsp:nvSpPr>
      <dsp:spPr>
        <a:xfrm>
          <a:off x="5358624" y="1672078"/>
          <a:ext cx="1904291" cy="15234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Modelo gerencial (norma de control social)</a:t>
          </a:r>
          <a:endParaRPr lang="es-MX" sz="1900" kern="1200" dirty="0"/>
        </a:p>
      </dsp:txBody>
      <dsp:txXfrm>
        <a:off x="5403244" y="1716698"/>
        <a:ext cx="1815051" cy="143419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720B2-1C98-4FB8-A460-936A974977E8}">
      <dsp:nvSpPr>
        <dsp:cNvPr id="0" name=""/>
        <dsp:cNvSpPr/>
      </dsp:nvSpPr>
      <dsp:spPr>
        <a:xfrm rot="5400000">
          <a:off x="1426488" y="1472074"/>
          <a:ext cx="2301253" cy="27735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DB0C4-ED1B-4EB7-B415-AD80EE110F93}">
      <dsp:nvSpPr>
        <dsp:cNvPr id="0" name=""/>
        <dsp:cNvSpPr/>
      </dsp:nvSpPr>
      <dsp:spPr>
        <a:xfrm>
          <a:off x="1955779" y="3278"/>
          <a:ext cx="3081673" cy="1849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Una nueva tecnología genera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una nueva competición. Y una nueva competición genera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 su vez una nueva tecnología</a:t>
          </a:r>
          <a:endParaRPr lang="es-MX" sz="1700" kern="1200" dirty="0"/>
        </a:p>
      </dsp:txBody>
      <dsp:txXfrm>
        <a:off x="2009934" y="57433"/>
        <a:ext cx="2973363" cy="1740694"/>
      </dsp:txXfrm>
    </dsp:sp>
    <dsp:sp modelId="{89D7FCD8-5A4A-4B31-89C4-9A0207EC04ED}">
      <dsp:nvSpPr>
        <dsp:cNvPr id="0" name=""/>
        <dsp:cNvSpPr/>
      </dsp:nvSpPr>
      <dsp:spPr>
        <a:xfrm rot="5400000">
          <a:off x="1426488" y="3783329"/>
          <a:ext cx="2301253" cy="27735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239AC-9E3F-4611-9C87-BB34FF04D407}">
      <dsp:nvSpPr>
        <dsp:cNvPr id="0" name=""/>
        <dsp:cNvSpPr/>
      </dsp:nvSpPr>
      <dsp:spPr>
        <a:xfrm>
          <a:off x="1955779" y="2314533"/>
          <a:ext cx="3081673" cy="1849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«la educación básica y la alfabetización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son prerrequisitos para el acceso universal al ciberespacio».</a:t>
          </a:r>
          <a:endParaRPr lang="es-MX" sz="1700" kern="1200" dirty="0"/>
        </a:p>
      </dsp:txBody>
      <dsp:txXfrm>
        <a:off x="2009934" y="2368688"/>
        <a:ext cx="2973363" cy="1740694"/>
      </dsp:txXfrm>
    </dsp:sp>
    <dsp:sp modelId="{40C5D7FC-4C79-4B0E-86EA-A606565AE734}">
      <dsp:nvSpPr>
        <dsp:cNvPr id="0" name=""/>
        <dsp:cNvSpPr/>
      </dsp:nvSpPr>
      <dsp:spPr>
        <a:xfrm>
          <a:off x="2582116" y="4938957"/>
          <a:ext cx="4088623" cy="27735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742D4-3706-4832-B04B-B1E0D8060148}">
      <dsp:nvSpPr>
        <dsp:cNvPr id="0" name=""/>
        <dsp:cNvSpPr/>
      </dsp:nvSpPr>
      <dsp:spPr>
        <a:xfrm>
          <a:off x="1955779" y="4625789"/>
          <a:ext cx="3081673" cy="1849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smtClean="0"/>
            <a:t>La era digital procede a un nuevo diseño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smtClean="0"/>
            <a:t>de la fisonomía de los territorios.</a:t>
          </a:r>
          <a:endParaRPr lang="es-MX" sz="1700" kern="1200" dirty="0"/>
        </a:p>
      </dsp:txBody>
      <dsp:txXfrm>
        <a:off x="2009934" y="4679944"/>
        <a:ext cx="2973363" cy="1740694"/>
      </dsp:txXfrm>
    </dsp:sp>
    <dsp:sp modelId="{7513999D-3D2B-46E4-B8E6-99A35EBAD8E9}">
      <dsp:nvSpPr>
        <dsp:cNvPr id="0" name=""/>
        <dsp:cNvSpPr/>
      </dsp:nvSpPr>
      <dsp:spPr>
        <a:xfrm rot="16200000">
          <a:off x="5525114" y="3783329"/>
          <a:ext cx="2301253" cy="27735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A07D4F-2BF9-4A7E-83A4-2764817A7EE8}">
      <dsp:nvSpPr>
        <dsp:cNvPr id="0" name=""/>
        <dsp:cNvSpPr/>
      </dsp:nvSpPr>
      <dsp:spPr>
        <a:xfrm>
          <a:off x="6054405" y="4625789"/>
          <a:ext cx="3081673" cy="1849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smtClean="0"/>
            <a:t>G8 han firmado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smtClean="0"/>
            <a:t>una «Carta sobre la sociedad global de la información»</a:t>
          </a:r>
          <a:endParaRPr lang="es-MX" sz="1700" kern="1200" dirty="0"/>
        </a:p>
      </dsp:txBody>
      <dsp:txXfrm>
        <a:off x="6108560" y="4679944"/>
        <a:ext cx="2973363" cy="1740694"/>
      </dsp:txXfrm>
    </dsp:sp>
    <dsp:sp modelId="{F5E417F7-FE39-4C1B-B6DA-F1AF17A37FB1}">
      <dsp:nvSpPr>
        <dsp:cNvPr id="0" name=""/>
        <dsp:cNvSpPr/>
      </dsp:nvSpPr>
      <dsp:spPr>
        <a:xfrm rot="16200000">
          <a:off x="5525114" y="1472074"/>
          <a:ext cx="2301253" cy="27735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C91981-6B80-4B04-BF9B-154E7864F067}">
      <dsp:nvSpPr>
        <dsp:cNvPr id="0" name=""/>
        <dsp:cNvSpPr/>
      </dsp:nvSpPr>
      <dsp:spPr>
        <a:xfrm>
          <a:off x="6054405" y="2314533"/>
          <a:ext cx="3081673" cy="1849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«plan de acción sobre la manera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con que los e-gobiernos podrían reforzar la democracia y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el estado de derecho».</a:t>
          </a:r>
          <a:endParaRPr lang="es-MX" sz="1700" kern="1200" dirty="0"/>
        </a:p>
      </dsp:txBody>
      <dsp:txXfrm>
        <a:off x="6108560" y="2368688"/>
        <a:ext cx="2973363" cy="1740694"/>
      </dsp:txXfrm>
    </dsp:sp>
    <dsp:sp modelId="{F5BE79B6-FC48-4B55-B8DF-E65011817B0F}">
      <dsp:nvSpPr>
        <dsp:cNvPr id="0" name=""/>
        <dsp:cNvSpPr/>
      </dsp:nvSpPr>
      <dsp:spPr>
        <a:xfrm>
          <a:off x="6054405" y="3278"/>
          <a:ext cx="3081673" cy="1849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el advenimiento de una «sociedad civil global».</a:t>
          </a:r>
        </a:p>
      </dsp:txBody>
      <dsp:txXfrm>
        <a:off x="6108560" y="57433"/>
        <a:ext cx="2973363" cy="1740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7.xml"/><Relationship Id="rId7" Type="http://schemas.openxmlformats.org/officeDocument/2006/relationships/image" Target="../media/image2.jpe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11430" y="663550"/>
            <a:ext cx="7766936" cy="1047004"/>
          </a:xfrm>
        </p:spPr>
        <p:txBody>
          <a:bodyPr/>
          <a:lstStyle/>
          <a:p>
            <a:r>
              <a:rPr lang="es-MX" dirty="0" err="1" smtClean="0"/>
              <a:t>Armand</a:t>
            </a:r>
            <a:r>
              <a:rPr lang="es-MX" dirty="0" smtClean="0"/>
              <a:t> </a:t>
            </a:r>
            <a:r>
              <a:rPr lang="es-MX" dirty="0" err="1" smtClean="0"/>
              <a:t>Mattelart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11430" y="1918952"/>
            <a:ext cx="7766936" cy="1096899"/>
          </a:xfrm>
        </p:spPr>
        <p:txBody>
          <a:bodyPr>
            <a:normAutofit fontScale="85000" lnSpcReduction="20000"/>
          </a:bodyPr>
          <a:lstStyle/>
          <a:p>
            <a:r>
              <a:rPr lang="es-MX" sz="4800" dirty="0" smtClean="0"/>
              <a:t>HISTORIA DE LA SOCIEDAD DE LA </a:t>
            </a:r>
            <a:r>
              <a:rPr lang="es-MX" sz="4800" dirty="0" smtClean="0"/>
              <a:t>INFORMACIÓN</a:t>
            </a:r>
          </a:p>
          <a:p>
            <a:endParaRPr lang="es-MX" sz="48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92489" y="3747751"/>
            <a:ext cx="8596668" cy="25435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PRESENTAN:</a:t>
            </a:r>
          </a:p>
          <a:p>
            <a:pPr algn="ctr"/>
            <a:r>
              <a:rPr lang="es-MX" sz="2400" dirty="0" smtClean="0">
                <a:solidFill>
                  <a:srgbClr val="9900CC"/>
                </a:solidFill>
              </a:rPr>
              <a:t>Bonilla García </a:t>
            </a:r>
            <a:r>
              <a:rPr lang="es-MX" sz="2400" dirty="0" err="1" smtClean="0">
                <a:solidFill>
                  <a:srgbClr val="9900CC"/>
                </a:solidFill>
              </a:rPr>
              <a:t>Leonides</a:t>
            </a:r>
            <a:endParaRPr lang="es-MX" sz="2400" dirty="0" smtClean="0">
              <a:solidFill>
                <a:srgbClr val="9900CC"/>
              </a:solidFill>
            </a:endParaRPr>
          </a:p>
          <a:p>
            <a:pPr algn="ctr"/>
            <a:r>
              <a:rPr lang="es-MX" sz="2400" dirty="0" smtClean="0">
                <a:solidFill>
                  <a:srgbClr val="9900CC"/>
                </a:solidFill>
              </a:rPr>
              <a:t>Ortiz </a:t>
            </a:r>
            <a:r>
              <a:rPr lang="es-MX" sz="2400" dirty="0" err="1" smtClean="0">
                <a:solidFill>
                  <a:srgbClr val="9900CC"/>
                </a:solidFill>
              </a:rPr>
              <a:t>Lendizabal</a:t>
            </a:r>
            <a:r>
              <a:rPr lang="es-MX" sz="2400" dirty="0" smtClean="0">
                <a:solidFill>
                  <a:srgbClr val="9900CC"/>
                </a:solidFill>
              </a:rPr>
              <a:t> Miriam Alejandra</a:t>
            </a:r>
          </a:p>
          <a:p>
            <a:pPr algn="ctr"/>
            <a:r>
              <a:rPr lang="es-MX" sz="2400" dirty="0" err="1" smtClean="0">
                <a:solidFill>
                  <a:srgbClr val="9900CC"/>
                </a:solidFill>
              </a:rPr>
              <a:t>Samano</a:t>
            </a:r>
            <a:r>
              <a:rPr lang="es-MX" sz="2400" dirty="0" smtClean="0">
                <a:solidFill>
                  <a:srgbClr val="9900CC"/>
                </a:solidFill>
              </a:rPr>
              <a:t> Carrillo Miguel </a:t>
            </a:r>
            <a:r>
              <a:rPr lang="es-MX" sz="2400" dirty="0" err="1" smtClean="0">
                <a:solidFill>
                  <a:srgbClr val="9900CC"/>
                </a:solidFill>
              </a:rPr>
              <a:t>Angel</a:t>
            </a:r>
            <a:endParaRPr lang="es-MX" sz="2400" dirty="0" smtClean="0">
              <a:solidFill>
                <a:srgbClr val="9900CC"/>
              </a:solidFill>
            </a:endParaRPr>
          </a:p>
          <a:p>
            <a:pPr algn="ctr"/>
            <a:r>
              <a:rPr lang="es-MX" sz="2400" dirty="0" err="1" smtClean="0">
                <a:solidFill>
                  <a:srgbClr val="9900CC"/>
                </a:solidFill>
              </a:rPr>
              <a:t>Samano</a:t>
            </a:r>
            <a:r>
              <a:rPr lang="es-MX" sz="2400" dirty="0" smtClean="0">
                <a:solidFill>
                  <a:srgbClr val="9900CC"/>
                </a:solidFill>
              </a:rPr>
              <a:t> Carrillo Rafael</a:t>
            </a:r>
            <a:endParaRPr lang="es-MX" sz="2400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2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Introducción 	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68464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9002" y="2495440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es-MX" sz="2800" dirty="0" smtClean="0"/>
              <a:t>Noción de la sociedad de la información: idea de maquinas inteligentes (guerra fría- termino de la segunda guerra mundial)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164581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123" y="2786130"/>
            <a:ext cx="8596668" cy="2700270"/>
          </a:xfrm>
        </p:spPr>
        <p:txBody>
          <a:bodyPr>
            <a:normAutofit/>
          </a:bodyPr>
          <a:lstStyle/>
          <a:p>
            <a:pPr algn="ctr"/>
            <a:r>
              <a:rPr lang="es-MX" sz="4800" dirty="0" smtClean="0"/>
              <a:t>1. Culto al número 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14663394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738389"/>
            <a:ext cx="8596668" cy="1320800"/>
          </a:xfrm>
        </p:spPr>
        <p:txBody>
          <a:bodyPr/>
          <a:lstStyle/>
          <a:p>
            <a:pPr algn="ctr"/>
            <a:r>
              <a:rPr lang="es-MX" dirty="0" smtClean="0"/>
              <a:t>Matemática como modelo de razonamiento y acción útil.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624229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es-MX" sz="2400" dirty="0" smtClean="0"/>
              <a:t>Gottfried </a:t>
            </a:r>
            <a:r>
              <a:rPr lang="es-MX" sz="2400" dirty="0" err="1" smtClean="0"/>
              <a:t>Wilhem</a:t>
            </a:r>
            <a:r>
              <a:rPr lang="es-MX" sz="2400" dirty="0" smtClean="0"/>
              <a:t> Leibniz (1646-1716) representante de la cibernética, filósofo y matemático alemán “el pensamiento puede manifestarse en el interior de una maquina” (</a:t>
            </a:r>
            <a:r>
              <a:rPr lang="es-MX" sz="2400" dirty="0" err="1" smtClean="0"/>
              <a:t>Automatizacion</a:t>
            </a:r>
            <a:r>
              <a:rPr lang="es-MX" sz="2400" dirty="0" smtClean="0"/>
              <a:t> de la razón), mediante la aritmética binaria o maquina aritmética</a:t>
            </a:r>
            <a:r>
              <a:rPr lang="es-MX" sz="2400" dirty="0" smtClean="0"/>
              <a:t>.</a:t>
            </a:r>
          </a:p>
          <a:p>
            <a:pPr marL="0" indent="0" algn="just">
              <a:buNone/>
            </a:pPr>
            <a:endParaRPr lang="es-MX" sz="2400" dirty="0" smtClean="0"/>
          </a:p>
          <a:p>
            <a:pPr algn="just"/>
            <a:r>
              <a:rPr lang="es-MX" sz="2400" dirty="0" smtClean="0"/>
              <a:t>Bacon- la palabra información es uno y lo mismo que las de </a:t>
            </a:r>
            <a:r>
              <a:rPr lang="es-MX" sz="2400" dirty="0" err="1" smtClean="0"/>
              <a:t>intelligence</a:t>
            </a:r>
            <a:r>
              <a:rPr lang="es-MX" sz="2400" dirty="0" smtClean="0"/>
              <a:t> o informe (espionaje).</a:t>
            </a:r>
          </a:p>
          <a:p>
            <a:pPr algn="just"/>
            <a:endParaRPr lang="es-MX" sz="2400" dirty="0" smtClean="0"/>
          </a:p>
        </p:txBody>
      </p:sp>
    </p:spTree>
    <p:extLst>
      <p:ext uri="{BB962C8B-B14F-4D97-AF65-F5344CB8AC3E}">
        <p14:creationId xmlns:p14="http://schemas.microsoft.com/office/powerpoint/2010/main" val="3184073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563408"/>
              </p:ext>
            </p:extLst>
          </p:nvPr>
        </p:nvGraphicFramePr>
        <p:xfrm>
          <a:off x="490471" y="140062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42893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888679"/>
              </p:ext>
            </p:extLst>
          </p:nvPr>
        </p:nvGraphicFramePr>
        <p:xfrm>
          <a:off x="207135" y="515155"/>
          <a:ext cx="10515600" cy="5821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5400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2. La </a:t>
            </a:r>
            <a:r>
              <a:rPr lang="es-MX" dirty="0" smtClean="0"/>
              <a:t>gestión de la era industrial y científica.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42517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689251593"/>
              </p:ext>
            </p:extLst>
          </p:nvPr>
        </p:nvGraphicFramePr>
        <p:xfrm>
          <a:off x="1233509" y="7969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9125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3969510"/>
              </p:ext>
            </p:extLst>
          </p:nvPr>
        </p:nvGraphicFramePr>
        <p:xfrm>
          <a:off x="400318" y="123319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0666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3958" y="223457"/>
            <a:ext cx="10515600" cy="1325563"/>
          </a:xfrm>
        </p:spPr>
        <p:txBody>
          <a:bodyPr/>
          <a:lstStyle/>
          <a:p>
            <a:r>
              <a:rPr lang="es-MX" dirty="0" smtClean="0"/>
              <a:t>La razón actuarial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9516414" cy="3158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863958" y="5151549"/>
            <a:ext cx="9374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Existe un intercambio libre y sin limite entre las naciones.</a:t>
            </a:r>
          </a:p>
          <a:p>
            <a:endParaRPr lang="es-MX" dirty="0"/>
          </a:p>
          <a:p>
            <a:r>
              <a:rPr lang="es-MX" dirty="0" smtClean="0"/>
              <a:t>Normalización internacional de las nomenclaturas y de los métodos de observación estadísticas.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66278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648496"/>
            <a:ext cx="8750001" cy="4392866"/>
          </a:xfrm>
        </p:spPr>
        <p:txBody>
          <a:bodyPr>
            <a:normAutofit/>
          </a:bodyPr>
          <a:lstStyle/>
          <a:p>
            <a:r>
              <a:rPr lang="es-MX" sz="2400" dirty="0" smtClean="0"/>
              <a:t>Surge la tecnología del riesgo, elaborada por instituciones aseguradoras privadas</a:t>
            </a:r>
            <a:r>
              <a:rPr lang="es-MX" sz="2400" dirty="0" smtClean="0"/>
              <a:t>.</a:t>
            </a:r>
          </a:p>
          <a:p>
            <a:pPr marL="0" indent="0">
              <a:buNone/>
            </a:pPr>
            <a:endParaRPr lang="es-MX" sz="2400" dirty="0" smtClean="0"/>
          </a:p>
          <a:p>
            <a:r>
              <a:rPr lang="es-MX" sz="2400" dirty="0" smtClean="0"/>
              <a:t>El dispositivo estadístico proporciona herramientas de identificación objetiva</a:t>
            </a:r>
            <a:r>
              <a:rPr lang="es-MX" sz="2400" dirty="0" smtClean="0"/>
              <a:t>.</a:t>
            </a:r>
          </a:p>
          <a:p>
            <a:pPr marL="0" indent="0">
              <a:buNone/>
            </a:pPr>
            <a:endParaRPr lang="es-MX" sz="2400" dirty="0" smtClean="0"/>
          </a:p>
          <a:p>
            <a:r>
              <a:rPr lang="es-MX" sz="2400" dirty="0" smtClean="0"/>
              <a:t>1890. Se </a:t>
            </a:r>
            <a:r>
              <a:rPr lang="es-MX" sz="2400" dirty="0" smtClean="0"/>
              <a:t>estrena la </a:t>
            </a:r>
            <a:r>
              <a:rPr lang="es-MX" sz="2400" dirty="0" smtClean="0"/>
              <a:t>máquina </a:t>
            </a:r>
            <a:r>
              <a:rPr lang="es-MX" sz="2400" dirty="0" smtClean="0"/>
              <a:t>de tarjetas perforadas.</a:t>
            </a:r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612113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PREFIGURACION DE LA SOCIEDAD EN REDES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315135"/>
            <a:ext cx="8596668" cy="3880773"/>
          </a:xfrm>
        </p:spPr>
        <p:txBody>
          <a:bodyPr>
            <a:normAutofit/>
          </a:bodyPr>
          <a:lstStyle/>
          <a:p>
            <a:r>
              <a:rPr lang="es-MX" sz="2400" dirty="0" smtClean="0"/>
              <a:t>1895 construcción del ¨libro del saber¨ para contabilizar los trabajos intelectuales día a día de los dos mundos.</a:t>
            </a:r>
          </a:p>
          <a:p>
            <a:endParaRPr lang="es-MX" sz="2400" dirty="0"/>
          </a:p>
          <a:p>
            <a:r>
              <a:rPr lang="es-MX" sz="2400" dirty="0" smtClean="0"/>
              <a:t>Medios de comunicación que amplían el circulo social.</a:t>
            </a:r>
          </a:p>
          <a:p>
            <a:endParaRPr lang="es-MX" sz="2400" dirty="0"/>
          </a:p>
          <a:p>
            <a:r>
              <a:rPr lang="es-MX" sz="2400" dirty="0" err="1" smtClean="0"/>
              <a:t>Otlet</a:t>
            </a:r>
            <a:r>
              <a:rPr lang="es-MX" sz="2400" dirty="0" smtClean="0"/>
              <a:t> anticipa la idea de red de redes, expone la arquitectura de una red universal de información y documentación.</a:t>
            </a:r>
          </a:p>
          <a:p>
            <a:endParaRPr lang="es-MX" sz="2400" dirty="0" smtClean="0"/>
          </a:p>
          <a:p>
            <a:endParaRPr lang="es-MX" sz="2400" dirty="0" smtClean="0"/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989642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318357"/>
              </p:ext>
            </p:extLst>
          </p:nvPr>
        </p:nvGraphicFramePr>
        <p:xfrm>
          <a:off x="-127715" y="1223493"/>
          <a:ext cx="10515600" cy="492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8351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3. La </a:t>
            </a:r>
            <a:r>
              <a:rPr lang="es-MX" dirty="0" smtClean="0"/>
              <a:t>aparición de las </a:t>
            </a:r>
            <a:r>
              <a:rPr lang="es-MX" dirty="0" smtClean="0"/>
              <a:t>máquinas informantes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7724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9791" y="814708"/>
            <a:ext cx="5375854" cy="1503490"/>
          </a:xfrm>
        </p:spPr>
        <p:txBody>
          <a:bodyPr>
            <a:normAutofit/>
          </a:bodyPr>
          <a:lstStyle/>
          <a:p>
            <a:r>
              <a:rPr lang="es-MX" dirty="0" smtClean="0"/>
              <a:t>El envite geopolítico: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la </a:t>
            </a:r>
            <a:r>
              <a:rPr lang="es-MX" dirty="0" smtClean="0"/>
              <a:t>coacción bipolar</a:t>
            </a:r>
            <a:endParaRPr lang="es-MX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709019"/>
              </p:ext>
            </p:extLst>
          </p:nvPr>
        </p:nvGraphicFramePr>
        <p:xfrm>
          <a:off x="1416678" y="1609859"/>
          <a:ext cx="10431886" cy="4752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2891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501034"/>
              </p:ext>
            </p:extLst>
          </p:nvPr>
        </p:nvGraphicFramePr>
        <p:xfrm>
          <a:off x="218941" y="682580"/>
          <a:ext cx="10586434" cy="5525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396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4039" y="544251"/>
            <a:ext cx="7912993" cy="692121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El envite científico la definición y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la </a:t>
            </a:r>
            <a:r>
              <a:rPr lang="es-MX" dirty="0" smtClean="0"/>
              <a:t>medida de la información 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9038805"/>
              </p:ext>
            </p:extLst>
          </p:nvPr>
        </p:nvGraphicFramePr>
        <p:xfrm>
          <a:off x="437883" y="2125014"/>
          <a:ext cx="10225824" cy="4546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203428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737435"/>
            <a:ext cx="9601196" cy="498937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Una matriz contable 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087885"/>
              </p:ext>
            </p:extLst>
          </p:nvPr>
        </p:nvGraphicFramePr>
        <p:xfrm>
          <a:off x="554862" y="1571223"/>
          <a:ext cx="10341735" cy="4842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9115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1306" y="402584"/>
            <a:ext cx="9601196" cy="7393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El envite civilizacional: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Una </a:t>
            </a:r>
            <a:r>
              <a:rPr lang="es-MX" dirty="0" smtClean="0"/>
              <a:t>historia  de la logística del pensamiento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7246209"/>
              </p:ext>
            </p:extLst>
          </p:nvPr>
        </p:nvGraphicFramePr>
        <p:xfrm>
          <a:off x="385853" y="2034860"/>
          <a:ext cx="10471150" cy="4404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7956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28043" y="2232338"/>
            <a:ext cx="6581105" cy="2404056"/>
          </a:xfrm>
        </p:spPr>
        <p:txBody>
          <a:bodyPr>
            <a:noAutofit/>
          </a:bodyPr>
          <a:lstStyle/>
          <a:p>
            <a:r>
              <a:rPr lang="es-MX" sz="5400" dirty="0" smtClean="0"/>
              <a:t>4. Escenarios </a:t>
            </a:r>
            <a:br>
              <a:rPr lang="es-MX" sz="5400" dirty="0" smtClean="0"/>
            </a:br>
            <a:r>
              <a:rPr lang="es-MX" sz="5400" dirty="0" smtClean="0"/>
              <a:t>postindustriales</a:t>
            </a:r>
            <a:endParaRPr lang="es-MX" sz="5400" dirty="0"/>
          </a:p>
        </p:txBody>
      </p:sp>
    </p:spTree>
    <p:extLst>
      <p:ext uri="{BB962C8B-B14F-4D97-AF65-F5344CB8AC3E}">
        <p14:creationId xmlns:p14="http://schemas.microsoft.com/office/powerpoint/2010/main" val="2629735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4759" y="1606797"/>
            <a:ext cx="8596668" cy="3880773"/>
          </a:xfrm>
        </p:spPr>
        <p:txBody>
          <a:bodyPr>
            <a:normAutofit/>
          </a:bodyPr>
          <a:lstStyle/>
          <a:p>
            <a:r>
              <a:rPr lang="es-MX" sz="2400" dirty="0" smtClean="0"/>
              <a:t>La humanidad estas en el umbral de la nueva era de la información y de un nuevo universalismo.</a:t>
            </a:r>
          </a:p>
          <a:p>
            <a:endParaRPr lang="es-MX" sz="2400" dirty="0"/>
          </a:p>
          <a:p>
            <a:r>
              <a:rPr lang="es-MX" sz="2400" dirty="0" smtClean="0"/>
              <a:t>Bell: La sociedad de masas; utilizado para expresar el aspecto pasivo de la existencia como su mecanización o la desaparición de criterios de juicio.</a:t>
            </a:r>
          </a:p>
          <a:p>
            <a:endParaRPr lang="es-MX" sz="2400" dirty="0"/>
          </a:p>
          <a:p>
            <a:r>
              <a:rPr lang="es-MX" sz="2400" dirty="0" smtClean="0"/>
              <a:t>Sociedad postindustrial: desprovista de ideología.  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047421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2682"/>
          </a:xfrm>
        </p:spPr>
        <p:txBody>
          <a:bodyPr/>
          <a:lstStyle/>
          <a:p>
            <a:pPr algn="ctr"/>
            <a:r>
              <a:rPr lang="es-MX" dirty="0" smtClean="0"/>
              <a:t>Sociedad postindustrial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648497"/>
            <a:ext cx="9329551" cy="455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300" dirty="0" smtClean="0"/>
              <a:t>Sometida a una quíntuple mutación:</a:t>
            </a:r>
          </a:p>
          <a:p>
            <a:r>
              <a:rPr lang="es-MX" sz="2300" dirty="0" smtClean="0"/>
              <a:t>El desplazamiento del principal componente económico (paso de una economía de producción a una de servicio).</a:t>
            </a:r>
          </a:p>
          <a:p>
            <a:r>
              <a:rPr lang="es-MX" sz="2300" dirty="0" smtClean="0"/>
              <a:t>La oscilación en la estructura de los empleos (clase profesional y técnica).</a:t>
            </a:r>
          </a:p>
          <a:p>
            <a:r>
              <a:rPr lang="es-MX" sz="2300" dirty="0" smtClean="0"/>
              <a:t>La nueva centralidad adquirida por el conocimiento teórico como fuente de innovación y de formulación de políticas públicas. </a:t>
            </a:r>
          </a:p>
          <a:p>
            <a:r>
              <a:rPr lang="es-MX" sz="2300" dirty="0" smtClean="0"/>
              <a:t>La necesidad de jalonar el futuro, anticipándolo.</a:t>
            </a:r>
          </a:p>
          <a:p>
            <a:r>
              <a:rPr lang="es-MX" sz="2300" dirty="0" smtClean="0"/>
              <a:t>El auge de una nueva tecnología intelectual (dirigida hacia la toma de decisiones)</a:t>
            </a:r>
            <a:endParaRPr lang="es-MX" sz="2300" dirty="0"/>
          </a:p>
        </p:txBody>
      </p:sp>
    </p:spTree>
    <p:extLst>
      <p:ext uri="{BB962C8B-B14F-4D97-AF65-F5344CB8AC3E}">
        <p14:creationId xmlns:p14="http://schemas.microsoft.com/office/powerpoint/2010/main" val="3332741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9248" y="467933"/>
            <a:ext cx="7573991" cy="716924"/>
          </a:xfrm>
        </p:spPr>
        <p:txBody>
          <a:bodyPr>
            <a:noAutofit/>
          </a:bodyPr>
          <a:lstStyle/>
          <a:p>
            <a:pPr algn="ctr"/>
            <a:r>
              <a:rPr lang="es-MX" sz="4800" dirty="0" smtClean="0"/>
              <a:t>SOCIEDADES</a:t>
            </a:r>
            <a:endParaRPr lang="es-MX" sz="48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918339"/>
              </p:ext>
            </p:extLst>
          </p:nvPr>
        </p:nvGraphicFramePr>
        <p:xfrm>
          <a:off x="1244533" y="1918952"/>
          <a:ext cx="8775230" cy="4238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27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878425"/>
            <a:ext cx="8596668" cy="1320800"/>
          </a:xfrm>
        </p:spPr>
        <p:txBody>
          <a:bodyPr/>
          <a:lstStyle/>
          <a:p>
            <a:pPr algn="ctr"/>
            <a:r>
              <a:rPr lang="es-MX" dirty="0" smtClean="0"/>
              <a:t>La democracia interactiva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926" y="2328014"/>
            <a:ext cx="8273483" cy="3880773"/>
          </a:xfrm>
        </p:spPr>
        <p:txBody>
          <a:bodyPr>
            <a:normAutofit/>
          </a:bodyPr>
          <a:lstStyle/>
          <a:p>
            <a:pPr algn="just"/>
            <a:r>
              <a:rPr lang="es-MX" sz="2800" dirty="0" smtClean="0"/>
              <a:t>Proyectos de ciudades cableadas, propuestos por los cajones de ideas y que se convierten en el lugar de experimentación de la ideología </a:t>
            </a:r>
            <a:r>
              <a:rPr lang="es-MX" sz="2800" dirty="0" err="1" smtClean="0"/>
              <a:t>tecnocomunitarista</a:t>
            </a:r>
            <a:r>
              <a:rPr lang="es-MX" sz="2800" dirty="0" smtClean="0"/>
              <a:t>. 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6871285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4303" y="1395211"/>
            <a:ext cx="8596668" cy="1320800"/>
          </a:xfrm>
        </p:spPr>
        <p:txBody>
          <a:bodyPr/>
          <a:lstStyle/>
          <a:p>
            <a:pPr algn="ctr"/>
            <a:r>
              <a:rPr lang="es-MX" dirty="0" smtClean="0"/>
              <a:t>Sociedad tecnotrónica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6634" y="2977227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es-MX" sz="2800" dirty="0" smtClean="0"/>
              <a:t>Forma determinada por el plano cultural, social y económico por la influencia de la tecnología, la informática y las comunicaciones.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4018548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78278" y="2009104"/>
            <a:ext cx="7766936" cy="36060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s-MX" sz="5400" dirty="0" smtClean="0"/>
              <a:t>5. Los avatares de las políticas públicas  </a:t>
            </a:r>
            <a:endParaRPr lang="es-MX" sz="5400" dirty="0"/>
          </a:p>
        </p:txBody>
      </p:sp>
    </p:spTree>
    <p:extLst>
      <p:ext uri="{BB962C8B-B14F-4D97-AF65-F5344CB8AC3E}">
        <p14:creationId xmlns:p14="http://schemas.microsoft.com/office/powerpoint/2010/main" val="2511972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90659"/>
            <a:ext cx="7964390" cy="729803"/>
          </a:xfrm>
        </p:spPr>
        <p:txBody>
          <a:bodyPr/>
          <a:lstStyle/>
          <a:p>
            <a:pPr algn="ctr"/>
            <a:r>
              <a:rPr lang="es-MX" b="1" dirty="0" smtClean="0"/>
              <a:t>1971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378040"/>
            <a:ext cx="8904548" cy="4803820"/>
          </a:xfrm>
        </p:spPr>
        <p:txBody>
          <a:bodyPr>
            <a:noAutofit/>
          </a:bodyPr>
          <a:lstStyle/>
          <a:p>
            <a:pPr algn="just"/>
            <a:r>
              <a:rPr lang="es-MX" sz="2100" dirty="0" smtClean="0"/>
              <a:t>Japón formula una estrategia con vistas a recoger las nuevas tecnologías con mira de los grandes países industriales.</a:t>
            </a:r>
          </a:p>
          <a:p>
            <a:r>
              <a:rPr lang="es-MX" sz="2100" dirty="0" smtClean="0"/>
              <a:t> Plan elaborado por el </a:t>
            </a:r>
            <a:r>
              <a:rPr lang="es-MX" sz="2100" dirty="0" err="1" smtClean="0"/>
              <a:t>Japan</a:t>
            </a:r>
            <a:r>
              <a:rPr lang="es-MX" sz="2100" dirty="0" smtClean="0"/>
              <a:t> </a:t>
            </a:r>
            <a:r>
              <a:rPr lang="es-MX" sz="2100" dirty="0" err="1" smtClean="0"/>
              <a:t>Computer</a:t>
            </a:r>
            <a:r>
              <a:rPr lang="es-MX" sz="2100" dirty="0" smtClean="0"/>
              <a:t> </a:t>
            </a:r>
            <a:r>
              <a:rPr lang="es-MX" sz="2100" dirty="0" err="1" smtClean="0"/>
              <a:t>Usage</a:t>
            </a:r>
            <a:r>
              <a:rPr lang="es-MX" sz="2100" dirty="0" smtClean="0"/>
              <a:t> </a:t>
            </a:r>
            <a:r>
              <a:rPr lang="es-MX" sz="2100" dirty="0" err="1" smtClean="0"/>
              <a:t>Development</a:t>
            </a:r>
            <a:r>
              <a:rPr lang="es-MX" sz="2100" dirty="0" smtClean="0"/>
              <a:t> </a:t>
            </a:r>
            <a:r>
              <a:rPr lang="es-MX" sz="2100" dirty="0" err="1" smtClean="0"/>
              <a:t>Institute</a:t>
            </a:r>
            <a:r>
              <a:rPr lang="es-MX" sz="2100" dirty="0" smtClean="0"/>
              <a:t> (JACUDI) fija a la sociedad de la información como objetivo nacional para el año 2000; del cual emergen los contornos de la sociedad del futuro:</a:t>
            </a:r>
          </a:p>
          <a:p>
            <a:pPr marL="0" indent="0">
              <a:buNone/>
            </a:pPr>
            <a:endParaRPr lang="es-MX" sz="1050" dirty="0" smtClean="0"/>
          </a:p>
          <a:p>
            <a:pPr marL="0" indent="0">
              <a:buNone/>
            </a:pPr>
            <a:r>
              <a:rPr lang="es-MX" sz="2100" dirty="0" smtClean="0"/>
              <a:t>&lt; Un banco central de datos del Estado.</a:t>
            </a:r>
          </a:p>
          <a:p>
            <a:pPr marL="0" indent="0">
              <a:buNone/>
            </a:pPr>
            <a:r>
              <a:rPr lang="es-MX" sz="2100" dirty="0" smtClean="0"/>
              <a:t>&lt; Sistemas médicos a distancia.</a:t>
            </a:r>
          </a:p>
          <a:p>
            <a:pPr marL="0" indent="0">
              <a:buNone/>
            </a:pPr>
            <a:r>
              <a:rPr lang="es-MX" sz="2100" dirty="0" smtClean="0"/>
              <a:t>&lt; </a:t>
            </a:r>
            <a:r>
              <a:rPr lang="es-MX" sz="2100" dirty="0"/>
              <a:t>E</a:t>
            </a:r>
            <a:r>
              <a:rPr lang="es-MX" sz="2100" dirty="0" smtClean="0"/>
              <a:t>nseñanza programada y racionalmente gestionada.</a:t>
            </a:r>
          </a:p>
          <a:p>
            <a:pPr marL="0" indent="0">
              <a:buNone/>
            </a:pPr>
            <a:r>
              <a:rPr lang="es-MX" sz="2100" dirty="0" smtClean="0"/>
              <a:t>&lt; Un sistema de prevención y lucha contra la contaminación.</a:t>
            </a:r>
          </a:p>
          <a:p>
            <a:pPr marL="0" indent="0">
              <a:buNone/>
            </a:pPr>
            <a:r>
              <a:rPr lang="es-MX" sz="2100" dirty="0" smtClean="0"/>
              <a:t>&lt; Un sistema de información para las pequeñas y medianas empresas.</a:t>
            </a:r>
          </a:p>
          <a:p>
            <a:pPr marL="0" indent="0">
              <a:buNone/>
            </a:pPr>
            <a:endParaRPr lang="es-MX" sz="2100" dirty="0"/>
          </a:p>
        </p:txBody>
      </p:sp>
    </p:spTree>
    <p:extLst>
      <p:ext uri="{BB962C8B-B14F-4D97-AF65-F5344CB8AC3E}">
        <p14:creationId xmlns:p14="http://schemas.microsoft.com/office/powerpoint/2010/main" val="1419044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5684433"/>
              </p:ext>
            </p:extLst>
          </p:nvPr>
        </p:nvGraphicFramePr>
        <p:xfrm>
          <a:off x="-218941" y="528034"/>
          <a:ext cx="10515600" cy="604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2013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70928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172216" y="2073499"/>
            <a:ext cx="7766936" cy="36060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s-MX" sz="4800" dirty="0" smtClean="0"/>
              <a:t>6. La sociedad global de la información: un envite geopolítico.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3427316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durdom.by/images/photos/medium/article6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4152" y="2348881"/>
            <a:ext cx="2857500" cy="2352675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72732" y="980729"/>
            <a:ext cx="9376404" cy="4525963"/>
          </a:xfrm>
        </p:spPr>
        <p:txBody>
          <a:bodyPr/>
          <a:lstStyle/>
          <a:p>
            <a:r>
              <a:rPr lang="es-MX" sz="2000" dirty="0" smtClean="0"/>
              <a:t>El proyecto geopolítico es garantizar la reordenación geoeconómica del planeta.</a:t>
            </a:r>
            <a:endParaRPr lang="es-MX" sz="2000" dirty="0"/>
          </a:p>
          <a:p>
            <a:r>
              <a:rPr lang="es-MX" sz="2000" dirty="0" smtClean="0"/>
              <a:t>GUERRA Y PAZ EN UN MUNDO UNIPOLAR</a:t>
            </a:r>
          </a:p>
          <a:p>
            <a:endParaRPr lang="es-MX" dirty="0" smtClean="0"/>
          </a:p>
        </p:txBody>
      </p:sp>
      <p:graphicFrame>
        <p:nvGraphicFramePr>
          <p:cNvPr id="4" name="3 Diagrama"/>
          <p:cNvGraphicFramePr/>
          <p:nvPr/>
        </p:nvGraphicFramePr>
        <p:xfrm>
          <a:off x="2135560" y="3313832"/>
          <a:ext cx="6096000" cy="3544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7370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Era tecno trónica existe una reconfiguración de los parámetros de la hegemonía</a:t>
            </a: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2495600" y="1484784"/>
          <a:ext cx="7200800" cy="50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4" name="Picture 2" descr="http://www.techweekeurope.co.uk/wp-content/uploads/2012/09/cyber-war-crime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 rot="20058109">
            <a:off x="2249177" y="4603354"/>
            <a:ext cx="2591070" cy="1728244"/>
          </a:xfrm>
          <a:prstGeom prst="rect">
            <a:avLst/>
          </a:prstGeom>
          <a:noFill/>
        </p:spPr>
      </p:pic>
      <p:pic>
        <p:nvPicPr>
          <p:cNvPr id="13316" name="Picture 4" descr="http://www.michaelhacker.at/blog/assets/hacker_cyberwar1_1400px-1024x75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36691">
            <a:off x="8107867" y="1357006"/>
            <a:ext cx="1741290" cy="1289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1398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REVOLUCION EN LOS ASUNTOS MILITARES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 menciona la cartografía virtual en tres dimensiones en problemas bélicos.</a:t>
            </a:r>
          </a:p>
          <a:p>
            <a:r>
              <a:rPr lang="es-MX" dirty="0" smtClean="0"/>
              <a:t>La estrategia de seguridad global es importante la extensión del modelo universalista del control de las redes.</a:t>
            </a:r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12292" name="Picture 4" descr="https://encrypted-tbn0.gstatic.com/images?q=tbn:ANd9GcQ3Zr0GJ7YK86u0Eol63e6lmHz4mz1GIiwwbcFuwTcJEnB2kePUH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4033" y="4221089"/>
            <a:ext cx="3412535" cy="2370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3644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Inicia el uso sofisticado de dispositivos espías y de sistemas planetarios de escucha de las comunicaciones. </a:t>
            </a:r>
            <a:endParaRPr lang="es-MX" dirty="0"/>
          </a:p>
        </p:txBody>
      </p:sp>
      <p:pic>
        <p:nvPicPr>
          <p:cNvPr id="11266" name="Picture 2" descr="http://www.blogcurioso.com/wp-content/uploads/2008/10/sateli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7848" y="3140969"/>
            <a:ext cx="3810000" cy="2905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58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expanti.com/home/images/stories/articles/ecommer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09" y="764705"/>
            <a:ext cx="2428875" cy="2476501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MANIFIESTO DEL CAPITALISMO SIN FRICCIONES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 smtClean="0"/>
          </a:p>
          <a:p>
            <a:endParaRPr lang="es-MX" dirty="0"/>
          </a:p>
          <a:p>
            <a:pPr>
              <a:buNone/>
            </a:pPr>
            <a:r>
              <a:rPr lang="es-MX" dirty="0" smtClean="0"/>
              <a:t> </a:t>
            </a: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2351584" y="1844824"/>
          <a:ext cx="763284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26" name="AutoShape 2" descr="data:image/jpeg;base64,/9j/4AAQSkZJRgABAQAAAQABAAD/2wCEAAkGBxITEhMTExQWFhUXGBcYFxgYFxkaGBgYGRkYFxUgGRobHCggHRslGxcUJDEjJSkrLi4uFx8zODMsNyguLiwBCgoKDg0OGxAQGiwkICQsLCwsNCwsLCwvLCwsLCwsLCwsLCwsLCwsLCwsLCwsLCwsLSwsLCwsLCwsLCwsLCwsLP/AABEIANAAzAMBEQACEQEDEQH/xAAcAAEAAgMBAQEAAAAAAAAAAAAABQYDBAcCAQj/xAA9EAACAQIEAwYDBgQGAgMAAAABAgADEQQSITEFQVEGEyJhcYEykaEHI0JSsdEUYnLBM0OCkuHwFfEWJKL/xAAaAQEAAwEBAQAAAAAAAAAAAAAAAQIDBAUG/8QAMhEAAgEDAwEFBwQCAwAAAAAAAAECAxEhBBIxQRMiUWFxBTKBobHB8EKR0fEU4QYVUv/aAAwDAQACEQMRAD8A7jAEAQBAEAQBAEAQBAEAQBAEAQBAEAQBAEAQBAEAQBAEAQBAEAQBAEAQBAEAQBAEAQBAEAQBAEAQBAEAQBAEAQBAEAQBAEAQBAEAQBAEAQBAEAQBAEAQBAEAQBAEAQBAEAQBAEAQBAKJ297X4nC1ESjS8IF3qOjFCeSqRYep8xOmhRjNXbOPUaiVN2SMfBftJD2FegyfzU2zr8iAR7Xkz01uGRT1l/eRbuH8cw9b/DqKT+U6N8jrMJQlHlHVGpGXDJGULiAIAgCAayuzMbEAC2lrkjr6ftJINmQSIAgCAIAgCAIAgCAIAgCAIAgCAY6ldVIBIBO15nKrCLSk7NllGTV0iH7Ycbp4XDM7tYv4E13Y7fLf2nRSg5ywYV6ihG7KlxDEUKdJHq0LLsajDu6lZ+Qo0VF2N9LsB73m8VJuyf8Ar1Zzy2pK6+1/REHxZT4gjBHRVatSqUmc0A2o7yqnhH+0WmsX4/38DKUOify4+Jr1uJcawQzEP3Y1uF7ylbcai9h8pKjRn6lHLUU89PkSXCvtgYWGIoBhzek1j5+FtP8A9CUlo/8AyzSGu6SR1XB4lalNKi3yuqsLixswBFx6GcTVnY9BO6uZpBJq8SrMlMlELtoAPU7nmQNyBqZaKTeSJNpYK/XsrU7oz1Kgci4VXcqAS2a+amqjZQDuJqsmTFbtS1I0wyB1am9UkMqulOmBmdlJsVN9DcG/LoVK/BPaNcmx/wDJka2QVCcocr3FTMqN8LMpFwp1Hsekr2TX9k9oj3Q4kWAem4ZTsRqNNCPK3SVcbYZZO/Bs0uLEfEt/MftI2i5KqwIuNRKlj7AEAQBAEAQBAEAQBAEAqfH8WEqt3memulqjKTSI/rW+TXkw955ur9nVK0t9OWfB/Y6aOqjTW2S+Jio1nVcyHMnJlIdPpcTyJLVaR9Y/Q7U6Nbwf1NeuKdSoazqRWyFFrI3ip35orXUNOyh7dnFbakU15YOep7Ng3ui7M1EwmJ/ilxSVqD1SndMChoqVP46ozNnI5KtvWexR9qaSrHYpW9eTz56LUU5brX9DDwnhuJfioOIZ2/hqZY1RnWnVaofAEU+FVGt1BOwuTPQlKKpd3qc0YN1bvoTHazg2B7p61fDoxWxFhlZ2J8K3Xe5sNfOZQqTWEzadODy0TfZfBPSw6iqb1G8b9AW1sByA0HtMm7s0WES8gk1hjANH8Bvz2OuljtJsQMbgqVZMtVFqLvZgCL9R0PnCk4u6DSfJXMB2VrU2qsK65qm9XIxqWuSiWZyAq6bam3KbSqppYMlTavk063ZzEU8OwvTcqy1CMj1Wq1AQTVdi6sWGhCC9gthfS1lUi5fi+BGySRHfxARqgTE/fsxqMangVUFu8qV6ZsAtrAKAG0Gu5FrX5WPzCK3t1/PM3cMtRVapmqlWAFNKmrsx/Gwt4C1xamNFA6mwzm1+fnzNIply4XhO6pJTvcqNT585gam1AEAQBAEAQBAEAQBAEAQCIxHZvDsxdFNGp+ekchPrbRvcGWU3wV2ojsVwbELqO7xA8/uav+5bqx9VE4q3s/S1uY2fijeGorU+Hf1ITF16dM2qlqBOwrrlUnyqrdD9J5Fb2DV5pSUl4PDOyn7Rh+tWNiliK1MAoWyna3iQ+lrieZv1eilbvR+n8fsdm2hXV8P6nrCu+Oxi02t3WE8VWw0auRoD/Qv1Y9J9lp3V7CLq+8+fJHh1NvaPZwi8y5AgHwi8A1WwC7oTTP8ALt/tOn0k3IseC9dN1WqOq+Bv9puD84wMnulxGmTYkq35XGU+19/aLC544nQVgpKK+U3GZQ2U9RcaHQayU2g0mRnC6Pe1i5+CkbDzc7n2H6wwiwypIgCAIAgCAIAgCAIAgCAIAgCAeaiBgQQCDoQRcH1EAreJ7E4a7NQNTCu27Ydyl/PLqt/O00VWXXPqU2LoSHZns/SwVEUaWYi5JZjdmJ1JY21N7/OUlJyd2XSsS0gCAIAgCAeXQMLEAjoReAR+M4QrrlV3p6j4T05WPKSpEWNvBYUUkCLcgczuSdST53kEmeAIAgCAIAgCAIAgCAIAgCARPGu0NDDWFRiWIuEUXa3U9B5mVlJI69Noa2o9xY8WRVHtsjf5FQD1X95XtDsl7IlH9a+ZYsDjUqrmQ6cwdCPUS6dzzKtKVKW2RsyTMQBAEAx166opZ2CqNyTYCAVPF9vKZYphKT4lhuV8KD/UZ0R08uZYKuSIjEdq8cxtnw9E/lAaoR73Amq08PNld7NA9qMWNf4tLDf7rT9Zf/Hh4MjexR+0TFIdTQrD0amf7yXo4vhtDtGWPhP2i4ZyFrq2HY7Z9UPo40nPPSzjxkspplxp1AwBUgg7EG4PvOYueoAgCAIAgCAIAgCAIAgCAcmrduKdKvXpVaBuajZ30JzKSq3Q7gctenvh20cpo+n/AOkrTpwq0p3wscY8n9Q3cYgj+HxRQnTKpXmPCcrC4uc19fCF2NxJcYz9yRnHU6jTY1NG/m0/qseniZeD4CtTqXFQspU5n7wi673NzsGNr2GoO88bW6XVuLz+zt/H3NK2v01WGVZ+Fvz4k9SxtWmdHa/Qm4Pz3HpPEhq9Tp523O65Tz9fsc7o0qkb2VvItXCsb3qZrWI0I859dodWtVS32s+H6nj6ij2U9pkwWNp1QxpnMFYoT5rofrOwxatyaHaDj1PCqL+Ko2iUx8TH+w85eFNzeCrdjnvEHqYqoGxT3F/DTH+GvqPxH1ndCKgu7+5Ru5LY7hq0qTlMxNtANPoJWMrvJVlL4mzUxduYBHU32nXBX4KNkfgcO9W5Zhl6AfCfLr6zSVkZ7jxWpZXyHe1x5iOlyykbmCAyEE6c1O1pV8hskOCcWxGBObDHPS3agx8JH8h/CZlVoxq84fiWjNo6z2c4/RxlIVaR8mU/Ejcww5Ty6lOVN2kdCdyVlCRAEAQBAEAQBAEAQCDx4x9N2eiKVemde6djTdTzC1AGBXnqL67yr3dDoh2Mlad0/FZ+RT+0+AwOLcNiRVwGIOmaqoCOfw3YEox05MDaYzhGTu8M9nQa7U6WO2napDwXK9Oq/axi4d9mL0z3q4pXFvDlQjMPJg5sfmJy6nSTnTe1pvpg6q3/ACGFRbJU7erv8rZ+RuYfCdyWAuGIUPnAJbISUzA6aXba3xGfOP2hXhJwqpNX92WePXJy1IRq2lF2te23pfk3KeJuVUqtrW8K5rG4t4els2gO5nfH2np9T3K1NdLY3X8V0a8jhekq0s05fb88zc43inwuGyUhlr4h+7ore5UkWLE88qjMfOevo6HY03aO1yd7eH518zLcpz3Sd1FZ8/7eDezUeGYJR+GmoUDm7n+5M9GEHJ7UcU5uTcpcsoXf1GNSvWN6r6eSLvlWehGKXdRi2ZuBYfvqtz8KWJ8zyH0kze1Fb3LTVQtew0+kwWCGc941isIamVKjM6nTIMw0330IE7qcZ24MZNX5I9amHp4kGihYEeO7GwvvYDzmlpOPeZW66H3jHGlSrkFBCABrck6xGk2r3G+3QiMVxPxi9FR5BiLdLy6hjDJ3EpwXEo11YMlyLcx+9pScWsom6MmF4pWwOJbEUwCLgOFOlROYI5MOUznSVWG1/A0hKzO5cK4hTxFJK1I3RwCD/wB5zxpRcXZnUbcgCAIAgCAIAgCAIAgHl0DAggEHQgi4I8xBKdsoganZKgpLYdqmFY6k0WyqTzJpkFCfaU7NdMHUtZN4qJSXn/PPzNSuOI0vjpUMag5r9zVA/pbMjHfS4mc6Sl78VL4F1Kg/dbg/3X2Z9wnbHAqStUHCVANVrU+7PnZvhYehMQjSp8JL4WIemr1Pd7y8nc1ey1T+PxVTHnWil6WFB/L/AJj/AOogewE2XNzCo9sVBer9f9EJ214r32KKD4KGgHI1DufYfrO/TwtHd4nNJkOueoFRBcsxH/udGFlmTZeeG8NTDU8q+JjqzdTOWU3N3J4POKuRcm3T/wBS0bFJMptLgK08U1VBlTLoOrn4vQbTr7RuFmYWyR3G6FOmVqUrXFw6jdr8/aaQvLDKt2yQGJOd1ZhkXqNTNkrKyK7rs08bVzNoLDl19T5y0VZE7jNwh3zG2ulzfcdLSJJWJuR7PWvnFwc1rgaX53Emy4NEzqf2TcYyVqmFJsrjvKY5K34wPI3vPK1tLiZ1UpXR1WeeaiAIAgCAIAgCAIAgCAIAgGLE4ZKilaiK6ncMAR8jBMZOOUzBiGShRYqoVUUkBQABboBJSuQcD4Vxfv3cHRizMSToQTcn2ntOlsijnbuT/C8cA1EJcItXxHm2l7n9pnKHN/ApuOi1zOJF2aVdGNud5qjNkZxZ0pi1/ERoP38prC7M5WRzziNR+8LEZGOhy7Gd8ErHJKTuR5py5FzE6QWTMaMVN1NjtBomTqYfQKo/7uZi2XRscEwTtXSpTYq1K73HQDa50EyryioWlwzam5fpOnYHtYVyrXQgkDfwsfY6H1BnnvTXzB3LrUOOKisWLB8SpVfgYX6HQ/IzmlBx5R0RnGXDNuVLCAIAgCAIAgCAY3rKCqlgC18oJALW1Nhzk2YuZJAMFTFovxG3mQQPntAMysCLg3B2IgFf7f1ymAxBH5CJpSV5pEPg/Oq+FFUfEwDOedvwj9TPoFl3OSRM8Dxz2qgasFzDzynX6Sk4LBlu5OscY4sadGk4UF6uUKDtqLkn0nnU6e6TXgaznZJmLDccLHKUA0NiDzEs6VslO0IjEu1Rszan9JqkkjJu5q4uipQ5hcAGXi3fBSXGSpmnOw5kzC9OCyZgFMZhfa4h8GiZc+GgJ3jsLXUqpOwvofXScFaosRjl+R10ovl4NfEigmDdC70xVuDVA1AXqv5ZlepKrdq9uhtDao46nTeG8Rw9WhTp1crDIouwuraDUX2vPPd08HRyYsV2UQ60KmToD409tbj2M3jqZcSyYS00XmODUqYzGYUeMF0HPV1PTxfEvveWUaVTjDK3q0+cosfBeId/SWplKEkgqTexBsdZz1IbJbTeE1ON0b0oXEAQBAEA1uI46nQpvVqNlRRcn9AOpPSWjFydkRJpK7KjwTFVa2Ozui97kDOrajC0Gv3aC3+dUOpPIJtOiaUadlx9X4+i6GEG5Tu/68vXxLOeI5nanSXOUNnJOVFPS9jdvIDSYbLK8jTtLvbHNuTW4tjMXRptUWjTrBQSUDlGsNTa6sD6aS0Iwk7N2InKpFXSTPuBpNkSulM0mZQ1SgSLa6kaaBx1G/PypJJNq9zSLurmv25p58BXtqMl/beWpO00GfnCsT3j+unpy+k+hjwccyR4XWyOr9Dr0IO/0iSurGDdncu+B4moyYXE3NNGDUawOqqfhzdRYicsqbzOHPVDel3ZfAmuJqtM5gFFMjw63DAdDMYXljqKjUc9CtYnFM5Lq2UCwC8/P1nZGCWGjilUbymeauNdkKtYg8+clU0ndFXVbVmaLU5cqme6HDXfXRV/M2g9usxqaiEMcvyOqlRnPPCPdE0kzd0veVFFw7jS4/Kv9zMJ9pK2/Cb4X8nRTcI325a6s26+IV0zFtARdjoL87f8Sq2052S6dDTvTjkw8TWlUwKBqmTNnysV8OpsL87ecrGU1Vb2+BsorasnSezKU2GSpbSnSRb6HRbGx5aiebJ3dzoM1OkUqVe6qZFQhbNzbUkfpyJ1lSTycZUxJWibDW5I3Nuo6f8AEtGW13KyjuVmWahRCKFUWA2kN3ySlZWRkkEiAIAgCAU/t7nQDEeGoKY+4onRWxBvZqjHQhQNB1vOmhnu/v6eBhWxllP+zXi1ShQxj18wr1GqOxcWYuqjL7b25ay1fvVVHpgiL203JF7+zyvnwNN+ZL39cxvK6tWqtFdE70UyyzmOo+XgEcuH7ylWpnVWLgeh/wCTJ4B+aMbQNKtVpP8AhYjzGs+hpS3QUkclRZNnC0r21Fid+XvL3OWSJ+hSZ6P81MG381M9P6T+spdKXr9TGSvH0NrD4oNTSk+oU/dkbrmOvtDjZ7l8TBzutr+BaT2Up5R4zmtqeV/TpOb/ACXfg3emjbkjsXwB1NlIYWueRHtLPVwjyZrRzk+7waFRVTULc7XYbHyX95VdpVltk7Ly6l32dGO6PefF30PGIDM6VCdNDc6AdbSsdkIyp9TVuc5RqdDE1FKTEDWowa19gPTzkSc6lNN4WDWKhCbS5II561KpfXVDroBv7TaWylONvMmnunF3J3DcGqYjC4NQVZFe9QjbIHvoec5JVlCc21lrB1xjhHRsPQasKgCpYOTnO6jpfyHTrPPNjFhsOwU1WNK1yMjaBtud9YIJfs/95UetlCiwVQOVwLj6L85BJPQBAEAQBAEAgO3WF7zBVeqgOP8ASbn6Xm1CVpoyrK8Gc74NVGU06gDIfwt6WNuntO2okzlg7E12TxK4AuiuWouQQjMLo2xKNswItdTba95jWTqWb5L0bU7pcFtxfFcFWplalZVXchn7sn6gkTmUZxeEdLcZLkqXYrC91juIVKa5cM6qaVVgQllJJCltctmY9NJ06id6UE+VyZUo2k2uCX+zzi1bFHGVyf8A6pqhcMCLGyiztfmGOXTlYzmqQ22XU2jK/BQftl4B3OIXEqPu62jHo4t+s9HQVcbGZ1Y3Vyk4YkT0ThkTnDcaykEcje3I9b+srKKZzttFq4DRo/xFOoP8JibAi+V/yn+0wqSlsa6/YiCjvT6fcvFRZwo65Gji6Y0bmOfOVqq6v4FqMrSt4kZjcMH1fwt13Hlfz85WMpRz0+xeUIyx1+V0RPEMCKYVmOZhfLfYE9fTpOinVjuahwzCdGW1OfKNL/xx7wVXsoP4nNhqOS7kyjqPZsv8Ebqmt+8w0aSsh7mmcQSSLv4aQKkbL78zEntkt3d+byaRV1jJbeztHIwq4jxZUIVBbIGJ5LttOSpJNvabx8zcwgfunqq1kAyNyzbA6dNT85mSZsGUSmWqUiWIJRjqp6abCAWLgFDJRXz8XsdvpaQSSMAQBAEAQBAI/j9YJh6pIJBRhZRcm4I0A3/4kp2dyGr4OH8R4e+Hqd2zhmABvrY6X0JGvqNJ6MdTCXODjlQmvM9JxNgLNNdqfBlc+Hi1tgPkCL+XSNoua/Ge0dWpSKO7lbi6ZrirfRUck3CXsT1AtM+wpJ7vA1jVm+6dM+zzE93Sp0L5gB4jtdzqze7Ezzpzc5OTOyMdqsi18e4RTxVB6FUXVh8jyI9IhJxd0Sfn3jHAquDqtSqDQbHkRyI8p7tCvGrE4a1NrKPOHXpNzhkTPC8VkJuLqfiXa/Q+o6yko3MG7eh0vglUuiljmFtG526MPzTzaqs8YO+k9yzn86ki2EDC1tJnuNNnVEHiKNri49P1MxSzY6G8blkiqtGoXIBAUr4b6lW62llOCisZXPmiNk3J5w+PJmt/4+kozVSarixJOuo205SJVnfuYReNLHeyxiMcQgKgKLkba/tMTUxPRqHu2W97ElibC9+u0AlRxIFe5L7kGwGha2uvKRYErkLJRQVS2YhcmwT25+sElzVQAANhtIB9gCAIAgCAIBWu1nZh8W9GrSxL0HpXtYZlIJBOlwVbS2YHY7Ga06uxNW5M501Jp+BC43sTiFW1GsHXc06gzJf+UNt7ETI0KnxPgTp/iUHpH8yeOmf9J1HsTLRnKPusiUVLlFfxnDGysyEMBqcpFx6hrEfKdUNW/wBSMJadfpZp4fBkNdtbbeZOl/YfrI1FdSjtj8RRpOLuzonY0MuU2udJyHQdTgET2j4BSxlPJUuGHwOPiU+Xl5S8JuDuiGrnHuP8Fq4Fvv6JenyrUtAf6lOxnrUdSqmL2fmcdXTp5MWExmFOoFQ+6/rOm0/I86cIrm50HsoKNPxJbxDUlrj06Tg1DlLD6HTp4xg7rqTOIx6nQHX6fOYxg0aymmROLc3zMNOo5SJ093ul6VRxxI1WA8J67EbGcrVuTrTuaTUwMwNzcbLvBJrPVIUd2g+I7jM1+vSAfKmCqVClzYka5jqT5KIBKLwS1VTUJTNtm8K7W95FwT3AuGrTrlAQRTF9uZ06+sAs8gkQBAEAQBAEAQBAPjKDoRcQCocY7DLWxIrrVypaz0WphlPK6tcFfTXXpNO07myxTZ3txjf7P6Qa6N7ETMuWDhHBko+Z/SASkA+GAQ3FQ5BFrg7g6gyUQzmvGex6Fi1NTTb+Xb5TspaqUcXMZ01LlEIvDsfRuKbgj0t851f5UJe8jmenS4PWIxPEnsCqiwtoSLxGtSRDoN9TNg+B4moU72v3edsqqt2Yt03sPeUnrYrEUXhpF1LT2f4ZlRhSJdcxuWbMSy6HX8PpOGrUdR3Z1RioqyJzC8AqObkZR/MeXkBv85kXNzGdmPumSmxzEWv8IHmANb+8i5JH8E7OU8I/e4jENVrBco6qu+w116mWlJyISsbvFO0SMadEJrVzCnmHxFRc5baaDzlSTd7J0F7rvFYNnttytfT1veATkAQBAEAQBAEAQBAEAQBAEAQBAPhUQDC+FU7iAYm4bTP4RAPH/iaX5RJuLFV7Y4HEJWw1XCIWKZg9MWAcG2XXqCD85MWupD8jL2bwf8IzCqDTWoxqZSbhXb49eYkPIJ3EcepjSmC5O1tj+8gk8dziqvxMKS9Bqf8AvrANjC8FopYkZiOba6+Q2EAp/bbAYitjcJVw9IscPntc5Vu+XX1GX6y8JJcohp9Cxdi+BvhKHduwLFmcgbBnN2t5XlW7u5JYJAEAQBAEAQBAEAQBAEAQBAEAQBAEAQBAEAxYmirLZwCN9YBxs4yqtfiFGiT3tXEU2oBAbKEtrm2sRvNNsdt7lbu52TDMxUFhY8xMyxlgCAIAgCAIAgCAIAgCAIAgCAIAgCAIAgCAIAgCAfGF9DAMNDCInwqB5gQDPAEAQBAEAQBAEAQBAEAQBAEAQBAEAQBAEAQBAEAQBAEAQBAEAQBAEAQBAEAQBAEAQBAEAQBAEAQBAEAQBAEAQBAEAQBAEAQBAEAQBAEAQBAEAQBAEAQBAEAQBAEAQBAEAQBAEAQBAEAQBAEA/9k="/>
          <p:cNvSpPr>
            <a:spLocks noChangeAspect="1" noChangeArrowheads="1"/>
          </p:cNvSpPr>
          <p:nvPr/>
        </p:nvSpPr>
        <p:spPr bwMode="auto">
          <a:xfrm>
            <a:off x="1679576" y="-1189038"/>
            <a:ext cx="2428875" cy="2476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2023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El archipiélago de las resistencias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6672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5723259"/>
              </p:ext>
            </p:extLst>
          </p:nvPr>
        </p:nvGraphicFramePr>
        <p:xfrm>
          <a:off x="206062" y="193184"/>
          <a:ext cx="11091858" cy="647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722248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168</TotalTime>
  <Words>1421</Words>
  <Application>Microsoft Office PowerPoint</Application>
  <PresentationFormat>Panorámica</PresentationFormat>
  <Paragraphs>197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2" baseType="lpstr">
      <vt:lpstr>Arial</vt:lpstr>
      <vt:lpstr>Trebuchet MS</vt:lpstr>
      <vt:lpstr>Wingdings 3</vt:lpstr>
      <vt:lpstr>Faceta</vt:lpstr>
      <vt:lpstr>Armand Mattelart</vt:lpstr>
      <vt:lpstr>Introducción  </vt:lpstr>
      <vt:lpstr>Presentación de PowerPoint</vt:lpstr>
      <vt:lpstr>1. Culto al número </vt:lpstr>
      <vt:lpstr>Matemática como modelo de razonamiento y acción útil.</vt:lpstr>
      <vt:lpstr>Presentación de PowerPoint</vt:lpstr>
      <vt:lpstr>Presentación de PowerPoint</vt:lpstr>
      <vt:lpstr>2. La gestión de la era industrial y científica.</vt:lpstr>
      <vt:lpstr>Presentación de PowerPoint</vt:lpstr>
      <vt:lpstr>Presentación de PowerPoint</vt:lpstr>
      <vt:lpstr>La razón actuarial</vt:lpstr>
      <vt:lpstr>Presentación de PowerPoint</vt:lpstr>
      <vt:lpstr>PREFIGURACION DE LA SOCIEDAD EN REDES</vt:lpstr>
      <vt:lpstr>Presentación de PowerPoint</vt:lpstr>
      <vt:lpstr>3. La aparición de las máquinas informantes</vt:lpstr>
      <vt:lpstr>El envite geopolítico:  la coacción bipolar</vt:lpstr>
      <vt:lpstr>Presentación de PowerPoint</vt:lpstr>
      <vt:lpstr>El envite científico la definición y  la medida de la información </vt:lpstr>
      <vt:lpstr>Una matriz contable </vt:lpstr>
      <vt:lpstr>El envite civilizacional:  Una historia  de la logística del pensamiento</vt:lpstr>
      <vt:lpstr>4. Escenarios  postindustriales</vt:lpstr>
      <vt:lpstr>Presentación de PowerPoint</vt:lpstr>
      <vt:lpstr>Sociedad postindustrial</vt:lpstr>
      <vt:lpstr>SOCIEDADES</vt:lpstr>
      <vt:lpstr>La democracia interactiva</vt:lpstr>
      <vt:lpstr>Sociedad tecnotrónica</vt:lpstr>
      <vt:lpstr>Presentación de PowerPoint</vt:lpstr>
      <vt:lpstr>1971</vt:lpstr>
      <vt:lpstr>Presentación de PowerPoint</vt:lpstr>
      <vt:lpstr>Presentación de PowerPoint</vt:lpstr>
      <vt:lpstr>Presentación de PowerPoint</vt:lpstr>
      <vt:lpstr>Presentación de PowerPoint</vt:lpstr>
      <vt:lpstr>Era tecno trónica existe una reconfiguración de los parámetros de la hegemonía</vt:lpstr>
      <vt:lpstr>REVOLUCION EN LOS ASUNTOS MILITARES</vt:lpstr>
      <vt:lpstr>Presentación de PowerPoint</vt:lpstr>
      <vt:lpstr>MANIFIESTO DEL CAPITALISMO SIN FRICCIONES</vt:lpstr>
      <vt:lpstr>El archipiélago de las resistencias</vt:lpstr>
      <vt:lpstr>Presentación de PowerPoint</vt:lpstr>
    </vt:vector>
  </TitlesOfParts>
  <Company>PERSONAL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archipiélago de las resistencias</dc:title>
  <dc:creator>pacman</dc:creator>
  <cp:lastModifiedBy>LEYO BONILLA</cp:lastModifiedBy>
  <cp:revision>20</cp:revision>
  <dcterms:created xsi:type="dcterms:W3CDTF">2015-06-07T03:09:58Z</dcterms:created>
  <dcterms:modified xsi:type="dcterms:W3CDTF">2015-06-08T04:47:03Z</dcterms:modified>
</cp:coreProperties>
</file>