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12" y="-7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04647E0-D162-5F4C-8925-018E720EA459}" type="slidenum">
              <a:rPr lang="es-ES" smtClean="0"/>
              <a:t>‹Nr.›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7604C80-6B96-1143-9145-89F1BEDA1196}" type="datetimeFigureOut">
              <a:rPr lang="es-ES" smtClean="0"/>
              <a:t>19/03/15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64100" y="2679700"/>
            <a:ext cx="3365500" cy="2593975"/>
          </a:xfrm>
        </p:spPr>
        <p:txBody>
          <a:bodyPr/>
          <a:lstStyle/>
          <a:p>
            <a:pPr algn="r"/>
            <a:r>
              <a:rPr lang="es-ES" sz="4800" dirty="0" smtClean="0"/>
              <a:t>An</a:t>
            </a:r>
            <a:r>
              <a:rPr lang="es-ES" sz="4800" dirty="0" smtClean="0"/>
              <a:t>álisis de acciones</a:t>
            </a:r>
            <a:endParaRPr lang="es-ES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4100" y="5511800"/>
            <a:ext cx="3365500" cy="106680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es-ES" dirty="0" smtClean="0"/>
              <a:t>Libia Luna</a:t>
            </a:r>
          </a:p>
          <a:p>
            <a:pPr algn="r"/>
            <a:r>
              <a:rPr lang="es-ES" dirty="0" smtClean="0"/>
              <a:t>Diego Soto</a:t>
            </a:r>
          </a:p>
          <a:p>
            <a:pPr algn="r"/>
            <a:r>
              <a:rPr lang="es-ES" dirty="0" smtClean="0"/>
              <a:t>Fabricio Basurto</a:t>
            </a:r>
          </a:p>
          <a:p>
            <a:pPr algn="r"/>
            <a:r>
              <a:rPr lang="es-ES" dirty="0" smtClean="0"/>
              <a:t>Tania Salgado</a:t>
            </a:r>
          </a:p>
          <a:p>
            <a:pPr algn="r"/>
            <a:r>
              <a:rPr lang="es-ES" dirty="0" smtClean="0"/>
              <a:t>Salma </a:t>
            </a:r>
            <a:r>
              <a:rPr lang="es-ES" dirty="0" err="1" smtClean="0"/>
              <a:t>Taymani</a:t>
            </a:r>
            <a:endParaRPr lang="es-ES" dirty="0"/>
          </a:p>
        </p:txBody>
      </p:sp>
      <p:pic>
        <p:nvPicPr>
          <p:cNvPr id="5" name="Imagen 4" descr="No-631870846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2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9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Acciones estrat</a:t>
            </a:r>
            <a:r>
              <a:rPr lang="es-ES" sz="4000" dirty="0" smtClean="0"/>
              <a:t>égicas acertadas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Uso de personajes p</a:t>
            </a:r>
            <a:r>
              <a:rPr lang="es-ES" dirty="0" smtClean="0"/>
              <a:t>úblicos.</a:t>
            </a:r>
          </a:p>
          <a:p>
            <a:pPr lvl="1"/>
            <a:r>
              <a:rPr lang="es-ES" dirty="0"/>
              <a:t>Población identificada.</a:t>
            </a:r>
          </a:p>
          <a:p>
            <a:pPr lvl="1"/>
            <a:r>
              <a:rPr lang="es-ES" dirty="0"/>
              <a:t>Reconocimiento y confianza.</a:t>
            </a:r>
          </a:p>
          <a:p>
            <a:pPr lvl="1"/>
            <a:r>
              <a:rPr lang="es-ES" dirty="0"/>
              <a:t>Role </a:t>
            </a:r>
            <a:r>
              <a:rPr lang="es-ES" dirty="0" err="1"/>
              <a:t>model</a:t>
            </a:r>
            <a:r>
              <a:rPr lang="es-ES" dirty="0"/>
              <a:t> que comparte ideología.</a:t>
            </a:r>
          </a:p>
          <a:p>
            <a:pPr lvl="1"/>
            <a:r>
              <a:rPr lang="es-ES" dirty="0"/>
              <a:t>Apoyan la causa y sus acciones</a:t>
            </a:r>
            <a:r>
              <a:rPr lang="es-ES" dirty="0" smtClean="0"/>
              <a:t>.</a:t>
            </a:r>
          </a:p>
          <a:p>
            <a:pPr marL="411480" lvl="1" indent="0">
              <a:buNone/>
            </a:pPr>
            <a:endParaRPr lang="es-ES" dirty="0"/>
          </a:p>
          <a:p>
            <a:r>
              <a:rPr lang="es-ES" dirty="0" smtClean="0"/>
              <a:t>Creación de jingles</a:t>
            </a:r>
          </a:p>
          <a:p>
            <a:pPr lvl="1"/>
            <a:r>
              <a:rPr lang="es-ES" dirty="0" smtClean="0"/>
              <a:t>Mensajes directos e inteligentes</a:t>
            </a:r>
          </a:p>
          <a:p>
            <a:pPr lvl="1"/>
            <a:r>
              <a:rPr lang="es-ES" dirty="0" smtClean="0"/>
              <a:t>Se recuerda el mensaje</a:t>
            </a:r>
          </a:p>
          <a:p>
            <a:pPr lvl="1"/>
            <a:r>
              <a:rPr lang="es-ES" dirty="0" err="1" smtClean="0"/>
              <a:t>Viralidad</a:t>
            </a:r>
            <a:endParaRPr lang="es-ES" dirty="0" smtClean="0"/>
          </a:p>
          <a:p>
            <a:pPr lvl="1"/>
            <a:r>
              <a:rPr lang="es-ES" dirty="0" smtClean="0"/>
              <a:t>Letras positivas aumenta credibilidad</a:t>
            </a:r>
          </a:p>
        </p:txBody>
      </p:sp>
    </p:spTree>
    <p:extLst>
      <p:ext uri="{BB962C8B-B14F-4D97-AF65-F5344CB8AC3E}">
        <p14:creationId xmlns:p14="http://schemas.microsoft.com/office/powerpoint/2010/main" val="280027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/>
              <a:t>Acciones estratégicas acertadas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Campañas </a:t>
            </a:r>
            <a:r>
              <a:rPr lang="es-ES" dirty="0" smtClean="0"/>
              <a:t>emocionales.</a:t>
            </a:r>
          </a:p>
          <a:p>
            <a:pPr lvl="1"/>
            <a:r>
              <a:rPr lang="es-ES" dirty="0" smtClean="0"/>
              <a:t>“Chile la alegr</a:t>
            </a:r>
            <a:r>
              <a:rPr lang="es-ES" dirty="0" smtClean="0"/>
              <a:t>ía ya viene”.</a:t>
            </a:r>
          </a:p>
          <a:p>
            <a:pPr lvl="1"/>
            <a:r>
              <a:rPr lang="es-ES" dirty="0" smtClean="0"/>
              <a:t>Campaña basada en torno a la felicidad y no a las tragedias.</a:t>
            </a:r>
          </a:p>
          <a:p>
            <a:pPr marL="411480" lvl="1" indent="0">
              <a:buNone/>
            </a:pPr>
            <a:endParaRPr lang="es-ES" dirty="0"/>
          </a:p>
          <a:p>
            <a:r>
              <a:rPr lang="es-ES" dirty="0" smtClean="0"/>
              <a:t>Arco</a:t>
            </a:r>
            <a:r>
              <a:rPr lang="es-ES" dirty="0" smtClean="0"/>
              <a:t>í</a:t>
            </a:r>
            <a:r>
              <a:rPr lang="es-ES" dirty="0" smtClean="0"/>
              <a:t>ris </a:t>
            </a:r>
            <a:r>
              <a:rPr lang="es-ES" dirty="0"/>
              <a:t>como representación de </a:t>
            </a:r>
            <a:endParaRPr lang="es-ES" dirty="0" smtClean="0"/>
          </a:p>
          <a:p>
            <a:pPr marL="114300" indent="0">
              <a:buNone/>
            </a:pPr>
            <a:r>
              <a:rPr lang="es-ES" dirty="0" smtClean="0"/>
              <a:t>positivismo.</a:t>
            </a:r>
          </a:p>
          <a:p>
            <a:pPr lvl="1"/>
            <a:r>
              <a:rPr lang="es-ES" dirty="0" smtClean="0"/>
              <a:t>Representa la esperanza.</a:t>
            </a:r>
          </a:p>
          <a:p>
            <a:pPr lvl="1"/>
            <a:r>
              <a:rPr lang="es-ES" dirty="0" smtClean="0"/>
              <a:t>Reconocimiento entre el pueblo </a:t>
            </a:r>
          </a:p>
          <a:p>
            <a:pPr marL="411480" lvl="1" indent="0">
              <a:buNone/>
            </a:pPr>
            <a:r>
              <a:rPr lang="es-ES" dirty="0" smtClean="0"/>
              <a:t>chileno.</a:t>
            </a:r>
          </a:p>
          <a:p>
            <a:pPr lvl="1"/>
            <a:r>
              <a:rPr lang="es-ES" dirty="0" smtClean="0"/>
              <a:t>Llevo la campaña m</a:t>
            </a:r>
            <a:r>
              <a:rPr lang="es-ES" dirty="0" smtClean="0"/>
              <a:t>ás </a:t>
            </a:r>
            <a:r>
              <a:rPr lang="es-ES" dirty="0" err="1" smtClean="0"/>
              <a:t>alla</a:t>
            </a:r>
            <a:r>
              <a:rPr lang="es-ES" dirty="0" smtClean="0"/>
              <a:t> de la TV</a:t>
            </a:r>
            <a:endParaRPr lang="es-ES" dirty="0" smtClean="0"/>
          </a:p>
          <a:p>
            <a:pPr lvl="1"/>
            <a:endParaRPr lang="es-ES" dirty="0"/>
          </a:p>
          <a:p>
            <a:r>
              <a:rPr lang="es-ES" dirty="0" smtClean="0"/>
              <a:t>Telenovelas</a:t>
            </a:r>
          </a:p>
          <a:p>
            <a:pPr lvl="1"/>
            <a:r>
              <a:rPr lang="es-ES" dirty="0" smtClean="0"/>
              <a:t>Uso de medios masivos</a:t>
            </a:r>
          </a:p>
          <a:p>
            <a:pPr lvl="1"/>
            <a:r>
              <a:rPr lang="es-ES" dirty="0" smtClean="0"/>
              <a:t>TV representaba la mayor difusi</a:t>
            </a:r>
            <a:r>
              <a:rPr lang="es-ES" dirty="0" smtClean="0"/>
              <a:t>ón en los 80’s</a:t>
            </a:r>
            <a:endParaRPr lang="es-ES" dirty="0"/>
          </a:p>
          <a:p>
            <a:pPr marL="114300" indent="0">
              <a:buNone/>
            </a:pPr>
            <a:endParaRPr lang="es-ES" dirty="0"/>
          </a:p>
        </p:txBody>
      </p:sp>
      <p:pic>
        <p:nvPicPr>
          <p:cNvPr id="4" name="Imagen 3" descr="349844-gael-garcia-bernal-620x0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033" y="2968275"/>
            <a:ext cx="3452614" cy="236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4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Acciones estrat</a:t>
            </a:r>
            <a:r>
              <a:rPr lang="es-ES" sz="4000" dirty="0" smtClean="0"/>
              <a:t>égicas no acertadas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Mala protecci</a:t>
            </a:r>
            <a:r>
              <a:rPr lang="es-ES" dirty="0" smtClean="0"/>
              <a:t>ón de información.</a:t>
            </a:r>
          </a:p>
          <a:p>
            <a:pPr lvl="1"/>
            <a:r>
              <a:rPr lang="es-ES" dirty="0" smtClean="0"/>
              <a:t>Fugas de información.</a:t>
            </a:r>
          </a:p>
          <a:p>
            <a:pPr lvl="1"/>
            <a:r>
              <a:rPr lang="es-ES" dirty="0" smtClean="0"/>
              <a:t>Los contrarios se enteran de la estrategia.</a:t>
            </a:r>
          </a:p>
          <a:p>
            <a:pPr lvl="1"/>
            <a:endParaRPr lang="es-ES" dirty="0"/>
          </a:p>
          <a:p>
            <a:r>
              <a:rPr lang="es-ES" dirty="0" smtClean="0"/>
              <a:t>Falta de estrategia concreta y demasiada improvisación.</a:t>
            </a:r>
          </a:p>
          <a:p>
            <a:pPr lvl="1"/>
            <a:r>
              <a:rPr lang="es-ES" dirty="0" smtClean="0"/>
              <a:t>Acciones sin fundamentos suficientes.</a:t>
            </a:r>
          </a:p>
          <a:p>
            <a:pPr lvl="1"/>
            <a:r>
              <a:rPr lang="es-ES" dirty="0" smtClean="0"/>
              <a:t>Consecuencias incontrolables.</a:t>
            </a:r>
          </a:p>
          <a:p>
            <a:pPr lvl="1"/>
            <a:endParaRPr lang="es-ES" dirty="0"/>
          </a:p>
          <a:p>
            <a:r>
              <a:rPr lang="es-ES" dirty="0" smtClean="0"/>
              <a:t>Poco control de las acciones de la competencia.</a:t>
            </a:r>
            <a:endParaRPr lang="es-ES" dirty="0"/>
          </a:p>
          <a:p>
            <a:pPr lvl="1"/>
            <a:r>
              <a:rPr lang="es-ES" dirty="0" smtClean="0"/>
              <a:t>Falta de estrategia sobre respuestas posibles de la competencia.</a:t>
            </a:r>
          </a:p>
          <a:p>
            <a:pPr lvl="1"/>
            <a:r>
              <a:rPr lang="es-ES" dirty="0" smtClean="0"/>
              <a:t>Falta de acciones preventivas.</a:t>
            </a:r>
            <a:endParaRPr lang="es-ES" dirty="0"/>
          </a:p>
          <a:p>
            <a:pPr lvl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17942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Lo que nosotros hubi</a:t>
            </a:r>
            <a:r>
              <a:rPr lang="es-ES" sz="4000" dirty="0" smtClean="0"/>
              <a:t>é</a:t>
            </a:r>
            <a:r>
              <a:rPr lang="es-ES" sz="4000" dirty="0" smtClean="0"/>
              <a:t>ramos hecho: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Partir de una buena estructura y definici</a:t>
            </a:r>
            <a:r>
              <a:rPr lang="es-ES" dirty="0" smtClean="0"/>
              <a:t>ón de cultura organizacional.</a:t>
            </a:r>
          </a:p>
          <a:p>
            <a:endParaRPr lang="es-ES" dirty="0"/>
          </a:p>
          <a:p>
            <a:r>
              <a:rPr lang="es-ES" dirty="0" smtClean="0"/>
              <a:t>Involucrar a su gente para prevenir fugas de información por medio de relaciones fuertes y estables.</a:t>
            </a:r>
          </a:p>
          <a:p>
            <a:endParaRPr lang="es-ES" dirty="0"/>
          </a:p>
          <a:p>
            <a:r>
              <a:rPr lang="es-ES" dirty="0" smtClean="0"/>
              <a:t>Objetivos claros, alcanzables, medibles y temporales.</a:t>
            </a:r>
          </a:p>
          <a:p>
            <a:pPr marL="1143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480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/>
              <a:t>Lo que nosotros hubiéramos hecho: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Elaboración de una estrategia detallada. </a:t>
            </a:r>
          </a:p>
          <a:p>
            <a:pPr lvl="1"/>
            <a:r>
              <a:rPr lang="es-ES" dirty="0"/>
              <a:t>Qué, cómo y cuándo se hará y medir el posible alcance del impacto.</a:t>
            </a:r>
          </a:p>
          <a:p>
            <a:pPr lvl="1"/>
            <a:r>
              <a:rPr lang="es-ES" dirty="0"/>
              <a:t>Razón de ser. Justificación razonable y lógica, coherente con la filosofía y la cultura que sigue la organización</a:t>
            </a:r>
            <a:r>
              <a:rPr lang="es-ES" dirty="0" smtClean="0"/>
              <a:t>.</a:t>
            </a:r>
          </a:p>
          <a:p>
            <a:pPr lvl="1"/>
            <a:endParaRPr lang="es-ES" dirty="0"/>
          </a:p>
          <a:p>
            <a:r>
              <a:rPr lang="es-ES" dirty="0" smtClean="0"/>
              <a:t>Situaci</a:t>
            </a:r>
            <a:r>
              <a:rPr lang="es-ES" dirty="0"/>
              <a:t>o</a:t>
            </a:r>
            <a:r>
              <a:rPr lang="es-ES" dirty="0" smtClean="0"/>
              <a:t>nes figurativas.</a:t>
            </a:r>
          </a:p>
          <a:p>
            <a:pPr lvl="1"/>
            <a:r>
              <a:rPr lang="es-ES" dirty="0" smtClean="0"/>
              <a:t>Para elaborar un plan de prevención.</a:t>
            </a:r>
          </a:p>
          <a:p>
            <a:pPr lvl="1"/>
            <a:r>
              <a:rPr lang="es-ES" dirty="0" smtClean="0"/>
              <a:t>Estrategias previamente elaboradas.</a:t>
            </a:r>
          </a:p>
          <a:p>
            <a:pPr lvl="1"/>
            <a:r>
              <a:rPr lang="es-ES" dirty="0" smtClean="0"/>
              <a:t>Así, sabríamos cómo reaccionar rápidamente ante una contingencia.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048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yacenci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22</TotalTime>
  <Words>299</Words>
  <Application>Microsoft Macintosh PowerPoint</Application>
  <PresentationFormat>Presentación en pantalla (4:3)</PresentationFormat>
  <Paragraphs>60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Adyacencia</vt:lpstr>
      <vt:lpstr>Análisis de acciones</vt:lpstr>
      <vt:lpstr>Acciones estratégicas acertadas</vt:lpstr>
      <vt:lpstr>Acciones estratégicas acertadas</vt:lpstr>
      <vt:lpstr>Acciones estratégicas no acertadas</vt:lpstr>
      <vt:lpstr>Lo que nosotros hubiéramos hecho:</vt:lpstr>
      <vt:lpstr>Lo que nosotros hubiéramos hecho: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acciones</dc:title>
  <dc:creator>Tania Salgado Barradas</dc:creator>
  <cp:lastModifiedBy>Tania Salgado Barradas</cp:lastModifiedBy>
  <cp:revision>3</cp:revision>
  <dcterms:created xsi:type="dcterms:W3CDTF">2015-03-19T18:52:39Z</dcterms:created>
  <dcterms:modified xsi:type="dcterms:W3CDTF">2015-03-19T19:15:31Z</dcterms:modified>
</cp:coreProperties>
</file>