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9" r:id="rId2"/>
    <p:sldId id="270" r:id="rId3"/>
    <p:sldId id="271" r:id="rId4"/>
    <p:sldId id="272" r:id="rId5"/>
    <p:sldId id="273" r:id="rId6"/>
    <p:sldId id="274" r:id="rId7"/>
    <p:sldId id="275" r:id="rId8"/>
    <p:sldId id="276" r:id="rId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4F4F"/>
    <a:srgbClr val="37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-260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DABB4-EC7F-3349-8FBC-49139AE3DEE2}" type="datetimeFigureOut">
              <a:rPr lang="en-US" smtClean="0"/>
              <a:t>05/05/15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C5623-3056-F446-BE97-F7049D790D5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C5623-3056-F446-BE97-F7049D790D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04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9A8C-115F-0945-BF0D-68B72BEF97B7}" type="datetimeFigureOut">
              <a:rPr lang="es-ES" smtClean="0"/>
              <a:t>05/05/15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6F165-9E78-E542-96C1-93C3CFA62B73}" type="slidenum">
              <a:rPr lang="es-ES" smtClean="0"/>
              <a:t>‹Nr.›</a:t>
            </a:fld>
            <a:endParaRPr lang="es-ES"/>
          </a:p>
        </p:txBody>
      </p:sp>
      <p:pic>
        <p:nvPicPr>
          <p:cNvPr id="7" name="Imagen 6" descr="presentacion 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673" y="206473"/>
            <a:ext cx="11739524" cy="739590"/>
          </a:xfrm>
          <a:prstGeom prst="rect">
            <a:avLst/>
          </a:prstGeom>
        </p:spPr>
      </p:pic>
      <p:pic>
        <p:nvPicPr>
          <p:cNvPr id="8" name="Imagen 7" descr="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19" y="0"/>
            <a:ext cx="1059081" cy="110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9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15444"/>
            <a:ext cx="4862689" cy="2939325"/>
          </a:xfrm>
        </p:spPr>
        <p:txBody>
          <a:bodyPr/>
          <a:lstStyle>
            <a:lvl1pPr algn="l">
              <a:defRPr>
                <a:solidFill>
                  <a:srgbClr val="4F4F4F"/>
                </a:solidFill>
                <a:latin typeface="Nexa Bold"/>
                <a:cs typeface="Nexa Bold"/>
              </a:defRPr>
            </a:lvl1pPr>
          </a:lstStyle>
          <a:p>
            <a:r>
              <a:rPr lang="en-US" smtClean="0"/>
              <a:t>Click to edit Master title style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9A8C-115F-0945-BF0D-68B72BEF97B7}" type="datetimeFigureOut">
              <a:rPr lang="es-ES" smtClean="0"/>
              <a:t>05/05/15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6F165-9E78-E542-96C1-93C3CFA62B73}" type="slidenum">
              <a:rPr lang="es-ES" smtClean="0"/>
              <a:t>‹Nr.›</a:t>
            </a:fld>
            <a:endParaRPr lang="es-ES"/>
          </a:p>
        </p:txBody>
      </p:sp>
      <p:pic>
        <p:nvPicPr>
          <p:cNvPr id="6" name="Imagen 5" descr="presentación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37" y="1069075"/>
            <a:ext cx="3287663" cy="5788925"/>
          </a:xfrm>
          <a:prstGeom prst="rect">
            <a:avLst/>
          </a:prstGeom>
        </p:spPr>
      </p:pic>
      <p:pic>
        <p:nvPicPr>
          <p:cNvPr id="8" name="Imagen 7" descr="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23" y="0"/>
            <a:ext cx="1458600" cy="152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5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79A8C-115F-0945-BF0D-68B72BEF97B7}" type="datetimeFigureOut">
              <a:rPr lang="es-ES" smtClean="0"/>
              <a:t>05/05/15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6F165-9E78-E542-96C1-93C3CFA62B7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26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6304"/>
          <a:stretch/>
        </p:blipFill>
        <p:spPr>
          <a:xfrm>
            <a:off x="457200" y="2198949"/>
            <a:ext cx="2667197" cy="125824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/>
              <a:t>Contracampaña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Movimiento Ciudadano vs</a:t>
            </a:r>
            <a:b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Encuentro Social</a:t>
            </a:r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44104"/>
          <a:stretch/>
        </p:blipFill>
        <p:spPr>
          <a:xfrm>
            <a:off x="3334980" y="4321824"/>
            <a:ext cx="2231954" cy="98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6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497" y="1092101"/>
            <a:ext cx="6840000" cy="47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9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127" y="1092101"/>
            <a:ext cx="6840000" cy="47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00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769" y="1174576"/>
            <a:ext cx="6840000" cy="47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00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139" y="892401"/>
            <a:ext cx="6840000" cy="49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4" name="Imagen 3" descr="Captura de pantalla 2015-05-05 a la(s) 15.10.5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64" y="1746337"/>
            <a:ext cx="6960463" cy="38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4" name="Imagen 3" descr="Captura de pantalla 2015-05-05 a la(s) 15.11.2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24" y="1507067"/>
            <a:ext cx="6662103" cy="369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5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2835" y="433705"/>
            <a:ext cx="357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¿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Qué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 </a:t>
            </a:r>
            <a:r>
              <a:rPr lang="en-US" sz="2000" dirty="0" err="1" smtClean="0">
                <a:solidFill>
                  <a:srgbClr val="376092"/>
                </a:solidFill>
                <a:latin typeface="Nexa Bold"/>
                <a:cs typeface="Nexa Bold"/>
              </a:rPr>
              <a:t>proponemos</a:t>
            </a:r>
            <a:r>
              <a:rPr lang="en-US" sz="2000" dirty="0" smtClean="0">
                <a:solidFill>
                  <a:srgbClr val="376092"/>
                </a:solidFill>
                <a:latin typeface="Nexa Bold"/>
                <a:cs typeface="Nexa Bold"/>
              </a:rPr>
              <a:t>?</a:t>
            </a:r>
            <a:endParaRPr lang="en-US" sz="2000" dirty="0">
              <a:solidFill>
                <a:srgbClr val="376092"/>
              </a:solidFill>
              <a:latin typeface="Nexa Bold"/>
              <a:cs typeface="Nexa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733" y="1507067"/>
            <a:ext cx="75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latin typeface="Nexa Light"/>
              <a:cs typeface="Nexa Light"/>
            </a:endParaRPr>
          </a:p>
          <a:p>
            <a:endParaRPr lang="en-US" dirty="0">
              <a:latin typeface="Nexa Light"/>
              <a:cs typeface="Nex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27" y="5880101"/>
            <a:ext cx="1157495" cy="85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2" y="5962576"/>
            <a:ext cx="989645" cy="785118"/>
          </a:xfrm>
          <a:prstGeom prst="rect">
            <a:avLst/>
          </a:prstGeom>
        </p:spPr>
      </p:pic>
      <p:pic>
        <p:nvPicPr>
          <p:cNvPr id="4" name="Imagen 3" descr="Captura de pantalla 2015-05-05 a la(s) 15.10.3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47" y="1507067"/>
            <a:ext cx="6876480" cy="38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56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zal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tzala.potx</Template>
  <TotalTime>1743</TotalTime>
  <Words>37</Words>
  <Application>Microsoft Macintosh PowerPoint</Application>
  <PresentationFormat>Presentación en pantalla (4:3)</PresentationFormat>
  <Paragraphs>17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tzala</vt:lpstr>
      <vt:lpstr> Contracampaña Movimiento Ciudadano vs Encuentro Social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Eduardo  Nava Jiménez</dc:creator>
  <cp:lastModifiedBy>Jorge Eduardo  Nava Jiménez</cp:lastModifiedBy>
  <cp:revision>53</cp:revision>
  <dcterms:created xsi:type="dcterms:W3CDTF">2015-01-28T18:29:53Z</dcterms:created>
  <dcterms:modified xsi:type="dcterms:W3CDTF">2015-05-06T00:43:27Z</dcterms:modified>
</cp:coreProperties>
</file>