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798" y="1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902197-8F18-451B-B9F8-0EB58A95323B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EB1E680D-DBEA-47D9-A235-602351F2DD60}">
      <dgm:prSet phldrT="[Texto]"/>
      <dgm:spPr/>
      <dgm:t>
        <a:bodyPr/>
        <a:lstStyle/>
        <a:p>
          <a:r>
            <a:rPr lang="es-MX" dirty="0" smtClean="0"/>
            <a:t>El culto del número</a:t>
          </a:r>
          <a:endParaRPr lang="es-MX" dirty="0"/>
        </a:p>
      </dgm:t>
    </dgm:pt>
    <dgm:pt modelId="{52CF3A35-6DF2-4ADF-960F-3551855945B5}" type="parTrans" cxnId="{F03C8B34-E02A-4B26-A98A-0329C3DFD4E8}">
      <dgm:prSet/>
      <dgm:spPr/>
      <dgm:t>
        <a:bodyPr/>
        <a:lstStyle/>
        <a:p>
          <a:endParaRPr lang="es-MX"/>
        </a:p>
      </dgm:t>
    </dgm:pt>
    <dgm:pt modelId="{831286AB-5BD6-409B-A8DE-132A1A65B721}" type="sibTrans" cxnId="{F03C8B34-E02A-4B26-A98A-0329C3DFD4E8}">
      <dgm:prSet/>
      <dgm:spPr/>
      <dgm:t>
        <a:bodyPr/>
        <a:lstStyle/>
        <a:p>
          <a:endParaRPr lang="es-MX"/>
        </a:p>
      </dgm:t>
    </dgm:pt>
    <dgm:pt modelId="{BCA896A2-9CBD-4914-9DFB-27EBD638A8E0}">
      <dgm:prSet phldrT="[Texto]"/>
      <dgm:spPr/>
      <dgm:t>
        <a:bodyPr/>
        <a:lstStyle/>
        <a:p>
          <a:r>
            <a:rPr lang="es-MX" dirty="0" smtClean="0"/>
            <a:t>Organizar el Pensamiento</a:t>
          </a:r>
          <a:endParaRPr lang="es-MX" dirty="0"/>
        </a:p>
      </dgm:t>
    </dgm:pt>
    <dgm:pt modelId="{50ABA60A-A61B-4B4F-8B71-D8A294B40FC3}" type="parTrans" cxnId="{85624BF1-3F1A-44D7-996C-3F64B618510B}">
      <dgm:prSet/>
      <dgm:spPr/>
      <dgm:t>
        <a:bodyPr/>
        <a:lstStyle/>
        <a:p>
          <a:endParaRPr lang="es-MX"/>
        </a:p>
      </dgm:t>
    </dgm:pt>
    <dgm:pt modelId="{69A15D53-8562-4F13-B08D-ED5B6596E58E}" type="sibTrans" cxnId="{85624BF1-3F1A-44D7-996C-3F64B618510B}">
      <dgm:prSet/>
      <dgm:spPr/>
      <dgm:t>
        <a:bodyPr/>
        <a:lstStyle/>
        <a:p>
          <a:endParaRPr lang="es-MX"/>
        </a:p>
      </dgm:t>
    </dgm:pt>
    <dgm:pt modelId="{F8E26E2B-E5A5-4FE5-9C75-25325F03405A}">
      <dgm:prSet phldrT="[Texto]"/>
      <dgm:spPr/>
      <dgm:t>
        <a:bodyPr/>
        <a:lstStyle/>
        <a:p>
          <a:r>
            <a:rPr lang="es-MX" dirty="0" smtClean="0"/>
            <a:t>El algoritmo</a:t>
          </a:r>
          <a:endParaRPr lang="es-MX" dirty="0"/>
        </a:p>
      </dgm:t>
    </dgm:pt>
    <dgm:pt modelId="{33134CDC-02E7-4A22-B906-0674D4A65E8A}" type="parTrans" cxnId="{DA8DCD50-3F9C-4518-A32A-72DC742CECEB}">
      <dgm:prSet/>
      <dgm:spPr/>
      <dgm:t>
        <a:bodyPr/>
        <a:lstStyle/>
        <a:p>
          <a:endParaRPr lang="es-MX"/>
        </a:p>
      </dgm:t>
    </dgm:pt>
    <dgm:pt modelId="{EBF9EEC9-0310-4F8E-B747-8B11BF458D7D}" type="sibTrans" cxnId="{DA8DCD50-3F9C-4518-A32A-72DC742CECEB}">
      <dgm:prSet/>
      <dgm:spPr/>
      <dgm:t>
        <a:bodyPr/>
        <a:lstStyle/>
        <a:p>
          <a:endParaRPr lang="es-MX"/>
        </a:p>
      </dgm:t>
    </dgm:pt>
    <dgm:pt modelId="{7406722C-A17D-4F7B-BD1F-3008C128DCE3}">
      <dgm:prSet phldrT="[Texto]"/>
      <dgm:spPr/>
      <dgm:t>
        <a:bodyPr/>
        <a:lstStyle/>
        <a:p>
          <a:r>
            <a:rPr lang="es-MX" dirty="0" smtClean="0"/>
            <a:t>La lengua universal</a:t>
          </a:r>
          <a:endParaRPr lang="es-MX" dirty="0"/>
        </a:p>
      </dgm:t>
    </dgm:pt>
    <dgm:pt modelId="{50F39200-F8BF-474F-AF7F-FD0C68D97E18}" type="parTrans" cxnId="{F49BD1C3-F156-4364-BAB9-A75EC00386DA}">
      <dgm:prSet/>
      <dgm:spPr/>
      <dgm:t>
        <a:bodyPr/>
        <a:lstStyle/>
        <a:p>
          <a:endParaRPr lang="es-MX"/>
        </a:p>
      </dgm:t>
    </dgm:pt>
    <dgm:pt modelId="{E5144BEA-421D-4E6D-BDC2-F5AB51D1D8DE}" type="sibTrans" cxnId="{F49BD1C3-F156-4364-BAB9-A75EC00386DA}">
      <dgm:prSet/>
      <dgm:spPr/>
      <dgm:t>
        <a:bodyPr/>
        <a:lstStyle/>
        <a:p>
          <a:endParaRPr lang="es-MX"/>
        </a:p>
      </dgm:t>
    </dgm:pt>
    <dgm:pt modelId="{BB1449B5-B70D-4BB1-9B72-FAA62F5B0EE9}">
      <dgm:prSet phldrT="[Texto]"/>
      <dgm:spPr/>
      <dgm:t>
        <a:bodyPr/>
        <a:lstStyle/>
        <a:p>
          <a:r>
            <a:rPr lang="es-MX" dirty="0" smtClean="0"/>
            <a:t>Organizar el Territorio</a:t>
          </a:r>
          <a:endParaRPr lang="es-MX" dirty="0"/>
        </a:p>
      </dgm:t>
    </dgm:pt>
    <dgm:pt modelId="{4EE5657B-6097-4943-923D-E6B0B6EACC84}" type="parTrans" cxnId="{991C52DC-157D-4C04-AA79-2C220290F099}">
      <dgm:prSet/>
      <dgm:spPr/>
      <dgm:t>
        <a:bodyPr/>
        <a:lstStyle/>
        <a:p>
          <a:endParaRPr lang="es-MX"/>
        </a:p>
      </dgm:t>
    </dgm:pt>
    <dgm:pt modelId="{315F8BD9-049A-4935-9402-58551D43E597}" type="sibTrans" cxnId="{991C52DC-157D-4C04-AA79-2C220290F099}">
      <dgm:prSet/>
      <dgm:spPr/>
      <dgm:t>
        <a:bodyPr/>
        <a:lstStyle/>
        <a:p>
          <a:endParaRPr lang="es-MX"/>
        </a:p>
      </dgm:t>
    </dgm:pt>
    <dgm:pt modelId="{F7DB1DD3-3FD5-4F11-A69A-C88F83D9FFD0}">
      <dgm:prSet phldrT="[Texto]"/>
      <dgm:spPr/>
      <dgm:t>
        <a:bodyPr/>
        <a:lstStyle/>
        <a:p>
          <a:r>
            <a:rPr lang="es-MX" dirty="0" smtClean="0"/>
            <a:t>La estadística </a:t>
          </a:r>
          <a:endParaRPr lang="es-MX" dirty="0"/>
        </a:p>
      </dgm:t>
    </dgm:pt>
    <dgm:pt modelId="{E3F174B3-88F5-4685-8C42-BBDC188F8560}" type="parTrans" cxnId="{02A455FD-37F8-4379-A5D0-61C6E9289215}">
      <dgm:prSet/>
      <dgm:spPr/>
      <dgm:t>
        <a:bodyPr/>
        <a:lstStyle/>
        <a:p>
          <a:endParaRPr lang="es-MX"/>
        </a:p>
      </dgm:t>
    </dgm:pt>
    <dgm:pt modelId="{98D2540A-AAE5-45E2-84E1-636BF21D8B46}" type="sibTrans" cxnId="{02A455FD-37F8-4379-A5D0-61C6E9289215}">
      <dgm:prSet/>
      <dgm:spPr/>
      <dgm:t>
        <a:bodyPr/>
        <a:lstStyle/>
        <a:p>
          <a:endParaRPr lang="es-MX"/>
        </a:p>
      </dgm:t>
    </dgm:pt>
    <dgm:pt modelId="{329BCB3B-6DA4-4DC4-AC61-A2F2B5A0BAC5}">
      <dgm:prSet/>
      <dgm:spPr/>
      <dgm:t>
        <a:bodyPr/>
        <a:lstStyle/>
        <a:p>
          <a:r>
            <a:rPr lang="es-MX" dirty="0" smtClean="0"/>
            <a:t>La mutación geoestratégica</a:t>
          </a:r>
          <a:endParaRPr lang="es-MX" dirty="0"/>
        </a:p>
      </dgm:t>
    </dgm:pt>
    <dgm:pt modelId="{DCE0772B-97D3-4BA5-94D4-1FCB9E9A6E25}" type="parTrans" cxnId="{EE8C1323-9EAF-469D-9403-D750CA81752B}">
      <dgm:prSet/>
      <dgm:spPr/>
      <dgm:t>
        <a:bodyPr/>
        <a:lstStyle/>
        <a:p>
          <a:endParaRPr lang="es-MX"/>
        </a:p>
      </dgm:t>
    </dgm:pt>
    <dgm:pt modelId="{09F3F7DB-EAE2-4080-BE0A-47940CB0E800}" type="sibTrans" cxnId="{EE8C1323-9EAF-469D-9403-D750CA81752B}">
      <dgm:prSet/>
      <dgm:spPr/>
      <dgm:t>
        <a:bodyPr/>
        <a:lstStyle/>
        <a:p>
          <a:endParaRPr lang="es-MX"/>
        </a:p>
      </dgm:t>
    </dgm:pt>
    <dgm:pt modelId="{27F2AB26-5B54-430E-BC7C-18BCE4B5AE90}">
      <dgm:prSet/>
      <dgm:spPr/>
      <dgm:t>
        <a:bodyPr/>
        <a:lstStyle/>
        <a:p>
          <a:r>
            <a:rPr lang="es-MX" dirty="0" smtClean="0"/>
            <a:t>Inventar la norma universal</a:t>
          </a:r>
          <a:endParaRPr lang="es-MX" dirty="0"/>
        </a:p>
      </dgm:t>
    </dgm:pt>
    <dgm:pt modelId="{91C02E24-6916-4C91-B606-D0C1CCFACBB2}" type="parTrans" cxnId="{D0988B8B-18A2-4F2A-8023-BECB4EE1412F}">
      <dgm:prSet/>
      <dgm:spPr/>
      <dgm:t>
        <a:bodyPr/>
        <a:lstStyle/>
        <a:p>
          <a:endParaRPr lang="es-MX"/>
        </a:p>
      </dgm:t>
    </dgm:pt>
    <dgm:pt modelId="{288500B8-EF16-4D8E-8A4A-FB6E4CB69CE8}" type="sibTrans" cxnId="{D0988B8B-18A2-4F2A-8023-BECB4EE1412F}">
      <dgm:prSet/>
      <dgm:spPr/>
      <dgm:t>
        <a:bodyPr/>
        <a:lstStyle/>
        <a:p>
          <a:endParaRPr lang="es-MX"/>
        </a:p>
      </dgm:t>
    </dgm:pt>
    <dgm:pt modelId="{5E1BDED5-3CA9-41CF-ACAB-D67BCA26A6C7}">
      <dgm:prSet/>
      <dgm:spPr/>
      <dgm:t>
        <a:bodyPr/>
        <a:lstStyle/>
        <a:p>
          <a:r>
            <a:rPr lang="es-MX" dirty="0" smtClean="0"/>
            <a:t>La utopía geometral de los revolucionarios</a:t>
          </a:r>
          <a:endParaRPr lang="es-MX" dirty="0"/>
        </a:p>
      </dgm:t>
    </dgm:pt>
    <dgm:pt modelId="{CBBE5449-83B0-45F5-ACF1-872592600F67}" type="parTrans" cxnId="{AE755D5A-1AF0-4BC1-8DBF-B875DC68F7A9}">
      <dgm:prSet/>
      <dgm:spPr/>
      <dgm:t>
        <a:bodyPr/>
        <a:lstStyle/>
        <a:p>
          <a:endParaRPr lang="es-MX"/>
        </a:p>
      </dgm:t>
    </dgm:pt>
    <dgm:pt modelId="{4507A40F-E64D-4892-906E-2931B01B13E3}" type="sibTrans" cxnId="{AE755D5A-1AF0-4BC1-8DBF-B875DC68F7A9}">
      <dgm:prSet/>
      <dgm:spPr/>
      <dgm:t>
        <a:bodyPr/>
        <a:lstStyle/>
        <a:p>
          <a:endParaRPr lang="es-MX"/>
        </a:p>
      </dgm:t>
    </dgm:pt>
    <dgm:pt modelId="{8649FA8C-FD57-44E4-B8AC-DC2FD7F76FA1}">
      <dgm:prSet/>
      <dgm:spPr/>
      <dgm:t>
        <a:bodyPr/>
        <a:lstStyle/>
        <a:p>
          <a:r>
            <a:rPr lang="es-MX" dirty="0" smtClean="0"/>
            <a:t>La edad de la historia probable</a:t>
          </a:r>
          <a:endParaRPr lang="es-MX" dirty="0"/>
        </a:p>
      </dgm:t>
    </dgm:pt>
    <dgm:pt modelId="{8C3DBC13-3716-4F64-844D-E613E7E5E593}" type="parTrans" cxnId="{BED5E21B-0B5A-4CB8-9E8F-B9EE8D616E7A}">
      <dgm:prSet/>
      <dgm:spPr/>
      <dgm:t>
        <a:bodyPr/>
        <a:lstStyle/>
        <a:p>
          <a:endParaRPr lang="es-MX"/>
        </a:p>
      </dgm:t>
    </dgm:pt>
    <dgm:pt modelId="{93D9B370-7CBD-4A83-9464-3864164798DB}" type="sibTrans" cxnId="{BED5E21B-0B5A-4CB8-9E8F-B9EE8D616E7A}">
      <dgm:prSet/>
      <dgm:spPr/>
      <dgm:t>
        <a:bodyPr/>
        <a:lstStyle/>
        <a:p>
          <a:endParaRPr lang="es-MX"/>
        </a:p>
      </dgm:t>
    </dgm:pt>
    <dgm:pt modelId="{6C827333-8541-4F90-AA76-0C6DCCF94787}">
      <dgm:prSet/>
      <dgm:spPr/>
      <dgm:t>
        <a:bodyPr/>
        <a:lstStyle/>
        <a:p>
          <a:r>
            <a:rPr lang="es-MX" dirty="0" smtClean="0"/>
            <a:t>Leibniz: organizar, jerarquizar y clasificar</a:t>
          </a:r>
          <a:endParaRPr lang="es-MX" dirty="0"/>
        </a:p>
      </dgm:t>
    </dgm:pt>
    <dgm:pt modelId="{73D2C7AA-CF81-4604-A99A-7E0F41D8E040}" type="parTrans" cxnId="{850E8696-90F5-4C70-97B0-E53BD7101FE5}">
      <dgm:prSet/>
      <dgm:spPr/>
      <dgm:t>
        <a:bodyPr/>
        <a:lstStyle/>
        <a:p>
          <a:endParaRPr lang="es-MX"/>
        </a:p>
      </dgm:t>
    </dgm:pt>
    <dgm:pt modelId="{B5E20847-28AB-45A9-982B-C7E73D42E219}" type="sibTrans" cxnId="{850E8696-90F5-4C70-97B0-E53BD7101FE5}">
      <dgm:prSet/>
      <dgm:spPr/>
      <dgm:t>
        <a:bodyPr/>
        <a:lstStyle/>
        <a:p>
          <a:endParaRPr lang="es-MX"/>
        </a:p>
      </dgm:t>
    </dgm:pt>
    <dgm:pt modelId="{E07E9E30-0C0E-4A36-B326-C99E2273D53A}">
      <dgm:prSet/>
      <dgm:spPr/>
      <dgm:t>
        <a:bodyPr/>
        <a:lstStyle/>
        <a:p>
          <a:r>
            <a:rPr lang="es-MX" dirty="0" smtClean="0"/>
            <a:t>Bacon: cifrado y descifrado</a:t>
          </a:r>
          <a:endParaRPr lang="es-MX" dirty="0"/>
        </a:p>
      </dgm:t>
    </dgm:pt>
    <dgm:pt modelId="{38D729D0-4A0A-4698-B7B5-C7AAEDFE68EE}" type="parTrans" cxnId="{B6CA6C5A-2596-4D3B-A7F8-0DADDC6FE10E}">
      <dgm:prSet/>
      <dgm:spPr/>
      <dgm:t>
        <a:bodyPr/>
        <a:lstStyle/>
        <a:p>
          <a:endParaRPr lang="es-MX"/>
        </a:p>
      </dgm:t>
    </dgm:pt>
    <dgm:pt modelId="{A7092BF6-920B-43A6-B4D8-097FFFCF3BCD}" type="sibTrans" cxnId="{B6CA6C5A-2596-4D3B-A7F8-0DADDC6FE10E}">
      <dgm:prSet/>
      <dgm:spPr/>
      <dgm:t>
        <a:bodyPr/>
        <a:lstStyle/>
        <a:p>
          <a:endParaRPr lang="es-MX"/>
        </a:p>
      </dgm:t>
    </dgm:pt>
    <dgm:pt modelId="{01A47B7F-C049-4B0B-A44A-67D9A1F9DE3F}">
      <dgm:prSet/>
      <dgm:spPr/>
      <dgm:t>
        <a:bodyPr/>
        <a:lstStyle/>
        <a:p>
          <a:r>
            <a:rPr lang="es-MX" dirty="0" smtClean="0"/>
            <a:t>La escritura algorítmica permitió a la informática convertirse en una ciencia autónoma</a:t>
          </a:r>
          <a:endParaRPr lang="es-MX" dirty="0"/>
        </a:p>
      </dgm:t>
    </dgm:pt>
    <dgm:pt modelId="{08972A95-7607-412C-894B-8EC70FB9E259}" type="parTrans" cxnId="{275D07BA-A759-40F8-897D-C4049F5803D7}">
      <dgm:prSet/>
      <dgm:spPr/>
      <dgm:t>
        <a:bodyPr/>
        <a:lstStyle/>
        <a:p>
          <a:endParaRPr lang="es-MX"/>
        </a:p>
      </dgm:t>
    </dgm:pt>
    <dgm:pt modelId="{DBC5BA33-3FFD-4116-A64B-5E394C50FB9D}" type="sibTrans" cxnId="{275D07BA-A759-40F8-897D-C4049F5803D7}">
      <dgm:prSet/>
      <dgm:spPr/>
      <dgm:t>
        <a:bodyPr/>
        <a:lstStyle/>
        <a:p>
          <a:endParaRPr lang="es-MX"/>
        </a:p>
      </dgm:t>
    </dgm:pt>
    <dgm:pt modelId="{324B5E44-F09F-4064-8CCB-7833FE10722B}">
      <dgm:prSet/>
      <dgm:spPr/>
      <dgm:t>
        <a:bodyPr/>
        <a:lstStyle/>
        <a:p>
          <a:r>
            <a:rPr lang="es-MX" dirty="0" smtClean="0"/>
            <a:t>George Boole 1854</a:t>
          </a:r>
        </a:p>
      </dgm:t>
    </dgm:pt>
    <dgm:pt modelId="{7739FBD9-D04F-429B-8E11-31484D3E5D24}" type="parTrans" cxnId="{7B4F0223-C839-49A0-BE67-229979B93C38}">
      <dgm:prSet/>
      <dgm:spPr/>
      <dgm:t>
        <a:bodyPr/>
        <a:lstStyle/>
        <a:p>
          <a:endParaRPr lang="es-MX"/>
        </a:p>
      </dgm:t>
    </dgm:pt>
    <dgm:pt modelId="{B815C3B3-9EAF-489B-9410-C2E8872AB277}" type="sibTrans" cxnId="{7B4F0223-C839-49A0-BE67-229979B93C38}">
      <dgm:prSet/>
      <dgm:spPr/>
      <dgm:t>
        <a:bodyPr/>
        <a:lstStyle/>
        <a:p>
          <a:endParaRPr lang="es-MX"/>
        </a:p>
      </dgm:t>
    </dgm:pt>
    <dgm:pt modelId="{86299ABB-6CB9-4207-8354-E9746D5800BF}">
      <dgm:prSet/>
      <dgm:spPr/>
      <dgm:t>
        <a:bodyPr/>
        <a:lstStyle/>
        <a:p>
          <a:r>
            <a:rPr lang="es-MX" dirty="0" smtClean="0"/>
            <a:t>Culto religioso</a:t>
          </a:r>
          <a:endParaRPr lang="es-MX" dirty="0"/>
        </a:p>
      </dgm:t>
    </dgm:pt>
    <dgm:pt modelId="{29E21B9F-D4B2-41FC-9477-6FBDA9A73252}" type="parTrans" cxnId="{326F32DA-A90E-4805-9CD6-D12469C2ECCC}">
      <dgm:prSet/>
      <dgm:spPr/>
      <dgm:t>
        <a:bodyPr/>
        <a:lstStyle/>
        <a:p>
          <a:endParaRPr lang="es-MX"/>
        </a:p>
      </dgm:t>
    </dgm:pt>
    <dgm:pt modelId="{82F25D22-3197-4390-BEC5-F3E86229034F}" type="sibTrans" cxnId="{326F32DA-A90E-4805-9CD6-D12469C2ECCC}">
      <dgm:prSet/>
      <dgm:spPr/>
      <dgm:t>
        <a:bodyPr/>
        <a:lstStyle/>
        <a:p>
          <a:endParaRPr lang="es-MX"/>
        </a:p>
      </dgm:t>
    </dgm:pt>
    <dgm:pt modelId="{8D6DFAC7-260F-403A-B87B-738AB1815FEA}">
      <dgm:prSet/>
      <dgm:spPr/>
      <dgm:t>
        <a:bodyPr/>
        <a:lstStyle/>
        <a:p>
          <a:r>
            <a:rPr lang="es-MX" dirty="0" smtClean="0"/>
            <a:t>0 y 1</a:t>
          </a:r>
          <a:endParaRPr lang="es-MX" dirty="0"/>
        </a:p>
      </dgm:t>
    </dgm:pt>
    <dgm:pt modelId="{6DA0ECA9-1854-4F5B-AF7B-B6043E5412A9}" type="parTrans" cxnId="{F9F9CDCF-DA8F-4E95-A69A-A0DD80C8C4C3}">
      <dgm:prSet/>
      <dgm:spPr/>
      <dgm:t>
        <a:bodyPr/>
        <a:lstStyle/>
        <a:p>
          <a:endParaRPr lang="es-MX"/>
        </a:p>
      </dgm:t>
    </dgm:pt>
    <dgm:pt modelId="{24DC1770-51FF-40C0-9B3A-486FA25B1E45}" type="sibTrans" cxnId="{F9F9CDCF-DA8F-4E95-A69A-A0DD80C8C4C3}">
      <dgm:prSet/>
      <dgm:spPr/>
      <dgm:t>
        <a:bodyPr/>
        <a:lstStyle/>
        <a:p>
          <a:endParaRPr lang="es-MX"/>
        </a:p>
      </dgm:t>
    </dgm:pt>
    <dgm:pt modelId="{B7318075-BE1D-4644-917E-3A9E4755AB41}">
      <dgm:prSet/>
      <dgm:spPr/>
      <dgm:t>
        <a:bodyPr/>
        <a:lstStyle/>
        <a:p>
          <a:r>
            <a:rPr lang="es-MX" dirty="0" smtClean="0"/>
            <a:t>Cálculo de probabilidades</a:t>
          </a:r>
          <a:endParaRPr lang="es-MX" dirty="0"/>
        </a:p>
      </dgm:t>
    </dgm:pt>
    <dgm:pt modelId="{9662B8F3-2C3E-4CB0-B437-C9279A28A54C}" type="parTrans" cxnId="{A749692F-71B9-479C-94B1-FFCCBEF7D005}">
      <dgm:prSet/>
      <dgm:spPr/>
      <dgm:t>
        <a:bodyPr/>
        <a:lstStyle/>
        <a:p>
          <a:endParaRPr lang="es-MX"/>
        </a:p>
      </dgm:t>
    </dgm:pt>
    <dgm:pt modelId="{C3BF9236-6634-4945-B942-EA3D1A9E2594}" type="sibTrans" cxnId="{A749692F-71B9-479C-94B1-FFCCBEF7D005}">
      <dgm:prSet/>
      <dgm:spPr/>
      <dgm:t>
        <a:bodyPr/>
        <a:lstStyle/>
        <a:p>
          <a:endParaRPr lang="es-MX"/>
        </a:p>
      </dgm:t>
    </dgm:pt>
    <dgm:pt modelId="{7AE5A173-04A0-418C-9F90-D18EE3EB81C6}">
      <dgm:prSet/>
      <dgm:spPr/>
      <dgm:t>
        <a:bodyPr/>
        <a:lstStyle/>
        <a:p>
          <a:r>
            <a:rPr lang="es-MX" dirty="0" smtClean="0"/>
            <a:t>Formularios en tabla</a:t>
          </a:r>
          <a:endParaRPr lang="es-MX" dirty="0"/>
        </a:p>
      </dgm:t>
    </dgm:pt>
    <dgm:pt modelId="{2A4C98D2-FD58-4263-ABF8-E68CF0D2C92D}" type="parTrans" cxnId="{FCAA0272-5F5A-4C45-A87A-7B0E8A66ED41}">
      <dgm:prSet/>
      <dgm:spPr/>
      <dgm:t>
        <a:bodyPr/>
        <a:lstStyle/>
        <a:p>
          <a:endParaRPr lang="es-MX"/>
        </a:p>
      </dgm:t>
    </dgm:pt>
    <dgm:pt modelId="{3CF5C10A-DD73-4430-A327-F0A30092FD0C}" type="sibTrans" cxnId="{FCAA0272-5F5A-4C45-A87A-7B0E8A66ED41}">
      <dgm:prSet/>
      <dgm:spPr/>
      <dgm:t>
        <a:bodyPr/>
        <a:lstStyle/>
        <a:p>
          <a:endParaRPr lang="es-MX"/>
        </a:p>
      </dgm:t>
    </dgm:pt>
    <dgm:pt modelId="{8934BB42-7955-419C-949C-A0C2884CCF31}">
      <dgm:prSet/>
      <dgm:spPr/>
      <dgm:t>
        <a:bodyPr/>
        <a:lstStyle/>
        <a:p>
          <a:r>
            <a:rPr lang="es-MX" dirty="0" smtClean="0"/>
            <a:t>Normas y sistema métrico decimal</a:t>
          </a:r>
          <a:endParaRPr lang="es-MX" dirty="0"/>
        </a:p>
      </dgm:t>
    </dgm:pt>
    <dgm:pt modelId="{0F551A5F-3113-4381-8D7F-4C1B1CDA1D0A}" type="parTrans" cxnId="{D1F84783-4E6E-484B-A137-868457BA696E}">
      <dgm:prSet/>
      <dgm:spPr/>
      <dgm:t>
        <a:bodyPr/>
        <a:lstStyle/>
        <a:p>
          <a:endParaRPr lang="es-MX"/>
        </a:p>
      </dgm:t>
    </dgm:pt>
    <dgm:pt modelId="{FF8CB4EC-2E83-4D10-9E59-364FB767E412}" type="sibTrans" cxnId="{D1F84783-4E6E-484B-A137-868457BA696E}">
      <dgm:prSet/>
      <dgm:spPr/>
      <dgm:t>
        <a:bodyPr/>
        <a:lstStyle/>
        <a:p>
          <a:endParaRPr lang="es-MX"/>
        </a:p>
      </dgm:t>
    </dgm:pt>
    <dgm:pt modelId="{94217732-F93F-4224-8C5E-187B8BA3B28B}">
      <dgm:prSet/>
      <dgm:spPr/>
      <dgm:t>
        <a:bodyPr/>
        <a:lstStyle/>
        <a:p>
          <a:r>
            <a:rPr lang="es-MX" dirty="0" smtClean="0"/>
            <a:t>Certeza geométrica</a:t>
          </a:r>
          <a:endParaRPr lang="es-MX" dirty="0"/>
        </a:p>
      </dgm:t>
    </dgm:pt>
    <dgm:pt modelId="{CAC54BCB-1E5B-455C-87F1-74EAE29C7894}" type="parTrans" cxnId="{81E02095-C732-44A6-AA78-C9F91109FB82}">
      <dgm:prSet/>
      <dgm:spPr/>
      <dgm:t>
        <a:bodyPr/>
        <a:lstStyle/>
        <a:p>
          <a:endParaRPr lang="es-MX"/>
        </a:p>
      </dgm:t>
    </dgm:pt>
    <dgm:pt modelId="{7D7B5F03-7D8A-42F2-9474-915A3B39857B}" type="sibTrans" cxnId="{81E02095-C732-44A6-AA78-C9F91109FB82}">
      <dgm:prSet/>
      <dgm:spPr/>
      <dgm:t>
        <a:bodyPr/>
        <a:lstStyle/>
        <a:p>
          <a:endParaRPr lang="es-MX"/>
        </a:p>
      </dgm:t>
    </dgm:pt>
    <dgm:pt modelId="{66F3EF3B-7821-4982-9035-1F1CE349B3C8}">
      <dgm:prSet/>
      <dgm:spPr/>
      <dgm:t>
        <a:bodyPr/>
        <a:lstStyle/>
        <a:p>
          <a:r>
            <a:rPr lang="es-MX" dirty="0" smtClean="0"/>
            <a:t>Pragmatismo de la sociedad  industrial</a:t>
          </a:r>
          <a:endParaRPr lang="es-MX" dirty="0"/>
        </a:p>
      </dgm:t>
    </dgm:pt>
    <dgm:pt modelId="{99F14AF6-0124-48B8-9A1A-2BC39FF91EB6}" type="parTrans" cxnId="{A90A0BFB-C0F8-475E-9E2E-35D53398F19A}">
      <dgm:prSet/>
      <dgm:spPr/>
      <dgm:t>
        <a:bodyPr/>
        <a:lstStyle/>
        <a:p>
          <a:endParaRPr lang="es-MX"/>
        </a:p>
      </dgm:t>
    </dgm:pt>
    <dgm:pt modelId="{4F825B7C-8768-4A9A-B913-AE40E0BB24A6}" type="sibTrans" cxnId="{A90A0BFB-C0F8-475E-9E2E-35D53398F19A}">
      <dgm:prSet/>
      <dgm:spPr/>
      <dgm:t>
        <a:bodyPr/>
        <a:lstStyle/>
        <a:p>
          <a:endParaRPr lang="es-MX"/>
        </a:p>
      </dgm:t>
    </dgm:pt>
    <dgm:pt modelId="{AB0525BB-825E-496D-AD2A-FFE4AF68F905}" type="pres">
      <dgm:prSet presAssocID="{CB902197-8F18-451B-B9F8-0EB58A95323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F1AD366-FB4F-4A8E-8599-2E3D7A35C9F0}" type="pres">
      <dgm:prSet presAssocID="{EB1E680D-DBEA-47D9-A235-602351F2DD60}" presName="root1" presStyleCnt="0"/>
      <dgm:spPr/>
      <dgm:t>
        <a:bodyPr/>
        <a:lstStyle/>
        <a:p>
          <a:endParaRPr lang="es-MX"/>
        </a:p>
      </dgm:t>
    </dgm:pt>
    <dgm:pt modelId="{6344FC69-D0B6-4A30-B485-FA9B612F88E5}" type="pres">
      <dgm:prSet presAssocID="{EB1E680D-DBEA-47D9-A235-602351F2DD6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BE55A68-8293-41D9-8B64-F2EA63BCD47D}" type="pres">
      <dgm:prSet presAssocID="{EB1E680D-DBEA-47D9-A235-602351F2DD60}" presName="level2hierChild" presStyleCnt="0"/>
      <dgm:spPr/>
      <dgm:t>
        <a:bodyPr/>
        <a:lstStyle/>
        <a:p>
          <a:endParaRPr lang="es-MX"/>
        </a:p>
      </dgm:t>
    </dgm:pt>
    <dgm:pt modelId="{CE0CC387-C985-4FEA-A118-3665AB03B769}" type="pres">
      <dgm:prSet presAssocID="{50ABA60A-A61B-4B4F-8B71-D8A294B40FC3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5A5CD5F3-C3B1-4139-A06B-594C4CC5C21A}" type="pres">
      <dgm:prSet presAssocID="{50ABA60A-A61B-4B4F-8B71-D8A294B40FC3}" presName="connTx" presStyleLbl="parChTrans1D2" presStyleIdx="0" presStyleCnt="3"/>
      <dgm:spPr/>
      <dgm:t>
        <a:bodyPr/>
        <a:lstStyle/>
        <a:p>
          <a:endParaRPr lang="es-MX"/>
        </a:p>
      </dgm:t>
    </dgm:pt>
    <dgm:pt modelId="{86246769-BB9D-4C5A-96F1-91065A1554E9}" type="pres">
      <dgm:prSet presAssocID="{BCA896A2-9CBD-4914-9DFB-27EBD638A8E0}" presName="root2" presStyleCnt="0"/>
      <dgm:spPr/>
      <dgm:t>
        <a:bodyPr/>
        <a:lstStyle/>
        <a:p>
          <a:endParaRPr lang="es-MX"/>
        </a:p>
      </dgm:t>
    </dgm:pt>
    <dgm:pt modelId="{E0B2DA77-33A5-4648-85AF-ADE8CE726471}" type="pres">
      <dgm:prSet presAssocID="{BCA896A2-9CBD-4914-9DFB-27EBD638A8E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2EF8E2E-2B46-47A2-9961-2F13DF4EBAE0}" type="pres">
      <dgm:prSet presAssocID="{BCA896A2-9CBD-4914-9DFB-27EBD638A8E0}" presName="level3hierChild" presStyleCnt="0"/>
      <dgm:spPr/>
      <dgm:t>
        <a:bodyPr/>
        <a:lstStyle/>
        <a:p>
          <a:endParaRPr lang="es-MX"/>
        </a:p>
      </dgm:t>
    </dgm:pt>
    <dgm:pt modelId="{4F0E2978-919C-459B-92C4-9781710E15B7}" type="pres">
      <dgm:prSet presAssocID="{33134CDC-02E7-4A22-B906-0674D4A65E8A}" presName="conn2-1" presStyleLbl="parChTrans1D3" presStyleIdx="0" presStyleCnt="6"/>
      <dgm:spPr/>
      <dgm:t>
        <a:bodyPr/>
        <a:lstStyle/>
        <a:p>
          <a:endParaRPr lang="es-MX"/>
        </a:p>
      </dgm:t>
    </dgm:pt>
    <dgm:pt modelId="{66FDCAB0-D745-4EAF-83E0-55A514AA343D}" type="pres">
      <dgm:prSet presAssocID="{33134CDC-02E7-4A22-B906-0674D4A65E8A}" presName="connTx" presStyleLbl="parChTrans1D3" presStyleIdx="0" presStyleCnt="6"/>
      <dgm:spPr/>
      <dgm:t>
        <a:bodyPr/>
        <a:lstStyle/>
        <a:p>
          <a:endParaRPr lang="es-MX"/>
        </a:p>
      </dgm:t>
    </dgm:pt>
    <dgm:pt modelId="{22FFDFCC-EFBA-4FCF-A183-F3B14556AB4A}" type="pres">
      <dgm:prSet presAssocID="{F8E26E2B-E5A5-4FE5-9C75-25325F03405A}" presName="root2" presStyleCnt="0"/>
      <dgm:spPr/>
      <dgm:t>
        <a:bodyPr/>
        <a:lstStyle/>
        <a:p>
          <a:endParaRPr lang="es-MX"/>
        </a:p>
      </dgm:t>
    </dgm:pt>
    <dgm:pt modelId="{3BEC95D1-E585-49FE-BB0C-163527CEF4A9}" type="pres">
      <dgm:prSet presAssocID="{F8E26E2B-E5A5-4FE5-9C75-25325F03405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A50037E-CA38-4D6D-B149-2A5845E06C52}" type="pres">
      <dgm:prSet presAssocID="{F8E26E2B-E5A5-4FE5-9C75-25325F03405A}" presName="level3hierChild" presStyleCnt="0"/>
      <dgm:spPr/>
      <dgm:t>
        <a:bodyPr/>
        <a:lstStyle/>
        <a:p>
          <a:endParaRPr lang="es-MX"/>
        </a:p>
      </dgm:t>
    </dgm:pt>
    <dgm:pt modelId="{FF64588C-99D3-47FE-9911-164AF9DA4334}" type="pres">
      <dgm:prSet presAssocID="{73D2C7AA-CF81-4604-A99A-7E0F41D8E040}" presName="conn2-1" presStyleLbl="parChTrans1D4" presStyleIdx="0" presStyleCnt="11"/>
      <dgm:spPr/>
      <dgm:t>
        <a:bodyPr/>
        <a:lstStyle/>
        <a:p>
          <a:endParaRPr lang="es-MX"/>
        </a:p>
      </dgm:t>
    </dgm:pt>
    <dgm:pt modelId="{43D703D5-7C54-4133-9833-374D6655CECC}" type="pres">
      <dgm:prSet presAssocID="{73D2C7AA-CF81-4604-A99A-7E0F41D8E040}" presName="connTx" presStyleLbl="parChTrans1D4" presStyleIdx="0" presStyleCnt="11"/>
      <dgm:spPr/>
      <dgm:t>
        <a:bodyPr/>
        <a:lstStyle/>
        <a:p>
          <a:endParaRPr lang="es-MX"/>
        </a:p>
      </dgm:t>
    </dgm:pt>
    <dgm:pt modelId="{363B8D7A-7A1E-4DC7-9B48-DEFB1DA30E47}" type="pres">
      <dgm:prSet presAssocID="{6C827333-8541-4F90-AA76-0C6DCCF94787}" presName="root2" presStyleCnt="0"/>
      <dgm:spPr/>
      <dgm:t>
        <a:bodyPr/>
        <a:lstStyle/>
        <a:p>
          <a:endParaRPr lang="es-MX"/>
        </a:p>
      </dgm:t>
    </dgm:pt>
    <dgm:pt modelId="{64015969-BDC7-4334-9F57-0209FE64DC33}" type="pres">
      <dgm:prSet presAssocID="{6C827333-8541-4F90-AA76-0C6DCCF94787}" presName="LevelTwoTextNode" presStyleLbl="node4" presStyleIdx="0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F7B427D-A24D-48D8-A88A-DEB4C3EBC764}" type="pres">
      <dgm:prSet presAssocID="{6C827333-8541-4F90-AA76-0C6DCCF94787}" presName="level3hierChild" presStyleCnt="0"/>
      <dgm:spPr/>
      <dgm:t>
        <a:bodyPr/>
        <a:lstStyle/>
        <a:p>
          <a:endParaRPr lang="es-MX"/>
        </a:p>
      </dgm:t>
    </dgm:pt>
    <dgm:pt modelId="{F67557C4-67F8-4F27-B9FF-2D68015F9801}" type="pres">
      <dgm:prSet presAssocID="{08972A95-7607-412C-894B-8EC70FB9E259}" presName="conn2-1" presStyleLbl="parChTrans1D4" presStyleIdx="1" presStyleCnt="11"/>
      <dgm:spPr/>
      <dgm:t>
        <a:bodyPr/>
        <a:lstStyle/>
        <a:p>
          <a:endParaRPr lang="es-MX"/>
        </a:p>
      </dgm:t>
    </dgm:pt>
    <dgm:pt modelId="{2912BF6D-CEB5-4751-B7AE-BF720F4430A9}" type="pres">
      <dgm:prSet presAssocID="{08972A95-7607-412C-894B-8EC70FB9E259}" presName="connTx" presStyleLbl="parChTrans1D4" presStyleIdx="1" presStyleCnt="11"/>
      <dgm:spPr/>
      <dgm:t>
        <a:bodyPr/>
        <a:lstStyle/>
        <a:p>
          <a:endParaRPr lang="es-MX"/>
        </a:p>
      </dgm:t>
    </dgm:pt>
    <dgm:pt modelId="{5A4C75E4-3609-4428-8A1C-7BC1CF06EAEE}" type="pres">
      <dgm:prSet presAssocID="{01A47B7F-C049-4B0B-A44A-67D9A1F9DE3F}" presName="root2" presStyleCnt="0"/>
      <dgm:spPr/>
      <dgm:t>
        <a:bodyPr/>
        <a:lstStyle/>
        <a:p>
          <a:endParaRPr lang="es-MX"/>
        </a:p>
      </dgm:t>
    </dgm:pt>
    <dgm:pt modelId="{D2F97D67-B834-408F-A936-B6C4E5DEAD53}" type="pres">
      <dgm:prSet presAssocID="{01A47B7F-C049-4B0B-A44A-67D9A1F9DE3F}" presName="LevelTwoTextNode" presStyleLbl="node4" presStyleIdx="1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6BABBF2-E708-4A8A-A16D-059E8D584CE6}" type="pres">
      <dgm:prSet presAssocID="{01A47B7F-C049-4B0B-A44A-67D9A1F9DE3F}" presName="level3hierChild" presStyleCnt="0"/>
      <dgm:spPr/>
      <dgm:t>
        <a:bodyPr/>
        <a:lstStyle/>
        <a:p>
          <a:endParaRPr lang="es-MX"/>
        </a:p>
      </dgm:t>
    </dgm:pt>
    <dgm:pt modelId="{C176A2E7-34F7-4949-8CE7-CEF512908DAB}" type="pres">
      <dgm:prSet presAssocID="{7739FBD9-D04F-429B-8E11-31484D3E5D24}" presName="conn2-1" presStyleLbl="parChTrans1D4" presStyleIdx="2" presStyleCnt="11"/>
      <dgm:spPr/>
      <dgm:t>
        <a:bodyPr/>
        <a:lstStyle/>
        <a:p>
          <a:endParaRPr lang="es-MX"/>
        </a:p>
      </dgm:t>
    </dgm:pt>
    <dgm:pt modelId="{9FBDCA2A-5DF3-4A09-9E1A-7752DD2A50A7}" type="pres">
      <dgm:prSet presAssocID="{7739FBD9-D04F-429B-8E11-31484D3E5D24}" presName="connTx" presStyleLbl="parChTrans1D4" presStyleIdx="2" presStyleCnt="11"/>
      <dgm:spPr/>
      <dgm:t>
        <a:bodyPr/>
        <a:lstStyle/>
        <a:p>
          <a:endParaRPr lang="es-MX"/>
        </a:p>
      </dgm:t>
    </dgm:pt>
    <dgm:pt modelId="{39C9C71D-FE5A-4281-859D-34C978668375}" type="pres">
      <dgm:prSet presAssocID="{324B5E44-F09F-4064-8CCB-7833FE10722B}" presName="root2" presStyleCnt="0"/>
      <dgm:spPr/>
      <dgm:t>
        <a:bodyPr/>
        <a:lstStyle/>
        <a:p>
          <a:endParaRPr lang="es-MX"/>
        </a:p>
      </dgm:t>
    </dgm:pt>
    <dgm:pt modelId="{E7F792A1-E075-4784-9498-7101298524F2}" type="pres">
      <dgm:prSet presAssocID="{324B5E44-F09F-4064-8CCB-7833FE10722B}" presName="LevelTwoTextNode" presStyleLbl="node4" presStyleIdx="2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FC4B3C9-BEF7-4A1E-9EAD-113BDBCB342E}" type="pres">
      <dgm:prSet presAssocID="{324B5E44-F09F-4064-8CCB-7833FE10722B}" presName="level3hierChild" presStyleCnt="0"/>
      <dgm:spPr/>
      <dgm:t>
        <a:bodyPr/>
        <a:lstStyle/>
        <a:p>
          <a:endParaRPr lang="es-MX"/>
        </a:p>
      </dgm:t>
    </dgm:pt>
    <dgm:pt modelId="{5CA59C17-AB16-49E6-93B7-C9DD7FEE6679}" type="pres">
      <dgm:prSet presAssocID="{38D729D0-4A0A-4698-B7B5-C7AAEDFE68EE}" presName="conn2-1" presStyleLbl="parChTrans1D4" presStyleIdx="3" presStyleCnt="11"/>
      <dgm:spPr/>
      <dgm:t>
        <a:bodyPr/>
        <a:lstStyle/>
        <a:p>
          <a:endParaRPr lang="es-MX"/>
        </a:p>
      </dgm:t>
    </dgm:pt>
    <dgm:pt modelId="{FC716C6C-E37A-4A01-B937-2C02D1398DB3}" type="pres">
      <dgm:prSet presAssocID="{38D729D0-4A0A-4698-B7B5-C7AAEDFE68EE}" presName="connTx" presStyleLbl="parChTrans1D4" presStyleIdx="3" presStyleCnt="11"/>
      <dgm:spPr/>
      <dgm:t>
        <a:bodyPr/>
        <a:lstStyle/>
        <a:p>
          <a:endParaRPr lang="es-MX"/>
        </a:p>
      </dgm:t>
    </dgm:pt>
    <dgm:pt modelId="{06E4ECAF-EC9A-4714-9543-9E1F0BC05EBB}" type="pres">
      <dgm:prSet presAssocID="{E07E9E30-0C0E-4A36-B326-C99E2273D53A}" presName="root2" presStyleCnt="0"/>
      <dgm:spPr/>
      <dgm:t>
        <a:bodyPr/>
        <a:lstStyle/>
        <a:p>
          <a:endParaRPr lang="es-MX"/>
        </a:p>
      </dgm:t>
    </dgm:pt>
    <dgm:pt modelId="{F9ABEF98-6B5F-4B66-BB7D-0744C83E79B1}" type="pres">
      <dgm:prSet presAssocID="{E07E9E30-0C0E-4A36-B326-C99E2273D53A}" presName="LevelTwoTextNode" presStyleLbl="node4" presStyleIdx="3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986DC5B-BEE0-4E59-8D98-5C99BC459801}" type="pres">
      <dgm:prSet presAssocID="{E07E9E30-0C0E-4A36-B326-C99E2273D53A}" presName="level3hierChild" presStyleCnt="0"/>
      <dgm:spPr/>
      <dgm:t>
        <a:bodyPr/>
        <a:lstStyle/>
        <a:p>
          <a:endParaRPr lang="es-MX"/>
        </a:p>
      </dgm:t>
    </dgm:pt>
    <dgm:pt modelId="{3B3CCC08-E88A-4FD8-AF37-F24D8889ED2E}" type="pres">
      <dgm:prSet presAssocID="{50F39200-F8BF-474F-AF7F-FD0C68D97E18}" presName="conn2-1" presStyleLbl="parChTrans1D3" presStyleIdx="1" presStyleCnt="6"/>
      <dgm:spPr/>
      <dgm:t>
        <a:bodyPr/>
        <a:lstStyle/>
        <a:p>
          <a:endParaRPr lang="es-MX"/>
        </a:p>
      </dgm:t>
    </dgm:pt>
    <dgm:pt modelId="{52CF48B5-794A-468E-9A8A-52314FFC111B}" type="pres">
      <dgm:prSet presAssocID="{50F39200-F8BF-474F-AF7F-FD0C68D97E18}" presName="connTx" presStyleLbl="parChTrans1D3" presStyleIdx="1" presStyleCnt="6"/>
      <dgm:spPr/>
      <dgm:t>
        <a:bodyPr/>
        <a:lstStyle/>
        <a:p>
          <a:endParaRPr lang="es-MX"/>
        </a:p>
      </dgm:t>
    </dgm:pt>
    <dgm:pt modelId="{CD962B6A-A317-4937-A6BB-89AECBF2820F}" type="pres">
      <dgm:prSet presAssocID="{7406722C-A17D-4F7B-BD1F-3008C128DCE3}" presName="root2" presStyleCnt="0"/>
      <dgm:spPr/>
      <dgm:t>
        <a:bodyPr/>
        <a:lstStyle/>
        <a:p>
          <a:endParaRPr lang="es-MX"/>
        </a:p>
      </dgm:t>
    </dgm:pt>
    <dgm:pt modelId="{C987B253-19C3-4559-8D15-8BE250F5A0A2}" type="pres">
      <dgm:prSet presAssocID="{7406722C-A17D-4F7B-BD1F-3008C128DCE3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BCC3072-EC83-41EB-BCD4-5E612EB5B573}" type="pres">
      <dgm:prSet presAssocID="{7406722C-A17D-4F7B-BD1F-3008C128DCE3}" presName="level3hierChild" presStyleCnt="0"/>
      <dgm:spPr/>
      <dgm:t>
        <a:bodyPr/>
        <a:lstStyle/>
        <a:p>
          <a:endParaRPr lang="es-MX"/>
        </a:p>
      </dgm:t>
    </dgm:pt>
    <dgm:pt modelId="{813BA9BC-EC76-449F-8862-EFEF6AC872C6}" type="pres">
      <dgm:prSet presAssocID="{29E21B9F-D4B2-41FC-9477-6FBDA9A73252}" presName="conn2-1" presStyleLbl="parChTrans1D4" presStyleIdx="4" presStyleCnt="11"/>
      <dgm:spPr/>
      <dgm:t>
        <a:bodyPr/>
        <a:lstStyle/>
        <a:p>
          <a:endParaRPr lang="es-MX"/>
        </a:p>
      </dgm:t>
    </dgm:pt>
    <dgm:pt modelId="{5A707051-48FB-4A57-BCF4-C84CF46E88EB}" type="pres">
      <dgm:prSet presAssocID="{29E21B9F-D4B2-41FC-9477-6FBDA9A73252}" presName="connTx" presStyleLbl="parChTrans1D4" presStyleIdx="4" presStyleCnt="11"/>
      <dgm:spPr/>
      <dgm:t>
        <a:bodyPr/>
        <a:lstStyle/>
        <a:p>
          <a:endParaRPr lang="es-MX"/>
        </a:p>
      </dgm:t>
    </dgm:pt>
    <dgm:pt modelId="{D75E8EA3-A9FC-4790-9314-2733C9E1D8DA}" type="pres">
      <dgm:prSet presAssocID="{86299ABB-6CB9-4207-8354-E9746D5800BF}" presName="root2" presStyleCnt="0"/>
      <dgm:spPr/>
      <dgm:t>
        <a:bodyPr/>
        <a:lstStyle/>
        <a:p>
          <a:endParaRPr lang="es-MX"/>
        </a:p>
      </dgm:t>
    </dgm:pt>
    <dgm:pt modelId="{CD307CEC-7189-45C5-8EB5-1A7608A18A03}" type="pres">
      <dgm:prSet presAssocID="{86299ABB-6CB9-4207-8354-E9746D5800BF}" presName="LevelTwoTextNode" presStyleLbl="node4" presStyleIdx="4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A670CDA-26FF-4C13-9B51-E9443D640601}" type="pres">
      <dgm:prSet presAssocID="{86299ABB-6CB9-4207-8354-E9746D5800BF}" presName="level3hierChild" presStyleCnt="0"/>
      <dgm:spPr/>
      <dgm:t>
        <a:bodyPr/>
        <a:lstStyle/>
        <a:p>
          <a:endParaRPr lang="es-MX"/>
        </a:p>
      </dgm:t>
    </dgm:pt>
    <dgm:pt modelId="{BDC961F7-979A-40FA-9AAD-B452F7C065E3}" type="pres">
      <dgm:prSet presAssocID="{6DA0ECA9-1854-4F5B-AF7B-B6043E5412A9}" presName="conn2-1" presStyleLbl="parChTrans1D4" presStyleIdx="5" presStyleCnt="11"/>
      <dgm:spPr/>
      <dgm:t>
        <a:bodyPr/>
        <a:lstStyle/>
        <a:p>
          <a:endParaRPr lang="es-MX"/>
        </a:p>
      </dgm:t>
    </dgm:pt>
    <dgm:pt modelId="{44CA9919-075C-4767-8B36-D33A1B7E5377}" type="pres">
      <dgm:prSet presAssocID="{6DA0ECA9-1854-4F5B-AF7B-B6043E5412A9}" presName="connTx" presStyleLbl="parChTrans1D4" presStyleIdx="5" presStyleCnt="11"/>
      <dgm:spPr/>
      <dgm:t>
        <a:bodyPr/>
        <a:lstStyle/>
        <a:p>
          <a:endParaRPr lang="es-MX"/>
        </a:p>
      </dgm:t>
    </dgm:pt>
    <dgm:pt modelId="{D3376AED-748F-4F3A-B0F2-14F73224B58D}" type="pres">
      <dgm:prSet presAssocID="{8D6DFAC7-260F-403A-B87B-738AB1815FEA}" presName="root2" presStyleCnt="0"/>
      <dgm:spPr/>
      <dgm:t>
        <a:bodyPr/>
        <a:lstStyle/>
        <a:p>
          <a:endParaRPr lang="es-MX"/>
        </a:p>
      </dgm:t>
    </dgm:pt>
    <dgm:pt modelId="{4331CE1A-7240-4E59-8E95-C9FE863D0D57}" type="pres">
      <dgm:prSet presAssocID="{8D6DFAC7-260F-403A-B87B-738AB1815FEA}" presName="LevelTwoTextNode" presStyleLbl="node4" presStyleIdx="5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5F1FA01-D299-479D-BC63-D0FAD7D1A7DA}" type="pres">
      <dgm:prSet presAssocID="{8D6DFAC7-260F-403A-B87B-738AB1815FEA}" presName="level3hierChild" presStyleCnt="0"/>
      <dgm:spPr/>
      <dgm:t>
        <a:bodyPr/>
        <a:lstStyle/>
        <a:p>
          <a:endParaRPr lang="es-MX"/>
        </a:p>
      </dgm:t>
    </dgm:pt>
    <dgm:pt modelId="{E01B5EFE-4853-49ED-B6DA-0D2D3A419F6B}" type="pres">
      <dgm:prSet presAssocID="{4EE5657B-6097-4943-923D-E6B0B6EACC84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A20B11B3-19EF-46C2-8A7D-2BB990621FD3}" type="pres">
      <dgm:prSet presAssocID="{4EE5657B-6097-4943-923D-E6B0B6EACC84}" presName="connTx" presStyleLbl="parChTrans1D2" presStyleIdx="1" presStyleCnt="3"/>
      <dgm:spPr/>
      <dgm:t>
        <a:bodyPr/>
        <a:lstStyle/>
        <a:p>
          <a:endParaRPr lang="es-MX"/>
        </a:p>
      </dgm:t>
    </dgm:pt>
    <dgm:pt modelId="{FE8B8669-2443-41C1-9DAB-0CEB4F6CF010}" type="pres">
      <dgm:prSet presAssocID="{BB1449B5-B70D-4BB1-9B72-FAA62F5B0EE9}" presName="root2" presStyleCnt="0"/>
      <dgm:spPr/>
      <dgm:t>
        <a:bodyPr/>
        <a:lstStyle/>
        <a:p>
          <a:endParaRPr lang="es-MX"/>
        </a:p>
      </dgm:t>
    </dgm:pt>
    <dgm:pt modelId="{851E0235-00C3-4340-8C07-EBD006A57871}" type="pres">
      <dgm:prSet presAssocID="{BB1449B5-B70D-4BB1-9B72-FAA62F5B0EE9}" presName="LevelTwoTextNode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MX"/>
        </a:p>
      </dgm:t>
    </dgm:pt>
    <dgm:pt modelId="{4DC6AC73-18A2-4A41-A2D9-311B38A83F27}" type="pres">
      <dgm:prSet presAssocID="{BB1449B5-B70D-4BB1-9B72-FAA62F5B0EE9}" presName="level3hierChild" presStyleCnt="0"/>
      <dgm:spPr/>
      <dgm:t>
        <a:bodyPr/>
        <a:lstStyle/>
        <a:p>
          <a:endParaRPr lang="es-MX"/>
        </a:p>
      </dgm:t>
    </dgm:pt>
    <dgm:pt modelId="{1ED2DB4A-7922-430C-8A6F-58AEA173F7F4}" type="pres">
      <dgm:prSet presAssocID="{E3F174B3-88F5-4685-8C42-BBDC188F8560}" presName="conn2-1" presStyleLbl="parChTrans1D3" presStyleIdx="2" presStyleCnt="6"/>
      <dgm:spPr/>
      <dgm:t>
        <a:bodyPr/>
        <a:lstStyle/>
        <a:p>
          <a:endParaRPr lang="es-MX"/>
        </a:p>
      </dgm:t>
    </dgm:pt>
    <dgm:pt modelId="{44D4E8D8-A01A-4C20-AD30-FF4C0E683BC5}" type="pres">
      <dgm:prSet presAssocID="{E3F174B3-88F5-4685-8C42-BBDC188F8560}" presName="connTx" presStyleLbl="parChTrans1D3" presStyleIdx="2" presStyleCnt="6"/>
      <dgm:spPr/>
      <dgm:t>
        <a:bodyPr/>
        <a:lstStyle/>
        <a:p>
          <a:endParaRPr lang="es-MX"/>
        </a:p>
      </dgm:t>
    </dgm:pt>
    <dgm:pt modelId="{B9D107B0-A884-46EE-BA6D-D209E743D77D}" type="pres">
      <dgm:prSet presAssocID="{F7DB1DD3-3FD5-4F11-A69A-C88F83D9FFD0}" presName="root2" presStyleCnt="0"/>
      <dgm:spPr/>
      <dgm:t>
        <a:bodyPr/>
        <a:lstStyle/>
        <a:p>
          <a:endParaRPr lang="es-MX"/>
        </a:p>
      </dgm:t>
    </dgm:pt>
    <dgm:pt modelId="{D17F70DD-D063-4294-BF66-98D9FFA975FA}" type="pres">
      <dgm:prSet presAssocID="{F7DB1DD3-3FD5-4F11-A69A-C88F83D9FFD0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E5A8C8B-CDDE-481C-89DA-810A8F4FE3FD}" type="pres">
      <dgm:prSet presAssocID="{F7DB1DD3-3FD5-4F11-A69A-C88F83D9FFD0}" presName="level3hierChild" presStyleCnt="0"/>
      <dgm:spPr/>
      <dgm:t>
        <a:bodyPr/>
        <a:lstStyle/>
        <a:p>
          <a:endParaRPr lang="es-MX"/>
        </a:p>
      </dgm:t>
    </dgm:pt>
    <dgm:pt modelId="{BA31C686-AA74-4845-9977-76175419F772}" type="pres">
      <dgm:prSet presAssocID="{9662B8F3-2C3E-4CB0-B437-C9279A28A54C}" presName="conn2-1" presStyleLbl="parChTrans1D4" presStyleIdx="6" presStyleCnt="11"/>
      <dgm:spPr/>
      <dgm:t>
        <a:bodyPr/>
        <a:lstStyle/>
        <a:p>
          <a:endParaRPr lang="es-MX"/>
        </a:p>
      </dgm:t>
    </dgm:pt>
    <dgm:pt modelId="{D3F4E072-CF1D-41B2-AE3D-9F76ECB5F2A6}" type="pres">
      <dgm:prSet presAssocID="{9662B8F3-2C3E-4CB0-B437-C9279A28A54C}" presName="connTx" presStyleLbl="parChTrans1D4" presStyleIdx="6" presStyleCnt="11"/>
      <dgm:spPr/>
      <dgm:t>
        <a:bodyPr/>
        <a:lstStyle/>
        <a:p>
          <a:endParaRPr lang="es-MX"/>
        </a:p>
      </dgm:t>
    </dgm:pt>
    <dgm:pt modelId="{9C8207DC-9881-439D-B270-73F2F9C1FDFF}" type="pres">
      <dgm:prSet presAssocID="{B7318075-BE1D-4644-917E-3A9E4755AB41}" presName="root2" presStyleCnt="0"/>
      <dgm:spPr/>
      <dgm:t>
        <a:bodyPr/>
        <a:lstStyle/>
        <a:p>
          <a:endParaRPr lang="es-MX"/>
        </a:p>
      </dgm:t>
    </dgm:pt>
    <dgm:pt modelId="{26109007-E2C1-4C54-A90B-153BBC5A977A}" type="pres">
      <dgm:prSet presAssocID="{B7318075-BE1D-4644-917E-3A9E4755AB41}" presName="LevelTwoTextNode" presStyleLbl="node4" presStyleIdx="6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0C2C6ED-D315-48BF-A727-F9ED089863F6}" type="pres">
      <dgm:prSet presAssocID="{B7318075-BE1D-4644-917E-3A9E4755AB41}" presName="level3hierChild" presStyleCnt="0"/>
      <dgm:spPr/>
      <dgm:t>
        <a:bodyPr/>
        <a:lstStyle/>
        <a:p>
          <a:endParaRPr lang="es-MX"/>
        </a:p>
      </dgm:t>
    </dgm:pt>
    <dgm:pt modelId="{2A260397-7C4E-49AB-99BD-43A4596845D6}" type="pres">
      <dgm:prSet presAssocID="{DCE0772B-97D3-4BA5-94D4-1FCB9E9A6E25}" presName="conn2-1" presStyleLbl="parChTrans1D3" presStyleIdx="3" presStyleCnt="6"/>
      <dgm:spPr/>
      <dgm:t>
        <a:bodyPr/>
        <a:lstStyle/>
        <a:p>
          <a:endParaRPr lang="es-MX"/>
        </a:p>
      </dgm:t>
    </dgm:pt>
    <dgm:pt modelId="{311546BD-1E07-4BB0-966D-3CD4F1127A13}" type="pres">
      <dgm:prSet presAssocID="{DCE0772B-97D3-4BA5-94D4-1FCB9E9A6E25}" presName="connTx" presStyleLbl="parChTrans1D3" presStyleIdx="3" presStyleCnt="6"/>
      <dgm:spPr/>
      <dgm:t>
        <a:bodyPr/>
        <a:lstStyle/>
        <a:p>
          <a:endParaRPr lang="es-MX"/>
        </a:p>
      </dgm:t>
    </dgm:pt>
    <dgm:pt modelId="{C03CA5FD-1A64-47FE-B9D3-82EB64A44E56}" type="pres">
      <dgm:prSet presAssocID="{329BCB3B-6DA4-4DC4-AC61-A2F2B5A0BAC5}" presName="root2" presStyleCnt="0"/>
      <dgm:spPr/>
      <dgm:t>
        <a:bodyPr/>
        <a:lstStyle/>
        <a:p>
          <a:endParaRPr lang="es-MX"/>
        </a:p>
      </dgm:t>
    </dgm:pt>
    <dgm:pt modelId="{F12D5414-3DC5-493C-AB27-5CB37B2722E7}" type="pres">
      <dgm:prSet presAssocID="{329BCB3B-6DA4-4DC4-AC61-A2F2B5A0BAC5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0F785BA-84F9-4EEE-9480-23805D9BC135}" type="pres">
      <dgm:prSet presAssocID="{329BCB3B-6DA4-4DC4-AC61-A2F2B5A0BAC5}" presName="level3hierChild" presStyleCnt="0"/>
      <dgm:spPr/>
      <dgm:t>
        <a:bodyPr/>
        <a:lstStyle/>
        <a:p>
          <a:endParaRPr lang="es-MX"/>
        </a:p>
      </dgm:t>
    </dgm:pt>
    <dgm:pt modelId="{19067A08-25C2-46A4-BC1A-A0C4FF0ABE8C}" type="pres">
      <dgm:prSet presAssocID="{2A4C98D2-FD58-4263-ABF8-E68CF0D2C92D}" presName="conn2-1" presStyleLbl="parChTrans1D4" presStyleIdx="7" presStyleCnt="11"/>
      <dgm:spPr/>
      <dgm:t>
        <a:bodyPr/>
        <a:lstStyle/>
        <a:p>
          <a:endParaRPr lang="es-MX"/>
        </a:p>
      </dgm:t>
    </dgm:pt>
    <dgm:pt modelId="{82C55CEE-5083-4141-81EE-FCF7D5B56DCF}" type="pres">
      <dgm:prSet presAssocID="{2A4C98D2-FD58-4263-ABF8-E68CF0D2C92D}" presName="connTx" presStyleLbl="parChTrans1D4" presStyleIdx="7" presStyleCnt="11"/>
      <dgm:spPr/>
      <dgm:t>
        <a:bodyPr/>
        <a:lstStyle/>
        <a:p>
          <a:endParaRPr lang="es-MX"/>
        </a:p>
      </dgm:t>
    </dgm:pt>
    <dgm:pt modelId="{6087B0EB-1EAE-493A-8C02-FBBD428A895E}" type="pres">
      <dgm:prSet presAssocID="{7AE5A173-04A0-418C-9F90-D18EE3EB81C6}" presName="root2" presStyleCnt="0"/>
      <dgm:spPr/>
      <dgm:t>
        <a:bodyPr/>
        <a:lstStyle/>
        <a:p>
          <a:endParaRPr lang="es-MX"/>
        </a:p>
      </dgm:t>
    </dgm:pt>
    <dgm:pt modelId="{FEC3A1C2-7B09-490B-8400-9313B2BAA688}" type="pres">
      <dgm:prSet presAssocID="{7AE5A173-04A0-418C-9F90-D18EE3EB81C6}" presName="LevelTwoTextNode" presStyleLbl="node4" presStyleIdx="7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8825D1C-E656-423D-A646-DB0050F3687F}" type="pres">
      <dgm:prSet presAssocID="{7AE5A173-04A0-418C-9F90-D18EE3EB81C6}" presName="level3hierChild" presStyleCnt="0"/>
      <dgm:spPr/>
      <dgm:t>
        <a:bodyPr/>
        <a:lstStyle/>
        <a:p>
          <a:endParaRPr lang="es-MX"/>
        </a:p>
      </dgm:t>
    </dgm:pt>
    <dgm:pt modelId="{70534D81-700B-4591-B59C-921CFE2472C8}" type="pres">
      <dgm:prSet presAssocID="{91C02E24-6916-4C91-B606-D0C1CCFACBB2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C2E72322-516D-4C63-98DC-8CC9854CF5DA}" type="pres">
      <dgm:prSet presAssocID="{91C02E24-6916-4C91-B606-D0C1CCFACBB2}" presName="connTx" presStyleLbl="parChTrans1D2" presStyleIdx="2" presStyleCnt="3"/>
      <dgm:spPr/>
      <dgm:t>
        <a:bodyPr/>
        <a:lstStyle/>
        <a:p>
          <a:endParaRPr lang="es-MX"/>
        </a:p>
      </dgm:t>
    </dgm:pt>
    <dgm:pt modelId="{8BD08A1D-7C9A-49DD-B538-2EEBBF82A612}" type="pres">
      <dgm:prSet presAssocID="{27F2AB26-5B54-430E-BC7C-18BCE4B5AE90}" presName="root2" presStyleCnt="0"/>
      <dgm:spPr/>
      <dgm:t>
        <a:bodyPr/>
        <a:lstStyle/>
        <a:p>
          <a:endParaRPr lang="es-MX"/>
        </a:p>
      </dgm:t>
    </dgm:pt>
    <dgm:pt modelId="{4BF585C6-D4C3-4D93-976A-E0AF6490BF77}" type="pres">
      <dgm:prSet presAssocID="{27F2AB26-5B54-430E-BC7C-18BCE4B5AE9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4A81C56-59C4-4A77-93B7-32FA2FAD90B4}" type="pres">
      <dgm:prSet presAssocID="{27F2AB26-5B54-430E-BC7C-18BCE4B5AE90}" presName="level3hierChild" presStyleCnt="0"/>
      <dgm:spPr/>
      <dgm:t>
        <a:bodyPr/>
        <a:lstStyle/>
        <a:p>
          <a:endParaRPr lang="es-MX"/>
        </a:p>
      </dgm:t>
    </dgm:pt>
    <dgm:pt modelId="{8060BB95-680A-4919-8491-C4981ABE333D}" type="pres">
      <dgm:prSet presAssocID="{CBBE5449-83B0-45F5-ACF1-872592600F67}" presName="conn2-1" presStyleLbl="parChTrans1D3" presStyleIdx="4" presStyleCnt="6"/>
      <dgm:spPr/>
      <dgm:t>
        <a:bodyPr/>
        <a:lstStyle/>
        <a:p>
          <a:endParaRPr lang="es-MX"/>
        </a:p>
      </dgm:t>
    </dgm:pt>
    <dgm:pt modelId="{608C0B83-107E-4D86-88BF-A494F6FB9D3F}" type="pres">
      <dgm:prSet presAssocID="{CBBE5449-83B0-45F5-ACF1-872592600F67}" presName="connTx" presStyleLbl="parChTrans1D3" presStyleIdx="4" presStyleCnt="6"/>
      <dgm:spPr/>
      <dgm:t>
        <a:bodyPr/>
        <a:lstStyle/>
        <a:p>
          <a:endParaRPr lang="es-MX"/>
        </a:p>
      </dgm:t>
    </dgm:pt>
    <dgm:pt modelId="{710ADF53-8D99-4FD2-9F3C-D51F20390008}" type="pres">
      <dgm:prSet presAssocID="{5E1BDED5-3CA9-41CF-ACAB-D67BCA26A6C7}" presName="root2" presStyleCnt="0"/>
      <dgm:spPr/>
      <dgm:t>
        <a:bodyPr/>
        <a:lstStyle/>
        <a:p>
          <a:endParaRPr lang="es-MX"/>
        </a:p>
      </dgm:t>
    </dgm:pt>
    <dgm:pt modelId="{5A7DFC9C-F8A3-4F0E-8193-D2E43AFAC705}" type="pres">
      <dgm:prSet presAssocID="{5E1BDED5-3CA9-41CF-ACAB-D67BCA26A6C7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6BD41BD-8C30-41A6-AFCC-16C3B3B09FD5}" type="pres">
      <dgm:prSet presAssocID="{5E1BDED5-3CA9-41CF-ACAB-D67BCA26A6C7}" presName="level3hierChild" presStyleCnt="0"/>
      <dgm:spPr/>
      <dgm:t>
        <a:bodyPr/>
        <a:lstStyle/>
        <a:p>
          <a:endParaRPr lang="es-MX"/>
        </a:p>
      </dgm:t>
    </dgm:pt>
    <dgm:pt modelId="{AECAD65C-8874-414F-A2F4-3002F5EEFB73}" type="pres">
      <dgm:prSet presAssocID="{0F551A5F-3113-4381-8D7F-4C1B1CDA1D0A}" presName="conn2-1" presStyleLbl="parChTrans1D4" presStyleIdx="8" presStyleCnt="11"/>
      <dgm:spPr/>
      <dgm:t>
        <a:bodyPr/>
        <a:lstStyle/>
        <a:p>
          <a:endParaRPr lang="es-MX"/>
        </a:p>
      </dgm:t>
    </dgm:pt>
    <dgm:pt modelId="{5917E108-1F39-4843-897A-DBBE409F5BE3}" type="pres">
      <dgm:prSet presAssocID="{0F551A5F-3113-4381-8D7F-4C1B1CDA1D0A}" presName="connTx" presStyleLbl="parChTrans1D4" presStyleIdx="8" presStyleCnt="11"/>
      <dgm:spPr/>
      <dgm:t>
        <a:bodyPr/>
        <a:lstStyle/>
        <a:p>
          <a:endParaRPr lang="es-MX"/>
        </a:p>
      </dgm:t>
    </dgm:pt>
    <dgm:pt modelId="{7257DC7F-328C-449A-A42C-E46B38CD3AE9}" type="pres">
      <dgm:prSet presAssocID="{8934BB42-7955-419C-949C-A0C2884CCF31}" presName="root2" presStyleCnt="0"/>
      <dgm:spPr/>
      <dgm:t>
        <a:bodyPr/>
        <a:lstStyle/>
        <a:p>
          <a:endParaRPr lang="es-MX"/>
        </a:p>
      </dgm:t>
    </dgm:pt>
    <dgm:pt modelId="{23F8E75B-3EB9-463C-8690-A702D37F93C6}" type="pres">
      <dgm:prSet presAssocID="{8934BB42-7955-419C-949C-A0C2884CCF31}" presName="LevelTwoTextNode" presStyleLbl="node4" presStyleIdx="8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5FCACB0-9273-499A-9C6E-663A890B0D28}" type="pres">
      <dgm:prSet presAssocID="{8934BB42-7955-419C-949C-A0C2884CCF31}" presName="level3hierChild" presStyleCnt="0"/>
      <dgm:spPr/>
      <dgm:t>
        <a:bodyPr/>
        <a:lstStyle/>
        <a:p>
          <a:endParaRPr lang="es-MX"/>
        </a:p>
      </dgm:t>
    </dgm:pt>
    <dgm:pt modelId="{676B4632-852B-48B2-9E91-C715DBBEF699}" type="pres">
      <dgm:prSet presAssocID="{8C3DBC13-3716-4F64-844D-E613E7E5E593}" presName="conn2-1" presStyleLbl="parChTrans1D3" presStyleIdx="5" presStyleCnt="6"/>
      <dgm:spPr/>
      <dgm:t>
        <a:bodyPr/>
        <a:lstStyle/>
        <a:p>
          <a:endParaRPr lang="es-MX"/>
        </a:p>
      </dgm:t>
    </dgm:pt>
    <dgm:pt modelId="{4293C608-54C0-4807-B50B-6F34CDA4851C}" type="pres">
      <dgm:prSet presAssocID="{8C3DBC13-3716-4F64-844D-E613E7E5E593}" presName="connTx" presStyleLbl="parChTrans1D3" presStyleIdx="5" presStyleCnt="6"/>
      <dgm:spPr/>
      <dgm:t>
        <a:bodyPr/>
        <a:lstStyle/>
        <a:p>
          <a:endParaRPr lang="es-MX"/>
        </a:p>
      </dgm:t>
    </dgm:pt>
    <dgm:pt modelId="{8AC44C6C-8819-4864-80A0-80B3DD09E97F}" type="pres">
      <dgm:prSet presAssocID="{8649FA8C-FD57-44E4-B8AC-DC2FD7F76FA1}" presName="root2" presStyleCnt="0"/>
      <dgm:spPr/>
      <dgm:t>
        <a:bodyPr/>
        <a:lstStyle/>
        <a:p>
          <a:endParaRPr lang="es-MX"/>
        </a:p>
      </dgm:t>
    </dgm:pt>
    <dgm:pt modelId="{4FEC4EEE-4619-41FA-9A54-D86D691DA1C9}" type="pres">
      <dgm:prSet presAssocID="{8649FA8C-FD57-44E4-B8AC-DC2FD7F76FA1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69054EA-B08A-440B-B6AD-7D51EE192922}" type="pres">
      <dgm:prSet presAssocID="{8649FA8C-FD57-44E4-B8AC-DC2FD7F76FA1}" presName="level3hierChild" presStyleCnt="0"/>
      <dgm:spPr/>
      <dgm:t>
        <a:bodyPr/>
        <a:lstStyle/>
        <a:p>
          <a:endParaRPr lang="es-MX"/>
        </a:p>
      </dgm:t>
    </dgm:pt>
    <dgm:pt modelId="{0D437D8A-FE5B-4E84-A8B7-B86310035DD6}" type="pres">
      <dgm:prSet presAssocID="{CAC54BCB-1E5B-455C-87F1-74EAE29C7894}" presName="conn2-1" presStyleLbl="parChTrans1D4" presStyleIdx="9" presStyleCnt="11"/>
      <dgm:spPr/>
      <dgm:t>
        <a:bodyPr/>
        <a:lstStyle/>
        <a:p>
          <a:endParaRPr lang="es-MX"/>
        </a:p>
      </dgm:t>
    </dgm:pt>
    <dgm:pt modelId="{47FF9AEA-EDAD-4142-86B5-AE48248E1E6F}" type="pres">
      <dgm:prSet presAssocID="{CAC54BCB-1E5B-455C-87F1-74EAE29C7894}" presName="connTx" presStyleLbl="parChTrans1D4" presStyleIdx="9" presStyleCnt="11"/>
      <dgm:spPr/>
      <dgm:t>
        <a:bodyPr/>
        <a:lstStyle/>
        <a:p>
          <a:endParaRPr lang="es-MX"/>
        </a:p>
      </dgm:t>
    </dgm:pt>
    <dgm:pt modelId="{DD9D0677-463D-4B3F-85D2-491595FBBF13}" type="pres">
      <dgm:prSet presAssocID="{94217732-F93F-4224-8C5E-187B8BA3B28B}" presName="root2" presStyleCnt="0"/>
      <dgm:spPr/>
      <dgm:t>
        <a:bodyPr/>
        <a:lstStyle/>
        <a:p>
          <a:endParaRPr lang="es-MX"/>
        </a:p>
      </dgm:t>
    </dgm:pt>
    <dgm:pt modelId="{E13579FD-E198-4F28-9B65-4A92C14EADBA}" type="pres">
      <dgm:prSet presAssocID="{94217732-F93F-4224-8C5E-187B8BA3B28B}" presName="LevelTwoTextNode" presStyleLbl="node4" presStyleIdx="9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56D08EE-BF50-4728-B7B3-ACBEDE993258}" type="pres">
      <dgm:prSet presAssocID="{94217732-F93F-4224-8C5E-187B8BA3B28B}" presName="level3hierChild" presStyleCnt="0"/>
      <dgm:spPr/>
      <dgm:t>
        <a:bodyPr/>
        <a:lstStyle/>
        <a:p>
          <a:endParaRPr lang="es-MX"/>
        </a:p>
      </dgm:t>
    </dgm:pt>
    <dgm:pt modelId="{4A39EE95-A65B-4DA2-8661-ED0DAFC8DBE0}" type="pres">
      <dgm:prSet presAssocID="{99F14AF6-0124-48B8-9A1A-2BC39FF91EB6}" presName="conn2-1" presStyleLbl="parChTrans1D4" presStyleIdx="10" presStyleCnt="11"/>
      <dgm:spPr/>
      <dgm:t>
        <a:bodyPr/>
        <a:lstStyle/>
        <a:p>
          <a:endParaRPr lang="es-MX"/>
        </a:p>
      </dgm:t>
    </dgm:pt>
    <dgm:pt modelId="{15C96740-F62B-40C3-860D-AA034E1857ED}" type="pres">
      <dgm:prSet presAssocID="{99F14AF6-0124-48B8-9A1A-2BC39FF91EB6}" presName="connTx" presStyleLbl="parChTrans1D4" presStyleIdx="10" presStyleCnt="11"/>
      <dgm:spPr/>
      <dgm:t>
        <a:bodyPr/>
        <a:lstStyle/>
        <a:p>
          <a:endParaRPr lang="es-MX"/>
        </a:p>
      </dgm:t>
    </dgm:pt>
    <dgm:pt modelId="{7B71007C-C06D-4D13-893B-79462A4698F1}" type="pres">
      <dgm:prSet presAssocID="{66F3EF3B-7821-4982-9035-1F1CE349B3C8}" presName="root2" presStyleCnt="0"/>
      <dgm:spPr/>
      <dgm:t>
        <a:bodyPr/>
        <a:lstStyle/>
        <a:p>
          <a:endParaRPr lang="es-MX"/>
        </a:p>
      </dgm:t>
    </dgm:pt>
    <dgm:pt modelId="{E634A972-DD56-4407-B9E8-ADD960C5D30D}" type="pres">
      <dgm:prSet presAssocID="{66F3EF3B-7821-4982-9035-1F1CE349B3C8}" presName="LevelTwoTextNode" presStyleLbl="node4" presStyleIdx="10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68091E7-2DCD-404A-81F6-BBE44B3C50D3}" type="pres">
      <dgm:prSet presAssocID="{66F3EF3B-7821-4982-9035-1F1CE349B3C8}" presName="level3hierChild" presStyleCnt="0"/>
      <dgm:spPr/>
      <dgm:t>
        <a:bodyPr/>
        <a:lstStyle/>
        <a:p>
          <a:endParaRPr lang="es-MX"/>
        </a:p>
      </dgm:t>
    </dgm:pt>
  </dgm:ptLst>
  <dgm:cxnLst>
    <dgm:cxn modelId="{10A581D4-273A-4F83-A162-7DDF17397990}" type="presOf" srcId="{8D6DFAC7-260F-403A-B87B-738AB1815FEA}" destId="{4331CE1A-7240-4E59-8E95-C9FE863D0D57}" srcOrd="0" destOrd="0" presId="urn:microsoft.com/office/officeart/2005/8/layout/hierarchy2"/>
    <dgm:cxn modelId="{386121FF-DB26-4A5E-BA3D-F02B2C2C57D2}" type="presOf" srcId="{6DA0ECA9-1854-4F5B-AF7B-B6043E5412A9}" destId="{44CA9919-075C-4767-8B36-D33A1B7E5377}" srcOrd="1" destOrd="0" presId="urn:microsoft.com/office/officeart/2005/8/layout/hierarchy2"/>
    <dgm:cxn modelId="{02A455FD-37F8-4379-A5D0-61C6E9289215}" srcId="{BB1449B5-B70D-4BB1-9B72-FAA62F5B0EE9}" destId="{F7DB1DD3-3FD5-4F11-A69A-C88F83D9FFD0}" srcOrd="0" destOrd="0" parTransId="{E3F174B3-88F5-4685-8C42-BBDC188F8560}" sibTransId="{98D2540A-AAE5-45E2-84E1-636BF21D8B46}"/>
    <dgm:cxn modelId="{F03C8B34-E02A-4B26-A98A-0329C3DFD4E8}" srcId="{CB902197-8F18-451B-B9F8-0EB58A95323B}" destId="{EB1E680D-DBEA-47D9-A235-602351F2DD60}" srcOrd="0" destOrd="0" parTransId="{52CF3A35-6DF2-4ADF-960F-3551855945B5}" sibTransId="{831286AB-5BD6-409B-A8DE-132A1A65B721}"/>
    <dgm:cxn modelId="{76805CDF-B22F-4DFC-9058-5E4728532367}" type="presOf" srcId="{E3F174B3-88F5-4685-8C42-BBDC188F8560}" destId="{1ED2DB4A-7922-430C-8A6F-58AEA173F7F4}" srcOrd="0" destOrd="0" presId="urn:microsoft.com/office/officeart/2005/8/layout/hierarchy2"/>
    <dgm:cxn modelId="{87019D2E-DB43-4392-8521-EA30F9D90845}" type="presOf" srcId="{50F39200-F8BF-474F-AF7F-FD0C68D97E18}" destId="{52CF48B5-794A-468E-9A8A-52314FFC111B}" srcOrd="1" destOrd="0" presId="urn:microsoft.com/office/officeart/2005/8/layout/hierarchy2"/>
    <dgm:cxn modelId="{7B4F0223-C839-49A0-BE67-229979B93C38}" srcId="{01A47B7F-C049-4B0B-A44A-67D9A1F9DE3F}" destId="{324B5E44-F09F-4064-8CCB-7833FE10722B}" srcOrd="0" destOrd="0" parTransId="{7739FBD9-D04F-429B-8E11-31484D3E5D24}" sibTransId="{B815C3B3-9EAF-489B-9410-C2E8872AB277}"/>
    <dgm:cxn modelId="{A9967029-59DF-4676-9C04-D9A07C23283A}" type="presOf" srcId="{0F551A5F-3113-4381-8D7F-4C1B1CDA1D0A}" destId="{AECAD65C-8874-414F-A2F4-3002F5EEFB73}" srcOrd="0" destOrd="0" presId="urn:microsoft.com/office/officeart/2005/8/layout/hierarchy2"/>
    <dgm:cxn modelId="{03352B7F-629E-4530-95B2-86D76450284C}" type="presOf" srcId="{7AE5A173-04A0-418C-9F90-D18EE3EB81C6}" destId="{FEC3A1C2-7B09-490B-8400-9313B2BAA688}" srcOrd="0" destOrd="0" presId="urn:microsoft.com/office/officeart/2005/8/layout/hierarchy2"/>
    <dgm:cxn modelId="{D25077A0-9F57-4C36-9208-0B7AE6F3BEA5}" type="presOf" srcId="{CB902197-8F18-451B-B9F8-0EB58A95323B}" destId="{AB0525BB-825E-496D-AD2A-FFE4AF68F905}" srcOrd="0" destOrd="0" presId="urn:microsoft.com/office/officeart/2005/8/layout/hierarchy2"/>
    <dgm:cxn modelId="{6AC2991B-1EFA-43E5-86BC-383810F4F149}" type="presOf" srcId="{38D729D0-4A0A-4698-B7B5-C7AAEDFE68EE}" destId="{FC716C6C-E37A-4A01-B937-2C02D1398DB3}" srcOrd="1" destOrd="0" presId="urn:microsoft.com/office/officeart/2005/8/layout/hierarchy2"/>
    <dgm:cxn modelId="{B74400B5-6E8F-43AB-ABEA-7060ABF24905}" type="presOf" srcId="{91C02E24-6916-4C91-B606-D0C1CCFACBB2}" destId="{70534D81-700B-4591-B59C-921CFE2472C8}" srcOrd="0" destOrd="0" presId="urn:microsoft.com/office/officeart/2005/8/layout/hierarchy2"/>
    <dgm:cxn modelId="{8637AE37-B5E9-40FB-8FD3-98801650A2D3}" type="presOf" srcId="{27F2AB26-5B54-430E-BC7C-18BCE4B5AE90}" destId="{4BF585C6-D4C3-4D93-976A-E0AF6490BF77}" srcOrd="0" destOrd="0" presId="urn:microsoft.com/office/officeart/2005/8/layout/hierarchy2"/>
    <dgm:cxn modelId="{A4D93E34-3C7E-444C-986A-AEB69CB4D4F1}" type="presOf" srcId="{CBBE5449-83B0-45F5-ACF1-872592600F67}" destId="{608C0B83-107E-4D86-88BF-A494F6FB9D3F}" srcOrd="1" destOrd="0" presId="urn:microsoft.com/office/officeart/2005/8/layout/hierarchy2"/>
    <dgm:cxn modelId="{E522A416-56CF-41A5-B862-54C80DED0AEB}" type="presOf" srcId="{50ABA60A-A61B-4B4F-8B71-D8A294B40FC3}" destId="{5A5CD5F3-C3B1-4139-A06B-594C4CC5C21A}" srcOrd="1" destOrd="0" presId="urn:microsoft.com/office/officeart/2005/8/layout/hierarchy2"/>
    <dgm:cxn modelId="{6D3802F6-02F7-448E-B0AF-0D983DE94269}" type="presOf" srcId="{7739FBD9-D04F-429B-8E11-31484D3E5D24}" destId="{C176A2E7-34F7-4949-8CE7-CEF512908DAB}" srcOrd="0" destOrd="0" presId="urn:microsoft.com/office/officeart/2005/8/layout/hierarchy2"/>
    <dgm:cxn modelId="{ED28B5C4-5141-4111-9FA1-0AC39B58D52D}" type="presOf" srcId="{EB1E680D-DBEA-47D9-A235-602351F2DD60}" destId="{6344FC69-D0B6-4A30-B485-FA9B612F88E5}" srcOrd="0" destOrd="0" presId="urn:microsoft.com/office/officeart/2005/8/layout/hierarchy2"/>
    <dgm:cxn modelId="{DD2DA543-7FA2-4AB9-A23D-9E2609D64996}" type="presOf" srcId="{0F551A5F-3113-4381-8D7F-4C1B1CDA1D0A}" destId="{5917E108-1F39-4843-897A-DBBE409F5BE3}" srcOrd="1" destOrd="0" presId="urn:microsoft.com/office/officeart/2005/8/layout/hierarchy2"/>
    <dgm:cxn modelId="{D1F84783-4E6E-484B-A137-868457BA696E}" srcId="{5E1BDED5-3CA9-41CF-ACAB-D67BCA26A6C7}" destId="{8934BB42-7955-419C-949C-A0C2884CCF31}" srcOrd="0" destOrd="0" parTransId="{0F551A5F-3113-4381-8D7F-4C1B1CDA1D0A}" sibTransId="{FF8CB4EC-2E83-4D10-9E59-364FB767E412}"/>
    <dgm:cxn modelId="{5E73D438-877F-4E8E-BD76-D39395F0E952}" type="presOf" srcId="{33134CDC-02E7-4A22-B906-0674D4A65E8A}" destId="{4F0E2978-919C-459B-92C4-9781710E15B7}" srcOrd="0" destOrd="0" presId="urn:microsoft.com/office/officeart/2005/8/layout/hierarchy2"/>
    <dgm:cxn modelId="{BC00A779-77A2-4D7C-8101-0E69EAF2D3A0}" type="presOf" srcId="{DCE0772B-97D3-4BA5-94D4-1FCB9E9A6E25}" destId="{311546BD-1E07-4BB0-966D-3CD4F1127A13}" srcOrd="1" destOrd="0" presId="urn:microsoft.com/office/officeart/2005/8/layout/hierarchy2"/>
    <dgm:cxn modelId="{EB5373F9-31D4-40E5-8835-B6FBEB00F31B}" type="presOf" srcId="{2A4C98D2-FD58-4263-ABF8-E68CF0D2C92D}" destId="{82C55CEE-5083-4141-81EE-FCF7D5B56DCF}" srcOrd="1" destOrd="0" presId="urn:microsoft.com/office/officeart/2005/8/layout/hierarchy2"/>
    <dgm:cxn modelId="{C9E70B85-4DAE-4768-BD8C-D7CEC763216F}" type="presOf" srcId="{8934BB42-7955-419C-949C-A0C2884CCF31}" destId="{23F8E75B-3EB9-463C-8690-A702D37F93C6}" srcOrd="0" destOrd="0" presId="urn:microsoft.com/office/officeart/2005/8/layout/hierarchy2"/>
    <dgm:cxn modelId="{BED5E21B-0B5A-4CB8-9E8F-B9EE8D616E7A}" srcId="{27F2AB26-5B54-430E-BC7C-18BCE4B5AE90}" destId="{8649FA8C-FD57-44E4-B8AC-DC2FD7F76FA1}" srcOrd="1" destOrd="0" parTransId="{8C3DBC13-3716-4F64-844D-E613E7E5E593}" sibTransId="{93D9B370-7CBD-4A83-9464-3864164798DB}"/>
    <dgm:cxn modelId="{36E30A5C-CF8F-47F8-9512-C29670DC4B1F}" type="presOf" srcId="{6DA0ECA9-1854-4F5B-AF7B-B6043E5412A9}" destId="{BDC961F7-979A-40FA-9AAD-B452F7C065E3}" srcOrd="0" destOrd="0" presId="urn:microsoft.com/office/officeart/2005/8/layout/hierarchy2"/>
    <dgm:cxn modelId="{35580BEA-B662-4EEA-8816-BF38E646765B}" type="presOf" srcId="{CAC54BCB-1E5B-455C-87F1-74EAE29C7894}" destId="{47FF9AEA-EDAD-4142-86B5-AE48248E1E6F}" srcOrd="1" destOrd="0" presId="urn:microsoft.com/office/officeart/2005/8/layout/hierarchy2"/>
    <dgm:cxn modelId="{FCAA0272-5F5A-4C45-A87A-7B0E8A66ED41}" srcId="{329BCB3B-6DA4-4DC4-AC61-A2F2B5A0BAC5}" destId="{7AE5A173-04A0-418C-9F90-D18EE3EB81C6}" srcOrd="0" destOrd="0" parTransId="{2A4C98D2-FD58-4263-ABF8-E68CF0D2C92D}" sibTransId="{3CF5C10A-DD73-4430-A327-F0A30092FD0C}"/>
    <dgm:cxn modelId="{A12F4E1D-5440-4DAB-826F-DAB32869DEDC}" type="presOf" srcId="{8C3DBC13-3716-4F64-844D-E613E7E5E593}" destId="{676B4632-852B-48B2-9E91-C715DBBEF699}" srcOrd="0" destOrd="0" presId="urn:microsoft.com/office/officeart/2005/8/layout/hierarchy2"/>
    <dgm:cxn modelId="{A08DF53E-FC6B-4401-9F6D-71E12881353F}" type="presOf" srcId="{329BCB3B-6DA4-4DC4-AC61-A2F2B5A0BAC5}" destId="{F12D5414-3DC5-493C-AB27-5CB37B2722E7}" srcOrd="0" destOrd="0" presId="urn:microsoft.com/office/officeart/2005/8/layout/hierarchy2"/>
    <dgm:cxn modelId="{1B58536B-AEF5-499E-A0EB-3297A24F92B4}" type="presOf" srcId="{4EE5657B-6097-4943-923D-E6B0B6EACC84}" destId="{A20B11B3-19EF-46C2-8A7D-2BB990621FD3}" srcOrd="1" destOrd="0" presId="urn:microsoft.com/office/officeart/2005/8/layout/hierarchy2"/>
    <dgm:cxn modelId="{AA5E8B44-E542-458A-95BE-F3961C684686}" type="presOf" srcId="{94217732-F93F-4224-8C5E-187B8BA3B28B}" destId="{E13579FD-E198-4F28-9B65-4A92C14EADBA}" srcOrd="0" destOrd="0" presId="urn:microsoft.com/office/officeart/2005/8/layout/hierarchy2"/>
    <dgm:cxn modelId="{EE8C1323-9EAF-469D-9403-D750CA81752B}" srcId="{BB1449B5-B70D-4BB1-9B72-FAA62F5B0EE9}" destId="{329BCB3B-6DA4-4DC4-AC61-A2F2B5A0BAC5}" srcOrd="1" destOrd="0" parTransId="{DCE0772B-97D3-4BA5-94D4-1FCB9E9A6E25}" sibTransId="{09F3F7DB-EAE2-4080-BE0A-47940CB0E800}"/>
    <dgm:cxn modelId="{41C19F70-B425-4794-A4D6-6A1FE5956FD2}" type="presOf" srcId="{DCE0772B-97D3-4BA5-94D4-1FCB9E9A6E25}" destId="{2A260397-7C4E-49AB-99BD-43A4596845D6}" srcOrd="0" destOrd="0" presId="urn:microsoft.com/office/officeart/2005/8/layout/hierarchy2"/>
    <dgm:cxn modelId="{DA8DCD50-3F9C-4518-A32A-72DC742CECEB}" srcId="{BCA896A2-9CBD-4914-9DFB-27EBD638A8E0}" destId="{F8E26E2B-E5A5-4FE5-9C75-25325F03405A}" srcOrd="0" destOrd="0" parTransId="{33134CDC-02E7-4A22-B906-0674D4A65E8A}" sibTransId="{EBF9EEC9-0310-4F8E-B747-8B11BF458D7D}"/>
    <dgm:cxn modelId="{881E605C-D8A1-4951-901E-ACDDED194C9F}" type="presOf" srcId="{38D729D0-4A0A-4698-B7B5-C7AAEDFE68EE}" destId="{5CA59C17-AB16-49E6-93B7-C9DD7FEE6679}" srcOrd="0" destOrd="0" presId="urn:microsoft.com/office/officeart/2005/8/layout/hierarchy2"/>
    <dgm:cxn modelId="{D0988B8B-18A2-4F2A-8023-BECB4EE1412F}" srcId="{EB1E680D-DBEA-47D9-A235-602351F2DD60}" destId="{27F2AB26-5B54-430E-BC7C-18BCE4B5AE90}" srcOrd="2" destOrd="0" parTransId="{91C02E24-6916-4C91-B606-D0C1CCFACBB2}" sibTransId="{288500B8-EF16-4D8E-8A4A-FB6E4CB69CE8}"/>
    <dgm:cxn modelId="{19741277-2C57-4626-A255-22477858A56E}" type="presOf" srcId="{29E21B9F-D4B2-41FC-9477-6FBDA9A73252}" destId="{813BA9BC-EC76-449F-8862-EFEF6AC872C6}" srcOrd="0" destOrd="0" presId="urn:microsoft.com/office/officeart/2005/8/layout/hierarchy2"/>
    <dgm:cxn modelId="{BB5A396B-0C2E-42E0-BC86-B59E4ED0EEED}" type="presOf" srcId="{324B5E44-F09F-4064-8CCB-7833FE10722B}" destId="{E7F792A1-E075-4784-9498-7101298524F2}" srcOrd="0" destOrd="0" presId="urn:microsoft.com/office/officeart/2005/8/layout/hierarchy2"/>
    <dgm:cxn modelId="{2D18EA03-B478-4C7B-BEFB-1174E7830697}" type="presOf" srcId="{91C02E24-6916-4C91-B606-D0C1CCFACBB2}" destId="{C2E72322-516D-4C63-98DC-8CC9854CF5DA}" srcOrd="1" destOrd="0" presId="urn:microsoft.com/office/officeart/2005/8/layout/hierarchy2"/>
    <dgm:cxn modelId="{8A818675-A9E6-47BF-BBBE-90D30BC0B837}" type="presOf" srcId="{08972A95-7607-412C-894B-8EC70FB9E259}" destId="{2912BF6D-CEB5-4751-B7AE-BF720F4430A9}" srcOrd="1" destOrd="0" presId="urn:microsoft.com/office/officeart/2005/8/layout/hierarchy2"/>
    <dgm:cxn modelId="{21120768-CFF2-4A53-A651-FDB0C73CB5CD}" type="presOf" srcId="{5E1BDED5-3CA9-41CF-ACAB-D67BCA26A6C7}" destId="{5A7DFC9C-F8A3-4F0E-8193-D2E43AFAC705}" srcOrd="0" destOrd="0" presId="urn:microsoft.com/office/officeart/2005/8/layout/hierarchy2"/>
    <dgm:cxn modelId="{4C7803C7-403B-421F-ACED-1AF6AA152127}" type="presOf" srcId="{86299ABB-6CB9-4207-8354-E9746D5800BF}" destId="{CD307CEC-7189-45C5-8EB5-1A7608A18A03}" srcOrd="0" destOrd="0" presId="urn:microsoft.com/office/officeart/2005/8/layout/hierarchy2"/>
    <dgm:cxn modelId="{3854B768-A8B5-42EB-8E3B-564E433ACA2A}" type="presOf" srcId="{9662B8F3-2C3E-4CB0-B437-C9279A28A54C}" destId="{BA31C686-AA74-4845-9977-76175419F772}" srcOrd="0" destOrd="0" presId="urn:microsoft.com/office/officeart/2005/8/layout/hierarchy2"/>
    <dgm:cxn modelId="{8F970DB9-C9BD-4FB5-9F5C-916ECA08F3AE}" type="presOf" srcId="{66F3EF3B-7821-4982-9035-1F1CE349B3C8}" destId="{E634A972-DD56-4407-B9E8-ADD960C5D30D}" srcOrd="0" destOrd="0" presId="urn:microsoft.com/office/officeart/2005/8/layout/hierarchy2"/>
    <dgm:cxn modelId="{F9F9CDCF-DA8F-4E95-A69A-A0DD80C8C4C3}" srcId="{86299ABB-6CB9-4207-8354-E9746D5800BF}" destId="{8D6DFAC7-260F-403A-B87B-738AB1815FEA}" srcOrd="0" destOrd="0" parTransId="{6DA0ECA9-1854-4F5B-AF7B-B6043E5412A9}" sibTransId="{24DC1770-51FF-40C0-9B3A-486FA25B1E45}"/>
    <dgm:cxn modelId="{178635F5-1D32-4724-A961-0619E9F3467F}" type="presOf" srcId="{08972A95-7607-412C-894B-8EC70FB9E259}" destId="{F67557C4-67F8-4F27-B9FF-2D68015F9801}" srcOrd="0" destOrd="0" presId="urn:microsoft.com/office/officeart/2005/8/layout/hierarchy2"/>
    <dgm:cxn modelId="{CCBEE6F2-9294-4DB2-AC06-FD4A9535E83D}" type="presOf" srcId="{7739FBD9-D04F-429B-8E11-31484D3E5D24}" destId="{9FBDCA2A-5DF3-4A09-9E1A-7752DD2A50A7}" srcOrd="1" destOrd="0" presId="urn:microsoft.com/office/officeart/2005/8/layout/hierarchy2"/>
    <dgm:cxn modelId="{0E55D2AC-24F6-4A42-A7DA-38B177B0489B}" type="presOf" srcId="{E07E9E30-0C0E-4A36-B326-C99E2273D53A}" destId="{F9ABEF98-6B5F-4B66-BB7D-0744C83E79B1}" srcOrd="0" destOrd="0" presId="urn:microsoft.com/office/officeart/2005/8/layout/hierarchy2"/>
    <dgm:cxn modelId="{4BAB70F6-7578-4650-96B2-6883B4494A17}" type="presOf" srcId="{50F39200-F8BF-474F-AF7F-FD0C68D97E18}" destId="{3B3CCC08-E88A-4FD8-AF37-F24D8889ED2E}" srcOrd="0" destOrd="0" presId="urn:microsoft.com/office/officeart/2005/8/layout/hierarchy2"/>
    <dgm:cxn modelId="{560A521A-6E2C-4874-9E74-C3EAD9C194C7}" type="presOf" srcId="{E3F174B3-88F5-4685-8C42-BBDC188F8560}" destId="{44D4E8D8-A01A-4C20-AD30-FF4C0E683BC5}" srcOrd="1" destOrd="0" presId="urn:microsoft.com/office/officeart/2005/8/layout/hierarchy2"/>
    <dgm:cxn modelId="{042E90C0-9406-4199-B9CC-8DA716BE89E5}" type="presOf" srcId="{F8E26E2B-E5A5-4FE5-9C75-25325F03405A}" destId="{3BEC95D1-E585-49FE-BB0C-163527CEF4A9}" srcOrd="0" destOrd="0" presId="urn:microsoft.com/office/officeart/2005/8/layout/hierarchy2"/>
    <dgm:cxn modelId="{326F32DA-A90E-4805-9CD6-D12469C2ECCC}" srcId="{7406722C-A17D-4F7B-BD1F-3008C128DCE3}" destId="{86299ABB-6CB9-4207-8354-E9746D5800BF}" srcOrd="0" destOrd="0" parTransId="{29E21B9F-D4B2-41FC-9477-6FBDA9A73252}" sibTransId="{82F25D22-3197-4390-BEC5-F3E86229034F}"/>
    <dgm:cxn modelId="{850E8696-90F5-4C70-97B0-E53BD7101FE5}" srcId="{F8E26E2B-E5A5-4FE5-9C75-25325F03405A}" destId="{6C827333-8541-4F90-AA76-0C6DCCF94787}" srcOrd="0" destOrd="0" parTransId="{73D2C7AA-CF81-4604-A99A-7E0F41D8E040}" sibTransId="{B5E20847-28AB-45A9-982B-C7E73D42E219}"/>
    <dgm:cxn modelId="{F48A9DCB-0CE2-45B9-9ADA-19D5DE7F6BE9}" type="presOf" srcId="{7406722C-A17D-4F7B-BD1F-3008C128DCE3}" destId="{C987B253-19C3-4559-8D15-8BE250F5A0A2}" srcOrd="0" destOrd="0" presId="urn:microsoft.com/office/officeart/2005/8/layout/hierarchy2"/>
    <dgm:cxn modelId="{54E55079-8045-43EF-AAE3-ABAE0DAB06C0}" type="presOf" srcId="{BB1449B5-B70D-4BB1-9B72-FAA62F5B0EE9}" destId="{851E0235-00C3-4340-8C07-EBD006A57871}" srcOrd="0" destOrd="0" presId="urn:microsoft.com/office/officeart/2005/8/layout/hierarchy2"/>
    <dgm:cxn modelId="{42867BB0-475C-4F56-A346-C49B6CB27F0C}" type="presOf" srcId="{8C3DBC13-3716-4F64-844D-E613E7E5E593}" destId="{4293C608-54C0-4807-B50B-6F34CDA4851C}" srcOrd="1" destOrd="0" presId="urn:microsoft.com/office/officeart/2005/8/layout/hierarchy2"/>
    <dgm:cxn modelId="{85624BF1-3F1A-44D7-996C-3F64B618510B}" srcId="{EB1E680D-DBEA-47D9-A235-602351F2DD60}" destId="{BCA896A2-9CBD-4914-9DFB-27EBD638A8E0}" srcOrd="0" destOrd="0" parTransId="{50ABA60A-A61B-4B4F-8B71-D8A294B40FC3}" sibTransId="{69A15D53-8562-4F13-B08D-ED5B6596E58E}"/>
    <dgm:cxn modelId="{79DB6EBC-1F25-4FF7-8A7B-1B459AA68725}" type="presOf" srcId="{9662B8F3-2C3E-4CB0-B437-C9279A28A54C}" destId="{D3F4E072-CF1D-41B2-AE3D-9F76ECB5F2A6}" srcOrd="1" destOrd="0" presId="urn:microsoft.com/office/officeart/2005/8/layout/hierarchy2"/>
    <dgm:cxn modelId="{F0EF514E-07A5-48D7-B33D-4FBCFFC950E5}" type="presOf" srcId="{CAC54BCB-1E5B-455C-87F1-74EAE29C7894}" destId="{0D437D8A-FE5B-4E84-A8B7-B86310035DD6}" srcOrd="0" destOrd="0" presId="urn:microsoft.com/office/officeart/2005/8/layout/hierarchy2"/>
    <dgm:cxn modelId="{991C52DC-157D-4C04-AA79-2C220290F099}" srcId="{EB1E680D-DBEA-47D9-A235-602351F2DD60}" destId="{BB1449B5-B70D-4BB1-9B72-FAA62F5B0EE9}" srcOrd="1" destOrd="0" parTransId="{4EE5657B-6097-4943-923D-E6B0B6EACC84}" sibTransId="{315F8BD9-049A-4935-9402-58551D43E597}"/>
    <dgm:cxn modelId="{D01A62B8-B506-4EF2-A816-5CDA13F6DA03}" type="presOf" srcId="{99F14AF6-0124-48B8-9A1A-2BC39FF91EB6}" destId="{15C96740-F62B-40C3-860D-AA034E1857ED}" srcOrd="1" destOrd="0" presId="urn:microsoft.com/office/officeart/2005/8/layout/hierarchy2"/>
    <dgm:cxn modelId="{61646AA4-4B48-456A-9855-E450F13836D0}" type="presOf" srcId="{2A4C98D2-FD58-4263-ABF8-E68CF0D2C92D}" destId="{19067A08-25C2-46A4-BC1A-A0C4FF0ABE8C}" srcOrd="0" destOrd="0" presId="urn:microsoft.com/office/officeart/2005/8/layout/hierarchy2"/>
    <dgm:cxn modelId="{66C41040-FE7E-4667-B62C-1B68B8295EC6}" type="presOf" srcId="{8649FA8C-FD57-44E4-B8AC-DC2FD7F76FA1}" destId="{4FEC4EEE-4619-41FA-9A54-D86D691DA1C9}" srcOrd="0" destOrd="0" presId="urn:microsoft.com/office/officeart/2005/8/layout/hierarchy2"/>
    <dgm:cxn modelId="{00D22E69-E31B-4B62-82A6-FAC29304572D}" type="presOf" srcId="{CBBE5449-83B0-45F5-ACF1-872592600F67}" destId="{8060BB95-680A-4919-8491-C4981ABE333D}" srcOrd="0" destOrd="0" presId="urn:microsoft.com/office/officeart/2005/8/layout/hierarchy2"/>
    <dgm:cxn modelId="{170D75CD-4A0A-47A5-B563-875ECAD7AF31}" type="presOf" srcId="{73D2C7AA-CF81-4604-A99A-7E0F41D8E040}" destId="{43D703D5-7C54-4133-9833-374D6655CECC}" srcOrd="1" destOrd="0" presId="urn:microsoft.com/office/officeart/2005/8/layout/hierarchy2"/>
    <dgm:cxn modelId="{E0A28F2A-0407-48A8-AACE-B14D1E712E69}" type="presOf" srcId="{50ABA60A-A61B-4B4F-8B71-D8A294B40FC3}" destId="{CE0CC387-C985-4FEA-A118-3665AB03B769}" srcOrd="0" destOrd="0" presId="urn:microsoft.com/office/officeart/2005/8/layout/hierarchy2"/>
    <dgm:cxn modelId="{7C021846-1209-483B-8C89-C2A4318E204B}" type="presOf" srcId="{33134CDC-02E7-4A22-B906-0674D4A65E8A}" destId="{66FDCAB0-D745-4EAF-83E0-55A514AA343D}" srcOrd="1" destOrd="0" presId="urn:microsoft.com/office/officeart/2005/8/layout/hierarchy2"/>
    <dgm:cxn modelId="{7D7D2951-1616-4716-B3D4-959310B582EC}" type="presOf" srcId="{BCA896A2-9CBD-4914-9DFB-27EBD638A8E0}" destId="{E0B2DA77-33A5-4648-85AF-ADE8CE726471}" srcOrd="0" destOrd="0" presId="urn:microsoft.com/office/officeart/2005/8/layout/hierarchy2"/>
    <dgm:cxn modelId="{81E02095-C732-44A6-AA78-C9F91109FB82}" srcId="{8649FA8C-FD57-44E4-B8AC-DC2FD7F76FA1}" destId="{94217732-F93F-4224-8C5E-187B8BA3B28B}" srcOrd="0" destOrd="0" parTransId="{CAC54BCB-1E5B-455C-87F1-74EAE29C7894}" sibTransId="{7D7B5F03-7D8A-42F2-9474-915A3B39857B}"/>
    <dgm:cxn modelId="{9D67BEB4-2E96-4F14-A87C-819D296965D2}" type="presOf" srcId="{6C827333-8541-4F90-AA76-0C6DCCF94787}" destId="{64015969-BDC7-4334-9F57-0209FE64DC33}" srcOrd="0" destOrd="0" presId="urn:microsoft.com/office/officeart/2005/8/layout/hierarchy2"/>
    <dgm:cxn modelId="{B6CA6C5A-2596-4D3B-A7F8-0DADDC6FE10E}" srcId="{F8E26E2B-E5A5-4FE5-9C75-25325F03405A}" destId="{E07E9E30-0C0E-4A36-B326-C99E2273D53A}" srcOrd="2" destOrd="0" parTransId="{38D729D0-4A0A-4698-B7B5-C7AAEDFE68EE}" sibTransId="{A7092BF6-920B-43A6-B4D8-097FFFCF3BCD}"/>
    <dgm:cxn modelId="{CB297F2D-264D-4750-BADB-66E843622A55}" type="presOf" srcId="{4EE5657B-6097-4943-923D-E6B0B6EACC84}" destId="{E01B5EFE-4853-49ED-B6DA-0D2D3A419F6B}" srcOrd="0" destOrd="0" presId="urn:microsoft.com/office/officeart/2005/8/layout/hierarchy2"/>
    <dgm:cxn modelId="{017DFE19-9C4A-4589-BEB4-8B1296B6C8DD}" type="presOf" srcId="{B7318075-BE1D-4644-917E-3A9E4755AB41}" destId="{26109007-E2C1-4C54-A90B-153BBC5A977A}" srcOrd="0" destOrd="0" presId="urn:microsoft.com/office/officeart/2005/8/layout/hierarchy2"/>
    <dgm:cxn modelId="{DDAAF1F9-EC2E-4A6B-B183-A1ADE03CB90D}" type="presOf" srcId="{99F14AF6-0124-48B8-9A1A-2BC39FF91EB6}" destId="{4A39EE95-A65B-4DA2-8661-ED0DAFC8DBE0}" srcOrd="0" destOrd="0" presId="urn:microsoft.com/office/officeart/2005/8/layout/hierarchy2"/>
    <dgm:cxn modelId="{F49BD1C3-F156-4364-BAB9-A75EC00386DA}" srcId="{BCA896A2-9CBD-4914-9DFB-27EBD638A8E0}" destId="{7406722C-A17D-4F7B-BD1F-3008C128DCE3}" srcOrd="1" destOrd="0" parTransId="{50F39200-F8BF-474F-AF7F-FD0C68D97E18}" sibTransId="{E5144BEA-421D-4E6D-BDC2-F5AB51D1D8DE}"/>
    <dgm:cxn modelId="{A749692F-71B9-479C-94B1-FFCCBEF7D005}" srcId="{F7DB1DD3-3FD5-4F11-A69A-C88F83D9FFD0}" destId="{B7318075-BE1D-4644-917E-3A9E4755AB41}" srcOrd="0" destOrd="0" parTransId="{9662B8F3-2C3E-4CB0-B437-C9279A28A54C}" sibTransId="{C3BF9236-6634-4945-B942-EA3D1A9E2594}"/>
    <dgm:cxn modelId="{02AA2A84-6542-4901-B70F-7E96A13B36CC}" type="presOf" srcId="{F7DB1DD3-3FD5-4F11-A69A-C88F83D9FFD0}" destId="{D17F70DD-D063-4294-BF66-98D9FFA975FA}" srcOrd="0" destOrd="0" presId="urn:microsoft.com/office/officeart/2005/8/layout/hierarchy2"/>
    <dgm:cxn modelId="{AE755D5A-1AF0-4BC1-8DBF-B875DC68F7A9}" srcId="{27F2AB26-5B54-430E-BC7C-18BCE4B5AE90}" destId="{5E1BDED5-3CA9-41CF-ACAB-D67BCA26A6C7}" srcOrd="0" destOrd="0" parTransId="{CBBE5449-83B0-45F5-ACF1-872592600F67}" sibTransId="{4507A40F-E64D-4892-906E-2931B01B13E3}"/>
    <dgm:cxn modelId="{2CD23DE6-22B5-4428-B0D2-BFA3FC7836C4}" type="presOf" srcId="{73D2C7AA-CF81-4604-A99A-7E0F41D8E040}" destId="{FF64588C-99D3-47FE-9911-164AF9DA4334}" srcOrd="0" destOrd="0" presId="urn:microsoft.com/office/officeart/2005/8/layout/hierarchy2"/>
    <dgm:cxn modelId="{A90A0BFB-C0F8-475E-9E2E-35D53398F19A}" srcId="{94217732-F93F-4224-8C5E-187B8BA3B28B}" destId="{66F3EF3B-7821-4982-9035-1F1CE349B3C8}" srcOrd="0" destOrd="0" parTransId="{99F14AF6-0124-48B8-9A1A-2BC39FF91EB6}" sibTransId="{4F825B7C-8768-4A9A-B913-AE40E0BB24A6}"/>
    <dgm:cxn modelId="{F6D44EF2-77DA-486C-A282-7DF6CAF1B7B4}" type="presOf" srcId="{29E21B9F-D4B2-41FC-9477-6FBDA9A73252}" destId="{5A707051-48FB-4A57-BCF4-C84CF46E88EB}" srcOrd="1" destOrd="0" presId="urn:microsoft.com/office/officeart/2005/8/layout/hierarchy2"/>
    <dgm:cxn modelId="{308E2A40-7029-45CA-B6DA-4DB84E7FB9D7}" type="presOf" srcId="{01A47B7F-C049-4B0B-A44A-67D9A1F9DE3F}" destId="{D2F97D67-B834-408F-A936-B6C4E5DEAD53}" srcOrd="0" destOrd="0" presId="urn:microsoft.com/office/officeart/2005/8/layout/hierarchy2"/>
    <dgm:cxn modelId="{275D07BA-A759-40F8-897D-C4049F5803D7}" srcId="{F8E26E2B-E5A5-4FE5-9C75-25325F03405A}" destId="{01A47B7F-C049-4B0B-A44A-67D9A1F9DE3F}" srcOrd="1" destOrd="0" parTransId="{08972A95-7607-412C-894B-8EC70FB9E259}" sibTransId="{DBC5BA33-3FFD-4116-A64B-5E394C50FB9D}"/>
    <dgm:cxn modelId="{25BC340A-07D0-4B6F-867F-9D21EE722232}" type="presParOf" srcId="{AB0525BB-825E-496D-AD2A-FFE4AF68F905}" destId="{1F1AD366-FB4F-4A8E-8599-2E3D7A35C9F0}" srcOrd="0" destOrd="0" presId="urn:microsoft.com/office/officeart/2005/8/layout/hierarchy2"/>
    <dgm:cxn modelId="{8AB8821F-6CD7-4573-B7FA-BDD816521170}" type="presParOf" srcId="{1F1AD366-FB4F-4A8E-8599-2E3D7A35C9F0}" destId="{6344FC69-D0B6-4A30-B485-FA9B612F88E5}" srcOrd="0" destOrd="0" presId="urn:microsoft.com/office/officeart/2005/8/layout/hierarchy2"/>
    <dgm:cxn modelId="{E50B3175-690D-4DC0-88AB-A78467C9468F}" type="presParOf" srcId="{1F1AD366-FB4F-4A8E-8599-2E3D7A35C9F0}" destId="{6BE55A68-8293-41D9-8B64-F2EA63BCD47D}" srcOrd="1" destOrd="0" presId="urn:microsoft.com/office/officeart/2005/8/layout/hierarchy2"/>
    <dgm:cxn modelId="{0929FF63-5C90-49D8-95B8-DBF86383A3DC}" type="presParOf" srcId="{6BE55A68-8293-41D9-8B64-F2EA63BCD47D}" destId="{CE0CC387-C985-4FEA-A118-3665AB03B769}" srcOrd="0" destOrd="0" presId="urn:microsoft.com/office/officeart/2005/8/layout/hierarchy2"/>
    <dgm:cxn modelId="{2DEEAA45-F56C-4F44-99FB-B61853208385}" type="presParOf" srcId="{CE0CC387-C985-4FEA-A118-3665AB03B769}" destId="{5A5CD5F3-C3B1-4139-A06B-594C4CC5C21A}" srcOrd="0" destOrd="0" presId="urn:microsoft.com/office/officeart/2005/8/layout/hierarchy2"/>
    <dgm:cxn modelId="{1FB48400-285A-4A52-9D96-A21A45BC8DFE}" type="presParOf" srcId="{6BE55A68-8293-41D9-8B64-F2EA63BCD47D}" destId="{86246769-BB9D-4C5A-96F1-91065A1554E9}" srcOrd="1" destOrd="0" presId="urn:microsoft.com/office/officeart/2005/8/layout/hierarchy2"/>
    <dgm:cxn modelId="{63533D10-5F74-4D35-B4FD-AEA8B7F55F72}" type="presParOf" srcId="{86246769-BB9D-4C5A-96F1-91065A1554E9}" destId="{E0B2DA77-33A5-4648-85AF-ADE8CE726471}" srcOrd="0" destOrd="0" presId="urn:microsoft.com/office/officeart/2005/8/layout/hierarchy2"/>
    <dgm:cxn modelId="{0BEA4198-E8AE-4FF4-92CF-616BEBDC0331}" type="presParOf" srcId="{86246769-BB9D-4C5A-96F1-91065A1554E9}" destId="{42EF8E2E-2B46-47A2-9961-2F13DF4EBAE0}" srcOrd="1" destOrd="0" presId="urn:microsoft.com/office/officeart/2005/8/layout/hierarchy2"/>
    <dgm:cxn modelId="{BE54E0BE-8432-4466-A35D-5402C8D308FE}" type="presParOf" srcId="{42EF8E2E-2B46-47A2-9961-2F13DF4EBAE0}" destId="{4F0E2978-919C-459B-92C4-9781710E15B7}" srcOrd="0" destOrd="0" presId="urn:microsoft.com/office/officeart/2005/8/layout/hierarchy2"/>
    <dgm:cxn modelId="{F5352920-8BDD-415C-B9EA-977DB55A0F00}" type="presParOf" srcId="{4F0E2978-919C-459B-92C4-9781710E15B7}" destId="{66FDCAB0-D745-4EAF-83E0-55A514AA343D}" srcOrd="0" destOrd="0" presId="urn:microsoft.com/office/officeart/2005/8/layout/hierarchy2"/>
    <dgm:cxn modelId="{3C8A1A40-8FDD-41F6-968A-13333D6915E9}" type="presParOf" srcId="{42EF8E2E-2B46-47A2-9961-2F13DF4EBAE0}" destId="{22FFDFCC-EFBA-4FCF-A183-F3B14556AB4A}" srcOrd="1" destOrd="0" presId="urn:microsoft.com/office/officeart/2005/8/layout/hierarchy2"/>
    <dgm:cxn modelId="{144106FF-DBC3-4C43-BDE4-CA8C089B0C10}" type="presParOf" srcId="{22FFDFCC-EFBA-4FCF-A183-F3B14556AB4A}" destId="{3BEC95D1-E585-49FE-BB0C-163527CEF4A9}" srcOrd="0" destOrd="0" presId="urn:microsoft.com/office/officeart/2005/8/layout/hierarchy2"/>
    <dgm:cxn modelId="{F92ED5DA-04EB-4C99-BE4E-9E9942A1B80A}" type="presParOf" srcId="{22FFDFCC-EFBA-4FCF-A183-F3B14556AB4A}" destId="{8A50037E-CA38-4D6D-B149-2A5845E06C52}" srcOrd="1" destOrd="0" presId="urn:microsoft.com/office/officeart/2005/8/layout/hierarchy2"/>
    <dgm:cxn modelId="{FF53BF89-F4BB-44B4-8059-6145F07A8522}" type="presParOf" srcId="{8A50037E-CA38-4D6D-B149-2A5845E06C52}" destId="{FF64588C-99D3-47FE-9911-164AF9DA4334}" srcOrd="0" destOrd="0" presId="urn:microsoft.com/office/officeart/2005/8/layout/hierarchy2"/>
    <dgm:cxn modelId="{4EE18460-CBB0-461C-98C1-7CD58311E58F}" type="presParOf" srcId="{FF64588C-99D3-47FE-9911-164AF9DA4334}" destId="{43D703D5-7C54-4133-9833-374D6655CECC}" srcOrd="0" destOrd="0" presId="urn:microsoft.com/office/officeart/2005/8/layout/hierarchy2"/>
    <dgm:cxn modelId="{915CCBAF-6016-4EAB-A857-ACBD3D925B7B}" type="presParOf" srcId="{8A50037E-CA38-4D6D-B149-2A5845E06C52}" destId="{363B8D7A-7A1E-4DC7-9B48-DEFB1DA30E47}" srcOrd="1" destOrd="0" presId="urn:microsoft.com/office/officeart/2005/8/layout/hierarchy2"/>
    <dgm:cxn modelId="{645D1D68-51AE-4A63-85A1-DB1AA9E5C804}" type="presParOf" srcId="{363B8D7A-7A1E-4DC7-9B48-DEFB1DA30E47}" destId="{64015969-BDC7-4334-9F57-0209FE64DC33}" srcOrd="0" destOrd="0" presId="urn:microsoft.com/office/officeart/2005/8/layout/hierarchy2"/>
    <dgm:cxn modelId="{B0F113E9-EB2D-4B09-BFD9-A0A0813D223C}" type="presParOf" srcId="{363B8D7A-7A1E-4DC7-9B48-DEFB1DA30E47}" destId="{1F7B427D-A24D-48D8-A88A-DEB4C3EBC764}" srcOrd="1" destOrd="0" presId="urn:microsoft.com/office/officeart/2005/8/layout/hierarchy2"/>
    <dgm:cxn modelId="{2698DC8A-65BF-4B41-8D28-35B42D4C8D0F}" type="presParOf" srcId="{8A50037E-CA38-4D6D-B149-2A5845E06C52}" destId="{F67557C4-67F8-4F27-B9FF-2D68015F9801}" srcOrd="2" destOrd="0" presId="urn:microsoft.com/office/officeart/2005/8/layout/hierarchy2"/>
    <dgm:cxn modelId="{9A17DC4A-A74C-4680-82F9-B465A111C326}" type="presParOf" srcId="{F67557C4-67F8-4F27-B9FF-2D68015F9801}" destId="{2912BF6D-CEB5-4751-B7AE-BF720F4430A9}" srcOrd="0" destOrd="0" presId="urn:microsoft.com/office/officeart/2005/8/layout/hierarchy2"/>
    <dgm:cxn modelId="{0B61E5D7-2D05-45E5-AC66-47AA1DB312BB}" type="presParOf" srcId="{8A50037E-CA38-4D6D-B149-2A5845E06C52}" destId="{5A4C75E4-3609-4428-8A1C-7BC1CF06EAEE}" srcOrd="3" destOrd="0" presId="urn:microsoft.com/office/officeart/2005/8/layout/hierarchy2"/>
    <dgm:cxn modelId="{394680D8-2640-44E9-BD52-27B6B201DEAD}" type="presParOf" srcId="{5A4C75E4-3609-4428-8A1C-7BC1CF06EAEE}" destId="{D2F97D67-B834-408F-A936-B6C4E5DEAD53}" srcOrd="0" destOrd="0" presId="urn:microsoft.com/office/officeart/2005/8/layout/hierarchy2"/>
    <dgm:cxn modelId="{C0D8AFEA-2825-4202-B7B9-1C31CF3A9361}" type="presParOf" srcId="{5A4C75E4-3609-4428-8A1C-7BC1CF06EAEE}" destId="{F6BABBF2-E708-4A8A-A16D-059E8D584CE6}" srcOrd="1" destOrd="0" presId="urn:microsoft.com/office/officeart/2005/8/layout/hierarchy2"/>
    <dgm:cxn modelId="{DA7325C1-D11E-4698-AE06-D835A539DCF8}" type="presParOf" srcId="{F6BABBF2-E708-4A8A-A16D-059E8D584CE6}" destId="{C176A2E7-34F7-4949-8CE7-CEF512908DAB}" srcOrd="0" destOrd="0" presId="urn:microsoft.com/office/officeart/2005/8/layout/hierarchy2"/>
    <dgm:cxn modelId="{B34535A4-69FC-4FF6-A118-BF689B859C9F}" type="presParOf" srcId="{C176A2E7-34F7-4949-8CE7-CEF512908DAB}" destId="{9FBDCA2A-5DF3-4A09-9E1A-7752DD2A50A7}" srcOrd="0" destOrd="0" presId="urn:microsoft.com/office/officeart/2005/8/layout/hierarchy2"/>
    <dgm:cxn modelId="{5B79FF41-415A-437A-B475-D492847AC43A}" type="presParOf" srcId="{F6BABBF2-E708-4A8A-A16D-059E8D584CE6}" destId="{39C9C71D-FE5A-4281-859D-34C978668375}" srcOrd="1" destOrd="0" presId="urn:microsoft.com/office/officeart/2005/8/layout/hierarchy2"/>
    <dgm:cxn modelId="{562C7862-13EF-4812-BD66-1E1EEFB588DC}" type="presParOf" srcId="{39C9C71D-FE5A-4281-859D-34C978668375}" destId="{E7F792A1-E075-4784-9498-7101298524F2}" srcOrd="0" destOrd="0" presId="urn:microsoft.com/office/officeart/2005/8/layout/hierarchy2"/>
    <dgm:cxn modelId="{4321A701-8F8A-4637-BA18-3A4F75AB6282}" type="presParOf" srcId="{39C9C71D-FE5A-4281-859D-34C978668375}" destId="{2FC4B3C9-BEF7-4A1E-9EAD-113BDBCB342E}" srcOrd="1" destOrd="0" presId="urn:microsoft.com/office/officeart/2005/8/layout/hierarchy2"/>
    <dgm:cxn modelId="{F7E55D5F-1B20-4B09-A94E-D52E5D48A273}" type="presParOf" srcId="{8A50037E-CA38-4D6D-B149-2A5845E06C52}" destId="{5CA59C17-AB16-49E6-93B7-C9DD7FEE6679}" srcOrd="4" destOrd="0" presId="urn:microsoft.com/office/officeart/2005/8/layout/hierarchy2"/>
    <dgm:cxn modelId="{B2B50F96-4398-4B73-A2F2-24AFD189FFE3}" type="presParOf" srcId="{5CA59C17-AB16-49E6-93B7-C9DD7FEE6679}" destId="{FC716C6C-E37A-4A01-B937-2C02D1398DB3}" srcOrd="0" destOrd="0" presId="urn:microsoft.com/office/officeart/2005/8/layout/hierarchy2"/>
    <dgm:cxn modelId="{5F865753-508C-4826-B538-34B1EABE7AD9}" type="presParOf" srcId="{8A50037E-CA38-4D6D-B149-2A5845E06C52}" destId="{06E4ECAF-EC9A-4714-9543-9E1F0BC05EBB}" srcOrd="5" destOrd="0" presId="urn:microsoft.com/office/officeart/2005/8/layout/hierarchy2"/>
    <dgm:cxn modelId="{192AEB38-CF0A-4E8C-8089-83B6F296F45F}" type="presParOf" srcId="{06E4ECAF-EC9A-4714-9543-9E1F0BC05EBB}" destId="{F9ABEF98-6B5F-4B66-BB7D-0744C83E79B1}" srcOrd="0" destOrd="0" presId="urn:microsoft.com/office/officeart/2005/8/layout/hierarchy2"/>
    <dgm:cxn modelId="{A3D2B71C-DC30-4F39-958A-91EFCDEB1A22}" type="presParOf" srcId="{06E4ECAF-EC9A-4714-9543-9E1F0BC05EBB}" destId="{8986DC5B-BEE0-4E59-8D98-5C99BC459801}" srcOrd="1" destOrd="0" presId="urn:microsoft.com/office/officeart/2005/8/layout/hierarchy2"/>
    <dgm:cxn modelId="{FB17B0C4-B560-4918-82BC-DBB4962A380B}" type="presParOf" srcId="{42EF8E2E-2B46-47A2-9961-2F13DF4EBAE0}" destId="{3B3CCC08-E88A-4FD8-AF37-F24D8889ED2E}" srcOrd="2" destOrd="0" presId="urn:microsoft.com/office/officeart/2005/8/layout/hierarchy2"/>
    <dgm:cxn modelId="{E91B7361-D31C-42D3-848E-95ECBD5F0F46}" type="presParOf" srcId="{3B3CCC08-E88A-4FD8-AF37-F24D8889ED2E}" destId="{52CF48B5-794A-468E-9A8A-52314FFC111B}" srcOrd="0" destOrd="0" presId="urn:microsoft.com/office/officeart/2005/8/layout/hierarchy2"/>
    <dgm:cxn modelId="{0A1027C1-8187-484F-9F43-2BAE96FE25AE}" type="presParOf" srcId="{42EF8E2E-2B46-47A2-9961-2F13DF4EBAE0}" destId="{CD962B6A-A317-4937-A6BB-89AECBF2820F}" srcOrd="3" destOrd="0" presId="urn:microsoft.com/office/officeart/2005/8/layout/hierarchy2"/>
    <dgm:cxn modelId="{4469766D-CE5E-4D15-B9FE-EEC96573B1B2}" type="presParOf" srcId="{CD962B6A-A317-4937-A6BB-89AECBF2820F}" destId="{C987B253-19C3-4559-8D15-8BE250F5A0A2}" srcOrd="0" destOrd="0" presId="urn:microsoft.com/office/officeart/2005/8/layout/hierarchy2"/>
    <dgm:cxn modelId="{82F8DE30-BA14-4887-B251-1D6F1611AE96}" type="presParOf" srcId="{CD962B6A-A317-4937-A6BB-89AECBF2820F}" destId="{4BCC3072-EC83-41EB-BCD4-5E612EB5B573}" srcOrd="1" destOrd="0" presId="urn:microsoft.com/office/officeart/2005/8/layout/hierarchy2"/>
    <dgm:cxn modelId="{380BFAB2-00B1-4F64-BF56-C96B8BE6BB93}" type="presParOf" srcId="{4BCC3072-EC83-41EB-BCD4-5E612EB5B573}" destId="{813BA9BC-EC76-449F-8862-EFEF6AC872C6}" srcOrd="0" destOrd="0" presId="urn:microsoft.com/office/officeart/2005/8/layout/hierarchy2"/>
    <dgm:cxn modelId="{D6847B19-13EE-4B66-BD3C-AEEF5C2B12AD}" type="presParOf" srcId="{813BA9BC-EC76-449F-8862-EFEF6AC872C6}" destId="{5A707051-48FB-4A57-BCF4-C84CF46E88EB}" srcOrd="0" destOrd="0" presId="urn:microsoft.com/office/officeart/2005/8/layout/hierarchy2"/>
    <dgm:cxn modelId="{63C1DE87-5249-45B4-9C2D-A57A8C1334AC}" type="presParOf" srcId="{4BCC3072-EC83-41EB-BCD4-5E612EB5B573}" destId="{D75E8EA3-A9FC-4790-9314-2733C9E1D8DA}" srcOrd="1" destOrd="0" presId="urn:microsoft.com/office/officeart/2005/8/layout/hierarchy2"/>
    <dgm:cxn modelId="{ED3FEFDD-DE35-4AC8-AFAC-DA5279D540AA}" type="presParOf" srcId="{D75E8EA3-A9FC-4790-9314-2733C9E1D8DA}" destId="{CD307CEC-7189-45C5-8EB5-1A7608A18A03}" srcOrd="0" destOrd="0" presId="urn:microsoft.com/office/officeart/2005/8/layout/hierarchy2"/>
    <dgm:cxn modelId="{ACE4D392-CFD7-41E9-9194-D10D3614C154}" type="presParOf" srcId="{D75E8EA3-A9FC-4790-9314-2733C9E1D8DA}" destId="{DA670CDA-26FF-4C13-9B51-E9443D640601}" srcOrd="1" destOrd="0" presId="urn:microsoft.com/office/officeart/2005/8/layout/hierarchy2"/>
    <dgm:cxn modelId="{F13FABD1-C660-4EDF-B67B-21BF3F223452}" type="presParOf" srcId="{DA670CDA-26FF-4C13-9B51-E9443D640601}" destId="{BDC961F7-979A-40FA-9AAD-B452F7C065E3}" srcOrd="0" destOrd="0" presId="urn:microsoft.com/office/officeart/2005/8/layout/hierarchy2"/>
    <dgm:cxn modelId="{BCEC1686-6D5D-4481-9ED6-F20CB9F5AF01}" type="presParOf" srcId="{BDC961F7-979A-40FA-9AAD-B452F7C065E3}" destId="{44CA9919-075C-4767-8B36-D33A1B7E5377}" srcOrd="0" destOrd="0" presId="urn:microsoft.com/office/officeart/2005/8/layout/hierarchy2"/>
    <dgm:cxn modelId="{96356605-3A8E-4C19-B4A6-FF9A7B7267CC}" type="presParOf" srcId="{DA670CDA-26FF-4C13-9B51-E9443D640601}" destId="{D3376AED-748F-4F3A-B0F2-14F73224B58D}" srcOrd="1" destOrd="0" presId="urn:microsoft.com/office/officeart/2005/8/layout/hierarchy2"/>
    <dgm:cxn modelId="{43A7AC79-7957-416B-A429-4ACA3D77F647}" type="presParOf" srcId="{D3376AED-748F-4F3A-B0F2-14F73224B58D}" destId="{4331CE1A-7240-4E59-8E95-C9FE863D0D57}" srcOrd="0" destOrd="0" presId="urn:microsoft.com/office/officeart/2005/8/layout/hierarchy2"/>
    <dgm:cxn modelId="{2F71ED20-1E03-4D76-8FC8-2A21AF8E20AE}" type="presParOf" srcId="{D3376AED-748F-4F3A-B0F2-14F73224B58D}" destId="{A5F1FA01-D299-479D-BC63-D0FAD7D1A7DA}" srcOrd="1" destOrd="0" presId="urn:microsoft.com/office/officeart/2005/8/layout/hierarchy2"/>
    <dgm:cxn modelId="{9BD181DE-E13D-4448-A290-D956B137FF75}" type="presParOf" srcId="{6BE55A68-8293-41D9-8B64-F2EA63BCD47D}" destId="{E01B5EFE-4853-49ED-B6DA-0D2D3A419F6B}" srcOrd="2" destOrd="0" presId="urn:microsoft.com/office/officeart/2005/8/layout/hierarchy2"/>
    <dgm:cxn modelId="{7441BDFF-6E05-4E45-834D-B8DFC41A4633}" type="presParOf" srcId="{E01B5EFE-4853-49ED-B6DA-0D2D3A419F6B}" destId="{A20B11B3-19EF-46C2-8A7D-2BB990621FD3}" srcOrd="0" destOrd="0" presId="urn:microsoft.com/office/officeart/2005/8/layout/hierarchy2"/>
    <dgm:cxn modelId="{126405C0-3BD9-428B-9943-FB2C426238B5}" type="presParOf" srcId="{6BE55A68-8293-41D9-8B64-F2EA63BCD47D}" destId="{FE8B8669-2443-41C1-9DAB-0CEB4F6CF010}" srcOrd="3" destOrd="0" presId="urn:microsoft.com/office/officeart/2005/8/layout/hierarchy2"/>
    <dgm:cxn modelId="{9B4485CB-37AE-41E2-865D-CE341F8A9ED5}" type="presParOf" srcId="{FE8B8669-2443-41C1-9DAB-0CEB4F6CF010}" destId="{851E0235-00C3-4340-8C07-EBD006A57871}" srcOrd="0" destOrd="0" presId="urn:microsoft.com/office/officeart/2005/8/layout/hierarchy2"/>
    <dgm:cxn modelId="{86621866-CB1E-475D-AAC3-C1AFA1199A06}" type="presParOf" srcId="{FE8B8669-2443-41C1-9DAB-0CEB4F6CF010}" destId="{4DC6AC73-18A2-4A41-A2D9-311B38A83F27}" srcOrd="1" destOrd="0" presId="urn:microsoft.com/office/officeart/2005/8/layout/hierarchy2"/>
    <dgm:cxn modelId="{81B21557-F355-465D-A484-E292A136F19E}" type="presParOf" srcId="{4DC6AC73-18A2-4A41-A2D9-311B38A83F27}" destId="{1ED2DB4A-7922-430C-8A6F-58AEA173F7F4}" srcOrd="0" destOrd="0" presId="urn:microsoft.com/office/officeart/2005/8/layout/hierarchy2"/>
    <dgm:cxn modelId="{6620F8C5-37BB-4FCE-9D98-D67BFF5FADA0}" type="presParOf" srcId="{1ED2DB4A-7922-430C-8A6F-58AEA173F7F4}" destId="{44D4E8D8-A01A-4C20-AD30-FF4C0E683BC5}" srcOrd="0" destOrd="0" presId="urn:microsoft.com/office/officeart/2005/8/layout/hierarchy2"/>
    <dgm:cxn modelId="{ED74FC1E-F561-427C-99A1-E46694249618}" type="presParOf" srcId="{4DC6AC73-18A2-4A41-A2D9-311B38A83F27}" destId="{B9D107B0-A884-46EE-BA6D-D209E743D77D}" srcOrd="1" destOrd="0" presId="urn:microsoft.com/office/officeart/2005/8/layout/hierarchy2"/>
    <dgm:cxn modelId="{4ACCDDE0-D98A-44C3-A340-0CF8291E12EE}" type="presParOf" srcId="{B9D107B0-A884-46EE-BA6D-D209E743D77D}" destId="{D17F70DD-D063-4294-BF66-98D9FFA975FA}" srcOrd="0" destOrd="0" presId="urn:microsoft.com/office/officeart/2005/8/layout/hierarchy2"/>
    <dgm:cxn modelId="{BDF682AE-77C5-4F05-9ED6-50698AA64C5C}" type="presParOf" srcId="{B9D107B0-A884-46EE-BA6D-D209E743D77D}" destId="{9E5A8C8B-CDDE-481C-89DA-810A8F4FE3FD}" srcOrd="1" destOrd="0" presId="urn:microsoft.com/office/officeart/2005/8/layout/hierarchy2"/>
    <dgm:cxn modelId="{407D6D88-FFDC-41BA-AAD4-33AEBB7E5447}" type="presParOf" srcId="{9E5A8C8B-CDDE-481C-89DA-810A8F4FE3FD}" destId="{BA31C686-AA74-4845-9977-76175419F772}" srcOrd="0" destOrd="0" presId="urn:microsoft.com/office/officeart/2005/8/layout/hierarchy2"/>
    <dgm:cxn modelId="{FE619A00-2484-4CB4-8EA9-4542DF76952A}" type="presParOf" srcId="{BA31C686-AA74-4845-9977-76175419F772}" destId="{D3F4E072-CF1D-41B2-AE3D-9F76ECB5F2A6}" srcOrd="0" destOrd="0" presId="urn:microsoft.com/office/officeart/2005/8/layout/hierarchy2"/>
    <dgm:cxn modelId="{519A6158-7E11-4980-9E61-1E60063A69EA}" type="presParOf" srcId="{9E5A8C8B-CDDE-481C-89DA-810A8F4FE3FD}" destId="{9C8207DC-9881-439D-B270-73F2F9C1FDFF}" srcOrd="1" destOrd="0" presId="urn:microsoft.com/office/officeart/2005/8/layout/hierarchy2"/>
    <dgm:cxn modelId="{A0778688-AC74-465F-8F7B-C359C8793B08}" type="presParOf" srcId="{9C8207DC-9881-439D-B270-73F2F9C1FDFF}" destId="{26109007-E2C1-4C54-A90B-153BBC5A977A}" srcOrd="0" destOrd="0" presId="urn:microsoft.com/office/officeart/2005/8/layout/hierarchy2"/>
    <dgm:cxn modelId="{5BDC860A-E1A7-461A-B6C8-EFE4010D151F}" type="presParOf" srcId="{9C8207DC-9881-439D-B270-73F2F9C1FDFF}" destId="{A0C2C6ED-D315-48BF-A727-F9ED089863F6}" srcOrd="1" destOrd="0" presId="urn:microsoft.com/office/officeart/2005/8/layout/hierarchy2"/>
    <dgm:cxn modelId="{68EEB27D-3F9A-4979-90AD-2AF77C68D29A}" type="presParOf" srcId="{4DC6AC73-18A2-4A41-A2D9-311B38A83F27}" destId="{2A260397-7C4E-49AB-99BD-43A4596845D6}" srcOrd="2" destOrd="0" presId="urn:microsoft.com/office/officeart/2005/8/layout/hierarchy2"/>
    <dgm:cxn modelId="{6E276BA8-A47E-4BEB-81C5-F00ED280C7FB}" type="presParOf" srcId="{2A260397-7C4E-49AB-99BD-43A4596845D6}" destId="{311546BD-1E07-4BB0-966D-3CD4F1127A13}" srcOrd="0" destOrd="0" presId="urn:microsoft.com/office/officeart/2005/8/layout/hierarchy2"/>
    <dgm:cxn modelId="{F4A9DF62-87FF-4C2E-8CB0-E40E8AED7B56}" type="presParOf" srcId="{4DC6AC73-18A2-4A41-A2D9-311B38A83F27}" destId="{C03CA5FD-1A64-47FE-B9D3-82EB64A44E56}" srcOrd="3" destOrd="0" presId="urn:microsoft.com/office/officeart/2005/8/layout/hierarchy2"/>
    <dgm:cxn modelId="{8A808E48-8C65-415C-A9AA-98DA5FEA8483}" type="presParOf" srcId="{C03CA5FD-1A64-47FE-B9D3-82EB64A44E56}" destId="{F12D5414-3DC5-493C-AB27-5CB37B2722E7}" srcOrd="0" destOrd="0" presId="urn:microsoft.com/office/officeart/2005/8/layout/hierarchy2"/>
    <dgm:cxn modelId="{94A87A23-5321-4DBA-A734-50852E207E30}" type="presParOf" srcId="{C03CA5FD-1A64-47FE-B9D3-82EB64A44E56}" destId="{C0F785BA-84F9-4EEE-9480-23805D9BC135}" srcOrd="1" destOrd="0" presId="urn:microsoft.com/office/officeart/2005/8/layout/hierarchy2"/>
    <dgm:cxn modelId="{DAC9DD30-D3C7-4BA6-9C66-3C6449967D69}" type="presParOf" srcId="{C0F785BA-84F9-4EEE-9480-23805D9BC135}" destId="{19067A08-25C2-46A4-BC1A-A0C4FF0ABE8C}" srcOrd="0" destOrd="0" presId="urn:microsoft.com/office/officeart/2005/8/layout/hierarchy2"/>
    <dgm:cxn modelId="{52F7C541-6A0D-44D3-B409-711679917AB8}" type="presParOf" srcId="{19067A08-25C2-46A4-BC1A-A0C4FF0ABE8C}" destId="{82C55CEE-5083-4141-81EE-FCF7D5B56DCF}" srcOrd="0" destOrd="0" presId="urn:microsoft.com/office/officeart/2005/8/layout/hierarchy2"/>
    <dgm:cxn modelId="{FE5B62FD-5A3E-4425-BDFA-F32FA6448068}" type="presParOf" srcId="{C0F785BA-84F9-4EEE-9480-23805D9BC135}" destId="{6087B0EB-1EAE-493A-8C02-FBBD428A895E}" srcOrd="1" destOrd="0" presId="urn:microsoft.com/office/officeart/2005/8/layout/hierarchy2"/>
    <dgm:cxn modelId="{002E34B4-7FBC-487D-B2AC-5E348783E898}" type="presParOf" srcId="{6087B0EB-1EAE-493A-8C02-FBBD428A895E}" destId="{FEC3A1C2-7B09-490B-8400-9313B2BAA688}" srcOrd="0" destOrd="0" presId="urn:microsoft.com/office/officeart/2005/8/layout/hierarchy2"/>
    <dgm:cxn modelId="{C4D0C739-3F37-432B-AA94-41C9D884D3F1}" type="presParOf" srcId="{6087B0EB-1EAE-493A-8C02-FBBD428A895E}" destId="{28825D1C-E656-423D-A646-DB0050F3687F}" srcOrd="1" destOrd="0" presId="urn:microsoft.com/office/officeart/2005/8/layout/hierarchy2"/>
    <dgm:cxn modelId="{83112EA2-D0D1-4B79-ADAB-BF5E66D451DF}" type="presParOf" srcId="{6BE55A68-8293-41D9-8B64-F2EA63BCD47D}" destId="{70534D81-700B-4591-B59C-921CFE2472C8}" srcOrd="4" destOrd="0" presId="urn:microsoft.com/office/officeart/2005/8/layout/hierarchy2"/>
    <dgm:cxn modelId="{E04C6743-EB08-43FB-B57F-E6E53525E9E5}" type="presParOf" srcId="{70534D81-700B-4591-B59C-921CFE2472C8}" destId="{C2E72322-516D-4C63-98DC-8CC9854CF5DA}" srcOrd="0" destOrd="0" presId="urn:microsoft.com/office/officeart/2005/8/layout/hierarchy2"/>
    <dgm:cxn modelId="{BA5A4CF3-9F9C-4D8C-9CAA-755707E64123}" type="presParOf" srcId="{6BE55A68-8293-41D9-8B64-F2EA63BCD47D}" destId="{8BD08A1D-7C9A-49DD-B538-2EEBBF82A612}" srcOrd="5" destOrd="0" presId="urn:microsoft.com/office/officeart/2005/8/layout/hierarchy2"/>
    <dgm:cxn modelId="{15EF6EEF-23B4-4A0B-B969-C6F2F9A4DBF2}" type="presParOf" srcId="{8BD08A1D-7C9A-49DD-B538-2EEBBF82A612}" destId="{4BF585C6-D4C3-4D93-976A-E0AF6490BF77}" srcOrd="0" destOrd="0" presId="urn:microsoft.com/office/officeart/2005/8/layout/hierarchy2"/>
    <dgm:cxn modelId="{822D2BF6-EE40-4790-8CB3-E2D0991227C6}" type="presParOf" srcId="{8BD08A1D-7C9A-49DD-B538-2EEBBF82A612}" destId="{24A81C56-59C4-4A77-93B7-32FA2FAD90B4}" srcOrd="1" destOrd="0" presId="urn:microsoft.com/office/officeart/2005/8/layout/hierarchy2"/>
    <dgm:cxn modelId="{3172E1DE-55F0-4212-ACC7-099F77F8EEC4}" type="presParOf" srcId="{24A81C56-59C4-4A77-93B7-32FA2FAD90B4}" destId="{8060BB95-680A-4919-8491-C4981ABE333D}" srcOrd="0" destOrd="0" presId="urn:microsoft.com/office/officeart/2005/8/layout/hierarchy2"/>
    <dgm:cxn modelId="{9F18682E-C304-46EB-AF9C-E0009C7E974B}" type="presParOf" srcId="{8060BB95-680A-4919-8491-C4981ABE333D}" destId="{608C0B83-107E-4D86-88BF-A494F6FB9D3F}" srcOrd="0" destOrd="0" presId="urn:microsoft.com/office/officeart/2005/8/layout/hierarchy2"/>
    <dgm:cxn modelId="{94EF1AE2-BAD7-4675-825E-9449F16263A4}" type="presParOf" srcId="{24A81C56-59C4-4A77-93B7-32FA2FAD90B4}" destId="{710ADF53-8D99-4FD2-9F3C-D51F20390008}" srcOrd="1" destOrd="0" presId="urn:microsoft.com/office/officeart/2005/8/layout/hierarchy2"/>
    <dgm:cxn modelId="{B36C6590-F792-47DF-81D7-D7C0624269CD}" type="presParOf" srcId="{710ADF53-8D99-4FD2-9F3C-D51F20390008}" destId="{5A7DFC9C-F8A3-4F0E-8193-D2E43AFAC705}" srcOrd="0" destOrd="0" presId="urn:microsoft.com/office/officeart/2005/8/layout/hierarchy2"/>
    <dgm:cxn modelId="{9613DFA3-499C-4EA3-A2A0-7B58A69EF45E}" type="presParOf" srcId="{710ADF53-8D99-4FD2-9F3C-D51F20390008}" destId="{26BD41BD-8C30-41A6-AFCC-16C3B3B09FD5}" srcOrd="1" destOrd="0" presId="urn:microsoft.com/office/officeart/2005/8/layout/hierarchy2"/>
    <dgm:cxn modelId="{B147DBED-A0B0-472E-BAA5-83B4B2DF3D78}" type="presParOf" srcId="{26BD41BD-8C30-41A6-AFCC-16C3B3B09FD5}" destId="{AECAD65C-8874-414F-A2F4-3002F5EEFB73}" srcOrd="0" destOrd="0" presId="urn:microsoft.com/office/officeart/2005/8/layout/hierarchy2"/>
    <dgm:cxn modelId="{F84DCEEB-A675-42DF-B72B-A2B8205F74BF}" type="presParOf" srcId="{AECAD65C-8874-414F-A2F4-3002F5EEFB73}" destId="{5917E108-1F39-4843-897A-DBBE409F5BE3}" srcOrd="0" destOrd="0" presId="urn:microsoft.com/office/officeart/2005/8/layout/hierarchy2"/>
    <dgm:cxn modelId="{BCBFDE6D-3A86-41CB-A503-72833DC8BDC9}" type="presParOf" srcId="{26BD41BD-8C30-41A6-AFCC-16C3B3B09FD5}" destId="{7257DC7F-328C-449A-A42C-E46B38CD3AE9}" srcOrd="1" destOrd="0" presId="urn:microsoft.com/office/officeart/2005/8/layout/hierarchy2"/>
    <dgm:cxn modelId="{975FCDC6-AF76-4F50-B18A-BE283B981275}" type="presParOf" srcId="{7257DC7F-328C-449A-A42C-E46B38CD3AE9}" destId="{23F8E75B-3EB9-463C-8690-A702D37F93C6}" srcOrd="0" destOrd="0" presId="urn:microsoft.com/office/officeart/2005/8/layout/hierarchy2"/>
    <dgm:cxn modelId="{2DAFF7EE-375A-49FF-9980-50A65DB962DE}" type="presParOf" srcId="{7257DC7F-328C-449A-A42C-E46B38CD3AE9}" destId="{85FCACB0-9273-499A-9C6E-663A890B0D28}" srcOrd="1" destOrd="0" presId="urn:microsoft.com/office/officeart/2005/8/layout/hierarchy2"/>
    <dgm:cxn modelId="{83EBCFD8-5DD9-4E21-B3A4-C2A961DD2292}" type="presParOf" srcId="{24A81C56-59C4-4A77-93B7-32FA2FAD90B4}" destId="{676B4632-852B-48B2-9E91-C715DBBEF699}" srcOrd="2" destOrd="0" presId="urn:microsoft.com/office/officeart/2005/8/layout/hierarchy2"/>
    <dgm:cxn modelId="{3F787E4A-02CC-4AB4-A661-56BD4621DA2E}" type="presParOf" srcId="{676B4632-852B-48B2-9E91-C715DBBEF699}" destId="{4293C608-54C0-4807-B50B-6F34CDA4851C}" srcOrd="0" destOrd="0" presId="urn:microsoft.com/office/officeart/2005/8/layout/hierarchy2"/>
    <dgm:cxn modelId="{A3575ED8-E066-47ED-9988-9EB202D21984}" type="presParOf" srcId="{24A81C56-59C4-4A77-93B7-32FA2FAD90B4}" destId="{8AC44C6C-8819-4864-80A0-80B3DD09E97F}" srcOrd="3" destOrd="0" presId="urn:microsoft.com/office/officeart/2005/8/layout/hierarchy2"/>
    <dgm:cxn modelId="{1E8B3123-BCF5-43E6-990F-51356289847F}" type="presParOf" srcId="{8AC44C6C-8819-4864-80A0-80B3DD09E97F}" destId="{4FEC4EEE-4619-41FA-9A54-D86D691DA1C9}" srcOrd="0" destOrd="0" presId="urn:microsoft.com/office/officeart/2005/8/layout/hierarchy2"/>
    <dgm:cxn modelId="{99F960B1-6DA3-4AA0-AEA9-A36FA4C7BE76}" type="presParOf" srcId="{8AC44C6C-8819-4864-80A0-80B3DD09E97F}" destId="{469054EA-B08A-440B-B6AD-7D51EE192922}" srcOrd="1" destOrd="0" presId="urn:microsoft.com/office/officeart/2005/8/layout/hierarchy2"/>
    <dgm:cxn modelId="{926BC794-0515-4CE7-998A-AAA0DDCB24D1}" type="presParOf" srcId="{469054EA-B08A-440B-B6AD-7D51EE192922}" destId="{0D437D8A-FE5B-4E84-A8B7-B86310035DD6}" srcOrd="0" destOrd="0" presId="urn:microsoft.com/office/officeart/2005/8/layout/hierarchy2"/>
    <dgm:cxn modelId="{2D56ACBD-0660-4BA6-AF0E-2441A2CD6EFC}" type="presParOf" srcId="{0D437D8A-FE5B-4E84-A8B7-B86310035DD6}" destId="{47FF9AEA-EDAD-4142-86B5-AE48248E1E6F}" srcOrd="0" destOrd="0" presId="urn:microsoft.com/office/officeart/2005/8/layout/hierarchy2"/>
    <dgm:cxn modelId="{DE585E3F-177C-47A4-BE29-C478E5F3413C}" type="presParOf" srcId="{469054EA-B08A-440B-B6AD-7D51EE192922}" destId="{DD9D0677-463D-4B3F-85D2-491595FBBF13}" srcOrd="1" destOrd="0" presId="urn:microsoft.com/office/officeart/2005/8/layout/hierarchy2"/>
    <dgm:cxn modelId="{D143A0BC-8337-451C-91A7-496744FFAFA7}" type="presParOf" srcId="{DD9D0677-463D-4B3F-85D2-491595FBBF13}" destId="{E13579FD-E198-4F28-9B65-4A92C14EADBA}" srcOrd="0" destOrd="0" presId="urn:microsoft.com/office/officeart/2005/8/layout/hierarchy2"/>
    <dgm:cxn modelId="{8BFE11D3-846F-473D-9E58-C9E26A12BB65}" type="presParOf" srcId="{DD9D0677-463D-4B3F-85D2-491595FBBF13}" destId="{256D08EE-BF50-4728-B7B3-ACBEDE993258}" srcOrd="1" destOrd="0" presId="urn:microsoft.com/office/officeart/2005/8/layout/hierarchy2"/>
    <dgm:cxn modelId="{03A0192E-A313-4098-B9F0-34D06E1CB59D}" type="presParOf" srcId="{256D08EE-BF50-4728-B7B3-ACBEDE993258}" destId="{4A39EE95-A65B-4DA2-8661-ED0DAFC8DBE0}" srcOrd="0" destOrd="0" presId="urn:microsoft.com/office/officeart/2005/8/layout/hierarchy2"/>
    <dgm:cxn modelId="{6624CE4E-1BBE-422A-998A-4538BCD76CFA}" type="presParOf" srcId="{4A39EE95-A65B-4DA2-8661-ED0DAFC8DBE0}" destId="{15C96740-F62B-40C3-860D-AA034E1857ED}" srcOrd="0" destOrd="0" presId="urn:microsoft.com/office/officeart/2005/8/layout/hierarchy2"/>
    <dgm:cxn modelId="{B43532FD-5A18-4689-9EB8-DC0C68FC7FD3}" type="presParOf" srcId="{256D08EE-BF50-4728-B7B3-ACBEDE993258}" destId="{7B71007C-C06D-4D13-893B-79462A4698F1}" srcOrd="1" destOrd="0" presId="urn:microsoft.com/office/officeart/2005/8/layout/hierarchy2"/>
    <dgm:cxn modelId="{6C051D89-F38C-4283-9B49-0DE80D67FBF6}" type="presParOf" srcId="{7B71007C-C06D-4D13-893B-79462A4698F1}" destId="{E634A972-DD56-4407-B9E8-ADD960C5D30D}" srcOrd="0" destOrd="0" presId="urn:microsoft.com/office/officeart/2005/8/layout/hierarchy2"/>
    <dgm:cxn modelId="{5A926FCC-CD84-4941-887C-2CFBC4EF42A8}" type="presParOf" srcId="{7B71007C-C06D-4D13-893B-79462A4698F1}" destId="{268091E7-2DCD-404A-81F6-BBE44B3C50D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56249B-2FF8-4BF4-BAB0-073764235A40}" type="doc">
      <dgm:prSet loTypeId="urn:microsoft.com/office/officeart/2005/8/layout/hierarchy2" loCatId="hierarchy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3C6502CC-2381-49A0-9FC3-091E45F838F0}">
      <dgm:prSet phldrT="[Texto]" custT="1"/>
      <dgm:spPr/>
      <dgm:t>
        <a:bodyPr/>
        <a:lstStyle/>
        <a:p>
          <a:r>
            <a:rPr lang="es-MX" sz="1000" dirty="0" smtClean="0"/>
            <a:t>La Gestión de la era industrial y científica</a:t>
          </a:r>
          <a:endParaRPr lang="es-MX" sz="1000" dirty="0"/>
        </a:p>
      </dgm:t>
    </dgm:pt>
    <dgm:pt modelId="{B5E32534-2138-4317-B230-8D33A84C3688}" type="parTrans" cxnId="{B66748B8-DCF8-4FF0-84A2-CF60BF20C892}">
      <dgm:prSet/>
      <dgm:spPr/>
      <dgm:t>
        <a:bodyPr/>
        <a:lstStyle/>
        <a:p>
          <a:endParaRPr lang="es-MX"/>
        </a:p>
      </dgm:t>
    </dgm:pt>
    <dgm:pt modelId="{CA236C1E-3921-419D-955F-B3AF9C53526A}" type="sibTrans" cxnId="{B66748B8-DCF8-4FF0-84A2-CF60BF20C892}">
      <dgm:prSet/>
      <dgm:spPr/>
      <dgm:t>
        <a:bodyPr/>
        <a:lstStyle/>
        <a:p>
          <a:endParaRPr lang="es-MX"/>
        </a:p>
      </dgm:t>
    </dgm:pt>
    <dgm:pt modelId="{A7A28CA0-E99B-4FDD-B08F-93693C63E02B}">
      <dgm:prSet phldrT="[Texto]" custT="1"/>
      <dgm:spPr/>
      <dgm:t>
        <a:bodyPr/>
        <a:lstStyle/>
        <a:p>
          <a:r>
            <a:rPr lang="es-MX" sz="1000" dirty="0" smtClean="0"/>
            <a:t>Hacia la sociedad funcional</a:t>
          </a:r>
          <a:endParaRPr lang="es-MX" sz="1000" dirty="0"/>
        </a:p>
      </dgm:t>
    </dgm:pt>
    <dgm:pt modelId="{21E0C308-2BFA-43D8-B77E-658CC9DB6953}" type="parTrans" cxnId="{454DD5C5-2757-4D00-80DF-E5687353FC77}">
      <dgm:prSet/>
      <dgm:spPr/>
      <dgm:t>
        <a:bodyPr/>
        <a:lstStyle/>
        <a:p>
          <a:endParaRPr lang="es-MX"/>
        </a:p>
      </dgm:t>
    </dgm:pt>
    <dgm:pt modelId="{436C1DA8-615C-44BD-BAC0-EFFE38803C11}" type="sibTrans" cxnId="{454DD5C5-2757-4D00-80DF-E5687353FC77}">
      <dgm:prSet/>
      <dgm:spPr/>
      <dgm:t>
        <a:bodyPr/>
        <a:lstStyle/>
        <a:p>
          <a:endParaRPr lang="es-MX"/>
        </a:p>
      </dgm:t>
    </dgm:pt>
    <dgm:pt modelId="{21920F1B-BDC2-4EFB-BAA2-575CF141918D}">
      <dgm:prSet phldrT="[Texto]" custT="1"/>
      <dgm:spPr/>
      <dgm:t>
        <a:bodyPr/>
        <a:lstStyle/>
        <a:p>
          <a:r>
            <a:rPr lang="es-MX" sz="1000" dirty="0" smtClean="0"/>
            <a:t>La sociedad como industria</a:t>
          </a:r>
          <a:endParaRPr lang="es-MX" sz="1000" dirty="0"/>
        </a:p>
      </dgm:t>
    </dgm:pt>
    <dgm:pt modelId="{C99C9FD4-6007-42BC-B5FF-06DCA2AC0FE2}" type="parTrans" cxnId="{A74D37CF-7F50-4D48-BF62-A1F7FF0D2AED}">
      <dgm:prSet/>
      <dgm:spPr/>
      <dgm:t>
        <a:bodyPr/>
        <a:lstStyle/>
        <a:p>
          <a:endParaRPr lang="es-MX"/>
        </a:p>
      </dgm:t>
    </dgm:pt>
    <dgm:pt modelId="{98881153-1D41-43B2-AD36-B2AF40A5AE91}" type="sibTrans" cxnId="{A74D37CF-7F50-4D48-BF62-A1F7FF0D2AED}">
      <dgm:prSet/>
      <dgm:spPr/>
      <dgm:t>
        <a:bodyPr/>
        <a:lstStyle/>
        <a:p>
          <a:endParaRPr lang="es-MX"/>
        </a:p>
      </dgm:t>
    </dgm:pt>
    <dgm:pt modelId="{7634E17A-486F-48A9-9B21-0D60FE39E571}">
      <dgm:prSet phldrT="[Texto]" custT="1"/>
      <dgm:spPr/>
      <dgm:t>
        <a:bodyPr/>
        <a:lstStyle/>
        <a:p>
          <a:r>
            <a:rPr lang="es-MX" sz="1000" dirty="0" smtClean="0"/>
            <a:t>Contra el industrialismo</a:t>
          </a:r>
          <a:endParaRPr lang="es-MX" sz="1000" dirty="0"/>
        </a:p>
      </dgm:t>
    </dgm:pt>
    <dgm:pt modelId="{76E1C93F-A87F-4E0F-986B-1B23DAA1117B}" type="parTrans" cxnId="{C26CF088-1B01-4403-9A11-A1467D08D6B0}">
      <dgm:prSet/>
      <dgm:spPr/>
      <dgm:t>
        <a:bodyPr/>
        <a:lstStyle/>
        <a:p>
          <a:endParaRPr lang="es-MX"/>
        </a:p>
      </dgm:t>
    </dgm:pt>
    <dgm:pt modelId="{06802613-8973-4B38-B665-91A698B580A5}" type="sibTrans" cxnId="{C26CF088-1B01-4403-9A11-A1467D08D6B0}">
      <dgm:prSet/>
      <dgm:spPr/>
      <dgm:t>
        <a:bodyPr/>
        <a:lstStyle/>
        <a:p>
          <a:endParaRPr lang="es-MX"/>
        </a:p>
      </dgm:t>
    </dgm:pt>
    <dgm:pt modelId="{A9E2810B-C0EF-4C91-8F9C-789C24797575}">
      <dgm:prSet phldrT="[Texto]" custT="1"/>
      <dgm:spPr/>
      <dgm:t>
        <a:bodyPr/>
        <a:lstStyle/>
        <a:p>
          <a:r>
            <a:rPr lang="es-MX" sz="1000" dirty="0" smtClean="0"/>
            <a:t>La Razón actuarial</a:t>
          </a:r>
          <a:endParaRPr lang="es-MX" sz="1000" dirty="0"/>
        </a:p>
      </dgm:t>
    </dgm:pt>
    <dgm:pt modelId="{906063DE-E32A-49E5-881D-F1BC71D4FCF3}" type="parTrans" cxnId="{7D8B2E08-EBD2-423E-9036-6F60E6284418}">
      <dgm:prSet/>
      <dgm:spPr/>
      <dgm:t>
        <a:bodyPr/>
        <a:lstStyle/>
        <a:p>
          <a:endParaRPr lang="es-MX"/>
        </a:p>
      </dgm:t>
    </dgm:pt>
    <dgm:pt modelId="{C97493B2-74F1-48CF-AE4F-E82D87E4C6AD}" type="sibTrans" cxnId="{7D8B2E08-EBD2-423E-9036-6F60E6284418}">
      <dgm:prSet/>
      <dgm:spPr/>
      <dgm:t>
        <a:bodyPr/>
        <a:lstStyle/>
        <a:p>
          <a:endParaRPr lang="es-MX"/>
        </a:p>
      </dgm:t>
    </dgm:pt>
    <dgm:pt modelId="{11D61EF7-0F78-4852-9DFC-76910ACD25E3}">
      <dgm:prSet phldrT="[Texto]" custT="1"/>
      <dgm:spPr/>
      <dgm:t>
        <a:bodyPr/>
        <a:lstStyle/>
        <a:p>
          <a:r>
            <a:rPr lang="es-MX" sz="1000" dirty="0" smtClean="0"/>
            <a:t>La división del trabajo mental</a:t>
          </a:r>
          <a:endParaRPr lang="es-MX" sz="1000" dirty="0"/>
        </a:p>
      </dgm:t>
    </dgm:pt>
    <dgm:pt modelId="{27CD1DEB-BE5D-49FE-A5EE-E6F1F1E692E4}" type="parTrans" cxnId="{D4A3B0C0-3710-46B7-ABFC-234A69323528}">
      <dgm:prSet/>
      <dgm:spPr/>
      <dgm:t>
        <a:bodyPr/>
        <a:lstStyle/>
        <a:p>
          <a:endParaRPr lang="es-MX"/>
        </a:p>
      </dgm:t>
    </dgm:pt>
    <dgm:pt modelId="{09760D3F-B35F-41D2-88D2-9873B0097BC0}" type="sibTrans" cxnId="{D4A3B0C0-3710-46B7-ABFC-234A69323528}">
      <dgm:prSet/>
      <dgm:spPr/>
      <dgm:t>
        <a:bodyPr/>
        <a:lstStyle/>
        <a:p>
          <a:endParaRPr lang="es-MX"/>
        </a:p>
      </dgm:t>
    </dgm:pt>
    <dgm:pt modelId="{8C05A428-4BFC-4AEF-BED5-9433221CBDFF}">
      <dgm:prSet custT="1"/>
      <dgm:spPr/>
      <dgm:t>
        <a:bodyPr/>
        <a:lstStyle/>
        <a:p>
          <a:r>
            <a:rPr lang="es-MX" sz="1000" dirty="0" smtClean="0"/>
            <a:t>El hombre medio, una norma </a:t>
          </a:r>
          <a:r>
            <a:rPr lang="es-MX" sz="1000" dirty="0" err="1" smtClean="0"/>
            <a:t>federadora</a:t>
          </a:r>
          <a:endParaRPr lang="es-MX" sz="1000" dirty="0"/>
        </a:p>
      </dgm:t>
    </dgm:pt>
    <dgm:pt modelId="{82A4F743-3620-44C6-B8D0-23F93F35482D}" type="parTrans" cxnId="{D1625B7C-E5F3-4A4B-AD8E-15E2968AFDC6}">
      <dgm:prSet/>
      <dgm:spPr/>
      <dgm:t>
        <a:bodyPr/>
        <a:lstStyle/>
        <a:p>
          <a:endParaRPr lang="es-MX"/>
        </a:p>
      </dgm:t>
    </dgm:pt>
    <dgm:pt modelId="{F338F4A1-5DD7-4893-9DDF-9B45ED2EF80E}" type="sibTrans" cxnId="{D1625B7C-E5F3-4A4B-AD8E-15E2968AFDC6}">
      <dgm:prSet/>
      <dgm:spPr/>
      <dgm:t>
        <a:bodyPr/>
        <a:lstStyle/>
        <a:p>
          <a:endParaRPr lang="es-MX"/>
        </a:p>
      </dgm:t>
    </dgm:pt>
    <dgm:pt modelId="{CEAB0758-0F9E-41A5-B817-D94CD165216E}">
      <dgm:prSet custT="1"/>
      <dgm:spPr/>
      <dgm:t>
        <a:bodyPr/>
        <a:lstStyle/>
        <a:p>
          <a:r>
            <a:rPr lang="es-MX" sz="1000" dirty="0" smtClean="0"/>
            <a:t>Prefiguraciones de la sociedad de las redes</a:t>
          </a:r>
          <a:endParaRPr lang="es-MX" sz="1000" dirty="0"/>
        </a:p>
      </dgm:t>
    </dgm:pt>
    <dgm:pt modelId="{97F2EA00-DB05-40D0-AD9F-4857EDA10BEC}" type="parTrans" cxnId="{68B1D0EE-F665-4BE5-A587-E3D79DB1513B}">
      <dgm:prSet/>
      <dgm:spPr/>
      <dgm:t>
        <a:bodyPr/>
        <a:lstStyle/>
        <a:p>
          <a:endParaRPr lang="es-MX"/>
        </a:p>
      </dgm:t>
    </dgm:pt>
    <dgm:pt modelId="{5674CD4F-D999-44A4-9ABE-C744175B207E}" type="sibTrans" cxnId="{68B1D0EE-F665-4BE5-A587-E3D79DB1513B}">
      <dgm:prSet/>
      <dgm:spPr/>
      <dgm:t>
        <a:bodyPr/>
        <a:lstStyle/>
        <a:p>
          <a:endParaRPr lang="es-MX"/>
        </a:p>
      </dgm:t>
    </dgm:pt>
    <dgm:pt modelId="{CE87454E-CE9C-4EAF-AC11-91674B566C77}">
      <dgm:prSet custT="1"/>
      <dgm:spPr/>
      <dgm:t>
        <a:bodyPr/>
        <a:lstStyle/>
        <a:p>
          <a:r>
            <a:rPr lang="es-MX" sz="1000" dirty="0" smtClean="0"/>
            <a:t>La ciudad mundial y la ficha documental </a:t>
          </a:r>
          <a:endParaRPr lang="es-MX" sz="1000" dirty="0"/>
        </a:p>
      </dgm:t>
    </dgm:pt>
    <dgm:pt modelId="{0336BF50-687F-437B-AE81-3F6289F4AE21}" type="parTrans" cxnId="{5052BED1-3408-4158-8DF0-E5E5925EBD36}">
      <dgm:prSet/>
      <dgm:spPr/>
      <dgm:t>
        <a:bodyPr/>
        <a:lstStyle/>
        <a:p>
          <a:endParaRPr lang="es-MX"/>
        </a:p>
      </dgm:t>
    </dgm:pt>
    <dgm:pt modelId="{744DB09E-9115-41ED-AA8F-06F32E76EC1A}" type="sibTrans" cxnId="{5052BED1-3408-4158-8DF0-E5E5925EBD36}">
      <dgm:prSet/>
      <dgm:spPr/>
      <dgm:t>
        <a:bodyPr/>
        <a:lstStyle/>
        <a:p>
          <a:endParaRPr lang="es-MX"/>
        </a:p>
      </dgm:t>
    </dgm:pt>
    <dgm:pt modelId="{E81EB445-20A7-436D-93BF-190DE001F9E6}">
      <dgm:prSet custT="1"/>
      <dgm:spPr/>
      <dgm:t>
        <a:bodyPr/>
        <a:lstStyle/>
        <a:p>
          <a:r>
            <a:rPr lang="es-MX" sz="1000" dirty="0" smtClean="0"/>
            <a:t>La descentralización postindustrial</a:t>
          </a:r>
          <a:endParaRPr lang="es-MX" sz="1000" dirty="0"/>
        </a:p>
      </dgm:t>
    </dgm:pt>
    <dgm:pt modelId="{9120EE21-295B-4873-A3FE-2834095BC6F1}" type="parTrans" cxnId="{1D505CB1-A2A7-4136-8371-C0610F7F91D8}">
      <dgm:prSet/>
      <dgm:spPr/>
      <dgm:t>
        <a:bodyPr/>
        <a:lstStyle/>
        <a:p>
          <a:endParaRPr lang="es-MX"/>
        </a:p>
      </dgm:t>
    </dgm:pt>
    <dgm:pt modelId="{FA0C80DC-B716-4DB2-80A9-8CA784B16F83}" type="sibTrans" cxnId="{1D505CB1-A2A7-4136-8371-C0610F7F91D8}">
      <dgm:prSet/>
      <dgm:spPr/>
      <dgm:t>
        <a:bodyPr/>
        <a:lstStyle/>
        <a:p>
          <a:endParaRPr lang="es-MX"/>
        </a:p>
      </dgm:t>
    </dgm:pt>
    <dgm:pt modelId="{C6AAD83B-150D-46FF-83CF-F8F7CB131442}">
      <dgm:prSet/>
      <dgm:spPr/>
      <dgm:t>
        <a:bodyPr/>
        <a:lstStyle/>
        <a:p>
          <a:r>
            <a:rPr lang="es-MX" dirty="0" smtClean="0"/>
            <a:t>Fisiología social, sistema industrial como organismo-red</a:t>
          </a:r>
          <a:endParaRPr lang="es-MX" dirty="0"/>
        </a:p>
      </dgm:t>
    </dgm:pt>
    <dgm:pt modelId="{522276A8-DD31-4B04-9472-B8B383598B9D}" type="parTrans" cxnId="{9619527B-F758-4667-BB29-2740DBEBBD33}">
      <dgm:prSet/>
      <dgm:spPr/>
      <dgm:t>
        <a:bodyPr/>
        <a:lstStyle/>
        <a:p>
          <a:endParaRPr lang="es-MX"/>
        </a:p>
      </dgm:t>
    </dgm:pt>
    <dgm:pt modelId="{544C9118-684C-4FCE-9236-73D03EAEE28D}" type="sibTrans" cxnId="{9619527B-F758-4667-BB29-2740DBEBBD33}">
      <dgm:prSet/>
      <dgm:spPr/>
      <dgm:t>
        <a:bodyPr/>
        <a:lstStyle/>
        <a:p>
          <a:endParaRPr lang="es-MX"/>
        </a:p>
      </dgm:t>
    </dgm:pt>
    <dgm:pt modelId="{171B953D-DEBD-4722-B64A-70676745EC61}">
      <dgm:prSet/>
      <dgm:spPr/>
      <dgm:t>
        <a:bodyPr/>
        <a:lstStyle/>
        <a:p>
          <a:r>
            <a:rPr lang="es-MX" dirty="0" smtClean="0"/>
            <a:t>Tratar a la sociedad como una gran industria para salir de la crisis</a:t>
          </a:r>
          <a:endParaRPr lang="es-MX" dirty="0"/>
        </a:p>
      </dgm:t>
    </dgm:pt>
    <dgm:pt modelId="{308ABA9A-EF33-4CD3-B3F0-6BA8AB83CF11}" type="parTrans" cxnId="{24440C1A-5F06-4224-8354-A0D33A3E0A2C}">
      <dgm:prSet/>
      <dgm:spPr/>
      <dgm:t>
        <a:bodyPr/>
        <a:lstStyle/>
        <a:p>
          <a:endParaRPr lang="es-MX"/>
        </a:p>
      </dgm:t>
    </dgm:pt>
    <dgm:pt modelId="{EFA02C37-512D-4821-AEB1-E661D8D5411D}" type="sibTrans" cxnId="{24440C1A-5F06-4224-8354-A0D33A3E0A2C}">
      <dgm:prSet/>
      <dgm:spPr/>
      <dgm:t>
        <a:bodyPr/>
        <a:lstStyle/>
        <a:p>
          <a:endParaRPr lang="es-MX"/>
        </a:p>
      </dgm:t>
    </dgm:pt>
    <dgm:pt modelId="{8887DCB4-8F64-4972-B75D-0B4FE0301756}">
      <dgm:prSet/>
      <dgm:spPr/>
      <dgm:t>
        <a:bodyPr/>
        <a:lstStyle/>
        <a:p>
          <a:r>
            <a:rPr lang="es-MX" dirty="0" smtClean="0"/>
            <a:t>San Simón 1821 </a:t>
          </a:r>
          <a:endParaRPr lang="es-MX" dirty="0"/>
        </a:p>
      </dgm:t>
    </dgm:pt>
    <dgm:pt modelId="{524643E1-7CEE-4C41-A8DB-382599D16A76}" type="parTrans" cxnId="{D8BB8F9A-0AE5-481C-A335-FA0831B6E377}">
      <dgm:prSet/>
      <dgm:spPr/>
      <dgm:t>
        <a:bodyPr/>
        <a:lstStyle/>
        <a:p>
          <a:endParaRPr lang="es-MX"/>
        </a:p>
      </dgm:t>
    </dgm:pt>
    <dgm:pt modelId="{1B9DFFA8-EF94-4CF1-90CC-7FEBA40AF7B6}" type="sibTrans" cxnId="{D8BB8F9A-0AE5-481C-A335-FA0831B6E377}">
      <dgm:prSet/>
      <dgm:spPr/>
      <dgm:t>
        <a:bodyPr/>
        <a:lstStyle/>
        <a:p>
          <a:endParaRPr lang="es-MX"/>
        </a:p>
      </dgm:t>
    </dgm:pt>
    <dgm:pt modelId="{61EED4F0-9760-4C49-9B77-E09B08443F97}">
      <dgm:prSet/>
      <dgm:spPr/>
      <dgm:t>
        <a:bodyPr/>
        <a:lstStyle/>
        <a:p>
          <a:r>
            <a:rPr lang="es-MX" dirty="0" smtClean="0"/>
            <a:t>Domesticación del entorno mediante redes</a:t>
          </a:r>
          <a:endParaRPr lang="es-MX" dirty="0"/>
        </a:p>
      </dgm:t>
    </dgm:pt>
    <dgm:pt modelId="{596C5F02-E82D-49BE-831D-63F0F43237BC}" type="parTrans" cxnId="{40634617-B9CA-4BE7-A635-9D890927E92D}">
      <dgm:prSet/>
      <dgm:spPr/>
      <dgm:t>
        <a:bodyPr/>
        <a:lstStyle/>
        <a:p>
          <a:endParaRPr lang="es-MX"/>
        </a:p>
      </dgm:t>
    </dgm:pt>
    <dgm:pt modelId="{D2BF8C21-8F24-4276-A413-47C75814809F}" type="sibTrans" cxnId="{40634617-B9CA-4BE7-A635-9D890927E92D}">
      <dgm:prSet/>
      <dgm:spPr/>
      <dgm:t>
        <a:bodyPr/>
        <a:lstStyle/>
        <a:p>
          <a:endParaRPr lang="es-MX"/>
        </a:p>
      </dgm:t>
    </dgm:pt>
    <dgm:pt modelId="{26C10F5E-8ED8-4FBC-B4B7-A691B1040EA2}">
      <dgm:prSet/>
      <dgm:spPr/>
      <dgm:t>
        <a:bodyPr/>
        <a:lstStyle/>
        <a:p>
          <a:r>
            <a:rPr lang="es-MX" dirty="0" smtClean="0"/>
            <a:t>Desarrollo utilitario</a:t>
          </a:r>
          <a:endParaRPr lang="es-MX" dirty="0"/>
        </a:p>
      </dgm:t>
    </dgm:pt>
    <dgm:pt modelId="{F11A8361-3946-4925-801D-8E78C3EFA70A}" type="parTrans" cxnId="{57B4F958-C4FF-456F-8AE6-6775B6BEF094}">
      <dgm:prSet/>
      <dgm:spPr/>
      <dgm:t>
        <a:bodyPr/>
        <a:lstStyle/>
        <a:p>
          <a:endParaRPr lang="es-MX"/>
        </a:p>
      </dgm:t>
    </dgm:pt>
    <dgm:pt modelId="{FF468092-F56D-40BC-A1D9-DB09C6A0CC5E}" type="sibTrans" cxnId="{57B4F958-C4FF-456F-8AE6-6775B6BEF094}">
      <dgm:prSet/>
      <dgm:spPr/>
      <dgm:t>
        <a:bodyPr/>
        <a:lstStyle/>
        <a:p>
          <a:endParaRPr lang="es-MX"/>
        </a:p>
      </dgm:t>
    </dgm:pt>
    <dgm:pt modelId="{08FBEEC3-11F0-4094-AF32-CF4F20A785F3}">
      <dgm:prSet/>
      <dgm:spPr/>
      <dgm:t>
        <a:bodyPr/>
        <a:lstStyle/>
        <a:p>
          <a:r>
            <a:rPr lang="es-MX" dirty="0" smtClean="0"/>
            <a:t>Nostalgia de la era de los aristócratas y del culto a los héroes</a:t>
          </a:r>
          <a:endParaRPr lang="es-MX" dirty="0"/>
        </a:p>
      </dgm:t>
    </dgm:pt>
    <dgm:pt modelId="{66C343DE-A1FB-4C09-9FD4-21DFD606FDB6}" type="parTrans" cxnId="{C23BD10F-49D4-4FCC-A2B9-4551EDF509A6}">
      <dgm:prSet/>
      <dgm:spPr/>
      <dgm:t>
        <a:bodyPr/>
        <a:lstStyle/>
        <a:p>
          <a:endParaRPr lang="es-MX"/>
        </a:p>
      </dgm:t>
    </dgm:pt>
    <dgm:pt modelId="{64B9200E-F55A-4965-A9F0-7652CD55B853}" type="sibTrans" cxnId="{C23BD10F-49D4-4FCC-A2B9-4551EDF509A6}">
      <dgm:prSet/>
      <dgm:spPr/>
      <dgm:t>
        <a:bodyPr/>
        <a:lstStyle/>
        <a:p>
          <a:endParaRPr lang="es-MX"/>
        </a:p>
      </dgm:t>
    </dgm:pt>
    <dgm:pt modelId="{50B24676-92C4-4A12-9231-FA9D218A3D2E}">
      <dgm:prSet/>
      <dgm:spPr/>
      <dgm:t>
        <a:bodyPr/>
        <a:lstStyle/>
        <a:p>
          <a:r>
            <a:rPr lang="es-MX" dirty="0" smtClean="0"/>
            <a:t>Política oficial de apoyo a la innovación técnica</a:t>
          </a:r>
          <a:endParaRPr lang="es-MX" dirty="0"/>
        </a:p>
      </dgm:t>
    </dgm:pt>
    <dgm:pt modelId="{BFF8997A-8B01-46C1-8785-07BB52D2B8BA}" type="parTrans" cxnId="{4D3368B4-04CB-4D27-8B6A-249B03D920DA}">
      <dgm:prSet/>
      <dgm:spPr/>
      <dgm:t>
        <a:bodyPr/>
        <a:lstStyle/>
        <a:p>
          <a:endParaRPr lang="es-MX"/>
        </a:p>
      </dgm:t>
    </dgm:pt>
    <dgm:pt modelId="{12633965-05B5-4803-BE7F-1692023C288B}" type="sibTrans" cxnId="{4D3368B4-04CB-4D27-8B6A-249B03D920DA}">
      <dgm:prSet/>
      <dgm:spPr/>
      <dgm:t>
        <a:bodyPr/>
        <a:lstStyle/>
        <a:p>
          <a:endParaRPr lang="es-MX"/>
        </a:p>
      </dgm:t>
    </dgm:pt>
    <dgm:pt modelId="{202FF237-F819-4308-B358-C3263684FB8B}">
      <dgm:prSet/>
      <dgm:spPr/>
      <dgm:t>
        <a:bodyPr/>
        <a:lstStyle/>
        <a:p>
          <a:r>
            <a:rPr lang="es-MX" dirty="0" smtClean="0"/>
            <a:t>“Libro universal</a:t>
          </a:r>
        </a:p>
        <a:p>
          <a:r>
            <a:rPr lang="es-MX" dirty="0" smtClean="0"/>
            <a:t>del saber”, y “contabilizar día a día el trabajo intelectual de</a:t>
          </a:r>
        </a:p>
        <a:p>
          <a:r>
            <a:rPr lang="es-MX" dirty="0" smtClean="0"/>
            <a:t>los dos mundos”</a:t>
          </a:r>
          <a:endParaRPr lang="es-MX" dirty="0"/>
        </a:p>
      </dgm:t>
    </dgm:pt>
    <dgm:pt modelId="{775B9806-333A-4467-ABA9-A5858B99DF98}" type="parTrans" cxnId="{5EECD7EE-CED0-49CA-8FF1-88467DEDCF82}">
      <dgm:prSet/>
      <dgm:spPr/>
      <dgm:t>
        <a:bodyPr/>
        <a:lstStyle/>
        <a:p>
          <a:endParaRPr lang="es-MX"/>
        </a:p>
      </dgm:t>
    </dgm:pt>
    <dgm:pt modelId="{5D66DC27-CE42-4037-994A-DFAE23D572FD}" type="sibTrans" cxnId="{5EECD7EE-CED0-49CA-8FF1-88467DEDCF82}">
      <dgm:prSet/>
      <dgm:spPr/>
      <dgm:t>
        <a:bodyPr/>
        <a:lstStyle/>
        <a:p>
          <a:endParaRPr lang="es-MX"/>
        </a:p>
      </dgm:t>
    </dgm:pt>
    <dgm:pt modelId="{AFECB6FA-6243-4708-9530-C4769740B546}">
      <dgm:prSet/>
      <dgm:spPr/>
      <dgm:t>
        <a:bodyPr/>
        <a:lstStyle/>
        <a:p>
          <a:r>
            <a:rPr lang="es-MX" dirty="0" smtClean="0"/>
            <a:t>“Sociedad</a:t>
          </a:r>
        </a:p>
        <a:p>
          <a:r>
            <a:rPr lang="es-MX" dirty="0" smtClean="0"/>
            <a:t>con el centro en ningún lugar y la circunferencia en todas</a:t>
          </a:r>
        </a:p>
        <a:p>
          <a:r>
            <a:rPr lang="es-MX" dirty="0" smtClean="0"/>
            <a:t>Partes”</a:t>
          </a:r>
          <a:endParaRPr lang="es-MX" dirty="0"/>
        </a:p>
      </dgm:t>
    </dgm:pt>
    <dgm:pt modelId="{140718F8-B902-4D9C-8975-22DBEECBF5DA}" type="parTrans" cxnId="{AE98E09D-71D7-4C48-87F3-8C850219A9B0}">
      <dgm:prSet/>
      <dgm:spPr/>
      <dgm:t>
        <a:bodyPr/>
        <a:lstStyle/>
        <a:p>
          <a:endParaRPr lang="es-MX"/>
        </a:p>
      </dgm:t>
    </dgm:pt>
    <dgm:pt modelId="{74EEFC56-A6FA-4FE4-976D-519E67D68786}" type="sibTrans" cxnId="{AE98E09D-71D7-4C48-87F3-8C850219A9B0}">
      <dgm:prSet/>
      <dgm:spPr/>
      <dgm:t>
        <a:bodyPr/>
        <a:lstStyle/>
        <a:p>
          <a:endParaRPr lang="es-MX"/>
        </a:p>
      </dgm:t>
    </dgm:pt>
    <dgm:pt modelId="{2453192D-073B-4753-A677-14D33B5B9870}" type="pres">
      <dgm:prSet presAssocID="{3F56249B-2FF8-4BF4-BAB0-073764235A4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551809B-4139-4E1F-997E-4E79223B370D}" type="pres">
      <dgm:prSet presAssocID="{3C6502CC-2381-49A0-9FC3-091E45F838F0}" presName="root1" presStyleCnt="0"/>
      <dgm:spPr/>
      <dgm:t>
        <a:bodyPr/>
        <a:lstStyle/>
        <a:p>
          <a:endParaRPr lang="es-MX"/>
        </a:p>
      </dgm:t>
    </dgm:pt>
    <dgm:pt modelId="{434A110B-3AA5-43AD-8B21-6AD7C486031E}" type="pres">
      <dgm:prSet presAssocID="{3C6502CC-2381-49A0-9FC3-091E45F838F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20957B5-3566-4BB1-9167-910D1FE7C8EE}" type="pres">
      <dgm:prSet presAssocID="{3C6502CC-2381-49A0-9FC3-091E45F838F0}" presName="level2hierChild" presStyleCnt="0"/>
      <dgm:spPr/>
      <dgm:t>
        <a:bodyPr/>
        <a:lstStyle/>
        <a:p>
          <a:endParaRPr lang="es-MX"/>
        </a:p>
      </dgm:t>
    </dgm:pt>
    <dgm:pt modelId="{AF3F5017-4FC1-4664-8C11-C0A7F7B128F6}" type="pres">
      <dgm:prSet presAssocID="{21E0C308-2BFA-43D8-B77E-658CC9DB6953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799A8120-7E9A-41F1-9A98-1B92F4EDD801}" type="pres">
      <dgm:prSet presAssocID="{21E0C308-2BFA-43D8-B77E-658CC9DB6953}" presName="connTx" presStyleLbl="parChTrans1D2" presStyleIdx="0" presStyleCnt="3"/>
      <dgm:spPr/>
      <dgm:t>
        <a:bodyPr/>
        <a:lstStyle/>
        <a:p>
          <a:endParaRPr lang="es-MX"/>
        </a:p>
      </dgm:t>
    </dgm:pt>
    <dgm:pt modelId="{8864761B-8C45-4F8A-8FBB-0DA83D885A2E}" type="pres">
      <dgm:prSet presAssocID="{A7A28CA0-E99B-4FDD-B08F-93693C63E02B}" presName="root2" presStyleCnt="0"/>
      <dgm:spPr/>
      <dgm:t>
        <a:bodyPr/>
        <a:lstStyle/>
        <a:p>
          <a:endParaRPr lang="es-MX"/>
        </a:p>
      </dgm:t>
    </dgm:pt>
    <dgm:pt modelId="{A0883A7B-A750-43B5-A83E-DCB52157C10F}" type="pres">
      <dgm:prSet presAssocID="{A7A28CA0-E99B-4FDD-B08F-93693C63E02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CFE6DD4-E8D2-4302-8AFD-DBA88F7D2CBE}" type="pres">
      <dgm:prSet presAssocID="{A7A28CA0-E99B-4FDD-B08F-93693C63E02B}" presName="level3hierChild" presStyleCnt="0"/>
      <dgm:spPr/>
      <dgm:t>
        <a:bodyPr/>
        <a:lstStyle/>
        <a:p>
          <a:endParaRPr lang="es-MX"/>
        </a:p>
      </dgm:t>
    </dgm:pt>
    <dgm:pt modelId="{4E876271-F60D-4BE0-BB34-AA0880758953}" type="pres">
      <dgm:prSet presAssocID="{C99C9FD4-6007-42BC-B5FF-06DCA2AC0FE2}" presName="conn2-1" presStyleLbl="parChTrans1D3" presStyleIdx="0" presStyleCnt="6"/>
      <dgm:spPr/>
      <dgm:t>
        <a:bodyPr/>
        <a:lstStyle/>
        <a:p>
          <a:endParaRPr lang="es-MX"/>
        </a:p>
      </dgm:t>
    </dgm:pt>
    <dgm:pt modelId="{2DB31319-1703-4608-B9E1-0908B0B51DE1}" type="pres">
      <dgm:prSet presAssocID="{C99C9FD4-6007-42BC-B5FF-06DCA2AC0FE2}" presName="connTx" presStyleLbl="parChTrans1D3" presStyleIdx="0" presStyleCnt="6"/>
      <dgm:spPr/>
      <dgm:t>
        <a:bodyPr/>
        <a:lstStyle/>
        <a:p>
          <a:endParaRPr lang="es-MX"/>
        </a:p>
      </dgm:t>
    </dgm:pt>
    <dgm:pt modelId="{9B38468F-942B-41DF-8A39-C1072F1F3C07}" type="pres">
      <dgm:prSet presAssocID="{21920F1B-BDC2-4EFB-BAA2-575CF141918D}" presName="root2" presStyleCnt="0"/>
      <dgm:spPr/>
      <dgm:t>
        <a:bodyPr/>
        <a:lstStyle/>
        <a:p>
          <a:endParaRPr lang="es-MX"/>
        </a:p>
      </dgm:t>
    </dgm:pt>
    <dgm:pt modelId="{7D5D7BA3-6047-456B-9EED-3BD2B9CC6A49}" type="pres">
      <dgm:prSet presAssocID="{21920F1B-BDC2-4EFB-BAA2-575CF141918D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6EBCE8B-EE58-40B1-8C8D-285E892B81C0}" type="pres">
      <dgm:prSet presAssocID="{21920F1B-BDC2-4EFB-BAA2-575CF141918D}" presName="level3hierChild" presStyleCnt="0"/>
      <dgm:spPr/>
      <dgm:t>
        <a:bodyPr/>
        <a:lstStyle/>
        <a:p>
          <a:endParaRPr lang="es-MX"/>
        </a:p>
      </dgm:t>
    </dgm:pt>
    <dgm:pt modelId="{0FD7C66A-4343-4F11-A3CF-9AE24D7D8B16}" type="pres">
      <dgm:prSet presAssocID="{308ABA9A-EF33-4CD3-B3F0-6BA8AB83CF11}" presName="conn2-1" presStyleLbl="parChTrans1D4" presStyleIdx="0" presStyleCnt="9"/>
      <dgm:spPr/>
      <dgm:t>
        <a:bodyPr/>
        <a:lstStyle/>
        <a:p>
          <a:endParaRPr lang="es-MX"/>
        </a:p>
      </dgm:t>
    </dgm:pt>
    <dgm:pt modelId="{7D35EADD-40AC-4D77-8D97-F65C00D9D0A7}" type="pres">
      <dgm:prSet presAssocID="{308ABA9A-EF33-4CD3-B3F0-6BA8AB83CF11}" presName="connTx" presStyleLbl="parChTrans1D4" presStyleIdx="0" presStyleCnt="9"/>
      <dgm:spPr/>
      <dgm:t>
        <a:bodyPr/>
        <a:lstStyle/>
        <a:p>
          <a:endParaRPr lang="es-MX"/>
        </a:p>
      </dgm:t>
    </dgm:pt>
    <dgm:pt modelId="{FF9D90B7-AB2D-4176-BBB3-41FBE5404F57}" type="pres">
      <dgm:prSet presAssocID="{171B953D-DEBD-4722-B64A-70676745EC61}" presName="root2" presStyleCnt="0"/>
      <dgm:spPr/>
      <dgm:t>
        <a:bodyPr/>
        <a:lstStyle/>
        <a:p>
          <a:endParaRPr lang="es-MX"/>
        </a:p>
      </dgm:t>
    </dgm:pt>
    <dgm:pt modelId="{370DFC67-DAD7-4951-AEAB-981FFC59076D}" type="pres">
      <dgm:prSet presAssocID="{171B953D-DEBD-4722-B64A-70676745EC61}" presName="LevelTwoTextNode" presStyleLbl="node4" presStyleIdx="0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5FE17E1-4AAF-47DE-968E-0576ABC07F2D}" type="pres">
      <dgm:prSet presAssocID="{171B953D-DEBD-4722-B64A-70676745EC61}" presName="level3hierChild" presStyleCnt="0"/>
      <dgm:spPr/>
      <dgm:t>
        <a:bodyPr/>
        <a:lstStyle/>
        <a:p>
          <a:endParaRPr lang="es-MX"/>
        </a:p>
      </dgm:t>
    </dgm:pt>
    <dgm:pt modelId="{19CB3420-A461-4134-9772-D37B8B6A4D1D}" type="pres">
      <dgm:prSet presAssocID="{522276A8-DD31-4B04-9472-B8B383598B9D}" presName="conn2-1" presStyleLbl="parChTrans1D4" presStyleIdx="1" presStyleCnt="9"/>
      <dgm:spPr/>
      <dgm:t>
        <a:bodyPr/>
        <a:lstStyle/>
        <a:p>
          <a:endParaRPr lang="es-MX"/>
        </a:p>
      </dgm:t>
    </dgm:pt>
    <dgm:pt modelId="{EAB7923C-E5E4-4829-8CE3-CB81393880AB}" type="pres">
      <dgm:prSet presAssocID="{522276A8-DD31-4B04-9472-B8B383598B9D}" presName="connTx" presStyleLbl="parChTrans1D4" presStyleIdx="1" presStyleCnt="9"/>
      <dgm:spPr/>
      <dgm:t>
        <a:bodyPr/>
        <a:lstStyle/>
        <a:p>
          <a:endParaRPr lang="es-MX"/>
        </a:p>
      </dgm:t>
    </dgm:pt>
    <dgm:pt modelId="{BEF29B18-F1CC-4603-8508-F807DF7836ED}" type="pres">
      <dgm:prSet presAssocID="{C6AAD83B-150D-46FF-83CF-F8F7CB131442}" presName="root2" presStyleCnt="0"/>
      <dgm:spPr/>
      <dgm:t>
        <a:bodyPr/>
        <a:lstStyle/>
        <a:p>
          <a:endParaRPr lang="es-MX"/>
        </a:p>
      </dgm:t>
    </dgm:pt>
    <dgm:pt modelId="{D1A5CA61-5954-4E96-A5C7-D5DF7AB4667E}" type="pres">
      <dgm:prSet presAssocID="{C6AAD83B-150D-46FF-83CF-F8F7CB131442}" presName="LevelTwoTextNode" presStyleLbl="node4" presStyleIdx="1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76524C9-1E03-46FD-B07F-3A5F935D34E2}" type="pres">
      <dgm:prSet presAssocID="{C6AAD83B-150D-46FF-83CF-F8F7CB131442}" presName="level3hierChild" presStyleCnt="0"/>
      <dgm:spPr/>
      <dgm:t>
        <a:bodyPr/>
        <a:lstStyle/>
        <a:p>
          <a:endParaRPr lang="es-MX"/>
        </a:p>
      </dgm:t>
    </dgm:pt>
    <dgm:pt modelId="{07D828C4-C475-4DB7-A252-A97820F9EE7D}" type="pres">
      <dgm:prSet presAssocID="{524643E1-7CEE-4C41-A8DB-382599D16A76}" presName="conn2-1" presStyleLbl="parChTrans1D4" presStyleIdx="2" presStyleCnt="9"/>
      <dgm:spPr/>
      <dgm:t>
        <a:bodyPr/>
        <a:lstStyle/>
        <a:p>
          <a:endParaRPr lang="es-MX"/>
        </a:p>
      </dgm:t>
    </dgm:pt>
    <dgm:pt modelId="{7E4E3860-0246-4E71-AC97-3F2BD07D7A36}" type="pres">
      <dgm:prSet presAssocID="{524643E1-7CEE-4C41-A8DB-382599D16A76}" presName="connTx" presStyleLbl="parChTrans1D4" presStyleIdx="2" presStyleCnt="9"/>
      <dgm:spPr/>
      <dgm:t>
        <a:bodyPr/>
        <a:lstStyle/>
        <a:p>
          <a:endParaRPr lang="es-MX"/>
        </a:p>
      </dgm:t>
    </dgm:pt>
    <dgm:pt modelId="{06F37CED-5FC2-4077-8BC9-0494FA82B56A}" type="pres">
      <dgm:prSet presAssocID="{8887DCB4-8F64-4972-B75D-0B4FE0301756}" presName="root2" presStyleCnt="0"/>
      <dgm:spPr/>
      <dgm:t>
        <a:bodyPr/>
        <a:lstStyle/>
        <a:p>
          <a:endParaRPr lang="es-MX"/>
        </a:p>
      </dgm:t>
    </dgm:pt>
    <dgm:pt modelId="{33E6BD98-F733-498C-96AA-30C86E2FEB91}" type="pres">
      <dgm:prSet presAssocID="{8887DCB4-8F64-4972-B75D-0B4FE0301756}" presName="LevelTwoTextNode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CB6F0B1-FFFD-48BC-8935-6840B0963ABF}" type="pres">
      <dgm:prSet presAssocID="{8887DCB4-8F64-4972-B75D-0B4FE0301756}" presName="level3hierChild" presStyleCnt="0"/>
      <dgm:spPr/>
      <dgm:t>
        <a:bodyPr/>
        <a:lstStyle/>
        <a:p>
          <a:endParaRPr lang="es-MX"/>
        </a:p>
      </dgm:t>
    </dgm:pt>
    <dgm:pt modelId="{CEF6B098-D731-4095-A28D-4CAF695142C5}" type="pres">
      <dgm:prSet presAssocID="{596C5F02-E82D-49BE-831D-63F0F43237BC}" presName="conn2-1" presStyleLbl="parChTrans1D4" presStyleIdx="3" presStyleCnt="9"/>
      <dgm:spPr/>
      <dgm:t>
        <a:bodyPr/>
        <a:lstStyle/>
        <a:p>
          <a:endParaRPr lang="es-MX"/>
        </a:p>
      </dgm:t>
    </dgm:pt>
    <dgm:pt modelId="{B89175C0-4F5B-4C35-A07B-8FC0723864D5}" type="pres">
      <dgm:prSet presAssocID="{596C5F02-E82D-49BE-831D-63F0F43237BC}" presName="connTx" presStyleLbl="parChTrans1D4" presStyleIdx="3" presStyleCnt="9"/>
      <dgm:spPr/>
      <dgm:t>
        <a:bodyPr/>
        <a:lstStyle/>
        <a:p>
          <a:endParaRPr lang="es-MX"/>
        </a:p>
      </dgm:t>
    </dgm:pt>
    <dgm:pt modelId="{2829ED32-52D9-4DB6-99A8-BB0138857F31}" type="pres">
      <dgm:prSet presAssocID="{61EED4F0-9760-4C49-9B77-E09B08443F97}" presName="root2" presStyleCnt="0"/>
      <dgm:spPr/>
      <dgm:t>
        <a:bodyPr/>
        <a:lstStyle/>
        <a:p>
          <a:endParaRPr lang="es-MX"/>
        </a:p>
      </dgm:t>
    </dgm:pt>
    <dgm:pt modelId="{ECE4DF12-8E7F-4B3B-81E9-AAEDA6FD0209}" type="pres">
      <dgm:prSet presAssocID="{61EED4F0-9760-4C49-9B77-E09B08443F97}" presName="LevelTwoTextNode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753083F-3916-4277-B532-A25F9F42EFB5}" type="pres">
      <dgm:prSet presAssocID="{61EED4F0-9760-4C49-9B77-E09B08443F97}" presName="level3hierChild" presStyleCnt="0"/>
      <dgm:spPr/>
      <dgm:t>
        <a:bodyPr/>
        <a:lstStyle/>
        <a:p>
          <a:endParaRPr lang="es-MX"/>
        </a:p>
      </dgm:t>
    </dgm:pt>
    <dgm:pt modelId="{5ED0F473-3A49-4B33-AE6B-1C8B08861102}" type="pres">
      <dgm:prSet presAssocID="{76E1C93F-A87F-4E0F-986B-1B23DAA1117B}" presName="conn2-1" presStyleLbl="parChTrans1D3" presStyleIdx="1" presStyleCnt="6"/>
      <dgm:spPr/>
      <dgm:t>
        <a:bodyPr/>
        <a:lstStyle/>
        <a:p>
          <a:endParaRPr lang="es-MX"/>
        </a:p>
      </dgm:t>
    </dgm:pt>
    <dgm:pt modelId="{EF1994AE-5288-421C-A689-19028DB1116F}" type="pres">
      <dgm:prSet presAssocID="{76E1C93F-A87F-4E0F-986B-1B23DAA1117B}" presName="connTx" presStyleLbl="parChTrans1D3" presStyleIdx="1" presStyleCnt="6"/>
      <dgm:spPr/>
      <dgm:t>
        <a:bodyPr/>
        <a:lstStyle/>
        <a:p>
          <a:endParaRPr lang="es-MX"/>
        </a:p>
      </dgm:t>
    </dgm:pt>
    <dgm:pt modelId="{B2AEE5F0-A5BE-4C94-AD13-1DEDA7B45028}" type="pres">
      <dgm:prSet presAssocID="{7634E17A-486F-48A9-9B21-0D60FE39E571}" presName="root2" presStyleCnt="0"/>
      <dgm:spPr/>
      <dgm:t>
        <a:bodyPr/>
        <a:lstStyle/>
        <a:p>
          <a:endParaRPr lang="es-MX"/>
        </a:p>
      </dgm:t>
    </dgm:pt>
    <dgm:pt modelId="{287A73A1-4069-4FF9-AA1F-173CC58507C5}" type="pres">
      <dgm:prSet presAssocID="{7634E17A-486F-48A9-9B21-0D60FE39E571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947830C-F5E0-4367-8D29-51F319B5CAB3}" type="pres">
      <dgm:prSet presAssocID="{7634E17A-486F-48A9-9B21-0D60FE39E571}" presName="level3hierChild" presStyleCnt="0"/>
      <dgm:spPr/>
      <dgm:t>
        <a:bodyPr/>
        <a:lstStyle/>
        <a:p>
          <a:endParaRPr lang="es-MX"/>
        </a:p>
      </dgm:t>
    </dgm:pt>
    <dgm:pt modelId="{B11B8DED-5C89-4B64-8605-439B0CAC1F62}" type="pres">
      <dgm:prSet presAssocID="{F11A8361-3946-4925-801D-8E78C3EFA70A}" presName="conn2-1" presStyleLbl="parChTrans1D4" presStyleIdx="4" presStyleCnt="9"/>
      <dgm:spPr/>
      <dgm:t>
        <a:bodyPr/>
        <a:lstStyle/>
        <a:p>
          <a:endParaRPr lang="es-MX"/>
        </a:p>
      </dgm:t>
    </dgm:pt>
    <dgm:pt modelId="{0D4BDECE-E70C-4594-8792-5B75DDAB05A2}" type="pres">
      <dgm:prSet presAssocID="{F11A8361-3946-4925-801D-8E78C3EFA70A}" presName="connTx" presStyleLbl="parChTrans1D4" presStyleIdx="4" presStyleCnt="9"/>
      <dgm:spPr/>
      <dgm:t>
        <a:bodyPr/>
        <a:lstStyle/>
        <a:p>
          <a:endParaRPr lang="es-MX"/>
        </a:p>
      </dgm:t>
    </dgm:pt>
    <dgm:pt modelId="{12AB6EA5-CD5F-40AC-BE9E-7B7B6DB83215}" type="pres">
      <dgm:prSet presAssocID="{26C10F5E-8ED8-4FBC-B4B7-A691B1040EA2}" presName="root2" presStyleCnt="0"/>
      <dgm:spPr/>
      <dgm:t>
        <a:bodyPr/>
        <a:lstStyle/>
        <a:p>
          <a:endParaRPr lang="es-MX"/>
        </a:p>
      </dgm:t>
    </dgm:pt>
    <dgm:pt modelId="{B6DB5C81-B79A-4A66-8E0B-5BAE6BFC3580}" type="pres">
      <dgm:prSet presAssocID="{26C10F5E-8ED8-4FBC-B4B7-A691B1040EA2}" presName="LevelTwoTextNode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7C5316B-BBDE-40C4-9C51-D0903BB62E7E}" type="pres">
      <dgm:prSet presAssocID="{26C10F5E-8ED8-4FBC-B4B7-A691B1040EA2}" presName="level3hierChild" presStyleCnt="0"/>
      <dgm:spPr/>
      <dgm:t>
        <a:bodyPr/>
        <a:lstStyle/>
        <a:p>
          <a:endParaRPr lang="es-MX"/>
        </a:p>
      </dgm:t>
    </dgm:pt>
    <dgm:pt modelId="{5AAF4721-A339-412B-9ED8-42D90686F0A8}" type="pres">
      <dgm:prSet presAssocID="{66C343DE-A1FB-4C09-9FD4-21DFD606FDB6}" presName="conn2-1" presStyleLbl="parChTrans1D4" presStyleIdx="5" presStyleCnt="9"/>
      <dgm:spPr/>
      <dgm:t>
        <a:bodyPr/>
        <a:lstStyle/>
        <a:p>
          <a:endParaRPr lang="es-MX"/>
        </a:p>
      </dgm:t>
    </dgm:pt>
    <dgm:pt modelId="{A2DA2B36-DEAC-4992-A819-E2EC8A8F6A9C}" type="pres">
      <dgm:prSet presAssocID="{66C343DE-A1FB-4C09-9FD4-21DFD606FDB6}" presName="connTx" presStyleLbl="parChTrans1D4" presStyleIdx="5" presStyleCnt="9"/>
      <dgm:spPr/>
      <dgm:t>
        <a:bodyPr/>
        <a:lstStyle/>
        <a:p>
          <a:endParaRPr lang="es-MX"/>
        </a:p>
      </dgm:t>
    </dgm:pt>
    <dgm:pt modelId="{E8E02194-DEEB-4E8A-997A-0C1E38E73525}" type="pres">
      <dgm:prSet presAssocID="{08FBEEC3-11F0-4094-AF32-CF4F20A785F3}" presName="root2" presStyleCnt="0"/>
      <dgm:spPr/>
      <dgm:t>
        <a:bodyPr/>
        <a:lstStyle/>
        <a:p>
          <a:endParaRPr lang="es-MX"/>
        </a:p>
      </dgm:t>
    </dgm:pt>
    <dgm:pt modelId="{9517F002-30B7-49F1-97D5-26B40873BD3B}" type="pres">
      <dgm:prSet presAssocID="{08FBEEC3-11F0-4094-AF32-CF4F20A785F3}" presName="LevelTwoTextNode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1198974-A616-42B5-94B2-A326BE982962}" type="pres">
      <dgm:prSet presAssocID="{08FBEEC3-11F0-4094-AF32-CF4F20A785F3}" presName="level3hierChild" presStyleCnt="0"/>
      <dgm:spPr/>
      <dgm:t>
        <a:bodyPr/>
        <a:lstStyle/>
        <a:p>
          <a:endParaRPr lang="es-MX"/>
        </a:p>
      </dgm:t>
    </dgm:pt>
    <dgm:pt modelId="{0ADA1F01-8092-4BB8-87FB-5E89DFCF3E37}" type="pres">
      <dgm:prSet presAssocID="{906063DE-E32A-49E5-881D-F1BC71D4FCF3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A405BF1E-6113-4334-A44A-F74FC5B738C8}" type="pres">
      <dgm:prSet presAssocID="{906063DE-E32A-49E5-881D-F1BC71D4FCF3}" presName="connTx" presStyleLbl="parChTrans1D2" presStyleIdx="1" presStyleCnt="3"/>
      <dgm:spPr/>
      <dgm:t>
        <a:bodyPr/>
        <a:lstStyle/>
        <a:p>
          <a:endParaRPr lang="es-MX"/>
        </a:p>
      </dgm:t>
    </dgm:pt>
    <dgm:pt modelId="{F1525E34-3CD8-43E3-A4D0-65BD583FC81B}" type="pres">
      <dgm:prSet presAssocID="{A9E2810B-C0EF-4C91-8F9C-789C24797575}" presName="root2" presStyleCnt="0"/>
      <dgm:spPr/>
      <dgm:t>
        <a:bodyPr/>
        <a:lstStyle/>
        <a:p>
          <a:endParaRPr lang="es-MX"/>
        </a:p>
      </dgm:t>
    </dgm:pt>
    <dgm:pt modelId="{C650C258-701C-40B9-9C90-F15BF47A1A2F}" type="pres">
      <dgm:prSet presAssocID="{A9E2810B-C0EF-4C91-8F9C-789C24797575}" presName="LevelTwoTextNode" presStyleLbl="node2" presStyleIdx="1" presStyleCnt="3" custLinFactNeighborX="3628" custLinFactNeighborY="-4135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5BBC7B7-C774-484F-89FA-DBA0C31F4450}" type="pres">
      <dgm:prSet presAssocID="{A9E2810B-C0EF-4C91-8F9C-789C24797575}" presName="level3hierChild" presStyleCnt="0"/>
      <dgm:spPr/>
      <dgm:t>
        <a:bodyPr/>
        <a:lstStyle/>
        <a:p>
          <a:endParaRPr lang="es-MX"/>
        </a:p>
      </dgm:t>
    </dgm:pt>
    <dgm:pt modelId="{328C3503-CB2E-4D96-9E8A-674ACCFAE8F5}" type="pres">
      <dgm:prSet presAssocID="{27CD1DEB-BE5D-49FE-A5EE-E6F1F1E692E4}" presName="conn2-1" presStyleLbl="parChTrans1D3" presStyleIdx="2" presStyleCnt="6"/>
      <dgm:spPr/>
      <dgm:t>
        <a:bodyPr/>
        <a:lstStyle/>
        <a:p>
          <a:endParaRPr lang="es-MX"/>
        </a:p>
      </dgm:t>
    </dgm:pt>
    <dgm:pt modelId="{3D321E18-984D-4D57-BA98-D12CE68B3C44}" type="pres">
      <dgm:prSet presAssocID="{27CD1DEB-BE5D-49FE-A5EE-E6F1F1E692E4}" presName="connTx" presStyleLbl="parChTrans1D3" presStyleIdx="2" presStyleCnt="6"/>
      <dgm:spPr/>
      <dgm:t>
        <a:bodyPr/>
        <a:lstStyle/>
        <a:p>
          <a:endParaRPr lang="es-MX"/>
        </a:p>
      </dgm:t>
    </dgm:pt>
    <dgm:pt modelId="{177FD0AF-6BBE-4412-89D3-0A9046ADD67C}" type="pres">
      <dgm:prSet presAssocID="{11D61EF7-0F78-4852-9DFC-76910ACD25E3}" presName="root2" presStyleCnt="0"/>
      <dgm:spPr/>
      <dgm:t>
        <a:bodyPr/>
        <a:lstStyle/>
        <a:p>
          <a:endParaRPr lang="es-MX"/>
        </a:p>
      </dgm:t>
    </dgm:pt>
    <dgm:pt modelId="{EF0AD38D-41FB-435B-A2D5-1BD5C268EFA9}" type="pres">
      <dgm:prSet presAssocID="{11D61EF7-0F78-4852-9DFC-76910ACD25E3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CF02D7B-DD8D-4C40-95B2-A87F81D2945C}" type="pres">
      <dgm:prSet presAssocID="{11D61EF7-0F78-4852-9DFC-76910ACD25E3}" presName="level3hierChild" presStyleCnt="0"/>
      <dgm:spPr/>
      <dgm:t>
        <a:bodyPr/>
        <a:lstStyle/>
        <a:p>
          <a:endParaRPr lang="es-MX"/>
        </a:p>
      </dgm:t>
    </dgm:pt>
    <dgm:pt modelId="{0878BA4E-7EAF-4F7E-92AE-AD2F69E2B784}" type="pres">
      <dgm:prSet presAssocID="{82A4F743-3620-44C6-B8D0-23F93F35482D}" presName="conn2-1" presStyleLbl="parChTrans1D3" presStyleIdx="3" presStyleCnt="6"/>
      <dgm:spPr/>
      <dgm:t>
        <a:bodyPr/>
        <a:lstStyle/>
        <a:p>
          <a:endParaRPr lang="es-MX"/>
        </a:p>
      </dgm:t>
    </dgm:pt>
    <dgm:pt modelId="{F6D38B60-67C0-4441-9E0B-BDA6EDB309DE}" type="pres">
      <dgm:prSet presAssocID="{82A4F743-3620-44C6-B8D0-23F93F35482D}" presName="connTx" presStyleLbl="parChTrans1D3" presStyleIdx="3" presStyleCnt="6"/>
      <dgm:spPr/>
      <dgm:t>
        <a:bodyPr/>
        <a:lstStyle/>
        <a:p>
          <a:endParaRPr lang="es-MX"/>
        </a:p>
      </dgm:t>
    </dgm:pt>
    <dgm:pt modelId="{DFC899BF-AEED-4ED8-ADD0-CD03B312D3F3}" type="pres">
      <dgm:prSet presAssocID="{8C05A428-4BFC-4AEF-BED5-9433221CBDFF}" presName="root2" presStyleCnt="0"/>
      <dgm:spPr/>
      <dgm:t>
        <a:bodyPr/>
        <a:lstStyle/>
        <a:p>
          <a:endParaRPr lang="es-MX"/>
        </a:p>
      </dgm:t>
    </dgm:pt>
    <dgm:pt modelId="{92F9E4F2-EC5D-4C82-89A2-F78196E9A0F0}" type="pres">
      <dgm:prSet presAssocID="{8C05A428-4BFC-4AEF-BED5-9433221CBDFF}" presName="LevelTwoTextNode" presStyleLbl="node3" presStyleIdx="3" presStyleCnt="6" custLinFactNeighborY="51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DB915AB-E4E7-4688-BBDD-0FF3F93071F7}" type="pres">
      <dgm:prSet presAssocID="{8C05A428-4BFC-4AEF-BED5-9433221CBDFF}" presName="level3hierChild" presStyleCnt="0"/>
      <dgm:spPr/>
      <dgm:t>
        <a:bodyPr/>
        <a:lstStyle/>
        <a:p>
          <a:endParaRPr lang="es-MX"/>
        </a:p>
      </dgm:t>
    </dgm:pt>
    <dgm:pt modelId="{DAF20DF5-0C28-4CCA-B5E4-5C58800945C8}" type="pres">
      <dgm:prSet presAssocID="{BFF8997A-8B01-46C1-8785-07BB52D2B8BA}" presName="conn2-1" presStyleLbl="parChTrans1D4" presStyleIdx="6" presStyleCnt="9"/>
      <dgm:spPr/>
      <dgm:t>
        <a:bodyPr/>
        <a:lstStyle/>
        <a:p>
          <a:endParaRPr lang="es-MX"/>
        </a:p>
      </dgm:t>
    </dgm:pt>
    <dgm:pt modelId="{11799D10-F1CB-4331-B613-D2DFBDF45C81}" type="pres">
      <dgm:prSet presAssocID="{BFF8997A-8B01-46C1-8785-07BB52D2B8BA}" presName="connTx" presStyleLbl="parChTrans1D4" presStyleIdx="6" presStyleCnt="9"/>
      <dgm:spPr/>
      <dgm:t>
        <a:bodyPr/>
        <a:lstStyle/>
        <a:p>
          <a:endParaRPr lang="es-MX"/>
        </a:p>
      </dgm:t>
    </dgm:pt>
    <dgm:pt modelId="{E77015EC-4F11-499C-B936-C3E96C67F838}" type="pres">
      <dgm:prSet presAssocID="{50B24676-92C4-4A12-9231-FA9D218A3D2E}" presName="root2" presStyleCnt="0"/>
      <dgm:spPr/>
      <dgm:t>
        <a:bodyPr/>
        <a:lstStyle/>
        <a:p>
          <a:endParaRPr lang="es-MX"/>
        </a:p>
      </dgm:t>
    </dgm:pt>
    <dgm:pt modelId="{3ACD8D2E-C0EF-4C6E-84E1-320FE12CE5EF}" type="pres">
      <dgm:prSet presAssocID="{50B24676-92C4-4A12-9231-FA9D218A3D2E}" presName="LevelTwoTextNode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F62CE06-A2ED-4F8F-96A6-2FDA74471FFC}" type="pres">
      <dgm:prSet presAssocID="{50B24676-92C4-4A12-9231-FA9D218A3D2E}" presName="level3hierChild" presStyleCnt="0"/>
      <dgm:spPr/>
      <dgm:t>
        <a:bodyPr/>
        <a:lstStyle/>
        <a:p>
          <a:endParaRPr lang="es-MX"/>
        </a:p>
      </dgm:t>
    </dgm:pt>
    <dgm:pt modelId="{5A3CC465-901A-443A-B629-66B64C305D9C}" type="pres">
      <dgm:prSet presAssocID="{97F2EA00-DB05-40D0-AD9F-4857EDA10BEC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136D25FE-9D38-44E6-9EFD-8EE2C29C8F56}" type="pres">
      <dgm:prSet presAssocID="{97F2EA00-DB05-40D0-AD9F-4857EDA10BEC}" presName="connTx" presStyleLbl="parChTrans1D2" presStyleIdx="2" presStyleCnt="3"/>
      <dgm:spPr/>
      <dgm:t>
        <a:bodyPr/>
        <a:lstStyle/>
        <a:p>
          <a:endParaRPr lang="es-MX"/>
        </a:p>
      </dgm:t>
    </dgm:pt>
    <dgm:pt modelId="{7FF68E3B-BF57-4DF9-A8DC-8A863C6BD693}" type="pres">
      <dgm:prSet presAssocID="{CEAB0758-0F9E-41A5-B817-D94CD165216E}" presName="root2" presStyleCnt="0"/>
      <dgm:spPr/>
      <dgm:t>
        <a:bodyPr/>
        <a:lstStyle/>
        <a:p>
          <a:endParaRPr lang="es-MX"/>
        </a:p>
      </dgm:t>
    </dgm:pt>
    <dgm:pt modelId="{84234E8B-BF95-4D1F-8F33-C540E71BF099}" type="pres">
      <dgm:prSet presAssocID="{CEAB0758-0F9E-41A5-B817-D94CD165216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E072832-9072-4FFD-9BBB-DB1A2F5AFFD2}" type="pres">
      <dgm:prSet presAssocID="{CEAB0758-0F9E-41A5-B817-D94CD165216E}" presName="level3hierChild" presStyleCnt="0"/>
      <dgm:spPr/>
      <dgm:t>
        <a:bodyPr/>
        <a:lstStyle/>
        <a:p>
          <a:endParaRPr lang="es-MX"/>
        </a:p>
      </dgm:t>
    </dgm:pt>
    <dgm:pt modelId="{3BFB445D-B14E-4BF6-B01F-C7A9E94B4D34}" type="pres">
      <dgm:prSet presAssocID="{0336BF50-687F-437B-AE81-3F6289F4AE21}" presName="conn2-1" presStyleLbl="parChTrans1D3" presStyleIdx="4" presStyleCnt="6"/>
      <dgm:spPr/>
      <dgm:t>
        <a:bodyPr/>
        <a:lstStyle/>
        <a:p>
          <a:endParaRPr lang="es-MX"/>
        </a:p>
      </dgm:t>
    </dgm:pt>
    <dgm:pt modelId="{AC8FC7D0-3262-4359-B188-170AB59D2927}" type="pres">
      <dgm:prSet presAssocID="{0336BF50-687F-437B-AE81-3F6289F4AE21}" presName="connTx" presStyleLbl="parChTrans1D3" presStyleIdx="4" presStyleCnt="6"/>
      <dgm:spPr/>
      <dgm:t>
        <a:bodyPr/>
        <a:lstStyle/>
        <a:p>
          <a:endParaRPr lang="es-MX"/>
        </a:p>
      </dgm:t>
    </dgm:pt>
    <dgm:pt modelId="{21AA1BFD-4744-4BC5-9F50-2155508FD0F0}" type="pres">
      <dgm:prSet presAssocID="{CE87454E-CE9C-4EAF-AC11-91674B566C77}" presName="root2" presStyleCnt="0"/>
      <dgm:spPr/>
      <dgm:t>
        <a:bodyPr/>
        <a:lstStyle/>
        <a:p>
          <a:endParaRPr lang="es-MX"/>
        </a:p>
      </dgm:t>
    </dgm:pt>
    <dgm:pt modelId="{30F3DA8E-AD60-48AB-B74B-8058AC0EF77C}" type="pres">
      <dgm:prSet presAssocID="{CE87454E-CE9C-4EAF-AC11-91674B566C77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E281210-B36E-41A1-BDEA-B11F9E9B31AA}" type="pres">
      <dgm:prSet presAssocID="{CE87454E-CE9C-4EAF-AC11-91674B566C77}" presName="level3hierChild" presStyleCnt="0"/>
      <dgm:spPr/>
      <dgm:t>
        <a:bodyPr/>
        <a:lstStyle/>
        <a:p>
          <a:endParaRPr lang="es-MX"/>
        </a:p>
      </dgm:t>
    </dgm:pt>
    <dgm:pt modelId="{D16FE939-FD7C-4C66-A28C-53EFCA568A10}" type="pres">
      <dgm:prSet presAssocID="{775B9806-333A-4467-ABA9-A5858B99DF98}" presName="conn2-1" presStyleLbl="parChTrans1D4" presStyleIdx="7" presStyleCnt="9"/>
      <dgm:spPr/>
      <dgm:t>
        <a:bodyPr/>
        <a:lstStyle/>
        <a:p>
          <a:endParaRPr lang="es-MX"/>
        </a:p>
      </dgm:t>
    </dgm:pt>
    <dgm:pt modelId="{4D35224B-4A61-476C-844A-B7BF5A2DFC5E}" type="pres">
      <dgm:prSet presAssocID="{775B9806-333A-4467-ABA9-A5858B99DF98}" presName="connTx" presStyleLbl="parChTrans1D4" presStyleIdx="7" presStyleCnt="9"/>
      <dgm:spPr/>
      <dgm:t>
        <a:bodyPr/>
        <a:lstStyle/>
        <a:p>
          <a:endParaRPr lang="es-MX"/>
        </a:p>
      </dgm:t>
    </dgm:pt>
    <dgm:pt modelId="{DA846811-884F-4174-87A4-B5E31527256E}" type="pres">
      <dgm:prSet presAssocID="{202FF237-F819-4308-B358-C3263684FB8B}" presName="root2" presStyleCnt="0"/>
      <dgm:spPr/>
      <dgm:t>
        <a:bodyPr/>
        <a:lstStyle/>
        <a:p>
          <a:endParaRPr lang="es-MX"/>
        </a:p>
      </dgm:t>
    </dgm:pt>
    <dgm:pt modelId="{62A54762-ACB4-42F3-B866-C81631BAF715}" type="pres">
      <dgm:prSet presAssocID="{202FF237-F819-4308-B358-C3263684FB8B}" presName="LevelTwoTextNode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CEF47C8-0EA7-42A1-8821-69388014E1CC}" type="pres">
      <dgm:prSet presAssocID="{202FF237-F819-4308-B358-C3263684FB8B}" presName="level3hierChild" presStyleCnt="0"/>
      <dgm:spPr/>
      <dgm:t>
        <a:bodyPr/>
        <a:lstStyle/>
        <a:p>
          <a:endParaRPr lang="es-MX"/>
        </a:p>
      </dgm:t>
    </dgm:pt>
    <dgm:pt modelId="{189107D3-838E-42AF-B1B3-5FFA7CA1C3DD}" type="pres">
      <dgm:prSet presAssocID="{9120EE21-295B-4873-A3FE-2834095BC6F1}" presName="conn2-1" presStyleLbl="parChTrans1D3" presStyleIdx="5" presStyleCnt="6"/>
      <dgm:spPr/>
      <dgm:t>
        <a:bodyPr/>
        <a:lstStyle/>
        <a:p>
          <a:endParaRPr lang="es-MX"/>
        </a:p>
      </dgm:t>
    </dgm:pt>
    <dgm:pt modelId="{829E96C7-17DD-4F02-BBC1-318EAEC9F139}" type="pres">
      <dgm:prSet presAssocID="{9120EE21-295B-4873-A3FE-2834095BC6F1}" presName="connTx" presStyleLbl="parChTrans1D3" presStyleIdx="5" presStyleCnt="6"/>
      <dgm:spPr/>
      <dgm:t>
        <a:bodyPr/>
        <a:lstStyle/>
        <a:p>
          <a:endParaRPr lang="es-MX"/>
        </a:p>
      </dgm:t>
    </dgm:pt>
    <dgm:pt modelId="{260E791A-438F-4E78-85FF-862A8ADE0FB5}" type="pres">
      <dgm:prSet presAssocID="{E81EB445-20A7-436D-93BF-190DE001F9E6}" presName="root2" presStyleCnt="0"/>
      <dgm:spPr/>
      <dgm:t>
        <a:bodyPr/>
        <a:lstStyle/>
        <a:p>
          <a:endParaRPr lang="es-MX"/>
        </a:p>
      </dgm:t>
    </dgm:pt>
    <dgm:pt modelId="{D0A3E260-6F17-473D-925E-4B10E8139679}" type="pres">
      <dgm:prSet presAssocID="{E81EB445-20A7-436D-93BF-190DE001F9E6}" presName="LevelTwoTextNode" presStyleLbl="node3" presStyleIdx="5" presStyleCnt="6" custLinFactNeighborY="1057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51690A4-3433-4757-BDD1-88BDCD4422CE}" type="pres">
      <dgm:prSet presAssocID="{E81EB445-20A7-436D-93BF-190DE001F9E6}" presName="level3hierChild" presStyleCnt="0"/>
      <dgm:spPr/>
      <dgm:t>
        <a:bodyPr/>
        <a:lstStyle/>
        <a:p>
          <a:endParaRPr lang="es-MX"/>
        </a:p>
      </dgm:t>
    </dgm:pt>
    <dgm:pt modelId="{92932CFF-EA1C-45C9-A0B4-0D9F10A8AC08}" type="pres">
      <dgm:prSet presAssocID="{140718F8-B902-4D9C-8975-22DBEECBF5DA}" presName="conn2-1" presStyleLbl="parChTrans1D4" presStyleIdx="8" presStyleCnt="9"/>
      <dgm:spPr/>
      <dgm:t>
        <a:bodyPr/>
        <a:lstStyle/>
        <a:p>
          <a:endParaRPr lang="es-MX"/>
        </a:p>
      </dgm:t>
    </dgm:pt>
    <dgm:pt modelId="{3C4AC2F2-38A7-4A8D-8815-BDFF1AD419D3}" type="pres">
      <dgm:prSet presAssocID="{140718F8-B902-4D9C-8975-22DBEECBF5DA}" presName="connTx" presStyleLbl="parChTrans1D4" presStyleIdx="8" presStyleCnt="9"/>
      <dgm:spPr/>
      <dgm:t>
        <a:bodyPr/>
        <a:lstStyle/>
        <a:p>
          <a:endParaRPr lang="es-MX"/>
        </a:p>
      </dgm:t>
    </dgm:pt>
    <dgm:pt modelId="{A937AB14-699C-4673-A66F-9C697075ECE3}" type="pres">
      <dgm:prSet presAssocID="{AFECB6FA-6243-4708-9530-C4769740B546}" presName="root2" presStyleCnt="0"/>
      <dgm:spPr/>
      <dgm:t>
        <a:bodyPr/>
        <a:lstStyle/>
        <a:p>
          <a:endParaRPr lang="es-MX"/>
        </a:p>
      </dgm:t>
    </dgm:pt>
    <dgm:pt modelId="{4F83CB2A-CB6A-4AE7-B92C-4A29E18167A0}" type="pres">
      <dgm:prSet presAssocID="{AFECB6FA-6243-4708-9530-C4769740B546}" presName="LevelTwoTextNode" presStyleLbl="node4" presStyleIdx="8" presStyleCnt="9" custLinFactNeighborY="1442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6C50971-4079-4BBC-94E9-B45A52764F7F}" type="pres">
      <dgm:prSet presAssocID="{AFECB6FA-6243-4708-9530-C4769740B546}" presName="level3hierChild" presStyleCnt="0"/>
      <dgm:spPr/>
      <dgm:t>
        <a:bodyPr/>
        <a:lstStyle/>
        <a:p>
          <a:endParaRPr lang="es-MX"/>
        </a:p>
      </dgm:t>
    </dgm:pt>
  </dgm:ptLst>
  <dgm:cxnLst>
    <dgm:cxn modelId="{7DF23868-221E-4E68-9425-68441745154A}" type="presOf" srcId="{8887DCB4-8F64-4972-B75D-0B4FE0301756}" destId="{33E6BD98-F733-498C-96AA-30C86E2FEB91}" srcOrd="0" destOrd="0" presId="urn:microsoft.com/office/officeart/2005/8/layout/hierarchy2"/>
    <dgm:cxn modelId="{268B17B4-AB41-4109-B9E3-30D6888BD8C2}" type="presOf" srcId="{7634E17A-486F-48A9-9B21-0D60FE39E571}" destId="{287A73A1-4069-4FF9-AA1F-173CC58507C5}" srcOrd="0" destOrd="0" presId="urn:microsoft.com/office/officeart/2005/8/layout/hierarchy2"/>
    <dgm:cxn modelId="{DFCA9337-F567-4389-9200-77AFFC83A71B}" type="presOf" srcId="{76E1C93F-A87F-4E0F-986B-1B23DAA1117B}" destId="{EF1994AE-5288-421C-A689-19028DB1116F}" srcOrd="1" destOrd="0" presId="urn:microsoft.com/office/officeart/2005/8/layout/hierarchy2"/>
    <dgm:cxn modelId="{4BADF857-1CB1-415C-BEB3-5B95BB618611}" type="presOf" srcId="{596C5F02-E82D-49BE-831D-63F0F43237BC}" destId="{B89175C0-4F5B-4C35-A07B-8FC0723864D5}" srcOrd="1" destOrd="0" presId="urn:microsoft.com/office/officeart/2005/8/layout/hierarchy2"/>
    <dgm:cxn modelId="{A74D37CF-7F50-4D48-BF62-A1F7FF0D2AED}" srcId="{A7A28CA0-E99B-4FDD-B08F-93693C63E02B}" destId="{21920F1B-BDC2-4EFB-BAA2-575CF141918D}" srcOrd="0" destOrd="0" parTransId="{C99C9FD4-6007-42BC-B5FF-06DCA2AC0FE2}" sibTransId="{98881153-1D41-43B2-AD36-B2AF40A5AE91}"/>
    <dgm:cxn modelId="{A9ABB9F6-8C91-4240-8E15-4629DF316447}" type="presOf" srcId="{C99C9FD4-6007-42BC-B5FF-06DCA2AC0FE2}" destId="{4E876271-F60D-4BE0-BB34-AA0880758953}" srcOrd="0" destOrd="0" presId="urn:microsoft.com/office/officeart/2005/8/layout/hierarchy2"/>
    <dgm:cxn modelId="{D28B43C3-53B8-40D0-BF0B-F50084FF714F}" type="presOf" srcId="{0336BF50-687F-437B-AE81-3F6289F4AE21}" destId="{AC8FC7D0-3262-4359-B188-170AB59D2927}" srcOrd="1" destOrd="0" presId="urn:microsoft.com/office/officeart/2005/8/layout/hierarchy2"/>
    <dgm:cxn modelId="{7F2D418C-5922-4230-A15B-1DE4CB1F5092}" type="presOf" srcId="{775B9806-333A-4467-ABA9-A5858B99DF98}" destId="{4D35224B-4A61-476C-844A-B7BF5A2DFC5E}" srcOrd="1" destOrd="0" presId="urn:microsoft.com/office/officeart/2005/8/layout/hierarchy2"/>
    <dgm:cxn modelId="{85D9D8F6-DE6E-4C6E-A4A7-E66ECC6E7A6D}" type="presOf" srcId="{27CD1DEB-BE5D-49FE-A5EE-E6F1F1E692E4}" destId="{3D321E18-984D-4D57-BA98-D12CE68B3C44}" srcOrd="1" destOrd="0" presId="urn:microsoft.com/office/officeart/2005/8/layout/hierarchy2"/>
    <dgm:cxn modelId="{BE7F59AA-0F00-4718-82B6-39763EE790B8}" type="presOf" srcId="{775B9806-333A-4467-ABA9-A5858B99DF98}" destId="{D16FE939-FD7C-4C66-A28C-53EFCA568A10}" srcOrd="0" destOrd="0" presId="urn:microsoft.com/office/officeart/2005/8/layout/hierarchy2"/>
    <dgm:cxn modelId="{7D8B2E08-EBD2-423E-9036-6F60E6284418}" srcId="{3C6502CC-2381-49A0-9FC3-091E45F838F0}" destId="{A9E2810B-C0EF-4C91-8F9C-789C24797575}" srcOrd="1" destOrd="0" parTransId="{906063DE-E32A-49E5-881D-F1BC71D4FCF3}" sibTransId="{C97493B2-74F1-48CF-AE4F-E82D87E4C6AD}"/>
    <dgm:cxn modelId="{DA2E74A9-31C0-46A6-A355-381A9B9027FF}" type="presOf" srcId="{140718F8-B902-4D9C-8975-22DBEECBF5DA}" destId="{3C4AC2F2-38A7-4A8D-8815-BDFF1AD419D3}" srcOrd="1" destOrd="0" presId="urn:microsoft.com/office/officeart/2005/8/layout/hierarchy2"/>
    <dgm:cxn modelId="{40634617-B9CA-4BE7-A635-9D890927E92D}" srcId="{21920F1B-BDC2-4EFB-BAA2-575CF141918D}" destId="{61EED4F0-9760-4C49-9B77-E09B08443F97}" srcOrd="2" destOrd="0" parTransId="{596C5F02-E82D-49BE-831D-63F0F43237BC}" sibTransId="{D2BF8C21-8F24-4276-A413-47C75814809F}"/>
    <dgm:cxn modelId="{9BEE6F8C-B17C-4299-AA3A-BBA4EB4169DB}" type="presOf" srcId="{BFF8997A-8B01-46C1-8785-07BB52D2B8BA}" destId="{11799D10-F1CB-4331-B613-D2DFBDF45C81}" srcOrd="1" destOrd="0" presId="urn:microsoft.com/office/officeart/2005/8/layout/hierarchy2"/>
    <dgm:cxn modelId="{21218BCC-4269-4EA7-9079-E2F9DA20DEAC}" type="presOf" srcId="{0336BF50-687F-437B-AE81-3F6289F4AE21}" destId="{3BFB445D-B14E-4BF6-B01F-C7A9E94B4D34}" srcOrd="0" destOrd="0" presId="urn:microsoft.com/office/officeart/2005/8/layout/hierarchy2"/>
    <dgm:cxn modelId="{79F016D6-903C-429D-AE29-78D8A54B2783}" type="presOf" srcId="{9120EE21-295B-4873-A3FE-2834095BC6F1}" destId="{189107D3-838E-42AF-B1B3-5FFA7CA1C3DD}" srcOrd="0" destOrd="0" presId="urn:microsoft.com/office/officeart/2005/8/layout/hierarchy2"/>
    <dgm:cxn modelId="{5EECD7EE-CED0-49CA-8FF1-88467DEDCF82}" srcId="{CE87454E-CE9C-4EAF-AC11-91674B566C77}" destId="{202FF237-F819-4308-B358-C3263684FB8B}" srcOrd="0" destOrd="0" parTransId="{775B9806-333A-4467-ABA9-A5858B99DF98}" sibTransId="{5D66DC27-CE42-4037-994A-DFAE23D572FD}"/>
    <dgm:cxn modelId="{F43864D4-5F5A-472E-839E-41D2BEEDCA81}" type="presOf" srcId="{F11A8361-3946-4925-801D-8E78C3EFA70A}" destId="{0D4BDECE-E70C-4594-8792-5B75DDAB05A2}" srcOrd="1" destOrd="0" presId="urn:microsoft.com/office/officeart/2005/8/layout/hierarchy2"/>
    <dgm:cxn modelId="{1DD3318D-4C0A-4312-962C-0229C8A93F28}" type="presOf" srcId="{906063DE-E32A-49E5-881D-F1BC71D4FCF3}" destId="{0ADA1F01-8092-4BB8-87FB-5E89DFCF3E37}" srcOrd="0" destOrd="0" presId="urn:microsoft.com/office/officeart/2005/8/layout/hierarchy2"/>
    <dgm:cxn modelId="{FD2EE957-104F-4600-BB4E-9F2C209060D9}" type="presOf" srcId="{522276A8-DD31-4B04-9472-B8B383598B9D}" destId="{EAB7923C-E5E4-4829-8CE3-CB81393880AB}" srcOrd="1" destOrd="0" presId="urn:microsoft.com/office/officeart/2005/8/layout/hierarchy2"/>
    <dgm:cxn modelId="{8A39E2FC-AE29-4722-9E4D-D15D8E55C439}" type="presOf" srcId="{66C343DE-A1FB-4C09-9FD4-21DFD606FDB6}" destId="{A2DA2B36-DEAC-4992-A819-E2EC8A8F6A9C}" srcOrd="1" destOrd="0" presId="urn:microsoft.com/office/officeart/2005/8/layout/hierarchy2"/>
    <dgm:cxn modelId="{C4A9CDD6-4921-4611-A35A-46D0C4258A62}" type="presOf" srcId="{AFECB6FA-6243-4708-9530-C4769740B546}" destId="{4F83CB2A-CB6A-4AE7-B92C-4A29E18167A0}" srcOrd="0" destOrd="0" presId="urn:microsoft.com/office/officeart/2005/8/layout/hierarchy2"/>
    <dgm:cxn modelId="{C26CF088-1B01-4403-9A11-A1467D08D6B0}" srcId="{A7A28CA0-E99B-4FDD-B08F-93693C63E02B}" destId="{7634E17A-486F-48A9-9B21-0D60FE39E571}" srcOrd="1" destOrd="0" parTransId="{76E1C93F-A87F-4E0F-986B-1B23DAA1117B}" sibTransId="{06802613-8973-4B38-B665-91A698B580A5}"/>
    <dgm:cxn modelId="{0423F758-501F-45DE-9AA6-5E21C0D131CF}" type="presOf" srcId="{BFF8997A-8B01-46C1-8785-07BB52D2B8BA}" destId="{DAF20DF5-0C28-4CCA-B5E4-5C58800945C8}" srcOrd="0" destOrd="0" presId="urn:microsoft.com/office/officeart/2005/8/layout/hierarchy2"/>
    <dgm:cxn modelId="{AE98E09D-71D7-4C48-87F3-8C850219A9B0}" srcId="{E81EB445-20A7-436D-93BF-190DE001F9E6}" destId="{AFECB6FA-6243-4708-9530-C4769740B546}" srcOrd="0" destOrd="0" parTransId="{140718F8-B902-4D9C-8975-22DBEECBF5DA}" sibTransId="{74EEFC56-A6FA-4FE4-976D-519E67D68786}"/>
    <dgm:cxn modelId="{B66748B8-DCF8-4FF0-84A2-CF60BF20C892}" srcId="{3F56249B-2FF8-4BF4-BAB0-073764235A40}" destId="{3C6502CC-2381-49A0-9FC3-091E45F838F0}" srcOrd="0" destOrd="0" parTransId="{B5E32534-2138-4317-B230-8D33A84C3688}" sibTransId="{CA236C1E-3921-419D-955F-B3AF9C53526A}"/>
    <dgm:cxn modelId="{D4A3B0C0-3710-46B7-ABFC-234A69323528}" srcId="{A9E2810B-C0EF-4C91-8F9C-789C24797575}" destId="{11D61EF7-0F78-4852-9DFC-76910ACD25E3}" srcOrd="0" destOrd="0" parTransId="{27CD1DEB-BE5D-49FE-A5EE-E6F1F1E692E4}" sibTransId="{09760D3F-B35F-41D2-88D2-9873B0097BC0}"/>
    <dgm:cxn modelId="{24440C1A-5F06-4224-8354-A0D33A3E0A2C}" srcId="{21920F1B-BDC2-4EFB-BAA2-575CF141918D}" destId="{171B953D-DEBD-4722-B64A-70676745EC61}" srcOrd="0" destOrd="0" parTransId="{308ABA9A-EF33-4CD3-B3F0-6BA8AB83CF11}" sibTransId="{EFA02C37-512D-4821-AEB1-E661D8D5411D}"/>
    <dgm:cxn modelId="{454DD5C5-2757-4D00-80DF-E5687353FC77}" srcId="{3C6502CC-2381-49A0-9FC3-091E45F838F0}" destId="{A7A28CA0-E99B-4FDD-B08F-93693C63E02B}" srcOrd="0" destOrd="0" parTransId="{21E0C308-2BFA-43D8-B77E-658CC9DB6953}" sibTransId="{436C1DA8-615C-44BD-BAC0-EFFE38803C11}"/>
    <dgm:cxn modelId="{767A45BD-D9BD-40DE-B982-8BA9AAF27773}" type="presOf" srcId="{50B24676-92C4-4A12-9231-FA9D218A3D2E}" destId="{3ACD8D2E-C0EF-4C6E-84E1-320FE12CE5EF}" srcOrd="0" destOrd="0" presId="urn:microsoft.com/office/officeart/2005/8/layout/hierarchy2"/>
    <dgm:cxn modelId="{F169A492-775F-4963-84DF-2982FFF649FE}" type="presOf" srcId="{21920F1B-BDC2-4EFB-BAA2-575CF141918D}" destId="{7D5D7BA3-6047-456B-9EED-3BD2B9CC6A49}" srcOrd="0" destOrd="0" presId="urn:microsoft.com/office/officeart/2005/8/layout/hierarchy2"/>
    <dgm:cxn modelId="{9113BC16-5DFC-4CAF-81D5-4D9EC324C9F6}" type="presOf" srcId="{66C343DE-A1FB-4C09-9FD4-21DFD606FDB6}" destId="{5AAF4721-A339-412B-9ED8-42D90686F0A8}" srcOrd="0" destOrd="0" presId="urn:microsoft.com/office/officeart/2005/8/layout/hierarchy2"/>
    <dgm:cxn modelId="{2727F9A3-48DA-40C8-996D-C1D596EAD6E6}" type="presOf" srcId="{596C5F02-E82D-49BE-831D-63F0F43237BC}" destId="{CEF6B098-D731-4095-A28D-4CAF695142C5}" srcOrd="0" destOrd="0" presId="urn:microsoft.com/office/officeart/2005/8/layout/hierarchy2"/>
    <dgm:cxn modelId="{D1625B7C-E5F3-4A4B-AD8E-15E2968AFDC6}" srcId="{A9E2810B-C0EF-4C91-8F9C-789C24797575}" destId="{8C05A428-4BFC-4AEF-BED5-9433221CBDFF}" srcOrd="1" destOrd="0" parTransId="{82A4F743-3620-44C6-B8D0-23F93F35482D}" sibTransId="{F338F4A1-5DD7-4893-9DDF-9B45ED2EF80E}"/>
    <dgm:cxn modelId="{1A79BE6D-C650-4702-9037-B749F417BF54}" type="presOf" srcId="{308ABA9A-EF33-4CD3-B3F0-6BA8AB83CF11}" destId="{0FD7C66A-4343-4F11-A3CF-9AE24D7D8B16}" srcOrd="0" destOrd="0" presId="urn:microsoft.com/office/officeart/2005/8/layout/hierarchy2"/>
    <dgm:cxn modelId="{27FCC71A-A89D-46FC-9489-7AA9B13C4353}" type="presOf" srcId="{21E0C308-2BFA-43D8-B77E-658CC9DB6953}" destId="{AF3F5017-4FC1-4664-8C11-C0A7F7B128F6}" srcOrd="0" destOrd="0" presId="urn:microsoft.com/office/officeart/2005/8/layout/hierarchy2"/>
    <dgm:cxn modelId="{C23BD10F-49D4-4FCC-A2B9-4551EDF509A6}" srcId="{7634E17A-486F-48A9-9B21-0D60FE39E571}" destId="{08FBEEC3-11F0-4094-AF32-CF4F20A785F3}" srcOrd="1" destOrd="0" parTransId="{66C343DE-A1FB-4C09-9FD4-21DFD606FDB6}" sibTransId="{64B9200E-F55A-4965-A9F0-7652CD55B853}"/>
    <dgm:cxn modelId="{D8BB8F9A-0AE5-481C-A335-FA0831B6E377}" srcId="{C6AAD83B-150D-46FF-83CF-F8F7CB131442}" destId="{8887DCB4-8F64-4972-B75D-0B4FE0301756}" srcOrd="0" destOrd="0" parTransId="{524643E1-7CEE-4C41-A8DB-382599D16A76}" sibTransId="{1B9DFFA8-EF94-4CF1-90CC-7FEBA40AF7B6}"/>
    <dgm:cxn modelId="{867D23B6-BAF4-4B02-B541-CC332A0FAEB8}" type="presOf" srcId="{C6AAD83B-150D-46FF-83CF-F8F7CB131442}" destId="{D1A5CA61-5954-4E96-A5C7-D5DF7AB4667E}" srcOrd="0" destOrd="0" presId="urn:microsoft.com/office/officeart/2005/8/layout/hierarchy2"/>
    <dgm:cxn modelId="{0CF9AC0B-D42F-41E6-A154-D41C8DE7849E}" type="presOf" srcId="{308ABA9A-EF33-4CD3-B3F0-6BA8AB83CF11}" destId="{7D35EADD-40AC-4D77-8D97-F65C00D9D0A7}" srcOrd="1" destOrd="0" presId="urn:microsoft.com/office/officeart/2005/8/layout/hierarchy2"/>
    <dgm:cxn modelId="{1D505CB1-A2A7-4136-8371-C0610F7F91D8}" srcId="{CEAB0758-0F9E-41A5-B817-D94CD165216E}" destId="{E81EB445-20A7-436D-93BF-190DE001F9E6}" srcOrd="1" destOrd="0" parTransId="{9120EE21-295B-4873-A3FE-2834095BC6F1}" sibTransId="{FA0C80DC-B716-4DB2-80A9-8CA784B16F83}"/>
    <dgm:cxn modelId="{C7DD6E06-54E4-4452-AAA5-19A9F23909E2}" type="presOf" srcId="{61EED4F0-9760-4C49-9B77-E09B08443F97}" destId="{ECE4DF12-8E7F-4B3B-81E9-AAEDA6FD0209}" srcOrd="0" destOrd="0" presId="urn:microsoft.com/office/officeart/2005/8/layout/hierarchy2"/>
    <dgm:cxn modelId="{F6003643-9A28-4584-8780-DC232DFFF8CA}" type="presOf" srcId="{E81EB445-20A7-436D-93BF-190DE001F9E6}" destId="{D0A3E260-6F17-473D-925E-4B10E8139679}" srcOrd="0" destOrd="0" presId="urn:microsoft.com/office/officeart/2005/8/layout/hierarchy2"/>
    <dgm:cxn modelId="{84DFD8C3-EE18-4A7C-93E1-1CCFA39F67D2}" type="presOf" srcId="{CEAB0758-0F9E-41A5-B817-D94CD165216E}" destId="{84234E8B-BF95-4D1F-8F33-C540E71BF099}" srcOrd="0" destOrd="0" presId="urn:microsoft.com/office/officeart/2005/8/layout/hierarchy2"/>
    <dgm:cxn modelId="{BE489798-C2C3-4157-AB70-4C5FB07EC447}" type="presOf" srcId="{76E1C93F-A87F-4E0F-986B-1B23DAA1117B}" destId="{5ED0F473-3A49-4B33-AE6B-1C8B08861102}" srcOrd="0" destOrd="0" presId="urn:microsoft.com/office/officeart/2005/8/layout/hierarchy2"/>
    <dgm:cxn modelId="{5C118F39-BC30-4849-83D0-B025A5AD85B5}" type="presOf" srcId="{171B953D-DEBD-4722-B64A-70676745EC61}" destId="{370DFC67-DAD7-4951-AEAB-981FFC59076D}" srcOrd="0" destOrd="0" presId="urn:microsoft.com/office/officeart/2005/8/layout/hierarchy2"/>
    <dgm:cxn modelId="{4D3368B4-04CB-4D27-8B6A-249B03D920DA}" srcId="{8C05A428-4BFC-4AEF-BED5-9433221CBDFF}" destId="{50B24676-92C4-4A12-9231-FA9D218A3D2E}" srcOrd="0" destOrd="0" parTransId="{BFF8997A-8B01-46C1-8785-07BB52D2B8BA}" sibTransId="{12633965-05B5-4803-BE7F-1692023C288B}"/>
    <dgm:cxn modelId="{B9A30DB3-22AF-4EFD-8EAF-1239746D9036}" type="presOf" srcId="{26C10F5E-8ED8-4FBC-B4B7-A691B1040EA2}" destId="{B6DB5C81-B79A-4A66-8E0B-5BAE6BFC3580}" srcOrd="0" destOrd="0" presId="urn:microsoft.com/office/officeart/2005/8/layout/hierarchy2"/>
    <dgm:cxn modelId="{4F4DA271-75B2-4892-95AC-06299CA266C8}" type="presOf" srcId="{F11A8361-3946-4925-801D-8E78C3EFA70A}" destId="{B11B8DED-5C89-4B64-8605-439B0CAC1F62}" srcOrd="0" destOrd="0" presId="urn:microsoft.com/office/officeart/2005/8/layout/hierarchy2"/>
    <dgm:cxn modelId="{EF020B39-8273-4695-A9DF-F1BB5BCCBCAE}" type="presOf" srcId="{906063DE-E32A-49E5-881D-F1BC71D4FCF3}" destId="{A405BF1E-6113-4334-A44A-F74FC5B738C8}" srcOrd="1" destOrd="0" presId="urn:microsoft.com/office/officeart/2005/8/layout/hierarchy2"/>
    <dgm:cxn modelId="{9619527B-F758-4667-BB29-2740DBEBBD33}" srcId="{21920F1B-BDC2-4EFB-BAA2-575CF141918D}" destId="{C6AAD83B-150D-46FF-83CF-F8F7CB131442}" srcOrd="1" destOrd="0" parTransId="{522276A8-DD31-4B04-9472-B8B383598B9D}" sibTransId="{544C9118-684C-4FCE-9236-73D03EAEE28D}"/>
    <dgm:cxn modelId="{FE619D4B-2B89-4CD3-ADA6-745B28C6D46B}" type="presOf" srcId="{82A4F743-3620-44C6-B8D0-23F93F35482D}" destId="{0878BA4E-7EAF-4F7E-92AE-AD2F69E2B784}" srcOrd="0" destOrd="0" presId="urn:microsoft.com/office/officeart/2005/8/layout/hierarchy2"/>
    <dgm:cxn modelId="{68B1D0EE-F665-4BE5-A587-E3D79DB1513B}" srcId="{3C6502CC-2381-49A0-9FC3-091E45F838F0}" destId="{CEAB0758-0F9E-41A5-B817-D94CD165216E}" srcOrd="2" destOrd="0" parTransId="{97F2EA00-DB05-40D0-AD9F-4857EDA10BEC}" sibTransId="{5674CD4F-D999-44A4-9ABE-C744175B207E}"/>
    <dgm:cxn modelId="{E6389452-EF18-465C-8CBB-AC877F7E416E}" type="presOf" srcId="{3F56249B-2FF8-4BF4-BAB0-073764235A40}" destId="{2453192D-073B-4753-A677-14D33B5B9870}" srcOrd="0" destOrd="0" presId="urn:microsoft.com/office/officeart/2005/8/layout/hierarchy2"/>
    <dgm:cxn modelId="{DB320A02-8405-47F2-85AF-2DE58840AF15}" type="presOf" srcId="{11D61EF7-0F78-4852-9DFC-76910ACD25E3}" destId="{EF0AD38D-41FB-435B-A2D5-1BD5C268EFA9}" srcOrd="0" destOrd="0" presId="urn:microsoft.com/office/officeart/2005/8/layout/hierarchy2"/>
    <dgm:cxn modelId="{E069FECD-7122-4B19-8DF8-FE0890351B09}" type="presOf" srcId="{3C6502CC-2381-49A0-9FC3-091E45F838F0}" destId="{434A110B-3AA5-43AD-8B21-6AD7C486031E}" srcOrd="0" destOrd="0" presId="urn:microsoft.com/office/officeart/2005/8/layout/hierarchy2"/>
    <dgm:cxn modelId="{0BFC63B0-E709-4821-83D8-AB65C14A4CC6}" type="presOf" srcId="{8C05A428-4BFC-4AEF-BED5-9433221CBDFF}" destId="{92F9E4F2-EC5D-4C82-89A2-F78196E9A0F0}" srcOrd="0" destOrd="0" presId="urn:microsoft.com/office/officeart/2005/8/layout/hierarchy2"/>
    <dgm:cxn modelId="{79943096-50EC-43EF-A667-1E4827A1A5C9}" type="presOf" srcId="{82A4F743-3620-44C6-B8D0-23F93F35482D}" destId="{F6D38B60-67C0-4441-9E0B-BDA6EDB309DE}" srcOrd="1" destOrd="0" presId="urn:microsoft.com/office/officeart/2005/8/layout/hierarchy2"/>
    <dgm:cxn modelId="{F5055E47-01E4-4655-8CDA-4BDBC21D8C26}" type="presOf" srcId="{97F2EA00-DB05-40D0-AD9F-4857EDA10BEC}" destId="{136D25FE-9D38-44E6-9EFD-8EE2C29C8F56}" srcOrd="1" destOrd="0" presId="urn:microsoft.com/office/officeart/2005/8/layout/hierarchy2"/>
    <dgm:cxn modelId="{9495306C-5A43-4772-98FE-0D2D5DCF87D5}" type="presOf" srcId="{524643E1-7CEE-4C41-A8DB-382599D16A76}" destId="{07D828C4-C475-4DB7-A252-A97820F9EE7D}" srcOrd="0" destOrd="0" presId="urn:microsoft.com/office/officeart/2005/8/layout/hierarchy2"/>
    <dgm:cxn modelId="{1409845A-8E7D-4445-8840-940981875DE5}" type="presOf" srcId="{27CD1DEB-BE5D-49FE-A5EE-E6F1F1E692E4}" destId="{328C3503-CB2E-4D96-9E8A-674ACCFAE8F5}" srcOrd="0" destOrd="0" presId="urn:microsoft.com/office/officeart/2005/8/layout/hierarchy2"/>
    <dgm:cxn modelId="{57B4F958-C4FF-456F-8AE6-6775B6BEF094}" srcId="{7634E17A-486F-48A9-9B21-0D60FE39E571}" destId="{26C10F5E-8ED8-4FBC-B4B7-A691B1040EA2}" srcOrd="0" destOrd="0" parTransId="{F11A8361-3946-4925-801D-8E78C3EFA70A}" sibTransId="{FF468092-F56D-40BC-A1D9-DB09C6A0CC5E}"/>
    <dgm:cxn modelId="{2A5E875F-7939-4135-A414-107D1F0004DF}" type="presOf" srcId="{522276A8-DD31-4B04-9472-B8B383598B9D}" destId="{19CB3420-A461-4134-9772-D37B8B6A4D1D}" srcOrd="0" destOrd="0" presId="urn:microsoft.com/office/officeart/2005/8/layout/hierarchy2"/>
    <dgm:cxn modelId="{AFC971ED-7F3C-46AD-BF0D-8C4F8C9F95D3}" type="presOf" srcId="{A9E2810B-C0EF-4C91-8F9C-789C24797575}" destId="{C650C258-701C-40B9-9C90-F15BF47A1A2F}" srcOrd="0" destOrd="0" presId="urn:microsoft.com/office/officeart/2005/8/layout/hierarchy2"/>
    <dgm:cxn modelId="{0C85ADC4-E0CE-4C2A-9790-217A732909ED}" type="presOf" srcId="{CE87454E-CE9C-4EAF-AC11-91674B566C77}" destId="{30F3DA8E-AD60-48AB-B74B-8058AC0EF77C}" srcOrd="0" destOrd="0" presId="urn:microsoft.com/office/officeart/2005/8/layout/hierarchy2"/>
    <dgm:cxn modelId="{7E863498-4541-45C5-BA68-B18759D6CE05}" type="presOf" srcId="{21E0C308-2BFA-43D8-B77E-658CC9DB6953}" destId="{799A8120-7E9A-41F1-9A98-1B92F4EDD801}" srcOrd="1" destOrd="0" presId="urn:microsoft.com/office/officeart/2005/8/layout/hierarchy2"/>
    <dgm:cxn modelId="{5052BED1-3408-4158-8DF0-E5E5925EBD36}" srcId="{CEAB0758-0F9E-41A5-B817-D94CD165216E}" destId="{CE87454E-CE9C-4EAF-AC11-91674B566C77}" srcOrd="0" destOrd="0" parTransId="{0336BF50-687F-437B-AE81-3F6289F4AE21}" sibTransId="{744DB09E-9115-41ED-AA8F-06F32E76EC1A}"/>
    <dgm:cxn modelId="{9DA2E1AE-AD35-4994-9098-4FB0B27E357C}" type="presOf" srcId="{140718F8-B902-4D9C-8975-22DBEECBF5DA}" destId="{92932CFF-EA1C-45C9-A0B4-0D9F10A8AC08}" srcOrd="0" destOrd="0" presId="urn:microsoft.com/office/officeart/2005/8/layout/hierarchy2"/>
    <dgm:cxn modelId="{4BDE3B92-B7ED-4EBB-87F0-9EF33CB1FC4C}" type="presOf" srcId="{9120EE21-295B-4873-A3FE-2834095BC6F1}" destId="{829E96C7-17DD-4F02-BBC1-318EAEC9F139}" srcOrd="1" destOrd="0" presId="urn:microsoft.com/office/officeart/2005/8/layout/hierarchy2"/>
    <dgm:cxn modelId="{C5C412E8-2C47-49F5-8620-C49D410E96F3}" type="presOf" srcId="{C99C9FD4-6007-42BC-B5FF-06DCA2AC0FE2}" destId="{2DB31319-1703-4608-B9E1-0908B0B51DE1}" srcOrd="1" destOrd="0" presId="urn:microsoft.com/office/officeart/2005/8/layout/hierarchy2"/>
    <dgm:cxn modelId="{B6328A5A-A329-487C-80E7-B9989C9EB98B}" type="presOf" srcId="{524643E1-7CEE-4C41-A8DB-382599D16A76}" destId="{7E4E3860-0246-4E71-AC97-3F2BD07D7A36}" srcOrd="1" destOrd="0" presId="urn:microsoft.com/office/officeart/2005/8/layout/hierarchy2"/>
    <dgm:cxn modelId="{DA805EB3-7880-4070-9023-4C34AAAB5BF2}" type="presOf" srcId="{202FF237-F819-4308-B358-C3263684FB8B}" destId="{62A54762-ACB4-42F3-B866-C81631BAF715}" srcOrd="0" destOrd="0" presId="urn:microsoft.com/office/officeart/2005/8/layout/hierarchy2"/>
    <dgm:cxn modelId="{93BD17B7-5244-422D-848F-EE6FF2E104C5}" type="presOf" srcId="{97F2EA00-DB05-40D0-AD9F-4857EDA10BEC}" destId="{5A3CC465-901A-443A-B629-66B64C305D9C}" srcOrd="0" destOrd="0" presId="urn:microsoft.com/office/officeart/2005/8/layout/hierarchy2"/>
    <dgm:cxn modelId="{1B7248F0-AEFB-4F20-9012-B04D1E477175}" type="presOf" srcId="{08FBEEC3-11F0-4094-AF32-CF4F20A785F3}" destId="{9517F002-30B7-49F1-97D5-26B40873BD3B}" srcOrd="0" destOrd="0" presId="urn:microsoft.com/office/officeart/2005/8/layout/hierarchy2"/>
    <dgm:cxn modelId="{FAE603A1-32C6-4F80-98AA-D261F9EF66A8}" type="presOf" srcId="{A7A28CA0-E99B-4FDD-B08F-93693C63E02B}" destId="{A0883A7B-A750-43B5-A83E-DCB52157C10F}" srcOrd="0" destOrd="0" presId="urn:microsoft.com/office/officeart/2005/8/layout/hierarchy2"/>
    <dgm:cxn modelId="{3FD5F514-5A41-4677-9F43-6023E06F86EF}" type="presParOf" srcId="{2453192D-073B-4753-A677-14D33B5B9870}" destId="{F551809B-4139-4E1F-997E-4E79223B370D}" srcOrd="0" destOrd="0" presId="urn:microsoft.com/office/officeart/2005/8/layout/hierarchy2"/>
    <dgm:cxn modelId="{8EF48CF1-E261-4C64-ACA5-6770DAD896D5}" type="presParOf" srcId="{F551809B-4139-4E1F-997E-4E79223B370D}" destId="{434A110B-3AA5-43AD-8B21-6AD7C486031E}" srcOrd="0" destOrd="0" presId="urn:microsoft.com/office/officeart/2005/8/layout/hierarchy2"/>
    <dgm:cxn modelId="{B8AD611D-55A9-4C4A-B7BC-8D64B2879FD4}" type="presParOf" srcId="{F551809B-4139-4E1F-997E-4E79223B370D}" destId="{420957B5-3566-4BB1-9167-910D1FE7C8EE}" srcOrd="1" destOrd="0" presId="urn:microsoft.com/office/officeart/2005/8/layout/hierarchy2"/>
    <dgm:cxn modelId="{F1B82977-6945-4D0B-82F5-523E6DED1025}" type="presParOf" srcId="{420957B5-3566-4BB1-9167-910D1FE7C8EE}" destId="{AF3F5017-4FC1-4664-8C11-C0A7F7B128F6}" srcOrd="0" destOrd="0" presId="urn:microsoft.com/office/officeart/2005/8/layout/hierarchy2"/>
    <dgm:cxn modelId="{E7C335EE-1803-42EE-BCFD-2CBD1DFF3C77}" type="presParOf" srcId="{AF3F5017-4FC1-4664-8C11-C0A7F7B128F6}" destId="{799A8120-7E9A-41F1-9A98-1B92F4EDD801}" srcOrd="0" destOrd="0" presId="urn:microsoft.com/office/officeart/2005/8/layout/hierarchy2"/>
    <dgm:cxn modelId="{6C1BC2EB-04C5-4CFD-A5D8-37076F8C264C}" type="presParOf" srcId="{420957B5-3566-4BB1-9167-910D1FE7C8EE}" destId="{8864761B-8C45-4F8A-8FBB-0DA83D885A2E}" srcOrd="1" destOrd="0" presId="urn:microsoft.com/office/officeart/2005/8/layout/hierarchy2"/>
    <dgm:cxn modelId="{D19E4716-67B4-43C4-A6EC-F1C1E19A6CD8}" type="presParOf" srcId="{8864761B-8C45-4F8A-8FBB-0DA83D885A2E}" destId="{A0883A7B-A750-43B5-A83E-DCB52157C10F}" srcOrd="0" destOrd="0" presId="urn:microsoft.com/office/officeart/2005/8/layout/hierarchy2"/>
    <dgm:cxn modelId="{61596560-9A82-4983-BAFC-E378A39D1737}" type="presParOf" srcId="{8864761B-8C45-4F8A-8FBB-0DA83D885A2E}" destId="{BCFE6DD4-E8D2-4302-8AFD-DBA88F7D2CBE}" srcOrd="1" destOrd="0" presId="urn:microsoft.com/office/officeart/2005/8/layout/hierarchy2"/>
    <dgm:cxn modelId="{2883B57D-4FFC-4850-BBCE-676C1A4BA260}" type="presParOf" srcId="{BCFE6DD4-E8D2-4302-8AFD-DBA88F7D2CBE}" destId="{4E876271-F60D-4BE0-BB34-AA0880758953}" srcOrd="0" destOrd="0" presId="urn:microsoft.com/office/officeart/2005/8/layout/hierarchy2"/>
    <dgm:cxn modelId="{250BD61A-EB68-4237-9C51-864EB4AC2C24}" type="presParOf" srcId="{4E876271-F60D-4BE0-BB34-AA0880758953}" destId="{2DB31319-1703-4608-B9E1-0908B0B51DE1}" srcOrd="0" destOrd="0" presId="urn:microsoft.com/office/officeart/2005/8/layout/hierarchy2"/>
    <dgm:cxn modelId="{293FAA90-B42D-4CA2-A23B-905C771A7C45}" type="presParOf" srcId="{BCFE6DD4-E8D2-4302-8AFD-DBA88F7D2CBE}" destId="{9B38468F-942B-41DF-8A39-C1072F1F3C07}" srcOrd="1" destOrd="0" presId="urn:microsoft.com/office/officeart/2005/8/layout/hierarchy2"/>
    <dgm:cxn modelId="{AAA90A9A-B75F-481D-9609-EB996FED91C2}" type="presParOf" srcId="{9B38468F-942B-41DF-8A39-C1072F1F3C07}" destId="{7D5D7BA3-6047-456B-9EED-3BD2B9CC6A49}" srcOrd="0" destOrd="0" presId="urn:microsoft.com/office/officeart/2005/8/layout/hierarchy2"/>
    <dgm:cxn modelId="{C43EF839-D49E-4256-AAE3-EA56C03BD64B}" type="presParOf" srcId="{9B38468F-942B-41DF-8A39-C1072F1F3C07}" destId="{36EBCE8B-EE58-40B1-8C8D-285E892B81C0}" srcOrd="1" destOrd="0" presId="urn:microsoft.com/office/officeart/2005/8/layout/hierarchy2"/>
    <dgm:cxn modelId="{88D5A537-662A-4363-B8BE-8E36F98A3876}" type="presParOf" srcId="{36EBCE8B-EE58-40B1-8C8D-285E892B81C0}" destId="{0FD7C66A-4343-4F11-A3CF-9AE24D7D8B16}" srcOrd="0" destOrd="0" presId="urn:microsoft.com/office/officeart/2005/8/layout/hierarchy2"/>
    <dgm:cxn modelId="{8CD62CDE-8693-4AED-8D40-77FC636DA72A}" type="presParOf" srcId="{0FD7C66A-4343-4F11-A3CF-9AE24D7D8B16}" destId="{7D35EADD-40AC-4D77-8D97-F65C00D9D0A7}" srcOrd="0" destOrd="0" presId="urn:microsoft.com/office/officeart/2005/8/layout/hierarchy2"/>
    <dgm:cxn modelId="{23CFA94B-479C-462C-BB1A-3A7BBABAA6A0}" type="presParOf" srcId="{36EBCE8B-EE58-40B1-8C8D-285E892B81C0}" destId="{FF9D90B7-AB2D-4176-BBB3-41FBE5404F57}" srcOrd="1" destOrd="0" presId="urn:microsoft.com/office/officeart/2005/8/layout/hierarchy2"/>
    <dgm:cxn modelId="{297E07EB-EA11-4AE7-8EC7-EC2CA272CD54}" type="presParOf" srcId="{FF9D90B7-AB2D-4176-BBB3-41FBE5404F57}" destId="{370DFC67-DAD7-4951-AEAB-981FFC59076D}" srcOrd="0" destOrd="0" presId="urn:microsoft.com/office/officeart/2005/8/layout/hierarchy2"/>
    <dgm:cxn modelId="{28E74142-D02A-4B35-A1B6-395CBD70C36B}" type="presParOf" srcId="{FF9D90B7-AB2D-4176-BBB3-41FBE5404F57}" destId="{15FE17E1-4AAF-47DE-968E-0576ABC07F2D}" srcOrd="1" destOrd="0" presId="urn:microsoft.com/office/officeart/2005/8/layout/hierarchy2"/>
    <dgm:cxn modelId="{00B32342-7319-4F35-8769-B3BCB116FF25}" type="presParOf" srcId="{36EBCE8B-EE58-40B1-8C8D-285E892B81C0}" destId="{19CB3420-A461-4134-9772-D37B8B6A4D1D}" srcOrd="2" destOrd="0" presId="urn:microsoft.com/office/officeart/2005/8/layout/hierarchy2"/>
    <dgm:cxn modelId="{0EBAD26B-F451-4267-9F89-2C31FB45DFC1}" type="presParOf" srcId="{19CB3420-A461-4134-9772-D37B8B6A4D1D}" destId="{EAB7923C-E5E4-4829-8CE3-CB81393880AB}" srcOrd="0" destOrd="0" presId="urn:microsoft.com/office/officeart/2005/8/layout/hierarchy2"/>
    <dgm:cxn modelId="{9CDDCF08-35A0-4970-AF06-08C5E4AC6311}" type="presParOf" srcId="{36EBCE8B-EE58-40B1-8C8D-285E892B81C0}" destId="{BEF29B18-F1CC-4603-8508-F807DF7836ED}" srcOrd="3" destOrd="0" presId="urn:microsoft.com/office/officeart/2005/8/layout/hierarchy2"/>
    <dgm:cxn modelId="{30E07AB1-267E-4265-B03E-EBBBA44CACE1}" type="presParOf" srcId="{BEF29B18-F1CC-4603-8508-F807DF7836ED}" destId="{D1A5CA61-5954-4E96-A5C7-D5DF7AB4667E}" srcOrd="0" destOrd="0" presId="urn:microsoft.com/office/officeart/2005/8/layout/hierarchy2"/>
    <dgm:cxn modelId="{1EB25F87-FBC3-4148-9C80-CFAC44160F73}" type="presParOf" srcId="{BEF29B18-F1CC-4603-8508-F807DF7836ED}" destId="{A76524C9-1E03-46FD-B07F-3A5F935D34E2}" srcOrd="1" destOrd="0" presId="urn:microsoft.com/office/officeart/2005/8/layout/hierarchy2"/>
    <dgm:cxn modelId="{7447508D-4E89-447D-841F-4E329632C78E}" type="presParOf" srcId="{A76524C9-1E03-46FD-B07F-3A5F935D34E2}" destId="{07D828C4-C475-4DB7-A252-A97820F9EE7D}" srcOrd="0" destOrd="0" presId="urn:microsoft.com/office/officeart/2005/8/layout/hierarchy2"/>
    <dgm:cxn modelId="{420D9101-2E94-47F2-A0E6-E6869822F794}" type="presParOf" srcId="{07D828C4-C475-4DB7-A252-A97820F9EE7D}" destId="{7E4E3860-0246-4E71-AC97-3F2BD07D7A36}" srcOrd="0" destOrd="0" presId="urn:microsoft.com/office/officeart/2005/8/layout/hierarchy2"/>
    <dgm:cxn modelId="{2D0AE0B6-0199-4850-8E51-74E3524056A0}" type="presParOf" srcId="{A76524C9-1E03-46FD-B07F-3A5F935D34E2}" destId="{06F37CED-5FC2-4077-8BC9-0494FA82B56A}" srcOrd="1" destOrd="0" presId="urn:microsoft.com/office/officeart/2005/8/layout/hierarchy2"/>
    <dgm:cxn modelId="{B5E06C99-781C-4C12-A29E-532DB3C3B428}" type="presParOf" srcId="{06F37CED-5FC2-4077-8BC9-0494FA82B56A}" destId="{33E6BD98-F733-498C-96AA-30C86E2FEB91}" srcOrd="0" destOrd="0" presId="urn:microsoft.com/office/officeart/2005/8/layout/hierarchy2"/>
    <dgm:cxn modelId="{FC5B1228-53B3-431E-87F8-8B8B681108EF}" type="presParOf" srcId="{06F37CED-5FC2-4077-8BC9-0494FA82B56A}" destId="{5CB6F0B1-FFFD-48BC-8935-6840B0963ABF}" srcOrd="1" destOrd="0" presId="urn:microsoft.com/office/officeart/2005/8/layout/hierarchy2"/>
    <dgm:cxn modelId="{F6197FC9-211A-47E9-9566-D641C897A18C}" type="presParOf" srcId="{36EBCE8B-EE58-40B1-8C8D-285E892B81C0}" destId="{CEF6B098-D731-4095-A28D-4CAF695142C5}" srcOrd="4" destOrd="0" presId="urn:microsoft.com/office/officeart/2005/8/layout/hierarchy2"/>
    <dgm:cxn modelId="{257067E1-C690-4111-B018-E3F297227C0E}" type="presParOf" srcId="{CEF6B098-D731-4095-A28D-4CAF695142C5}" destId="{B89175C0-4F5B-4C35-A07B-8FC0723864D5}" srcOrd="0" destOrd="0" presId="urn:microsoft.com/office/officeart/2005/8/layout/hierarchy2"/>
    <dgm:cxn modelId="{BF40DA46-424E-4F7C-BDE4-A27DACDC3756}" type="presParOf" srcId="{36EBCE8B-EE58-40B1-8C8D-285E892B81C0}" destId="{2829ED32-52D9-4DB6-99A8-BB0138857F31}" srcOrd="5" destOrd="0" presId="urn:microsoft.com/office/officeart/2005/8/layout/hierarchy2"/>
    <dgm:cxn modelId="{C4AEA02A-D221-4A3E-9024-75E2F3069999}" type="presParOf" srcId="{2829ED32-52D9-4DB6-99A8-BB0138857F31}" destId="{ECE4DF12-8E7F-4B3B-81E9-AAEDA6FD0209}" srcOrd="0" destOrd="0" presId="urn:microsoft.com/office/officeart/2005/8/layout/hierarchy2"/>
    <dgm:cxn modelId="{24CC87D0-CE2A-4C32-891D-DEACBF240A5F}" type="presParOf" srcId="{2829ED32-52D9-4DB6-99A8-BB0138857F31}" destId="{9753083F-3916-4277-B532-A25F9F42EFB5}" srcOrd="1" destOrd="0" presId="urn:microsoft.com/office/officeart/2005/8/layout/hierarchy2"/>
    <dgm:cxn modelId="{A755177F-C887-400E-ACAF-39D6348A7E11}" type="presParOf" srcId="{BCFE6DD4-E8D2-4302-8AFD-DBA88F7D2CBE}" destId="{5ED0F473-3A49-4B33-AE6B-1C8B08861102}" srcOrd="2" destOrd="0" presId="urn:microsoft.com/office/officeart/2005/8/layout/hierarchy2"/>
    <dgm:cxn modelId="{CCFBC61C-8D3E-4277-A1B0-64B3CDD6388D}" type="presParOf" srcId="{5ED0F473-3A49-4B33-AE6B-1C8B08861102}" destId="{EF1994AE-5288-421C-A689-19028DB1116F}" srcOrd="0" destOrd="0" presId="urn:microsoft.com/office/officeart/2005/8/layout/hierarchy2"/>
    <dgm:cxn modelId="{D83C4DA2-38CD-406E-A7BF-C262834D75DE}" type="presParOf" srcId="{BCFE6DD4-E8D2-4302-8AFD-DBA88F7D2CBE}" destId="{B2AEE5F0-A5BE-4C94-AD13-1DEDA7B45028}" srcOrd="3" destOrd="0" presId="urn:microsoft.com/office/officeart/2005/8/layout/hierarchy2"/>
    <dgm:cxn modelId="{F62A5527-3331-43B4-9EA7-E82F7CF241E1}" type="presParOf" srcId="{B2AEE5F0-A5BE-4C94-AD13-1DEDA7B45028}" destId="{287A73A1-4069-4FF9-AA1F-173CC58507C5}" srcOrd="0" destOrd="0" presId="urn:microsoft.com/office/officeart/2005/8/layout/hierarchy2"/>
    <dgm:cxn modelId="{5CE39F37-C3C8-4FCD-92DB-6599028A36DB}" type="presParOf" srcId="{B2AEE5F0-A5BE-4C94-AD13-1DEDA7B45028}" destId="{7947830C-F5E0-4367-8D29-51F319B5CAB3}" srcOrd="1" destOrd="0" presId="urn:microsoft.com/office/officeart/2005/8/layout/hierarchy2"/>
    <dgm:cxn modelId="{F5B9E892-F626-4045-99AC-1ABAD4221B92}" type="presParOf" srcId="{7947830C-F5E0-4367-8D29-51F319B5CAB3}" destId="{B11B8DED-5C89-4B64-8605-439B0CAC1F62}" srcOrd="0" destOrd="0" presId="urn:microsoft.com/office/officeart/2005/8/layout/hierarchy2"/>
    <dgm:cxn modelId="{732EA728-5F72-4975-AB31-7ABA85ECAAF4}" type="presParOf" srcId="{B11B8DED-5C89-4B64-8605-439B0CAC1F62}" destId="{0D4BDECE-E70C-4594-8792-5B75DDAB05A2}" srcOrd="0" destOrd="0" presId="urn:microsoft.com/office/officeart/2005/8/layout/hierarchy2"/>
    <dgm:cxn modelId="{7CC28AA2-7DE6-48B9-AC3F-284DBE911D7B}" type="presParOf" srcId="{7947830C-F5E0-4367-8D29-51F319B5CAB3}" destId="{12AB6EA5-CD5F-40AC-BE9E-7B7B6DB83215}" srcOrd="1" destOrd="0" presId="urn:microsoft.com/office/officeart/2005/8/layout/hierarchy2"/>
    <dgm:cxn modelId="{FDB6B3C7-15DD-4530-A9F5-44669C81EB31}" type="presParOf" srcId="{12AB6EA5-CD5F-40AC-BE9E-7B7B6DB83215}" destId="{B6DB5C81-B79A-4A66-8E0B-5BAE6BFC3580}" srcOrd="0" destOrd="0" presId="urn:microsoft.com/office/officeart/2005/8/layout/hierarchy2"/>
    <dgm:cxn modelId="{AC1F71E7-DD30-4756-93F2-59B23C6478CF}" type="presParOf" srcId="{12AB6EA5-CD5F-40AC-BE9E-7B7B6DB83215}" destId="{67C5316B-BBDE-40C4-9C51-D0903BB62E7E}" srcOrd="1" destOrd="0" presId="urn:microsoft.com/office/officeart/2005/8/layout/hierarchy2"/>
    <dgm:cxn modelId="{C6778937-6934-496A-A390-A9F995B5F1B9}" type="presParOf" srcId="{7947830C-F5E0-4367-8D29-51F319B5CAB3}" destId="{5AAF4721-A339-412B-9ED8-42D90686F0A8}" srcOrd="2" destOrd="0" presId="urn:microsoft.com/office/officeart/2005/8/layout/hierarchy2"/>
    <dgm:cxn modelId="{22748D28-AC04-49B1-A70A-78F9A4751D93}" type="presParOf" srcId="{5AAF4721-A339-412B-9ED8-42D90686F0A8}" destId="{A2DA2B36-DEAC-4992-A819-E2EC8A8F6A9C}" srcOrd="0" destOrd="0" presId="urn:microsoft.com/office/officeart/2005/8/layout/hierarchy2"/>
    <dgm:cxn modelId="{75EE1242-33FF-4BDB-B9D6-FB8D5873821A}" type="presParOf" srcId="{7947830C-F5E0-4367-8D29-51F319B5CAB3}" destId="{E8E02194-DEEB-4E8A-997A-0C1E38E73525}" srcOrd="3" destOrd="0" presId="urn:microsoft.com/office/officeart/2005/8/layout/hierarchy2"/>
    <dgm:cxn modelId="{94C4BB32-9682-4968-B075-DF5CF0D1D4C1}" type="presParOf" srcId="{E8E02194-DEEB-4E8A-997A-0C1E38E73525}" destId="{9517F002-30B7-49F1-97D5-26B40873BD3B}" srcOrd="0" destOrd="0" presId="urn:microsoft.com/office/officeart/2005/8/layout/hierarchy2"/>
    <dgm:cxn modelId="{E1ECCFE7-9F41-47E5-B7B9-45B25721DA87}" type="presParOf" srcId="{E8E02194-DEEB-4E8A-997A-0C1E38E73525}" destId="{F1198974-A616-42B5-94B2-A326BE982962}" srcOrd="1" destOrd="0" presId="urn:microsoft.com/office/officeart/2005/8/layout/hierarchy2"/>
    <dgm:cxn modelId="{3892F503-0FB0-4C98-B12B-6DE96B007883}" type="presParOf" srcId="{420957B5-3566-4BB1-9167-910D1FE7C8EE}" destId="{0ADA1F01-8092-4BB8-87FB-5E89DFCF3E37}" srcOrd="2" destOrd="0" presId="urn:microsoft.com/office/officeart/2005/8/layout/hierarchy2"/>
    <dgm:cxn modelId="{20761A11-4389-4946-A4E3-61690AB5B040}" type="presParOf" srcId="{0ADA1F01-8092-4BB8-87FB-5E89DFCF3E37}" destId="{A405BF1E-6113-4334-A44A-F74FC5B738C8}" srcOrd="0" destOrd="0" presId="urn:microsoft.com/office/officeart/2005/8/layout/hierarchy2"/>
    <dgm:cxn modelId="{04755227-FF13-45D5-B635-7721ADC7EC50}" type="presParOf" srcId="{420957B5-3566-4BB1-9167-910D1FE7C8EE}" destId="{F1525E34-3CD8-43E3-A4D0-65BD583FC81B}" srcOrd="3" destOrd="0" presId="urn:microsoft.com/office/officeart/2005/8/layout/hierarchy2"/>
    <dgm:cxn modelId="{EE085347-71BF-4D3C-82C6-339884ADC7B2}" type="presParOf" srcId="{F1525E34-3CD8-43E3-A4D0-65BD583FC81B}" destId="{C650C258-701C-40B9-9C90-F15BF47A1A2F}" srcOrd="0" destOrd="0" presId="urn:microsoft.com/office/officeart/2005/8/layout/hierarchy2"/>
    <dgm:cxn modelId="{FADB1844-A0F4-4375-A5C1-5EF1DA48ED5F}" type="presParOf" srcId="{F1525E34-3CD8-43E3-A4D0-65BD583FC81B}" destId="{65BBC7B7-C774-484F-89FA-DBA0C31F4450}" srcOrd="1" destOrd="0" presId="urn:microsoft.com/office/officeart/2005/8/layout/hierarchy2"/>
    <dgm:cxn modelId="{3C965700-4680-46A4-8198-2B8985CC8FF8}" type="presParOf" srcId="{65BBC7B7-C774-484F-89FA-DBA0C31F4450}" destId="{328C3503-CB2E-4D96-9E8A-674ACCFAE8F5}" srcOrd="0" destOrd="0" presId="urn:microsoft.com/office/officeart/2005/8/layout/hierarchy2"/>
    <dgm:cxn modelId="{5584733E-6F6D-4301-B52C-4EA52BBF44CA}" type="presParOf" srcId="{328C3503-CB2E-4D96-9E8A-674ACCFAE8F5}" destId="{3D321E18-984D-4D57-BA98-D12CE68B3C44}" srcOrd="0" destOrd="0" presId="urn:microsoft.com/office/officeart/2005/8/layout/hierarchy2"/>
    <dgm:cxn modelId="{FF6C716F-3D90-4DFC-B5CB-8688558DDC4B}" type="presParOf" srcId="{65BBC7B7-C774-484F-89FA-DBA0C31F4450}" destId="{177FD0AF-6BBE-4412-89D3-0A9046ADD67C}" srcOrd="1" destOrd="0" presId="urn:microsoft.com/office/officeart/2005/8/layout/hierarchy2"/>
    <dgm:cxn modelId="{2701CD63-DF36-4E61-A91F-C9143569DE7D}" type="presParOf" srcId="{177FD0AF-6BBE-4412-89D3-0A9046ADD67C}" destId="{EF0AD38D-41FB-435B-A2D5-1BD5C268EFA9}" srcOrd="0" destOrd="0" presId="urn:microsoft.com/office/officeart/2005/8/layout/hierarchy2"/>
    <dgm:cxn modelId="{9F81B570-D6AB-4079-BC9C-CA3E7F84C2A4}" type="presParOf" srcId="{177FD0AF-6BBE-4412-89D3-0A9046ADD67C}" destId="{6CF02D7B-DD8D-4C40-95B2-A87F81D2945C}" srcOrd="1" destOrd="0" presId="urn:microsoft.com/office/officeart/2005/8/layout/hierarchy2"/>
    <dgm:cxn modelId="{8D29FC3C-58C5-4889-A61C-541296F9DF03}" type="presParOf" srcId="{65BBC7B7-C774-484F-89FA-DBA0C31F4450}" destId="{0878BA4E-7EAF-4F7E-92AE-AD2F69E2B784}" srcOrd="2" destOrd="0" presId="urn:microsoft.com/office/officeart/2005/8/layout/hierarchy2"/>
    <dgm:cxn modelId="{D341730C-F6D6-442A-873F-85B443FB494B}" type="presParOf" srcId="{0878BA4E-7EAF-4F7E-92AE-AD2F69E2B784}" destId="{F6D38B60-67C0-4441-9E0B-BDA6EDB309DE}" srcOrd="0" destOrd="0" presId="urn:microsoft.com/office/officeart/2005/8/layout/hierarchy2"/>
    <dgm:cxn modelId="{73FD7176-068C-4ABB-8C79-D1715C545020}" type="presParOf" srcId="{65BBC7B7-C774-484F-89FA-DBA0C31F4450}" destId="{DFC899BF-AEED-4ED8-ADD0-CD03B312D3F3}" srcOrd="3" destOrd="0" presId="urn:microsoft.com/office/officeart/2005/8/layout/hierarchy2"/>
    <dgm:cxn modelId="{1A3EE6FF-F92C-46F2-947B-58BD8B16CE29}" type="presParOf" srcId="{DFC899BF-AEED-4ED8-ADD0-CD03B312D3F3}" destId="{92F9E4F2-EC5D-4C82-89A2-F78196E9A0F0}" srcOrd="0" destOrd="0" presId="urn:microsoft.com/office/officeart/2005/8/layout/hierarchy2"/>
    <dgm:cxn modelId="{D3526368-A74E-4CDA-BFDF-38EC5CFEA279}" type="presParOf" srcId="{DFC899BF-AEED-4ED8-ADD0-CD03B312D3F3}" destId="{9DB915AB-E4E7-4688-BBDD-0FF3F93071F7}" srcOrd="1" destOrd="0" presId="urn:microsoft.com/office/officeart/2005/8/layout/hierarchy2"/>
    <dgm:cxn modelId="{5958129E-58B9-4F1A-9179-230CBC079090}" type="presParOf" srcId="{9DB915AB-E4E7-4688-BBDD-0FF3F93071F7}" destId="{DAF20DF5-0C28-4CCA-B5E4-5C58800945C8}" srcOrd="0" destOrd="0" presId="urn:microsoft.com/office/officeart/2005/8/layout/hierarchy2"/>
    <dgm:cxn modelId="{DD26AD11-303A-4185-81E8-93AB66462CE7}" type="presParOf" srcId="{DAF20DF5-0C28-4CCA-B5E4-5C58800945C8}" destId="{11799D10-F1CB-4331-B613-D2DFBDF45C81}" srcOrd="0" destOrd="0" presId="urn:microsoft.com/office/officeart/2005/8/layout/hierarchy2"/>
    <dgm:cxn modelId="{AA5A2C59-5993-407D-BA53-A035F2856D8F}" type="presParOf" srcId="{9DB915AB-E4E7-4688-BBDD-0FF3F93071F7}" destId="{E77015EC-4F11-499C-B936-C3E96C67F838}" srcOrd="1" destOrd="0" presId="urn:microsoft.com/office/officeart/2005/8/layout/hierarchy2"/>
    <dgm:cxn modelId="{6F126FF8-F12D-4756-A2C1-0BBE32CEDE5A}" type="presParOf" srcId="{E77015EC-4F11-499C-B936-C3E96C67F838}" destId="{3ACD8D2E-C0EF-4C6E-84E1-320FE12CE5EF}" srcOrd="0" destOrd="0" presId="urn:microsoft.com/office/officeart/2005/8/layout/hierarchy2"/>
    <dgm:cxn modelId="{18F89877-6E09-493D-BB23-CF3B6E30BF43}" type="presParOf" srcId="{E77015EC-4F11-499C-B936-C3E96C67F838}" destId="{6F62CE06-A2ED-4F8F-96A6-2FDA74471FFC}" srcOrd="1" destOrd="0" presId="urn:microsoft.com/office/officeart/2005/8/layout/hierarchy2"/>
    <dgm:cxn modelId="{573B710E-8961-45D2-89DA-40299CD63181}" type="presParOf" srcId="{420957B5-3566-4BB1-9167-910D1FE7C8EE}" destId="{5A3CC465-901A-443A-B629-66B64C305D9C}" srcOrd="4" destOrd="0" presId="urn:microsoft.com/office/officeart/2005/8/layout/hierarchy2"/>
    <dgm:cxn modelId="{A4EE98B4-230F-4465-B4A4-134DA88DE3DC}" type="presParOf" srcId="{5A3CC465-901A-443A-B629-66B64C305D9C}" destId="{136D25FE-9D38-44E6-9EFD-8EE2C29C8F56}" srcOrd="0" destOrd="0" presId="urn:microsoft.com/office/officeart/2005/8/layout/hierarchy2"/>
    <dgm:cxn modelId="{20EDFBEC-DE23-42A8-9538-9E057031083E}" type="presParOf" srcId="{420957B5-3566-4BB1-9167-910D1FE7C8EE}" destId="{7FF68E3B-BF57-4DF9-A8DC-8A863C6BD693}" srcOrd="5" destOrd="0" presId="urn:microsoft.com/office/officeart/2005/8/layout/hierarchy2"/>
    <dgm:cxn modelId="{90B069D0-A15E-4858-A2C5-B25396A38B6A}" type="presParOf" srcId="{7FF68E3B-BF57-4DF9-A8DC-8A863C6BD693}" destId="{84234E8B-BF95-4D1F-8F33-C540E71BF099}" srcOrd="0" destOrd="0" presId="urn:microsoft.com/office/officeart/2005/8/layout/hierarchy2"/>
    <dgm:cxn modelId="{A546D59A-CBAD-4BC5-A714-6D9BD033C21C}" type="presParOf" srcId="{7FF68E3B-BF57-4DF9-A8DC-8A863C6BD693}" destId="{EE072832-9072-4FFD-9BBB-DB1A2F5AFFD2}" srcOrd="1" destOrd="0" presId="urn:microsoft.com/office/officeart/2005/8/layout/hierarchy2"/>
    <dgm:cxn modelId="{45815898-5902-4B3C-88D1-87389284DB4F}" type="presParOf" srcId="{EE072832-9072-4FFD-9BBB-DB1A2F5AFFD2}" destId="{3BFB445D-B14E-4BF6-B01F-C7A9E94B4D34}" srcOrd="0" destOrd="0" presId="urn:microsoft.com/office/officeart/2005/8/layout/hierarchy2"/>
    <dgm:cxn modelId="{05C3B795-DB8B-4054-8111-ABEAD65CC509}" type="presParOf" srcId="{3BFB445D-B14E-4BF6-B01F-C7A9E94B4D34}" destId="{AC8FC7D0-3262-4359-B188-170AB59D2927}" srcOrd="0" destOrd="0" presId="urn:microsoft.com/office/officeart/2005/8/layout/hierarchy2"/>
    <dgm:cxn modelId="{43C06555-53DA-4808-A5D9-B6FDC2E243B6}" type="presParOf" srcId="{EE072832-9072-4FFD-9BBB-DB1A2F5AFFD2}" destId="{21AA1BFD-4744-4BC5-9F50-2155508FD0F0}" srcOrd="1" destOrd="0" presId="urn:microsoft.com/office/officeart/2005/8/layout/hierarchy2"/>
    <dgm:cxn modelId="{0063DD0B-753B-4808-B18F-AE03B74FECD3}" type="presParOf" srcId="{21AA1BFD-4744-4BC5-9F50-2155508FD0F0}" destId="{30F3DA8E-AD60-48AB-B74B-8058AC0EF77C}" srcOrd="0" destOrd="0" presId="urn:microsoft.com/office/officeart/2005/8/layout/hierarchy2"/>
    <dgm:cxn modelId="{F81ABC04-ACE1-4EDC-A3BD-E10F68EA1085}" type="presParOf" srcId="{21AA1BFD-4744-4BC5-9F50-2155508FD0F0}" destId="{0E281210-B36E-41A1-BDEA-B11F9E9B31AA}" srcOrd="1" destOrd="0" presId="urn:microsoft.com/office/officeart/2005/8/layout/hierarchy2"/>
    <dgm:cxn modelId="{6E227B03-07FD-4892-A977-8B81CC02BF32}" type="presParOf" srcId="{0E281210-B36E-41A1-BDEA-B11F9E9B31AA}" destId="{D16FE939-FD7C-4C66-A28C-53EFCA568A10}" srcOrd="0" destOrd="0" presId="urn:microsoft.com/office/officeart/2005/8/layout/hierarchy2"/>
    <dgm:cxn modelId="{DD94CA9A-9A01-44CF-8740-2952FD8D1759}" type="presParOf" srcId="{D16FE939-FD7C-4C66-A28C-53EFCA568A10}" destId="{4D35224B-4A61-476C-844A-B7BF5A2DFC5E}" srcOrd="0" destOrd="0" presId="urn:microsoft.com/office/officeart/2005/8/layout/hierarchy2"/>
    <dgm:cxn modelId="{89DB6CA0-7D8C-44B4-92C2-4A49180FC42C}" type="presParOf" srcId="{0E281210-B36E-41A1-BDEA-B11F9E9B31AA}" destId="{DA846811-884F-4174-87A4-B5E31527256E}" srcOrd="1" destOrd="0" presId="urn:microsoft.com/office/officeart/2005/8/layout/hierarchy2"/>
    <dgm:cxn modelId="{5A37A543-C139-4985-8434-23E3F423ACFB}" type="presParOf" srcId="{DA846811-884F-4174-87A4-B5E31527256E}" destId="{62A54762-ACB4-42F3-B866-C81631BAF715}" srcOrd="0" destOrd="0" presId="urn:microsoft.com/office/officeart/2005/8/layout/hierarchy2"/>
    <dgm:cxn modelId="{44BA898E-DDD3-43E6-81C9-38A4B903CC42}" type="presParOf" srcId="{DA846811-884F-4174-87A4-B5E31527256E}" destId="{0CEF47C8-0EA7-42A1-8821-69388014E1CC}" srcOrd="1" destOrd="0" presId="urn:microsoft.com/office/officeart/2005/8/layout/hierarchy2"/>
    <dgm:cxn modelId="{6A625DD3-F6BF-44A3-9B59-DC63262E1D6A}" type="presParOf" srcId="{EE072832-9072-4FFD-9BBB-DB1A2F5AFFD2}" destId="{189107D3-838E-42AF-B1B3-5FFA7CA1C3DD}" srcOrd="2" destOrd="0" presId="urn:microsoft.com/office/officeart/2005/8/layout/hierarchy2"/>
    <dgm:cxn modelId="{294E242F-11A6-4CE7-A305-8EEE07381E9B}" type="presParOf" srcId="{189107D3-838E-42AF-B1B3-5FFA7CA1C3DD}" destId="{829E96C7-17DD-4F02-BBC1-318EAEC9F139}" srcOrd="0" destOrd="0" presId="urn:microsoft.com/office/officeart/2005/8/layout/hierarchy2"/>
    <dgm:cxn modelId="{ABEC4044-E2F1-44DF-8F9D-0C3732A85977}" type="presParOf" srcId="{EE072832-9072-4FFD-9BBB-DB1A2F5AFFD2}" destId="{260E791A-438F-4E78-85FF-862A8ADE0FB5}" srcOrd="3" destOrd="0" presId="urn:microsoft.com/office/officeart/2005/8/layout/hierarchy2"/>
    <dgm:cxn modelId="{33DE57DC-0908-409F-A512-3C83F35F598B}" type="presParOf" srcId="{260E791A-438F-4E78-85FF-862A8ADE0FB5}" destId="{D0A3E260-6F17-473D-925E-4B10E8139679}" srcOrd="0" destOrd="0" presId="urn:microsoft.com/office/officeart/2005/8/layout/hierarchy2"/>
    <dgm:cxn modelId="{40ED74FA-7263-4B15-8831-72501F8175E0}" type="presParOf" srcId="{260E791A-438F-4E78-85FF-862A8ADE0FB5}" destId="{A51690A4-3433-4757-BDD1-88BDCD4422CE}" srcOrd="1" destOrd="0" presId="urn:microsoft.com/office/officeart/2005/8/layout/hierarchy2"/>
    <dgm:cxn modelId="{31FBB860-5579-4548-A416-0AE04D0E3767}" type="presParOf" srcId="{A51690A4-3433-4757-BDD1-88BDCD4422CE}" destId="{92932CFF-EA1C-45C9-A0B4-0D9F10A8AC08}" srcOrd="0" destOrd="0" presId="urn:microsoft.com/office/officeart/2005/8/layout/hierarchy2"/>
    <dgm:cxn modelId="{588CD4C9-7B05-4140-977B-C3B15D71E9E9}" type="presParOf" srcId="{92932CFF-EA1C-45C9-A0B4-0D9F10A8AC08}" destId="{3C4AC2F2-38A7-4A8D-8815-BDFF1AD419D3}" srcOrd="0" destOrd="0" presId="urn:microsoft.com/office/officeart/2005/8/layout/hierarchy2"/>
    <dgm:cxn modelId="{AC56B6A6-26FA-4133-BCBF-F858B91CCD63}" type="presParOf" srcId="{A51690A4-3433-4757-BDD1-88BDCD4422CE}" destId="{A937AB14-699C-4673-A66F-9C697075ECE3}" srcOrd="1" destOrd="0" presId="urn:microsoft.com/office/officeart/2005/8/layout/hierarchy2"/>
    <dgm:cxn modelId="{6509430C-B3A2-4844-9FF8-FE5F25897739}" type="presParOf" srcId="{A937AB14-699C-4673-A66F-9C697075ECE3}" destId="{4F83CB2A-CB6A-4AE7-B92C-4A29E18167A0}" srcOrd="0" destOrd="0" presId="urn:microsoft.com/office/officeart/2005/8/layout/hierarchy2"/>
    <dgm:cxn modelId="{0C24879A-8436-4D21-9E79-7160913B27F0}" type="presParOf" srcId="{A937AB14-699C-4673-A66F-9C697075ECE3}" destId="{F6C50971-4079-4BBC-94E9-B45A52764F7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4F4C00-DA19-40C4-A382-2FC18C991928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7675DEFE-4A43-4A16-8BBC-7BCDBB3F7D96}">
      <dgm:prSet phldrT="[Texto]" custT="1"/>
      <dgm:spPr/>
      <dgm:t>
        <a:bodyPr/>
        <a:lstStyle/>
        <a:p>
          <a:r>
            <a:rPr lang="es-MX" sz="1000" dirty="0" smtClean="0"/>
            <a:t>La aparición de las máquinas informáticas</a:t>
          </a:r>
          <a:endParaRPr lang="es-MX" sz="1000" dirty="0"/>
        </a:p>
      </dgm:t>
    </dgm:pt>
    <dgm:pt modelId="{F23BE74B-63B4-445F-909D-32943CC5F7AD}" type="parTrans" cxnId="{9C89B678-E885-40C0-B381-B05E757DCF77}">
      <dgm:prSet/>
      <dgm:spPr/>
      <dgm:t>
        <a:bodyPr/>
        <a:lstStyle/>
        <a:p>
          <a:endParaRPr lang="es-MX"/>
        </a:p>
      </dgm:t>
    </dgm:pt>
    <dgm:pt modelId="{CFD24B76-1049-470A-9F22-ADA123015BE7}" type="sibTrans" cxnId="{9C89B678-E885-40C0-B381-B05E757DCF77}">
      <dgm:prSet/>
      <dgm:spPr/>
      <dgm:t>
        <a:bodyPr/>
        <a:lstStyle/>
        <a:p>
          <a:endParaRPr lang="es-MX"/>
        </a:p>
      </dgm:t>
    </dgm:pt>
    <dgm:pt modelId="{A1635272-861D-426B-81DD-53F7CA81C528}">
      <dgm:prSet phldrT="[Texto]" custT="1"/>
      <dgm:spPr/>
      <dgm:t>
        <a:bodyPr/>
        <a:lstStyle/>
        <a:p>
          <a:r>
            <a:rPr lang="es-MX" sz="1000" dirty="0" smtClean="0"/>
            <a:t>El envite geopolítico: La acción bipolar</a:t>
          </a:r>
          <a:endParaRPr lang="es-MX" sz="1000" dirty="0"/>
        </a:p>
      </dgm:t>
    </dgm:pt>
    <dgm:pt modelId="{E1437EF7-81C7-4311-9383-82F7DAE54F19}" type="parTrans" cxnId="{69E3265B-F123-4082-9785-A609F21C8095}">
      <dgm:prSet/>
      <dgm:spPr/>
      <dgm:t>
        <a:bodyPr/>
        <a:lstStyle/>
        <a:p>
          <a:endParaRPr lang="es-MX"/>
        </a:p>
      </dgm:t>
    </dgm:pt>
    <dgm:pt modelId="{98368051-BE63-4CD8-ABC5-FF005C0D3FAF}" type="sibTrans" cxnId="{69E3265B-F123-4082-9785-A609F21C8095}">
      <dgm:prSet/>
      <dgm:spPr/>
      <dgm:t>
        <a:bodyPr/>
        <a:lstStyle/>
        <a:p>
          <a:endParaRPr lang="es-MX"/>
        </a:p>
      </dgm:t>
    </dgm:pt>
    <dgm:pt modelId="{264E88BE-D991-42BA-A7AB-1F64531137E4}">
      <dgm:prSet phldrT="[Texto]" custT="1"/>
      <dgm:spPr/>
      <dgm:t>
        <a:bodyPr/>
        <a:lstStyle/>
        <a:p>
          <a:r>
            <a:rPr lang="es-MX" sz="1000" dirty="0" smtClean="0"/>
            <a:t>Hacia la automatización del campo de batalla</a:t>
          </a:r>
          <a:endParaRPr lang="es-MX" sz="1000" dirty="0"/>
        </a:p>
      </dgm:t>
    </dgm:pt>
    <dgm:pt modelId="{2EC6E9C7-B36A-4679-A754-08D9AA7E355A}" type="parTrans" cxnId="{B29FBA39-1240-44E7-81A4-85C2E5C55C45}">
      <dgm:prSet/>
      <dgm:spPr/>
      <dgm:t>
        <a:bodyPr/>
        <a:lstStyle/>
        <a:p>
          <a:endParaRPr lang="es-MX"/>
        </a:p>
      </dgm:t>
    </dgm:pt>
    <dgm:pt modelId="{372A5848-995B-4780-BA26-07F91C7B98CC}" type="sibTrans" cxnId="{B29FBA39-1240-44E7-81A4-85C2E5C55C45}">
      <dgm:prSet/>
      <dgm:spPr/>
      <dgm:t>
        <a:bodyPr/>
        <a:lstStyle/>
        <a:p>
          <a:endParaRPr lang="es-MX"/>
        </a:p>
      </dgm:t>
    </dgm:pt>
    <dgm:pt modelId="{78DA49F2-8E34-4427-95DA-C0E4A5C8634E}">
      <dgm:prSet phldrT="[Texto]" custT="1"/>
      <dgm:spPr/>
      <dgm:t>
        <a:bodyPr/>
        <a:lstStyle/>
        <a:p>
          <a:r>
            <a:rPr lang="es-MX" sz="1000" dirty="0" smtClean="0"/>
            <a:t>La investigación operativa y los </a:t>
          </a:r>
          <a:r>
            <a:rPr lang="es-MX" sz="1000" i="1" dirty="0" err="1" smtClean="0"/>
            <a:t>think</a:t>
          </a:r>
          <a:r>
            <a:rPr lang="es-MX" sz="1000" i="1" dirty="0" smtClean="0"/>
            <a:t> </a:t>
          </a:r>
          <a:r>
            <a:rPr lang="es-MX" sz="1000" i="1" dirty="0" err="1" smtClean="0"/>
            <a:t>tanks</a:t>
          </a:r>
          <a:endParaRPr lang="es-MX" sz="1000" i="1" dirty="0"/>
        </a:p>
      </dgm:t>
    </dgm:pt>
    <dgm:pt modelId="{A3EC3CBC-D10E-43C3-A724-A136C5301BC5}" type="parTrans" cxnId="{5D3AE8B9-25DC-4B2F-B69F-A24C163C89E9}">
      <dgm:prSet/>
      <dgm:spPr/>
      <dgm:t>
        <a:bodyPr/>
        <a:lstStyle/>
        <a:p>
          <a:endParaRPr lang="es-MX"/>
        </a:p>
      </dgm:t>
    </dgm:pt>
    <dgm:pt modelId="{5F72EDA5-C5FE-41A8-BF58-E789284F4CD7}" type="sibTrans" cxnId="{5D3AE8B9-25DC-4B2F-B69F-A24C163C89E9}">
      <dgm:prSet/>
      <dgm:spPr/>
      <dgm:t>
        <a:bodyPr/>
        <a:lstStyle/>
        <a:p>
          <a:endParaRPr lang="es-MX"/>
        </a:p>
      </dgm:t>
    </dgm:pt>
    <dgm:pt modelId="{A175BF48-02F9-4FD6-A8BE-FEB57CC68925}">
      <dgm:prSet phldrT="[Texto]" custT="1"/>
      <dgm:spPr/>
      <dgm:t>
        <a:bodyPr/>
        <a:lstStyle/>
        <a:p>
          <a:r>
            <a:rPr lang="es-MX" sz="1000" dirty="0" smtClean="0"/>
            <a:t>El envite científico: La definición y la medida de la información</a:t>
          </a:r>
          <a:endParaRPr lang="es-MX" sz="1000" dirty="0"/>
        </a:p>
      </dgm:t>
    </dgm:pt>
    <dgm:pt modelId="{7477AB60-F820-4437-B654-3A63795C0311}" type="parTrans" cxnId="{CEC0BEA3-F845-4B0E-8401-C7F549A2DA1F}">
      <dgm:prSet/>
      <dgm:spPr/>
      <dgm:t>
        <a:bodyPr/>
        <a:lstStyle/>
        <a:p>
          <a:endParaRPr lang="es-MX"/>
        </a:p>
      </dgm:t>
    </dgm:pt>
    <dgm:pt modelId="{BBF6E4A3-0E62-4A1F-9F5D-E404E4A91ECD}" type="sibTrans" cxnId="{CEC0BEA3-F845-4B0E-8401-C7F549A2DA1F}">
      <dgm:prSet/>
      <dgm:spPr/>
      <dgm:t>
        <a:bodyPr/>
        <a:lstStyle/>
        <a:p>
          <a:endParaRPr lang="es-MX"/>
        </a:p>
      </dgm:t>
    </dgm:pt>
    <dgm:pt modelId="{060C4A67-0066-4B23-9B18-C4F99D4C49FF}">
      <dgm:prSet phldrT="[Texto]" custT="1"/>
      <dgm:spPr/>
      <dgm:t>
        <a:bodyPr/>
        <a:lstStyle/>
        <a:p>
          <a:r>
            <a:rPr lang="es-MX" sz="1000" dirty="0" smtClean="0"/>
            <a:t>La teoría matemática de la comunicación</a:t>
          </a:r>
          <a:endParaRPr lang="es-MX" sz="1000" dirty="0"/>
        </a:p>
      </dgm:t>
    </dgm:pt>
    <dgm:pt modelId="{1D552914-2794-4941-8E37-EFC120375555}" type="parTrans" cxnId="{CC0A85F3-31E0-438A-BF00-CC814432E321}">
      <dgm:prSet/>
      <dgm:spPr/>
      <dgm:t>
        <a:bodyPr/>
        <a:lstStyle/>
        <a:p>
          <a:endParaRPr lang="es-MX"/>
        </a:p>
      </dgm:t>
    </dgm:pt>
    <dgm:pt modelId="{F3ACB4F3-C949-44A2-B202-E56D1F5BCE77}" type="sibTrans" cxnId="{CC0A85F3-31E0-438A-BF00-CC814432E321}">
      <dgm:prSet/>
      <dgm:spPr/>
      <dgm:t>
        <a:bodyPr/>
        <a:lstStyle/>
        <a:p>
          <a:endParaRPr lang="es-MX"/>
        </a:p>
      </dgm:t>
    </dgm:pt>
    <dgm:pt modelId="{BB3D25A8-9C0D-4D17-BE60-B42E3BEB8770}">
      <dgm:prSet custT="1"/>
      <dgm:spPr/>
      <dgm:t>
        <a:bodyPr/>
        <a:lstStyle/>
        <a:p>
          <a:r>
            <a:rPr lang="es-MX" sz="1000" dirty="0" smtClean="0"/>
            <a:t>El envite </a:t>
          </a:r>
          <a:r>
            <a:rPr lang="es-MX" sz="1000" dirty="0" err="1" smtClean="0"/>
            <a:t>civilizacional</a:t>
          </a:r>
          <a:r>
            <a:rPr lang="es-MX" sz="1000" dirty="0" smtClean="0"/>
            <a:t>: Una historia de la logística del pensamiento</a:t>
          </a:r>
          <a:endParaRPr lang="es-MX" sz="1000" dirty="0"/>
        </a:p>
      </dgm:t>
    </dgm:pt>
    <dgm:pt modelId="{16079E58-00A5-4F30-B7DD-6A49C84253CC}" type="parTrans" cxnId="{25D63D1A-2402-49F2-8F16-6BB8FCA10478}">
      <dgm:prSet/>
      <dgm:spPr/>
      <dgm:t>
        <a:bodyPr/>
        <a:lstStyle/>
        <a:p>
          <a:endParaRPr lang="es-MX"/>
        </a:p>
      </dgm:t>
    </dgm:pt>
    <dgm:pt modelId="{6B62BA16-023D-435D-ACCC-929FF0073C6A}" type="sibTrans" cxnId="{25D63D1A-2402-49F2-8F16-6BB8FCA10478}">
      <dgm:prSet/>
      <dgm:spPr/>
      <dgm:t>
        <a:bodyPr/>
        <a:lstStyle/>
        <a:p>
          <a:endParaRPr lang="es-MX"/>
        </a:p>
      </dgm:t>
    </dgm:pt>
    <dgm:pt modelId="{0944905F-8794-499A-B077-4109499C41C7}">
      <dgm:prSet custT="1"/>
      <dgm:spPr/>
      <dgm:t>
        <a:bodyPr/>
        <a:lstStyle/>
        <a:p>
          <a:r>
            <a:rPr lang="es-MX" sz="1000" dirty="0" smtClean="0"/>
            <a:t>Una matriz contable</a:t>
          </a:r>
          <a:endParaRPr lang="es-MX" sz="1000" dirty="0"/>
        </a:p>
      </dgm:t>
    </dgm:pt>
    <dgm:pt modelId="{D11F7811-BCE3-4A79-9845-8F5BFAD398BB}" type="parTrans" cxnId="{3266B38C-B7DA-4FB9-8B87-C2D6E82AB911}">
      <dgm:prSet/>
      <dgm:spPr/>
      <dgm:t>
        <a:bodyPr/>
        <a:lstStyle/>
        <a:p>
          <a:endParaRPr lang="es-MX"/>
        </a:p>
      </dgm:t>
    </dgm:pt>
    <dgm:pt modelId="{631B06D8-B8CB-4800-86A8-C559A55F94A6}" type="sibTrans" cxnId="{3266B38C-B7DA-4FB9-8B87-C2D6E82AB911}">
      <dgm:prSet/>
      <dgm:spPr/>
      <dgm:t>
        <a:bodyPr/>
        <a:lstStyle/>
        <a:p>
          <a:endParaRPr lang="es-MX"/>
        </a:p>
      </dgm:t>
    </dgm:pt>
    <dgm:pt modelId="{78DF60EF-CB1A-4D43-AB8F-245E5B047D30}">
      <dgm:prSet custT="1"/>
      <dgm:spPr/>
      <dgm:t>
        <a:bodyPr/>
        <a:lstStyle/>
        <a:p>
          <a:r>
            <a:rPr lang="es-MX" sz="1000" dirty="0" smtClean="0"/>
            <a:t>La tentación determinista</a:t>
          </a:r>
          <a:endParaRPr lang="es-MX" sz="1000" dirty="0"/>
        </a:p>
      </dgm:t>
    </dgm:pt>
    <dgm:pt modelId="{AAFA8D77-923B-4F1D-A9BE-F2BA20B7D896}" type="parTrans" cxnId="{2742D57B-19B8-4AEA-92BF-D9E2249F64A0}">
      <dgm:prSet/>
      <dgm:spPr/>
      <dgm:t>
        <a:bodyPr/>
        <a:lstStyle/>
        <a:p>
          <a:endParaRPr lang="es-MX"/>
        </a:p>
      </dgm:t>
    </dgm:pt>
    <dgm:pt modelId="{6370D9F1-0FFE-42D3-B100-8BF47A203F98}" type="sibTrans" cxnId="{2742D57B-19B8-4AEA-92BF-D9E2249F64A0}">
      <dgm:prSet/>
      <dgm:spPr/>
      <dgm:t>
        <a:bodyPr/>
        <a:lstStyle/>
        <a:p>
          <a:endParaRPr lang="es-MX"/>
        </a:p>
      </dgm:t>
    </dgm:pt>
    <dgm:pt modelId="{4A37EA32-203D-44BC-8A12-4092FC4B4FE9}">
      <dgm:prSet custT="1"/>
      <dgm:spPr/>
      <dgm:t>
        <a:bodyPr/>
        <a:lstStyle/>
        <a:p>
          <a:r>
            <a:rPr lang="es-MX" sz="1000" dirty="0" smtClean="0"/>
            <a:t>Las tecnologías de la memoria</a:t>
          </a:r>
          <a:endParaRPr lang="es-MX" sz="1000" dirty="0"/>
        </a:p>
      </dgm:t>
    </dgm:pt>
    <dgm:pt modelId="{9EA8E25E-4682-4024-A8A3-3BBDA4F8BD62}" type="parTrans" cxnId="{066C140F-5B81-474C-9A05-486CC144F073}">
      <dgm:prSet/>
      <dgm:spPr/>
      <dgm:t>
        <a:bodyPr/>
        <a:lstStyle/>
        <a:p>
          <a:endParaRPr lang="es-MX"/>
        </a:p>
      </dgm:t>
    </dgm:pt>
    <dgm:pt modelId="{AC119234-4E93-4222-8E86-113C92A23A24}" type="sibTrans" cxnId="{066C140F-5B81-474C-9A05-486CC144F073}">
      <dgm:prSet/>
      <dgm:spPr/>
      <dgm:t>
        <a:bodyPr/>
        <a:lstStyle/>
        <a:p>
          <a:endParaRPr lang="es-MX"/>
        </a:p>
      </dgm:t>
    </dgm:pt>
    <dgm:pt modelId="{2BEDFE55-F9F1-40CC-908D-CD05958E9BE4}">
      <dgm:prSet custT="1"/>
      <dgm:spPr/>
      <dgm:t>
        <a:bodyPr/>
        <a:lstStyle/>
        <a:p>
          <a:r>
            <a:rPr lang="es-MX" sz="900" dirty="0" smtClean="0"/>
            <a:t>Maquinas </a:t>
          </a:r>
          <a:r>
            <a:rPr lang="es-MX" sz="900" dirty="0" err="1" smtClean="0"/>
            <a:t>Turing</a:t>
          </a:r>
          <a:r>
            <a:rPr lang="es-MX" sz="900" dirty="0" smtClean="0"/>
            <a:t> y máquinas para descifrar códigos del enemigo en la segunda guerra mundial</a:t>
          </a:r>
          <a:endParaRPr lang="es-MX" sz="900" dirty="0"/>
        </a:p>
      </dgm:t>
    </dgm:pt>
    <dgm:pt modelId="{D7193441-8B05-4095-85D0-1D3833B7CB55}" type="parTrans" cxnId="{2B5062E5-4397-4BA4-8583-EE2510315A02}">
      <dgm:prSet/>
      <dgm:spPr/>
      <dgm:t>
        <a:bodyPr/>
        <a:lstStyle/>
        <a:p>
          <a:endParaRPr lang="es-MX"/>
        </a:p>
      </dgm:t>
    </dgm:pt>
    <dgm:pt modelId="{45BA25FF-5C80-415A-BA9B-6590FB0C3EB0}" type="sibTrans" cxnId="{2B5062E5-4397-4BA4-8583-EE2510315A02}">
      <dgm:prSet/>
      <dgm:spPr/>
      <dgm:t>
        <a:bodyPr/>
        <a:lstStyle/>
        <a:p>
          <a:endParaRPr lang="es-MX"/>
        </a:p>
      </dgm:t>
    </dgm:pt>
    <dgm:pt modelId="{52684ABB-2539-471B-83C9-B5CABFC719C3}">
      <dgm:prSet/>
      <dgm:spPr/>
      <dgm:t>
        <a:bodyPr/>
        <a:lstStyle/>
        <a:p>
          <a:r>
            <a:rPr lang="es-MX" dirty="0" smtClean="0"/>
            <a:t>RAND</a:t>
          </a:r>
        </a:p>
        <a:p>
          <a:r>
            <a:rPr lang="es-MX" dirty="0" smtClean="0"/>
            <a:t>Análisis de</a:t>
          </a:r>
        </a:p>
        <a:p>
          <a:r>
            <a:rPr lang="es-MX" dirty="0" smtClean="0"/>
            <a:t>sistemas, metodologías, eficacia de los costos, sistema de planificación, programación y presupuestos y teoría de juegos</a:t>
          </a:r>
          <a:endParaRPr lang="es-MX" dirty="0"/>
        </a:p>
      </dgm:t>
    </dgm:pt>
    <dgm:pt modelId="{9C305F03-24CD-42DB-AF3A-AF4B0185FE0B}" type="parTrans" cxnId="{66AD0501-DC99-4735-A2FA-729FD9A57A8A}">
      <dgm:prSet/>
      <dgm:spPr/>
      <dgm:t>
        <a:bodyPr/>
        <a:lstStyle/>
        <a:p>
          <a:endParaRPr lang="es-MX"/>
        </a:p>
      </dgm:t>
    </dgm:pt>
    <dgm:pt modelId="{40461256-49E4-4F33-8F3C-5A190187510E}" type="sibTrans" cxnId="{66AD0501-DC99-4735-A2FA-729FD9A57A8A}">
      <dgm:prSet/>
      <dgm:spPr/>
      <dgm:t>
        <a:bodyPr/>
        <a:lstStyle/>
        <a:p>
          <a:endParaRPr lang="es-MX"/>
        </a:p>
      </dgm:t>
    </dgm:pt>
    <dgm:pt modelId="{506ADFCB-DCAE-4BA5-B2A5-97E156E975C9}">
      <dgm:prSet custT="1"/>
      <dgm:spPr/>
      <dgm:t>
        <a:bodyPr/>
        <a:lstStyle/>
        <a:p>
          <a:r>
            <a:rPr lang="es-MX" sz="1000" dirty="0" smtClean="0"/>
            <a:t>SAGE</a:t>
          </a:r>
        </a:p>
        <a:p>
          <a:r>
            <a:rPr lang="es-MX" sz="1000" dirty="0" err="1" smtClean="0"/>
            <a:t>Semi-Automatic</a:t>
          </a:r>
          <a:r>
            <a:rPr lang="es-MX" sz="1000" dirty="0" smtClean="0"/>
            <a:t> </a:t>
          </a:r>
          <a:r>
            <a:rPr lang="es-MX" sz="1000" dirty="0" err="1" smtClean="0"/>
            <a:t>Ground</a:t>
          </a:r>
          <a:r>
            <a:rPr lang="es-MX" sz="1000" dirty="0" smtClean="0"/>
            <a:t> </a:t>
          </a:r>
          <a:r>
            <a:rPr lang="es-MX" sz="1000" dirty="0" err="1" smtClean="0"/>
            <a:t>Environment</a:t>
          </a:r>
          <a:r>
            <a:rPr lang="es-MX" sz="1000" dirty="0" smtClean="0"/>
            <a:t> </a:t>
          </a:r>
          <a:r>
            <a:rPr lang="es-MX" sz="1000" dirty="0" err="1" smtClean="0"/>
            <a:t>System</a:t>
          </a:r>
          <a:r>
            <a:rPr lang="es-MX" sz="1000" dirty="0" smtClean="0"/>
            <a:t> </a:t>
          </a:r>
          <a:endParaRPr lang="es-MX" sz="1000" dirty="0"/>
        </a:p>
      </dgm:t>
    </dgm:pt>
    <dgm:pt modelId="{EC9A35DE-C5FD-4F2D-B856-8AC92DEA7B5D}" type="parTrans" cxnId="{E4A5F019-3B91-432D-9DC7-0A04B6AFBBA4}">
      <dgm:prSet/>
      <dgm:spPr/>
      <dgm:t>
        <a:bodyPr/>
        <a:lstStyle/>
        <a:p>
          <a:endParaRPr lang="es-MX"/>
        </a:p>
      </dgm:t>
    </dgm:pt>
    <dgm:pt modelId="{8AF859D4-E426-45CC-A9D5-9BFFA587241A}" type="sibTrans" cxnId="{E4A5F019-3B91-432D-9DC7-0A04B6AFBBA4}">
      <dgm:prSet/>
      <dgm:spPr/>
      <dgm:t>
        <a:bodyPr/>
        <a:lstStyle/>
        <a:p>
          <a:endParaRPr lang="es-MX"/>
        </a:p>
      </dgm:t>
    </dgm:pt>
    <dgm:pt modelId="{597519F4-94DE-43EE-AE84-4408ABFE2B3E}">
      <dgm:prSet custT="1"/>
      <dgm:spPr/>
      <dgm:t>
        <a:bodyPr/>
        <a:lstStyle/>
        <a:p>
          <a:r>
            <a:rPr lang="es-MX" sz="1000" dirty="0" smtClean="0"/>
            <a:t>Es el primer circuito completo de detección, decisión y respuesta.</a:t>
          </a:r>
          <a:endParaRPr lang="es-MX" sz="1000" dirty="0"/>
        </a:p>
      </dgm:t>
    </dgm:pt>
    <dgm:pt modelId="{80C3805C-5788-47AC-89F4-CA64BE589341}" type="parTrans" cxnId="{B05CF869-ECF1-4EDE-ACAA-C7178511743F}">
      <dgm:prSet/>
      <dgm:spPr/>
      <dgm:t>
        <a:bodyPr/>
        <a:lstStyle/>
        <a:p>
          <a:endParaRPr lang="es-MX"/>
        </a:p>
      </dgm:t>
    </dgm:pt>
    <dgm:pt modelId="{5865EF01-74A7-4103-9C87-1BE819530402}" type="sibTrans" cxnId="{B05CF869-ECF1-4EDE-ACAA-C7178511743F}">
      <dgm:prSet/>
      <dgm:spPr/>
      <dgm:t>
        <a:bodyPr/>
        <a:lstStyle/>
        <a:p>
          <a:endParaRPr lang="es-MX"/>
        </a:p>
      </dgm:t>
    </dgm:pt>
    <dgm:pt modelId="{83220330-6211-48D4-A904-23839B7DDF02}">
      <dgm:prSet custT="1"/>
      <dgm:spPr/>
      <dgm:t>
        <a:bodyPr/>
        <a:lstStyle/>
        <a:p>
          <a:r>
            <a:rPr lang="es-MX" sz="1000" dirty="0" smtClean="0"/>
            <a:t>US Air </a:t>
          </a:r>
          <a:r>
            <a:rPr lang="es-MX" sz="1000" dirty="0" err="1" smtClean="0"/>
            <a:t>Force</a:t>
          </a:r>
          <a:r>
            <a:rPr lang="es-MX" sz="1000" dirty="0" smtClean="0"/>
            <a:t> en Santa Mónica, California</a:t>
          </a:r>
          <a:endParaRPr lang="es-MX" sz="1000" dirty="0"/>
        </a:p>
      </dgm:t>
    </dgm:pt>
    <dgm:pt modelId="{FB2B6450-9461-41DF-9A86-2ECA08550FBE}" type="parTrans" cxnId="{8077FD35-10D2-415F-9F54-12C70DFC378F}">
      <dgm:prSet/>
      <dgm:spPr/>
      <dgm:t>
        <a:bodyPr/>
        <a:lstStyle/>
        <a:p>
          <a:endParaRPr lang="es-MX"/>
        </a:p>
      </dgm:t>
    </dgm:pt>
    <dgm:pt modelId="{39C5F372-7656-4D22-924D-BCC8E36B2298}" type="sibTrans" cxnId="{8077FD35-10D2-415F-9F54-12C70DFC378F}">
      <dgm:prSet/>
      <dgm:spPr/>
      <dgm:t>
        <a:bodyPr/>
        <a:lstStyle/>
        <a:p>
          <a:endParaRPr lang="es-MX"/>
        </a:p>
      </dgm:t>
    </dgm:pt>
    <dgm:pt modelId="{6D93D088-0E65-4AF1-9355-A7131C636A41}">
      <dgm:prSet custT="1"/>
      <dgm:spPr/>
      <dgm:t>
        <a:bodyPr/>
        <a:lstStyle/>
        <a:p>
          <a:r>
            <a:rPr lang="es-MX" sz="1200" dirty="0" err="1" smtClean="0"/>
            <a:t>Arpanet</a:t>
          </a:r>
          <a:endParaRPr lang="es-MX" sz="1200" dirty="0"/>
        </a:p>
      </dgm:t>
    </dgm:pt>
    <dgm:pt modelId="{4B5F8FD4-D1DE-4534-8DA0-4DB8BA15F071}" type="parTrans" cxnId="{5FFE68E0-D3C0-40A6-8E19-600B314BEE1D}">
      <dgm:prSet/>
      <dgm:spPr/>
      <dgm:t>
        <a:bodyPr/>
        <a:lstStyle/>
        <a:p>
          <a:endParaRPr lang="es-MX"/>
        </a:p>
      </dgm:t>
    </dgm:pt>
    <dgm:pt modelId="{DC3A0C56-880A-47B8-B709-25D012A1FAEF}" type="sibTrans" cxnId="{5FFE68E0-D3C0-40A6-8E19-600B314BEE1D}">
      <dgm:prSet/>
      <dgm:spPr/>
      <dgm:t>
        <a:bodyPr/>
        <a:lstStyle/>
        <a:p>
          <a:endParaRPr lang="es-MX"/>
        </a:p>
      </dgm:t>
    </dgm:pt>
    <dgm:pt modelId="{98BFE214-D370-492B-B82C-3242EB2C257E}">
      <dgm:prSet custT="1"/>
      <dgm:spPr/>
      <dgm:t>
        <a:bodyPr/>
        <a:lstStyle/>
        <a:p>
          <a:r>
            <a:rPr lang="es-MX" sz="1200" dirty="0" smtClean="0"/>
            <a:t>Modelo matemático para cuantificar información</a:t>
          </a:r>
        </a:p>
      </dgm:t>
    </dgm:pt>
    <dgm:pt modelId="{51976205-48A8-47F3-8AE9-70DAA11210B0}" type="parTrans" cxnId="{1CD7AC2B-58C8-48CC-85C7-FD579888444E}">
      <dgm:prSet/>
      <dgm:spPr/>
      <dgm:t>
        <a:bodyPr/>
        <a:lstStyle/>
        <a:p>
          <a:endParaRPr lang="es-MX"/>
        </a:p>
      </dgm:t>
    </dgm:pt>
    <dgm:pt modelId="{085D6DAB-6538-43E3-BB5C-FEDCA7EB2EB5}" type="sibTrans" cxnId="{1CD7AC2B-58C8-48CC-85C7-FD579888444E}">
      <dgm:prSet/>
      <dgm:spPr/>
      <dgm:t>
        <a:bodyPr/>
        <a:lstStyle/>
        <a:p>
          <a:endParaRPr lang="es-MX"/>
        </a:p>
      </dgm:t>
    </dgm:pt>
    <dgm:pt modelId="{A3FEFCA0-D046-4B4F-94D5-061BBBAC20C5}">
      <dgm:prSet custT="1"/>
      <dgm:spPr/>
      <dgm:t>
        <a:bodyPr/>
        <a:lstStyle/>
        <a:p>
          <a:r>
            <a:rPr lang="es-MX" sz="1200" dirty="0" smtClean="0"/>
            <a:t>Economía de la información</a:t>
          </a:r>
          <a:endParaRPr lang="es-MX" sz="1200" dirty="0"/>
        </a:p>
      </dgm:t>
    </dgm:pt>
    <dgm:pt modelId="{D4B2DC8A-0549-4FCF-A1B7-BE2C5DD21BD5}" type="parTrans" cxnId="{55BD1904-75C3-4ACC-8235-6DF41C171209}">
      <dgm:prSet/>
      <dgm:spPr/>
      <dgm:t>
        <a:bodyPr/>
        <a:lstStyle/>
        <a:p>
          <a:endParaRPr lang="es-MX"/>
        </a:p>
      </dgm:t>
    </dgm:pt>
    <dgm:pt modelId="{1CCBEDC3-0559-44D5-9A39-FF4D6CE6A2B7}" type="sibTrans" cxnId="{55BD1904-75C3-4ACC-8235-6DF41C171209}">
      <dgm:prSet/>
      <dgm:spPr/>
      <dgm:t>
        <a:bodyPr/>
        <a:lstStyle/>
        <a:p>
          <a:endParaRPr lang="es-MX"/>
        </a:p>
      </dgm:t>
    </dgm:pt>
    <dgm:pt modelId="{6ACEBAA0-BB67-4E9F-A9B5-75A1DA502046}">
      <dgm:prSet custT="1"/>
      <dgm:spPr/>
      <dgm:t>
        <a:bodyPr/>
        <a:lstStyle/>
        <a:p>
          <a:r>
            <a:rPr lang="es-MX" sz="1200" dirty="0" smtClean="0"/>
            <a:t>Claude </a:t>
          </a:r>
          <a:r>
            <a:rPr lang="es-MX" sz="1200" dirty="0" err="1" smtClean="0"/>
            <a:t>Estwood</a:t>
          </a:r>
          <a:r>
            <a:rPr lang="es-MX" sz="1200" dirty="0" smtClean="0"/>
            <a:t> </a:t>
          </a:r>
          <a:r>
            <a:rPr lang="es-MX" sz="1200" dirty="0" err="1" smtClean="0"/>
            <a:t>Shanon</a:t>
          </a:r>
          <a:r>
            <a:rPr lang="es-MX" sz="1200" dirty="0" smtClean="0"/>
            <a:t> 1949</a:t>
          </a:r>
          <a:endParaRPr lang="es-MX" sz="1200" dirty="0"/>
        </a:p>
      </dgm:t>
    </dgm:pt>
    <dgm:pt modelId="{F9B64A11-8DA6-4F9B-8887-88544F635E21}" type="parTrans" cxnId="{12923DAF-E382-4684-BC62-C135FDD2875D}">
      <dgm:prSet/>
      <dgm:spPr/>
      <dgm:t>
        <a:bodyPr/>
        <a:lstStyle/>
        <a:p>
          <a:endParaRPr lang="es-MX"/>
        </a:p>
      </dgm:t>
    </dgm:pt>
    <dgm:pt modelId="{90EACB07-2DF3-4E7E-B1EA-F40747610839}" type="sibTrans" cxnId="{12923DAF-E382-4684-BC62-C135FDD2875D}">
      <dgm:prSet/>
      <dgm:spPr/>
      <dgm:t>
        <a:bodyPr/>
        <a:lstStyle/>
        <a:p>
          <a:endParaRPr lang="es-MX"/>
        </a:p>
      </dgm:t>
    </dgm:pt>
    <dgm:pt modelId="{FAE45E2A-CAE9-43C3-B5E3-FCC4AF07D8A7}">
      <dgm:prSet custT="1"/>
      <dgm:spPr/>
      <dgm:t>
        <a:bodyPr/>
        <a:lstStyle/>
        <a:p>
          <a:r>
            <a:rPr lang="es-MX" sz="1200" dirty="0" smtClean="0"/>
            <a:t>Marc Uri </a:t>
          </a:r>
          <a:r>
            <a:rPr lang="es-MX" sz="1200" dirty="0" err="1" smtClean="0"/>
            <a:t>Porat</a:t>
          </a:r>
          <a:endParaRPr lang="es-MX" sz="1200" dirty="0"/>
        </a:p>
      </dgm:t>
    </dgm:pt>
    <dgm:pt modelId="{2CF80209-B870-4B5E-80E6-928604A56211}" type="parTrans" cxnId="{E28D412B-E854-41C8-9CB6-DD70A25D45F9}">
      <dgm:prSet/>
      <dgm:spPr/>
      <dgm:t>
        <a:bodyPr/>
        <a:lstStyle/>
        <a:p>
          <a:endParaRPr lang="es-MX"/>
        </a:p>
      </dgm:t>
    </dgm:pt>
    <dgm:pt modelId="{AF5FCF1E-E72D-4319-B854-31FE13202E37}" type="sibTrans" cxnId="{E28D412B-E854-41C8-9CB6-DD70A25D45F9}">
      <dgm:prSet/>
      <dgm:spPr/>
      <dgm:t>
        <a:bodyPr/>
        <a:lstStyle/>
        <a:p>
          <a:endParaRPr lang="es-MX"/>
        </a:p>
      </dgm:t>
    </dgm:pt>
    <dgm:pt modelId="{44D54B99-0A3C-4F49-87B0-314D1DAB8834}">
      <dgm:prSet custT="1"/>
      <dgm:spPr/>
      <dgm:t>
        <a:bodyPr/>
        <a:lstStyle/>
        <a:p>
          <a:r>
            <a:rPr lang="es-MX" sz="1000" dirty="0" smtClean="0"/>
            <a:t>Estudios de cómo la tecnología  ha afectado las formas de poder</a:t>
          </a:r>
          <a:endParaRPr lang="es-MX" sz="1000" dirty="0"/>
        </a:p>
      </dgm:t>
    </dgm:pt>
    <dgm:pt modelId="{CE83852B-1733-48D9-9634-AD49C342FA4B}" type="parTrans" cxnId="{A24D64D7-8A38-4206-9319-FBA02311ABA2}">
      <dgm:prSet/>
      <dgm:spPr/>
      <dgm:t>
        <a:bodyPr/>
        <a:lstStyle/>
        <a:p>
          <a:endParaRPr lang="es-MX"/>
        </a:p>
      </dgm:t>
    </dgm:pt>
    <dgm:pt modelId="{074DEDB8-79C1-4BD7-8A2D-5C419F3ED78A}" type="sibTrans" cxnId="{A24D64D7-8A38-4206-9319-FBA02311ABA2}">
      <dgm:prSet/>
      <dgm:spPr/>
      <dgm:t>
        <a:bodyPr/>
        <a:lstStyle/>
        <a:p>
          <a:endParaRPr lang="es-MX"/>
        </a:p>
      </dgm:t>
    </dgm:pt>
    <dgm:pt modelId="{749A7FB9-53E8-4E82-8601-14DE611A0142}">
      <dgm:prSet custT="1"/>
      <dgm:spPr/>
      <dgm:t>
        <a:bodyPr/>
        <a:lstStyle/>
        <a:p>
          <a:r>
            <a:rPr lang="es-MX" sz="900" dirty="0" smtClean="0"/>
            <a:t>Monopolios de la información</a:t>
          </a:r>
          <a:endParaRPr lang="es-MX" sz="900" dirty="0"/>
        </a:p>
      </dgm:t>
    </dgm:pt>
    <dgm:pt modelId="{7187F76E-D52F-4E50-BE12-FE0CD36F19F7}" type="parTrans" cxnId="{6409E63B-9C35-4F23-B42B-341BCC0CCB32}">
      <dgm:prSet/>
      <dgm:spPr/>
      <dgm:t>
        <a:bodyPr/>
        <a:lstStyle/>
        <a:p>
          <a:endParaRPr lang="es-MX"/>
        </a:p>
      </dgm:t>
    </dgm:pt>
    <dgm:pt modelId="{11606EAD-0E6C-4564-B280-9A6F077A450D}" type="sibTrans" cxnId="{6409E63B-9C35-4F23-B42B-341BCC0CCB32}">
      <dgm:prSet/>
      <dgm:spPr/>
      <dgm:t>
        <a:bodyPr/>
        <a:lstStyle/>
        <a:p>
          <a:endParaRPr lang="es-MX"/>
        </a:p>
      </dgm:t>
    </dgm:pt>
    <dgm:pt modelId="{140A9085-F6F7-4F4B-A7D1-7646D3CF4BB4}">
      <dgm:prSet custT="1"/>
      <dgm:spPr/>
      <dgm:t>
        <a:bodyPr/>
        <a:lstStyle/>
        <a:p>
          <a:r>
            <a:rPr lang="es-MX" sz="1200" dirty="0" smtClean="0"/>
            <a:t>Harold </a:t>
          </a:r>
          <a:r>
            <a:rPr lang="es-MX" sz="1200" dirty="0" err="1" smtClean="0"/>
            <a:t>Innis</a:t>
          </a:r>
          <a:endParaRPr lang="es-MX" sz="1200" dirty="0"/>
        </a:p>
      </dgm:t>
    </dgm:pt>
    <dgm:pt modelId="{64636BE1-1B75-4737-811C-66216D170C74}" type="parTrans" cxnId="{8934E5CE-66BA-42EC-88CF-4446A9B4E119}">
      <dgm:prSet/>
      <dgm:spPr/>
      <dgm:t>
        <a:bodyPr/>
        <a:lstStyle/>
        <a:p>
          <a:endParaRPr lang="es-MX"/>
        </a:p>
      </dgm:t>
    </dgm:pt>
    <dgm:pt modelId="{8BE3E856-F5CB-4093-AE91-5A0B598E864B}" type="sibTrans" cxnId="{8934E5CE-66BA-42EC-88CF-4446A9B4E119}">
      <dgm:prSet/>
      <dgm:spPr/>
    </dgm:pt>
    <dgm:pt modelId="{D50F1AA9-80C9-486E-AC72-5A8338DD99A3}" type="pres">
      <dgm:prSet presAssocID="{0E4F4C00-DA19-40C4-A382-2FC18C99192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EB23327-C5C2-4074-9963-D7C8ACFB0FF3}" type="pres">
      <dgm:prSet presAssocID="{7675DEFE-4A43-4A16-8BBC-7BCDBB3F7D96}" presName="root1" presStyleCnt="0"/>
      <dgm:spPr/>
      <dgm:t>
        <a:bodyPr/>
        <a:lstStyle/>
        <a:p>
          <a:endParaRPr lang="es-MX"/>
        </a:p>
      </dgm:t>
    </dgm:pt>
    <dgm:pt modelId="{565C0E83-3955-4182-9DF7-F1F491486AA9}" type="pres">
      <dgm:prSet presAssocID="{7675DEFE-4A43-4A16-8BBC-7BCDBB3F7D9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501509C-D57A-448A-92EE-A68FC819A018}" type="pres">
      <dgm:prSet presAssocID="{7675DEFE-4A43-4A16-8BBC-7BCDBB3F7D96}" presName="level2hierChild" presStyleCnt="0"/>
      <dgm:spPr/>
      <dgm:t>
        <a:bodyPr/>
        <a:lstStyle/>
        <a:p>
          <a:endParaRPr lang="es-MX"/>
        </a:p>
      </dgm:t>
    </dgm:pt>
    <dgm:pt modelId="{5D4A1441-69B8-4827-BF55-0C8C2E3DAFE2}" type="pres">
      <dgm:prSet presAssocID="{E1437EF7-81C7-4311-9383-82F7DAE54F19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EEFD45C3-DE8D-4878-8F86-447139413702}" type="pres">
      <dgm:prSet presAssocID="{E1437EF7-81C7-4311-9383-82F7DAE54F19}" presName="connTx" presStyleLbl="parChTrans1D2" presStyleIdx="0" presStyleCnt="3"/>
      <dgm:spPr/>
      <dgm:t>
        <a:bodyPr/>
        <a:lstStyle/>
        <a:p>
          <a:endParaRPr lang="es-MX"/>
        </a:p>
      </dgm:t>
    </dgm:pt>
    <dgm:pt modelId="{559AED50-BDA4-4E72-87A2-213244D105A2}" type="pres">
      <dgm:prSet presAssocID="{A1635272-861D-426B-81DD-53F7CA81C528}" presName="root2" presStyleCnt="0"/>
      <dgm:spPr/>
      <dgm:t>
        <a:bodyPr/>
        <a:lstStyle/>
        <a:p>
          <a:endParaRPr lang="es-MX"/>
        </a:p>
      </dgm:t>
    </dgm:pt>
    <dgm:pt modelId="{1074D9E0-DFC6-4CB2-BECA-E01410F11EA1}" type="pres">
      <dgm:prSet presAssocID="{A1635272-861D-426B-81DD-53F7CA81C528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9E2DEF0-F851-4898-AC85-B24CF81B4EE3}" type="pres">
      <dgm:prSet presAssocID="{A1635272-861D-426B-81DD-53F7CA81C528}" presName="level3hierChild" presStyleCnt="0"/>
      <dgm:spPr/>
      <dgm:t>
        <a:bodyPr/>
        <a:lstStyle/>
        <a:p>
          <a:endParaRPr lang="es-MX"/>
        </a:p>
      </dgm:t>
    </dgm:pt>
    <dgm:pt modelId="{2786693C-E745-4B57-8849-10D459591087}" type="pres">
      <dgm:prSet presAssocID="{2EC6E9C7-B36A-4679-A754-08D9AA7E355A}" presName="conn2-1" presStyleLbl="parChTrans1D3" presStyleIdx="0" presStyleCnt="6"/>
      <dgm:spPr/>
      <dgm:t>
        <a:bodyPr/>
        <a:lstStyle/>
        <a:p>
          <a:endParaRPr lang="es-MX"/>
        </a:p>
      </dgm:t>
    </dgm:pt>
    <dgm:pt modelId="{FCD068E5-92AE-4935-9B4D-23EA3BDD971B}" type="pres">
      <dgm:prSet presAssocID="{2EC6E9C7-B36A-4679-A754-08D9AA7E355A}" presName="connTx" presStyleLbl="parChTrans1D3" presStyleIdx="0" presStyleCnt="6"/>
      <dgm:spPr/>
      <dgm:t>
        <a:bodyPr/>
        <a:lstStyle/>
        <a:p>
          <a:endParaRPr lang="es-MX"/>
        </a:p>
      </dgm:t>
    </dgm:pt>
    <dgm:pt modelId="{3D8FFA65-6F1F-4065-8BC1-A581877F5023}" type="pres">
      <dgm:prSet presAssocID="{264E88BE-D991-42BA-A7AB-1F64531137E4}" presName="root2" presStyleCnt="0"/>
      <dgm:spPr/>
      <dgm:t>
        <a:bodyPr/>
        <a:lstStyle/>
        <a:p>
          <a:endParaRPr lang="es-MX"/>
        </a:p>
      </dgm:t>
    </dgm:pt>
    <dgm:pt modelId="{2B58E9A8-DBAD-4257-81FE-339D6C28B418}" type="pres">
      <dgm:prSet presAssocID="{264E88BE-D991-42BA-A7AB-1F64531137E4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9ACCC22-4F94-43B2-A49B-E18667D6D732}" type="pres">
      <dgm:prSet presAssocID="{264E88BE-D991-42BA-A7AB-1F64531137E4}" presName="level3hierChild" presStyleCnt="0"/>
      <dgm:spPr/>
      <dgm:t>
        <a:bodyPr/>
        <a:lstStyle/>
        <a:p>
          <a:endParaRPr lang="es-MX"/>
        </a:p>
      </dgm:t>
    </dgm:pt>
    <dgm:pt modelId="{49940B1E-1B42-465C-A054-A7ABE34F740E}" type="pres">
      <dgm:prSet presAssocID="{D7193441-8B05-4095-85D0-1D3833B7CB55}" presName="conn2-1" presStyleLbl="parChTrans1D4" presStyleIdx="0" presStyleCnt="13"/>
      <dgm:spPr/>
      <dgm:t>
        <a:bodyPr/>
        <a:lstStyle/>
        <a:p>
          <a:endParaRPr lang="es-MX"/>
        </a:p>
      </dgm:t>
    </dgm:pt>
    <dgm:pt modelId="{0104F648-B990-4A74-8962-F1D27806ADDE}" type="pres">
      <dgm:prSet presAssocID="{D7193441-8B05-4095-85D0-1D3833B7CB55}" presName="connTx" presStyleLbl="parChTrans1D4" presStyleIdx="0" presStyleCnt="13"/>
      <dgm:spPr/>
      <dgm:t>
        <a:bodyPr/>
        <a:lstStyle/>
        <a:p>
          <a:endParaRPr lang="es-MX"/>
        </a:p>
      </dgm:t>
    </dgm:pt>
    <dgm:pt modelId="{523BF9CE-224D-45BB-8CDB-5EB37FC1EF7C}" type="pres">
      <dgm:prSet presAssocID="{2BEDFE55-F9F1-40CC-908D-CD05958E9BE4}" presName="root2" presStyleCnt="0"/>
      <dgm:spPr/>
      <dgm:t>
        <a:bodyPr/>
        <a:lstStyle/>
        <a:p>
          <a:endParaRPr lang="es-MX"/>
        </a:p>
      </dgm:t>
    </dgm:pt>
    <dgm:pt modelId="{1B259441-F8F6-4E5A-90D9-BF7872C35497}" type="pres">
      <dgm:prSet presAssocID="{2BEDFE55-F9F1-40CC-908D-CD05958E9BE4}" presName="LevelTwoTextNode" presStyleLbl="node4" presStyleIdx="0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5A105D5-EBD1-4DBC-9B54-14E78EA5D23E}" type="pres">
      <dgm:prSet presAssocID="{2BEDFE55-F9F1-40CC-908D-CD05958E9BE4}" presName="level3hierChild" presStyleCnt="0"/>
      <dgm:spPr/>
      <dgm:t>
        <a:bodyPr/>
        <a:lstStyle/>
        <a:p>
          <a:endParaRPr lang="es-MX"/>
        </a:p>
      </dgm:t>
    </dgm:pt>
    <dgm:pt modelId="{8B6014F5-EFC5-4BD9-9190-A86C604E9FDC}" type="pres">
      <dgm:prSet presAssocID="{EC9A35DE-C5FD-4F2D-B856-8AC92DEA7B5D}" presName="conn2-1" presStyleLbl="parChTrans1D4" presStyleIdx="1" presStyleCnt="13"/>
      <dgm:spPr/>
      <dgm:t>
        <a:bodyPr/>
        <a:lstStyle/>
        <a:p>
          <a:endParaRPr lang="es-MX"/>
        </a:p>
      </dgm:t>
    </dgm:pt>
    <dgm:pt modelId="{5A3C62C5-D917-4169-9284-081D55AFE278}" type="pres">
      <dgm:prSet presAssocID="{EC9A35DE-C5FD-4F2D-B856-8AC92DEA7B5D}" presName="connTx" presStyleLbl="parChTrans1D4" presStyleIdx="1" presStyleCnt="13"/>
      <dgm:spPr/>
      <dgm:t>
        <a:bodyPr/>
        <a:lstStyle/>
        <a:p>
          <a:endParaRPr lang="es-MX"/>
        </a:p>
      </dgm:t>
    </dgm:pt>
    <dgm:pt modelId="{44B2EB7E-56BF-47D0-8BE0-95B63601F68F}" type="pres">
      <dgm:prSet presAssocID="{506ADFCB-DCAE-4BA5-B2A5-97E156E975C9}" presName="root2" presStyleCnt="0"/>
      <dgm:spPr/>
      <dgm:t>
        <a:bodyPr/>
        <a:lstStyle/>
        <a:p>
          <a:endParaRPr lang="es-MX"/>
        </a:p>
      </dgm:t>
    </dgm:pt>
    <dgm:pt modelId="{C411C7B2-635E-4215-9AEB-83D163A6C7CB}" type="pres">
      <dgm:prSet presAssocID="{506ADFCB-DCAE-4BA5-B2A5-97E156E975C9}" presName="LevelTwoTextNode" presStyleLbl="node4" presStyleIdx="1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9A38596-DBFB-4003-A04A-DA48B1860CCA}" type="pres">
      <dgm:prSet presAssocID="{506ADFCB-DCAE-4BA5-B2A5-97E156E975C9}" presName="level3hierChild" presStyleCnt="0"/>
      <dgm:spPr/>
      <dgm:t>
        <a:bodyPr/>
        <a:lstStyle/>
        <a:p>
          <a:endParaRPr lang="es-MX"/>
        </a:p>
      </dgm:t>
    </dgm:pt>
    <dgm:pt modelId="{9FAB4820-E6F5-49D9-A785-B352300215E0}" type="pres">
      <dgm:prSet presAssocID="{80C3805C-5788-47AC-89F4-CA64BE589341}" presName="conn2-1" presStyleLbl="parChTrans1D4" presStyleIdx="2" presStyleCnt="13"/>
      <dgm:spPr/>
      <dgm:t>
        <a:bodyPr/>
        <a:lstStyle/>
        <a:p>
          <a:endParaRPr lang="es-MX"/>
        </a:p>
      </dgm:t>
    </dgm:pt>
    <dgm:pt modelId="{AAC37C4E-1C62-42E4-8CEB-F03D1BCF4E54}" type="pres">
      <dgm:prSet presAssocID="{80C3805C-5788-47AC-89F4-CA64BE589341}" presName="connTx" presStyleLbl="parChTrans1D4" presStyleIdx="2" presStyleCnt="13"/>
      <dgm:spPr/>
      <dgm:t>
        <a:bodyPr/>
        <a:lstStyle/>
        <a:p>
          <a:endParaRPr lang="es-MX"/>
        </a:p>
      </dgm:t>
    </dgm:pt>
    <dgm:pt modelId="{8575912E-B11E-41F6-9BD5-645509824AC1}" type="pres">
      <dgm:prSet presAssocID="{597519F4-94DE-43EE-AE84-4408ABFE2B3E}" presName="root2" presStyleCnt="0"/>
      <dgm:spPr/>
      <dgm:t>
        <a:bodyPr/>
        <a:lstStyle/>
        <a:p>
          <a:endParaRPr lang="es-MX"/>
        </a:p>
      </dgm:t>
    </dgm:pt>
    <dgm:pt modelId="{3BC8788F-6E27-48B0-A642-F64D02E2DD1B}" type="pres">
      <dgm:prSet presAssocID="{597519F4-94DE-43EE-AE84-4408ABFE2B3E}" presName="LevelTwoTextNode" presStyleLbl="node4" presStyleIdx="2" presStyleCnt="13" custLinFactNeighborX="537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5DF5A56-C89A-4211-A235-2D976A98C972}" type="pres">
      <dgm:prSet presAssocID="{597519F4-94DE-43EE-AE84-4408ABFE2B3E}" presName="level3hierChild" presStyleCnt="0"/>
      <dgm:spPr/>
      <dgm:t>
        <a:bodyPr/>
        <a:lstStyle/>
        <a:p>
          <a:endParaRPr lang="es-MX"/>
        </a:p>
      </dgm:t>
    </dgm:pt>
    <dgm:pt modelId="{59B14BD9-6553-4DDE-8D43-A8E38E7A84B6}" type="pres">
      <dgm:prSet presAssocID="{A3EC3CBC-D10E-43C3-A724-A136C5301BC5}" presName="conn2-1" presStyleLbl="parChTrans1D3" presStyleIdx="1" presStyleCnt="6"/>
      <dgm:spPr/>
      <dgm:t>
        <a:bodyPr/>
        <a:lstStyle/>
        <a:p>
          <a:endParaRPr lang="es-MX"/>
        </a:p>
      </dgm:t>
    </dgm:pt>
    <dgm:pt modelId="{BB5F30D9-F95C-482A-A59A-4020BC52B216}" type="pres">
      <dgm:prSet presAssocID="{A3EC3CBC-D10E-43C3-A724-A136C5301BC5}" presName="connTx" presStyleLbl="parChTrans1D3" presStyleIdx="1" presStyleCnt="6"/>
      <dgm:spPr/>
      <dgm:t>
        <a:bodyPr/>
        <a:lstStyle/>
        <a:p>
          <a:endParaRPr lang="es-MX"/>
        </a:p>
      </dgm:t>
    </dgm:pt>
    <dgm:pt modelId="{E30EDD08-A1E1-4AFB-9572-D369E7EE689F}" type="pres">
      <dgm:prSet presAssocID="{78DA49F2-8E34-4427-95DA-C0E4A5C8634E}" presName="root2" presStyleCnt="0"/>
      <dgm:spPr/>
      <dgm:t>
        <a:bodyPr/>
        <a:lstStyle/>
        <a:p>
          <a:endParaRPr lang="es-MX"/>
        </a:p>
      </dgm:t>
    </dgm:pt>
    <dgm:pt modelId="{C9D05EA7-D4F9-4ED1-8333-CCCA13FFB128}" type="pres">
      <dgm:prSet presAssocID="{78DA49F2-8E34-4427-95DA-C0E4A5C8634E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BB730F8-39DA-4590-9992-EC289BF104F1}" type="pres">
      <dgm:prSet presAssocID="{78DA49F2-8E34-4427-95DA-C0E4A5C8634E}" presName="level3hierChild" presStyleCnt="0"/>
      <dgm:spPr/>
      <dgm:t>
        <a:bodyPr/>
        <a:lstStyle/>
        <a:p>
          <a:endParaRPr lang="es-MX"/>
        </a:p>
      </dgm:t>
    </dgm:pt>
    <dgm:pt modelId="{8EACFD2D-11A0-4731-B87B-0F5199920BE6}" type="pres">
      <dgm:prSet presAssocID="{9C305F03-24CD-42DB-AF3A-AF4B0185FE0B}" presName="conn2-1" presStyleLbl="parChTrans1D4" presStyleIdx="3" presStyleCnt="13"/>
      <dgm:spPr/>
      <dgm:t>
        <a:bodyPr/>
        <a:lstStyle/>
        <a:p>
          <a:endParaRPr lang="es-MX"/>
        </a:p>
      </dgm:t>
    </dgm:pt>
    <dgm:pt modelId="{6D85F0E7-4E50-4B42-9107-C719EB35B233}" type="pres">
      <dgm:prSet presAssocID="{9C305F03-24CD-42DB-AF3A-AF4B0185FE0B}" presName="connTx" presStyleLbl="parChTrans1D4" presStyleIdx="3" presStyleCnt="13"/>
      <dgm:spPr/>
      <dgm:t>
        <a:bodyPr/>
        <a:lstStyle/>
        <a:p>
          <a:endParaRPr lang="es-MX"/>
        </a:p>
      </dgm:t>
    </dgm:pt>
    <dgm:pt modelId="{91BF79CC-EE50-452A-8292-5D1B59478B13}" type="pres">
      <dgm:prSet presAssocID="{52684ABB-2539-471B-83C9-B5CABFC719C3}" presName="root2" presStyleCnt="0"/>
      <dgm:spPr/>
      <dgm:t>
        <a:bodyPr/>
        <a:lstStyle/>
        <a:p>
          <a:endParaRPr lang="es-MX"/>
        </a:p>
      </dgm:t>
    </dgm:pt>
    <dgm:pt modelId="{B4CC1497-B7E6-4877-8D31-EA2A7EF80731}" type="pres">
      <dgm:prSet presAssocID="{52684ABB-2539-471B-83C9-B5CABFC719C3}" presName="LevelTwoTextNode" presStyleLbl="node4" presStyleIdx="3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09C94D6-DDBA-4DED-9421-D031E8A61DB0}" type="pres">
      <dgm:prSet presAssocID="{52684ABB-2539-471B-83C9-B5CABFC719C3}" presName="level3hierChild" presStyleCnt="0"/>
      <dgm:spPr/>
      <dgm:t>
        <a:bodyPr/>
        <a:lstStyle/>
        <a:p>
          <a:endParaRPr lang="es-MX"/>
        </a:p>
      </dgm:t>
    </dgm:pt>
    <dgm:pt modelId="{C605AF3B-6049-4F24-B1F9-FE12132FF027}" type="pres">
      <dgm:prSet presAssocID="{FB2B6450-9461-41DF-9A86-2ECA08550FBE}" presName="conn2-1" presStyleLbl="parChTrans1D4" presStyleIdx="4" presStyleCnt="13"/>
      <dgm:spPr/>
      <dgm:t>
        <a:bodyPr/>
        <a:lstStyle/>
        <a:p>
          <a:endParaRPr lang="es-MX"/>
        </a:p>
      </dgm:t>
    </dgm:pt>
    <dgm:pt modelId="{EC146872-EF59-4D93-9879-36DD7ED9AF76}" type="pres">
      <dgm:prSet presAssocID="{FB2B6450-9461-41DF-9A86-2ECA08550FBE}" presName="connTx" presStyleLbl="parChTrans1D4" presStyleIdx="4" presStyleCnt="13"/>
      <dgm:spPr/>
      <dgm:t>
        <a:bodyPr/>
        <a:lstStyle/>
        <a:p>
          <a:endParaRPr lang="es-MX"/>
        </a:p>
      </dgm:t>
    </dgm:pt>
    <dgm:pt modelId="{E6940E9E-E005-4FE9-AC3D-09E045F24C7B}" type="pres">
      <dgm:prSet presAssocID="{83220330-6211-48D4-A904-23839B7DDF02}" presName="root2" presStyleCnt="0"/>
      <dgm:spPr/>
      <dgm:t>
        <a:bodyPr/>
        <a:lstStyle/>
        <a:p>
          <a:endParaRPr lang="es-MX"/>
        </a:p>
      </dgm:t>
    </dgm:pt>
    <dgm:pt modelId="{0FC03E1F-EF82-415E-9AE9-0E06E702DB4A}" type="pres">
      <dgm:prSet presAssocID="{83220330-6211-48D4-A904-23839B7DDF02}" presName="LevelTwoTextNode" presStyleLbl="node4" presStyleIdx="4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D553A8B-D701-424F-99A6-ED2796C872E0}" type="pres">
      <dgm:prSet presAssocID="{83220330-6211-48D4-A904-23839B7DDF02}" presName="level3hierChild" presStyleCnt="0"/>
      <dgm:spPr/>
      <dgm:t>
        <a:bodyPr/>
        <a:lstStyle/>
        <a:p>
          <a:endParaRPr lang="es-MX"/>
        </a:p>
      </dgm:t>
    </dgm:pt>
    <dgm:pt modelId="{131AA256-04D0-4DF1-BFE5-1C208715712A}" type="pres">
      <dgm:prSet presAssocID="{4B5F8FD4-D1DE-4534-8DA0-4DB8BA15F071}" presName="conn2-1" presStyleLbl="parChTrans1D4" presStyleIdx="5" presStyleCnt="13"/>
      <dgm:spPr/>
      <dgm:t>
        <a:bodyPr/>
        <a:lstStyle/>
        <a:p>
          <a:endParaRPr lang="es-MX"/>
        </a:p>
      </dgm:t>
    </dgm:pt>
    <dgm:pt modelId="{7DC4636D-43CC-452F-A3C7-EA019E65E18F}" type="pres">
      <dgm:prSet presAssocID="{4B5F8FD4-D1DE-4534-8DA0-4DB8BA15F071}" presName="connTx" presStyleLbl="parChTrans1D4" presStyleIdx="5" presStyleCnt="13"/>
      <dgm:spPr/>
      <dgm:t>
        <a:bodyPr/>
        <a:lstStyle/>
        <a:p>
          <a:endParaRPr lang="es-MX"/>
        </a:p>
      </dgm:t>
    </dgm:pt>
    <dgm:pt modelId="{7274558B-3BB3-4205-95D0-03B12CE01D26}" type="pres">
      <dgm:prSet presAssocID="{6D93D088-0E65-4AF1-9355-A7131C636A41}" presName="root2" presStyleCnt="0"/>
      <dgm:spPr/>
      <dgm:t>
        <a:bodyPr/>
        <a:lstStyle/>
        <a:p>
          <a:endParaRPr lang="es-MX"/>
        </a:p>
      </dgm:t>
    </dgm:pt>
    <dgm:pt modelId="{1682FB56-1DCB-414F-B80C-C020668DAE94}" type="pres">
      <dgm:prSet presAssocID="{6D93D088-0E65-4AF1-9355-A7131C636A41}" presName="LevelTwoTextNode" presStyleLbl="node4" presStyleIdx="5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8D11943-E94C-43A7-9725-0976AD1371CD}" type="pres">
      <dgm:prSet presAssocID="{6D93D088-0E65-4AF1-9355-A7131C636A41}" presName="level3hierChild" presStyleCnt="0"/>
      <dgm:spPr/>
      <dgm:t>
        <a:bodyPr/>
        <a:lstStyle/>
        <a:p>
          <a:endParaRPr lang="es-MX"/>
        </a:p>
      </dgm:t>
    </dgm:pt>
    <dgm:pt modelId="{0E9DD1C4-7379-46C7-A6DA-C87A5902E788}" type="pres">
      <dgm:prSet presAssocID="{7477AB60-F820-4437-B654-3A63795C0311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40D155A2-BAFF-47D7-AA6E-F4BB406D1CA3}" type="pres">
      <dgm:prSet presAssocID="{7477AB60-F820-4437-B654-3A63795C0311}" presName="connTx" presStyleLbl="parChTrans1D2" presStyleIdx="1" presStyleCnt="3"/>
      <dgm:spPr/>
      <dgm:t>
        <a:bodyPr/>
        <a:lstStyle/>
        <a:p>
          <a:endParaRPr lang="es-MX"/>
        </a:p>
      </dgm:t>
    </dgm:pt>
    <dgm:pt modelId="{CCEE6196-19C4-4A85-89E8-22969C6641F8}" type="pres">
      <dgm:prSet presAssocID="{A175BF48-02F9-4FD6-A8BE-FEB57CC68925}" presName="root2" presStyleCnt="0"/>
      <dgm:spPr/>
      <dgm:t>
        <a:bodyPr/>
        <a:lstStyle/>
        <a:p>
          <a:endParaRPr lang="es-MX"/>
        </a:p>
      </dgm:t>
    </dgm:pt>
    <dgm:pt modelId="{C1290D75-275F-4393-B3A8-B8895E389012}" type="pres">
      <dgm:prSet presAssocID="{A175BF48-02F9-4FD6-A8BE-FEB57CC6892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D624B65-2B59-43CF-9EA7-F8E8C7285ECA}" type="pres">
      <dgm:prSet presAssocID="{A175BF48-02F9-4FD6-A8BE-FEB57CC68925}" presName="level3hierChild" presStyleCnt="0"/>
      <dgm:spPr/>
      <dgm:t>
        <a:bodyPr/>
        <a:lstStyle/>
        <a:p>
          <a:endParaRPr lang="es-MX"/>
        </a:p>
      </dgm:t>
    </dgm:pt>
    <dgm:pt modelId="{C72DA0C6-D521-450D-9BB2-2F91E4B77C40}" type="pres">
      <dgm:prSet presAssocID="{1D552914-2794-4941-8E37-EFC120375555}" presName="conn2-1" presStyleLbl="parChTrans1D3" presStyleIdx="2" presStyleCnt="6"/>
      <dgm:spPr/>
      <dgm:t>
        <a:bodyPr/>
        <a:lstStyle/>
        <a:p>
          <a:endParaRPr lang="es-MX"/>
        </a:p>
      </dgm:t>
    </dgm:pt>
    <dgm:pt modelId="{A19A434A-F2FF-497F-865D-C3F6F564EE48}" type="pres">
      <dgm:prSet presAssocID="{1D552914-2794-4941-8E37-EFC120375555}" presName="connTx" presStyleLbl="parChTrans1D3" presStyleIdx="2" presStyleCnt="6"/>
      <dgm:spPr/>
      <dgm:t>
        <a:bodyPr/>
        <a:lstStyle/>
        <a:p>
          <a:endParaRPr lang="es-MX"/>
        </a:p>
      </dgm:t>
    </dgm:pt>
    <dgm:pt modelId="{2B55B602-4A51-46FD-8377-C7299067A23C}" type="pres">
      <dgm:prSet presAssocID="{060C4A67-0066-4B23-9B18-C4F99D4C49FF}" presName="root2" presStyleCnt="0"/>
      <dgm:spPr/>
      <dgm:t>
        <a:bodyPr/>
        <a:lstStyle/>
        <a:p>
          <a:endParaRPr lang="es-MX"/>
        </a:p>
      </dgm:t>
    </dgm:pt>
    <dgm:pt modelId="{8C1DAEC6-D4F7-44F0-8CDA-59165C0B3324}" type="pres">
      <dgm:prSet presAssocID="{060C4A67-0066-4B23-9B18-C4F99D4C49FF}" presName="LevelTwoTextNode" presStyleLbl="node3" presStyleIdx="2" presStyleCnt="6" custLinFactNeighborY="91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FE05F07-9C02-4E4B-9A57-F21BC95AB79D}" type="pres">
      <dgm:prSet presAssocID="{060C4A67-0066-4B23-9B18-C4F99D4C49FF}" presName="level3hierChild" presStyleCnt="0"/>
      <dgm:spPr/>
      <dgm:t>
        <a:bodyPr/>
        <a:lstStyle/>
        <a:p>
          <a:endParaRPr lang="es-MX"/>
        </a:p>
      </dgm:t>
    </dgm:pt>
    <dgm:pt modelId="{7566C620-D3F1-4498-907D-60461FAB9CD3}" type="pres">
      <dgm:prSet presAssocID="{51976205-48A8-47F3-8AE9-70DAA11210B0}" presName="conn2-1" presStyleLbl="parChTrans1D4" presStyleIdx="6" presStyleCnt="13"/>
      <dgm:spPr/>
      <dgm:t>
        <a:bodyPr/>
        <a:lstStyle/>
        <a:p>
          <a:endParaRPr lang="es-MX"/>
        </a:p>
      </dgm:t>
    </dgm:pt>
    <dgm:pt modelId="{F5D31067-D92D-4430-A4A1-1EBED72C81E7}" type="pres">
      <dgm:prSet presAssocID="{51976205-48A8-47F3-8AE9-70DAA11210B0}" presName="connTx" presStyleLbl="parChTrans1D4" presStyleIdx="6" presStyleCnt="13"/>
      <dgm:spPr/>
      <dgm:t>
        <a:bodyPr/>
        <a:lstStyle/>
        <a:p>
          <a:endParaRPr lang="es-MX"/>
        </a:p>
      </dgm:t>
    </dgm:pt>
    <dgm:pt modelId="{7B6A7FC2-5259-459C-936A-7EFD99F36A7C}" type="pres">
      <dgm:prSet presAssocID="{98BFE214-D370-492B-B82C-3242EB2C257E}" presName="root2" presStyleCnt="0"/>
      <dgm:spPr/>
      <dgm:t>
        <a:bodyPr/>
        <a:lstStyle/>
        <a:p>
          <a:endParaRPr lang="es-MX"/>
        </a:p>
      </dgm:t>
    </dgm:pt>
    <dgm:pt modelId="{897A9C21-5FFA-4F2F-BD42-F352C0BDC16B}" type="pres">
      <dgm:prSet presAssocID="{98BFE214-D370-492B-B82C-3242EB2C257E}" presName="LevelTwoTextNode" presStyleLbl="node4" presStyleIdx="6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7FF2B8B-1996-469D-8138-6CC8C0E935EB}" type="pres">
      <dgm:prSet presAssocID="{98BFE214-D370-492B-B82C-3242EB2C257E}" presName="level3hierChild" presStyleCnt="0"/>
      <dgm:spPr/>
      <dgm:t>
        <a:bodyPr/>
        <a:lstStyle/>
        <a:p>
          <a:endParaRPr lang="es-MX"/>
        </a:p>
      </dgm:t>
    </dgm:pt>
    <dgm:pt modelId="{BC1E2EC1-CD71-41A9-B08C-C6EFA9178489}" type="pres">
      <dgm:prSet presAssocID="{F9B64A11-8DA6-4F9B-8887-88544F635E21}" presName="conn2-1" presStyleLbl="parChTrans1D4" presStyleIdx="7" presStyleCnt="13"/>
      <dgm:spPr/>
      <dgm:t>
        <a:bodyPr/>
        <a:lstStyle/>
        <a:p>
          <a:endParaRPr lang="es-MX"/>
        </a:p>
      </dgm:t>
    </dgm:pt>
    <dgm:pt modelId="{D8463857-F713-47BA-800E-CC1EF51DA76C}" type="pres">
      <dgm:prSet presAssocID="{F9B64A11-8DA6-4F9B-8887-88544F635E21}" presName="connTx" presStyleLbl="parChTrans1D4" presStyleIdx="7" presStyleCnt="13"/>
      <dgm:spPr/>
      <dgm:t>
        <a:bodyPr/>
        <a:lstStyle/>
        <a:p>
          <a:endParaRPr lang="es-MX"/>
        </a:p>
      </dgm:t>
    </dgm:pt>
    <dgm:pt modelId="{B81DCE05-FBBC-46F7-9EB7-2F60C3C106A8}" type="pres">
      <dgm:prSet presAssocID="{6ACEBAA0-BB67-4E9F-A9B5-75A1DA502046}" presName="root2" presStyleCnt="0"/>
      <dgm:spPr/>
      <dgm:t>
        <a:bodyPr/>
        <a:lstStyle/>
        <a:p>
          <a:endParaRPr lang="es-MX"/>
        </a:p>
      </dgm:t>
    </dgm:pt>
    <dgm:pt modelId="{8FD2AEB4-CB6A-4D4D-98F4-602E5580D65B}" type="pres">
      <dgm:prSet presAssocID="{6ACEBAA0-BB67-4E9F-A9B5-75A1DA502046}" presName="LevelTwoTextNode" presStyleLbl="node4" presStyleIdx="7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9992213-F0B9-4DCC-89E5-1F177CE65E34}" type="pres">
      <dgm:prSet presAssocID="{6ACEBAA0-BB67-4E9F-A9B5-75A1DA502046}" presName="level3hierChild" presStyleCnt="0"/>
      <dgm:spPr/>
      <dgm:t>
        <a:bodyPr/>
        <a:lstStyle/>
        <a:p>
          <a:endParaRPr lang="es-MX"/>
        </a:p>
      </dgm:t>
    </dgm:pt>
    <dgm:pt modelId="{0D85428D-D714-445D-9074-A6444BE265E6}" type="pres">
      <dgm:prSet presAssocID="{D11F7811-BCE3-4A79-9845-8F5BFAD398BB}" presName="conn2-1" presStyleLbl="parChTrans1D3" presStyleIdx="3" presStyleCnt="6"/>
      <dgm:spPr/>
      <dgm:t>
        <a:bodyPr/>
        <a:lstStyle/>
        <a:p>
          <a:endParaRPr lang="es-MX"/>
        </a:p>
      </dgm:t>
    </dgm:pt>
    <dgm:pt modelId="{9004EDA7-EA7A-4311-B9C9-D8E99F00D506}" type="pres">
      <dgm:prSet presAssocID="{D11F7811-BCE3-4A79-9845-8F5BFAD398BB}" presName="connTx" presStyleLbl="parChTrans1D3" presStyleIdx="3" presStyleCnt="6"/>
      <dgm:spPr/>
      <dgm:t>
        <a:bodyPr/>
        <a:lstStyle/>
        <a:p>
          <a:endParaRPr lang="es-MX"/>
        </a:p>
      </dgm:t>
    </dgm:pt>
    <dgm:pt modelId="{31979509-AC2D-4FBB-B3EA-7606EFF9E95C}" type="pres">
      <dgm:prSet presAssocID="{0944905F-8794-499A-B077-4109499C41C7}" presName="root2" presStyleCnt="0"/>
      <dgm:spPr/>
      <dgm:t>
        <a:bodyPr/>
        <a:lstStyle/>
        <a:p>
          <a:endParaRPr lang="es-MX"/>
        </a:p>
      </dgm:t>
    </dgm:pt>
    <dgm:pt modelId="{52C0C648-34F2-485C-846E-5988D27FD1A9}" type="pres">
      <dgm:prSet presAssocID="{0944905F-8794-499A-B077-4109499C41C7}" presName="LevelTwoTextNode" presStyleLbl="node3" presStyleIdx="3" presStyleCnt="6" custLinFactNeighborY="1081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BBA8A60-5CED-4CE4-9962-2FD645AF8685}" type="pres">
      <dgm:prSet presAssocID="{0944905F-8794-499A-B077-4109499C41C7}" presName="level3hierChild" presStyleCnt="0"/>
      <dgm:spPr/>
      <dgm:t>
        <a:bodyPr/>
        <a:lstStyle/>
        <a:p>
          <a:endParaRPr lang="es-MX"/>
        </a:p>
      </dgm:t>
    </dgm:pt>
    <dgm:pt modelId="{129A40AC-58EF-4AEE-8913-DAC5C6E96805}" type="pres">
      <dgm:prSet presAssocID="{D4B2DC8A-0549-4FCF-A1B7-BE2C5DD21BD5}" presName="conn2-1" presStyleLbl="parChTrans1D4" presStyleIdx="8" presStyleCnt="13"/>
      <dgm:spPr/>
      <dgm:t>
        <a:bodyPr/>
        <a:lstStyle/>
        <a:p>
          <a:endParaRPr lang="es-MX"/>
        </a:p>
      </dgm:t>
    </dgm:pt>
    <dgm:pt modelId="{BB495FA4-1D1B-4DAD-9C1B-B8EF3CF2A09A}" type="pres">
      <dgm:prSet presAssocID="{D4B2DC8A-0549-4FCF-A1B7-BE2C5DD21BD5}" presName="connTx" presStyleLbl="parChTrans1D4" presStyleIdx="8" presStyleCnt="13"/>
      <dgm:spPr/>
      <dgm:t>
        <a:bodyPr/>
        <a:lstStyle/>
        <a:p>
          <a:endParaRPr lang="es-MX"/>
        </a:p>
      </dgm:t>
    </dgm:pt>
    <dgm:pt modelId="{4C01CAD7-A186-4F14-BC7F-60C44FADF746}" type="pres">
      <dgm:prSet presAssocID="{A3FEFCA0-D046-4B4F-94D5-061BBBAC20C5}" presName="root2" presStyleCnt="0"/>
      <dgm:spPr/>
      <dgm:t>
        <a:bodyPr/>
        <a:lstStyle/>
        <a:p>
          <a:endParaRPr lang="es-MX"/>
        </a:p>
      </dgm:t>
    </dgm:pt>
    <dgm:pt modelId="{58FE1ECD-F8A8-4BF4-A8DA-E6CDBED3790B}" type="pres">
      <dgm:prSet presAssocID="{A3FEFCA0-D046-4B4F-94D5-061BBBAC20C5}" presName="LevelTwoTextNode" presStyleLbl="node4" presStyleIdx="8" presStyleCnt="13" custLinFactNeighborY="270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C4AAF52-8988-413A-A652-A180935C6600}" type="pres">
      <dgm:prSet presAssocID="{A3FEFCA0-D046-4B4F-94D5-061BBBAC20C5}" presName="level3hierChild" presStyleCnt="0"/>
      <dgm:spPr/>
      <dgm:t>
        <a:bodyPr/>
        <a:lstStyle/>
        <a:p>
          <a:endParaRPr lang="es-MX"/>
        </a:p>
      </dgm:t>
    </dgm:pt>
    <dgm:pt modelId="{BFF6B424-3B9A-43E8-8FB3-A5ED11D10EF8}" type="pres">
      <dgm:prSet presAssocID="{2CF80209-B870-4B5E-80E6-928604A56211}" presName="conn2-1" presStyleLbl="parChTrans1D4" presStyleIdx="9" presStyleCnt="13"/>
      <dgm:spPr/>
      <dgm:t>
        <a:bodyPr/>
        <a:lstStyle/>
        <a:p>
          <a:endParaRPr lang="es-MX"/>
        </a:p>
      </dgm:t>
    </dgm:pt>
    <dgm:pt modelId="{C4EE4F1E-CACC-41E6-81FF-6A039B6D1D64}" type="pres">
      <dgm:prSet presAssocID="{2CF80209-B870-4B5E-80E6-928604A56211}" presName="connTx" presStyleLbl="parChTrans1D4" presStyleIdx="9" presStyleCnt="13"/>
      <dgm:spPr/>
      <dgm:t>
        <a:bodyPr/>
        <a:lstStyle/>
        <a:p>
          <a:endParaRPr lang="es-MX"/>
        </a:p>
      </dgm:t>
    </dgm:pt>
    <dgm:pt modelId="{DE051DDE-82A1-4B1B-8E6B-86D37E989AF7}" type="pres">
      <dgm:prSet presAssocID="{FAE45E2A-CAE9-43C3-B5E3-FCC4AF07D8A7}" presName="root2" presStyleCnt="0"/>
      <dgm:spPr/>
      <dgm:t>
        <a:bodyPr/>
        <a:lstStyle/>
        <a:p>
          <a:endParaRPr lang="es-MX"/>
        </a:p>
      </dgm:t>
    </dgm:pt>
    <dgm:pt modelId="{77CB1B07-9EDE-4506-BA4C-74FC8CABCD99}" type="pres">
      <dgm:prSet presAssocID="{FAE45E2A-CAE9-43C3-B5E3-FCC4AF07D8A7}" presName="LevelTwoTextNode" presStyleLbl="node4" presStyleIdx="9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42521B5-C642-469F-94A7-B630B19A8A30}" type="pres">
      <dgm:prSet presAssocID="{FAE45E2A-CAE9-43C3-B5E3-FCC4AF07D8A7}" presName="level3hierChild" presStyleCnt="0"/>
      <dgm:spPr/>
      <dgm:t>
        <a:bodyPr/>
        <a:lstStyle/>
        <a:p>
          <a:endParaRPr lang="es-MX"/>
        </a:p>
      </dgm:t>
    </dgm:pt>
    <dgm:pt modelId="{6B0033AA-0A1A-4F1C-8817-2045DFB5D5B3}" type="pres">
      <dgm:prSet presAssocID="{16079E58-00A5-4F30-B7DD-6A49C84253CC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76324E7C-EB26-4457-AE6E-04B22ADB0835}" type="pres">
      <dgm:prSet presAssocID="{16079E58-00A5-4F30-B7DD-6A49C84253CC}" presName="connTx" presStyleLbl="parChTrans1D2" presStyleIdx="2" presStyleCnt="3"/>
      <dgm:spPr/>
      <dgm:t>
        <a:bodyPr/>
        <a:lstStyle/>
        <a:p>
          <a:endParaRPr lang="es-MX"/>
        </a:p>
      </dgm:t>
    </dgm:pt>
    <dgm:pt modelId="{0A3FE465-B2C9-4F09-9410-788AEA925798}" type="pres">
      <dgm:prSet presAssocID="{BB3D25A8-9C0D-4D17-BE60-B42E3BEB8770}" presName="root2" presStyleCnt="0"/>
      <dgm:spPr/>
      <dgm:t>
        <a:bodyPr/>
        <a:lstStyle/>
        <a:p>
          <a:endParaRPr lang="es-MX"/>
        </a:p>
      </dgm:t>
    </dgm:pt>
    <dgm:pt modelId="{006C1945-F28F-49A0-A1B7-DC79FA8ACB16}" type="pres">
      <dgm:prSet presAssocID="{BB3D25A8-9C0D-4D17-BE60-B42E3BEB8770}" presName="LevelTwoTextNode" presStyleLbl="node2" presStyleIdx="2" presStyleCnt="3" custLinFactNeighborY="2405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AB11261-FAE7-4550-826C-1BACF2938398}" type="pres">
      <dgm:prSet presAssocID="{BB3D25A8-9C0D-4D17-BE60-B42E3BEB8770}" presName="level3hierChild" presStyleCnt="0"/>
      <dgm:spPr/>
      <dgm:t>
        <a:bodyPr/>
        <a:lstStyle/>
        <a:p>
          <a:endParaRPr lang="es-MX"/>
        </a:p>
      </dgm:t>
    </dgm:pt>
    <dgm:pt modelId="{74BE3384-49BF-4C07-99C1-2552354F1D50}" type="pres">
      <dgm:prSet presAssocID="{AAFA8D77-923B-4F1D-A9BE-F2BA20B7D896}" presName="conn2-1" presStyleLbl="parChTrans1D3" presStyleIdx="4" presStyleCnt="6"/>
      <dgm:spPr/>
      <dgm:t>
        <a:bodyPr/>
        <a:lstStyle/>
        <a:p>
          <a:endParaRPr lang="es-MX"/>
        </a:p>
      </dgm:t>
    </dgm:pt>
    <dgm:pt modelId="{C06332D5-A302-49C7-8862-7A9F07C17E4D}" type="pres">
      <dgm:prSet presAssocID="{AAFA8D77-923B-4F1D-A9BE-F2BA20B7D896}" presName="connTx" presStyleLbl="parChTrans1D3" presStyleIdx="4" presStyleCnt="6"/>
      <dgm:spPr/>
      <dgm:t>
        <a:bodyPr/>
        <a:lstStyle/>
        <a:p>
          <a:endParaRPr lang="es-MX"/>
        </a:p>
      </dgm:t>
    </dgm:pt>
    <dgm:pt modelId="{011D98C6-2CF0-46D4-8B83-1A58AA9F4EAA}" type="pres">
      <dgm:prSet presAssocID="{78DF60EF-CB1A-4D43-AB8F-245E5B047D30}" presName="root2" presStyleCnt="0"/>
      <dgm:spPr/>
      <dgm:t>
        <a:bodyPr/>
        <a:lstStyle/>
        <a:p>
          <a:endParaRPr lang="es-MX"/>
        </a:p>
      </dgm:t>
    </dgm:pt>
    <dgm:pt modelId="{B611ED82-638D-4BA2-A46A-95A5E9D58F90}" type="pres">
      <dgm:prSet presAssocID="{78DF60EF-CB1A-4D43-AB8F-245E5B047D30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24F6884-0DC5-41B3-A948-3EE4D50E1951}" type="pres">
      <dgm:prSet presAssocID="{78DF60EF-CB1A-4D43-AB8F-245E5B047D30}" presName="level3hierChild" presStyleCnt="0"/>
      <dgm:spPr/>
      <dgm:t>
        <a:bodyPr/>
        <a:lstStyle/>
        <a:p>
          <a:endParaRPr lang="es-MX"/>
        </a:p>
      </dgm:t>
    </dgm:pt>
    <dgm:pt modelId="{C1AA45D8-7B5D-4AF0-826A-E3E08F80C8A0}" type="pres">
      <dgm:prSet presAssocID="{CE83852B-1733-48D9-9634-AD49C342FA4B}" presName="conn2-1" presStyleLbl="parChTrans1D4" presStyleIdx="10" presStyleCnt="13"/>
      <dgm:spPr/>
      <dgm:t>
        <a:bodyPr/>
        <a:lstStyle/>
        <a:p>
          <a:endParaRPr lang="es-MX"/>
        </a:p>
      </dgm:t>
    </dgm:pt>
    <dgm:pt modelId="{4228D7E4-D053-4B6E-8059-13960C716ABD}" type="pres">
      <dgm:prSet presAssocID="{CE83852B-1733-48D9-9634-AD49C342FA4B}" presName="connTx" presStyleLbl="parChTrans1D4" presStyleIdx="10" presStyleCnt="13"/>
      <dgm:spPr/>
      <dgm:t>
        <a:bodyPr/>
        <a:lstStyle/>
        <a:p>
          <a:endParaRPr lang="es-MX"/>
        </a:p>
      </dgm:t>
    </dgm:pt>
    <dgm:pt modelId="{88A1CD6C-0CFA-4B08-9364-A7DF2FDD9231}" type="pres">
      <dgm:prSet presAssocID="{44D54B99-0A3C-4F49-87B0-314D1DAB8834}" presName="root2" presStyleCnt="0"/>
      <dgm:spPr/>
      <dgm:t>
        <a:bodyPr/>
        <a:lstStyle/>
        <a:p>
          <a:endParaRPr lang="es-MX"/>
        </a:p>
      </dgm:t>
    </dgm:pt>
    <dgm:pt modelId="{57570B5E-3D61-497C-8A75-2E340CEF69A1}" type="pres">
      <dgm:prSet presAssocID="{44D54B99-0A3C-4F49-87B0-314D1DAB8834}" presName="LevelTwoTextNode" presStyleLbl="node4" presStyleIdx="10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2126AD8-5BC7-4F16-9B2F-2C32040DC6C3}" type="pres">
      <dgm:prSet presAssocID="{44D54B99-0A3C-4F49-87B0-314D1DAB8834}" presName="level3hierChild" presStyleCnt="0"/>
      <dgm:spPr/>
      <dgm:t>
        <a:bodyPr/>
        <a:lstStyle/>
        <a:p>
          <a:endParaRPr lang="es-MX"/>
        </a:p>
      </dgm:t>
    </dgm:pt>
    <dgm:pt modelId="{77E0FD7E-72B3-4AF6-A58A-3019EF79CB80}" type="pres">
      <dgm:prSet presAssocID="{64636BE1-1B75-4737-811C-66216D170C74}" presName="conn2-1" presStyleLbl="parChTrans1D4" presStyleIdx="11" presStyleCnt="13"/>
      <dgm:spPr/>
    </dgm:pt>
    <dgm:pt modelId="{384A2B0A-53E0-43DE-A2B1-B7BF972FF388}" type="pres">
      <dgm:prSet presAssocID="{64636BE1-1B75-4737-811C-66216D170C74}" presName="connTx" presStyleLbl="parChTrans1D4" presStyleIdx="11" presStyleCnt="13"/>
      <dgm:spPr/>
    </dgm:pt>
    <dgm:pt modelId="{1B392484-99C5-4DE5-A0DE-DDF904163866}" type="pres">
      <dgm:prSet presAssocID="{140A9085-F6F7-4F4B-A7D1-7646D3CF4BB4}" presName="root2" presStyleCnt="0"/>
      <dgm:spPr/>
    </dgm:pt>
    <dgm:pt modelId="{7D50EC35-227B-4441-AEC4-184F21BF4A7A}" type="pres">
      <dgm:prSet presAssocID="{140A9085-F6F7-4F4B-A7D1-7646D3CF4BB4}" presName="LevelTwoTextNode" presStyleLbl="node4" presStyleIdx="11" presStyleCnt="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62E1F1D-A8C1-4DBF-9F09-2FD45E738147}" type="pres">
      <dgm:prSet presAssocID="{140A9085-F6F7-4F4B-A7D1-7646D3CF4BB4}" presName="level3hierChild" presStyleCnt="0"/>
      <dgm:spPr/>
    </dgm:pt>
    <dgm:pt modelId="{68F8776D-4905-421A-9128-EF0D5C94462D}" type="pres">
      <dgm:prSet presAssocID="{7187F76E-D52F-4E50-BE12-FE0CD36F19F7}" presName="conn2-1" presStyleLbl="parChTrans1D4" presStyleIdx="12" presStyleCnt="13"/>
      <dgm:spPr/>
      <dgm:t>
        <a:bodyPr/>
        <a:lstStyle/>
        <a:p>
          <a:endParaRPr lang="es-MX"/>
        </a:p>
      </dgm:t>
    </dgm:pt>
    <dgm:pt modelId="{455A227F-91FE-4C54-AC04-94D158BF6AF9}" type="pres">
      <dgm:prSet presAssocID="{7187F76E-D52F-4E50-BE12-FE0CD36F19F7}" presName="connTx" presStyleLbl="parChTrans1D4" presStyleIdx="12" presStyleCnt="13"/>
      <dgm:spPr/>
      <dgm:t>
        <a:bodyPr/>
        <a:lstStyle/>
        <a:p>
          <a:endParaRPr lang="es-MX"/>
        </a:p>
      </dgm:t>
    </dgm:pt>
    <dgm:pt modelId="{1D0DCD09-BE7A-49CA-A49D-75DE263AF4BA}" type="pres">
      <dgm:prSet presAssocID="{749A7FB9-53E8-4E82-8601-14DE611A0142}" presName="root2" presStyleCnt="0"/>
      <dgm:spPr/>
      <dgm:t>
        <a:bodyPr/>
        <a:lstStyle/>
        <a:p>
          <a:endParaRPr lang="es-MX"/>
        </a:p>
      </dgm:t>
    </dgm:pt>
    <dgm:pt modelId="{E6A1CDEE-C7AE-455C-BC8F-A1DF092B7B1D}" type="pres">
      <dgm:prSet presAssocID="{749A7FB9-53E8-4E82-8601-14DE611A0142}" presName="LevelTwoTextNode" presStyleLbl="node4" presStyleIdx="12" presStyleCnt="13" custLinFactNeighborY="-567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E078DFC-9224-4009-9D57-A23413015068}" type="pres">
      <dgm:prSet presAssocID="{749A7FB9-53E8-4E82-8601-14DE611A0142}" presName="level3hierChild" presStyleCnt="0"/>
      <dgm:spPr/>
      <dgm:t>
        <a:bodyPr/>
        <a:lstStyle/>
        <a:p>
          <a:endParaRPr lang="es-MX"/>
        </a:p>
      </dgm:t>
    </dgm:pt>
    <dgm:pt modelId="{C31B1CD6-756A-433F-B03B-1C263C13BF5D}" type="pres">
      <dgm:prSet presAssocID="{9EA8E25E-4682-4024-A8A3-3BBDA4F8BD62}" presName="conn2-1" presStyleLbl="parChTrans1D3" presStyleIdx="5" presStyleCnt="6"/>
      <dgm:spPr/>
      <dgm:t>
        <a:bodyPr/>
        <a:lstStyle/>
        <a:p>
          <a:endParaRPr lang="es-MX"/>
        </a:p>
      </dgm:t>
    </dgm:pt>
    <dgm:pt modelId="{D1371637-15F5-4290-B39C-51DC761893EC}" type="pres">
      <dgm:prSet presAssocID="{9EA8E25E-4682-4024-A8A3-3BBDA4F8BD62}" presName="connTx" presStyleLbl="parChTrans1D3" presStyleIdx="5" presStyleCnt="6"/>
      <dgm:spPr/>
      <dgm:t>
        <a:bodyPr/>
        <a:lstStyle/>
        <a:p>
          <a:endParaRPr lang="es-MX"/>
        </a:p>
      </dgm:t>
    </dgm:pt>
    <dgm:pt modelId="{BE6FDEA8-A742-495A-A27A-FAAF189C3FA5}" type="pres">
      <dgm:prSet presAssocID="{4A37EA32-203D-44BC-8A12-4092FC4B4FE9}" presName="root2" presStyleCnt="0"/>
      <dgm:spPr/>
      <dgm:t>
        <a:bodyPr/>
        <a:lstStyle/>
        <a:p>
          <a:endParaRPr lang="es-MX"/>
        </a:p>
      </dgm:t>
    </dgm:pt>
    <dgm:pt modelId="{D1D4CC44-CAC4-477A-B20B-281B36694669}" type="pres">
      <dgm:prSet presAssocID="{4A37EA32-203D-44BC-8A12-4092FC4B4FE9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D60ACD0-B4DE-4F37-86C0-6332451D1B8F}" type="pres">
      <dgm:prSet presAssocID="{4A37EA32-203D-44BC-8A12-4092FC4B4FE9}" presName="level3hierChild" presStyleCnt="0"/>
      <dgm:spPr/>
      <dgm:t>
        <a:bodyPr/>
        <a:lstStyle/>
        <a:p>
          <a:endParaRPr lang="es-MX"/>
        </a:p>
      </dgm:t>
    </dgm:pt>
  </dgm:ptLst>
  <dgm:cxnLst>
    <dgm:cxn modelId="{4EBA8A7D-886C-4095-BA3A-FF07D96C38AF}" type="presOf" srcId="{4A37EA32-203D-44BC-8A12-4092FC4B4FE9}" destId="{D1D4CC44-CAC4-477A-B20B-281B36694669}" srcOrd="0" destOrd="0" presId="urn:microsoft.com/office/officeart/2005/8/layout/hierarchy2"/>
    <dgm:cxn modelId="{69E3265B-F123-4082-9785-A609F21C8095}" srcId="{7675DEFE-4A43-4A16-8BBC-7BCDBB3F7D96}" destId="{A1635272-861D-426B-81DD-53F7CA81C528}" srcOrd="0" destOrd="0" parTransId="{E1437EF7-81C7-4311-9383-82F7DAE54F19}" sibTransId="{98368051-BE63-4CD8-ABC5-FF005C0D3FAF}"/>
    <dgm:cxn modelId="{AC18D5D7-14AA-4ED9-AF16-BDE484D2202F}" type="presOf" srcId="{83220330-6211-48D4-A904-23839B7DDF02}" destId="{0FC03E1F-EF82-415E-9AE9-0E06E702DB4A}" srcOrd="0" destOrd="0" presId="urn:microsoft.com/office/officeart/2005/8/layout/hierarchy2"/>
    <dgm:cxn modelId="{1BBA3BCA-CCD8-4626-90FF-7519FA19466E}" type="presOf" srcId="{F9B64A11-8DA6-4F9B-8887-88544F635E21}" destId="{D8463857-F713-47BA-800E-CC1EF51DA76C}" srcOrd="1" destOrd="0" presId="urn:microsoft.com/office/officeart/2005/8/layout/hierarchy2"/>
    <dgm:cxn modelId="{F3AD0643-178F-4006-9353-5F51322D22BD}" type="presOf" srcId="{2EC6E9C7-B36A-4679-A754-08D9AA7E355A}" destId="{FCD068E5-92AE-4935-9B4D-23EA3BDD971B}" srcOrd="1" destOrd="0" presId="urn:microsoft.com/office/officeart/2005/8/layout/hierarchy2"/>
    <dgm:cxn modelId="{1F562F1A-40AC-4458-9DF6-77A41FE4F483}" type="presOf" srcId="{2CF80209-B870-4B5E-80E6-928604A56211}" destId="{BFF6B424-3B9A-43E8-8FB3-A5ED11D10EF8}" srcOrd="0" destOrd="0" presId="urn:microsoft.com/office/officeart/2005/8/layout/hierarchy2"/>
    <dgm:cxn modelId="{1CD7AC2B-58C8-48CC-85C7-FD579888444E}" srcId="{060C4A67-0066-4B23-9B18-C4F99D4C49FF}" destId="{98BFE214-D370-492B-B82C-3242EB2C257E}" srcOrd="0" destOrd="0" parTransId="{51976205-48A8-47F3-8AE9-70DAA11210B0}" sibTransId="{085D6DAB-6538-43E3-BB5C-FEDCA7EB2EB5}"/>
    <dgm:cxn modelId="{2C0D2D5E-BB45-4B75-A7D6-2D21BCF3CDF3}" type="presOf" srcId="{D7193441-8B05-4095-85D0-1D3833B7CB55}" destId="{0104F648-B990-4A74-8962-F1D27806ADDE}" srcOrd="1" destOrd="0" presId="urn:microsoft.com/office/officeart/2005/8/layout/hierarchy2"/>
    <dgm:cxn modelId="{1BD209A6-ABBA-4A11-925F-F20C2EF9E4C4}" type="presOf" srcId="{7477AB60-F820-4437-B654-3A63795C0311}" destId="{0E9DD1C4-7379-46C7-A6DA-C87A5902E788}" srcOrd="0" destOrd="0" presId="urn:microsoft.com/office/officeart/2005/8/layout/hierarchy2"/>
    <dgm:cxn modelId="{2742D57B-19B8-4AEA-92BF-D9E2249F64A0}" srcId="{BB3D25A8-9C0D-4D17-BE60-B42E3BEB8770}" destId="{78DF60EF-CB1A-4D43-AB8F-245E5B047D30}" srcOrd="0" destOrd="0" parTransId="{AAFA8D77-923B-4F1D-A9BE-F2BA20B7D896}" sibTransId="{6370D9F1-0FFE-42D3-B100-8BF47A203F98}"/>
    <dgm:cxn modelId="{C776C942-62AB-4BBE-9C04-E163DF686E84}" type="presOf" srcId="{9C305F03-24CD-42DB-AF3A-AF4B0185FE0B}" destId="{6D85F0E7-4E50-4B42-9107-C719EB35B233}" srcOrd="1" destOrd="0" presId="urn:microsoft.com/office/officeart/2005/8/layout/hierarchy2"/>
    <dgm:cxn modelId="{066C140F-5B81-474C-9A05-486CC144F073}" srcId="{BB3D25A8-9C0D-4D17-BE60-B42E3BEB8770}" destId="{4A37EA32-203D-44BC-8A12-4092FC4B4FE9}" srcOrd="1" destOrd="0" parTransId="{9EA8E25E-4682-4024-A8A3-3BBDA4F8BD62}" sibTransId="{AC119234-4E93-4222-8E86-113C92A23A24}"/>
    <dgm:cxn modelId="{8CC953ED-D681-4C4B-901A-815CE8B087F7}" type="presOf" srcId="{E1437EF7-81C7-4311-9383-82F7DAE54F19}" destId="{EEFD45C3-DE8D-4878-8F86-447139413702}" srcOrd="1" destOrd="0" presId="urn:microsoft.com/office/officeart/2005/8/layout/hierarchy2"/>
    <dgm:cxn modelId="{A3020954-FA74-42C9-9166-8A3AE9980C92}" type="presOf" srcId="{D11F7811-BCE3-4A79-9845-8F5BFAD398BB}" destId="{9004EDA7-EA7A-4311-B9C9-D8E99F00D506}" srcOrd="1" destOrd="0" presId="urn:microsoft.com/office/officeart/2005/8/layout/hierarchy2"/>
    <dgm:cxn modelId="{FF1D4E37-C686-4127-99EB-8AF0F21BB459}" type="presOf" srcId="{9EA8E25E-4682-4024-A8A3-3BBDA4F8BD62}" destId="{D1371637-15F5-4290-B39C-51DC761893EC}" srcOrd="1" destOrd="0" presId="urn:microsoft.com/office/officeart/2005/8/layout/hierarchy2"/>
    <dgm:cxn modelId="{B29FBA39-1240-44E7-81A4-85C2E5C55C45}" srcId="{A1635272-861D-426B-81DD-53F7CA81C528}" destId="{264E88BE-D991-42BA-A7AB-1F64531137E4}" srcOrd="0" destOrd="0" parTransId="{2EC6E9C7-B36A-4679-A754-08D9AA7E355A}" sibTransId="{372A5848-995B-4780-BA26-07F91C7B98CC}"/>
    <dgm:cxn modelId="{D996AF43-8679-44FA-9AC6-7AE5EAFB2FE0}" type="presOf" srcId="{1D552914-2794-4941-8E37-EFC120375555}" destId="{C72DA0C6-D521-450D-9BB2-2F91E4B77C40}" srcOrd="0" destOrd="0" presId="urn:microsoft.com/office/officeart/2005/8/layout/hierarchy2"/>
    <dgm:cxn modelId="{BA39C7C9-0A76-4192-B4C7-D9E27296BED6}" type="presOf" srcId="{44D54B99-0A3C-4F49-87B0-314D1DAB8834}" destId="{57570B5E-3D61-497C-8A75-2E340CEF69A1}" srcOrd="0" destOrd="0" presId="urn:microsoft.com/office/officeart/2005/8/layout/hierarchy2"/>
    <dgm:cxn modelId="{A3615443-0A7B-4AB6-83C3-9ECD98183851}" type="presOf" srcId="{264E88BE-D991-42BA-A7AB-1F64531137E4}" destId="{2B58E9A8-DBAD-4257-81FE-339D6C28B418}" srcOrd="0" destOrd="0" presId="urn:microsoft.com/office/officeart/2005/8/layout/hierarchy2"/>
    <dgm:cxn modelId="{C849794A-D5EE-4C6E-8E9A-24E0C3C39B1B}" type="presOf" srcId="{FB2B6450-9461-41DF-9A86-2ECA08550FBE}" destId="{EC146872-EF59-4D93-9879-36DD7ED9AF76}" srcOrd="1" destOrd="0" presId="urn:microsoft.com/office/officeart/2005/8/layout/hierarchy2"/>
    <dgm:cxn modelId="{E415C891-465D-4D05-9814-1D040286C3E4}" type="presOf" srcId="{0E4F4C00-DA19-40C4-A382-2FC18C991928}" destId="{D50F1AA9-80C9-486E-AC72-5A8338DD99A3}" srcOrd="0" destOrd="0" presId="urn:microsoft.com/office/officeart/2005/8/layout/hierarchy2"/>
    <dgm:cxn modelId="{0783BA56-3669-489C-B93F-B2ED4D227D8D}" type="presOf" srcId="{AAFA8D77-923B-4F1D-A9BE-F2BA20B7D896}" destId="{C06332D5-A302-49C7-8862-7A9F07C17E4D}" srcOrd="1" destOrd="0" presId="urn:microsoft.com/office/officeart/2005/8/layout/hierarchy2"/>
    <dgm:cxn modelId="{5402398D-E035-44A7-BC7D-CB4F606735CC}" type="presOf" srcId="{6D93D088-0E65-4AF1-9355-A7131C636A41}" destId="{1682FB56-1DCB-414F-B80C-C020668DAE94}" srcOrd="0" destOrd="0" presId="urn:microsoft.com/office/officeart/2005/8/layout/hierarchy2"/>
    <dgm:cxn modelId="{E28D412B-E854-41C8-9CB6-DD70A25D45F9}" srcId="{A3FEFCA0-D046-4B4F-94D5-061BBBAC20C5}" destId="{FAE45E2A-CAE9-43C3-B5E3-FCC4AF07D8A7}" srcOrd="0" destOrd="0" parTransId="{2CF80209-B870-4B5E-80E6-928604A56211}" sibTransId="{AF5FCF1E-E72D-4319-B854-31FE13202E37}"/>
    <dgm:cxn modelId="{86C4A736-FCC9-464D-BEDB-3E9E5430537E}" type="presOf" srcId="{A1635272-861D-426B-81DD-53F7CA81C528}" destId="{1074D9E0-DFC6-4CB2-BECA-E01410F11EA1}" srcOrd="0" destOrd="0" presId="urn:microsoft.com/office/officeart/2005/8/layout/hierarchy2"/>
    <dgm:cxn modelId="{55BD1904-75C3-4ACC-8235-6DF41C171209}" srcId="{0944905F-8794-499A-B077-4109499C41C7}" destId="{A3FEFCA0-D046-4B4F-94D5-061BBBAC20C5}" srcOrd="0" destOrd="0" parTransId="{D4B2DC8A-0549-4FCF-A1B7-BE2C5DD21BD5}" sibTransId="{1CCBEDC3-0559-44D5-9A39-FF4D6CE6A2B7}"/>
    <dgm:cxn modelId="{A24D64D7-8A38-4206-9319-FBA02311ABA2}" srcId="{78DF60EF-CB1A-4D43-AB8F-245E5B047D30}" destId="{44D54B99-0A3C-4F49-87B0-314D1DAB8834}" srcOrd="0" destOrd="0" parTransId="{CE83852B-1733-48D9-9634-AD49C342FA4B}" sibTransId="{074DEDB8-79C1-4BD7-8A2D-5C419F3ED78A}"/>
    <dgm:cxn modelId="{C7770BBF-C9E6-426A-9C05-FEDAEF05C17F}" type="presOf" srcId="{16079E58-00A5-4F30-B7DD-6A49C84253CC}" destId="{76324E7C-EB26-4457-AE6E-04B22ADB0835}" srcOrd="1" destOrd="0" presId="urn:microsoft.com/office/officeart/2005/8/layout/hierarchy2"/>
    <dgm:cxn modelId="{109D9285-79D3-4F17-848C-B447708F2B07}" type="presOf" srcId="{BB3D25A8-9C0D-4D17-BE60-B42E3BEB8770}" destId="{006C1945-F28F-49A0-A1B7-DC79FA8ACB16}" srcOrd="0" destOrd="0" presId="urn:microsoft.com/office/officeart/2005/8/layout/hierarchy2"/>
    <dgm:cxn modelId="{4DD48921-ECB5-4AB5-AFFD-B80BEEC094AE}" type="presOf" srcId="{78DF60EF-CB1A-4D43-AB8F-245E5B047D30}" destId="{B611ED82-638D-4BA2-A46A-95A5E9D58F90}" srcOrd="0" destOrd="0" presId="urn:microsoft.com/office/officeart/2005/8/layout/hierarchy2"/>
    <dgm:cxn modelId="{2B5062E5-4397-4BA4-8583-EE2510315A02}" srcId="{264E88BE-D991-42BA-A7AB-1F64531137E4}" destId="{2BEDFE55-F9F1-40CC-908D-CD05958E9BE4}" srcOrd="0" destOrd="0" parTransId="{D7193441-8B05-4095-85D0-1D3833B7CB55}" sibTransId="{45BA25FF-5C80-415A-BA9B-6590FB0C3EB0}"/>
    <dgm:cxn modelId="{B6E39D33-F735-4F7E-B1CC-B8BFA4FE2E0D}" type="presOf" srcId="{98BFE214-D370-492B-B82C-3242EB2C257E}" destId="{897A9C21-5FFA-4F2F-BD42-F352C0BDC16B}" srcOrd="0" destOrd="0" presId="urn:microsoft.com/office/officeart/2005/8/layout/hierarchy2"/>
    <dgm:cxn modelId="{BD183358-3751-4586-B794-F38DFBD1CB53}" type="presOf" srcId="{EC9A35DE-C5FD-4F2D-B856-8AC92DEA7B5D}" destId="{8B6014F5-EFC5-4BD9-9190-A86C604E9FDC}" srcOrd="0" destOrd="0" presId="urn:microsoft.com/office/officeart/2005/8/layout/hierarchy2"/>
    <dgm:cxn modelId="{E6CECBF4-4A14-481A-A2C9-6AACF88FA0AF}" type="presOf" srcId="{16079E58-00A5-4F30-B7DD-6A49C84253CC}" destId="{6B0033AA-0A1A-4F1C-8817-2045DFB5D5B3}" srcOrd="0" destOrd="0" presId="urn:microsoft.com/office/officeart/2005/8/layout/hierarchy2"/>
    <dgm:cxn modelId="{8077FD35-10D2-415F-9F54-12C70DFC378F}" srcId="{52684ABB-2539-471B-83C9-B5CABFC719C3}" destId="{83220330-6211-48D4-A904-23839B7DDF02}" srcOrd="0" destOrd="0" parTransId="{FB2B6450-9461-41DF-9A86-2ECA08550FBE}" sibTransId="{39C5F372-7656-4D22-924D-BCC8E36B2298}"/>
    <dgm:cxn modelId="{1452FCE6-7FC4-451A-841F-748522BEB435}" type="presOf" srcId="{4B5F8FD4-D1DE-4534-8DA0-4DB8BA15F071}" destId="{7DC4636D-43CC-452F-A3C7-EA019E65E18F}" srcOrd="1" destOrd="0" presId="urn:microsoft.com/office/officeart/2005/8/layout/hierarchy2"/>
    <dgm:cxn modelId="{25D63D1A-2402-49F2-8F16-6BB8FCA10478}" srcId="{7675DEFE-4A43-4A16-8BBC-7BCDBB3F7D96}" destId="{BB3D25A8-9C0D-4D17-BE60-B42E3BEB8770}" srcOrd="2" destOrd="0" parTransId="{16079E58-00A5-4F30-B7DD-6A49C84253CC}" sibTransId="{6B62BA16-023D-435D-ACCC-929FF0073C6A}"/>
    <dgm:cxn modelId="{F881FAC1-0D6C-4E2B-9C68-DC24D33D9276}" type="presOf" srcId="{FAE45E2A-CAE9-43C3-B5E3-FCC4AF07D8A7}" destId="{77CB1B07-9EDE-4506-BA4C-74FC8CABCD99}" srcOrd="0" destOrd="0" presId="urn:microsoft.com/office/officeart/2005/8/layout/hierarchy2"/>
    <dgm:cxn modelId="{F9660E8C-F6DF-477A-941B-4582A41C0334}" type="presOf" srcId="{FB2B6450-9461-41DF-9A86-2ECA08550FBE}" destId="{C605AF3B-6049-4F24-B1F9-FE12132FF027}" srcOrd="0" destOrd="0" presId="urn:microsoft.com/office/officeart/2005/8/layout/hierarchy2"/>
    <dgm:cxn modelId="{94AA4F8C-D6BD-40B0-9A97-FA2591DD7EA2}" type="presOf" srcId="{78DA49F2-8E34-4427-95DA-C0E4A5C8634E}" destId="{C9D05EA7-D4F9-4ED1-8333-CCCA13FFB128}" srcOrd="0" destOrd="0" presId="urn:microsoft.com/office/officeart/2005/8/layout/hierarchy2"/>
    <dgm:cxn modelId="{5D3AE8B9-25DC-4B2F-B69F-A24C163C89E9}" srcId="{A1635272-861D-426B-81DD-53F7CA81C528}" destId="{78DA49F2-8E34-4427-95DA-C0E4A5C8634E}" srcOrd="1" destOrd="0" parTransId="{A3EC3CBC-D10E-43C3-A724-A136C5301BC5}" sibTransId="{5F72EDA5-C5FE-41A8-BF58-E789284F4CD7}"/>
    <dgm:cxn modelId="{45A95FBF-35BE-4EE9-99A8-553BB0958760}" type="presOf" srcId="{7477AB60-F820-4437-B654-3A63795C0311}" destId="{40D155A2-BAFF-47D7-AA6E-F4BB406D1CA3}" srcOrd="1" destOrd="0" presId="urn:microsoft.com/office/officeart/2005/8/layout/hierarchy2"/>
    <dgm:cxn modelId="{45F21430-825F-4A58-AA0B-F0E53F646E0E}" type="presOf" srcId="{D11F7811-BCE3-4A79-9845-8F5BFAD398BB}" destId="{0D85428D-D714-445D-9074-A6444BE265E6}" srcOrd="0" destOrd="0" presId="urn:microsoft.com/office/officeart/2005/8/layout/hierarchy2"/>
    <dgm:cxn modelId="{935FFF3A-9073-415B-85CA-823537FC1752}" type="presOf" srcId="{52684ABB-2539-471B-83C9-B5CABFC719C3}" destId="{B4CC1497-B7E6-4877-8D31-EA2A7EF80731}" srcOrd="0" destOrd="0" presId="urn:microsoft.com/office/officeart/2005/8/layout/hierarchy2"/>
    <dgm:cxn modelId="{6409E63B-9C35-4F23-B42B-341BCC0CCB32}" srcId="{78DF60EF-CB1A-4D43-AB8F-245E5B047D30}" destId="{749A7FB9-53E8-4E82-8601-14DE611A0142}" srcOrd="1" destOrd="0" parTransId="{7187F76E-D52F-4E50-BE12-FE0CD36F19F7}" sibTransId="{11606EAD-0E6C-4564-B280-9A6F077A450D}"/>
    <dgm:cxn modelId="{C39024F7-F30C-4164-8348-C18BD402C21F}" type="presOf" srcId="{A3FEFCA0-D046-4B4F-94D5-061BBBAC20C5}" destId="{58FE1ECD-F8A8-4BF4-A8DA-E6CDBED3790B}" srcOrd="0" destOrd="0" presId="urn:microsoft.com/office/officeart/2005/8/layout/hierarchy2"/>
    <dgm:cxn modelId="{CA96DF99-F457-4F20-A1B2-A606B40E5322}" type="presOf" srcId="{51976205-48A8-47F3-8AE9-70DAA11210B0}" destId="{7566C620-D3F1-4498-907D-60461FAB9CD3}" srcOrd="0" destOrd="0" presId="urn:microsoft.com/office/officeart/2005/8/layout/hierarchy2"/>
    <dgm:cxn modelId="{BE38D394-D48B-447C-997E-8F4BC732F68F}" type="presOf" srcId="{506ADFCB-DCAE-4BA5-B2A5-97E156E975C9}" destId="{C411C7B2-635E-4215-9AEB-83D163A6C7CB}" srcOrd="0" destOrd="0" presId="urn:microsoft.com/office/officeart/2005/8/layout/hierarchy2"/>
    <dgm:cxn modelId="{66AD0501-DC99-4735-A2FA-729FD9A57A8A}" srcId="{78DA49F2-8E34-4427-95DA-C0E4A5C8634E}" destId="{52684ABB-2539-471B-83C9-B5CABFC719C3}" srcOrd="0" destOrd="0" parTransId="{9C305F03-24CD-42DB-AF3A-AF4B0185FE0B}" sibTransId="{40461256-49E4-4F33-8F3C-5A190187510E}"/>
    <dgm:cxn modelId="{B8E9DAC2-48D3-4862-B3FA-A919893AECC7}" type="presOf" srcId="{A175BF48-02F9-4FD6-A8BE-FEB57CC68925}" destId="{C1290D75-275F-4393-B3A8-B8895E389012}" srcOrd="0" destOrd="0" presId="urn:microsoft.com/office/officeart/2005/8/layout/hierarchy2"/>
    <dgm:cxn modelId="{7C8684A0-F64E-4603-9CE7-585CBE5F0E41}" type="presOf" srcId="{D4B2DC8A-0549-4FCF-A1B7-BE2C5DD21BD5}" destId="{129A40AC-58EF-4AEE-8913-DAC5C6E96805}" srcOrd="0" destOrd="0" presId="urn:microsoft.com/office/officeart/2005/8/layout/hierarchy2"/>
    <dgm:cxn modelId="{B05CF869-ECF1-4EDE-ACAA-C7178511743F}" srcId="{506ADFCB-DCAE-4BA5-B2A5-97E156E975C9}" destId="{597519F4-94DE-43EE-AE84-4408ABFE2B3E}" srcOrd="0" destOrd="0" parTransId="{80C3805C-5788-47AC-89F4-CA64BE589341}" sibTransId="{5865EF01-74A7-4103-9C87-1BE819530402}"/>
    <dgm:cxn modelId="{0F156D5E-BA4F-4A01-B86F-8C362B254B7F}" type="presOf" srcId="{CE83852B-1733-48D9-9634-AD49C342FA4B}" destId="{4228D7E4-D053-4B6E-8059-13960C716ABD}" srcOrd="1" destOrd="0" presId="urn:microsoft.com/office/officeart/2005/8/layout/hierarchy2"/>
    <dgm:cxn modelId="{707FA510-41A3-4905-BA95-C6ABA122B17D}" type="presOf" srcId="{0944905F-8794-499A-B077-4109499C41C7}" destId="{52C0C648-34F2-485C-846E-5988D27FD1A9}" srcOrd="0" destOrd="0" presId="urn:microsoft.com/office/officeart/2005/8/layout/hierarchy2"/>
    <dgm:cxn modelId="{7A67D5E3-CB79-4A31-A96B-8D605AEA4D86}" type="presOf" srcId="{4B5F8FD4-D1DE-4534-8DA0-4DB8BA15F071}" destId="{131AA256-04D0-4DF1-BFE5-1C208715712A}" srcOrd="0" destOrd="0" presId="urn:microsoft.com/office/officeart/2005/8/layout/hierarchy2"/>
    <dgm:cxn modelId="{889CA599-4A60-4BA6-A7EF-43284124AF95}" type="presOf" srcId="{51976205-48A8-47F3-8AE9-70DAA11210B0}" destId="{F5D31067-D92D-4430-A4A1-1EBED72C81E7}" srcOrd="1" destOrd="0" presId="urn:microsoft.com/office/officeart/2005/8/layout/hierarchy2"/>
    <dgm:cxn modelId="{8AB490B5-4BF6-4157-B053-D52F3C21772B}" type="presOf" srcId="{140A9085-F6F7-4F4B-A7D1-7646D3CF4BB4}" destId="{7D50EC35-227B-4441-AEC4-184F21BF4A7A}" srcOrd="0" destOrd="0" presId="urn:microsoft.com/office/officeart/2005/8/layout/hierarchy2"/>
    <dgm:cxn modelId="{5FFE68E0-D3C0-40A6-8E19-600B314BEE1D}" srcId="{78DA49F2-8E34-4427-95DA-C0E4A5C8634E}" destId="{6D93D088-0E65-4AF1-9355-A7131C636A41}" srcOrd="1" destOrd="0" parTransId="{4B5F8FD4-D1DE-4534-8DA0-4DB8BA15F071}" sibTransId="{DC3A0C56-880A-47B8-B709-25D012A1FAEF}"/>
    <dgm:cxn modelId="{8934E5CE-66BA-42EC-88CF-4446A9B4E119}" srcId="{44D54B99-0A3C-4F49-87B0-314D1DAB8834}" destId="{140A9085-F6F7-4F4B-A7D1-7646D3CF4BB4}" srcOrd="0" destOrd="0" parTransId="{64636BE1-1B75-4737-811C-66216D170C74}" sibTransId="{8BE3E856-F5CB-4093-AE91-5A0B598E864B}"/>
    <dgm:cxn modelId="{5369FD7E-9F00-4BAC-9A7D-814DCF3782B9}" type="presOf" srcId="{2EC6E9C7-B36A-4679-A754-08D9AA7E355A}" destId="{2786693C-E745-4B57-8849-10D459591087}" srcOrd="0" destOrd="0" presId="urn:microsoft.com/office/officeart/2005/8/layout/hierarchy2"/>
    <dgm:cxn modelId="{CC0A85F3-31E0-438A-BF00-CC814432E321}" srcId="{A175BF48-02F9-4FD6-A8BE-FEB57CC68925}" destId="{060C4A67-0066-4B23-9B18-C4F99D4C49FF}" srcOrd="0" destOrd="0" parTransId="{1D552914-2794-4941-8E37-EFC120375555}" sibTransId="{F3ACB4F3-C949-44A2-B202-E56D1F5BCE77}"/>
    <dgm:cxn modelId="{C741A580-6618-460D-AB3C-36DB3B8E2082}" type="presOf" srcId="{749A7FB9-53E8-4E82-8601-14DE611A0142}" destId="{E6A1CDEE-C7AE-455C-BC8F-A1DF092B7B1D}" srcOrd="0" destOrd="0" presId="urn:microsoft.com/office/officeart/2005/8/layout/hierarchy2"/>
    <dgm:cxn modelId="{12923DAF-E382-4684-BC62-C135FDD2875D}" srcId="{98BFE214-D370-492B-B82C-3242EB2C257E}" destId="{6ACEBAA0-BB67-4E9F-A9B5-75A1DA502046}" srcOrd="0" destOrd="0" parTransId="{F9B64A11-8DA6-4F9B-8887-88544F635E21}" sibTransId="{90EACB07-2DF3-4E7E-B1EA-F40747610839}"/>
    <dgm:cxn modelId="{36FE4610-8AC7-4C6B-8A46-9DC558D6C89F}" type="presOf" srcId="{64636BE1-1B75-4737-811C-66216D170C74}" destId="{384A2B0A-53E0-43DE-A2B1-B7BF972FF388}" srcOrd="1" destOrd="0" presId="urn:microsoft.com/office/officeart/2005/8/layout/hierarchy2"/>
    <dgm:cxn modelId="{E9AF670E-971C-44B5-A866-44154F47916C}" type="presOf" srcId="{2BEDFE55-F9F1-40CC-908D-CD05958E9BE4}" destId="{1B259441-F8F6-4E5A-90D9-BF7872C35497}" srcOrd="0" destOrd="0" presId="urn:microsoft.com/office/officeart/2005/8/layout/hierarchy2"/>
    <dgm:cxn modelId="{054E8C13-A744-4798-859B-3F27AF21CE7A}" type="presOf" srcId="{CE83852B-1733-48D9-9634-AD49C342FA4B}" destId="{C1AA45D8-7B5D-4AF0-826A-E3E08F80C8A0}" srcOrd="0" destOrd="0" presId="urn:microsoft.com/office/officeart/2005/8/layout/hierarchy2"/>
    <dgm:cxn modelId="{D51A2247-BFF0-407E-AB79-2686D0C17B2E}" type="presOf" srcId="{F9B64A11-8DA6-4F9B-8887-88544F635E21}" destId="{BC1E2EC1-CD71-41A9-B08C-C6EFA9178489}" srcOrd="0" destOrd="0" presId="urn:microsoft.com/office/officeart/2005/8/layout/hierarchy2"/>
    <dgm:cxn modelId="{78583E23-247A-4AB6-98F4-F21690C344DB}" type="presOf" srcId="{9EA8E25E-4682-4024-A8A3-3BBDA4F8BD62}" destId="{C31B1CD6-756A-433F-B03B-1C263C13BF5D}" srcOrd="0" destOrd="0" presId="urn:microsoft.com/office/officeart/2005/8/layout/hierarchy2"/>
    <dgm:cxn modelId="{3266B38C-B7DA-4FB9-8B87-C2D6E82AB911}" srcId="{A175BF48-02F9-4FD6-A8BE-FEB57CC68925}" destId="{0944905F-8794-499A-B077-4109499C41C7}" srcOrd="1" destOrd="0" parTransId="{D11F7811-BCE3-4A79-9845-8F5BFAD398BB}" sibTransId="{631B06D8-B8CB-4800-86A8-C559A55F94A6}"/>
    <dgm:cxn modelId="{95D53348-D483-418E-8C03-80278A80B97E}" type="presOf" srcId="{A3EC3CBC-D10E-43C3-A724-A136C5301BC5}" destId="{BB5F30D9-F95C-482A-A59A-4020BC52B216}" srcOrd="1" destOrd="0" presId="urn:microsoft.com/office/officeart/2005/8/layout/hierarchy2"/>
    <dgm:cxn modelId="{E9DFE974-E0C9-48DA-83B9-BC6E7331F7DE}" type="presOf" srcId="{80C3805C-5788-47AC-89F4-CA64BE589341}" destId="{9FAB4820-E6F5-49D9-A785-B352300215E0}" srcOrd="0" destOrd="0" presId="urn:microsoft.com/office/officeart/2005/8/layout/hierarchy2"/>
    <dgm:cxn modelId="{73C5BA16-0509-4A28-8C2E-CF3A8F110514}" type="presOf" srcId="{2CF80209-B870-4B5E-80E6-928604A56211}" destId="{C4EE4F1E-CACC-41E6-81FF-6A039B6D1D64}" srcOrd="1" destOrd="0" presId="urn:microsoft.com/office/officeart/2005/8/layout/hierarchy2"/>
    <dgm:cxn modelId="{DCE84F42-4256-4ADF-A7FA-DDD89AB25A93}" type="presOf" srcId="{7187F76E-D52F-4E50-BE12-FE0CD36F19F7}" destId="{68F8776D-4905-421A-9128-EF0D5C94462D}" srcOrd="0" destOrd="0" presId="urn:microsoft.com/office/officeart/2005/8/layout/hierarchy2"/>
    <dgm:cxn modelId="{CEC0BEA3-F845-4B0E-8401-C7F549A2DA1F}" srcId="{7675DEFE-4A43-4A16-8BBC-7BCDBB3F7D96}" destId="{A175BF48-02F9-4FD6-A8BE-FEB57CC68925}" srcOrd="1" destOrd="0" parTransId="{7477AB60-F820-4437-B654-3A63795C0311}" sibTransId="{BBF6E4A3-0E62-4A1F-9F5D-E404E4A91ECD}"/>
    <dgm:cxn modelId="{2FE86029-0FF0-4A59-9FDB-D0ACCB982307}" type="presOf" srcId="{80C3805C-5788-47AC-89F4-CA64BE589341}" destId="{AAC37C4E-1C62-42E4-8CEB-F03D1BCF4E54}" srcOrd="1" destOrd="0" presId="urn:microsoft.com/office/officeart/2005/8/layout/hierarchy2"/>
    <dgm:cxn modelId="{641B8A6A-8B15-4266-9276-E971EA7077A1}" type="presOf" srcId="{E1437EF7-81C7-4311-9383-82F7DAE54F19}" destId="{5D4A1441-69B8-4827-BF55-0C8C2E3DAFE2}" srcOrd="0" destOrd="0" presId="urn:microsoft.com/office/officeart/2005/8/layout/hierarchy2"/>
    <dgm:cxn modelId="{D92DD806-F6CE-4BAE-B956-5A902A066459}" type="presOf" srcId="{060C4A67-0066-4B23-9B18-C4F99D4C49FF}" destId="{8C1DAEC6-D4F7-44F0-8CDA-59165C0B3324}" srcOrd="0" destOrd="0" presId="urn:microsoft.com/office/officeart/2005/8/layout/hierarchy2"/>
    <dgm:cxn modelId="{6BD2E493-4573-41CC-AF89-B143AAFAA899}" type="presOf" srcId="{D4B2DC8A-0549-4FCF-A1B7-BE2C5DD21BD5}" destId="{BB495FA4-1D1B-4DAD-9C1B-B8EF3CF2A09A}" srcOrd="1" destOrd="0" presId="urn:microsoft.com/office/officeart/2005/8/layout/hierarchy2"/>
    <dgm:cxn modelId="{3CF9B182-4F40-4AC3-92FB-97634C876053}" type="presOf" srcId="{7187F76E-D52F-4E50-BE12-FE0CD36F19F7}" destId="{455A227F-91FE-4C54-AC04-94D158BF6AF9}" srcOrd="1" destOrd="0" presId="urn:microsoft.com/office/officeart/2005/8/layout/hierarchy2"/>
    <dgm:cxn modelId="{AC5CCA25-8553-4633-A69C-F29EA65044E9}" type="presOf" srcId="{AAFA8D77-923B-4F1D-A9BE-F2BA20B7D896}" destId="{74BE3384-49BF-4C07-99C1-2552354F1D50}" srcOrd="0" destOrd="0" presId="urn:microsoft.com/office/officeart/2005/8/layout/hierarchy2"/>
    <dgm:cxn modelId="{C59284C9-C35F-41F2-ACA5-9E3199D5CDF1}" type="presOf" srcId="{1D552914-2794-4941-8E37-EFC120375555}" destId="{A19A434A-F2FF-497F-865D-C3F6F564EE48}" srcOrd="1" destOrd="0" presId="urn:microsoft.com/office/officeart/2005/8/layout/hierarchy2"/>
    <dgm:cxn modelId="{C8C1F96F-746A-46C4-A27A-B6B0BD3E1CBF}" type="presOf" srcId="{EC9A35DE-C5FD-4F2D-B856-8AC92DEA7B5D}" destId="{5A3C62C5-D917-4169-9284-081D55AFE278}" srcOrd="1" destOrd="0" presId="urn:microsoft.com/office/officeart/2005/8/layout/hierarchy2"/>
    <dgm:cxn modelId="{7CEC9144-7BF3-496F-962A-1C2600593775}" type="presOf" srcId="{597519F4-94DE-43EE-AE84-4408ABFE2B3E}" destId="{3BC8788F-6E27-48B0-A642-F64D02E2DD1B}" srcOrd="0" destOrd="0" presId="urn:microsoft.com/office/officeart/2005/8/layout/hierarchy2"/>
    <dgm:cxn modelId="{4B6F82F7-6103-4AA8-9769-B42DC28A67A1}" type="presOf" srcId="{64636BE1-1B75-4737-811C-66216D170C74}" destId="{77E0FD7E-72B3-4AF6-A58A-3019EF79CB80}" srcOrd="0" destOrd="0" presId="urn:microsoft.com/office/officeart/2005/8/layout/hierarchy2"/>
    <dgm:cxn modelId="{9C89B678-E885-40C0-B381-B05E757DCF77}" srcId="{0E4F4C00-DA19-40C4-A382-2FC18C991928}" destId="{7675DEFE-4A43-4A16-8BBC-7BCDBB3F7D96}" srcOrd="0" destOrd="0" parTransId="{F23BE74B-63B4-445F-909D-32943CC5F7AD}" sibTransId="{CFD24B76-1049-470A-9F22-ADA123015BE7}"/>
    <dgm:cxn modelId="{8DA19C33-7BDE-415F-9139-91AC386EE6CD}" type="presOf" srcId="{7675DEFE-4A43-4A16-8BBC-7BCDBB3F7D96}" destId="{565C0E83-3955-4182-9DF7-F1F491486AA9}" srcOrd="0" destOrd="0" presId="urn:microsoft.com/office/officeart/2005/8/layout/hierarchy2"/>
    <dgm:cxn modelId="{E752EA26-660C-4180-B566-736056FE2909}" type="presOf" srcId="{9C305F03-24CD-42DB-AF3A-AF4B0185FE0B}" destId="{8EACFD2D-11A0-4731-B87B-0F5199920BE6}" srcOrd="0" destOrd="0" presId="urn:microsoft.com/office/officeart/2005/8/layout/hierarchy2"/>
    <dgm:cxn modelId="{E85643AC-D814-4B94-9B49-0D0E624779F3}" type="presOf" srcId="{D7193441-8B05-4095-85D0-1D3833B7CB55}" destId="{49940B1E-1B42-465C-A054-A7ABE34F740E}" srcOrd="0" destOrd="0" presId="urn:microsoft.com/office/officeart/2005/8/layout/hierarchy2"/>
    <dgm:cxn modelId="{E4A5F019-3B91-432D-9DC7-0A04B6AFBBA4}" srcId="{264E88BE-D991-42BA-A7AB-1F64531137E4}" destId="{506ADFCB-DCAE-4BA5-B2A5-97E156E975C9}" srcOrd="1" destOrd="0" parTransId="{EC9A35DE-C5FD-4F2D-B856-8AC92DEA7B5D}" sibTransId="{8AF859D4-E426-45CC-A9D5-9BFFA587241A}"/>
    <dgm:cxn modelId="{87794111-6132-4B23-ACF2-ECD2FE4C0A35}" type="presOf" srcId="{A3EC3CBC-D10E-43C3-A724-A136C5301BC5}" destId="{59B14BD9-6553-4DDE-8D43-A8E38E7A84B6}" srcOrd="0" destOrd="0" presId="urn:microsoft.com/office/officeart/2005/8/layout/hierarchy2"/>
    <dgm:cxn modelId="{0FD99B1B-68F7-4CA0-88B6-501D4D72C326}" type="presOf" srcId="{6ACEBAA0-BB67-4E9F-A9B5-75A1DA502046}" destId="{8FD2AEB4-CB6A-4D4D-98F4-602E5580D65B}" srcOrd="0" destOrd="0" presId="urn:microsoft.com/office/officeart/2005/8/layout/hierarchy2"/>
    <dgm:cxn modelId="{270B12E7-1CE5-4DDB-868C-E624E5E25690}" type="presParOf" srcId="{D50F1AA9-80C9-486E-AC72-5A8338DD99A3}" destId="{FEB23327-C5C2-4074-9963-D7C8ACFB0FF3}" srcOrd="0" destOrd="0" presId="urn:microsoft.com/office/officeart/2005/8/layout/hierarchy2"/>
    <dgm:cxn modelId="{372B552F-06BF-4762-A3E1-26628B56253F}" type="presParOf" srcId="{FEB23327-C5C2-4074-9963-D7C8ACFB0FF3}" destId="{565C0E83-3955-4182-9DF7-F1F491486AA9}" srcOrd="0" destOrd="0" presId="urn:microsoft.com/office/officeart/2005/8/layout/hierarchy2"/>
    <dgm:cxn modelId="{B0C4F354-AFB5-4BD7-85F9-F5F120B8DD53}" type="presParOf" srcId="{FEB23327-C5C2-4074-9963-D7C8ACFB0FF3}" destId="{9501509C-D57A-448A-92EE-A68FC819A018}" srcOrd="1" destOrd="0" presId="urn:microsoft.com/office/officeart/2005/8/layout/hierarchy2"/>
    <dgm:cxn modelId="{7F7F6275-1286-4CA1-9308-71C8C47B68AE}" type="presParOf" srcId="{9501509C-D57A-448A-92EE-A68FC819A018}" destId="{5D4A1441-69B8-4827-BF55-0C8C2E3DAFE2}" srcOrd="0" destOrd="0" presId="urn:microsoft.com/office/officeart/2005/8/layout/hierarchy2"/>
    <dgm:cxn modelId="{B3ACB5DC-3018-42B6-8755-B7187ACFEADB}" type="presParOf" srcId="{5D4A1441-69B8-4827-BF55-0C8C2E3DAFE2}" destId="{EEFD45C3-DE8D-4878-8F86-447139413702}" srcOrd="0" destOrd="0" presId="urn:microsoft.com/office/officeart/2005/8/layout/hierarchy2"/>
    <dgm:cxn modelId="{12C7B1AB-7C4A-4E50-8B38-D0210F4C4BF4}" type="presParOf" srcId="{9501509C-D57A-448A-92EE-A68FC819A018}" destId="{559AED50-BDA4-4E72-87A2-213244D105A2}" srcOrd="1" destOrd="0" presId="urn:microsoft.com/office/officeart/2005/8/layout/hierarchy2"/>
    <dgm:cxn modelId="{A9733D5C-FF96-4FD1-9922-9526A61F0A0A}" type="presParOf" srcId="{559AED50-BDA4-4E72-87A2-213244D105A2}" destId="{1074D9E0-DFC6-4CB2-BECA-E01410F11EA1}" srcOrd="0" destOrd="0" presId="urn:microsoft.com/office/officeart/2005/8/layout/hierarchy2"/>
    <dgm:cxn modelId="{66C2C1CC-A5FB-45F3-86B6-AE747CCD9631}" type="presParOf" srcId="{559AED50-BDA4-4E72-87A2-213244D105A2}" destId="{49E2DEF0-F851-4898-AC85-B24CF81B4EE3}" srcOrd="1" destOrd="0" presId="urn:microsoft.com/office/officeart/2005/8/layout/hierarchy2"/>
    <dgm:cxn modelId="{A36063F7-105B-4B20-AA47-18FD7BC71416}" type="presParOf" srcId="{49E2DEF0-F851-4898-AC85-B24CF81B4EE3}" destId="{2786693C-E745-4B57-8849-10D459591087}" srcOrd="0" destOrd="0" presId="urn:microsoft.com/office/officeart/2005/8/layout/hierarchy2"/>
    <dgm:cxn modelId="{D6445184-8747-478D-9EBB-04B4B53DE1DE}" type="presParOf" srcId="{2786693C-E745-4B57-8849-10D459591087}" destId="{FCD068E5-92AE-4935-9B4D-23EA3BDD971B}" srcOrd="0" destOrd="0" presId="urn:microsoft.com/office/officeart/2005/8/layout/hierarchy2"/>
    <dgm:cxn modelId="{569AC345-B1D8-4029-AE2A-561638A652C0}" type="presParOf" srcId="{49E2DEF0-F851-4898-AC85-B24CF81B4EE3}" destId="{3D8FFA65-6F1F-4065-8BC1-A581877F5023}" srcOrd="1" destOrd="0" presId="urn:microsoft.com/office/officeart/2005/8/layout/hierarchy2"/>
    <dgm:cxn modelId="{24729F6F-B881-469E-994E-7F9BFDCB7868}" type="presParOf" srcId="{3D8FFA65-6F1F-4065-8BC1-A581877F5023}" destId="{2B58E9A8-DBAD-4257-81FE-339D6C28B418}" srcOrd="0" destOrd="0" presId="urn:microsoft.com/office/officeart/2005/8/layout/hierarchy2"/>
    <dgm:cxn modelId="{B3E4F0C2-EA3E-4421-AFAB-FB8DEB5FFAFB}" type="presParOf" srcId="{3D8FFA65-6F1F-4065-8BC1-A581877F5023}" destId="{49ACCC22-4F94-43B2-A49B-E18667D6D732}" srcOrd="1" destOrd="0" presId="urn:microsoft.com/office/officeart/2005/8/layout/hierarchy2"/>
    <dgm:cxn modelId="{27788638-73DC-40CB-8E02-E4AFC7CFA0E7}" type="presParOf" srcId="{49ACCC22-4F94-43B2-A49B-E18667D6D732}" destId="{49940B1E-1B42-465C-A054-A7ABE34F740E}" srcOrd="0" destOrd="0" presId="urn:microsoft.com/office/officeart/2005/8/layout/hierarchy2"/>
    <dgm:cxn modelId="{C759374B-5AF0-4B73-99BF-6C3C3899ADE5}" type="presParOf" srcId="{49940B1E-1B42-465C-A054-A7ABE34F740E}" destId="{0104F648-B990-4A74-8962-F1D27806ADDE}" srcOrd="0" destOrd="0" presId="urn:microsoft.com/office/officeart/2005/8/layout/hierarchy2"/>
    <dgm:cxn modelId="{0694E188-CF66-4F1B-84BA-9EF20C26E7C3}" type="presParOf" srcId="{49ACCC22-4F94-43B2-A49B-E18667D6D732}" destId="{523BF9CE-224D-45BB-8CDB-5EB37FC1EF7C}" srcOrd="1" destOrd="0" presId="urn:microsoft.com/office/officeart/2005/8/layout/hierarchy2"/>
    <dgm:cxn modelId="{ABA4F954-F284-4AEB-96AA-A3CF94A782A8}" type="presParOf" srcId="{523BF9CE-224D-45BB-8CDB-5EB37FC1EF7C}" destId="{1B259441-F8F6-4E5A-90D9-BF7872C35497}" srcOrd="0" destOrd="0" presId="urn:microsoft.com/office/officeart/2005/8/layout/hierarchy2"/>
    <dgm:cxn modelId="{CD808738-2EB2-46A1-86F7-E2DBA7830EE4}" type="presParOf" srcId="{523BF9CE-224D-45BB-8CDB-5EB37FC1EF7C}" destId="{75A105D5-EBD1-4DBC-9B54-14E78EA5D23E}" srcOrd="1" destOrd="0" presId="urn:microsoft.com/office/officeart/2005/8/layout/hierarchy2"/>
    <dgm:cxn modelId="{1A00C6E2-E77D-4137-A6B4-281D7FA51262}" type="presParOf" srcId="{49ACCC22-4F94-43B2-A49B-E18667D6D732}" destId="{8B6014F5-EFC5-4BD9-9190-A86C604E9FDC}" srcOrd="2" destOrd="0" presId="urn:microsoft.com/office/officeart/2005/8/layout/hierarchy2"/>
    <dgm:cxn modelId="{942B00C7-7CD7-4C68-BD3B-9AED48D5DFD0}" type="presParOf" srcId="{8B6014F5-EFC5-4BD9-9190-A86C604E9FDC}" destId="{5A3C62C5-D917-4169-9284-081D55AFE278}" srcOrd="0" destOrd="0" presId="urn:microsoft.com/office/officeart/2005/8/layout/hierarchy2"/>
    <dgm:cxn modelId="{4EB09679-AD23-4D34-9423-B659504AFC07}" type="presParOf" srcId="{49ACCC22-4F94-43B2-A49B-E18667D6D732}" destId="{44B2EB7E-56BF-47D0-8BE0-95B63601F68F}" srcOrd="3" destOrd="0" presId="urn:microsoft.com/office/officeart/2005/8/layout/hierarchy2"/>
    <dgm:cxn modelId="{DBA8E7CB-DF00-40A8-8710-485A1EC480F4}" type="presParOf" srcId="{44B2EB7E-56BF-47D0-8BE0-95B63601F68F}" destId="{C411C7B2-635E-4215-9AEB-83D163A6C7CB}" srcOrd="0" destOrd="0" presId="urn:microsoft.com/office/officeart/2005/8/layout/hierarchy2"/>
    <dgm:cxn modelId="{FD5F587C-C3E3-4740-87F6-EB0562D6F5D6}" type="presParOf" srcId="{44B2EB7E-56BF-47D0-8BE0-95B63601F68F}" destId="{C9A38596-DBFB-4003-A04A-DA48B1860CCA}" srcOrd="1" destOrd="0" presId="urn:microsoft.com/office/officeart/2005/8/layout/hierarchy2"/>
    <dgm:cxn modelId="{3F4881C1-8161-42B4-86D2-2F23123D0BD7}" type="presParOf" srcId="{C9A38596-DBFB-4003-A04A-DA48B1860CCA}" destId="{9FAB4820-E6F5-49D9-A785-B352300215E0}" srcOrd="0" destOrd="0" presId="urn:microsoft.com/office/officeart/2005/8/layout/hierarchy2"/>
    <dgm:cxn modelId="{7A9C100B-6417-4C9F-83CC-2C300E616B14}" type="presParOf" srcId="{9FAB4820-E6F5-49D9-A785-B352300215E0}" destId="{AAC37C4E-1C62-42E4-8CEB-F03D1BCF4E54}" srcOrd="0" destOrd="0" presId="urn:microsoft.com/office/officeart/2005/8/layout/hierarchy2"/>
    <dgm:cxn modelId="{B161ED56-C7C7-489A-9DC0-054FA750A36B}" type="presParOf" srcId="{C9A38596-DBFB-4003-A04A-DA48B1860CCA}" destId="{8575912E-B11E-41F6-9BD5-645509824AC1}" srcOrd="1" destOrd="0" presId="urn:microsoft.com/office/officeart/2005/8/layout/hierarchy2"/>
    <dgm:cxn modelId="{7224F334-C1B9-4837-B563-E8AA004E820D}" type="presParOf" srcId="{8575912E-B11E-41F6-9BD5-645509824AC1}" destId="{3BC8788F-6E27-48B0-A642-F64D02E2DD1B}" srcOrd="0" destOrd="0" presId="urn:microsoft.com/office/officeart/2005/8/layout/hierarchy2"/>
    <dgm:cxn modelId="{0A49DE48-DEC1-4199-82E8-4A4D39AB930F}" type="presParOf" srcId="{8575912E-B11E-41F6-9BD5-645509824AC1}" destId="{65DF5A56-C89A-4211-A235-2D976A98C972}" srcOrd="1" destOrd="0" presId="urn:microsoft.com/office/officeart/2005/8/layout/hierarchy2"/>
    <dgm:cxn modelId="{C6147109-66B6-4E3A-B11E-C00C0F5B1297}" type="presParOf" srcId="{49E2DEF0-F851-4898-AC85-B24CF81B4EE3}" destId="{59B14BD9-6553-4DDE-8D43-A8E38E7A84B6}" srcOrd="2" destOrd="0" presId="urn:microsoft.com/office/officeart/2005/8/layout/hierarchy2"/>
    <dgm:cxn modelId="{645F7059-CFDA-4BCB-9D9E-87965F9FD34A}" type="presParOf" srcId="{59B14BD9-6553-4DDE-8D43-A8E38E7A84B6}" destId="{BB5F30D9-F95C-482A-A59A-4020BC52B216}" srcOrd="0" destOrd="0" presId="urn:microsoft.com/office/officeart/2005/8/layout/hierarchy2"/>
    <dgm:cxn modelId="{9BCC1FE4-8B05-40C2-8034-1B7DA74AE2A9}" type="presParOf" srcId="{49E2DEF0-F851-4898-AC85-B24CF81B4EE3}" destId="{E30EDD08-A1E1-4AFB-9572-D369E7EE689F}" srcOrd="3" destOrd="0" presId="urn:microsoft.com/office/officeart/2005/8/layout/hierarchy2"/>
    <dgm:cxn modelId="{3E18BB4C-0908-4586-89BF-F60B06AD862A}" type="presParOf" srcId="{E30EDD08-A1E1-4AFB-9572-D369E7EE689F}" destId="{C9D05EA7-D4F9-4ED1-8333-CCCA13FFB128}" srcOrd="0" destOrd="0" presId="urn:microsoft.com/office/officeart/2005/8/layout/hierarchy2"/>
    <dgm:cxn modelId="{41DCD4D3-C0C1-4B8D-AA90-CF88645D141A}" type="presParOf" srcId="{E30EDD08-A1E1-4AFB-9572-D369E7EE689F}" destId="{3BB730F8-39DA-4590-9992-EC289BF104F1}" srcOrd="1" destOrd="0" presId="urn:microsoft.com/office/officeart/2005/8/layout/hierarchy2"/>
    <dgm:cxn modelId="{DB5F1952-C865-4ABC-91B8-1573D9E0D386}" type="presParOf" srcId="{3BB730F8-39DA-4590-9992-EC289BF104F1}" destId="{8EACFD2D-11A0-4731-B87B-0F5199920BE6}" srcOrd="0" destOrd="0" presId="urn:microsoft.com/office/officeart/2005/8/layout/hierarchy2"/>
    <dgm:cxn modelId="{6EE538EA-2D32-4C73-897C-B37914D2D026}" type="presParOf" srcId="{8EACFD2D-11A0-4731-B87B-0F5199920BE6}" destId="{6D85F0E7-4E50-4B42-9107-C719EB35B233}" srcOrd="0" destOrd="0" presId="urn:microsoft.com/office/officeart/2005/8/layout/hierarchy2"/>
    <dgm:cxn modelId="{6F7E4F4E-F2D5-4C60-8103-B5ED4438F226}" type="presParOf" srcId="{3BB730F8-39DA-4590-9992-EC289BF104F1}" destId="{91BF79CC-EE50-452A-8292-5D1B59478B13}" srcOrd="1" destOrd="0" presId="urn:microsoft.com/office/officeart/2005/8/layout/hierarchy2"/>
    <dgm:cxn modelId="{2200C735-B778-4079-97C0-70183FEACA85}" type="presParOf" srcId="{91BF79CC-EE50-452A-8292-5D1B59478B13}" destId="{B4CC1497-B7E6-4877-8D31-EA2A7EF80731}" srcOrd="0" destOrd="0" presId="urn:microsoft.com/office/officeart/2005/8/layout/hierarchy2"/>
    <dgm:cxn modelId="{99C92DB7-5946-4A4C-AAAC-57BD65377191}" type="presParOf" srcId="{91BF79CC-EE50-452A-8292-5D1B59478B13}" destId="{009C94D6-DDBA-4DED-9421-D031E8A61DB0}" srcOrd="1" destOrd="0" presId="urn:microsoft.com/office/officeart/2005/8/layout/hierarchy2"/>
    <dgm:cxn modelId="{B07BDBA9-1A35-47CB-8A2B-9FEC03DB18EE}" type="presParOf" srcId="{009C94D6-DDBA-4DED-9421-D031E8A61DB0}" destId="{C605AF3B-6049-4F24-B1F9-FE12132FF027}" srcOrd="0" destOrd="0" presId="urn:microsoft.com/office/officeart/2005/8/layout/hierarchy2"/>
    <dgm:cxn modelId="{30FDB70F-C26E-4628-AF96-08EB4C90F423}" type="presParOf" srcId="{C605AF3B-6049-4F24-B1F9-FE12132FF027}" destId="{EC146872-EF59-4D93-9879-36DD7ED9AF76}" srcOrd="0" destOrd="0" presId="urn:microsoft.com/office/officeart/2005/8/layout/hierarchy2"/>
    <dgm:cxn modelId="{48507170-9614-4C10-A2F4-0B889691CE65}" type="presParOf" srcId="{009C94D6-DDBA-4DED-9421-D031E8A61DB0}" destId="{E6940E9E-E005-4FE9-AC3D-09E045F24C7B}" srcOrd="1" destOrd="0" presId="urn:microsoft.com/office/officeart/2005/8/layout/hierarchy2"/>
    <dgm:cxn modelId="{6E873A59-68F8-43D1-AD89-4CCB536CBA4E}" type="presParOf" srcId="{E6940E9E-E005-4FE9-AC3D-09E045F24C7B}" destId="{0FC03E1F-EF82-415E-9AE9-0E06E702DB4A}" srcOrd="0" destOrd="0" presId="urn:microsoft.com/office/officeart/2005/8/layout/hierarchy2"/>
    <dgm:cxn modelId="{A62D5DF6-5E7A-4A68-AC10-787A89A928A4}" type="presParOf" srcId="{E6940E9E-E005-4FE9-AC3D-09E045F24C7B}" destId="{BD553A8B-D701-424F-99A6-ED2796C872E0}" srcOrd="1" destOrd="0" presId="urn:microsoft.com/office/officeart/2005/8/layout/hierarchy2"/>
    <dgm:cxn modelId="{84B92976-EBB4-4E83-B5CA-3830D94AA2A8}" type="presParOf" srcId="{3BB730F8-39DA-4590-9992-EC289BF104F1}" destId="{131AA256-04D0-4DF1-BFE5-1C208715712A}" srcOrd="2" destOrd="0" presId="urn:microsoft.com/office/officeart/2005/8/layout/hierarchy2"/>
    <dgm:cxn modelId="{C163A37A-56EE-4684-9421-78185158AB85}" type="presParOf" srcId="{131AA256-04D0-4DF1-BFE5-1C208715712A}" destId="{7DC4636D-43CC-452F-A3C7-EA019E65E18F}" srcOrd="0" destOrd="0" presId="urn:microsoft.com/office/officeart/2005/8/layout/hierarchy2"/>
    <dgm:cxn modelId="{00DA30AB-64D9-400E-BA10-7F83E4450A62}" type="presParOf" srcId="{3BB730F8-39DA-4590-9992-EC289BF104F1}" destId="{7274558B-3BB3-4205-95D0-03B12CE01D26}" srcOrd="3" destOrd="0" presId="urn:microsoft.com/office/officeart/2005/8/layout/hierarchy2"/>
    <dgm:cxn modelId="{380E7592-88E8-4CB3-967C-C79C446E2F72}" type="presParOf" srcId="{7274558B-3BB3-4205-95D0-03B12CE01D26}" destId="{1682FB56-1DCB-414F-B80C-C020668DAE94}" srcOrd="0" destOrd="0" presId="urn:microsoft.com/office/officeart/2005/8/layout/hierarchy2"/>
    <dgm:cxn modelId="{2D9158E6-0003-44F1-8BDB-570FA1BB5535}" type="presParOf" srcId="{7274558B-3BB3-4205-95D0-03B12CE01D26}" destId="{A8D11943-E94C-43A7-9725-0976AD1371CD}" srcOrd="1" destOrd="0" presId="urn:microsoft.com/office/officeart/2005/8/layout/hierarchy2"/>
    <dgm:cxn modelId="{25430279-5253-4B49-BE68-EB15E8E0189B}" type="presParOf" srcId="{9501509C-D57A-448A-92EE-A68FC819A018}" destId="{0E9DD1C4-7379-46C7-A6DA-C87A5902E788}" srcOrd="2" destOrd="0" presId="urn:microsoft.com/office/officeart/2005/8/layout/hierarchy2"/>
    <dgm:cxn modelId="{6335749C-E47B-4045-BBF5-CA7A204D3BA4}" type="presParOf" srcId="{0E9DD1C4-7379-46C7-A6DA-C87A5902E788}" destId="{40D155A2-BAFF-47D7-AA6E-F4BB406D1CA3}" srcOrd="0" destOrd="0" presId="urn:microsoft.com/office/officeart/2005/8/layout/hierarchy2"/>
    <dgm:cxn modelId="{8470BB04-E9E3-4A48-AD9A-A50DDDB22DD7}" type="presParOf" srcId="{9501509C-D57A-448A-92EE-A68FC819A018}" destId="{CCEE6196-19C4-4A85-89E8-22969C6641F8}" srcOrd="3" destOrd="0" presId="urn:microsoft.com/office/officeart/2005/8/layout/hierarchy2"/>
    <dgm:cxn modelId="{4F411942-9AFE-491E-8419-D46D4F80E5B7}" type="presParOf" srcId="{CCEE6196-19C4-4A85-89E8-22969C6641F8}" destId="{C1290D75-275F-4393-B3A8-B8895E389012}" srcOrd="0" destOrd="0" presId="urn:microsoft.com/office/officeart/2005/8/layout/hierarchy2"/>
    <dgm:cxn modelId="{8C3C5022-2656-4DDE-BCC3-1FA5FB53961A}" type="presParOf" srcId="{CCEE6196-19C4-4A85-89E8-22969C6641F8}" destId="{5D624B65-2B59-43CF-9EA7-F8E8C7285ECA}" srcOrd="1" destOrd="0" presId="urn:microsoft.com/office/officeart/2005/8/layout/hierarchy2"/>
    <dgm:cxn modelId="{52A315D7-59D6-489C-8B0C-935010600E23}" type="presParOf" srcId="{5D624B65-2B59-43CF-9EA7-F8E8C7285ECA}" destId="{C72DA0C6-D521-450D-9BB2-2F91E4B77C40}" srcOrd="0" destOrd="0" presId="urn:microsoft.com/office/officeart/2005/8/layout/hierarchy2"/>
    <dgm:cxn modelId="{542B27F2-A31E-4835-98FE-AC77754BF8E2}" type="presParOf" srcId="{C72DA0C6-D521-450D-9BB2-2F91E4B77C40}" destId="{A19A434A-F2FF-497F-865D-C3F6F564EE48}" srcOrd="0" destOrd="0" presId="urn:microsoft.com/office/officeart/2005/8/layout/hierarchy2"/>
    <dgm:cxn modelId="{2ACB51AC-5D70-47D1-AF31-B93CE826D6F5}" type="presParOf" srcId="{5D624B65-2B59-43CF-9EA7-F8E8C7285ECA}" destId="{2B55B602-4A51-46FD-8377-C7299067A23C}" srcOrd="1" destOrd="0" presId="urn:microsoft.com/office/officeart/2005/8/layout/hierarchy2"/>
    <dgm:cxn modelId="{044E78FA-68A8-4FF5-BE2A-90B619BF9A90}" type="presParOf" srcId="{2B55B602-4A51-46FD-8377-C7299067A23C}" destId="{8C1DAEC6-D4F7-44F0-8CDA-59165C0B3324}" srcOrd="0" destOrd="0" presId="urn:microsoft.com/office/officeart/2005/8/layout/hierarchy2"/>
    <dgm:cxn modelId="{A9632907-3D57-45A2-B5CD-0711FE971A74}" type="presParOf" srcId="{2B55B602-4A51-46FD-8377-C7299067A23C}" destId="{AFE05F07-9C02-4E4B-9A57-F21BC95AB79D}" srcOrd="1" destOrd="0" presId="urn:microsoft.com/office/officeart/2005/8/layout/hierarchy2"/>
    <dgm:cxn modelId="{900121C9-D46B-4A83-933C-0E7669148EDA}" type="presParOf" srcId="{AFE05F07-9C02-4E4B-9A57-F21BC95AB79D}" destId="{7566C620-D3F1-4498-907D-60461FAB9CD3}" srcOrd="0" destOrd="0" presId="urn:microsoft.com/office/officeart/2005/8/layout/hierarchy2"/>
    <dgm:cxn modelId="{C3575F9E-73D0-46FD-9E99-4013A59E1E3C}" type="presParOf" srcId="{7566C620-D3F1-4498-907D-60461FAB9CD3}" destId="{F5D31067-D92D-4430-A4A1-1EBED72C81E7}" srcOrd="0" destOrd="0" presId="urn:microsoft.com/office/officeart/2005/8/layout/hierarchy2"/>
    <dgm:cxn modelId="{13199AAF-A318-4239-8D2A-D8162CFD3F5F}" type="presParOf" srcId="{AFE05F07-9C02-4E4B-9A57-F21BC95AB79D}" destId="{7B6A7FC2-5259-459C-936A-7EFD99F36A7C}" srcOrd="1" destOrd="0" presId="urn:microsoft.com/office/officeart/2005/8/layout/hierarchy2"/>
    <dgm:cxn modelId="{37F9C6EC-3790-4E0C-A6F1-21A327C3A48A}" type="presParOf" srcId="{7B6A7FC2-5259-459C-936A-7EFD99F36A7C}" destId="{897A9C21-5FFA-4F2F-BD42-F352C0BDC16B}" srcOrd="0" destOrd="0" presId="urn:microsoft.com/office/officeart/2005/8/layout/hierarchy2"/>
    <dgm:cxn modelId="{94205E86-0D85-4D71-93A2-8B9C65354738}" type="presParOf" srcId="{7B6A7FC2-5259-459C-936A-7EFD99F36A7C}" destId="{87FF2B8B-1996-469D-8138-6CC8C0E935EB}" srcOrd="1" destOrd="0" presId="urn:microsoft.com/office/officeart/2005/8/layout/hierarchy2"/>
    <dgm:cxn modelId="{5EF66D73-1F80-4D82-B1A5-AD3AC3B01178}" type="presParOf" srcId="{87FF2B8B-1996-469D-8138-6CC8C0E935EB}" destId="{BC1E2EC1-CD71-41A9-B08C-C6EFA9178489}" srcOrd="0" destOrd="0" presId="urn:microsoft.com/office/officeart/2005/8/layout/hierarchy2"/>
    <dgm:cxn modelId="{79BD4E50-D1E0-4D2D-90CB-7CF1459ACAEB}" type="presParOf" srcId="{BC1E2EC1-CD71-41A9-B08C-C6EFA9178489}" destId="{D8463857-F713-47BA-800E-CC1EF51DA76C}" srcOrd="0" destOrd="0" presId="urn:microsoft.com/office/officeart/2005/8/layout/hierarchy2"/>
    <dgm:cxn modelId="{1CE3A8B8-E997-4ED3-8CF9-AD90467D1B6F}" type="presParOf" srcId="{87FF2B8B-1996-469D-8138-6CC8C0E935EB}" destId="{B81DCE05-FBBC-46F7-9EB7-2F60C3C106A8}" srcOrd="1" destOrd="0" presId="urn:microsoft.com/office/officeart/2005/8/layout/hierarchy2"/>
    <dgm:cxn modelId="{A790BB6F-1020-4A9B-9942-C64E461A2A65}" type="presParOf" srcId="{B81DCE05-FBBC-46F7-9EB7-2F60C3C106A8}" destId="{8FD2AEB4-CB6A-4D4D-98F4-602E5580D65B}" srcOrd="0" destOrd="0" presId="urn:microsoft.com/office/officeart/2005/8/layout/hierarchy2"/>
    <dgm:cxn modelId="{18F2BB0A-5BBF-4B7B-96CA-813C53E07D29}" type="presParOf" srcId="{B81DCE05-FBBC-46F7-9EB7-2F60C3C106A8}" destId="{99992213-F0B9-4DCC-89E5-1F177CE65E34}" srcOrd="1" destOrd="0" presId="urn:microsoft.com/office/officeart/2005/8/layout/hierarchy2"/>
    <dgm:cxn modelId="{2FE6B2D0-02B7-4BB7-83CE-B90B2B489F71}" type="presParOf" srcId="{5D624B65-2B59-43CF-9EA7-F8E8C7285ECA}" destId="{0D85428D-D714-445D-9074-A6444BE265E6}" srcOrd="2" destOrd="0" presId="urn:microsoft.com/office/officeart/2005/8/layout/hierarchy2"/>
    <dgm:cxn modelId="{598B4A57-3662-4ADD-8716-A51D2C99275A}" type="presParOf" srcId="{0D85428D-D714-445D-9074-A6444BE265E6}" destId="{9004EDA7-EA7A-4311-B9C9-D8E99F00D506}" srcOrd="0" destOrd="0" presId="urn:microsoft.com/office/officeart/2005/8/layout/hierarchy2"/>
    <dgm:cxn modelId="{B6490804-A57B-4B50-BF78-4302AD2FFD30}" type="presParOf" srcId="{5D624B65-2B59-43CF-9EA7-F8E8C7285ECA}" destId="{31979509-AC2D-4FBB-B3EA-7606EFF9E95C}" srcOrd="3" destOrd="0" presId="urn:microsoft.com/office/officeart/2005/8/layout/hierarchy2"/>
    <dgm:cxn modelId="{C8180F5C-9213-459F-A445-9C1A8F20034A}" type="presParOf" srcId="{31979509-AC2D-4FBB-B3EA-7606EFF9E95C}" destId="{52C0C648-34F2-485C-846E-5988D27FD1A9}" srcOrd="0" destOrd="0" presId="urn:microsoft.com/office/officeart/2005/8/layout/hierarchy2"/>
    <dgm:cxn modelId="{1139A520-6585-4AC8-8356-9835C213BA18}" type="presParOf" srcId="{31979509-AC2D-4FBB-B3EA-7606EFF9E95C}" destId="{0BBA8A60-5CED-4CE4-9962-2FD645AF8685}" srcOrd="1" destOrd="0" presId="urn:microsoft.com/office/officeart/2005/8/layout/hierarchy2"/>
    <dgm:cxn modelId="{39548770-8F8F-49CE-B7A2-8909E3101413}" type="presParOf" srcId="{0BBA8A60-5CED-4CE4-9962-2FD645AF8685}" destId="{129A40AC-58EF-4AEE-8913-DAC5C6E96805}" srcOrd="0" destOrd="0" presId="urn:microsoft.com/office/officeart/2005/8/layout/hierarchy2"/>
    <dgm:cxn modelId="{45F7D235-BB3A-4698-B5EF-71DB7DBCF671}" type="presParOf" srcId="{129A40AC-58EF-4AEE-8913-DAC5C6E96805}" destId="{BB495FA4-1D1B-4DAD-9C1B-B8EF3CF2A09A}" srcOrd="0" destOrd="0" presId="urn:microsoft.com/office/officeart/2005/8/layout/hierarchy2"/>
    <dgm:cxn modelId="{0C14598E-248C-43CF-87E4-1D65CA91A9EE}" type="presParOf" srcId="{0BBA8A60-5CED-4CE4-9962-2FD645AF8685}" destId="{4C01CAD7-A186-4F14-BC7F-60C44FADF746}" srcOrd="1" destOrd="0" presId="urn:microsoft.com/office/officeart/2005/8/layout/hierarchy2"/>
    <dgm:cxn modelId="{C94283C2-7C6C-4A0B-964B-9C49156A5E8F}" type="presParOf" srcId="{4C01CAD7-A186-4F14-BC7F-60C44FADF746}" destId="{58FE1ECD-F8A8-4BF4-A8DA-E6CDBED3790B}" srcOrd="0" destOrd="0" presId="urn:microsoft.com/office/officeart/2005/8/layout/hierarchy2"/>
    <dgm:cxn modelId="{E7FD3DFC-0EBB-4D9B-9C30-E3AB13D323AB}" type="presParOf" srcId="{4C01CAD7-A186-4F14-BC7F-60C44FADF746}" destId="{AC4AAF52-8988-413A-A652-A180935C6600}" srcOrd="1" destOrd="0" presId="urn:microsoft.com/office/officeart/2005/8/layout/hierarchy2"/>
    <dgm:cxn modelId="{1394AFCA-FCA0-4980-8F69-AC427CDB3BFE}" type="presParOf" srcId="{AC4AAF52-8988-413A-A652-A180935C6600}" destId="{BFF6B424-3B9A-43E8-8FB3-A5ED11D10EF8}" srcOrd="0" destOrd="0" presId="urn:microsoft.com/office/officeart/2005/8/layout/hierarchy2"/>
    <dgm:cxn modelId="{9EAC3E9B-1C6A-4BF3-9035-0AB7D834BD4C}" type="presParOf" srcId="{BFF6B424-3B9A-43E8-8FB3-A5ED11D10EF8}" destId="{C4EE4F1E-CACC-41E6-81FF-6A039B6D1D64}" srcOrd="0" destOrd="0" presId="urn:microsoft.com/office/officeart/2005/8/layout/hierarchy2"/>
    <dgm:cxn modelId="{237852AE-7BA0-4FB5-99E2-2586011D42EE}" type="presParOf" srcId="{AC4AAF52-8988-413A-A652-A180935C6600}" destId="{DE051DDE-82A1-4B1B-8E6B-86D37E989AF7}" srcOrd="1" destOrd="0" presId="urn:microsoft.com/office/officeart/2005/8/layout/hierarchy2"/>
    <dgm:cxn modelId="{3ED204D8-A57B-46F5-9934-855A53E2D553}" type="presParOf" srcId="{DE051DDE-82A1-4B1B-8E6B-86D37E989AF7}" destId="{77CB1B07-9EDE-4506-BA4C-74FC8CABCD99}" srcOrd="0" destOrd="0" presId="urn:microsoft.com/office/officeart/2005/8/layout/hierarchy2"/>
    <dgm:cxn modelId="{120A30E8-58C6-4312-A9CA-F7BE8B4F8AE3}" type="presParOf" srcId="{DE051DDE-82A1-4B1B-8E6B-86D37E989AF7}" destId="{B42521B5-C642-469F-94A7-B630B19A8A30}" srcOrd="1" destOrd="0" presId="urn:microsoft.com/office/officeart/2005/8/layout/hierarchy2"/>
    <dgm:cxn modelId="{7C33F1A1-A7F5-4B48-B3A6-F4D4D26F01D2}" type="presParOf" srcId="{9501509C-D57A-448A-92EE-A68FC819A018}" destId="{6B0033AA-0A1A-4F1C-8817-2045DFB5D5B3}" srcOrd="4" destOrd="0" presId="urn:microsoft.com/office/officeart/2005/8/layout/hierarchy2"/>
    <dgm:cxn modelId="{9396B5A2-F98D-4428-B91B-57107E689487}" type="presParOf" srcId="{6B0033AA-0A1A-4F1C-8817-2045DFB5D5B3}" destId="{76324E7C-EB26-4457-AE6E-04B22ADB0835}" srcOrd="0" destOrd="0" presId="urn:microsoft.com/office/officeart/2005/8/layout/hierarchy2"/>
    <dgm:cxn modelId="{B29D55E5-0FDE-446B-AB96-4250CFA1C72A}" type="presParOf" srcId="{9501509C-D57A-448A-92EE-A68FC819A018}" destId="{0A3FE465-B2C9-4F09-9410-788AEA925798}" srcOrd="5" destOrd="0" presId="urn:microsoft.com/office/officeart/2005/8/layout/hierarchy2"/>
    <dgm:cxn modelId="{16FDA2FD-9E72-445D-ADE4-04A615AF22F6}" type="presParOf" srcId="{0A3FE465-B2C9-4F09-9410-788AEA925798}" destId="{006C1945-F28F-49A0-A1B7-DC79FA8ACB16}" srcOrd="0" destOrd="0" presId="urn:microsoft.com/office/officeart/2005/8/layout/hierarchy2"/>
    <dgm:cxn modelId="{C3DEA7FF-2EC6-4C63-ABD1-137516117B92}" type="presParOf" srcId="{0A3FE465-B2C9-4F09-9410-788AEA925798}" destId="{9AB11261-FAE7-4550-826C-1BACF2938398}" srcOrd="1" destOrd="0" presId="urn:microsoft.com/office/officeart/2005/8/layout/hierarchy2"/>
    <dgm:cxn modelId="{120AF42D-DC4A-4E21-9DFA-17F8D945EE21}" type="presParOf" srcId="{9AB11261-FAE7-4550-826C-1BACF2938398}" destId="{74BE3384-49BF-4C07-99C1-2552354F1D50}" srcOrd="0" destOrd="0" presId="urn:microsoft.com/office/officeart/2005/8/layout/hierarchy2"/>
    <dgm:cxn modelId="{53D02B06-D59C-433B-BD23-E1B638CF39FB}" type="presParOf" srcId="{74BE3384-49BF-4C07-99C1-2552354F1D50}" destId="{C06332D5-A302-49C7-8862-7A9F07C17E4D}" srcOrd="0" destOrd="0" presId="urn:microsoft.com/office/officeart/2005/8/layout/hierarchy2"/>
    <dgm:cxn modelId="{5C4F5278-BE91-46C9-89D9-B1FA42436E03}" type="presParOf" srcId="{9AB11261-FAE7-4550-826C-1BACF2938398}" destId="{011D98C6-2CF0-46D4-8B83-1A58AA9F4EAA}" srcOrd="1" destOrd="0" presId="urn:microsoft.com/office/officeart/2005/8/layout/hierarchy2"/>
    <dgm:cxn modelId="{FA974951-3209-41E0-A295-8EC99CDC3F01}" type="presParOf" srcId="{011D98C6-2CF0-46D4-8B83-1A58AA9F4EAA}" destId="{B611ED82-638D-4BA2-A46A-95A5E9D58F90}" srcOrd="0" destOrd="0" presId="urn:microsoft.com/office/officeart/2005/8/layout/hierarchy2"/>
    <dgm:cxn modelId="{431443DE-B437-4869-B744-7B349ED8D680}" type="presParOf" srcId="{011D98C6-2CF0-46D4-8B83-1A58AA9F4EAA}" destId="{324F6884-0DC5-41B3-A948-3EE4D50E1951}" srcOrd="1" destOrd="0" presId="urn:microsoft.com/office/officeart/2005/8/layout/hierarchy2"/>
    <dgm:cxn modelId="{7B5B26C9-3FEB-455A-B04B-57186A2816CF}" type="presParOf" srcId="{324F6884-0DC5-41B3-A948-3EE4D50E1951}" destId="{C1AA45D8-7B5D-4AF0-826A-E3E08F80C8A0}" srcOrd="0" destOrd="0" presId="urn:microsoft.com/office/officeart/2005/8/layout/hierarchy2"/>
    <dgm:cxn modelId="{64AA28FE-53DD-4275-B4C4-F71F4775763A}" type="presParOf" srcId="{C1AA45D8-7B5D-4AF0-826A-E3E08F80C8A0}" destId="{4228D7E4-D053-4B6E-8059-13960C716ABD}" srcOrd="0" destOrd="0" presId="urn:microsoft.com/office/officeart/2005/8/layout/hierarchy2"/>
    <dgm:cxn modelId="{1E44C782-06F3-4C6B-898C-979088CFEB50}" type="presParOf" srcId="{324F6884-0DC5-41B3-A948-3EE4D50E1951}" destId="{88A1CD6C-0CFA-4B08-9364-A7DF2FDD9231}" srcOrd="1" destOrd="0" presId="urn:microsoft.com/office/officeart/2005/8/layout/hierarchy2"/>
    <dgm:cxn modelId="{ADFCA88B-7A20-4A2D-893B-A4A1E88A76A4}" type="presParOf" srcId="{88A1CD6C-0CFA-4B08-9364-A7DF2FDD9231}" destId="{57570B5E-3D61-497C-8A75-2E340CEF69A1}" srcOrd="0" destOrd="0" presId="urn:microsoft.com/office/officeart/2005/8/layout/hierarchy2"/>
    <dgm:cxn modelId="{805CFBFA-A324-44EA-BD05-D097B273A2A3}" type="presParOf" srcId="{88A1CD6C-0CFA-4B08-9364-A7DF2FDD9231}" destId="{62126AD8-5BC7-4F16-9B2F-2C32040DC6C3}" srcOrd="1" destOrd="0" presId="urn:microsoft.com/office/officeart/2005/8/layout/hierarchy2"/>
    <dgm:cxn modelId="{28DBC47B-768E-4847-B134-ED2EE6B550BB}" type="presParOf" srcId="{62126AD8-5BC7-4F16-9B2F-2C32040DC6C3}" destId="{77E0FD7E-72B3-4AF6-A58A-3019EF79CB80}" srcOrd="0" destOrd="0" presId="urn:microsoft.com/office/officeart/2005/8/layout/hierarchy2"/>
    <dgm:cxn modelId="{27491940-0EE8-46C6-8039-8802128084AA}" type="presParOf" srcId="{77E0FD7E-72B3-4AF6-A58A-3019EF79CB80}" destId="{384A2B0A-53E0-43DE-A2B1-B7BF972FF388}" srcOrd="0" destOrd="0" presId="urn:microsoft.com/office/officeart/2005/8/layout/hierarchy2"/>
    <dgm:cxn modelId="{A74E9784-5CBB-4D52-8867-7E94D5502F44}" type="presParOf" srcId="{62126AD8-5BC7-4F16-9B2F-2C32040DC6C3}" destId="{1B392484-99C5-4DE5-A0DE-DDF904163866}" srcOrd="1" destOrd="0" presId="urn:microsoft.com/office/officeart/2005/8/layout/hierarchy2"/>
    <dgm:cxn modelId="{71129014-C988-400E-B41A-3DC305E599FB}" type="presParOf" srcId="{1B392484-99C5-4DE5-A0DE-DDF904163866}" destId="{7D50EC35-227B-4441-AEC4-184F21BF4A7A}" srcOrd="0" destOrd="0" presId="urn:microsoft.com/office/officeart/2005/8/layout/hierarchy2"/>
    <dgm:cxn modelId="{ED57A116-FD94-4AF1-8451-90E1B26F87F4}" type="presParOf" srcId="{1B392484-99C5-4DE5-A0DE-DDF904163866}" destId="{462E1F1D-A8C1-4DBF-9F09-2FD45E738147}" srcOrd="1" destOrd="0" presId="urn:microsoft.com/office/officeart/2005/8/layout/hierarchy2"/>
    <dgm:cxn modelId="{F8A0CE4E-1553-4EBB-92DB-1E08F9D525CF}" type="presParOf" srcId="{324F6884-0DC5-41B3-A948-3EE4D50E1951}" destId="{68F8776D-4905-421A-9128-EF0D5C94462D}" srcOrd="2" destOrd="0" presId="urn:microsoft.com/office/officeart/2005/8/layout/hierarchy2"/>
    <dgm:cxn modelId="{DCA1D247-5D96-4E2B-946C-98D2C2782EFE}" type="presParOf" srcId="{68F8776D-4905-421A-9128-EF0D5C94462D}" destId="{455A227F-91FE-4C54-AC04-94D158BF6AF9}" srcOrd="0" destOrd="0" presId="urn:microsoft.com/office/officeart/2005/8/layout/hierarchy2"/>
    <dgm:cxn modelId="{4866460F-911D-408E-A06E-DF64276F7F91}" type="presParOf" srcId="{324F6884-0DC5-41B3-A948-3EE4D50E1951}" destId="{1D0DCD09-BE7A-49CA-A49D-75DE263AF4BA}" srcOrd="3" destOrd="0" presId="urn:microsoft.com/office/officeart/2005/8/layout/hierarchy2"/>
    <dgm:cxn modelId="{583D85EA-656C-4FEE-95E2-D478B46CEE2C}" type="presParOf" srcId="{1D0DCD09-BE7A-49CA-A49D-75DE263AF4BA}" destId="{E6A1CDEE-C7AE-455C-BC8F-A1DF092B7B1D}" srcOrd="0" destOrd="0" presId="urn:microsoft.com/office/officeart/2005/8/layout/hierarchy2"/>
    <dgm:cxn modelId="{D83F9574-FDC3-4802-9B89-0AACEC14887C}" type="presParOf" srcId="{1D0DCD09-BE7A-49CA-A49D-75DE263AF4BA}" destId="{CE078DFC-9224-4009-9D57-A23413015068}" srcOrd="1" destOrd="0" presId="urn:microsoft.com/office/officeart/2005/8/layout/hierarchy2"/>
    <dgm:cxn modelId="{5939E657-15F9-453F-A8BC-95176AFDE06C}" type="presParOf" srcId="{9AB11261-FAE7-4550-826C-1BACF2938398}" destId="{C31B1CD6-756A-433F-B03B-1C263C13BF5D}" srcOrd="2" destOrd="0" presId="urn:microsoft.com/office/officeart/2005/8/layout/hierarchy2"/>
    <dgm:cxn modelId="{5108817C-B991-4D5F-9420-EBE65568F20F}" type="presParOf" srcId="{C31B1CD6-756A-433F-B03B-1C263C13BF5D}" destId="{D1371637-15F5-4290-B39C-51DC761893EC}" srcOrd="0" destOrd="0" presId="urn:microsoft.com/office/officeart/2005/8/layout/hierarchy2"/>
    <dgm:cxn modelId="{9A85D505-6D9F-47D3-8DEE-3E33928AC723}" type="presParOf" srcId="{9AB11261-FAE7-4550-826C-1BACF2938398}" destId="{BE6FDEA8-A742-495A-A27A-FAAF189C3FA5}" srcOrd="3" destOrd="0" presId="urn:microsoft.com/office/officeart/2005/8/layout/hierarchy2"/>
    <dgm:cxn modelId="{AB77979B-C581-4F6F-AF1C-1956C58E4602}" type="presParOf" srcId="{BE6FDEA8-A742-495A-A27A-FAAF189C3FA5}" destId="{D1D4CC44-CAC4-477A-B20B-281B36694669}" srcOrd="0" destOrd="0" presId="urn:microsoft.com/office/officeart/2005/8/layout/hierarchy2"/>
    <dgm:cxn modelId="{C87F436D-168D-45DE-A699-65AD7463C94C}" type="presParOf" srcId="{BE6FDEA8-A742-495A-A27A-FAAF189C3FA5}" destId="{2D60ACD0-B4DE-4F37-86C0-6332451D1B8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AADE06-995D-48B6-8201-E9C8759591C5}" type="doc">
      <dgm:prSet loTypeId="urn:microsoft.com/office/officeart/2005/8/layout/hierarchy2" loCatId="hierarchy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C213B428-56A7-4853-84A0-A3BA0B1EBA3A}">
      <dgm:prSet phldrT="[Texto]" custT="1"/>
      <dgm:spPr/>
      <dgm:t>
        <a:bodyPr/>
        <a:lstStyle/>
        <a:p>
          <a:r>
            <a:rPr lang="es-MX" sz="1000" dirty="0" smtClean="0"/>
            <a:t>Escenarios postindustriales</a:t>
          </a:r>
          <a:endParaRPr lang="es-MX" sz="1000" dirty="0"/>
        </a:p>
      </dgm:t>
    </dgm:pt>
    <dgm:pt modelId="{3CC309B7-4AC2-4524-9BC9-F98C94F047DA}" type="parTrans" cxnId="{24162DAB-9648-4B81-9CDD-F58CC946A376}">
      <dgm:prSet/>
      <dgm:spPr/>
      <dgm:t>
        <a:bodyPr/>
        <a:lstStyle/>
        <a:p>
          <a:endParaRPr lang="es-MX"/>
        </a:p>
      </dgm:t>
    </dgm:pt>
    <dgm:pt modelId="{720B0D42-9AEA-4B04-8303-C3FE18F17E10}" type="sibTrans" cxnId="{24162DAB-9648-4B81-9CDD-F58CC946A376}">
      <dgm:prSet/>
      <dgm:spPr/>
      <dgm:t>
        <a:bodyPr/>
        <a:lstStyle/>
        <a:p>
          <a:endParaRPr lang="es-MX"/>
        </a:p>
      </dgm:t>
    </dgm:pt>
    <dgm:pt modelId="{830F49BF-C6AC-4F1E-966C-76F0A4BA4204}">
      <dgm:prSet phldrT="[Texto]" custT="1"/>
      <dgm:spPr/>
      <dgm:t>
        <a:bodyPr/>
        <a:lstStyle/>
        <a:p>
          <a:r>
            <a:rPr lang="es-MX" sz="1000" dirty="0" smtClean="0"/>
            <a:t>El debate sociológico</a:t>
          </a:r>
          <a:endParaRPr lang="es-MX" sz="1000" dirty="0"/>
        </a:p>
      </dgm:t>
    </dgm:pt>
    <dgm:pt modelId="{265A574C-174A-436F-BD8A-F7735C8F7D9F}" type="parTrans" cxnId="{83276E0A-BAED-4EA4-BE9D-06CB900148CE}">
      <dgm:prSet/>
      <dgm:spPr/>
      <dgm:t>
        <a:bodyPr/>
        <a:lstStyle/>
        <a:p>
          <a:endParaRPr lang="es-MX"/>
        </a:p>
      </dgm:t>
    </dgm:pt>
    <dgm:pt modelId="{5B96D1A1-4226-4B4D-A8AB-CD626DD6F7FE}" type="sibTrans" cxnId="{83276E0A-BAED-4EA4-BE9D-06CB900148CE}">
      <dgm:prSet/>
      <dgm:spPr/>
      <dgm:t>
        <a:bodyPr/>
        <a:lstStyle/>
        <a:p>
          <a:endParaRPr lang="es-MX"/>
        </a:p>
      </dgm:t>
    </dgm:pt>
    <dgm:pt modelId="{708E02BB-8D7B-416C-AA86-F74C7C823FBF}">
      <dgm:prSet phldrT="[Texto]" custT="1"/>
      <dgm:spPr/>
      <dgm:t>
        <a:bodyPr/>
        <a:lstStyle/>
        <a:p>
          <a:r>
            <a:rPr lang="es-MX" sz="1000" dirty="0" smtClean="0"/>
            <a:t>Del discurso de los fines a la sociedad postindustrial</a:t>
          </a:r>
          <a:endParaRPr lang="es-MX" sz="1000" dirty="0"/>
        </a:p>
      </dgm:t>
    </dgm:pt>
    <dgm:pt modelId="{D71BD0B4-6C65-4C98-9562-E6CD16883253}" type="parTrans" cxnId="{01444C69-F492-49AA-BA7A-395EA6A35842}">
      <dgm:prSet/>
      <dgm:spPr/>
      <dgm:t>
        <a:bodyPr/>
        <a:lstStyle/>
        <a:p>
          <a:endParaRPr lang="es-MX"/>
        </a:p>
      </dgm:t>
    </dgm:pt>
    <dgm:pt modelId="{CC1FF197-C782-4BA9-BBAD-408EE39C1DC1}" type="sibTrans" cxnId="{01444C69-F492-49AA-BA7A-395EA6A35842}">
      <dgm:prSet/>
      <dgm:spPr/>
      <dgm:t>
        <a:bodyPr/>
        <a:lstStyle/>
        <a:p>
          <a:endParaRPr lang="es-MX"/>
        </a:p>
      </dgm:t>
    </dgm:pt>
    <dgm:pt modelId="{C4D2A9DF-E3FF-4D91-8120-315EF2E8EEF8}">
      <dgm:prSet phldrT="[Texto]" custT="1"/>
      <dgm:spPr/>
      <dgm:t>
        <a:bodyPr/>
        <a:lstStyle/>
        <a:p>
          <a:r>
            <a:rPr lang="es-MX" sz="1000" dirty="0" smtClean="0"/>
            <a:t>Sabios por encima del bien y del mal</a:t>
          </a:r>
          <a:endParaRPr lang="es-MX" sz="1000" dirty="0"/>
        </a:p>
      </dgm:t>
    </dgm:pt>
    <dgm:pt modelId="{BDCDAFBF-BEEC-49B9-9663-A187D9B0D43A}" type="parTrans" cxnId="{54A636D4-B0D1-47BF-B825-333345D8DF25}">
      <dgm:prSet/>
      <dgm:spPr/>
      <dgm:t>
        <a:bodyPr/>
        <a:lstStyle/>
        <a:p>
          <a:endParaRPr lang="es-MX"/>
        </a:p>
      </dgm:t>
    </dgm:pt>
    <dgm:pt modelId="{2116E803-96B2-4DDC-A116-79217111D2A2}" type="sibTrans" cxnId="{54A636D4-B0D1-47BF-B825-333345D8DF25}">
      <dgm:prSet/>
      <dgm:spPr/>
      <dgm:t>
        <a:bodyPr/>
        <a:lstStyle/>
        <a:p>
          <a:endParaRPr lang="es-MX"/>
        </a:p>
      </dgm:t>
    </dgm:pt>
    <dgm:pt modelId="{23557572-F114-498F-AFCC-5ACED9CEB31A}">
      <dgm:prSet phldrT="[Texto]"/>
      <dgm:spPr/>
      <dgm:t>
        <a:bodyPr/>
        <a:lstStyle/>
        <a:p>
          <a:r>
            <a:rPr lang="es-MX" dirty="0" smtClean="0"/>
            <a:t>El esquema geopolítico de la era global</a:t>
          </a:r>
          <a:endParaRPr lang="es-MX" dirty="0"/>
        </a:p>
      </dgm:t>
    </dgm:pt>
    <dgm:pt modelId="{17805CF8-CE55-4044-ACC7-B8F225628A4B}" type="parTrans" cxnId="{3A05D054-BBA4-4D84-9CEE-18E22CEE9449}">
      <dgm:prSet/>
      <dgm:spPr/>
      <dgm:t>
        <a:bodyPr/>
        <a:lstStyle/>
        <a:p>
          <a:endParaRPr lang="es-MX"/>
        </a:p>
      </dgm:t>
    </dgm:pt>
    <dgm:pt modelId="{F0F4AC13-A197-473E-96CB-2028DDF23DB7}" type="sibTrans" cxnId="{3A05D054-BBA4-4D84-9CEE-18E22CEE9449}">
      <dgm:prSet/>
      <dgm:spPr/>
      <dgm:t>
        <a:bodyPr/>
        <a:lstStyle/>
        <a:p>
          <a:endParaRPr lang="es-MX"/>
        </a:p>
      </dgm:t>
    </dgm:pt>
    <dgm:pt modelId="{A9FC210D-609C-4AAF-B2AA-7CB4849AFABA}">
      <dgm:prSet phldrT="[Texto]"/>
      <dgm:spPr/>
      <dgm:t>
        <a:bodyPr/>
        <a:lstStyle/>
        <a:p>
          <a:r>
            <a:rPr lang="es-MX" dirty="0" smtClean="0"/>
            <a:t>El advenimiento de la era </a:t>
          </a:r>
          <a:r>
            <a:rPr lang="es-MX" dirty="0" err="1" smtClean="0"/>
            <a:t>tecnotrónica</a:t>
          </a:r>
          <a:endParaRPr lang="es-MX" dirty="0"/>
        </a:p>
      </dgm:t>
    </dgm:pt>
    <dgm:pt modelId="{4DDF08F2-0CDB-4DDD-B8BD-1B4EDEC962B8}" type="parTrans" cxnId="{E0B8C36C-2EED-495F-932F-E4FD02021850}">
      <dgm:prSet/>
      <dgm:spPr/>
      <dgm:t>
        <a:bodyPr/>
        <a:lstStyle/>
        <a:p>
          <a:endParaRPr lang="es-MX"/>
        </a:p>
      </dgm:t>
    </dgm:pt>
    <dgm:pt modelId="{A05472C3-2662-494C-A258-A65C5DAB3F5E}" type="sibTrans" cxnId="{E0B8C36C-2EED-495F-932F-E4FD02021850}">
      <dgm:prSet/>
      <dgm:spPr/>
      <dgm:t>
        <a:bodyPr/>
        <a:lstStyle/>
        <a:p>
          <a:endParaRPr lang="es-MX"/>
        </a:p>
      </dgm:t>
    </dgm:pt>
    <dgm:pt modelId="{E53F9EE5-E7A0-49AA-A0D8-6CF1AA4BA797}">
      <dgm:prSet custT="1"/>
      <dgm:spPr/>
      <dgm:t>
        <a:bodyPr/>
        <a:lstStyle/>
        <a:p>
          <a:r>
            <a:rPr lang="es-MX" sz="1000" dirty="0" smtClean="0"/>
            <a:t>La investigación funcional</a:t>
          </a:r>
          <a:endParaRPr lang="es-MX" sz="1000" dirty="0"/>
        </a:p>
      </dgm:t>
    </dgm:pt>
    <dgm:pt modelId="{F264B821-E97D-4386-AA66-BE5C4CEB309D}" type="parTrans" cxnId="{CEA27EF4-1648-4352-A0B5-83D94D8CC8F3}">
      <dgm:prSet/>
      <dgm:spPr/>
      <dgm:t>
        <a:bodyPr/>
        <a:lstStyle/>
        <a:p>
          <a:endParaRPr lang="es-MX"/>
        </a:p>
      </dgm:t>
    </dgm:pt>
    <dgm:pt modelId="{3022D56B-E662-4440-A4C6-14724D84C586}" type="sibTrans" cxnId="{CEA27EF4-1648-4352-A0B5-83D94D8CC8F3}">
      <dgm:prSet/>
      <dgm:spPr/>
      <dgm:t>
        <a:bodyPr/>
        <a:lstStyle/>
        <a:p>
          <a:endParaRPr lang="es-MX"/>
        </a:p>
      </dgm:t>
    </dgm:pt>
    <dgm:pt modelId="{3D78BC50-BE49-4CD7-9FC5-841A34CDCD62}">
      <dgm:prSet custT="1"/>
      <dgm:spPr/>
      <dgm:t>
        <a:bodyPr/>
        <a:lstStyle/>
        <a:p>
          <a:r>
            <a:rPr lang="es-MX" sz="1000" dirty="0" smtClean="0"/>
            <a:t>Las filiaciones de la nueva sociedad funcional</a:t>
          </a:r>
          <a:endParaRPr lang="es-MX" sz="1000" dirty="0"/>
        </a:p>
      </dgm:t>
    </dgm:pt>
    <dgm:pt modelId="{5F69CA78-2971-44BD-BD74-91182F7ADFF9}" type="parTrans" cxnId="{B6965B7F-1C5E-4EDA-B4F5-976D7FFBB29B}">
      <dgm:prSet/>
      <dgm:spPr/>
      <dgm:t>
        <a:bodyPr/>
        <a:lstStyle/>
        <a:p>
          <a:endParaRPr lang="es-MX"/>
        </a:p>
      </dgm:t>
    </dgm:pt>
    <dgm:pt modelId="{52B38A11-BFD6-4576-A1D9-8BB83611AAF2}" type="sibTrans" cxnId="{B6965B7F-1C5E-4EDA-B4F5-976D7FFBB29B}">
      <dgm:prSet/>
      <dgm:spPr/>
      <dgm:t>
        <a:bodyPr/>
        <a:lstStyle/>
        <a:p>
          <a:endParaRPr lang="es-MX"/>
        </a:p>
      </dgm:t>
    </dgm:pt>
    <dgm:pt modelId="{F842F315-9C35-4E14-9314-6CE6B4E6767D}">
      <dgm:prSet custT="1"/>
      <dgm:spPr/>
      <dgm:t>
        <a:bodyPr/>
        <a:lstStyle/>
        <a:p>
          <a:r>
            <a:rPr lang="es-MX" sz="1000" dirty="0" smtClean="0"/>
            <a:t>El boom de la previsión</a:t>
          </a:r>
          <a:endParaRPr lang="es-MX" sz="1000" dirty="0"/>
        </a:p>
      </dgm:t>
    </dgm:pt>
    <dgm:pt modelId="{6E38DDC4-2082-4CE7-93B2-4592D862C1FE}" type="parTrans" cxnId="{3294C3F9-3CE3-42E4-8F4A-0FF1DA518860}">
      <dgm:prSet/>
      <dgm:spPr/>
      <dgm:t>
        <a:bodyPr/>
        <a:lstStyle/>
        <a:p>
          <a:endParaRPr lang="es-MX"/>
        </a:p>
      </dgm:t>
    </dgm:pt>
    <dgm:pt modelId="{2F7EE361-3CDF-4968-A634-E3FCF45CB819}" type="sibTrans" cxnId="{3294C3F9-3CE3-42E4-8F4A-0FF1DA518860}">
      <dgm:prSet/>
      <dgm:spPr/>
      <dgm:t>
        <a:bodyPr/>
        <a:lstStyle/>
        <a:p>
          <a:endParaRPr lang="es-MX"/>
        </a:p>
      </dgm:t>
    </dgm:pt>
    <dgm:pt modelId="{F1064249-3EEF-4C0A-8151-2BB06A2676B4}">
      <dgm:prSet custT="1"/>
      <dgm:spPr/>
      <dgm:t>
        <a:bodyPr/>
        <a:lstStyle/>
        <a:p>
          <a:r>
            <a:rPr lang="es-MX" sz="1000" dirty="0" smtClean="0"/>
            <a:t>La democracia interactiva</a:t>
          </a:r>
          <a:endParaRPr lang="es-MX" sz="1000" dirty="0"/>
        </a:p>
      </dgm:t>
    </dgm:pt>
    <dgm:pt modelId="{E7DF5921-FEE1-46F9-B646-CBBAD37FD478}" type="parTrans" cxnId="{A2F8690C-5273-4E51-81FE-06114F9BE087}">
      <dgm:prSet/>
      <dgm:spPr/>
      <dgm:t>
        <a:bodyPr/>
        <a:lstStyle/>
        <a:p>
          <a:endParaRPr lang="es-MX"/>
        </a:p>
      </dgm:t>
    </dgm:pt>
    <dgm:pt modelId="{8A3951ED-1EFF-4D8E-9FC6-EB60DAFCFF5C}" type="sibTrans" cxnId="{A2F8690C-5273-4E51-81FE-06114F9BE087}">
      <dgm:prSet/>
      <dgm:spPr/>
      <dgm:t>
        <a:bodyPr/>
        <a:lstStyle/>
        <a:p>
          <a:endParaRPr lang="es-MX"/>
        </a:p>
      </dgm:t>
    </dgm:pt>
    <dgm:pt modelId="{33D0056F-A871-4AEA-80A7-873E4EA27D1B}">
      <dgm:prSet/>
      <dgm:spPr/>
      <dgm:t>
        <a:bodyPr/>
        <a:lstStyle/>
        <a:p>
          <a:r>
            <a:rPr lang="es-MX" dirty="0" smtClean="0"/>
            <a:t>La diplomacia de las redes</a:t>
          </a:r>
          <a:endParaRPr lang="es-MX" dirty="0"/>
        </a:p>
      </dgm:t>
    </dgm:pt>
    <dgm:pt modelId="{79D04831-F371-400E-86F7-40AE7CC520BA}" type="parTrans" cxnId="{8EAE44DF-8B09-4A9C-8570-B0938AF8A9F0}">
      <dgm:prSet/>
      <dgm:spPr/>
      <dgm:t>
        <a:bodyPr/>
        <a:lstStyle/>
        <a:p>
          <a:endParaRPr lang="es-MX"/>
        </a:p>
      </dgm:t>
    </dgm:pt>
    <dgm:pt modelId="{BBAC394D-C661-431A-8BE2-4F2029C83E47}" type="sibTrans" cxnId="{8EAE44DF-8B09-4A9C-8570-B0938AF8A9F0}">
      <dgm:prSet/>
      <dgm:spPr/>
      <dgm:t>
        <a:bodyPr/>
        <a:lstStyle/>
        <a:p>
          <a:endParaRPr lang="es-MX"/>
        </a:p>
      </dgm:t>
    </dgm:pt>
    <dgm:pt modelId="{7811BFE7-4320-4F77-B9B4-D81D086492B9}">
      <dgm:prSet custT="1"/>
      <dgm:spPr/>
      <dgm:t>
        <a:bodyPr/>
        <a:lstStyle/>
        <a:p>
          <a:r>
            <a:rPr lang="es-MX" sz="1000" dirty="0" smtClean="0"/>
            <a:t>El fin de las ideologías/El advenimiento de la sociedad post-industrial</a:t>
          </a:r>
          <a:endParaRPr lang="es-MX" sz="1000" dirty="0"/>
        </a:p>
      </dgm:t>
    </dgm:pt>
    <dgm:pt modelId="{6EE9597A-4F98-4B90-BEA3-8695ED60FB21}" type="parTrans" cxnId="{6746A145-15BE-4B69-84A1-F3FAAD0B6B55}">
      <dgm:prSet/>
      <dgm:spPr/>
      <dgm:t>
        <a:bodyPr/>
        <a:lstStyle/>
        <a:p>
          <a:endParaRPr lang="es-MX"/>
        </a:p>
      </dgm:t>
    </dgm:pt>
    <dgm:pt modelId="{669545D3-3A9D-4CCC-9EC4-A49E1842AC8B}" type="sibTrans" cxnId="{6746A145-15BE-4B69-84A1-F3FAAD0B6B55}">
      <dgm:prSet/>
      <dgm:spPr/>
      <dgm:t>
        <a:bodyPr/>
        <a:lstStyle/>
        <a:p>
          <a:endParaRPr lang="es-MX"/>
        </a:p>
      </dgm:t>
    </dgm:pt>
    <dgm:pt modelId="{02FEE7B5-01C6-424B-9E1D-5C263BA16628}">
      <dgm:prSet custT="1"/>
      <dgm:spPr/>
      <dgm:t>
        <a:bodyPr/>
        <a:lstStyle/>
        <a:p>
          <a:r>
            <a:rPr lang="es-MX" sz="1000" dirty="0" smtClean="0"/>
            <a:t>Daniel Bell</a:t>
          </a:r>
        </a:p>
        <a:p>
          <a:r>
            <a:rPr lang="es-MX" sz="1000" dirty="0" smtClean="0"/>
            <a:t>1960/1973</a:t>
          </a:r>
          <a:endParaRPr lang="es-MX" sz="1000" dirty="0"/>
        </a:p>
      </dgm:t>
    </dgm:pt>
    <dgm:pt modelId="{80ED3FEA-BE9F-408A-8C43-BA1EFF8320FA}" type="parTrans" cxnId="{35FC484D-813F-4CB5-B0E7-AD5C6F657196}">
      <dgm:prSet/>
      <dgm:spPr/>
      <dgm:t>
        <a:bodyPr/>
        <a:lstStyle/>
        <a:p>
          <a:endParaRPr lang="es-MX"/>
        </a:p>
      </dgm:t>
    </dgm:pt>
    <dgm:pt modelId="{EC479548-CB00-433F-93E4-C550F70E96B3}" type="sibTrans" cxnId="{35FC484D-813F-4CB5-B0E7-AD5C6F657196}">
      <dgm:prSet/>
      <dgm:spPr/>
      <dgm:t>
        <a:bodyPr/>
        <a:lstStyle/>
        <a:p>
          <a:endParaRPr lang="es-MX"/>
        </a:p>
      </dgm:t>
    </dgm:pt>
    <dgm:pt modelId="{E6A74F22-757D-4931-9452-49CC54BDC5AF}">
      <dgm:prSet custT="1"/>
      <dgm:spPr/>
      <dgm:t>
        <a:bodyPr/>
        <a:lstStyle/>
        <a:p>
          <a:r>
            <a:rPr lang="es-MX" sz="800" dirty="0" smtClean="0"/>
            <a:t>Los avances tecnológicos han permitido que las leyes de la probabilidad avancen, por lo cual ha resultado sencillo predecir el futuro. </a:t>
          </a:r>
          <a:endParaRPr lang="es-MX" sz="800" dirty="0"/>
        </a:p>
      </dgm:t>
    </dgm:pt>
    <dgm:pt modelId="{3DCCBF38-05E0-4EEA-A143-DE77A56F71C0}" type="parTrans" cxnId="{5EA560A9-DE29-4548-9F79-D047E0A2A2FF}">
      <dgm:prSet/>
      <dgm:spPr/>
      <dgm:t>
        <a:bodyPr/>
        <a:lstStyle/>
        <a:p>
          <a:endParaRPr lang="es-MX"/>
        </a:p>
      </dgm:t>
    </dgm:pt>
    <dgm:pt modelId="{AE9C6314-ECEE-469A-992A-53E51A6D3711}" type="sibTrans" cxnId="{5EA560A9-DE29-4548-9F79-D047E0A2A2FF}">
      <dgm:prSet/>
      <dgm:spPr/>
      <dgm:t>
        <a:bodyPr/>
        <a:lstStyle/>
        <a:p>
          <a:endParaRPr lang="es-MX"/>
        </a:p>
      </dgm:t>
    </dgm:pt>
    <dgm:pt modelId="{291BCE8A-B31B-45D3-95DC-EC2462AAEDE5}">
      <dgm:prSet custT="1"/>
      <dgm:spPr/>
      <dgm:t>
        <a:bodyPr/>
        <a:lstStyle/>
        <a:p>
          <a:r>
            <a:rPr lang="es-MX" sz="1000" dirty="0" smtClean="0"/>
            <a:t>Bell 1973</a:t>
          </a:r>
          <a:endParaRPr lang="es-MX" sz="1000" dirty="0"/>
        </a:p>
      </dgm:t>
    </dgm:pt>
    <dgm:pt modelId="{6FA154A5-6A3C-424E-9DA3-D4FAACA3EFEA}" type="parTrans" cxnId="{DA510B8F-8C44-4BAD-9762-E27E007C4B3B}">
      <dgm:prSet/>
      <dgm:spPr/>
      <dgm:t>
        <a:bodyPr/>
        <a:lstStyle/>
        <a:p>
          <a:endParaRPr lang="es-MX"/>
        </a:p>
      </dgm:t>
    </dgm:pt>
    <dgm:pt modelId="{43FBBD20-74A1-418C-8CDB-3EFE5D8A70A8}" type="sibTrans" cxnId="{DA510B8F-8C44-4BAD-9762-E27E007C4B3B}">
      <dgm:prSet/>
      <dgm:spPr/>
      <dgm:t>
        <a:bodyPr/>
        <a:lstStyle/>
        <a:p>
          <a:endParaRPr lang="es-MX"/>
        </a:p>
      </dgm:t>
    </dgm:pt>
    <dgm:pt modelId="{D58D19AF-10E8-4377-BFC3-F363CAF4670D}">
      <dgm:prSet custT="1"/>
      <dgm:spPr/>
      <dgm:t>
        <a:bodyPr/>
        <a:lstStyle/>
        <a:p>
          <a:r>
            <a:rPr lang="es-MX" sz="900" dirty="0" smtClean="0"/>
            <a:t>Se busca  una sociedad en  busca de progresar gracias a desarrollos tecnológicos.</a:t>
          </a:r>
          <a:endParaRPr lang="es-MX" sz="900" dirty="0"/>
        </a:p>
      </dgm:t>
    </dgm:pt>
    <dgm:pt modelId="{7399CC15-F6D8-41C5-A749-D6D3D3A4267D}" type="parTrans" cxnId="{0BEBD77B-4EEC-4C4A-A4B3-156E0C34B49A}">
      <dgm:prSet/>
      <dgm:spPr/>
      <dgm:t>
        <a:bodyPr/>
        <a:lstStyle/>
        <a:p>
          <a:endParaRPr lang="es-MX"/>
        </a:p>
      </dgm:t>
    </dgm:pt>
    <dgm:pt modelId="{782DD8F1-C2FA-4BC8-83BE-D3D91DB13B1A}" type="sibTrans" cxnId="{0BEBD77B-4EEC-4C4A-A4B3-156E0C34B49A}">
      <dgm:prSet/>
      <dgm:spPr/>
      <dgm:t>
        <a:bodyPr/>
        <a:lstStyle/>
        <a:p>
          <a:endParaRPr lang="es-MX"/>
        </a:p>
      </dgm:t>
    </dgm:pt>
    <dgm:pt modelId="{6D2DF805-79E9-4C6C-8FAC-BF16665D8562}">
      <dgm:prSet custT="1"/>
      <dgm:spPr/>
      <dgm:t>
        <a:bodyPr/>
        <a:lstStyle/>
        <a:p>
          <a:r>
            <a:rPr lang="es-MX" sz="900" dirty="0" smtClean="0"/>
            <a:t>Se crean institutos y se busca anticipar  el avance de los países en el año 2000</a:t>
          </a:r>
          <a:endParaRPr lang="es-MX" sz="900" dirty="0"/>
        </a:p>
      </dgm:t>
    </dgm:pt>
    <dgm:pt modelId="{C4DE016F-B203-4532-88D8-4C08BB978829}" type="parTrans" cxnId="{D7CAD217-C42D-4C5D-88AF-443BB8289D3B}">
      <dgm:prSet/>
      <dgm:spPr/>
      <dgm:t>
        <a:bodyPr/>
        <a:lstStyle/>
        <a:p>
          <a:endParaRPr lang="es-MX"/>
        </a:p>
      </dgm:t>
    </dgm:pt>
    <dgm:pt modelId="{E37B295D-8DE8-4FA9-B283-6A9A6E5A1837}" type="sibTrans" cxnId="{D7CAD217-C42D-4C5D-88AF-443BB8289D3B}">
      <dgm:prSet/>
      <dgm:spPr/>
    </dgm:pt>
    <dgm:pt modelId="{81EAD574-3BE9-46BE-96F8-AA9A4936C5AE}">
      <dgm:prSet custT="1"/>
      <dgm:spPr/>
      <dgm:t>
        <a:bodyPr/>
        <a:lstStyle/>
        <a:p>
          <a:r>
            <a:rPr lang="es-MX" sz="800" dirty="0" smtClean="0"/>
            <a:t>Países</a:t>
          </a:r>
        </a:p>
        <a:p>
          <a:r>
            <a:rPr lang="es-MX" sz="800" dirty="0" smtClean="0"/>
            <a:t> postindustriales</a:t>
          </a:r>
        </a:p>
        <a:p>
          <a:r>
            <a:rPr lang="es-MX" sz="800" dirty="0" smtClean="0"/>
            <a:t>Parcialmente postindustriales</a:t>
          </a:r>
        </a:p>
        <a:p>
          <a:r>
            <a:rPr lang="es-MX" sz="800" dirty="0" smtClean="0"/>
            <a:t>Industriales (México)</a:t>
          </a:r>
        </a:p>
        <a:p>
          <a:r>
            <a:rPr lang="es-MX" sz="800" dirty="0" smtClean="0"/>
            <a:t>Parcialmente industriales</a:t>
          </a:r>
          <a:endParaRPr lang="es-MX" sz="800" dirty="0"/>
        </a:p>
      </dgm:t>
    </dgm:pt>
    <dgm:pt modelId="{86B2EB00-B837-4A33-95C0-83B07E8F823B}" type="parTrans" cxnId="{220C5302-8DA0-4AED-A901-81A252729DC7}">
      <dgm:prSet/>
      <dgm:spPr/>
      <dgm:t>
        <a:bodyPr/>
        <a:lstStyle/>
        <a:p>
          <a:endParaRPr lang="es-MX"/>
        </a:p>
      </dgm:t>
    </dgm:pt>
    <dgm:pt modelId="{CF1F3E7D-D7BC-4584-BB15-97DD3A9A089C}" type="sibTrans" cxnId="{220C5302-8DA0-4AED-A901-81A252729DC7}">
      <dgm:prSet/>
      <dgm:spPr/>
    </dgm:pt>
    <dgm:pt modelId="{52FE2E03-4786-4E96-9323-DA8E9684EC62}">
      <dgm:prSet custT="1"/>
      <dgm:spPr/>
      <dgm:t>
        <a:bodyPr/>
        <a:lstStyle/>
        <a:p>
          <a:r>
            <a:rPr lang="es-MX" sz="1050" dirty="0" smtClean="0"/>
            <a:t>Buscaba quitar los anacronismos y confiar en una nueva estratificación</a:t>
          </a:r>
          <a:endParaRPr lang="es-MX" sz="1050" dirty="0"/>
        </a:p>
      </dgm:t>
    </dgm:pt>
    <dgm:pt modelId="{FEE79FF1-C926-444F-9FEF-FE63FA82E73D}" type="parTrans" cxnId="{BFC79B08-8881-4837-8D5A-BCDD107A162E}">
      <dgm:prSet/>
      <dgm:spPr/>
      <dgm:t>
        <a:bodyPr/>
        <a:lstStyle/>
        <a:p>
          <a:endParaRPr lang="es-MX"/>
        </a:p>
      </dgm:t>
    </dgm:pt>
    <dgm:pt modelId="{60F1FE65-C633-450A-974F-2B6206E3B8BC}" type="sibTrans" cxnId="{BFC79B08-8881-4837-8D5A-BCDD107A162E}">
      <dgm:prSet/>
      <dgm:spPr/>
    </dgm:pt>
    <dgm:pt modelId="{0D88568F-1428-4B84-AAC5-9BEABC9E6F3C}">
      <dgm:prSet/>
      <dgm:spPr/>
      <dgm:t>
        <a:bodyPr/>
        <a:lstStyle/>
        <a:p>
          <a:r>
            <a:rPr lang="es-MX" dirty="0" smtClean="0"/>
            <a:t>Una sociedad, la cual esté marcada por el avance en la informática y las comunicaciones</a:t>
          </a:r>
          <a:endParaRPr lang="es-MX" dirty="0"/>
        </a:p>
      </dgm:t>
    </dgm:pt>
    <dgm:pt modelId="{B394EC48-137A-4168-A71B-35DDD82C0960}" type="parTrans" cxnId="{27142791-E576-419A-8B6F-450B9A7A57D1}">
      <dgm:prSet/>
      <dgm:spPr/>
      <dgm:t>
        <a:bodyPr/>
        <a:lstStyle/>
        <a:p>
          <a:endParaRPr lang="es-MX"/>
        </a:p>
      </dgm:t>
    </dgm:pt>
    <dgm:pt modelId="{7794F229-228B-4C7C-8F51-5FA073BB1E4A}" type="sibTrans" cxnId="{27142791-E576-419A-8B6F-450B9A7A57D1}">
      <dgm:prSet/>
      <dgm:spPr/>
    </dgm:pt>
    <dgm:pt modelId="{14BC69E4-CFF7-42B8-828E-CB9C69E21259}">
      <dgm:prSet/>
      <dgm:spPr/>
      <dgm:t>
        <a:bodyPr/>
        <a:lstStyle/>
        <a:p>
          <a:r>
            <a:rPr lang="es-MX" dirty="0" smtClean="0"/>
            <a:t>Globalización de la política</a:t>
          </a:r>
          <a:endParaRPr lang="es-MX" dirty="0"/>
        </a:p>
      </dgm:t>
    </dgm:pt>
    <dgm:pt modelId="{45C585E3-5819-464B-A7BB-81931D659EBA}" type="parTrans" cxnId="{E2771C7C-0B61-4DEF-97EC-DFF46C826204}">
      <dgm:prSet/>
      <dgm:spPr/>
      <dgm:t>
        <a:bodyPr/>
        <a:lstStyle/>
        <a:p>
          <a:endParaRPr lang="es-MX"/>
        </a:p>
      </dgm:t>
    </dgm:pt>
    <dgm:pt modelId="{85DDEFD1-71B1-4400-98FE-00F490AE2402}" type="sibTrans" cxnId="{E2771C7C-0B61-4DEF-97EC-DFF46C826204}">
      <dgm:prSet/>
      <dgm:spPr/>
    </dgm:pt>
    <dgm:pt modelId="{E7756E6A-75AE-49C4-B5C5-6CE145714BCD}">
      <dgm:prSet/>
      <dgm:spPr/>
      <dgm:t>
        <a:bodyPr/>
        <a:lstStyle/>
        <a:p>
          <a:r>
            <a:rPr lang="es-MX" dirty="0" smtClean="0"/>
            <a:t>Se busca la globalización de la información y un nuevo modelo de relaciones internacionales</a:t>
          </a:r>
          <a:endParaRPr lang="es-MX" dirty="0"/>
        </a:p>
      </dgm:t>
    </dgm:pt>
    <dgm:pt modelId="{38C227BB-8D3D-4C1D-9F28-ADA138845DB8}" type="parTrans" cxnId="{5EE558EE-2CEF-4061-B3FD-836ACA820948}">
      <dgm:prSet/>
      <dgm:spPr/>
      <dgm:t>
        <a:bodyPr/>
        <a:lstStyle/>
        <a:p>
          <a:endParaRPr lang="es-MX"/>
        </a:p>
      </dgm:t>
    </dgm:pt>
    <dgm:pt modelId="{A65B7E1E-C664-4672-A77A-914DE43A2C69}" type="sibTrans" cxnId="{5EE558EE-2CEF-4061-B3FD-836ACA820948}">
      <dgm:prSet/>
      <dgm:spPr/>
    </dgm:pt>
    <dgm:pt modelId="{B14ED24F-F52F-4102-B524-757A69A2F98C}" type="pres">
      <dgm:prSet presAssocID="{ABAADE06-995D-48B6-8201-E9C8759591C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EA26FA7-28A4-4771-B89D-2C0AD6199C42}" type="pres">
      <dgm:prSet presAssocID="{C213B428-56A7-4853-84A0-A3BA0B1EBA3A}" presName="root1" presStyleCnt="0"/>
      <dgm:spPr/>
      <dgm:t>
        <a:bodyPr/>
        <a:lstStyle/>
        <a:p>
          <a:endParaRPr lang="es-MX"/>
        </a:p>
      </dgm:t>
    </dgm:pt>
    <dgm:pt modelId="{CBC42A19-2270-475C-868C-D1B50A6319D6}" type="pres">
      <dgm:prSet presAssocID="{C213B428-56A7-4853-84A0-A3BA0B1EBA3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4285DBB-0FEE-4874-98F0-823A46D9A1D0}" type="pres">
      <dgm:prSet presAssocID="{C213B428-56A7-4853-84A0-A3BA0B1EBA3A}" presName="level2hierChild" presStyleCnt="0"/>
      <dgm:spPr/>
      <dgm:t>
        <a:bodyPr/>
        <a:lstStyle/>
        <a:p>
          <a:endParaRPr lang="es-MX"/>
        </a:p>
      </dgm:t>
    </dgm:pt>
    <dgm:pt modelId="{FD9B27AF-54F2-4A95-8B9B-2B498F8A8A33}" type="pres">
      <dgm:prSet presAssocID="{265A574C-174A-436F-BD8A-F7735C8F7D9F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B43A04CE-6AD9-4935-A379-1FC017DA03A1}" type="pres">
      <dgm:prSet presAssocID="{265A574C-174A-436F-BD8A-F7735C8F7D9F}" presName="connTx" presStyleLbl="parChTrans1D2" presStyleIdx="0" presStyleCnt="3"/>
      <dgm:spPr/>
      <dgm:t>
        <a:bodyPr/>
        <a:lstStyle/>
        <a:p>
          <a:endParaRPr lang="es-MX"/>
        </a:p>
      </dgm:t>
    </dgm:pt>
    <dgm:pt modelId="{0C4F9EEC-67CA-4694-9F25-40E2358DA4FA}" type="pres">
      <dgm:prSet presAssocID="{830F49BF-C6AC-4F1E-966C-76F0A4BA4204}" presName="root2" presStyleCnt="0"/>
      <dgm:spPr/>
      <dgm:t>
        <a:bodyPr/>
        <a:lstStyle/>
        <a:p>
          <a:endParaRPr lang="es-MX"/>
        </a:p>
      </dgm:t>
    </dgm:pt>
    <dgm:pt modelId="{9C7D2B10-65A4-44B3-9E02-3A55E93C6490}" type="pres">
      <dgm:prSet presAssocID="{830F49BF-C6AC-4F1E-966C-76F0A4BA4204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04EE423-093C-4ED5-BB89-F3994734D846}" type="pres">
      <dgm:prSet presAssocID="{830F49BF-C6AC-4F1E-966C-76F0A4BA4204}" presName="level3hierChild" presStyleCnt="0"/>
      <dgm:spPr/>
      <dgm:t>
        <a:bodyPr/>
        <a:lstStyle/>
        <a:p>
          <a:endParaRPr lang="es-MX"/>
        </a:p>
      </dgm:t>
    </dgm:pt>
    <dgm:pt modelId="{B6182ED6-9A26-424C-94A7-2EA35FA33EE8}" type="pres">
      <dgm:prSet presAssocID="{D71BD0B4-6C65-4C98-9562-E6CD16883253}" presName="conn2-1" presStyleLbl="parChTrans1D3" presStyleIdx="0" presStyleCnt="7"/>
      <dgm:spPr/>
      <dgm:t>
        <a:bodyPr/>
        <a:lstStyle/>
        <a:p>
          <a:endParaRPr lang="es-MX"/>
        </a:p>
      </dgm:t>
    </dgm:pt>
    <dgm:pt modelId="{7812A357-AC9E-4378-91A8-C2352E499753}" type="pres">
      <dgm:prSet presAssocID="{D71BD0B4-6C65-4C98-9562-E6CD16883253}" presName="connTx" presStyleLbl="parChTrans1D3" presStyleIdx="0" presStyleCnt="7"/>
      <dgm:spPr/>
      <dgm:t>
        <a:bodyPr/>
        <a:lstStyle/>
        <a:p>
          <a:endParaRPr lang="es-MX"/>
        </a:p>
      </dgm:t>
    </dgm:pt>
    <dgm:pt modelId="{EE7041F5-07FA-4AA7-A611-A1F864EF94DC}" type="pres">
      <dgm:prSet presAssocID="{708E02BB-8D7B-416C-AA86-F74C7C823FBF}" presName="root2" presStyleCnt="0"/>
      <dgm:spPr/>
      <dgm:t>
        <a:bodyPr/>
        <a:lstStyle/>
        <a:p>
          <a:endParaRPr lang="es-MX"/>
        </a:p>
      </dgm:t>
    </dgm:pt>
    <dgm:pt modelId="{4C605061-289E-4394-92C8-791DE3902CE0}" type="pres">
      <dgm:prSet presAssocID="{708E02BB-8D7B-416C-AA86-F74C7C823FBF}" presName="LevelTwoTextNode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6ED4EE7-9808-49E1-A6BC-85D74011C866}" type="pres">
      <dgm:prSet presAssocID="{708E02BB-8D7B-416C-AA86-F74C7C823FBF}" presName="level3hierChild" presStyleCnt="0"/>
      <dgm:spPr/>
      <dgm:t>
        <a:bodyPr/>
        <a:lstStyle/>
        <a:p>
          <a:endParaRPr lang="es-MX"/>
        </a:p>
      </dgm:t>
    </dgm:pt>
    <dgm:pt modelId="{ACEBCDF6-C161-4F33-A1BF-8CBD571CFFDE}" type="pres">
      <dgm:prSet presAssocID="{6EE9597A-4F98-4B90-BEA3-8695ED60FB21}" presName="conn2-1" presStyleLbl="parChTrans1D4" presStyleIdx="0" presStyleCnt="11"/>
      <dgm:spPr/>
    </dgm:pt>
    <dgm:pt modelId="{09D2D277-D86D-44D6-8715-83D3CDF39FC2}" type="pres">
      <dgm:prSet presAssocID="{6EE9597A-4F98-4B90-BEA3-8695ED60FB21}" presName="connTx" presStyleLbl="parChTrans1D4" presStyleIdx="0" presStyleCnt="11"/>
      <dgm:spPr/>
    </dgm:pt>
    <dgm:pt modelId="{9AD5017B-F552-4AE3-8880-D8A637FDA933}" type="pres">
      <dgm:prSet presAssocID="{7811BFE7-4320-4F77-B9B4-D81D086492B9}" presName="root2" presStyleCnt="0"/>
      <dgm:spPr/>
    </dgm:pt>
    <dgm:pt modelId="{91ACD32F-769D-4302-89E4-741A86675253}" type="pres">
      <dgm:prSet presAssocID="{7811BFE7-4320-4F77-B9B4-D81D086492B9}" presName="LevelTwoTextNode" presStyleLbl="node4" presStyleIdx="0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95E9C1F-3B06-4710-9095-F2407E31CB9F}" type="pres">
      <dgm:prSet presAssocID="{7811BFE7-4320-4F77-B9B4-D81D086492B9}" presName="level3hierChild" presStyleCnt="0"/>
      <dgm:spPr/>
    </dgm:pt>
    <dgm:pt modelId="{84C48325-8987-4D69-819D-A1C2D5719672}" type="pres">
      <dgm:prSet presAssocID="{80ED3FEA-BE9F-408A-8C43-BA1EFF8320FA}" presName="conn2-1" presStyleLbl="parChTrans1D4" presStyleIdx="1" presStyleCnt="11"/>
      <dgm:spPr/>
    </dgm:pt>
    <dgm:pt modelId="{29E9EF07-1237-49C3-91E5-029EC65730A8}" type="pres">
      <dgm:prSet presAssocID="{80ED3FEA-BE9F-408A-8C43-BA1EFF8320FA}" presName="connTx" presStyleLbl="parChTrans1D4" presStyleIdx="1" presStyleCnt="11"/>
      <dgm:spPr/>
    </dgm:pt>
    <dgm:pt modelId="{27346B42-1B6A-4725-B27A-57A4084B38BF}" type="pres">
      <dgm:prSet presAssocID="{02FEE7B5-01C6-424B-9E1D-5C263BA16628}" presName="root2" presStyleCnt="0"/>
      <dgm:spPr/>
    </dgm:pt>
    <dgm:pt modelId="{7177A721-A4F6-400E-BEEA-A9C1102F610C}" type="pres">
      <dgm:prSet presAssocID="{02FEE7B5-01C6-424B-9E1D-5C263BA16628}" presName="LevelTwoTextNode" presStyleLbl="node4" presStyleIdx="1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22E5309-40CE-4BD8-9363-76BDFCE55DC3}" type="pres">
      <dgm:prSet presAssocID="{02FEE7B5-01C6-424B-9E1D-5C263BA16628}" presName="level3hierChild" presStyleCnt="0"/>
      <dgm:spPr/>
    </dgm:pt>
    <dgm:pt modelId="{92AACCB7-1297-452D-983B-E7EF2A70642F}" type="pres">
      <dgm:prSet presAssocID="{BDCDAFBF-BEEC-49B9-9663-A187D9B0D43A}" presName="conn2-1" presStyleLbl="parChTrans1D3" presStyleIdx="1" presStyleCnt="7"/>
      <dgm:spPr/>
      <dgm:t>
        <a:bodyPr/>
        <a:lstStyle/>
        <a:p>
          <a:endParaRPr lang="es-MX"/>
        </a:p>
      </dgm:t>
    </dgm:pt>
    <dgm:pt modelId="{6434A77F-B0EF-4DDA-A017-1078DC29EC52}" type="pres">
      <dgm:prSet presAssocID="{BDCDAFBF-BEEC-49B9-9663-A187D9B0D43A}" presName="connTx" presStyleLbl="parChTrans1D3" presStyleIdx="1" presStyleCnt="7"/>
      <dgm:spPr/>
      <dgm:t>
        <a:bodyPr/>
        <a:lstStyle/>
        <a:p>
          <a:endParaRPr lang="es-MX"/>
        </a:p>
      </dgm:t>
    </dgm:pt>
    <dgm:pt modelId="{B0608B26-C291-4544-97EB-5055E86931EB}" type="pres">
      <dgm:prSet presAssocID="{C4D2A9DF-E3FF-4D91-8120-315EF2E8EEF8}" presName="root2" presStyleCnt="0"/>
      <dgm:spPr/>
      <dgm:t>
        <a:bodyPr/>
        <a:lstStyle/>
        <a:p>
          <a:endParaRPr lang="es-MX"/>
        </a:p>
      </dgm:t>
    </dgm:pt>
    <dgm:pt modelId="{B9E4171F-12A1-47FD-B5F8-93A3E3046E81}" type="pres">
      <dgm:prSet presAssocID="{C4D2A9DF-E3FF-4D91-8120-315EF2E8EEF8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FE98F6D-5A7C-4066-8B6C-DAD9BC6A6DF2}" type="pres">
      <dgm:prSet presAssocID="{C4D2A9DF-E3FF-4D91-8120-315EF2E8EEF8}" presName="level3hierChild" presStyleCnt="0"/>
      <dgm:spPr/>
      <dgm:t>
        <a:bodyPr/>
        <a:lstStyle/>
        <a:p>
          <a:endParaRPr lang="es-MX"/>
        </a:p>
      </dgm:t>
    </dgm:pt>
    <dgm:pt modelId="{C705F66B-69D6-48AF-B716-1FA4C3FFDF1B}" type="pres">
      <dgm:prSet presAssocID="{3DCCBF38-05E0-4EEA-A143-DE77A56F71C0}" presName="conn2-1" presStyleLbl="parChTrans1D4" presStyleIdx="2" presStyleCnt="11"/>
      <dgm:spPr/>
    </dgm:pt>
    <dgm:pt modelId="{33E284AB-316F-46A9-A602-37E2063AA7A5}" type="pres">
      <dgm:prSet presAssocID="{3DCCBF38-05E0-4EEA-A143-DE77A56F71C0}" presName="connTx" presStyleLbl="parChTrans1D4" presStyleIdx="2" presStyleCnt="11"/>
      <dgm:spPr/>
    </dgm:pt>
    <dgm:pt modelId="{CF442EDC-8806-4521-A5D6-E4C8EBC6230F}" type="pres">
      <dgm:prSet presAssocID="{E6A74F22-757D-4931-9452-49CC54BDC5AF}" presName="root2" presStyleCnt="0"/>
      <dgm:spPr/>
    </dgm:pt>
    <dgm:pt modelId="{931470CA-A246-4B2C-81BD-4CB3C934322C}" type="pres">
      <dgm:prSet presAssocID="{E6A74F22-757D-4931-9452-49CC54BDC5AF}" presName="LevelTwoTextNode" presStyleLbl="node4" presStyleIdx="2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4F07275-F62C-438E-A1D6-FFAD0EDC7F16}" type="pres">
      <dgm:prSet presAssocID="{E6A74F22-757D-4931-9452-49CC54BDC5AF}" presName="level3hierChild" presStyleCnt="0"/>
      <dgm:spPr/>
    </dgm:pt>
    <dgm:pt modelId="{34D8800C-2457-4A6A-BC19-080727A7ACD8}" type="pres">
      <dgm:prSet presAssocID="{6FA154A5-6A3C-424E-9DA3-D4FAACA3EFEA}" presName="conn2-1" presStyleLbl="parChTrans1D4" presStyleIdx="3" presStyleCnt="11"/>
      <dgm:spPr/>
    </dgm:pt>
    <dgm:pt modelId="{01F477E5-DADD-44FA-AEB6-85DC28DFAA89}" type="pres">
      <dgm:prSet presAssocID="{6FA154A5-6A3C-424E-9DA3-D4FAACA3EFEA}" presName="connTx" presStyleLbl="parChTrans1D4" presStyleIdx="3" presStyleCnt="11"/>
      <dgm:spPr/>
    </dgm:pt>
    <dgm:pt modelId="{897E313A-B3D1-4FC8-8B0F-3E2981699D6B}" type="pres">
      <dgm:prSet presAssocID="{291BCE8A-B31B-45D3-95DC-EC2462AAEDE5}" presName="root2" presStyleCnt="0"/>
      <dgm:spPr/>
    </dgm:pt>
    <dgm:pt modelId="{9BA9D93D-FD00-4161-A2C6-DAB83FC11DBD}" type="pres">
      <dgm:prSet presAssocID="{291BCE8A-B31B-45D3-95DC-EC2462AAEDE5}" presName="LevelTwoTextNode" presStyleLbl="node4" presStyleIdx="3" presStyleCnt="11">
        <dgm:presLayoutVars>
          <dgm:chPref val="3"/>
        </dgm:presLayoutVars>
      </dgm:prSet>
      <dgm:spPr/>
    </dgm:pt>
    <dgm:pt modelId="{629C2255-75F6-4209-A0E4-27DF8F164399}" type="pres">
      <dgm:prSet presAssocID="{291BCE8A-B31B-45D3-95DC-EC2462AAEDE5}" presName="level3hierChild" presStyleCnt="0"/>
      <dgm:spPr/>
    </dgm:pt>
    <dgm:pt modelId="{F2B06DD3-1D59-436E-A768-FC6420111B67}" type="pres">
      <dgm:prSet presAssocID="{5F69CA78-2971-44BD-BD74-91182F7ADFF9}" presName="conn2-1" presStyleLbl="parChTrans1D3" presStyleIdx="2" presStyleCnt="7"/>
      <dgm:spPr/>
      <dgm:t>
        <a:bodyPr/>
        <a:lstStyle/>
        <a:p>
          <a:endParaRPr lang="es-MX"/>
        </a:p>
      </dgm:t>
    </dgm:pt>
    <dgm:pt modelId="{D89BA34D-B4F0-450C-BA36-12A8155A39DC}" type="pres">
      <dgm:prSet presAssocID="{5F69CA78-2971-44BD-BD74-91182F7ADFF9}" presName="connTx" presStyleLbl="parChTrans1D3" presStyleIdx="2" presStyleCnt="7"/>
      <dgm:spPr/>
      <dgm:t>
        <a:bodyPr/>
        <a:lstStyle/>
        <a:p>
          <a:endParaRPr lang="es-MX"/>
        </a:p>
      </dgm:t>
    </dgm:pt>
    <dgm:pt modelId="{2E8DCA3B-512C-4A23-8896-E17AB93B8FBA}" type="pres">
      <dgm:prSet presAssocID="{3D78BC50-BE49-4CD7-9FC5-841A34CDCD62}" presName="root2" presStyleCnt="0"/>
      <dgm:spPr/>
      <dgm:t>
        <a:bodyPr/>
        <a:lstStyle/>
        <a:p>
          <a:endParaRPr lang="es-MX"/>
        </a:p>
      </dgm:t>
    </dgm:pt>
    <dgm:pt modelId="{076AD616-53BA-4351-9913-AC537FA895C7}" type="pres">
      <dgm:prSet presAssocID="{3D78BC50-BE49-4CD7-9FC5-841A34CDCD62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C2C95EC-7ADF-4FB4-8FE2-FB40712B6E8A}" type="pres">
      <dgm:prSet presAssocID="{3D78BC50-BE49-4CD7-9FC5-841A34CDCD62}" presName="level3hierChild" presStyleCnt="0"/>
      <dgm:spPr/>
      <dgm:t>
        <a:bodyPr/>
        <a:lstStyle/>
        <a:p>
          <a:endParaRPr lang="es-MX"/>
        </a:p>
      </dgm:t>
    </dgm:pt>
    <dgm:pt modelId="{7FF950E7-0990-4E0F-9D48-BEF31B9B3E7C}" type="pres">
      <dgm:prSet presAssocID="{7399CC15-F6D8-41C5-A749-D6D3D3A4267D}" presName="conn2-1" presStyleLbl="parChTrans1D4" presStyleIdx="4" presStyleCnt="11"/>
      <dgm:spPr/>
    </dgm:pt>
    <dgm:pt modelId="{7E502275-8769-466B-9D8C-6F5426B8D3BB}" type="pres">
      <dgm:prSet presAssocID="{7399CC15-F6D8-41C5-A749-D6D3D3A4267D}" presName="connTx" presStyleLbl="parChTrans1D4" presStyleIdx="4" presStyleCnt="11"/>
      <dgm:spPr/>
    </dgm:pt>
    <dgm:pt modelId="{BF1F4B6D-1555-45C1-8FF7-5640C5EA8C62}" type="pres">
      <dgm:prSet presAssocID="{D58D19AF-10E8-4377-BFC3-F363CAF4670D}" presName="root2" presStyleCnt="0"/>
      <dgm:spPr/>
    </dgm:pt>
    <dgm:pt modelId="{E472F350-E64F-4A3D-BA84-4A5BA60F46DF}" type="pres">
      <dgm:prSet presAssocID="{D58D19AF-10E8-4377-BFC3-F363CAF4670D}" presName="LevelTwoTextNode" presStyleLbl="node4" presStyleIdx="4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4B7C424-7DEF-4F3D-845F-E071F8BADDC5}" type="pres">
      <dgm:prSet presAssocID="{D58D19AF-10E8-4377-BFC3-F363CAF4670D}" presName="level3hierChild" presStyleCnt="0"/>
      <dgm:spPr/>
    </dgm:pt>
    <dgm:pt modelId="{6641258F-33F7-4336-B1AE-6A8A32679239}" type="pres">
      <dgm:prSet presAssocID="{F264B821-E97D-4386-AA66-BE5C4CEB309D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E7AC032F-FE77-4D5C-8FEA-BB876A4499DA}" type="pres">
      <dgm:prSet presAssocID="{F264B821-E97D-4386-AA66-BE5C4CEB309D}" presName="connTx" presStyleLbl="parChTrans1D2" presStyleIdx="1" presStyleCnt="3"/>
      <dgm:spPr/>
      <dgm:t>
        <a:bodyPr/>
        <a:lstStyle/>
        <a:p>
          <a:endParaRPr lang="es-MX"/>
        </a:p>
      </dgm:t>
    </dgm:pt>
    <dgm:pt modelId="{FE2369DC-D49F-45D5-8AD1-BA5A7925BA00}" type="pres">
      <dgm:prSet presAssocID="{E53F9EE5-E7A0-49AA-A0D8-6CF1AA4BA797}" presName="root2" presStyleCnt="0"/>
      <dgm:spPr/>
      <dgm:t>
        <a:bodyPr/>
        <a:lstStyle/>
        <a:p>
          <a:endParaRPr lang="es-MX"/>
        </a:p>
      </dgm:t>
    </dgm:pt>
    <dgm:pt modelId="{7C825FE3-40B1-4EDC-B711-7EC7CEBC2B24}" type="pres">
      <dgm:prSet presAssocID="{E53F9EE5-E7A0-49AA-A0D8-6CF1AA4BA79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20E8FB3-AA84-458F-AAA8-1BD186304728}" type="pres">
      <dgm:prSet presAssocID="{E53F9EE5-E7A0-49AA-A0D8-6CF1AA4BA797}" presName="level3hierChild" presStyleCnt="0"/>
      <dgm:spPr/>
      <dgm:t>
        <a:bodyPr/>
        <a:lstStyle/>
        <a:p>
          <a:endParaRPr lang="es-MX"/>
        </a:p>
      </dgm:t>
    </dgm:pt>
    <dgm:pt modelId="{C4C3F4BC-B882-47EF-8412-3B38936F159A}" type="pres">
      <dgm:prSet presAssocID="{6E38DDC4-2082-4CE7-93B2-4592D862C1FE}" presName="conn2-1" presStyleLbl="parChTrans1D3" presStyleIdx="3" presStyleCnt="7"/>
      <dgm:spPr/>
      <dgm:t>
        <a:bodyPr/>
        <a:lstStyle/>
        <a:p>
          <a:endParaRPr lang="es-MX"/>
        </a:p>
      </dgm:t>
    </dgm:pt>
    <dgm:pt modelId="{9EBE80F9-38F1-4EDB-83BB-C0D36AFB80A1}" type="pres">
      <dgm:prSet presAssocID="{6E38DDC4-2082-4CE7-93B2-4592D862C1FE}" presName="connTx" presStyleLbl="parChTrans1D3" presStyleIdx="3" presStyleCnt="7"/>
      <dgm:spPr/>
      <dgm:t>
        <a:bodyPr/>
        <a:lstStyle/>
        <a:p>
          <a:endParaRPr lang="es-MX"/>
        </a:p>
      </dgm:t>
    </dgm:pt>
    <dgm:pt modelId="{8A64905E-D0C1-4A6C-951A-1BBBFF4D5138}" type="pres">
      <dgm:prSet presAssocID="{F842F315-9C35-4E14-9314-6CE6B4E6767D}" presName="root2" presStyleCnt="0"/>
      <dgm:spPr/>
      <dgm:t>
        <a:bodyPr/>
        <a:lstStyle/>
        <a:p>
          <a:endParaRPr lang="es-MX"/>
        </a:p>
      </dgm:t>
    </dgm:pt>
    <dgm:pt modelId="{2AA638C1-9043-4DB7-8738-1D85E7FB79A3}" type="pres">
      <dgm:prSet presAssocID="{F842F315-9C35-4E14-9314-6CE6B4E6767D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720BB6E-5220-43AE-96EF-E6A2B9A63A95}" type="pres">
      <dgm:prSet presAssocID="{F842F315-9C35-4E14-9314-6CE6B4E6767D}" presName="level3hierChild" presStyleCnt="0"/>
      <dgm:spPr/>
      <dgm:t>
        <a:bodyPr/>
        <a:lstStyle/>
        <a:p>
          <a:endParaRPr lang="es-MX"/>
        </a:p>
      </dgm:t>
    </dgm:pt>
    <dgm:pt modelId="{8A7349E2-33CD-4EFA-8D0F-38DAA865A79D}" type="pres">
      <dgm:prSet presAssocID="{C4DE016F-B203-4532-88D8-4C08BB978829}" presName="conn2-1" presStyleLbl="parChTrans1D4" presStyleIdx="5" presStyleCnt="11"/>
      <dgm:spPr/>
    </dgm:pt>
    <dgm:pt modelId="{858A6E63-E05A-4BA8-B65C-85493ED8FAA4}" type="pres">
      <dgm:prSet presAssocID="{C4DE016F-B203-4532-88D8-4C08BB978829}" presName="connTx" presStyleLbl="parChTrans1D4" presStyleIdx="5" presStyleCnt="11"/>
      <dgm:spPr/>
    </dgm:pt>
    <dgm:pt modelId="{9CB79F80-FEE9-4BDF-B35C-CF98BEA4ABD3}" type="pres">
      <dgm:prSet presAssocID="{6D2DF805-79E9-4C6C-8FAC-BF16665D8562}" presName="root2" presStyleCnt="0"/>
      <dgm:spPr/>
    </dgm:pt>
    <dgm:pt modelId="{C5A529E6-D9B3-4654-BDE4-AAE1E47D2263}" type="pres">
      <dgm:prSet presAssocID="{6D2DF805-79E9-4C6C-8FAC-BF16665D8562}" presName="LevelTwoTextNode" presStyleLbl="node4" presStyleIdx="5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CFBED30-5E36-45A4-9582-7BC0E6642E4C}" type="pres">
      <dgm:prSet presAssocID="{6D2DF805-79E9-4C6C-8FAC-BF16665D8562}" presName="level3hierChild" presStyleCnt="0"/>
      <dgm:spPr/>
    </dgm:pt>
    <dgm:pt modelId="{C916E08F-F811-488F-B65F-24FF56C17118}" type="pres">
      <dgm:prSet presAssocID="{86B2EB00-B837-4A33-95C0-83B07E8F823B}" presName="conn2-1" presStyleLbl="parChTrans1D4" presStyleIdx="6" presStyleCnt="11"/>
      <dgm:spPr/>
    </dgm:pt>
    <dgm:pt modelId="{45DCFEE2-C3BD-435C-8A7E-928A61D44ED6}" type="pres">
      <dgm:prSet presAssocID="{86B2EB00-B837-4A33-95C0-83B07E8F823B}" presName="connTx" presStyleLbl="parChTrans1D4" presStyleIdx="6" presStyleCnt="11"/>
      <dgm:spPr/>
    </dgm:pt>
    <dgm:pt modelId="{4B8D73E9-4167-4CCB-9836-0E2FE046001E}" type="pres">
      <dgm:prSet presAssocID="{81EAD574-3BE9-46BE-96F8-AA9A4936C5AE}" presName="root2" presStyleCnt="0"/>
      <dgm:spPr/>
    </dgm:pt>
    <dgm:pt modelId="{6BA4E3F3-46BC-40D2-A4CC-4C485AFC0C65}" type="pres">
      <dgm:prSet presAssocID="{81EAD574-3BE9-46BE-96F8-AA9A4936C5AE}" presName="LevelTwoTextNode" presStyleLbl="node4" presStyleIdx="6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2642971-031C-473E-B4C3-CB9A8CECD7D7}" type="pres">
      <dgm:prSet presAssocID="{81EAD574-3BE9-46BE-96F8-AA9A4936C5AE}" presName="level3hierChild" presStyleCnt="0"/>
      <dgm:spPr/>
    </dgm:pt>
    <dgm:pt modelId="{837021F9-2BC9-4F5F-981F-6F9E805F009C}" type="pres">
      <dgm:prSet presAssocID="{E7DF5921-FEE1-46F9-B646-CBBAD37FD478}" presName="conn2-1" presStyleLbl="parChTrans1D3" presStyleIdx="4" presStyleCnt="7"/>
      <dgm:spPr/>
      <dgm:t>
        <a:bodyPr/>
        <a:lstStyle/>
        <a:p>
          <a:endParaRPr lang="es-MX"/>
        </a:p>
      </dgm:t>
    </dgm:pt>
    <dgm:pt modelId="{2AF7A25C-6945-4E3C-99C6-5AE9D266608F}" type="pres">
      <dgm:prSet presAssocID="{E7DF5921-FEE1-46F9-B646-CBBAD37FD478}" presName="connTx" presStyleLbl="parChTrans1D3" presStyleIdx="4" presStyleCnt="7"/>
      <dgm:spPr/>
      <dgm:t>
        <a:bodyPr/>
        <a:lstStyle/>
        <a:p>
          <a:endParaRPr lang="es-MX"/>
        </a:p>
      </dgm:t>
    </dgm:pt>
    <dgm:pt modelId="{A0146C7F-04E8-41F6-947E-CBEB78E25E23}" type="pres">
      <dgm:prSet presAssocID="{F1064249-3EEF-4C0A-8151-2BB06A2676B4}" presName="root2" presStyleCnt="0"/>
      <dgm:spPr/>
      <dgm:t>
        <a:bodyPr/>
        <a:lstStyle/>
        <a:p>
          <a:endParaRPr lang="es-MX"/>
        </a:p>
      </dgm:t>
    </dgm:pt>
    <dgm:pt modelId="{93E66BB1-C52F-4869-A156-15F049ECDEB9}" type="pres">
      <dgm:prSet presAssocID="{F1064249-3EEF-4C0A-8151-2BB06A2676B4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7120290-FF95-46BE-B5BD-65373FAE571A}" type="pres">
      <dgm:prSet presAssocID="{F1064249-3EEF-4C0A-8151-2BB06A2676B4}" presName="level3hierChild" presStyleCnt="0"/>
      <dgm:spPr/>
      <dgm:t>
        <a:bodyPr/>
        <a:lstStyle/>
        <a:p>
          <a:endParaRPr lang="es-MX"/>
        </a:p>
      </dgm:t>
    </dgm:pt>
    <dgm:pt modelId="{C8750ADC-B3AF-49C3-8B6A-12FC97A2844D}" type="pres">
      <dgm:prSet presAssocID="{FEE79FF1-C926-444F-9FEF-FE63FA82E73D}" presName="conn2-1" presStyleLbl="parChTrans1D4" presStyleIdx="7" presStyleCnt="11"/>
      <dgm:spPr/>
    </dgm:pt>
    <dgm:pt modelId="{7FBF2A36-D4E1-4012-97A7-72A2A0A190FA}" type="pres">
      <dgm:prSet presAssocID="{FEE79FF1-C926-444F-9FEF-FE63FA82E73D}" presName="connTx" presStyleLbl="parChTrans1D4" presStyleIdx="7" presStyleCnt="11"/>
      <dgm:spPr/>
    </dgm:pt>
    <dgm:pt modelId="{E46D4483-3660-41C8-95D4-185F8E1C5D35}" type="pres">
      <dgm:prSet presAssocID="{52FE2E03-4786-4E96-9323-DA8E9684EC62}" presName="root2" presStyleCnt="0"/>
      <dgm:spPr/>
    </dgm:pt>
    <dgm:pt modelId="{0E9BC925-73F3-42D4-B3F3-B1BE84556ECB}" type="pres">
      <dgm:prSet presAssocID="{52FE2E03-4786-4E96-9323-DA8E9684EC62}" presName="LevelTwoTextNode" presStyleLbl="node4" presStyleIdx="7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508F3F5-2CD7-4C4A-A015-FFC1E2A5F90E}" type="pres">
      <dgm:prSet presAssocID="{52FE2E03-4786-4E96-9323-DA8E9684EC62}" presName="level3hierChild" presStyleCnt="0"/>
      <dgm:spPr/>
    </dgm:pt>
    <dgm:pt modelId="{74097332-B5DB-44A0-A310-009F35F823C9}" type="pres">
      <dgm:prSet presAssocID="{17805CF8-CE55-4044-ACC7-B8F225628A4B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E7F829AF-E5AD-4B6B-8850-2768357882BD}" type="pres">
      <dgm:prSet presAssocID="{17805CF8-CE55-4044-ACC7-B8F225628A4B}" presName="connTx" presStyleLbl="parChTrans1D2" presStyleIdx="2" presStyleCnt="3"/>
      <dgm:spPr/>
      <dgm:t>
        <a:bodyPr/>
        <a:lstStyle/>
        <a:p>
          <a:endParaRPr lang="es-MX"/>
        </a:p>
      </dgm:t>
    </dgm:pt>
    <dgm:pt modelId="{0DC4A9BF-CB1B-4575-ACE5-EA61C9AA07D3}" type="pres">
      <dgm:prSet presAssocID="{23557572-F114-498F-AFCC-5ACED9CEB31A}" presName="root2" presStyleCnt="0"/>
      <dgm:spPr/>
      <dgm:t>
        <a:bodyPr/>
        <a:lstStyle/>
        <a:p>
          <a:endParaRPr lang="es-MX"/>
        </a:p>
      </dgm:t>
    </dgm:pt>
    <dgm:pt modelId="{827F95B1-8DE4-4AF9-ACF0-A06D460DD013}" type="pres">
      <dgm:prSet presAssocID="{23557572-F114-498F-AFCC-5ACED9CEB31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EEC5863-BB12-49EA-8F1B-F9C17AE22726}" type="pres">
      <dgm:prSet presAssocID="{23557572-F114-498F-AFCC-5ACED9CEB31A}" presName="level3hierChild" presStyleCnt="0"/>
      <dgm:spPr/>
      <dgm:t>
        <a:bodyPr/>
        <a:lstStyle/>
        <a:p>
          <a:endParaRPr lang="es-MX"/>
        </a:p>
      </dgm:t>
    </dgm:pt>
    <dgm:pt modelId="{2B683794-A773-4AF5-B356-7ADB473E02CB}" type="pres">
      <dgm:prSet presAssocID="{4DDF08F2-0CDB-4DDD-B8BD-1B4EDEC962B8}" presName="conn2-1" presStyleLbl="parChTrans1D3" presStyleIdx="5" presStyleCnt="7"/>
      <dgm:spPr/>
      <dgm:t>
        <a:bodyPr/>
        <a:lstStyle/>
        <a:p>
          <a:endParaRPr lang="es-MX"/>
        </a:p>
      </dgm:t>
    </dgm:pt>
    <dgm:pt modelId="{E30151F2-49C4-4735-AE83-40CC11AECE5A}" type="pres">
      <dgm:prSet presAssocID="{4DDF08F2-0CDB-4DDD-B8BD-1B4EDEC962B8}" presName="connTx" presStyleLbl="parChTrans1D3" presStyleIdx="5" presStyleCnt="7"/>
      <dgm:spPr/>
      <dgm:t>
        <a:bodyPr/>
        <a:lstStyle/>
        <a:p>
          <a:endParaRPr lang="es-MX"/>
        </a:p>
      </dgm:t>
    </dgm:pt>
    <dgm:pt modelId="{CB9993D4-8409-4623-A756-6A7B60DEE74A}" type="pres">
      <dgm:prSet presAssocID="{A9FC210D-609C-4AAF-B2AA-7CB4849AFABA}" presName="root2" presStyleCnt="0"/>
      <dgm:spPr/>
      <dgm:t>
        <a:bodyPr/>
        <a:lstStyle/>
        <a:p>
          <a:endParaRPr lang="es-MX"/>
        </a:p>
      </dgm:t>
    </dgm:pt>
    <dgm:pt modelId="{5F9714D9-5066-400C-983F-8B3F2BE76E59}" type="pres">
      <dgm:prSet presAssocID="{A9FC210D-609C-4AAF-B2AA-7CB4849AFABA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4D3ACE7-2FE0-4B19-B2A8-FA78E20ED802}" type="pres">
      <dgm:prSet presAssocID="{A9FC210D-609C-4AAF-B2AA-7CB4849AFABA}" presName="level3hierChild" presStyleCnt="0"/>
      <dgm:spPr/>
      <dgm:t>
        <a:bodyPr/>
        <a:lstStyle/>
        <a:p>
          <a:endParaRPr lang="es-MX"/>
        </a:p>
      </dgm:t>
    </dgm:pt>
    <dgm:pt modelId="{292504D9-1C7C-4AA7-B7B9-282D620D3F21}" type="pres">
      <dgm:prSet presAssocID="{B394EC48-137A-4168-A71B-35DDD82C0960}" presName="conn2-1" presStyleLbl="parChTrans1D4" presStyleIdx="8" presStyleCnt="11"/>
      <dgm:spPr/>
    </dgm:pt>
    <dgm:pt modelId="{5AD06ABD-8F71-4EF8-8142-2C30ADD7580A}" type="pres">
      <dgm:prSet presAssocID="{B394EC48-137A-4168-A71B-35DDD82C0960}" presName="connTx" presStyleLbl="parChTrans1D4" presStyleIdx="8" presStyleCnt="11"/>
      <dgm:spPr/>
    </dgm:pt>
    <dgm:pt modelId="{D40518FD-487F-469A-A6D3-C3D79FC91D7B}" type="pres">
      <dgm:prSet presAssocID="{0D88568F-1428-4B84-AAC5-9BEABC9E6F3C}" presName="root2" presStyleCnt="0"/>
      <dgm:spPr/>
    </dgm:pt>
    <dgm:pt modelId="{88F48CDE-5BFA-4EE6-A3BB-370AFC13551D}" type="pres">
      <dgm:prSet presAssocID="{0D88568F-1428-4B84-AAC5-9BEABC9E6F3C}" presName="LevelTwoTextNode" presStyleLbl="node4" presStyleIdx="8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D4C1ECE-6635-418A-97BC-364EF5181324}" type="pres">
      <dgm:prSet presAssocID="{0D88568F-1428-4B84-AAC5-9BEABC9E6F3C}" presName="level3hierChild" presStyleCnt="0"/>
      <dgm:spPr/>
    </dgm:pt>
    <dgm:pt modelId="{85C2F3BA-F87D-4D49-A37A-6E155A0B32D8}" type="pres">
      <dgm:prSet presAssocID="{45C585E3-5819-464B-A7BB-81931D659EBA}" presName="conn2-1" presStyleLbl="parChTrans1D4" presStyleIdx="9" presStyleCnt="11"/>
      <dgm:spPr/>
    </dgm:pt>
    <dgm:pt modelId="{0663C8E7-64E9-491B-B478-DE027E4D196B}" type="pres">
      <dgm:prSet presAssocID="{45C585E3-5819-464B-A7BB-81931D659EBA}" presName="connTx" presStyleLbl="parChTrans1D4" presStyleIdx="9" presStyleCnt="11"/>
      <dgm:spPr/>
    </dgm:pt>
    <dgm:pt modelId="{9908DD66-D27E-4561-96EA-F0CF5B3F445E}" type="pres">
      <dgm:prSet presAssocID="{14BC69E4-CFF7-42B8-828E-CB9C69E21259}" presName="root2" presStyleCnt="0"/>
      <dgm:spPr/>
    </dgm:pt>
    <dgm:pt modelId="{4C9215F5-FB6D-44D9-92CB-3E4136DB04B9}" type="pres">
      <dgm:prSet presAssocID="{14BC69E4-CFF7-42B8-828E-CB9C69E21259}" presName="LevelTwoTextNode" presStyleLbl="node4" presStyleIdx="9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F878557-1580-4352-AE34-544AA2BEC29E}" type="pres">
      <dgm:prSet presAssocID="{14BC69E4-CFF7-42B8-828E-CB9C69E21259}" presName="level3hierChild" presStyleCnt="0"/>
      <dgm:spPr/>
    </dgm:pt>
    <dgm:pt modelId="{A75C2E0C-2C9A-4929-BE58-EE6C04E0F262}" type="pres">
      <dgm:prSet presAssocID="{79D04831-F371-400E-86F7-40AE7CC520BA}" presName="conn2-1" presStyleLbl="parChTrans1D3" presStyleIdx="6" presStyleCnt="7"/>
      <dgm:spPr/>
      <dgm:t>
        <a:bodyPr/>
        <a:lstStyle/>
        <a:p>
          <a:endParaRPr lang="es-MX"/>
        </a:p>
      </dgm:t>
    </dgm:pt>
    <dgm:pt modelId="{35155FD3-3281-4FFB-897F-22DF73822DF6}" type="pres">
      <dgm:prSet presAssocID="{79D04831-F371-400E-86F7-40AE7CC520BA}" presName="connTx" presStyleLbl="parChTrans1D3" presStyleIdx="6" presStyleCnt="7"/>
      <dgm:spPr/>
      <dgm:t>
        <a:bodyPr/>
        <a:lstStyle/>
        <a:p>
          <a:endParaRPr lang="es-MX"/>
        </a:p>
      </dgm:t>
    </dgm:pt>
    <dgm:pt modelId="{E806E492-9EB3-4CA3-AD86-EAB0926CE7F0}" type="pres">
      <dgm:prSet presAssocID="{33D0056F-A871-4AEA-80A7-873E4EA27D1B}" presName="root2" presStyleCnt="0"/>
      <dgm:spPr/>
      <dgm:t>
        <a:bodyPr/>
        <a:lstStyle/>
        <a:p>
          <a:endParaRPr lang="es-MX"/>
        </a:p>
      </dgm:t>
    </dgm:pt>
    <dgm:pt modelId="{7382D852-A67D-410E-B399-E57727BCF085}" type="pres">
      <dgm:prSet presAssocID="{33D0056F-A871-4AEA-80A7-873E4EA27D1B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3A72CA3-519D-40E8-91D3-FFAC5BA49695}" type="pres">
      <dgm:prSet presAssocID="{33D0056F-A871-4AEA-80A7-873E4EA27D1B}" presName="level3hierChild" presStyleCnt="0"/>
      <dgm:spPr/>
      <dgm:t>
        <a:bodyPr/>
        <a:lstStyle/>
        <a:p>
          <a:endParaRPr lang="es-MX"/>
        </a:p>
      </dgm:t>
    </dgm:pt>
    <dgm:pt modelId="{698DE293-5648-4A7B-AD94-0C54BB179C5C}" type="pres">
      <dgm:prSet presAssocID="{38C227BB-8D3D-4C1D-9F28-ADA138845DB8}" presName="conn2-1" presStyleLbl="parChTrans1D4" presStyleIdx="10" presStyleCnt="11"/>
      <dgm:spPr/>
    </dgm:pt>
    <dgm:pt modelId="{AF13A64C-361E-4F37-AF78-294042D5C3E1}" type="pres">
      <dgm:prSet presAssocID="{38C227BB-8D3D-4C1D-9F28-ADA138845DB8}" presName="connTx" presStyleLbl="parChTrans1D4" presStyleIdx="10" presStyleCnt="11"/>
      <dgm:spPr/>
    </dgm:pt>
    <dgm:pt modelId="{BFFEF815-F11E-4A5A-BAA0-BCE19EE8D2F6}" type="pres">
      <dgm:prSet presAssocID="{E7756E6A-75AE-49C4-B5C5-6CE145714BCD}" presName="root2" presStyleCnt="0"/>
      <dgm:spPr/>
    </dgm:pt>
    <dgm:pt modelId="{D29BA773-6266-4A38-8D97-D0B026170CFE}" type="pres">
      <dgm:prSet presAssocID="{E7756E6A-75AE-49C4-B5C5-6CE145714BCD}" presName="LevelTwoTextNode" presStyleLbl="node4" presStyleIdx="10" presStyleCnt="1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BB04884-66FD-43D9-8877-C5C88326720F}" type="pres">
      <dgm:prSet presAssocID="{E7756E6A-75AE-49C4-B5C5-6CE145714BCD}" presName="level3hierChild" presStyleCnt="0"/>
      <dgm:spPr/>
    </dgm:pt>
  </dgm:ptLst>
  <dgm:cxnLst>
    <dgm:cxn modelId="{608E52D4-589E-4133-AF6E-2495DEF36809}" type="presOf" srcId="{265A574C-174A-436F-BD8A-F7735C8F7D9F}" destId="{FD9B27AF-54F2-4A95-8B9B-2B498F8A8A33}" srcOrd="0" destOrd="0" presId="urn:microsoft.com/office/officeart/2005/8/layout/hierarchy2"/>
    <dgm:cxn modelId="{D7CAD217-C42D-4C5D-88AF-443BB8289D3B}" srcId="{F842F315-9C35-4E14-9314-6CE6B4E6767D}" destId="{6D2DF805-79E9-4C6C-8FAC-BF16665D8562}" srcOrd="0" destOrd="0" parTransId="{C4DE016F-B203-4532-88D8-4C08BB978829}" sibTransId="{E37B295D-8DE8-4FA9-B283-6A9A6E5A1837}"/>
    <dgm:cxn modelId="{83276E0A-BAED-4EA4-BE9D-06CB900148CE}" srcId="{C213B428-56A7-4853-84A0-A3BA0B1EBA3A}" destId="{830F49BF-C6AC-4F1E-966C-76F0A4BA4204}" srcOrd="0" destOrd="0" parTransId="{265A574C-174A-436F-BD8A-F7735C8F7D9F}" sibTransId="{5B96D1A1-4226-4B4D-A8AB-CD626DD6F7FE}"/>
    <dgm:cxn modelId="{B326E6FD-7AE3-4289-ABE2-4AE96A5EA80C}" type="presOf" srcId="{7399CC15-F6D8-41C5-A749-D6D3D3A4267D}" destId="{7FF950E7-0990-4E0F-9D48-BEF31B9B3E7C}" srcOrd="0" destOrd="0" presId="urn:microsoft.com/office/officeart/2005/8/layout/hierarchy2"/>
    <dgm:cxn modelId="{EC06E827-EE66-4416-AB27-418DED820D89}" type="presOf" srcId="{D58D19AF-10E8-4377-BFC3-F363CAF4670D}" destId="{E472F350-E64F-4A3D-BA84-4A5BA60F46DF}" srcOrd="0" destOrd="0" presId="urn:microsoft.com/office/officeart/2005/8/layout/hierarchy2"/>
    <dgm:cxn modelId="{C93A3DF1-A124-46A2-8843-4CF4A5A89524}" type="presOf" srcId="{3DCCBF38-05E0-4EEA-A143-DE77A56F71C0}" destId="{C705F66B-69D6-48AF-B716-1FA4C3FFDF1B}" srcOrd="0" destOrd="0" presId="urn:microsoft.com/office/officeart/2005/8/layout/hierarchy2"/>
    <dgm:cxn modelId="{85321C37-1DCD-4F43-A5B4-6760E8EF9715}" type="presOf" srcId="{86B2EB00-B837-4A33-95C0-83B07E8F823B}" destId="{C916E08F-F811-488F-B65F-24FF56C17118}" srcOrd="0" destOrd="0" presId="urn:microsoft.com/office/officeart/2005/8/layout/hierarchy2"/>
    <dgm:cxn modelId="{3DA3136D-921D-450E-9461-1723CCF9C071}" type="presOf" srcId="{17805CF8-CE55-4044-ACC7-B8F225628A4B}" destId="{E7F829AF-E5AD-4B6B-8850-2768357882BD}" srcOrd="1" destOrd="0" presId="urn:microsoft.com/office/officeart/2005/8/layout/hierarchy2"/>
    <dgm:cxn modelId="{298E3E46-2A4B-4362-8B17-5687349782EF}" type="presOf" srcId="{7811BFE7-4320-4F77-B9B4-D81D086492B9}" destId="{91ACD32F-769D-4302-89E4-741A86675253}" srcOrd="0" destOrd="0" presId="urn:microsoft.com/office/officeart/2005/8/layout/hierarchy2"/>
    <dgm:cxn modelId="{14096F82-AEE1-4156-B3EB-77E96B733272}" type="presOf" srcId="{45C585E3-5819-464B-A7BB-81931D659EBA}" destId="{85C2F3BA-F87D-4D49-A37A-6E155A0B32D8}" srcOrd="0" destOrd="0" presId="urn:microsoft.com/office/officeart/2005/8/layout/hierarchy2"/>
    <dgm:cxn modelId="{DC35D7A5-B5FF-49EB-8781-2E7E1EA7BDC1}" type="presOf" srcId="{33D0056F-A871-4AEA-80A7-873E4EA27D1B}" destId="{7382D852-A67D-410E-B399-E57727BCF085}" srcOrd="0" destOrd="0" presId="urn:microsoft.com/office/officeart/2005/8/layout/hierarchy2"/>
    <dgm:cxn modelId="{30B5C2AE-D56A-41A5-9181-3B46BF6FF42A}" type="presOf" srcId="{C4DE016F-B203-4532-88D8-4C08BB978829}" destId="{858A6E63-E05A-4BA8-B65C-85493ED8FAA4}" srcOrd="1" destOrd="0" presId="urn:microsoft.com/office/officeart/2005/8/layout/hierarchy2"/>
    <dgm:cxn modelId="{3E93AD5A-2E66-455B-B633-229E6D880449}" type="presOf" srcId="{6E38DDC4-2082-4CE7-93B2-4592D862C1FE}" destId="{9EBE80F9-38F1-4EDB-83BB-C0D36AFB80A1}" srcOrd="1" destOrd="0" presId="urn:microsoft.com/office/officeart/2005/8/layout/hierarchy2"/>
    <dgm:cxn modelId="{E40B5312-5FEB-4043-A514-7F36B89B48B4}" type="presOf" srcId="{D71BD0B4-6C65-4C98-9562-E6CD16883253}" destId="{B6182ED6-9A26-424C-94A7-2EA35FA33EE8}" srcOrd="0" destOrd="0" presId="urn:microsoft.com/office/officeart/2005/8/layout/hierarchy2"/>
    <dgm:cxn modelId="{01444C69-F492-49AA-BA7A-395EA6A35842}" srcId="{830F49BF-C6AC-4F1E-966C-76F0A4BA4204}" destId="{708E02BB-8D7B-416C-AA86-F74C7C823FBF}" srcOrd="0" destOrd="0" parTransId="{D71BD0B4-6C65-4C98-9562-E6CD16883253}" sibTransId="{CC1FF197-C782-4BA9-BBAD-408EE39C1DC1}"/>
    <dgm:cxn modelId="{A4D76F1F-84EE-42D7-8C7D-83B6904159C7}" type="presOf" srcId="{7399CC15-F6D8-41C5-A749-D6D3D3A4267D}" destId="{7E502275-8769-466B-9D8C-6F5426B8D3BB}" srcOrd="1" destOrd="0" presId="urn:microsoft.com/office/officeart/2005/8/layout/hierarchy2"/>
    <dgm:cxn modelId="{30485D73-54F8-4A8D-BB62-C815E258A439}" type="presOf" srcId="{C4DE016F-B203-4532-88D8-4C08BB978829}" destId="{8A7349E2-33CD-4EFA-8D0F-38DAA865A79D}" srcOrd="0" destOrd="0" presId="urn:microsoft.com/office/officeart/2005/8/layout/hierarchy2"/>
    <dgm:cxn modelId="{154F7D18-8A2B-4840-892A-51BE5B0CDD5B}" type="presOf" srcId="{E53F9EE5-E7A0-49AA-A0D8-6CF1AA4BA797}" destId="{7C825FE3-40B1-4EDC-B711-7EC7CEBC2B24}" srcOrd="0" destOrd="0" presId="urn:microsoft.com/office/officeart/2005/8/layout/hierarchy2"/>
    <dgm:cxn modelId="{E44A3424-8412-4C0E-A9B4-3EEAF0D23C4A}" type="presOf" srcId="{265A574C-174A-436F-BD8A-F7735C8F7D9F}" destId="{B43A04CE-6AD9-4935-A379-1FC017DA03A1}" srcOrd="1" destOrd="0" presId="urn:microsoft.com/office/officeart/2005/8/layout/hierarchy2"/>
    <dgm:cxn modelId="{6746A145-15BE-4B69-84A1-F3FAAD0B6B55}" srcId="{708E02BB-8D7B-416C-AA86-F74C7C823FBF}" destId="{7811BFE7-4320-4F77-B9B4-D81D086492B9}" srcOrd="0" destOrd="0" parTransId="{6EE9597A-4F98-4B90-BEA3-8695ED60FB21}" sibTransId="{669545D3-3A9D-4CCC-9EC4-A49E1842AC8B}"/>
    <dgm:cxn modelId="{8EAE44DF-8B09-4A9C-8570-B0938AF8A9F0}" srcId="{23557572-F114-498F-AFCC-5ACED9CEB31A}" destId="{33D0056F-A871-4AEA-80A7-873E4EA27D1B}" srcOrd="1" destOrd="0" parTransId="{79D04831-F371-400E-86F7-40AE7CC520BA}" sibTransId="{BBAC394D-C661-431A-8BE2-4F2029C83E47}"/>
    <dgm:cxn modelId="{B6965B7F-1C5E-4EDA-B4F5-976D7FFBB29B}" srcId="{830F49BF-C6AC-4F1E-966C-76F0A4BA4204}" destId="{3D78BC50-BE49-4CD7-9FC5-841A34CDCD62}" srcOrd="2" destOrd="0" parTransId="{5F69CA78-2971-44BD-BD74-91182F7ADFF9}" sibTransId="{52B38A11-BFD6-4576-A1D9-8BB83611AAF2}"/>
    <dgm:cxn modelId="{0A8B8388-162C-4540-AD98-DB83669DC665}" type="presOf" srcId="{81EAD574-3BE9-46BE-96F8-AA9A4936C5AE}" destId="{6BA4E3F3-46BC-40D2-A4CC-4C485AFC0C65}" srcOrd="0" destOrd="0" presId="urn:microsoft.com/office/officeart/2005/8/layout/hierarchy2"/>
    <dgm:cxn modelId="{E0B8C36C-2EED-495F-932F-E4FD02021850}" srcId="{23557572-F114-498F-AFCC-5ACED9CEB31A}" destId="{A9FC210D-609C-4AAF-B2AA-7CB4849AFABA}" srcOrd="0" destOrd="0" parTransId="{4DDF08F2-0CDB-4DDD-B8BD-1B4EDEC962B8}" sibTransId="{A05472C3-2662-494C-A258-A65C5DAB3F5E}"/>
    <dgm:cxn modelId="{8D33AA88-4646-4159-B720-D1A40F278D60}" type="presOf" srcId="{02FEE7B5-01C6-424B-9E1D-5C263BA16628}" destId="{7177A721-A4F6-400E-BEEA-A9C1102F610C}" srcOrd="0" destOrd="0" presId="urn:microsoft.com/office/officeart/2005/8/layout/hierarchy2"/>
    <dgm:cxn modelId="{3A05D054-BBA4-4D84-9CEE-18E22CEE9449}" srcId="{C213B428-56A7-4853-84A0-A3BA0B1EBA3A}" destId="{23557572-F114-498F-AFCC-5ACED9CEB31A}" srcOrd="2" destOrd="0" parTransId="{17805CF8-CE55-4044-ACC7-B8F225628A4B}" sibTransId="{F0F4AC13-A197-473E-96CB-2028DDF23DB7}"/>
    <dgm:cxn modelId="{26AC7222-2A08-4960-AE33-AA6809B3EDFF}" type="presOf" srcId="{BDCDAFBF-BEEC-49B9-9663-A187D9B0D43A}" destId="{6434A77F-B0EF-4DDA-A017-1078DC29EC52}" srcOrd="1" destOrd="0" presId="urn:microsoft.com/office/officeart/2005/8/layout/hierarchy2"/>
    <dgm:cxn modelId="{E19D618F-7731-49D9-9CBB-D55FF08D581A}" type="presOf" srcId="{ABAADE06-995D-48B6-8201-E9C8759591C5}" destId="{B14ED24F-F52F-4102-B524-757A69A2F98C}" srcOrd="0" destOrd="0" presId="urn:microsoft.com/office/officeart/2005/8/layout/hierarchy2"/>
    <dgm:cxn modelId="{8D5BC9F8-6EBF-4BE3-BE10-D6B2901CBB72}" type="presOf" srcId="{86B2EB00-B837-4A33-95C0-83B07E8F823B}" destId="{45DCFEE2-C3BD-435C-8A7E-928A61D44ED6}" srcOrd="1" destOrd="0" presId="urn:microsoft.com/office/officeart/2005/8/layout/hierarchy2"/>
    <dgm:cxn modelId="{910BC88E-AFE9-432F-9DFD-0688EA453C7C}" type="presOf" srcId="{17805CF8-CE55-4044-ACC7-B8F225628A4B}" destId="{74097332-B5DB-44A0-A310-009F35F823C9}" srcOrd="0" destOrd="0" presId="urn:microsoft.com/office/officeart/2005/8/layout/hierarchy2"/>
    <dgm:cxn modelId="{0BEBD77B-4EEC-4C4A-A4B3-156E0C34B49A}" srcId="{3D78BC50-BE49-4CD7-9FC5-841A34CDCD62}" destId="{D58D19AF-10E8-4377-BFC3-F363CAF4670D}" srcOrd="0" destOrd="0" parTransId="{7399CC15-F6D8-41C5-A749-D6D3D3A4267D}" sibTransId="{782DD8F1-C2FA-4BC8-83BE-D3D91DB13B1A}"/>
    <dgm:cxn modelId="{58655380-0BCD-4608-B3AB-4B9DEF2F11EE}" type="presOf" srcId="{38C227BB-8D3D-4C1D-9F28-ADA138845DB8}" destId="{AF13A64C-361E-4F37-AF78-294042D5C3E1}" srcOrd="1" destOrd="0" presId="urn:microsoft.com/office/officeart/2005/8/layout/hierarchy2"/>
    <dgm:cxn modelId="{954187AE-B91B-4C32-A432-F2726887D6CC}" type="presOf" srcId="{FEE79FF1-C926-444F-9FEF-FE63FA82E73D}" destId="{C8750ADC-B3AF-49C3-8B6A-12FC97A2844D}" srcOrd="0" destOrd="0" presId="urn:microsoft.com/office/officeart/2005/8/layout/hierarchy2"/>
    <dgm:cxn modelId="{FA429035-FB41-4566-9022-F0DE1DC7AFF7}" type="presOf" srcId="{6EE9597A-4F98-4B90-BEA3-8695ED60FB21}" destId="{ACEBCDF6-C161-4F33-A1BF-8CBD571CFFDE}" srcOrd="0" destOrd="0" presId="urn:microsoft.com/office/officeart/2005/8/layout/hierarchy2"/>
    <dgm:cxn modelId="{2EC4A5DC-876B-47A1-B33F-894B930C81D3}" type="presOf" srcId="{4DDF08F2-0CDB-4DDD-B8BD-1B4EDEC962B8}" destId="{2B683794-A773-4AF5-B356-7ADB473E02CB}" srcOrd="0" destOrd="0" presId="urn:microsoft.com/office/officeart/2005/8/layout/hierarchy2"/>
    <dgm:cxn modelId="{6ECC853C-3FC8-49D7-8F10-494F9F33F45D}" type="presOf" srcId="{0D88568F-1428-4B84-AAC5-9BEABC9E6F3C}" destId="{88F48CDE-5BFA-4EE6-A3BB-370AFC13551D}" srcOrd="0" destOrd="0" presId="urn:microsoft.com/office/officeart/2005/8/layout/hierarchy2"/>
    <dgm:cxn modelId="{9DAED1D5-03A4-4DF2-AE94-5CA183EC039C}" type="presOf" srcId="{4DDF08F2-0CDB-4DDD-B8BD-1B4EDEC962B8}" destId="{E30151F2-49C4-4735-AE83-40CC11AECE5A}" srcOrd="1" destOrd="0" presId="urn:microsoft.com/office/officeart/2005/8/layout/hierarchy2"/>
    <dgm:cxn modelId="{CEA27EF4-1648-4352-A0B5-83D94D8CC8F3}" srcId="{C213B428-56A7-4853-84A0-A3BA0B1EBA3A}" destId="{E53F9EE5-E7A0-49AA-A0D8-6CF1AA4BA797}" srcOrd="1" destOrd="0" parTransId="{F264B821-E97D-4386-AA66-BE5C4CEB309D}" sibTransId="{3022D56B-E662-4440-A4C6-14724D84C586}"/>
    <dgm:cxn modelId="{82FE5AF9-EECA-40B1-9A45-B79E58E52058}" type="presOf" srcId="{23557572-F114-498F-AFCC-5ACED9CEB31A}" destId="{827F95B1-8DE4-4AF9-ACF0-A06D460DD013}" srcOrd="0" destOrd="0" presId="urn:microsoft.com/office/officeart/2005/8/layout/hierarchy2"/>
    <dgm:cxn modelId="{509968EB-B813-4290-AF20-FA80BFE1AE41}" type="presOf" srcId="{E7DF5921-FEE1-46F9-B646-CBBAD37FD478}" destId="{837021F9-2BC9-4F5F-981F-6F9E805F009C}" srcOrd="0" destOrd="0" presId="urn:microsoft.com/office/officeart/2005/8/layout/hierarchy2"/>
    <dgm:cxn modelId="{35FC484D-813F-4CB5-B0E7-AD5C6F657196}" srcId="{7811BFE7-4320-4F77-B9B4-D81D086492B9}" destId="{02FEE7B5-01C6-424B-9E1D-5C263BA16628}" srcOrd="0" destOrd="0" parTransId="{80ED3FEA-BE9F-408A-8C43-BA1EFF8320FA}" sibTransId="{EC479548-CB00-433F-93E4-C550F70E96B3}"/>
    <dgm:cxn modelId="{A1D8ADF2-E9B7-4D55-B8DE-4FE9AD4D84BA}" type="presOf" srcId="{C4D2A9DF-E3FF-4D91-8120-315EF2E8EEF8}" destId="{B9E4171F-12A1-47FD-B5F8-93A3E3046E81}" srcOrd="0" destOrd="0" presId="urn:microsoft.com/office/officeart/2005/8/layout/hierarchy2"/>
    <dgm:cxn modelId="{68A2EE32-9A67-4633-AA1F-449A069E718F}" type="presOf" srcId="{6EE9597A-4F98-4B90-BEA3-8695ED60FB21}" destId="{09D2D277-D86D-44D6-8715-83D3CDF39FC2}" srcOrd="1" destOrd="0" presId="urn:microsoft.com/office/officeart/2005/8/layout/hierarchy2"/>
    <dgm:cxn modelId="{140FB3BD-C7F3-49A6-9520-62798FDEA298}" type="presOf" srcId="{708E02BB-8D7B-416C-AA86-F74C7C823FBF}" destId="{4C605061-289E-4394-92C8-791DE3902CE0}" srcOrd="0" destOrd="0" presId="urn:microsoft.com/office/officeart/2005/8/layout/hierarchy2"/>
    <dgm:cxn modelId="{B10873AC-8BF1-4C2C-8A3D-F865F56E6284}" type="presOf" srcId="{45C585E3-5819-464B-A7BB-81931D659EBA}" destId="{0663C8E7-64E9-491B-B478-DE027E4D196B}" srcOrd="1" destOrd="0" presId="urn:microsoft.com/office/officeart/2005/8/layout/hierarchy2"/>
    <dgm:cxn modelId="{BFC79B08-8881-4837-8D5A-BCDD107A162E}" srcId="{F1064249-3EEF-4C0A-8151-2BB06A2676B4}" destId="{52FE2E03-4786-4E96-9323-DA8E9684EC62}" srcOrd="0" destOrd="0" parTransId="{FEE79FF1-C926-444F-9FEF-FE63FA82E73D}" sibTransId="{60F1FE65-C633-450A-974F-2B6206E3B8BC}"/>
    <dgm:cxn modelId="{DA510B8F-8C44-4BAD-9762-E27E007C4B3B}" srcId="{E6A74F22-757D-4931-9452-49CC54BDC5AF}" destId="{291BCE8A-B31B-45D3-95DC-EC2462AAEDE5}" srcOrd="0" destOrd="0" parTransId="{6FA154A5-6A3C-424E-9DA3-D4FAACA3EFEA}" sibTransId="{43FBBD20-74A1-418C-8CDB-3EFE5D8A70A8}"/>
    <dgm:cxn modelId="{57DE7FD1-8435-48F9-8773-4DE50D282A27}" type="presOf" srcId="{6FA154A5-6A3C-424E-9DA3-D4FAACA3EFEA}" destId="{01F477E5-DADD-44FA-AEB6-85DC28DFAA89}" srcOrd="1" destOrd="0" presId="urn:microsoft.com/office/officeart/2005/8/layout/hierarchy2"/>
    <dgm:cxn modelId="{220C5302-8DA0-4AED-A901-81A252729DC7}" srcId="{6D2DF805-79E9-4C6C-8FAC-BF16665D8562}" destId="{81EAD574-3BE9-46BE-96F8-AA9A4936C5AE}" srcOrd="0" destOrd="0" parTransId="{86B2EB00-B837-4A33-95C0-83B07E8F823B}" sibTransId="{CF1F3E7D-D7BC-4584-BB15-97DD3A9A089C}"/>
    <dgm:cxn modelId="{DAD06A83-A636-4150-9B53-FF27C04316A8}" type="presOf" srcId="{C213B428-56A7-4853-84A0-A3BA0B1EBA3A}" destId="{CBC42A19-2270-475C-868C-D1B50A6319D6}" srcOrd="0" destOrd="0" presId="urn:microsoft.com/office/officeart/2005/8/layout/hierarchy2"/>
    <dgm:cxn modelId="{F610E097-0514-4315-B3AC-F6AEB8C64216}" type="presOf" srcId="{A9FC210D-609C-4AAF-B2AA-7CB4849AFABA}" destId="{5F9714D9-5066-400C-983F-8B3F2BE76E59}" srcOrd="0" destOrd="0" presId="urn:microsoft.com/office/officeart/2005/8/layout/hierarchy2"/>
    <dgm:cxn modelId="{133784D9-4153-43CA-B593-261D77166C2B}" type="presOf" srcId="{B394EC48-137A-4168-A71B-35DDD82C0960}" destId="{5AD06ABD-8F71-4EF8-8142-2C30ADD7580A}" srcOrd="1" destOrd="0" presId="urn:microsoft.com/office/officeart/2005/8/layout/hierarchy2"/>
    <dgm:cxn modelId="{2F166E03-0C8E-41F3-9537-CC4493106627}" type="presOf" srcId="{F264B821-E97D-4386-AA66-BE5C4CEB309D}" destId="{E7AC032F-FE77-4D5C-8FEA-BB876A4499DA}" srcOrd="1" destOrd="0" presId="urn:microsoft.com/office/officeart/2005/8/layout/hierarchy2"/>
    <dgm:cxn modelId="{3003C9E7-5479-49A8-A16F-DC99931643F5}" type="presOf" srcId="{80ED3FEA-BE9F-408A-8C43-BA1EFF8320FA}" destId="{29E9EF07-1237-49C3-91E5-029EC65730A8}" srcOrd="1" destOrd="0" presId="urn:microsoft.com/office/officeart/2005/8/layout/hierarchy2"/>
    <dgm:cxn modelId="{5EE558EE-2CEF-4061-B3FD-836ACA820948}" srcId="{33D0056F-A871-4AEA-80A7-873E4EA27D1B}" destId="{E7756E6A-75AE-49C4-B5C5-6CE145714BCD}" srcOrd="0" destOrd="0" parTransId="{38C227BB-8D3D-4C1D-9F28-ADA138845DB8}" sibTransId="{A65B7E1E-C664-4672-A77A-914DE43A2C69}"/>
    <dgm:cxn modelId="{C181883E-B95B-4F04-8FF4-DABDA46A9960}" type="presOf" srcId="{6E38DDC4-2082-4CE7-93B2-4592D862C1FE}" destId="{C4C3F4BC-B882-47EF-8412-3B38936F159A}" srcOrd="0" destOrd="0" presId="urn:microsoft.com/office/officeart/2005/8/layout/hierarchy2"/>
    <dgm:cxn modelId="{0DF3A42F-7EA8-4868-89F2-5F19C8DEEC1D}" type="presOf" srcId="{291BCE8A-B31B-45D3-95DC-EC2462AAEDE5}" destId="{9BA9D93D-FD00-4161-A2C6-DAB83FC11DBD}" srcOrd="0" destOrd="0" presId="urn:microsoft.com/office/officeart/2005/8/layout/hierarchy2"/>
    <dgm:cxn modelId="{58F6B557-A064-4493-B6FA-9237044B698E}" type="presOf" srcId="{E6A74F22-757D-4931-9452-49CC54BDC5AF}" destId="{931470CA-A246-4B2C-81BD-4CB3C934322C}" srcOrd="0" destOrd="0" presId="urn:microsoft.com/office/officeart/2005/8/layout/hierarchy2"/>
    <dgm:cxn modelId="{8A19FAE3-E92B-4C8B-BEE3-1D68D91BE14A}" type="presOf" srcId="{6FA154A5-6A3C-424E-9DA3-D4FAACA3EFEA}" destId="{34D8800C-2457-4A6A-BC19-080727A7ACD8}" srcOrd="0" destOrd="0" presId="urn:microsoft.com/office/officeart/2005/8/layout/hierarchy2"/>
    <dgm:cxn modelId="{C3077B2C-B754-48F3-B9A0-97B4D910C6D1}" type="presOf" srcId="{E7DF5921-FEE1-46F9-B646-CBBAD37FD478}" destId="{2AF7A25C-6945-4E3C-99C6-5AE9D266608F}" srcOrd="1" destOrd="0" presId="urn:microsoft.com/office/officeart/2005/8/layout/hierarchy2"/>
    <dgm:cxn modelId="{9B870336-50D3-473C-BC96-617BC97C9DCB}" type="presOf" srcId="{830F49BF-C6AC-4F1E-966C-76F0A4BA4204}" destId="{9C7D2B10-65A4-44B3-9E02-3A55E93C6490}" srcOrd="0" destOrd="0" presId="urn:microsoft.com/office/officeart/2005/8/layout/hierarchy2"/>
    <dgm:cxn modelId="{E2771C7C-0B61-4DEF-97EC-DFF46C826204}" srcId="{A9FC210D-609C-4AAF-B2AA-7CB4849AFABA}" destId="{14BC69E4-CFF7-42B8-828E-CB9C69E21259}" srcOrd="1" destOrd="0" parTransId="{45C585E3-5819-464B-A7BB-81931D659EBA}" sibTransId="{85DDEFD1-71B1-4400-98FE-00F490AE2402}"/>
    <dgm:cxn modelId="{559ACC1E-80AE-4D09-B93A-9966BFBC6912}" type="presOf" srcId="{79D04831-F371-400E-86F7-40AE7CC520BA}" destId="{A75C2E0C-2C9A-4929-BE58-EE6C04E0F262}" srcOrd="0" destOrd="0" presId="urn:microsoft.com/office/officeart/2005/8/layout/hierarchy2"/>
    <dgm:cxn modelId="{D7E9CBAE-2042-47EE-9D6D-238B2232753F}" type="presOf" srcId="{3D78BC50-BE49-4CD7-9FC5-841A34CDCD62}" destId="{076AD616-53BA-4351-9913-AC537FA895C7}" srcOrd="0" destOrd="0" presId="urn:microsoft.com/office/officeart/2005/8/layout/hierarchy2"/>
    <dgm:cxn modelId="{3294C3F9-3CE3-42E4-8F4A-0FF1DA518860}" srcId="{E53F9EE5-E7A0-49AA-A0D8-6CF1AA4BA797}" destId="{F842F315-9C35-4E14-9314-6CE6B4E6767D}" srcOrd="0" destOrd="0" parTransId="{6E38DDC4-2082-4CE7-93B2-4592D862C1FE}" sibTransId="{2F7EE361-3CDF-4968-A634-E3FCF45CB819}"/>
    <dgm:cxn modelId="{9D71B9BF-16C2-48A3-A65E-F7044737796F}" type="presOf" srcId="{F1064249-3EEF-4C0A-8151-2BB06A2676B4}" destId="{93E66BB1-C52F-4869-A156-15F049ECDEB9}" srcOrd="0" destOrd="0" presId="urn:microsoft.com/office/officeart/2005/8/layout/hierarchy2"/>
    <dgm:cxn modelId="{400A17E3-379B-40A7-B55E-7B1E5798051B}" type="presOf" srcId="{5F69CA78-2971-44BD-BD74-91182F7ADFF9}" destId="{F2B06DD3-1D59-436E-A768-FC6420111B67}" srcOrd="0" destOrd="0" presId="urn:microsoft.com/office/officeart/2005/8/layout/hierarchy2"/>
    <dgm:cxn modelId="{5EA560A9-DE29-4548-9F79-D047E0A2A2FF}" srcId="{C4D2A9DF-E3FF-4D91-8120-315EF2E8EEF8}" destId="{E6A74F22-757D-4931-9452-49CC54BDC5AF}" srcOrd="0" destOrd="0" parTransId="{3DCCBF38-05E0-4EEA-A143-DE77A56F71C0}" sibTransId="{AE9C6314-ECEE-469A-992A-53E51A6D3711}"/>
    <dgm:cxn modelId="{E96B07FF-9051-46F8-8287-45295ACCB3B7}" type="presOf" srcId="{5F69CA78-2971-44BD-BD74-91182F7ADFF9}" destId="{D89BA34D-B4F0-450C-BA36-12A8155A39DC}" srcOrd="1" destOrd="0" presId="urn:microsoft.com/office/officeart/2005/8/layout/hierarchy2"/>
    <dgm:cxn modelId="{49FB14CE-C383-4987-AC92-B476A188DC13}" type="presOf" srcId="{80ED3FEA-BE9F-408A-8C43-BA1EFF8320FA}" destId="{84C48325-8987-4D69-819D-A1C2D5719672}" srcOrd="0" destOrd="0" presId="urn:microsoft.com/office/officeart/2005/8/layout/hierarchy2"/>
    <dgm:cxn modelId="{93D8FE62-22E2-41DD-A735-FC95626D0EB6}" type="presOf" srcId="{3DCCBF38-05E0-4EEA-A143-DE77A56F71C0}" destId="{33E284AB-316F-46A9-A602-37E2063AA7A5}" srcOrd="1" destOrd="0" presId="urn:microsoft.com/office/officeart/2005/8/layout/hierarchy2"/>
    <dgm:cxn modelId="{A2F8690C-5273-4E51-81FE-06114F9BE087}" srcId="{E53F9EE5-E7A0-49AA-A0D8-6CF1AA4BA797}" destId="{F1064249-3EEF-4C0A-8151-2BB06A2676B4}" srcOrd="1" destOrd="0" parTransId="{E7DF5921-FEE1-46F9-B646-CBBAD37FD478}" sibTransId="{8A3951ED-1EFF-4D8E-9FC6-EB60DAFCFF5C}"/>
    <dgm:cxn modelId="{38F30F8E-8BA1-4F41-BEEF-E3E3F62FCF62}" type="presOf" srcId="{52FE2E03-4786-4E96-9323-DA8E9684EC62}" destId="{0E9BC925-73F3-42D4-B3F3-B1BE84556ECB}" srcOrd="0" destOrd="0" presId="urn:microsoft.com/office/officeart/2005/8/layout/hierarchy2"/>
    <dgm:cxn modelId="{D31A27D0-F49C-4DF4-92BE-6565A1E584CE}" type="presOf" srcId="{D71BD0B4-6C65-4C98-9562-E6CD16883253}" destId="{7812A357-AC9E-4378-91A8-C2352E499753}" srcOrd="1" destOrd="0" presId="urn:microsoft.com/office/officeart/2005/8/layout/hierarchy2"/>
    <dgm:cxn modelId="{687A3D3B-0883-4FE1-A863-F4FB6355722C}" type="presOf" srcId="{F842F315-9C35-4E14-9314-6CE6B4E6767D}" destId="{2AA638C1-9043-4DB7-8738-1D85E7FB79A3}" srcOrd="0" destOrd="0" presId="urn:microsoft.com/office/officeart/2005/8/layout/hierarchy2"/>
    <dgm:cxn modelId="{045BAEBE-2AAB-40AF-B597-98E2A4716DB9}" type="presOf" srcId="{B394EC48-137A-4168-A71B-35DDD82C0960}" destId="{292504D9-1C7C-4AA7-B7B9-282D620D3F21}" srcOrd="0" destOrd="0" presId="urn:microsoft.com/office/officeart/2005/8/layout/hierarchy2"/>
    <dgm:cxn modelId="{A7AAF97F-1CF2-45BF-9909-B73069433F7C}" type="presOf" srcId="{79D04831-F371-400E-86F7-40AE7CC520BA}" destId="{35155FD3-3281-4FFB-897F-22DF73822DF6}" srcOrd="1" destOrd="0" presId="urn:microsoft.com/office/officeart/2005/8/layout/hierarchy2"/>
    <dgm:cxn modelId="{621B0C96-2776-432B-9C8A-DF6D9E46A79E}" type="presOf" srcId="{14BC69E4-CFF7-42B8-828E-CB9C69E21259}" destId="{4C9215F5-FB6D-44D9-92CB-3E4136DB04B9}" srcOrd="0" destOrd="0" presId="urn:microsoft.com/office/officeart/2005/8/layout/hierarchy2"/>
    <dgm:cxn modelId="{11408981-912E-435A-9546-850ABE12914D}" type="presOf" srcId="{FEE79FF1-C926-444F-9FEF-FE63FA82E73D}" destId="{7FBF2A36-D4E1-4012-97A7-72A2A0A190FA}" srcOrd="1" destOrd="0" presId="urn:microsoft.com/office/officeart/2005/8/layout/hierarchy2"/>
    <dgm:cxn modelId="{EED20689-4210-4B1C-9B9B-17AC7A73D503}" type="presOf" srcId="{BDCDAFBF-BEEC-49B9-9663-A187D9B0D43A}" destId="{92AACCB7-1297-452D-983B-E7EF2A70642F}" srcOrd="0" destOrd="0" presId="urn:microsoft.com/office/officeart/2005/8/layout/hierarchy2"/>
    <dgm:cxn modelId="{54A636D4-B0D1-47BF-B825-333345D8DF25}" srcId="{830F49BF-C6AC-4F1E-966C-76F0A4BA4204}" destId="{C4D2A9DF-E3FF-4D91-8120-315EF2E8EEF8}" srcOrd="1" destOrd="0" parTransId="{BDCDAFBF-BEEC-49B9-9663-A187D9B0D43A}" sibTransId="{2116E803-96B2-4DDC-A116-79217111D2A2}"/>
    <dgm:cxn modelId="{2111D3D2-3258-44D6-9309-2BB2FAE0DA8E}" type="presOf" srcId="{38C227BB-8D3D-4C1D-9F28-ADA138845DB8}" destId="{698DE293-5648-4A7B-AD94-0C54BB179C5C}" srcOrd="0" destOrd="0" presId="urn:microsoft.com/office/officeart/2005/8/layout/hierarchy2"/>
    <dgm:cxn modelId="{4A45368F-BE00-439D-B114-BFB7B642E772}" type="presOf" srcId="{E7756E6A-75AE-49C4-B5C5-6CE145714BCD}" destId="{D29BA773-6266-4A38-8D97-D0B026170CFE}" srcOrd="0" destOrd="0" presId="urn:microsoft.com/office/officeart/2005/8/layout/hierarchy2"/>
    <dgm:cxn modelId="{24162DAB-9648-4B81-9CDD-F58CC946A376}" srcId="{ABAADE06-995D-48B6-8201-E9C8759591C5}" destId="{C213B428-56A7-4853-84A0-A3BA0B1EBA3A}" srcOrd="0" destOrd="0" parTransId="{3CC309B7-4AC2-4524-9BC9-F98C94F047DA}" sibTransId="{720B0D42-9AEA-4B04-8303-C3FE18F17E10}"/>
    <dgm:cxn modelId="{608B0103-5FF4-4BBC-832B-B37557411B11}" type="presOf" srcId="{6D2DF805-79E9-4C6C-8FAC-BF16665D8562}" destId="{C5A529E6-D9B3-4654-BDE4-AAE1E47D2263}" srcOrd="0" destOrd="0" presId="urn:microsoft.com/office/officeart/2005/8/layout/hierarchy2"/>
    <dgm:cxn modelId="{27142791-E576-419A-8B6F-450B9A7A57D1}" srcId="{A9FC210D-609C-4AAF-B2AA-7CB4849AFABA}" destId="{0D88568F-1428-4B84-AAC5-9BEABC9E6F3C}" srcOrd="0" destOrd="0" parTransId="{B394EC48-137A-4168-A71B-35DDD82C0960}" sibTransId="{7794F229-228B-4C7C-8F51-5FA073BB1E4A}"/>
    <dgm:cxn modelId="{CA82CD63-4A3F-4C79-B72F-C3580BE7B3B8}" type="presOf" srcId="{F264B821-E97D-4386-AA66-BE5C4CEB309D}" destId="{6641258F-33F7-4336-B1AE-6A8A32679239}" srcOrd="0" destOrd="0" presId="urn:microsoft.com/office/officeart/2005/8/layout/hierarchy2"/>
    <dgm:cxn modelId="{E16C36F3-7862-416E-A729-48DA2AF1C1AB}" type="presParOf" srcId="{B14ED24F-F52F-4102-B524-757A69A2F98C}" destId="{1EA26FA7-28A4-4771-B89D-2C0AD6199C42}" srcOrd="0" destOrd="0" presId="urn:microsoft.com/office/officeart/2005/8/layout/hierarchy2"/>
    <dgm:cxn modelId="{1E38684D-251A-417A-A390-BC28612889CA}" type="presParOf" srcId="{1EA26FA7-28A4-4771-B89D-2C0AD6199C42}" destId="{CBC42A19-2270-475C-868C-D1B50A6319D6}" srcOrd="0" destOrd="0" presId="urn:microsoft.com/office/officeart/2005/8/layout/hierarchy2"/>
    <dgm:cxn modelId="{C39034D1-84AC-4106-BF28-C0B1D53FE141}" type="presParOf" srcId="{1EA26FA7-28A4-4771-B89D-2C0AD6199C42}" destId="{54285DBB-0FEE-4874-98F0-823A46D9A1D0}" srcOrd="1" destOrd="0" presId="urn:microsoft.com/office/officeart/2005/8/layout/hierarchy2"/>
    <dgm:cxn modelId="{FF2672C4-7122-486D-9381-792205290E1F}" type="presParOf" srcId="{54285DBB-0FEE-4874-98F0-823A46D9A1D0}" destId="{FD9B27AF-54F2-4A95-8B9B-2B498F8A8A33}" srcOrd="0" destOrd="0" presId="urn:microsoft.com/office/officeart/2005/8/layout/hierarchy2"/>
    <dgm:cxn modelId="{CC81AD88-CF8A-40AE-8AC5-1F2550F43939}" type="presParOf" srcId="{FD9B27AF-54F2-4A95-8B9B-2B498F8A8A33}" destId="{B43A04CE-6AD9-4935-A379-1FC017DA03A1}" srcOrd="0" destOrd="0" presId="urn:microsoft.com/office/officeart/2005/8/layout/hierarchy2"/>
    <dgm:cxn modelId="{C0552646-B259-4290-B6E1-7DAD0D921FC9}" type="presParOf" srcId="{54285DBB-0FEE-4874-98F0-823A46D9A1D0}" destId="{0C4F9EEC-67CA-4694-9F25-40E2358DA4FA}" srcOrd="1" destOrd="0" presId="urn:microsoft.com/office/officeart/2005/8/layout/hierarchy2"/>
    <dgm:cxn modelId="{03BC62ED-5031-445C-BC5D-5CF55E7913CC}" type="presParOf" srcId="{0C4F9EEC-67CA-4694-9F25-40E2358DA4FA}" destId="{9C7D2B10-65A4-44B3-9E02-3A55E93C6490}" srcOrd="0" destOrd="0" presId="urn:microsoft.com/office/officeart/2005/8/layout/hierarchy2"/>
    <dgm:cxn modelId="{64D3CAAB-73EC-4859-96A8-71F253E65748}" type="presParOf" srcId="{0C4F9EEC-67CA-4694-9F25-40E2358DA4FA}" destId="{204EE423-093C-4ED5-BB89-F3994734D846}" srcOrd="1" destOrd="0" presId="urn:microsoft.com/office/officeart/2005/8/layout/hierarchy2"/>
    <dgm:cxn modelId="{6C6A830C-C235-4B99-BC7C-83C7AF586284}" type="presParOf" srcId="{204EE423-093C-4ED5-BB89-F3994734D846}" destId="{B6182ED6-9A26-424C-94A7-2EA35FA33EE8}" srcOrd="0" destOrd="0" presId="urn:microsoft.com/office/officeart/2005/8/layout/hierarchy2"/>
    <dgm:cxn modelId="{85C1D67E-63FA-46BB-BEB0-183C3E151C02}" type="presParOf" srcId="{B6182ED6-9A26-424C-94A7-2EA35FA33EE8}" destId="{7812A357-AC9E-4378-91A8-C2352E499753}" srcOrd="0" destOrd="0" presId="urn:microsoft.com/office/officeart/2005/8/layout/hierarchy2"/>
    <dgm:cxn modelId="{41413B74-A570-470E-9206-CC0F31B1D56E}" type="presParOf" srcId="{204EE423-093C-4ED5-BB89-F3994734D846}" destId="{EE7041F5-07FA-4AA7-A611-A1F864EF94DC}" srcOrd="1" destOrd="0" presId="urn:microsoft.com/office/officeart/2005/8/layout/hierarchy2"/>
    <dgm:cxn modelId="{716C995A-9167-4C93-85EC-164DBE94CFCD}" type="presParOf" srcId="{EE7041F5-07FA-4AA7-A611-A1F864EF94DC}" destId="{4C605061-289E-4394-92C8-791DE3902CE0}" srcOrd="0" destOrd="0" presId="urn:microsoft.com/office/officeart/2005/8/layout/hierarchy2"/>
    <dgm:cxn modelId="{50743C2B-D8CA-4814-8C60-88E161A72BB5}" type="presParOf" srcId="{EE7041F5-07FA-4AA7-A611-A1F864EF94DC}" destId="{86ED4EE7-9808-49E1-A6BC-85D74011C866}" srcOrd="1" destOrd="0" presId="urn:microsoft.com/office/officeart/2005/8/layout/hierarchy2"/>
    <dgm:cxn modelId="{D36384DE-83C3-42B4-B5AA-A9A6DF881BEB}" type="presParOf" srcId="{86ED4EE7-9808-49E1-A6BC-85D74011C866}" destId="{ACEBCDF6-C161-4F33-A1BF-8CBD571CFFDE}" srcOrd="0" destOrd="0" presId="urn:microsoft.com/office/officeart/2005/8/layout/hierarchy2"/>
    <dgm:cxn modelId="{5C14EA11-935C-4767-BA6A-7966B90FB48C}" type="presParOf" srcId="{ACEBCDF6-C161-4F33-A1BF-8CBD571CFFDE}" destId="{09D2D277-D86D-44D6-8715-83D3CDF39FC2}" srcOrd="0" destOrd="0" presId="urn:microsoft.com/office/officeart/2005/8/layout/hierarchy2"/>
    <dgm:cxn modelId="{68259B2A-57C4-4D93-9912-C47ED923D938}" type="presParOf" srcId="{86ED4EE7-9808-49E1-A6BC-85D74011C866}" destId="{9AD5017B-F552-4AE3-8880-D8A637FDA933}" srcOrd="1" destOrd="0" presId="urn:microsoft.com/office/officeart/2005/8/layout/hierarchy2"/>
    <dgm:cxn modelId="{CC13AD3C-D90E-4741-AE61-234A05FE99A7}" type="presParOf" srcId="{9AD5017B-F552-4AE3-8880-D8A637FDA933}" destId="{91ACD32F-769D-4302-89E4-741A86675253}" srcOrd="0" destOrd="0" presId="urn:microsoft.com/office/officeart/2005/8/layout/hierarchy2"/>
    <dgm:cxn modelId="{C637B37A-8694-41FE-86FD-F4B38B3F1471}" type="presParOf" srcId="{9AD5017B-F552-4AE3-8880-D8A637FDA933}" destId="{895E9C1F-3B06-4710-9095-F2407E31CB9F}" srcOrd="1" destOrd="0" presId="urn:microsoft.com/office/officeart/2005/8/layout/hierarchy2"/>
    <dgm:cxn modelId="{CCF703BE-1F55-4CC0-BA76-E4CD1261C1BE}" type="presParOf" srcId="{895E9C1F-3B06-4710-9095-F2407E31CB9F}" destId="{84C48325-8987-4D69-819D-A1C2D5719672}" srcOrd="0" destOrd="0" presId="urn:microsoft.com/office/officeart/2005/8/layout/hierarchy2"/>
    <dgm:cxn modelId="{AECB835A-62A3-4AD7-9F05-65CD89399240}" type="presParOf" srcId="{84C48325-8987-4D69-819D-A1C2D5719672}" destId="{29E9EF07-1237-49C3-91E5-029EC65730A8}" srcOrd="0" destOrd="0" presId="urn:microsoft.com/office/officeart/2005/8/layout/hierarchy2"/>
    <dgm:cxn modelId="{0C83A0AE-E429-4992-A46C-B9EF119E4360}" type="presParOf" srcId="{895E9C1F-3B06-4710-9095-F2407E31CB9F}" destId="{27346B42-1B6A-4725-B27A-57A4084B38BF}" srcOrd="1" destOrd="0" presId="urn:microsoft.com/office/officeart/2005/8/layout/hierarchy2"/>
    <dgm:cxn modelId="{082AF290-57D1-4870-9DF5-82C829840EAF}" type="presParOf" srcId="{27346B42-1B6A-4725-B27A-57A4084B38BF}" destId="{7177A721-A4F6-400E-BEEA-A9C1102F610C}" srcOrd="0" destOrd="0" presId="urn:microsoft.com/office/officeart/2005/8/layout/hierarchy2"/>
    <dgm:cxn modelId="{62A9DA7F-CF1E-4FD1-98F1-9B549830696D}" type="presParOf" srcId="{27346B42-1B6A-4725-B27A-57A4084B38BF}" destId="{322E5309-40CE-4BD8-9363-76BDFCE55DC3}" srcOrd="1" destOrd="0" presId="urn:microsoft.com/office/officeart/2005/8/layout/hierarchy2"/>
    <dgm:cxn modelId="{17B53919-3554-4ECD-B80B-6A60EDBD5CB7}" type="presParOf" srcId="{204EE423-093C-4ED5-BB89-F3994734D846}" destId="{92AACCB7-1297-452D-983B-E7EF2A70642F}" srcOrd="2" destOrd="0" presId="urn:microsoft.com/office/officeart/2005/8/layout/hierarchy2"/>
    <dgm:cxn modelId="{8360C361-8CDE-44EF-A38F-2F8C4569885B}" type="presParOf" srcId="{92AACCB7-1297-452D-983B-E7EF2A70642F}" destId="{6434A77F-B0EF-4DDA-A017-1078DC29EC52}" srcOrd="0" destOrd="0" presId="urn:microsoft.com/office/officeart/2005/8/layout/hierarchy2"/>
    <dgm:cxn modelId="{F3DE96AF-BAD3-4921-BD7D-278164C03728}" type="presParOf" srcId="{204EE423-093C-4ED5-BB89-F3994734D846}" destId="{B0608B26-C291-4544-97EB-5055E86931EB}" srcOrd="3" destOrd="0" presId="urn:microsoft.com/office/officeart/2005/8/layout/hierarchy2"/>
    <dgm:cxn modelId="{C1FABE92-39E9-4FF4-B606-1F9EDB981528}" type="presParOf" srcId="{B0608B26-C291-4544-97EB-5055E86931EB}" destId="{B9E4171F-12A1-47FD-B5F8-93A3E3046E81}" srcOrd="0" destOrd="0" presId="urn:microsoft.com/office/officeart/2005/8/layout/hierarchy2"/>
    <dgm:cxn modelId="{9508D2E6-8CF5-41E8-83AD-379711FF34FD}" type="presParOf" srcId="{B0608B26-C291-4544-97EB-5055E86931EB}" destId="{2FE98F6D-5A7C-4066-8B6C-DAD9BC6A6DF2}" srcOrd="1" destOrd="0" presId="urn:microsoft.com/office/officeart/2005/8/layout/hierarchy2"/>
    <dgm:cxn modelId="{7AF34163-667B-42D5-9171-C3A7FCD39331}" type="presParOf" srcId="{2FE98F6D-5A7C-4066-8B6C-DAD9BC6A6DF2}" destId="{C705F66B-69D6-48AF-B716-1FA4C3FFDF1B}" srcOrd="0" destOrd="0" presId="urn:microsoft.com/office/officeart/2005/8/layout/hierarchy2"/>
    <dgm:cxn modelId="{B0E7BE06-943C-4353-B34B-5C7AD0262F55}" type="presParOf" srcId="{C705F66B-69D6-48AF-B716-1FA4C3FFDF1B}" destId="{33E284AB-316F-46A9-A602-37E2063AA7A5}" srcOrd="0" destOrd="0" presId="urn:microsoft.com/office/officeart/2005/8/layout/hierarchy2"/>
    <dgm:cxn modelId="{774198E7-E0E9-4BF0-B25F-DA324494B3C5}" type="presParOf" srcId="{2FE98F6D-5A7C-4066-8B6C-DAD9BC6A6DF2}" destId="{CF442EDC-8806-4521-A5D6-E4C8EBC6230F}" srcOrd="1" destOrd="0" presId="urn:microsoft.com/office/officeart/2005/8/layout/hierarchy2"/>
    <dgm:cxn modelId="{1B6C3333-E75E-4140-8BBC-AC86DFD009FF}" type="presParOf" srcId="{CF442EDC-8806-4521-A5D6-E4C8EBC6230F}" destId="{931470CA-A246-4B2C-81BD-4CB3C934322C}" srcOrd="0" destOrd="0" presId="urn:microsoft.com/office/officeart/2005/8/layout/hierarchy2"/>
    <dgm:cxn modelId="{E7BFF109-5275-40B9-AD55-356E3DEBE6CE}" type="presParOf" srcId="{CF442EDC-8806-4521-A5D6-E4C8EBC6230F}" destId="{F4F07275-F62C-438E-A1D6-FFAD0EDC7F16}" srcOrd="1" destOrd="0" presId="urn:microsoft.com/office/officeart/2005/8/layout/hierarchy2"/>
    <dgm:cxn modelId="{86A8A4E2-A31C-4011-A8B0-2E8D26ECCE7D}" type="presParOf" srcId="{F4F07275-F62C-438E-A1D6-FFAD0EDC7F16}" destId="{34D8800C-2457-4A6A-BC19-080727A7ACD8}" srcOrd="0" destOrd="0" presId="urn:microsoft.com/office/officeart/2005/8/layout/hierarchy2"/>
    <dgm:cxn modelId="{C843C929-D04C-4018-9F12-84776DF5726A}" type="presParOf" srcId="{34D8800C-2457-4A6A-BC19-080727A7ACD8}" destId="{01F477E5-DADD-44FA-AEB6-85DC28DFAA89}" srcOrd="0" destOrd="0" presId="urn:microsoft.com/office/officeart/2005/8/layout/hierarchy2"/>
    <dgm:cxn modelId="{A9E48D78-D0D0-404E-B4FF-1CDC5C3CB7EE}" type="presParOf" srcId="{F4F07275-F62C-438E-A1D6-FFAD0EDC7F16}" destId="{897E313A-B3D1-4FC8-8B0F-3E2981699D6B}" srcOrd="1" destOrd="0" presId="urn:microsoft.com/office/officeart/2005/8/layout/hierarchy2"/>
    <dgm:cxn modelId="{FFC196FC-411C-47DF-BF85-F5ADD9386F74}" type="presParOf" srcId="{897E313A-B3D1-4FC8-8B0F-3E2981699D6B}" destId="{9BA9D93D-FD00-4161-A2C6-DAB83FC11DBD}" srcOrd="0" destOrd="0" presId="urn:microsoft.com/office/officeart/2005/8/layout/hierarchy2"/>
    <dgm:cxn modelId="{9CDAE64E-4B08-4E29-B1E2-F72B4F0BF279}" type="presParOf" srcId="{897E313A-B3D1-4FC8-8B0F-3E2981699D6B}" destId="{629C2255-75F6-4209-A0E4-27DF8F164399}" srcOrd="1" destOrd="0" presId="urn:microsoft.com/office/officeart/2005/8/layout/hierarchy2"/>
    <dgm:cxn modelId="{78DDF372-E802-49A4-88FF-BDDAC50FD734}" type="presParOf" srcId="{204EE423-093C-4ED5-BB89-F3994734D846}" destId="{F2B06DD3-1D59-436E-A768-FC6420111B67}" srcOrd="4" destOrd="0" presId="urn:microsoft.com/office/officeart/2005/8/layout/hierarchy2"/>
    <dgm:cxn modelId="{67F88F82-CDDC-4BCA-85F9-0E56C95E79A2}" type="presParOf" srcId="{F2B06DD3-1D59-436E-A768-FC6420111B67}" destId="{D89BA34D-B4F0-450C-BA36-12A8155A39DC}" srcOrd="0" destOrd="0" presId="urn:microsoft.com/office/officeart/2005/8/layout/hierarchy2"/>
    <dgm:cxn modelId="{E89797D3-BB0C-4C67-9220-6A23B0DAA42A}" type="presParOf" srcId="{204EE423-093C-4ED5-BB89-F3994734D846}" destId="{2E8DCA3B-512C-4A23-8896-E17AB93B8FBA}" srcOrd="5" destOrd="0" presId="urn:microsoft.com/office/officeart/2005/8/layout/hierarchy2"/>
    <dgm:cxn modelId="{FCB47F81-6A14-4D94-938E-3B549DED6513}" type="presParOf" srcId="{2E8DCA3B-512C-4A23-8896-E17AB93B8FBA}" destId="{076AD616-53BA-4351-9913-AC537FA895C7}" srcOrd="0" destOrd="0" presId="urn:microsoft.com/office/officeart/2005/8/layout/hierarchy2"/>
    <dgm:cxn modelId="{1A80B295-9344-4D08-A4D7-224F7BF5D66D}" type="presParOf" srcId="{2E8DCA3B-512C-4A23-8896-E17AB93B8FBA}" destId="{5C2C95EC-7ADF-4FB4-8FE2-FB40712B6E8A}" srcOrd="1" destOrd="0" presId="urn:microsoft.com/office/officeart/2005/8/layout/hierarchy2"/>
    <dgm:cxn modelId="{D00453A7-19CC-4835-9B57-57D37AAD706F}" type="presParOf" srcId="{5C2C95EC-7ADF-4FB4-8FE2-FB40712B6E8A}" destId="{7FF950E7-0990-4E0F-9D48-BEF31B9B3E7C}" srcOrd="0" destOrd="0" presId="urn:microsoft.com/office/officeart/2005/8/layout/hierarchy2"/>
    <dgm:cxn modelId="{9589568C-0306-4312-8C87-7F42C08EE64C}" type="presParOf" srcId="{7FF950E7-0990-4E0F-9D48-BEF31B9B3E7C}" destId="{7E502275-8769-466B-9D8C-6F5426B8D3BB}" srcOrd="0" destOrd="0" presId="urn:microsoft.com/office/officeart/2005/8/layout/hierarchy2"/>
    <dgm:cxn modelId="{EDE9F357-0F6C-452A-84F5-515A56172C41}" type="presParOf" srcId="{5C2C95EC-7ADF-4FB4-8FE2-FB40712B6E8A}" destId="{BF1F4B6D-1555-45C1-8FF7-5640C5EA8C62}" srcOrd="1" destOrd="0" presId="urn:microsoft.com/office/officeart/2005/8/layout/hierarchy2"/>
    <dgm:cxn modelId="{32BE0824-B9AE-4544-A955-60E9D7FC02AD}" type="presParOf" srcId="{BF1F4B6D-1555-45C1-8FF7-5640C5EA8C62}" destId="{E472F350-E64F-4A3D-BA84-4A5BA60F46DF}" srcOrd="0" destOrd="0" presId="urn:microsoft.com/office/officeart/2005/8/layout/hierarchy2"/>
    <dgm:cxn modelId="{D4BAA3CB-1D8F-4AFA-8C8B-C671456FC822}" type="presParOf" srcId="{BF1F4B6D-1555-45C1-8FF7-5640C5EA8C62}" destId="{C4B7C424-7DEF-4F3D-845F-E071F8BADDC5}" srcOrd="1" destOrd="0" presId="urn:microsoft.com/office/officeart/2005/8/layout/hierarchy2"/>
    <dgm:cxn modelId="{FFC2314D-1C2D-4484-95D0-78FF974396C1}" type="presParOf" srcId="{54285DBB-0FEE-4874-98F0-823A46D9A1D0}" destId="{6641258F-33F7-4336-B1AE-6A8A32679239}" srcOrd="2" destOrd="0" presId="urn:microsoft.com/office/officeart/2005/8/layout/hierarchy2"/>
    <dgm:cxn modelId="{926B9D9E-A2DE-4E9E-8CE3-4F4379129479}" type="presParOf" srcId="{6641258F-33F7-4336-B1AE-6A8A32679239}" destId="{E7AC032F-FE77-4D5C-8FEA-BB876A4499DA}" srcOrd="0" destOrd="0" presId="urn:microsoft.com/office/officeart/2005/8/layout/hierarchy2"/>
    <dgm:cxn modelId="{C1C7C895-D21A-444A-AAAA-409B492BF58C}" type="presParOf" srcId="{54285DBB-0FEE-4874-98F0-823A46D9A1D0}" destId="{FE2369DC-D49F-45D5-8AD1-BA5A7925BA00}" srcOrd="3" destOrd="0" presId="urn:microsoft.com/office/officeart/2005/8/layout/hierarchy2"/>
    <dgm:cxn modelId="{6B212EA7-CD78-4812-98D5-11E4E47EC2A8}" type="presParOf" srcId="{FE2369DC-D49F-45D5-8AD1-BA5A7925BA00}" destId="{7C825FE3-40B1-4EDC-B711-7EC7CEBC2B24}" srcOrd="0" destOrd="0" presId="urn:microsoft.com/office/officeart/2005/8/layout/hierarchy2"/>
    <dgm:cxn modelId="{401144B1-F950-40C5-9293-B73D467EFCD7}" type="presParOf" srcId="{FE2369DC-D49F-45D5-8AD1-BA5A7925BA00}" destId="{420E8FB3-AA84-458F-AAA8-1BD186304728}" srcOrd="1" destOrd="0" presId="urn:microsoft.com/office/officeart/2005/8/layout/hierarchy2"/>
    <dgm:cxn modelId="{E096D734-B23E-47F9-B874-AEF93A27D315}" type="presParOf" srcId="{420E8FB3-AA84-458F-AAA8-1BD186304728}" destId="{C4C3F4BC-B882-47EF-8412-3B38936F159A}" srcOrd="0" destOrd="0" presId="urn:microsoft.com/office/officeart/2005/8/layout/hierarchy2"/>
    <dgm:cxn modelId="{0B366F6F-D690-4DEE-A978-E4CE5DB9FB59}" type="presParOf" srcId="{C4C3F4BC-B882-47EF-8412-3B38936F159A}" destId="{9EBE80F9-38F1-4EDB-83BB-C0D36AFB80A1}" srcOrd="0" destOrd="0" presId="urn:microsoft.com/office/officeart/2005/8/layout/hierarchy2"/>
    <dgm:cxn modelId="{697DF3E7-ECAE-43A3-86DF-C13528F25142}" type="presParOf" srcId="{420E8FB3-AA84-458F-AAA8-1BD186304728}" destId="{8A64905E-D0C1-4A6C-951A-1BBBFF4D5138}" srcOrd="1" destOrd="0" presId="urn:microsoft.com/office/officeart/2005/8/layout/hierarchy2"/>
    <dgm:cxn modelId="{639A1D5B-4D84-498E-9B91-27B400994134}" type="presParOf" srcId="{8A64905E-D0C1-4A6C-951A-1BBBFF4D5138}" destId="{2AA638C1-9043-4DB7-8738-1D85E7FB79A3}" srcOrd="0" destOrd="0" presId="urn:microsoft.com/office/officeart/2005/8/layout/hierarchy2"/>
    <dgm:cxn modelId="{29BCFB2F-5802-4D58-B5B3-6DE963A2A035}" type="presParOf" srcId="{8A64905E-D0C1-4A6C-951A-1BBBFF4D5138}" destId="{8720BB6E-5220-43AE-96EF-E6A2B9A63A95}" srcOrd="1" destOrd="0" presId="urn:microsoft.com/office/officeart/2005/8/layout/hierarchy2"/>
    <dgm:cxn modelId="{4114CC78-A25C-4ACC-BF45-49AD467374A6}" type="presParOf" srcId="{8720BB6E-5220-43AE-96EF-E6A2B9A63A95}" destId="{8A7349E2-33CD-4EFA-8D0F-38DAA865A79D}" srcOrd="0" destOrd="0" presId="urn:microsoft.com/office/officeart/2005/8/layout/hierarchy2"/>
    <dgm:cxn modelId="{76E182BE-73E6-417B-8378-63D4B13C8B28}" type="presParOf" srcId="{8A7349E2-33CD-4EFA-8D0F-38DAA865A79D}" destId="{858A6E63-E05A-4BA8-B65C-85493ED8FAA4}" srcOrd="0" destOrd="0" presId="urn:microsoft.com/office/officeart/2005/8/layout/hierarchy2"/>
    <dgm:cxn modelId="{EACCAC93-F66B-42A0-AD99-EC5CC54A499F}" type="presParOf" srcId="{8720BB6E-5220-43AE-96EF-E6A2B9A63A95}" destId="{9CB79F80-FEE9-4BDF-B35C-CF98BEA4ABD3}" srcOrd="1" destOrd="0" presId="urn:microsoft.com/office/officeart/2005/8/layout/hierarchy2"/>
    <dgm:cxn modelId="{9F327793-C979-436E-9EFD-9854234BC215}" type="presParOf" srcId="{9CB79F80-FEE9-4BDF-B35C-CF98BEA4ABD3}" destId="{C5A529E6-D9B3-4654-BDE4-AAE1E47D2263}" srcOrd="0" destOrd="0" presId="urn:microsoft.com/office/officeart/2005/8/layout/hierarchy2"/>
    <dgm:cxn modelId="{02C688B2-F245-4282-A5B0-B62CBE9B1D1D}" type="presParOf" srcId="{9CB79F80-FEE9-4BDF-B35C-CF98BEA4ABD3}" destId="{CCFBED30-5E36-45A4-9582-7BC0E6642E4C}" srcOrd="1" destOrd="0" presId="urn:microsoft.com/office/officeart/2005/8/layout/hierarchy2"/>
    <dgm:cxn modelId="{A8B062D6-4596-410A-A7F8-12E2818EA9E7}" type="presParOf" srcId="{CCFBED30-5E36-45A4-9582-7BC0E6642E4C}" destId="{C916E08F-F811-488F-B65F-24FF56C17118}" srcOrd="0" destOrd="0" presId="urn:microsoft.com/office/officeart/2005/8/layout/hierarchy2"/>
    <dgm:cxn modelId="{D095C136-AC65-4AEE-A074-CF94BE666856}" type="presParOf" srcId="{C916E08F-F811-488F-B65F-24FF56C17118}" destId="{45DCFEE2-C3BD-435C-8A7E-928A61D44ED6}" srcOrd="0" destOrd="0" presId="urn:microsoft.com/office/officeart/2005/8/layout/hierarchy2"/>
    <dgm:cxn modelId="{2271F898-CA85-43C5-A010-2D4D51C6CDD5}" type="presParOf" srcId="{CCFBED30-5E36-45A4-9582-7BC0E6642E4C}" destId="{4B8D73E9-4167-4CCB-9836-0E2FE046001E}" srcOrd="1" destOrd="0" presId="urn:microsoft.com/office/officeart/2005/8/layout/hierarchy2"/>
    <dgm:cxn modelId="{20EADFA4-842A-4B39-A9AE-CB2B999B3D1B}" type="presParOf" srcId="{4B8D73E9-4167-4CCB-9836-0E2FE046001E}" destId="{6BA4E3F3-46BC-40D2-A4CC-4C485AFC0C65}" srcOrd="0" destOrd="0" presId="urn:microsoft.com/office/officeart/2005/8/layout/hierarchy2"/>
    <dgm:cxn modelId="{3D6ED72C-7636-497D-AF3B-AEBC8ACE3D7A}" type="presParOf" srcId="{4B8D73E9-4167-4CCB-9836-0E2FE046001E}" destId="{82642971-031C-473E-B4C3-CB9A8CECD7D7}" srcOrd="1" destOrd="0" presId="urn:microsoft.com/office/officeart/2005/8/layout/hierarchy2"/>
    <dgm:cxn modelId="{00C64107-FC2F-4052-A7B2-877B86AAA084}" type="presParOf" srcId="{420E8FB3-AA84-458F-AAA8-1BD186304728}" destId="{837021F9-2BC9-4F5F-981F-6F9E805F009C}" srcOrd="2" destOrd="0" presId="urn:microsoft.com/office/officeart/2005/8/layout/hierarchy2"/>
    <dgm:cxn modelId="{94597148-EFF9-4284-81F3-6E85AD0AF346}" type="presParOf" srcId="{837021F9-2BC9-4F5F-981F-6F9E805F009C}" destId="{2AF7A25C-6945-4E3C-99C6-5AE9D266608F}" srcOrd="0" destOrd="0" presId="urn:microsoft.com/office/officeart/2005/8/layout/hierarchy2"/>
    <dgm:cxn modelId="{8D2303ED-ABFD-4D43-AFB7-93FD1BB31F09}" type="presParOf" srcId="{420E8FB3-AA84-458F-AAA8-1BD186304728}" destId="{A0146C7F-04E8-41F6-947E-CBEB78E25E23}" srcOrd="3" destOrd="0" presId="urn:microsoft.com/office/officeart/2005/8/layout/hierarchy2"/>
    <dgm:cxn modelId="{13CB5A4A-5258-480F-A8FE-16EF00026F00}" type="presParOf" srcId="{A0146C7F-04E8-41F6-947E-CBEB78E25E23}" destId="{93E66BB1-C52F-4869-A156-15F049ECDEB9}" srcOrd="0" destOrd="0" presId="urn:microsoft.com/office/officeart/2005/8/layout/hierarchy2"/>
    <dgm:cxn modelId="{C7A53B18-D2D7-4418-A4A5-540106D1EE22}" type="presParOf" srcId="{A0146C7F-04E8-41F6-947E-CBEB78E25E23}" destId="{47120290-FF95-46BE-B5BD-65373FAE571A}" srcOrd="1" destOrd="0" presId="urn:microsoft.com/office/officeart/2005/8/layout/hierarchy2"/>
    <dgm:cxn modelId="{1037C60B-BA5B-451F-8A16-ADF1A35C7E0C}" type="presParOf" srcId="{47120290-FF95-46BE-B5BD-65373FAE571A}" destId="{C8750ADC-B3AF-49C3-8B6A-12FC97A2844D}" srcOrd="0" destOrd="0" presId="urn:microsoft.com/office/officeart/2005/8/layout/hierarchy2"/>
    <dgm:cxn modelId="{4D8C06EB-1056-4368-B03C-9BCE82E55D7D}" type="presParOf" srcId="{C8750ADC-B3AF-49C3-8B6A-12FC97A2844D}" destId="{7FBF2A36-D4E1-4012-97A7-72A2A0A190FA}" srcOrd="0" destOrd="0" presId="urn:microsoft.com/office/officeart/2005/8/layout/hierarchy2"/>
    <dgm:cxn modelId="{E6DF148D-3893-44FF-9D59-BC6CE765B3F7}" type="presParOf" srcId="{47120290-FF95-46BE-B5BD-65373FAE571A}" destId="{E46D4483-3660-41C8-95D4-185F8E1C5D35}" srcOrd="1" destOrd="0" presId="urn:microsoft.com/office/officeart/2005/8/layout/hierarchy2"/>
    <dgm:cxn modelId="{2BA191A6-D7D2-4813-871A-11FAC87B4AAA}" type="presParOf" srcId="{E46D4483-3660-41C8-95D4-185F8E1C5D35}" destId="{0E9BC925-73F3-42D4-B3F3-B1BE84556ECB}" srcOrd="0" destOrd="0" presId="urn:microsoft.com/office/officeart/2005/8/layout/hierarchy2"/>
    <dgm:cxn modelId="{46FA07B0-0AAD-48BD-AA74-D7C73AD2B412}" type="presParOf" srcId="{E46D4483-3660-41C8-95D4-185F8E1C5D35}" destId="{2508F3F5-2CD7-4C4A-A015-FFC1E2A5F90E}" srcOrd="1" destOrd="0" presId="urn:microsoft.com/office/officeart/2005/8/layout/hierarchy2"/>
    <dgm:cxn modelId="{9902AD26-AFBE-4B00-A12A-E99BCF59FF95}" type="presParOf" srcId="{54285DBB-0FEE-4874-98F0-823A46D9A1D0}" destId="{74097332-B5DB-44A0-A310-009F35F823C9}" srcOrd="4" destOrd="0" presId="urn:microsoft.com/office/officeart/2005/8/layout/hierarchy2"/>
    <dgm:cxn modelId="{15E3B74C-C001-423E-9839-A5EAF885D60D}" type="presParOf" srcId="{74097332-B5DB-44A0-A310-009F35F823C9}" destId="{E7F829AF-E5AD-4B6B-8850-2768357882BD}" srcOrd="0" destOrd="0" presId="urn:microsoft.com/office/officeart/2005/8/layout/hierarchy2"/>
    <dgm:cxn modelId="{B58D863C-CBE1-4CBB-A60C-4E0A16275954}" type="presParOf" srcId="{54285DBB-0FEE-4874-98F0-823A46D9A1D0}" destId="{0DC4A9BF-CB1B-4575-ACE5-EA61C9AA07D3}" srcOrd="5" destOrd="0" presId="urn:microsoft.com/office/officeart/2005/8/layout/hierarchy2"/>
    <dgm:cxn modelId="{9DE301B8-844D-4619-BE5A-8AE06EFE18A3}" type="presParOf" srcId="{0DC4A9BF-CB1B-4575-ACE5-EA61C9AA07D3}" destId="{827F95B1-8DE4-4AF9-ACF0-A06D460DD013}" srcOrd="0" destOrd="0" presId="urn:microsoft.com/office/officeart/2005/8/layout/hierarchy2"/>
    <dgm:cxn modelId="{ED39E37D-5310-48D2-BDEB-24AA6C79D138}" type="presParOf" srcId="{0DC4A9BF-CB1B-4575-ACE5-EA61C9AA07D3}" destId="{DEEC5863-BB12-49EA-8F1B-F9C17AE22726}" srcOrd="1" destOrd="0" presId="urn:microsoft.com/office/officeart/2005/8/layout/hierarchy2"/>
    <dgm:cxn modelId="{5A7C1C98-615B-4C3B-9826-FFDAE7A421B7}" type="presParOf" srcId="{DEEC5863-BB12-49EA-8F1B-F9C17AE22726}" destId="{2B683794-A773-4AF5-B356-7ADB473E02CB}" srcOrd="0" destOrd="0" presId="urn:microsoft.com/office/officeart/2005/8/layout/hierarchy2"/>
    <dgm:cxn modelId="{7EC67A8E-27A1-4B44-9578-63D89F66B0AF}" type="presParOf" srcId="{2B683794-A773-4AF5-B356-7ADB473E02CB}" destId="{E30151F2-49C4-4735-AE83-40CC11AECE5A}" srcOrd="0" destOrd="0" presId="urn:microsoft.com/office/officeart/2005/8/layout/hierarchy2"/>
    <dgm:cxn modelId="{E7D0AA35-8695-4F42-BF1E-5CBA0DDD0C87}" type="presParOf" srcId="{DEEC5863-BB12-49EA-8F1B-F9C17AE22726}" destId="{CB9993D4-8409-4623-A756-6A7B60DEE74A}" srcOrd="1" destOrd="0" presId="urn:microsoft.com/office/officeart/2005/8/layout/hierarchy2"/>
    <dgm:cxn modelId="{F462E990-3E83-4F66-8929-9AA17FF3B934}" type="presParOf" srcId="{CB9993D4-8409-4623-A756-6A7B60DEE74A}" destId="{5F9714D9-5066-400C-983F-8B3F2BE76E59}" srcOrd="0" destOrd="0" presId="urn:microsoft.com/office/officeart/2005/8/layout/hierarchy2"/>
    <dgm:cxn modelId="{672D8D04-E13D-49E8-B703-C66B3849A5C7}" type="presParOf" srcId="{CB9993D4-8409-4623-A756-6A7B60DEE74A}" destId="{24D3ACE7-2FE0-4B19-B2A8-FA78E20ED802}" srcOrd="1" destOrd="0" presId="urn:microsoft.com/office/officeart/2005/8/layout/hierarchy2"/>
    <dgm:cxn modelId="{7353280D-D488-4ED4-86D8-6769185F090D}" type="presParOf" srcId="{24D3ACE7-2FE0-4B19-B2A8-FA78E20ED802}" destId="{292504D9-1C7C-4AA7-B7B9-282D620D3F21}" srcOrd="0" destOrd="0" presId="urn:microsoft.com/office/officeart/2005/8/layout/hierarchy2"/>
    <dgm:cxn modelId="{385EE0BC-CBD0-459A-BFEF-7BCF341713FF}" type="presParOf" srcId="{292504D9-1C7C-4AA7-B7B9-282D620D3F21}" destId="{5AD06ABD-8F71-4EF8-8142-2C30ADD7580A}" srcOrd="0" destOrd="0" presId="urn:microsoft.com/office/officeart/2005/8/layout/hierarchy2"/>
    <dgm:cxn modelId="{A4E013EC-EC22-4BDD-9B18-CE5C99A25996}" type="presParOf" srcId="{24D3ACE7-2FE0-4B19-B2A8-FA78E20ED802}" destId="{D40518FD-487F-469A-A6D3-C3D79FC91D7B}" srcOrd="1" destOrd="0" presId="urn:microsoft.com/office/officeart/2005/8/layout/hierarchy2"/>
    <dgm:cxn modelId="{D6DA2F07-3ADD-41F0-99E9-34606BB9EBA0}" type="presParOf" srcId="{D40518FD-487F-469A-A6D3-C3D79FC91D7B}" destId="{88F48CDE-5BFA-4EE6-A3BB-370AFC13551D}" srcOrd="0" destOrd="0" presId="urn:microsoft.com/office/officeart/2005/8/layout/hierarchy2"/>
    <dgm:cxn modelId="{5EB054CC-3F2B-46FA-B4B3-718E3E0992C0}" type="presParOf" srcId="{D40518FD-487F-469A-A6D3-C3D79FC91D7B}" destId="{AD4C1ECE-6635-418A-97BC-364EF5181324}" srcOrd="1" destOrd="0" presId="urn:microsoft.com/office/officeart/2005/8/layout/hierarchy2"/>
    <dgm:cxn modelId="{32F8C19F-C99C-47E9-B1E6-EDA514BE1213}" type="presParOf" srcId="{24D3ACE7-2FE0-4B19-B2A8-FA78E20ED802}" destId="{85C2F3BA-F87D-4D49-A37A-6E155A0B32D8}" srcOrd="2" destOrd="0" presId="urn:microsoft.com/office/officeart/2005/8/layout/hierarchy2"/>
    <dgm:cxn modelId="{7B979779-C06A-44F9-980B-B60788662CC4}" type="presParOf" srcId="{85C2F3BA-F87D-4D49-A37A-6E155A0B32D8}" destId="{0663C8E7-64E9-491B-B478-DE027E4D196B}" srcOrd="0" destOrd="0" presId="urn:microsoft.com/office/officeart/2005/8/layout/hierarchy2"/>
    <dgm:cxn modelId="{948DEEF0-69CE-4497-94BC-534667EC5AA6}" type="presParOf" srcId="{24D3ACE7-2FE0-4B19-B2A8-FA78E20ED802}" destId="{9908DD66-D27E-4561-96EA-F0CF5B3F445E}" srcOrd="3" destOrd="0" presId="urn:microsoft.com/office/officeart/2005/8/layout/hierarchy2"/>
    <dgm:cxn modelId="{AA4136C4-2B88-4059-82EF-F7C08E178D1E}" type="presParOf" srcId="{9908DD66-D27E-4561-96EA-F0CF5B3F445E}" destId="{4C9215F5-FB6D-44D9-92CB-3E4136DB04B9}" srcOrd="0" destOrd="0" presId="urn:microsoft.com/office/officeart/2005/8/layout/hierarchy2"/>
    <dgm:cxn modelId="{B74DE9AD-FB71-4947-90F2-3A5CB318872B}" type="presParOf" srcId="{9908DD66-D27E-4561-96EA-F0CF5B3F445E}" destId="{DF878557-1580-4352-AE34-544AA2BEC29E}" srcOrd="1" destOrd="0" presId="urn:microsoft.com/office/officeart/2005/8/layout/hierarchy2"/>
    <dgm:cxn modelId="{56BF5CF9-21C2-4433-858A-60C38833EF48}" type="presParOf" srcId="{DEEC5863-BB12-49EA-8F1B-F9C17AE22726}" destId="{A75C2E0C-2C9A-4929-BE58-EE6C04E0F262}" srcOrd="2" destOrd="0" presId="urn:microsoft.com/office/officeart/2005/8/layout/hierarchy2"/>
    <dgm:cxn modelId="{465898DF-F823-4741-B8DF-BB7057368D0B}" type="presParOf" srcId="{A75C2E0C-2C9A-4929-BE58-EE6C04E0F262}" destId="{35155FD3-3281-4FFB-897F-22DF73822DF6}" srcOrd="0" destOrd="0" presId="urn:microsoft.com/office/officeart/2005/8/layout/hierarchy2"/>
    <dgm:cxn modelId="{AC6DB592-B677-4BB9-95DC-CE474E135010}" type="presParOf" srcId="{DEEC5863-BB12-49EA-8F1B-F9C17AE22726}" destId="{E806E492-9EB3-4CA3-AD86-EAB0926CE7F0}" srcOrd="3" destOrd="0" presId="urn:microsoft.com/office/officeart/2005/8/layout/hierarchy2"/>
    <dgm:cxn modelId="{2264C6D7-B705-4391-A8A6-0BE231365984}" type="presParOf" srcId="{E806E492-9EB3-4CA3-AD86-EAB0926CE7F0}" destId="{7382D852-A67D-410E-B399-E57727BCF085}" srcOrd="0" destOrd="0" presId="urn:microsoft.com/office/officeart/2005/8/layout/hierarchy2"/>
    <dgm:cxn modelId="{D4613C21-D853-443F-B7B8-CD9B9ECD0264}" type="presParOf" srcId="{E806E492-9EB3-4CA3-AD86-EAB0926CE7F0}" destId="{63A72CA3-519D-40E8-91D3-FFAC5BA49695}" srcOrd="1" destOrd="0" presId="urn:microsoft.com/office/officeart/2005/8/layout/hierarchy2"/>
    <dgm:cxn modelId="{C017A1D3-5FC6-44BB-822A-337EF2397A8D}" type="presParOf" srcId="{63A72CA3-519D-40E8-91D3-FFAC5BA49695}" destId="{698DE293-5648-4A7B-AD94-0C54BB179C5C}" srcOrd="0" destOrd="0" presId="urn:microsoft.com/office/officeart/2005/8/layout/hierarchy2"/>
    <dgm:cxn modelId="{AD1D0D9A-2257-4203-9009-E534D71E482E}" type="presParOf" srcId="{698DE293-5648-4A7B-AD94-0C54BB179C5C}" destId="{AF13A64C-361E-4F37-AF78-294042D5C3E1}" srcOrd="0" destOrd="0" presId="urn:microsoft.com/office/officeart/2005/8/layout/hierarchy2"/>
    <dgm:cxn modelId="{53CA8111-4955-467F-89B0-EF8792B4314C}" type="presParOf" srcId="{63A72CA3-519D-40E8-91D3-FFAC5BA49695}" destId="{BFFEF815-F11E-4A5A-BAA0-BCE19EE8D2F6}" srcOrd="1" destOrd="0" presId="urn:microsoft.com/office/officeart/2005/8/layout/hierarchy2"/>
    <dgm:cxn modelId="{0E9D7D1D-8AE3-4A7D-802F-5215F3DD094D}" type="presParOf" srcId="{BFFEF815-F11E-4A5A-BAA0-BCE19EE8D2F6}" destId="{D29BA773-6266-4A38-8D97-D0B026170CFE}" srcOrd="0" destOrd="0" presId="urn:microsoft.com/office/officeart/2005/8/layout/hierarchy2"/>
    <dgm:cxn modelId="{954B87F6-B910-47B5-9898-72FBC32D356C}" type="presParOf" srcId="{BFFEF815-F11E-4A5A-BAA0-BCE19EE8D2F6}" destId="{9BB04884-66FD-43D9-8877-C5C88326720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BFE7E1-BA8D-480F-A4A1-AE5A10504D8E}" type="doc">
      <dgm:prSet loTypeId="urn:microsoft.com/office/officeart/2005/8/layout/hierarchy2" loCatId="hierarchy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480E3801-8588-4BB3-B488-561025FBF0AF}">
      <dgm:prSet phldrT="[Texto]"/>
      <dgm:spPr/>
      <dgm:t>
        <a:bodyPr/>
        <a:lstStyle/>
        <a:p>
          <a:r>
            <a:rPr lang="es-MX" dirty="0" smtClean="0"/>
            <a:t>Los avatares de las políticas públicas</a:t>
          </a:r>
          <a:endParaRPr lang="es-MX" dirty="0"/>
        </a:p>
      </dgm:t>
    </dgm:pt>
    <dgm:pt modelId="{6A7C6938-5766-4E61-BB80-32756074EA12}" type="parTrans" cxnId="{AEE51326-98F4-4C79-BBEE-31AC963ECFA5}">
      <dgm:prSet/>
      <dgm:spPr/>
      <dgm:t>
        <a:bodyPr/>
        <a:lstStyle/>
        <a:p>
          <a:endParaRPr lang="es-MX"/>
        </a:p>
      </dgm:t>
    </dgm:pt>
    <dgm:pt modelId="{9C9C31D8-EBD3-42B9-94B4-8EED8E5EF46A}" type="sibTrans" cxnId="{AEE51326-98F4-4C79-BBEE-31AC963ECFA5}">
      <dgm:prSet/>
      <dgm:spPr/>
      <dgm:t>
        <a:bodyPr/>
        <a:lstStyle/>
        <a:p>
          <a:endParaRPr lang="es-MX"/>
        </a:p>
      </dgm:t>
    </dgm:pt>
    <dgm:pt modelId="{DF5584D5-FB16-46ED-A618-54C2604D16AF}">
      <dgm:prSet phldrT="[Texto]"/>
      <dgm:spPr/>
      <dgm:t>
        <a:bodyPr/>
        <a:lstStyle/>
        <a:p>
          <a:r>
            <a:rPr lang="es-MX" dirty="0" smtClean="0"/>
            <a:t>El modelo político-administrativo</a:t>
          </a:r>
          <a:endParaRPr lang="es-MX" dirty="0"/>
        </a:p>
      </dgm:t>
    </dgm:pt>
    <dgm:pt modelId="{1512EBB7-05E8-4078-A6B9-454B0263A321}" type="parTrans" cxnId="{0B3F2184-10F6-4986-82E6-940DAF4F24C8}">
      <dgm:prSet/>
      <dgm:spPr/>
      <dgm:t>
        <a:bodyPr/>
        <a:lstStyle/>
        <a:p>
          <a:endParaRPr lang="es-MX"/>
        </a:p>
      </dgm:t>
    </dgm:pt>
    <dgm:pt modelId="{73B58225-5F78-48DF-8218-302842B39D21}" type="sibTrans" cxnId="{0B3F2184-10F6-4986-82E6-940DAF4F24C8}">
      <dgm:prSet/>
      <dgm:spPr/>
      <dgm:t>
        <a:bodyPr/>
        <a:lstStyle/>
        <a:p>
          <a:endParaRPr lang="es-MX"/>
        </a:p>
      </dgm:t>
    </dgm:pt>
    <dgm:pt modelId="{80C89D42-D65B-483D-884F-995C8E808FE1}">
      <dgm:prSet phldrT="[Texto]"/>
      <dgm:spPr/>
      <dgm:t>
        <a:bodyPr/>
        <a:lstStyle/>
        <a:p>
          <a:r>
            <a:rPr lang="es-MX" dirty="0" smtClean="0"/>
            <a:t>La </a:t>
          </a:r>
          <a:r>
            <a:rPr lang="es-MX" dirty="0" err="1" smtClean="0"/>
            <a:t>Computópolis</a:t>
          </a:r>
          <a:r>
            <a:rPr lang="es-MX" dirty="0" smtClean="0"/>
            <a:t> nipona</a:t>
          </a:r>
          <a:endParaRPr lang="es-MX" dirty="0"/>
        </a:p>
      </dgm:t>
    </dgm:pt>
    <dgm:pt modelId="{4D63473F-245B-4EEA-A0E0-E54D33DE573C}" type="parTrans" cxnId="{D3019FB9-DFA3-4B6D-BEAE-8AB5844C3992}">
      <dgm:prSet/>
      <dgm:spPr/>
      <dgm:t>
        <a:bodyPr/>
        <a:lstStyle/>
        <a:p>
          <a:endParaRPr lang="es-MX"/>
        </a:p>
      </dgm:t>
    </dgm:pt>
    <dgm:pt modelId="{BE82FB4D-FA5E-4339-832B-D52EB6B20157}" type="sibTrans" cxnId="{D3019FB9-DFA3-4B6D-BEAE-8AB5844C3992}">
      <dgm:prSet/>
      <dgm:spPr/>
      <dgm:t>
        <a:bodyPr/>
        <a:lstStyle/>
        <a:p>
          <a:endParaRPr lang="es-MX"/>
        </a:p>
      </dgm:t>
    </dgm:pt>
    <dgm:pt modelId="{A99A47B6-DDCA-41D2-A630-AAA986F1CE81}">
      <dgm:prSet phldrT="[Texto]"/>
      <dgm:spPr/>
      <dgm:t>
        <a:bodyPr/>
        <a:lstStyle/>
        <a:p>
          <a:r>
            <a:rPr lang="es-MX" dirty="0" smtClean="0"/>
            <a:t>El informe </a:t>
          </a:r>
          <a:r>
            <a:rPr lang="es-MX" dirty="0" smtClean="0"/>
            <a:t>Nora-</a:t>
          </a:r>
          <a:r>
            <a:rPr lang="es-MX" dirty="0" err="1" smtClean="0"/>
            <a:t>Minc</a:t>
          </a:r>
          <a:r>
            <a:rPr lang="es-MX" dirty="0" smtClean="0"/>
            <a:t>, </a:t>
          </a:r>
          <a:r>
            <a:rPr lang="es-MX" dirty="0" smtClean="0"/>
            <a:t>una filosofía de la crisis</a:t>
          </a:r>
          <a:endParaRPr lang="es-MX" dirty="0"/>
        </a:p>
      </dgm:t>
    </dgm:pt>
    <dgm:pt modelId="{8BD805E5-7938-40F5-84DF-D61BE2C4F6B7}" type="parTrans" cxnId="{F6BD4F7D-48E3-4751-BD09-E2F90852CF7B}">
      <dgm:prSet/>
      <dgm:spPr/>
      <dgm:t>
        <a:bodyPr/>
        <a:lstStyle/>
        <a:p>
          <a:endParaRPr lang="es-MX"/>
        </a:p>
      </dgm:t>
    </dgm:pt>
    <dgm:pt modelId="{4C0859C7-A3C0-4340-AED7-F2EEC49ACE6D}" type="sibTrans" cxnId="{F6BD4F7D-48E3-4751-BD09-E2F90852CF7B}">
      <dgm:prSet/>
      <dgm:spPr/>
      <dgm:t>
        <a:bodyPr/>
        <a:lstStyle/>
        <a:p>
          <a:endParaRPr lang="es-MX"/>
        </a:p>
      </dgm:t>
    </dgm:pt>
    <dgm:pt modelId="{04E4927D-04C9-4723-89EB-650AA16483A4}">
      <dgm:prSet phldrT="[Texto]"/>
      <dgm:spPr/>
      <dgm:t>
        <a:bodyPr/>
        <a:lstStyle/>
        <a:p>
          <a:r>
            <a:rPr lang="es-MX" dirty="0" smtClean="0"/>
            <a:t>Hacia el modelo liberal competitivo</a:t>
          </a:r>
          <a:endParaRPr lang="es-MX" dirty="0"/>
        </a:p>
      </dgm:t>
    </dgm:pt>
    <dgm:pt modelId="{D2F7CEF7-7DA7-4C81-8A20-286669F258F4}" type="parTrans" cxnId="{C36D2117-0498-4E34-8A15-31EFB45A22A8}">
      <dgm:prSet/>
      <dgm:spPr/>
      <dgm:t>
        <a:bodyPr/>
        <a:lstStyle/>
        <a:p>
          <a:endParaRPr lang="es-MX"/>
        </a:p>
      </dgm:t>
    </dgm:pt>
    <dgm:pt modelId="{C670F755-6810-4D8F-8DE5-2D22FBDB49AB}" type="sibTrans" cxnId="{C36D2117-0498-4E34-8A15-31EFB45A22A8}">
      <dgm:prSet/>
      <dgm:spPr/>
      <dgm:t>
        <a:bodyPr/>
        <a:lstStyle/>
        <a:p>
          <a:endParaRPr lang="es-MX"/>
        </a:p>
      </dgm:t>
    </dgm:pt>
    <dgm:pt modelId="{7500B6E5-E2B1-4DAF-8657-3E25E744705F}">
      <dgm:prSet phldrT="[Texto]"/>
      <dgm:spPr/>
      <dgm:t>
        <a:bodyPr/>
        <a:lstStyle/>
        <a:p>
          <a:r>
            <a:rPr lang="es-MX" dirty="0" smtClean="0"/>
            <a:t>Los Estados Unidos y el debilitamiento de la tutela</a:t>
          </a:r>
        </a:p>
        <a:p>
          <a:r>
            <a:rPr lang="es-MX" dirty="0" smtClean="0"/>
            <a:t>estatal</a:t>
          </a:r>
          <a:endParaRPr lang="es-MX" dirty="0"/>
        </a:p>
      </dgm:t>
    </dgm:pt>
    <dgm:pt modelId="{77C3ACD2-3472-41FB-B5E3-A5CDF4D6344B}" type="parTrans" cxnId="{DF8E5D11-54BA-4A7B-B125-563E77C05E94}">
      <dgm:prSet/>
      <dgm:spPr/>
      <dgm:t>
        <a:bodyPr/>
        <a:lstStyle/>
        <a:p>
          <a:endParaRPr lang="es-MX"/>
        </a:p>
      </dgm:t>
    </dgm:pt>
    <dgm:pt modelId="{004C76F8-FE96-4433-BE1D-8BF9B7EE72CD}" type="sibTrans" cxnId="{DF8E5D11-54BA-4A7B-B125-563E77C05E94}">
      <dgm:prSet/>
      <dgm:spPr/>
      <dgm:t>
        <a:bodyPr/>
        <a:lstStyle/>
        <a:p>
          <a:endParaRPr lang="es-MX"/>
        </a:p>
      </dgm:t>
    </dgm:pt>
    <dgm:pt modelId="{33135373-95AC-4D66-90AE-E542886B3FE2}">
      <dgm:prSet/>
      <dgm:spPr/>
      <dgm:t>
        <a:bodyPr/>
        <a:lstStyle/>
        <a:p>
          <a:r>
            <a:rPr lang="es-MX" dirty="0" smtClean="0"/>
            <a:t>La desreglamentación</a:t>
          </a:r>
          <a:endParaRPr lang="es-MX" dirty="0"/>
        </a:p>
      </dgm:t>
    </dgm:pt>
    <dgm:pt modelId="{D05F21E5-F8CE-48D7-81D5-05EB523EA2AC}" type="parTrans" cxnId="{BF8DC875-B7CE-4652-9BA4-C91C0B3218B5}">
      <dgm:prSet/>
      <dgm:spPr/>
      <dgm:t>
        <a:bodyPr/>
        <a:lstStyle/>
        <a:p>
          <a:endParaRPr lang="es-MX"/>
        </a:p>
      </dgm:t>
    </dgm:pt>
    <dgm:pt modelId="{657230B8-1925-4797-9D44-36A2FDB7BA2F}" type="sibTrans" cxnId="{BF8DC875-B7CE-4652-9BA4-C91C0B3218B5}">
      <dgm:prSet/>
      <dgm:spPr/>
      <dgm:t>
        <a:bodyPr/>
        <a:lstStyle/>
        <a:p>
          <a:endParaRPr lang="es-MX"/>
        </a:p>
      </dgm:t>
    </dgm:pt>
    <dgm:pt modelId="{2EA79621-88E4-458E-9C5E-4921AD8CD774}">
      <dgm:prSet/>
      <dgm:spPr/>
      <dgm:t>
        <a:bodyPr/>
        <a:lstStyle/>
        <a:p>
          <a:r>
            <a:rPr lang="es-MX" dirty="0" smtClean="0"/>
            <a:t>La propagación de la noción de sociedad de la</a:t>
          </a:r>
        </a:p>
        <a:p>
          <a:r>
            <a:rPr lang="es-MX" dirty="0" smtClean="0"/>
            <a:t>información</a:t>
          </a:r>
          <a:endParaRPr lang="es-MX" dirty="0"/>
        </a:p>
      </dgm:t>
    </dgm:pt>
    <dgm:pt modelId="{DC391660-D904-49F5-A16E-B2C5B1A1BA38}" type="parTrans" cxnId="{0D9EFC13-CAAC-4561-9C55-E0C37E8E6046}">
      <dgm:prSet/>
      <dgm:spPr/>
      <dgm:t>
        <a:bodyPr/>
        <a:lstStyle/>
        <a:p>
          <a:endParaRPr lang="es-MX"/>
        </a:p>
      </dgm:t>
    </dgm:pt>
    <dgm:pt modelId="{2DA3118D-885E-4EC1-B0BF-42A4FD88BE6B}" type="sibTrans" cxnId="{0D9EFC13-CAAC-4561-9C55-E0C37E8E6046}">
      <dgm:prSet/>
      <dgm:spPr/>
      <dgm:t>
        <a:bodyPr/>
        <a:lstStyle/>
        <a:p>
          <a:endParaRPr lang="es-MX"/>
        </a:p>
      </dgm:t>
    </dgm:pt>
    <dgm:pt modelId="{652994CD-C4AA-4B88-8D68-77F21C82EEA0}">
      <dgm:prSet/>
      <dgm:spPr/>
      <dgm:t>
        <a:bodyPr/>
        <a:lstStyle/>
        <a:p>
          <a:r>
            <a:rPr lang="es-MX" dirty="0" smtClean="0"/>
            <a:t>Los operadores globales</a:t>
          </a:r>
          <a:endParaRPr lang="es-MX" dirty="0"/>
        </a:p>
      </dgm:t>
    </dgm:pt>
    <dgm:pt modelId="{209828A6-B610-4D65-BBBF-D8CE3833D508}" type="parTrans" cxnId="{CFE8308F-EEDF-4B1A-8BEB-04B9D1A9801F}">
      <dgm:prSet/>
      <dgm:spPr/>
      <dgm:t>
        <a:bodyPr/>
        <a:lstStyle/>
        <a:p>
          <a:endParaRPr lang="es-MX"/>
        </a:p>
      </dgm:t>
    </dgm:pt>
    <dgm:pt modelId="{0D14CD68-78AF-41C1-A5C1-283DBD704F0A}" type="sibTrans" cxnId="{CFE8308F-EEDF-4B1A-8BEB-04B9D1A9801F}">
      <dgm:prSet/>
      <dgm:spPr/>
      <dgm:t>
        <a:bodyPr/>
        <a:lstStyle/>
        <a:p>
          <a:endParaRPr lang="es-MX"/>
        </a:p>
      </dgm:t>
    </dgm:pt>
    <dgm:pt modelId="{D277C3BC-C42E-4FAE-8929-39726AB67A72}">
      <dgm:prSet/>
      <dgm:spPr/>
      <dgm:t>
        <a:bodyPr/>
        <a:lstStyle/>
        <a:p>
          <a:r>
            <a:rPr lang="es-MX" dirty="0" smtClean="0"/>
            <a:t>La promesa de las autopistas de la información</a:t>
          </a:r>
          <a:endParaRPr lang="es-MX" dirty="0"/>
        </a:p>
      </dgm:t>
    </dgm:pt>
    <dgm:pt modelId="{47E9CADC-D3C0-4552-8A2F-39281AF508D8}" type="parTrans" cxnId="{9768D20E-48F9-44DB-AC6E-5E0A5EF2F3D3}">
      <dgm:prSet/>
      <dgm:spPr/>
      <dgm:t>
        <a:bodyPr/>
        <a:lstStyle/>
        <a:p>
          <a:endParaRPr lang="es-MX"/>
        </a:p>
      </dgm:t>
    </dgm:pt>
    <dgm:pt modelId="{8871667E-E991-4FA1-A5D7-709DA2091839}" type="sibTrans" cxnId="{9768D20E-48F9-44DB-AC6E-5E0A5EF2F3D3}">
      <dgm:prSet/>
      <dgm:spPr/>
      <dgm:t>
        <a:bodyPr/>
        <a:lstStyle/>
        <a:p>
          <a:endParaRPr lang="es-MX"/>
        </a:p>
      </dgm:t>
    </dgm:pt>
    <dgm:pt modelId="{5DB80BD0-29BE-49ED-9EE5-965E80BC853B}">
      <dgm:prSet/>
      <dgm:spPr/>
      <dgm:t>
        <a:bodyPr/>
        <a:lstStyle/>
        <a:p>
          <a:r>
            <a:rPr lang="es-MX" dirty="0" smtClean="0"/>
            <a:t>Se buscaba que entre 1945 y el 2000 Tokio fuera una ciudad completamente cableada y controlada por ordenadores, </a:t>
          </a:r>
          <a:endParaRPr lang="es-MX" dirty="0"/>
        </a:p>
      </dgm:t>
    </dgm:pt>
    <dgm:pt modelId="{31F1739D-980D-4B00-8957-1B4E00FAE570}" type="parTrans" cxnId="{9084124B-B8ED-4207-8E4A-6538B905F0FF}">
      <dgm:prSet/>
      <dgm:spPr/>
      <dgm:t>
        <a:bodyPr/>
        <a:lstStyle/>
        <a:p>
          <a:endParaRPr lang="es-MX"/>
        </a:p>
      </dgm:t>
    </dgm:pt>
    <dgm:pt modelId="{0E07AE5D-3371-4BE5-80DF-9CD6F1F342B2}" type="sibTrans" cxnId="{9084124B-B8ED-4207-8E4A-6538B905F0FF}">
      <dgm:prSet/>
      <dgm:spPr/>
      <dgm:t>
        <a:bodyPr/>
        <a:lstStyle/>
        <a:p>
          <a:endParaRPr lang="es-MX"/>
        </a:p>
      </dgm:t>
    </dgm:pt>
    <dgm:pt modelId="{B8576363-EC19-446A-B29C-47BE8713FCA8}">
      <dgm:prSet/>
      <dgm:spPr/>
      <dgm:t>
        <a:bodyPr/>
        <a:lstStyle/>
        <a:p>
          <a:r>
            <a:rPr lang="es-MX" dirty="0" smtClean="0"/>
            <a:t>Creen que la informatización de la sociedad contribuye a que exista crisis o que esta se resuelva, ya que trastorna el sistema nervioso de la sociedad.</a:t>
          </a:r>
          <a:endParaRPr lang="es-MX" dirty="0"/>
        </a:p>
      </dgm:t>
    </dgm:pt>
    <dgm:pt modelId="{71C17486-63B2-47B6-90EC-2271A82E36F2}" type="parTrans" cxnId="{E248B0D2-969A-48F3-BF7E-BD7826C4535C}">
      <dgm:prSet/>
      <dgm:spPr/>
      <dgm:t>
        <a:bodyPr/>
        <a:lstStyle/>
        <a:p>
          <a:endParaRPr lang="es-MX"/>
        </a:p>
      </dgm:t>
    </dgm:pt>
    <dgm:pt modelId="{2549C093-B484-49AF-B1AE-3CA6513C59BF}" type="sibTrans" cxnId="{E248B0D2-969A-48F3-BF7E-BD7826C4535C}">
      <dgm:prSet/>
      <dgm:spPr/>
      <dgm:t>
        <a:bodyPr/>
        <a:lstStyle/>
        <a:p>
          <a:endParaRPr lang="es-MX"/>
        </a:p>
      </dgm:t>
    </dgm:pt>
    <dgm:pt modelId="{8F79E371-C0CD-46F6-AE64-4868704231B4}">
      <dgm:prSet/>
      <dgm:spPr/>
      <dgm:t>
        <a:bodyPr/>
        <a:lstStyle/>
        <a:p>
          <a:r>
            <a:rPr lang="es-MX" dirty="0" smtClean="0"/>
            <a:t>Estados Unidos busca el uso de la electrónica en necesidades sociales</a:t>
          </a:r>
          <a:endParaRPr lang="es-MX" dirty="0"/>
        </a:p>
      </dgm:t>
    </dgm:pt>
    <dgm:pt modelId="{A4783F29-B056-42F3-954D-5692498AABBA}" type="parTrans" cxnId="{A4347566-4C77-4A17-B670-63B4129BEADF}">
      <dgm:prSet/>
      <dgm:spPr/>
      <dgm:t>
        <a:bodyPr/>
        <a:lstStyle/>
        <a:p>
          <a:endParaRPr lang="es-MX"/>
        </a:p>
      </dgm:t>
    </dgm:pt>
    <dgm:pt modelId="{5B0FD6CC-76B9-4F1E-ADFF-44DAE08FD28A}" type="sibTrans" cxnId="{A4347566-4C77-4A17-B670-63B4129BEADF}">
      <dgm:prSet/>
      <dgm:spPr/>
      <dgm:t>
        <a:bodyPr/>
        <a:lstStyle/>
        <a:p>
          <a:endParaRPr lang="es-MX"/>
        </a:p>
      </dgm:t>
    </dgm:pt>
    <dgm:pt modelId="{5E37DC40-C6AD-4D4E-8BD5-F442E34B7842}">
      <dgm:prSet/>
      <dgm:spPr/>
      <dgm:t>
        <a:bodyPr/>
        <a:lstStyle/>
        <a:p>
          <a:r>
            <a:rPr lang="es-MX" dirty="0" smtClean="0"/>
            <a:t>Políticas que buscan acabar con los monopolios</a:t>
          </a:r>
          <a:endParaRPr lang="es-MX" dirty="0"/>
        </a:p>
      </dgm:t>
    </dgm:pt>
    <dgm:pt modelId="{DABEE16B-22D5-436B-8C4F-6547F2B62EB2}" type="parTrans" cxnId="{8D3DCAAC-F889-407F-8564-0E0206D34297}">
      <dgm:prSet/>
      <dgm:spPr/>
      <dgm:t>
        <a:bodyPr/>
        <a:lstStyle/>
        <a:p>
          <a:endParaRPr lang="es-MX"/>
        </a:p>
      </dgm:t>
    </dgm:pt>
    <dgm:pt modelId="{F5B15BC9-0586-4301-BF93-99418DD0CE03}" type="sibTrans" cxnId="{8D3DCAAC-F889-407F-8564-0E0206D34297}">
      <dgm:prSet/>
      <dgm:spPr/>
    </dgm:pt>
    <dgm:pt modelId="{40FD679A-9143-4808-AE47-3C8FE41CD226}">
      <dgm:prSet/>
      <dgm:spPr/>
      <dgm:t>
        <a:bodyPr/>
        <a:lstStyle/>
        <a:p>
          <a:r>
            <a:rPr lang="es-MX" dirty="0" smtClean="0"/>
            <a:t>El termino de sociedad de información se adopta rápidamente por diferentes organizaciones internacionales</a:t>
          </a:r>
          <a:endParaRPr lang="es-MX" dirty="0"/>
        </a:p>
      </dgm:t>
    </dgm:pt>
    <dgm:pt modelId="{3B8F5EFA-EF7F-4964-A836-6FD07375EB48}" type="parTrans" cxnId="{1BD124AD-DFB8-43A2-8AB6-6B6B4344C84B}">
      <dgm:prSet/>
      <dgm:spPr/>
      <dgm:t>
        <a:bodyPr/>
        <a:lstStyle/>
        <a:p>
          <a:endParaRPr lang="es-MX"/>
        </a:p>
      </dgm:t>
    </dgm:pt>
    <dgm:pt modelId="{66E96268-CC09-4554-BA10-2079325B1598}" type="sibTrans" cxnId="{1BD124AD-DFB8-43A2-8AB6-6B6B4344C84B}">
      <dgm:prSet/>
      <dgm:spPr/>
    </dgm:pt>
    <dgm:pt modelId="{581E68CB-1B8A-4702-8D47-924AA303327A}">
      <dgm:prSet/>
      <dgm:spPr/>
      <dgm:t>
        <a:bodyPr/>
        <a:lstStyle/>
        <a:p>
          <a:r>
            <a:rPr lang="es-MX" dirty="0" smtClean="0"/>
            <a:t>Inician debates acerca de la protección de datos personales y la obstaculización de la circulación </a:t>
          </a:r>
          <a:r>
            <a:rPr lang="es-MX" dirty="0" err="1" smtClean="0"/>
            <a:t>der</a:t>
          </a:r>
          <a:r>
            <a:rPr lang="es-MX" dirty="0" smtClean="0"/>
            <a:t> datos</a:t>
          </a:r>
          <a:endParaRPr lang="es-MX" dirty="0"/>
        </a:p>
      </dgm:t>
    </dgm:pt>
    <dgm:pt modelId="{7AA29522-7908-4559-9482-1F49F5DADF1A}" type="parTrans" cxnId="{34B5E8B1-D49F-42B6-84CF-06C084BEE753}">
      <dgm:prSet/>
      <dgm:spPr/>
      <dgm:t>
        <a:bodyPr/>
        <a:lstStyle/>
        <a:p>
          <a:endParaRPr lang="es-MX"/>
        </a:p>
      </dgm:t>
    </dgm:pt>
    <dgm:pt modelId="{6D30F27A-D3B0-4328-A087-C1E389261A8A}" type="sibTrans" cxnId="{34B5E8B1-D49F-42B6-84CF-06C084BEE753}">
      <dgm:prSet/>
      <dgm:spPr/>
    </dgm:pt>
    <dgm:pt modelId="{896F9F52-0B00-4F60-8FDF-6403A7BE2DCD}">
      <dgm:prSet/>
      <dgm:spPr/>
      <dgm:t>
        <a:bodyPr/>
        <a:lstStyle/>
        <a:p>
          <a:r>
            <a:rPr lang="es-MX" dirty="0" smtClean="0"/>
            <a:t>Se abre la competencia mundial de las grandes firmas de comunicaciones y empiezan a trabajar con capital extranjero</a:t>
          </a:r>
          <a:endParaRPr lang="es-MX" dirty="0"/>
        </a:p>
      </dgm:t>
    </dgm:pt>
    <dgm:pt modelId="{9F2960DD-4702-40AE-95E6-C00D73973AA3}" type="parTrans" cxnId="{ABC6D084-CD19-4036-9CB2-93E6FBA260E4}">
      <dgm:prSet/>
      <dgm:spPr/>
      <dgm:t>
        <a:bodyPr/>
        <a:lstStyle/>
        <a:p>
          <a:endParaRPr lang="es-MX"/>
        </a:p>
      </dgm:t>
    </dgm:pt>
    <dgm:pt modelId="{5E805B0E-383E-463E-BD17-A620630734AF}" type="sibTrans" cxnId="{ABC6D084-CD19-4036-9CB2-93E6FBA260E4}">
      <dgm:prSet/>
      <dgm:spPr/>
    </dgm:pt>
    <dgm:pt modelId="{7F2ACB1F-628D-43FA-8EC8-56645E8FA0DF}" type="pres">
      <dgm:prSet presAssocID="{10BFE7E1-BA8D-480F-A4A1-AE5A10504D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0F49F6-7444-4ABD-8A7B-5BF0434A1F2A}" type="pres">
      <dgm:prSet presAssocID="{480E3801-8588-4BB3-B488-561025FBF0AF}" presName="root1" presStyleCnt="0"/>
      <dgm:spPr/>
      <dgm:t>
        <a:bodyPr/>
        <a:lstStyle/>
        <a:p>
          <a:endParaRPr lang="es-MX"/>
        </a:p>
      </dgm:t>
    </dgm:pt>
    <dgm:pt modelId="{B613C5B2-1804-4184-A7E1-5565577781C0}" type="pres">
      <dgm:prSet presAssocID="{480E3801-8588-4BB3-B488-561025FBF0A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238B3B0-415D-4922-A394-FECE00300676}" type="pres">
      <dgm:prSet presAssocID="{480E3801-8588-4BB3-B488-561025FBF0AF}" presName="level2hierChild" presStyleCnt="0"/>
      <dgm:spPr/>
      <dgm:t>
        <a:bodyPr/>
        <a:lstStyle/>
        <a:p>
          <a:endParaRPr lang="es-MX"/>
        </a:p>
      </dgm:t>
    </dgm:pt>
    <dgm:pt modelId="{141A857A-79FD-4E08-8250-6377C68D9C64}" type="pres">
      <dgm:prSet presAssocID="{1512EBB7-05E8-4078-A6B9-454B0263A321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AE96F5DC-D3C7-47C5-AA65-977143A3A5B6}" type="pres">
      <dgm:prSet presAssocID="{1512EBB7-05E8-4078-A6B9-454B0263A321}" presName="connTx" presStyleLbl="parChTrans1D2" presStyleIdx="0" presStyleCnt="3"/>
      <dgm:spPr/>
      <dgm:t>
        <a:bodyPr/>
        <a:lstStyle/>
        <a:p>
          <a:endParaRPr lang="es-MX"/>
        </a:p>
      </dgm:t>
    </dgm:pt>
    <dgm:pt modelId="{16C91A56-C054-4B2B-9399-25CDF127714A}" type="pres">
      <dgm:prSet presAssocID="{DF5584D5-FB16-46ED-A618-54C2604D16AF}" presName="root2" presStyleCnt="0"/>
      <dgm:spPr/>
      <dgm:t>
        <a:bodyPr/>
        <a:lstStyle/>
        <a:p>
          <a:endParaRPr lang="es-MX"/>
        </a:p>
      </dgm:t>
    </dgm:pt>
    <dgm:pt modelId="{EF5D67DF-F79D-4AB7-86E1-76F9FD63C2D3}" type="pres">
      <dgm:prSet presAssocID="{DF5584D5-FB16-46ED-A618-54C2604D16A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4F98F33-D9AC-433D-9565-473001DEDAB3}" type="pres">
      <dgm:prSet presAssocID="{DF5584D5-FB16-46ED-A618-54C2604D16AF}" presName="level3hierChild" presStyleCnt="0"/>
      <dgm:spPr/>
      <dgm:t>
        <a:bodyPr/>
        <a:lstStyle/>
        <a:p>
          <a:endParaRPr lang="es-MX"/>
        </a:p>
      </dgm:t>
    </dgm:pt>
    <dgm:pt modelId="{379549BA-45AC-473C-9119-D10686309B54}" type="pres">
      <dgm:prSet presAssocID="{4D63473F-245B-4EEA-A0E0-E54D33DE573C}" presName="conn2-1" presStyleLbl="parChTrans1D3" presStyleIdx="0" presStyleCnt="6"/>
      <dgm:spPr/>
      <dgm:t>
        <a:bodyPr/>
        <a:lstStyle/>
        <a:p>
          <a:endParaRPr lang="es-MX"/>
        </a:p>
      </dgm:t>
    </dgm:pt>
    <dgm:pt modelId="{26B36832-9BA0-42F9-9C49-396042279691}" type="pres">
      <dgm:prSet presAssocID="{4D63473F-245B-4EEA-A0E0-E54D33DE573C}" presName="connTx" presStyleLbl="parChTrans1D3" presStyleIdx="0" presStyleCnt="6"/>
      <dgm:spPr/>
      <dgm:t>
        <a:bodyPr/>
        <a:lstStyle/>
        <a:p>
          <a:endParaRPr lang="es-MX"/>
        </a:p>
      </dgm:t>
    </dgm:pt>
    <dgm:pt modelId="{38BDAAD4-4F53-4ABF-A393-7A7E0D11FA69}" type="pres">
      <dgm:prSet presAssocID="{80C89D42-D65B-483D-884F-995C8E808FE1}" presName="root2" presStyleCnt="0"/>
      <dgm:spPr/>
      <dgm:t>
        <a:bodyPr/>
        <a:lstStyle/>
        <a:p>
          <a:endParaRPr lang="es-MX"/>
        </a:p>
      </dgm:t>
    </dgm:pt>
    <dgm:pt modelId="{8AC49C67-8A32-4D7F-B537-9B0D6CBCF4A7}" type="pres">
      <dgm:prSet presAssocID="{80C89D42-D65B-483D-884F-995C8E808FE1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D53C3CF-4E0C-4D3C-9EF1-A8143129BE43}" type="pres">
      <dgm:prSet presAssocID="{80C89D42-D65B-483D-884F-995C8E808FE1}" presName="level3hierChild" presStyleCnt="0"/>
      <dgm:spPr/>
      <dgm:t>
        <a:bodyPr/>
        <a:lstStyle/>
        <a:p>
          <a:endParaRPr lang="es-MX"/>
        </a:p>
      </dgm:t>
    </dgm:pt>
    <dgm:pt modelId="{2F1B725F-0653-4C4B-B614-305CB51AB32F}" type="pres">
      <dgm:prSet presAssocID="{31F1739D-980D-4B00-8957-1B4E00FAE570}" presName="conn2-1" presStyleLbl="parChTrans1D4" presStyleIdx="0" presStyleCnt="7"/>
      <dgm:spPr/>
    </dgm:pt>
    <dgm:pt modelId="{9E5DC958-E524-4880-9597-191C8D17DEC5}" type="pres">
      <dgm:prSet presAssocID="{31F1739D-980D-4B00-8957-1B4E00FAE570}" presName="connTx" presStyleLbl="parChTrans1D4" presStyleIdx="0" presStyleCnt="7"/>
      <dgm:spPr/>
    </dgm:pt>
    <dgm:pt modelId="{7A3B85F3-B1E6-4E09-8780-EC0F8953F789}" type="pres">
      <dgm:prSet presAssocID="{5DB80BD0-29BE-49ED-9EE5-965E80BC853B}" presName="root2" presStyleCnt="0"/>
      <dgm:spPr/>
    </dgm:pt>
    <dgm:pt modelId="{7EFFCF51-2E35-4AF6-AE04-BF71A25FA62A}" type="pres">
      <dgm:prSet presAssocID="{5DB80BD0-29BE-49ED-9EE5-965E80BC853B}" presName="LevelTwoTextNode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A7CE146-98B8-4E72-A4AC-99C93E1A5D79}" type="pres">
      <dgm:prSet presAssocID="{5DB80BD0-29BE-49ED-9EE5-965E80BC853B}" presName="level3hierChild" presStyleCnt="0"/>
      <dgm:spPr/>
    </dgm:pt>
    <dgm:pt modelId="{FC390B62-B390-450A-90E7-76DB8378D8C1}" type="pres">
      <dgm:prSet presAssocID="{8BD805E5-7938-40F5-84DF-D61BE2C4F6B7}" presName="conn2-1" presStyleLbl="parChTrans1D3" presStyleIdx="1" presStyleCnt="6"/>
      <dgm:spPr/>
      <dgm:t>
        <a:bodyPr/>
        <a:lstStyle/>
        <a:p>
          <a:endParaRPr lang="es-MX"/>
        </a:p>
      </dgm:t>
    </dgm:pt>
    <dgm:pt modelId="{70031F52-FB6F-4CD7-9F07-1490BB288D9E}" type="pres">
      <dgm:prSet presAssocID="{8BD805E5-7938-40F5-84DF-D61BE2C4F6B7}" presName="connTx" presStyleLbl="parChTrans1D3" presStyleIdx="1" presStyleCnt="6"/>
      <dgm:spPr/>
      <dgm:t>
        <a:bodyPr/>
        <a:lstStyle/>
        <a:p>
          <a:endParaRPr lang="es-MX"/>
        </a:p>
      </dgm:t>
    </dgm:pt>
    <dgm:pt modelId="{5CE478C9-C930-4A29-B0A5-C8DD5944B5AE}" type="pres">
      <dgm:prSet presAssocID="{A99A47B6-DDCA-41D2-A630-AAA986F1CE81}" presName="root2" presStyleCnt="0"/>
      <dgm:spPr/>
      <dgm:t>
        <a:bodyPr/>
        <a:lstStyle/>
        <a:p>
          <a:endParaRPr lang="es-MX"/>
        </a:p>
      </dgm:t>
    </dgm:pt>
    <dgm:pt modelId="{66E0B8EA-6B23-4038-BB74-AF963384D777}" type="pres">
      <dgm:prSet presAssocID="{A99A47B6-DDCA-41D2-A630-AAA986F1CE81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6F6DC33-BC38-43D5-A388-ACE90A35F8C2}" type="pres">
      <dgm:prSet presAssocID="{A99A47B6-DDCA-41D2-A630-AAA986F1CE81}" presName="level3hierChild" presStyleCnt="0"/>
      <dgm:spPr/>
      <dgm:t>
        <a:bodyPr/>
        <a:lstStyle/>
        <a:p>
          <a:endParaRPr lang="es-MX"/>
        </a:p>
      </dgm:t>
    </dgm:pt>
    <dgm:pt modelId="{F3AE0942-7F53-4662-B8A1-23BE9D8A3829}" type="pres">
      <dgm:prSet presAssocID="{71C17486-63B2-47B6-90EC-2271A82E36F2}" presName="conn2-1" presStyleLbl="parChTrans1D4" presStyleIdx="1" presStyleCnt="7"/>
      <dgm:spPr/>
    </dgm:pt>
    <dgm:pt modelId="{8BBF13C9-1CF1-4481-BCE5-07CB8D7F5679}" type="pres">
      <dgm:prSet presAssocID="{71C17486-63B2-47B6-90EC-2271A82E36F2}" presName="connTx" presStyleLbl="parChTrans1D4" presStyleIdx="1" presStyleCnt="7"/>
      <dgm:spPr/>
    </dgm:pt>
    <dgm:pt modelId="{BBB07EFE-C5E0-4D7D-A4C7-A525BF40CD7F}" type="pres">
      <dgm:prSet presAssocID="{B8576363-EC19-446A-B29C-47BE8713FCA8}" presName="root2" presStyleCnt="0"/>
      <dgm:spPr/>
    </dgm:pt>
    <dgm:pt modelId="{044A0A26-C0A4-4F94-8032-5F208039CF45}" type="pres">
      <dgm:prSet presAssocID="{B8576363-EC19-446A-B29C-47BE8713FCA8}" presName="LevelTwoTextNode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2D2AE1A-1E9C-4464-B05B-825743E761E7}" type="pres">
      <dgm:prSet presAssocID="{B8576363-EC19-446A-B29C-47BE8713FCA8}" presName="level3hierChild" presStyleCnt="0"/>
      <dgm:spPr/>
    </dgm:pt>
    <dgm:pt modelId="{F7775EA1-112E-48C8-A61D-F6310364A8BF}" type="pres">
      <dgm:prSet presAssocID="{D2F7CEF7-7DA7-4C81-8A20-286669F258F4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F718945A-23F6-4EA7-BBA3-E8E2081551F5}" type="pres">
      <dgm:prSet presAssocID="{D2F7CEF7-7DA7-4C81-8A20-286669F258F4}" presName="connTx" presStyleLbl="parChTrans1D2" presStyleIdx="1" presStyleCnt="3"/>
      <dgm:spPr/>
      <dgm:t>
        <a:bodyPr/>
        <a:lstStyle/>
        <a:p>
          <a:endParaRPr lang="es-MX"/>
        </a:p>
      </dgm:t>
    </dgm:pt>
    <dgm:pt modelId="{DA83DAF7-0C24-4AE3-936F-627268A31777}" type="pres">
      <dgm:prSet presAssocID="{04E4927D-04C9-4723-89EB-650AA16483A4}" presName="root2" presStyleCnt="0"/>
      <dgm:spPr/>
      <dgm:t>
        <a:bodyPr/>
        <a:lstStyle/>
        <a:p>
          <a:endParaRPr lang="es-MX"/>
        </a:p>
      </dgm:t>
    </dgm:pt>
    <dgm:pt modelId="{9959322E-C0AA-4003-97B3-D042F5B81FFF}" type="pres">
      <dgm:prSet presAssocID="{04E4927D-04C9-4723-89EB-650AA16483A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DA3C603-664A-4342-BDB9-FF17229EEB6C}" type="pres">
      <dgm:prSet presAssocID="{04E4927D-04C9-4723-89EB-650AA16483A4}" presName="level3hierChild" presStyleCnt="0"/>
      <dgm:spPr/>
      <dgm:t>
        <a:bodyPr/>
        <a:lstStyle/>
        <a:p>
          <a:endParaRPr lang="es-MX"/>
        </a:p>
      </dgm:t>
    </dgm:pt>
    <dgm:pt modelId="{42B12539-3A4B-4EEC-8BCF-E4F5B8F93AB8}" type="pres">
      <dgm:prSet presAssocID="{77C3ACD2-3472-41FB-B5E3-A5CDF4D6344B}" presName="conn2-1" presStyleLbl="parChTrans1D3" presStyleIdx="2" presStyleCnt="6"/>
      <dgm:spPr/>
      <dgm:t>
        <a:bodyPr/>
        <a:lstStyle/>
        <a:p>
          <a:endParaRPr lang="es-MX"/>
        </a:p>
      </dgm:t>
    </dgm:pt>
    <dgm:pt modelId="{5CCC7596-419B-47C0-9B32-EAFA2C02672F}" type="pres">
      <dgm:prSet presAssocID="{77C3ACD2-3472-41FB-B5E3-A5CDF4D6344B}" presName="connTx" presStyleLbl="parChTrans1D3" presStyleIdx="2" presStyleCnt="6"/>
      <dgm:spPr/>
      <dgm:t>
        <a:bodyPr/>
        <a:lstStyle/>
        <a:p>
          <a:endParaRPr lang="es-MX"/>
        </a:p>
      </dgm:t>
    </dgm:pt>
    <dgm:pt modelId="{88029857-3FEF-4137-8618-05F85FBC6B21}" type="pres">
      <dgm:prSet presAssocID="{7500B6E5-E2B1-4DAF-8657-3E25E744705F}" presName="root2" presStyleCnt="0"/>
      <dgm:spPr/>
      <dgm:t>
        <a:bodyPr/>
        <a:lstStyle/>
        <a:p>
          <a:endParaRPr lang="es-MX"/>
        </a:p>
      </dgm:t>
    </dgm:pt>
    <dgm:pt modelId="{1643E8FF-2F4A-4038-9ECE-6DD9B8102BBF}" type="pres">
      <dgm:prSet presAssocID="{7500B6E5-E2B1-4DAF-8657-3E25E744705F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834C8AF-3DDF-490A-83A0-05D7DC504191}" type="pres">
      <dgm:prSet presAssocID="{7500B6E5-E2B1-4DAF-8657-3E25E744705F}" presName="level3hierChild" presStyleCnt="0"/>
      <dgm:spPr/>
      <dgm:t>
        <a:bodyPr/>
        <a:lstStyle/>
        <a:p>
          <a:endParaRPr lang="es-MX"/>
        </a:p>
      </dgm:t>
    </dgm:pt>
    <dgm:pt modelId="{9B36787D-8E17-45F7-A7D7-8D617DFA82C6}" type="pres">
      <dgm:prSet presAssocID="{A4783F29-B056-42F3-954D-5692498AABBA}" presName="conn2-1" presStyleLbl="parChTrans1D4" presStyleIdx="2" presStyleCnt="7"/>
      <dgm:spPr/>
    </dgm:pt>
    <dgm:pt modelId="{E13603F8-0A38-40F4-94C5-F2FDE9747DE1}" type="pres">
      <dgm:prSet presAssocID="{A4783F29-B056-42F3-954D-5692498AABBA}" presName="connTx" presStyleLbl="parChTrans1D4" presStyleIdx="2" presStyleCnt="7"/>
      <dgm:spPr/>
    </dgm:pt>
    <dgm:pt modelId="{1D4FC627-40E1-428B-9A42-26B447B222B5}" type="pres">
      <dgm:prSet presAssocID="{8F79E371-C0CD-46F6-AE64-4868704231B4}" presName="root2" presStyleCnt="0"/>
      <dgm:spPr/>
    </dgm:pt>
    <dgm:pt modelId="{CC7F65BF-71EA-446C-AFDD-C65558F2340A}" type="pres">
      <dgm:prSet presAssocID="{8F79E371-C0CD-46F6-AE64-4868704231B4}" presName="LevelTwoTextNode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C873104-67A8-40D2-841B-867115B87082}" type="pres">
      <dgm:prSet presAssocID="{8F79E371-C0CD-46F6-AE64-4868704231B4}" presName="level3hierChild" presStyleCnt="0"/>
      <dgm:spPr/>
    </dgm:pt>
    <dgm:pt modelId="{D4AFC6D2-8455-4D8E-871B-4BC1327E3602}" type="pres">
      <dgm:prSet presAssocID="{DABEE16B-22D5-436B-8C4F-6547F2B62EB2}" presName="conn2-1" presStyleLbl="parChTrans1D4" presStyleIdx="3" presStyleCnt="7"/>
      <dgm:spPr/>
    </dgm:pt>
    <dgm:pt modelId="{635758C5-50B6-4DF4-8FC7-771B6EA101B4}" type="pres">
      <dgm:prSet presAssocID="{DABEE16B-22D5-436B-8C4F-6547F2B62EB2}" presName="connTx" presStyleLbl="parChTrans1D4" presStyleIdx="3" presStyleCnt="7"/>
      <dgm:spPr/>
    </dgm:pt>
    <dgm:pt modelId="{F7B16E0A-498B-43AD-98BF-B4EF604111CB}" type="pres">
      <dgm:prSet presAssocID="{5E37DC40-C6AD-4D4E-8BD5-F442E34B7842}" presName="root2" presStyleCnt="0"/>
      <dgm:spPr/>
    </dgm:pt>
    <dgm:pt modelId="{4E57FFFC-2218-486B-B1C8-9B3FC03E3EE2}" type="pres">
      <dgm:prSet presAssocID="{5E37DC40-C6AD-4D4E-8BD5-F442E34B7842}" presName="LevelTwoTextNode" presStyleLbl="node4" presStyleIdx="3" presStyleCnt="7">
        <dgm:presLayoutVars>
          <dgm:chPref val="3"/>
        </dgm:presLayoutVars>
      </dgm:prSet>
      <dgm:spPr/>
    </dgm:pt>
    <dgm:pt modelId="{CEEEFC10-6822-42C3-BE18-616B028D98BF}" type="pres">
      <dgm:prSet presAssocID="{5E37DC40-C6AD-4D4E-8BD5-F442E34B7842}" presName="level3hierChild" presStyleCnt="0"/>
      <dgm:spPr/>
    </dgm:pt>
    <dgm:pt modelId="{79D259D7-8007-45FE-8812-66A08099E893}" type="pres">
      <dgm:prSet presAssocID="{DC391660-D904-49F5-A16E-B2C5B1A1BA38}" presName="conn2-1" presStyleLbl="parChTrans1D3" presStyleIdx="3" presStyleCnt="6"/>
      <dgm:spPr/>
      <dgm:t>
        <a:bodyPr/>
        <a:lstStyle/>
        <a:p>
          <a:endParaRPr lang="es-MX"/>
        </a:p>
      </dgm:t>
    </dgm:pt>
    <dgm:pt modelId="{944CDA11-7891-4E2F-B8DD-DFDB18863EDC}" type="pres">
      <dgm:prSet presAssocID="{DC391660-D904-49F5-A16E-B2C5B1A1BA38}" presName="connTx" presStyleLbl="parChTrans1D3" presStyleIdx="3" presStyleCnt="6"/>
      <dgm:spPr/>
      <dgm:t>
        <a:bodyPr/>
        <a:lstStyle/>
        <a:p>
          <a:endParaRPr lang="es-MX"/>
        </a:p>
      </dgm:t>
    </dgm:pt>
    <dgm:pt modelId="{2578C192-DBD5-4A29-9513-0923813DC411}" type="pres">
      <dgm:prSet presAssocID="{2EA79621-88E4-458E-9C5E-4921AD8CD774}" presName="root2" presStyleCnt="0"/>
      <dgm:spPr/>
      <dgm:t>
        <a:bodyPr/>
        <a:lstStyle/>
        <a:p>
          <a:endParaRPr lang="es-MX"/>
        </a:p>
      </dgm:t>
    </dgm:pt>
    <dgm:pt modelId="{DF6B745C-260A-41B7-B182-A83ED9F6E65A}" type="pres">
      <dgm:prSet presAssocID="{2EA79621-88E4-458E-9C5E-4921AD8CD774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F0BE9BB-7C3B-4382-81A9-4EBAC3DCA86B}" type="pres">
      <dgm:prSet presAssocID="{2EA79621-88E4-458E-9C5E-4921AD8CD774}" presName="level3hierChild" presStyleCnt="0"/>
      <dgm:spPr/>
      <dgm:t>
        <a:bodyPr/>
        <a:lstStyle/>
        <a:p>
          <a:endParaRPr lang="es-MX"/>
        </a:p>
      </dgm:t>
    </dgm:pt>
    <dgm:pt modelId="{7B3DF465-F86B-4F9A-8D87-EE0A1DAA140C}" type="pres">
      <dgm:prSet presAssocID="{3B8F5EFA-EF7F-4964-A836-6FD07375EB48}" presName="conn2-1" presStyleLbl="parChTrans1D4" presStyleIdx="4" presStyleCnt="7"/>
      <dgm:spPr/>
    </dgm:pt>
    <dgm:pt modelId="{BAE675A1-79F8-46BC-9A12-3A9FB0B1036E}" type="pres">
      <dgm:prSet presAssocID="{3B8F5EFA-EF7F-4964-A836-6FD07375EB48}" presName="connTx" presStyleLbl="parChTrans1D4" presStyleIdx="4" presStyleCnt="7"/>
      <dgm:spPr/>
    </dgm:pt>
    <dgm:pt modelId="{5AB70EF6-9723-4D72-8150-540C66B5706E}" type="pres">
      <dgm:prSet presAssocID="{40FD679A-9143-4808-AE47-3C8FE41CD226}" presName="root2" presStyleCnt="0"/>
      <dgm:spPr/>
    </dgm:pt>
    <dgm:pt modelId="{DC4835B1-DCB8-4F8E-A359-0B18D50943C1}" type="pres">
      <dgm:prSet presAssocID="{40FD679A-9143-4808-AE47-3C8FE41CD226}" presName="LevelTwoTextNode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8B31A97-87AA-454A-BF6A-92783518F3D7}" type="pres">
      <dgm:prSet presAssocID="{40FD679A-9143-4808-AE47-3C8FE41CD226}" presName="level3hierChild" presStyleCnt="0"/>
      <dgm:spPr/>
    </dgm:pt>
    <dgm:pt modelId="{5F4DB0C6-0EBD-424B-A154-8D71AC6DDAA9}" type="pres">
      <dgm:prSet presAssocID="{7AA29522-7908-4559-9482-1F49F5DADF1A}" presName="conn2-1" presStyleLbl="parChTrans1D4" presStyleIdx="5" presStyleCnt="7"/>
      <dgm:spPr/>
    </dgm:pt>
    <dgm:pt modelId="{BE4F342B-6A0F-4DD0-AFDD-F25F383810F1}" type="pres">
      <dgm:prSet presAssocID="{7AA29522-7908-4559-9482-1F49F5DADF1A}" presName="connTx" presStyleLbl="parChTrans1D4" presStyleIdx="5" presStyleCnt="7"/>
      <dgm:spPr/>
    </dgm:pt>
    <dgm:pt modelId="{12947F2F-39C8-41F5-88D6-EBB7CD34205D}" type="pres">
      <dgm:prSet presAssocID="{581E68CB-1B8A-4702-8D47-924AA303327A}" presName="root2" presStyleCnt="0"/>
      <dgm:spPr/>
    </dgm:pt>
    <dgm:pt modelId="{FCA33CB9-EF0E-4F3B-9FCC-7FCB1FFE4F30}" type="pres">
      <dgm:prSet presAssocID="{581E68CB-1B8A-4702-8D47-924AA303327A}" presName="LevelTwoTextNode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3550E31-9289-4EE8-BA4A-7AD716CAB4CA}" type="pres">
      <dgm:prSet presAssocID="{581E68CB-1B8A-4702-8D47-924AA303327A}" presName="level3hierChild" presStyleCnt="0"/>
      <dgm:spPr/>
    </dgm:pt>
    <dgm:pt modelId="{5BFA1FBA-F176-4EBC-B40C-F1DC7FDEE2E3}" type="pres">
      <dgm:prSet presAssocID="{D05F21E5-F8CE-48D7-81D5-05EB523EA2AC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60E29F8B-E6A3-40A3-AE24-E55BB7579C01}" type="pres">
      <dgm:prSet presAssocID="{D05F21E5-F8CE-48D7-81D5-05EB523EA2AC}" presName="connTx" presStyleLbl="parChTrans1D2" presStyleIdx="2" presStyleCnt="3"/>
      <dgm:spPr/>
      <dgm:t>
        <a:bodyPr/>
        <a:lstStyle/>
        <a:p>
          <a:endParaRPr lang="es-MX"/>
        </a:p>
      </dgm:t>
    </dgm:pt>
    <dgm:pt modelId="{201AA062-3BF3-4201-B7B6-4048B138F8F8}" type="pres">
      <dgm:prSet presAssocID="{33135373-95AC-4D66-90AE-E542886B3FE2}" presName="root2" presStyleCnt="0"/>
      <dgm:spPr/>
      <dgm:t>
        <a:bodyPr/>
        <a:lstStyle/>
        <a:p>
          <a:endParaRPr lang="es-MX"/>
        </a:p>
      </dgm:t>
    </dgm:pt>
    <dgm:pt modelId="{718F8593-03F9-4A74-A1B4-5BD3A706737B}" type="pres">
      <dgm:prSet presAssocID="{33135373-95AC-4D66-90AE-E542886B3FE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F1A61A2-19D8-4705-8B07-C36CA6DAE4DD}" type="pres">
      <dgm:prSet presAssocID="{33135373-95AC-4D66-90AE-E542886B3FE2}" presName="level3hierChild" presStyleCnt="0"/>
      <dgm:spPr/>
      <dgm:t>
        <a:bodyPr/>
        <a:lstStyle/>
        <a:p>
          <a:endParaRPr lang="es-MX"/>
        </a:p>
      </dgm:t>
    </dgm:pt>
    <dgm:pt modelId="{564E8D65-962B-4CFE-8098-53ADA33C13D5}" type="pres">
      <dgm:prSet presAssocID="{209828A6-B610-4D65-BBBF-D8CE3833D508}" presName="conn2-1" presStyleLbl="parChTrans1D3" presStyleIdx="4" presStyleCnt="6"/>
      <dgm:spPr/>
      <dgm:t>
        <a:bodyPr/>
        <a:lstStyle/>
        <a:p>
          <a:endParaRPr lang="es-MX"/>
        </a:p>
      </dgm:t>
    </dgm:pt>
    <dgm:pt modelId="{45A15EC8-AD22-46D5-86C1-9B6E9C7F3D52}" type="pres">
      <dgm:prSet presAssocID="{209828A6-B610-4D65-BBBF-D8CE3833D508}" presName="connTx" presStyleLbl="parChTrans1D3" presStyleIdx="4" presStyleCnt="6"/>
      <dgm:spPr/>
      <dgm:t>
        <a:bodyPr/>
        <a:lstStyle/>
        <a:p>
          <a:endParaRPr lang="es-MX"/>
        </a:p>
      </dgm:t>
    </dgm:pt>
    <dgm:pt modelId="{EB18CA74-E09A-4AB2-A895-37D44B34A35F}" type="pres">
      <dgm:prSet presAssocID="{652994CD-C4AA-4B88-8D68-77F21C82EEA0}" presName="root2" presStyleCnt="0"/>
      <dgm:spPr/>
      <dgm:t>
        <a:bodyPr/>
        <a:lstStyle/>
        <a:p>
          <a:endParaRPr lang="es-MX"/>
        </a:p>
      </dgm:t>
    </dgm:pt>
    <dgm:pt modelId="{947ED2B9-46DB-42C2-A45C-0B3C02F2D9E4}" type="pres">
      <dgm:prSet presAssocID="{652994CD-C4AA-4B88-8D68-77F21C82EEA0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14E7264-07EA-42EA-BAFC-76808CEA656C}" type="pres">
      <dgm:prSet presAssocID="{652994CD-C4AA-4B88-8D68-77F21C82EEA0}" presName="level3hierChild" presStyleCnt="0"/>
      <dgm:spPr/>
      <dgm:t>
        <a:bodyPr/>
        <a:lstStyle/>
        <a:p>
          <a:endParaRPr lang="es-MX"/>
        </a:p>
      </dgm:t>
    </dgm:pt>
    <dgm:pt modelId="{AA9FEE93-B5AD-4668-8590-894E7589E168}" type="pres">
      <dgm:prSet presAssocID="{9F2960DD-4702-40AE-95E6-C00D73973AA3}" presName="conn2-1" presStyleLbl="parChTrans1D4" presStyleIdx="6" presStyleCnt="7"/>
      <dgm:spPr/>
    </dgm:pt>
    <dgm:pt modelId="{04892AFA-AC15-4D2B-9CCE-B0A992AD0BB1}" type="pres">
      <dgm:prSet presAssocID="{9F2960DD-4702-40AE-95E6-C00D73973AA3}" presName="connTx" presStyleLbl="parChTrans1D4" presStyleIdx="6" presStyleCnt="7"/>
      <dgm:spPr/>
    </dgm:pt>
    <dgm:pt modelId="{ED206D8A-5EA3-4E15-96E1-D25159076E44}" type="pres">
      <dgm:prSet presAssocID="{896F9F52-0B00-4F60-8FDF-6403A7BE2DCD}" presName="root2" presStyleCnt="0"/>
      <dgm:spPr/>
    </dgm:pt>
    <dgm:pt modelId="{3AB96B69-A9B3-44DF-9CD8-68E128944998}" type="pres">
      <dgm:prSet presAssocID="{896F9F52-0B00-4F60-8FDF-6403A7BE2DCD}" presName="LevelTwoTextNode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7ACF3CB-54F1-48D5-8A58-E3F36ECB7D8F}" type="pres">
      <dgm:prSet presAssocID="{896F9F52-0B00-4F60-8FDF-6403A7BE2DCD}" presName="level3hierChild" presStyleCnt="0"/>
      <dgm:spPr/>
    </dgm:pt>
    <dgm:pt modelId="{389B1152-B4C6-4D82-BB50-38933CA8BFB9}" type="pres">
      <dgm:prSet presAssocID="{47E9CADC-D3C0-4552-8A2F-39281AF508D8}" presName="conn2-1" presStyleLbl="parChTrans1D3" presStyleIdx="5" presStyleCnt="6"/>
      <dgm:spPr/>
      <dgm:t>
        <a:bodyPr/>
        <a:lstStyle/>
        <a:p>
          <a:endParaRPr lang="es-MX"/>
        </a:p>
      </dgm:t>
    </dgm:pt>
    <dgm:pt modelId="{F0F02D87-BE2C-49C8-9927-E32FB0451272}" type="pres">
      <dgm:prSet presAssocID="{47E9CADC-D3C0-4552-8A2F-39281AF508D8}" presName="connTx" presStyleLbl="parChTrans1D3" presStyleIdx="5" presStyleCnt="6"/>
      <dgm:spPr/>
      <dgm:t>
        <a:bodyPr/>
        <a:lstStyle/>
        <a:p>
          <a:endParaRPr lang="es-MX"/>
        </a:p>
      </dgm:t>
    </dgm:pt>
    <dgm:pt modelId="{48F0DA2F-F204-4044-B37E-03EB61800C5B}" type="pres">
      <dgm:prSet presAssocID="{D277C3BC-C42E-4FAE-8929-39726AB67A72}" presName="root2" presStyleCnt="0"/>
      <dgm:spPr/>
      <dgm:t>
        <a:bodyPr/>
        <a:lstStyle/>
        <a:p>
          <a:endParaRPr lang="es-MX"/>
        </a:p>
      </dgm:t>
    </dgm:pt>
    <dgm:pt modelId="{C81CDB6C-7303-4B8D-97B7-AC32FFD2864E}" type="pres">
      <dgm:prSet presAssocID="{D277C3BC-C42E-4FAE-8929-39726AB67A72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E5A9E69-5FE0-48E5-9D37-5EB8CDD8081C}" type="pres">
      <dgm:prSet presAssocID="{D277C3BC-C42E-4FAE-8929-39726AB67A72}" presName="level3hierChild" presStyleCnt="0"/>
      <dgm:spPr/>
      <dgm:t>
        <a:bodyPr/>
        <a:lstStyle/>
        <a:p>
          <a:endParaRPr lang="es-MX"/>
        </a:p>
      </dgm:t>
    </dgm:pt>
  </dgm:ptLst>
  <dgm:cxnLst>
    <dgm:cxn modelId="{2ED8EEF5-C897-450F-83A2-E01DB6BA127F}" type="presOf" srcId="{A4783F29-B056-42F3-954D-5692498AABBA}" destId="{9B36787D-8E17-45F7-A7D7-8D617DFA82C6}" srcOrd="0" destOrd="0" presId="urn:microsoft.com/office/officeart/2005/8/layout/hierarchy2"/>
    <dgm:cxn modelId="{33EB057E-A919-487F-9AE4-8BECD0FD507A}" type="presOf" srcId="{8F79E371-C0CD-46F6-AE64-4868704231B4}" destId="{CC7F65BF-71EA-446C-AFDD-C65558F2340A}" srcOrd="0" destOrd="0" presId="urn:microsoft.com/office/officeart/2005/8/layout/hierarchy2"/>
    <dgm:cxn modelId="{8AA1B03F-4BF1-45CA-8484-8130DD236415}" type="presOf" srcId="{209828A6-B610-4D65-BBBF-D8CE3833D508}" destId="{564E8D65-962B-4CFE-8098-53ADA33C13D5}" srcOrd="0" destOrd="0" presId="urn:microsoft.com/office/officeart/2005/8/layout/hierarchy2"/>
    <dgm:cxn modelId="{E06F7CF7-B9AC-4861-8931-21FA430CDA1B}" type="presOf" srcId="{77C3ACD2-3472-41FB-B5E3-A5CDF4D6344B}" destId="{5CCC7596-419B-47C0-9B32-EAFA2C02672F}" srcOrd="1" destOrd="0" presId="urn:microsoft.com/office/officeart/2005/8/layout/hierarchy2"/>
    <dgm:cxn modelId="{0FD5582A-8B40-468F-91C1-795056C5F6E7}" type="presOf" srcId="{2EA79621-88E4-458E-9C5E-4921AD8CD774}" destId="{DF6B745C-260A-41B7-B182-A83ED9F6E65A}" srcOrd="0" destOrd="0" presId="urn:microsoft.com/office/officeart/2005/8/layout/hierarchy2"/>
    <dgm:cxn modelId="{D6AFCF31-8104-4033-AB9A-AB45D2430322}" type="presOf" srcId="{4D63473F-245B-4EEA-A0E0-E54D33DE573C}" destId="{379549BA-45AC-473C-9119-D10686309B54}" srcOrd="0" destOrd="0" presId="urn:microsoft.com/office/officeart/2005/8/layout/hierarchy2"/>
    <dgm:cxn modelId="{ADCF9AF6-2AA1-4363-BB6B-B65F1122975C}" type="presOf" srcId="{04E4927D-04C9-4723-89EB-650AA16483A4}" destId="{9959322E-C0AA-4003-97B3-D042F5B81FFF}" srcOrd="0" destOrd="0" presId="urn:microsoft.com/office/officeart/2005/8/layout/hierarchy2"/>
    <dgm:cxn modelId="{1134455E-5A7C-4FEC-830F-786C2E776696}" type="presOf" srcId="{7500B6E5-E2B1-4DAF-8657-3E25E744705F}" destId="{1643E8FF-2F4A-4038-9ECE-6DD9B8102BBF}" srcOrd="0" destOrd="0" presId="urn:microsoft.com/office/officeart/2005/8/layout/hierarchy2"/>
    <dgm:cxn modelId="{4D6B5D1E-1A08-43BC-BF49-A9527733E682}" type="presOf" srcId="{DF5584D5-FB16-46ED-A618-54C2604D16AF}" destId="{EF5D67DF-F79D-4AB7-86E1-76F9FD63C2D3}" srcOrd="0" destOrd="0" presId="urn:microsoft.com/office/officeart/2005/8/layout/hierarchy2"/>
    <dgm:cxn modelId="{9931DF9C-0C50-4901-93D5-9AEFD738B0F6}" type="presOf" srcId="{33135373-95AC-4D66-90AE-E542886B3FE2}" destId="{718F8593-03F9-4A74-A1B4-5BD3A706737B}" srcOrd="0" destOrd="0" presId="urn:microsoft.com/office/officeart/2005/8/layout/hierarchy2"/>
    <dgm:cxn modelId="{65D2EB99-3AAE-4513-A904-05F93BB78D4B}" type="presOf" srcId="{10BFE7E1-BA8D-480F-A4A1-AE5A10504D8E}" destId="{7F2ACB1F-628D-43FA-8EC8-56645E8FA0DF}" srcOrd="0" destOrd="0" presId="urn:microsoft.com/office/officeart/2005/8/layout/hierarchy2"/>
    <dgm:cxn modelId="{DF8E5D11-54BA-4A7B-B125-563E77C05E94}" srcId="{04E4927D-04C9-4723-89EB-650AA16483A4}" destId="{7500B6E5-E2B1-4DAF-8657-3E25E744705F}" srcOrd="0" destOrd="0" parTransId="{77C3ACD2-3472-41FB-B5E3-A5CDF4D6344B}" sibTransId="{004C76F8-FE96-4433-BE1D-8BF9B7EE72CD}"/>
    <dgm:cxn modelId="{BE9A53E0-1B8F-4C7E-885E-5DA529B19CFC}" type="presOf" srcId="{3B8F5EFA-EF7F-4964-A836-6FD07375EB48}" destId="{7B3DF465-F86B-4F9A-8D87-EE0A1DAA140C}" srcOrd="0" destOrd="0" presId="urn:microsoft.com/office/officeart/2005/8/layout/hierarchy2"/>
    <dgm:cxn modelId="{C36D2117-0498-4E34-8A15-31EFB45A22A8}" srcId="{480E3801-8588-4BB3-B488-561025FBF0AF}" destId="{04E4927D-04C9-4723-89EB-650AA16483A4}" srcOrd="1" destOrd="0" parTransId="{D2F7CEF7-7DA7-4C81-8A20-286669F258F4}" sibTransId="{C670F755-6810-4D8F-8DE5-2D22FBDB49AB}"/>
    <dgm:cxn modelId="{BF8DC875-B7CE-4652-9BA4-C91C0B3218B5}" srcId="{480E3801-8588-4BB3-B488-561025FBF0AF}" destId="{33135373-95AC-4D66-90AE-E542886B3FE2}" srcOrd="2" destOrd="0" parTransId="{D05F21E5-F8CE-48D7-81D5-05EB523EA2AC}" sibTransId="{657230B8-1925-4797-9D44-36A2FDB7BA2F}"/>
    <dgm:cxn modelId="{34B5E8B1-D49F-42B6-84CF-06C084BEE753}" srcId="{40FD679A-9143-4808-AE47-3C8FE41CD226}" destId="{581E68CB-1B8A-4702-8D47-924AA303327A}" srcOrd="0" destOrd="0" parTransId="{7AA29522-7908-4559-9482-1F49F5DADF1A}" sibTransId="{6D30F27A-D3B0-4328-A087-C1E389261A8A}"/>
    <dgm:cxn modelId="{0B3F2184-10F6-4986-82E6-940DAF4F24C8}" srcId="{480E3801-8588-4BB3-B488-561025FBF0AF}" destId="{DF5584D5-FB16-46ED-A618-54C2604D16AF}" srcOrd="0" destOrd="0" parTransId="{1512EBB7-05E8-4078-A6B9-454B0263A321}" sibTransId="{73B58225-5F78-48DF-8218-302842B39D21}"/>
    <dgm:cxn modelId="{ABC6D084-CD19-4036-9CB2-93E6FBA260E4}" srcId="{652994CD-C4AA-4B88-8D68-77F21C82EEA0}" destId="{896F9F52-0B00-4F60-8FDF-6403A7BE2DCD}" srcOrd="0" destOrd="0" parTransId="{9F2960DD-4702-40AE-95E6-C00D73973AA3}" sibTransId="{5E805B0E-383E-463E-BD17-A620630734AF}"/>
    <dgm:cxn modelId="{A4347566-4C77-4A17-B670-63B4129BEADF}" srcId="{7500B6E5-E2B1-4DAF-8657-3E25E744705F}" destId="{8F79E371-C0CD-46F6-AE64-4868704231B4}" srcOrd="0" destOrd="0" parTransId="{A4783F29-B056-42F3-954D-5692498AABBA}" sibTransId="{5B0FD6CC-76B9-4F1E-ADFF-44DAE08FD28A}"/>
    <dgm:cxn modelId="{F804BFB8-640B-4261-A223-CCD306048830}" type="presOf" srcId="{31F1739D-980D-4B00-8957-1B4E00FAE570}" destId="{2F1B725F-0653-4C4B-B614-305CB51AB32F}" srcOrd="0" destOrd="0" presId="urn:microsoft.com/office/officeart/2005/8/layout/hierarchy2"/>
    <dgm:cxn modelId="{4512597C-0AC9-4A5B-87C5-6966CFCD3C77}" type="presOf" srcId="{A99A47B6-DDCA-41D2-A630-AAA986F1CE81}" destId="{66E0B8EA-6B23-4038-BB74-AF963384D777}" srcOrd="0" destOrd="0" presId="urn:microsoft.com/office/officeart/2005/8/layout/hierarchy2"/>
    <dgm:cxn modelId="{9F1F4262-6B94-4E64-992B-2E5927E9DA1F}" type="presOf" srcId="{71C17486-63B2-47B6-90EC-2271A82E36F2}" destId="{F3AE0942-7F53-4662-B8A1-23BE9D8A3829}" srcOrd="0" destOrd="0" presId="urn:microsoft.com/office/officeart/2005/8/layout/hierarchy2"/>
    <dgm:cxn modelId="{E71372BE-0DF5-4862-8B6C-0DCA4FEF6D33}" type="presOf" srcId="{DC391660-D904-49F5-A16E-B2C5B1A1BA38}" destId="{944CDA11-7891-4E2F-B8DD-DFDB18863EDC}" srcOrd="1" destOrd="0" presId="urn:microsoft.com/office/officeart/2005/8/layout/hierarchy2"/>
    <dgm:cxn modelId="{0A64C809-A89B-4952-82F2-D49FE0188C13}" type="presOf" srcId="{D277C3BC-C42E-4FAE-8929-39726AB67A72}" destId="{C81CDB6C-7303-4B8D-97B7-AC32FFD2864E}" srcOrd="0" destOrd="0" presId="urn:microsoft.com/office/officeart/2005/8/layout/hierarchy2"/>
    <dgm:cxn modelId="{BCC4584F-2F05-4B50-AE34-F06CB868B6E9}" type="presOf" srcId="{480E3801-8588-4BB3-B488-561025FBF0AF}" destId="{B613C5B2-1804-4184-A7E1-5565577781C0}" srcOrd="0" destOrd="0" presId="urn:microsoft.com/office/officeart/2005/8/layout/hierarchy2"/>
    <dgm:cxn modelId="{C5C615CE-A88A-415E-A8C7-02293BD6F3E3}" type="presOf" srcId="{9F2960DD-4702-40AE-95E6-C00D73973AA3}" destId="{04892AFA-AC15-4D2B-9CCE-B0A992AD0BB1}" srcOrd="1" destOrd="0" presId="urn:microsoft.com/office/officeart/2005/8/layout/hierarchy2"/>
    <dgm:cxn modelId="{15B1B4A6-13A4-46EB-A117-6AE569C492F0}" type="presOf" srcId="{5E37DC40-C6AD-4D4E-8BD5-F442E34B7842}" destId="{4E57FFFC-2218-486B-B1C8-9B3FC03E3EE2}" srcOrd="0" destOrd="0" presId="urn:microsoft.com/office/officeart/2005/8/layout/hierarchy2"/>
    <dgm:cxn modelId="{9084124B-B8ED-4207-8E4A-6538B905F0FF}" srcId="{80C89D42-D65B-483D-884F-995C8E808FE1}" destId="{5DB80BD0-29BE-49ED-9EE5-965E80BC853B}" srcOrd="0" destOrd="0" parTransId="{31F1739D-980D-4B00-8957-1B4E00FAE570}" sibTransId="{0E07AE5D-3371-4BE5-80DF-9CD6F1F342B2}"/>
    <dgm:cxn modelId="{1BE44833-8580-4B2B-8441-DEDF54529712}" type="presOf" srcId="{31F1739D-980D-4B00-8957-1B4E00FAE570}" destId="{9E5DC958-E524-4880-9597-191C8D17DEC5}" srcOrd="1" destOrd="0" presId="urn:microsoft.com/office/officeart/2005/8/layout/hierarchy2"/>
    <dgm:cxn modelId="{8986EC93-0F38-4F4D-9D85-6164798BA8DE}" type="presOf" srcId="{DABEE16B-22D5-436B-8C4F-6547F2B62EB2}" destId="{D4AFC6D2-8455-4D8E-871B-4BC1327E3602}" srcOrd="0" destOrd="0" presId="urn:microsoft.com/office/officeart/2005/8/layout/hierarchy2"/>
    <dgm:cxn modelId="{3FDA9B1D-6DE0-4CC7-89CF-5EA41F680ACB}" type="presOf" srcId="{1512EBB7-05E8-4078-A6B9-454B0263A321}" destId="{141A857A-79FD-4E08-8250-6377C68D9C64}" srcOrd="0" destOrd="0" presId="urn:microsoft.com/office/officeart/2005/8/layout/hierarchy2"/>
    <dgm:cxn modelId="{1BD124AD-DFB8-43A2-8AB6-6B6B4344C84B}" srcId="{2EA79621-88E4-458E-9C5E-4921AD8CD774}" destId="{40FD679A-9143-4808-AE47-3C8FE41CD226}" srcOrd="0" destOrd="0" parTransId="{3B8F5EFA-EF7F-4964-A836-6FD07375EB48}" sibTransId="{66E96268-CC09-4554-BA10-2079325B1598}"/>
    <dgm:cxn modelId="{5AEF3B6F-5EBF-4F92-9908-3B60D6734E32}" type="presOf" srcId="{581E68CB-1B8A-4702-8D47-924AA303327A}" destId="{FCA33CB9-EF0E-4F3B-9FCC-7FCB1FFE4F30}" srcOrd="0" destOrd="0" presId="urn:microsoft.com/office/officeart/2005/8/layout/hierarchy2"/>
    <dgm:cxn modelId="{8D3DCAAC-F889-407F-8564-0E0206D34297}" srcId="{8F79E371-C0CD-46F6-AE64-4868704231B4}" destId="{5E37DC40-C6AD-4D4E-8BD5-F442E34B7842}" srcOrd="0" destOrd="0" parTransId="{DABEE16B-22D5-436B-8C4F-6547F2B62EB2}" sibTransId="{F5B15BC9-0586-4301-BF93-99418DD0CE03}"/>
    <dgm:cxn modelId="{CFE8308F-EEDF-4B1A-8BEB-04B9D1A9801F}" srcId="{33135373-95AC-4D66-90AE-E542886B3FE2}" destId="{652994CD-C4AA-4B88-8D68-77F21C82EEA0}" srcOrd="0" destOrd="0" parTransId="{209828A6-B610-4D65-BBBF-D8CE3833D508}" sibTransId="{0D14CD68-78AF-41C1-A5C1-283DBD704F0A}"/>
    <dgm:cxn modelId="{CFB533D5-747D-48B0-972C-9F7AED0BC1EB}" type="presOf" srcId="{896F9F52-0B00-4F60-8FDF-6403A7BE2DCD}" destId="{3AB96B69-A9B3-44DF-9CD8-68E128944998}" srcOrd="0" destOrd="0" presId="urn:microsoft.com/office/officeart/2005/8/layout/hierarchy2"/>
    <dgm:cxn modelId="{E248B0D2-969A-48F3-BF7E-BD7826C4535C}" srcId="{A99A47B6-DDCA-41D2-A630-AAA986F1CE81}" destId="{B8576363-EC19-446A-B29C-47BE8713FCA8}" srcOrd="0" destOrd="0" parTransId="{71C17486-63B2-47B6-90EC-2271A82E36F2}" sibTransId="{2549C093-B484-49AF-B1AE-3CA6513C59BF}"/>
    <dgm:cxn modelId="{0BBE6E45-9FE6-49AA-876C-C6D1E3568952}" type="presOf" srcId="{77C3ACD2-3472-41FB-B5E3-A5CDF4D6344B}" destId="{42B12539-3A4B-4EEC-8BCF-E4F5B8F93AB8}" srcOrd="0" destOrd="0" presId="urn:microsoft.com/office/officeart/2005/8/layout/hierarchy2"/>
    <dgm:cxn modelId="{15238C82-28EA-4D6A-B002-759F0851F12A}" type="presOf" srcId="{8BD805E5-7938-40F5-84DF-D61BE2C4F6B7}" destId="{70031F52-FB6F-4CD7-9F07-1490BB288D9E}" srcOrd="1" destOrd="0" presId="urn:microsoft.com/office/officeart/2005/8/layout/hierarchy2"/>
    <dgm:cxn modelId="{718271EF-0A0C-423D-8C29-5382055FA547}" type="presOf" srcId="{D2F7CEF7-7DA7-4C81-8A20-286669F258F4}" destId="{F718945A-23F6-4EA7-BBA3-E8E2081551F5}" srcOrd="1" destOrd="0" presId="urn:microsoft.com/office/officeart/2005/8/layout/hierarchy2"/>
    <dgm:cxn modelId="{F927D5B1-E8C3-4DF6-B436-63AF7AB6D7D9}" type="presOf" srcId="{9F2960DD-4702-40AE-95E6-C00D73973AA3}" destId="{AA9FEE93-B5AD-4668-8590-894E7589E168}" srcOrd="0" destOrd="0" presId="urn:microsoft.com/office/officeart/2005/8/layout/hierarchy2"/>
    <dgm:cxn modelId="{DFCDF45C-D54E-46E9-87C7-ED5933988718}" type="presOf" srcId="{3B8F5EFA-EF7F-4964-A836-6FD07375EB48}" destId="{BAE675A1-79F8-46BC-9A12-3A9FB0B1036E}" srcOrd="1" destOrd="0" presId="urn:microsoft.com/office/officeart/2005/8/layout/hierarchy2"/>
    <dgm:cxn modelId="{85622432-208A-4D7B-A3C1-672F4F60665C}" type="presOf" srcId="{40FD679A-9143-4808-AE47-3C8FE41CD226}" destId="{DC4835B1-DCB8-4F8E-A359-0B18D50943C1}" srcOrd="0" destOrd="0" presId="urn:microsoft.com/office/officeart/2005/8/layout/hierarchy2"/>
    <dgm:cxn modelId="{24FA7FF6-ECA6-4C91-B8E1-B248281142A9}" type="presOf" srcId="{80C89D42-D65B-483D-884F-995C8E808FE1}" destId="{8AC49C67-8A32-4D7F-B537-9B0D6CBCF4A7}" srcOrd="0" destOrd="0" presId="urn:microsoft.com/office/officeart/2005/8/layout/hierarchy2"/>
    <dgm:cxn modelId="{9834430B-C7F9-4835-8A68-895AB6A2E635}" type="presOf" srcId="{7AA29522-7908-4559-9482-1F49F5DADF1A}" destId="{5F4DB0C6-0EBD-424B-A154-8D71AC6DDAA9}" srcOrd="0" destOrd="0" presId="urn:microsoft.com/office/officeart/2005/8/layout/hierarchy2"/>
    <dgm:cxn modelId="{0D9EFC13-CAAC-4561-9C55-E0C37E8E6046}" srcId="{04E4927D-04C9-4723-89EB-650AA16483A4}" destId="{2EA79621-88E4-458E-9C5E-4921AD8CD774}" srcOrd="1" destOrd="0" parTransId="{DC391660-D904-49F5-A16E-B2C5B1A1BA38}" sibTransId="{2DA3118D-885E-4EC1-B0BF-42A4FD88BE6B}"/>
    <dgm:cxn modelId="{B8BF2989-0EBD-4867-9D7D-767C2809EF10}" type="presOf" srcId="{A4783F29-B056-42F3-954D-5692498AABBA}" destId="{E13603F8-0A38-40F4-94C5-F2FDE9747DE1}" srcOrd="1" destOrd="0" presId="urn:microsoft.com/office/officeart/2005/8/layout/hierarchy2"/>
    <dgm:cxn modelId="{08C8440A-D8C5-43E5-BE27-C4DC4EE28176}" type="presOf" srcId="{DABEE16B-22D5-436B-8C4F-6547F2B62EB2}" destId="{635758C5-50B6-4DF4-8FC7-771B6EA101B4}" srcOrd="1" destOrd="0" presId="urn:microsoft.com/office/officeart/2005/8/layout/hierarchy2"/>
    <dgm:cxn modelId="{D3019FB9-DFA3-4B6D-BEAE-8AB5844C3992}" srcId="{DF5584D5-FB16-46ED-A618-54C2604D16AF}" destId="{80C89D42-D65B-483D-884F-995C8E808FE1}" srcOrd="0" destOrd="0" parTransId="{4D63473F-245B-4EEA-A0E0-E54D33DE573C}" sibTransId="{BE82FB4D-FA5E-4339-832B-D52EB6B20157}"/>
    <dgm:cxn modelId="{E47CAFF2-C685-4B84-9A7C-9F8A404B7308}" type="presOf" srcId="{1512EBB7-05E8-4078-A6B9-454B0263A321}" destId="{AE96F5DC-D3C7-47C5-AA65-977143A3A5B6}" srcOrd="1" destOrd="0" presId="urn:microsoft.com/office/officeart/2005/8/layout/hierarchy2"/>
    <dgm:cxn modelId="{66B1C6A6-4C36-41A9-9EC4-A6C144E8E406}" type="presOf" srcId="{71C17486-63B2-47B6-90EC-2271A82E36F2}" destId="{8BBF13C9-1CF1-4481-BCE5-07CB8D7F5679}" srcOrd="1" destOrd="0" presId="urn:microsoft.com/office/officeart/2005/8/layout/hierarchy2"/>
    <dgm:cxn modelId="{9768D20E-48F9-44DB-AC6E-5E0A5EF2F3D3}" srcId="{33135373-95AC-4D66-90AE-E542886B3FE2}" destId="{D277C3BC-C42E-4FAE-8929-39726AB67A72}" srcOrd="1" destOrd="0" parTransId="{47E9CADC-D3C0-4552-8A2F-39281AF508D8}" sibTransId="{8871667E-E991-4FA1-A5D7-709DA2091839}"/>
    <dgm:cxn modelId="{F96D5A13-446A-4173-A0AD-54BEAA458C0E}" type="presOf" srcId="{8BD805E5-7938-40F5-84DF-D61BE2C4F6B7}" destId="{FC390B62-B390-450A-90E7-76DB8378D8C1}" srcOrd="0" destOrd="0" presId="urn:microsoft.com/office/officeart/2005/8/layout/hierarchy2"/>
    <dgm:cxn modelId="{6918D435-D1CD-4D7F-90E6-95C9001AD703}" type="presOf" srcId="{DC391660-D904-49F5-A16E-B2C5B1A1BA38}" destId="{79D259D7-8007-45FE-8812-66A08099E893}" srcOrd="0" destOrd="0" presId="urn:microsoft.com/office/officeart/2005/8/layout/hierarchy2"/>
    <dgm:cxn modelId="{07E6C685-782A-4C19-B9CB-FDA9A20F5516}" type="presOf" srcId="{47E9CADC-D3C0-4552-8A2F-39281AF508D8}" destId="{F0F02D87-BE2C-49C8-9927-E32FB0451272}" srcOrd="1" destOrd="0" presId="urn:microsoft.com/office/officeart/2005/8/layout/hierarchy2"/>
    <dgm:cxn modelId="{D0E31F54-8D8B-4B53-970A-0FD011CF2463}" type="presOf" srcId="{209828A6-B610-4D65-BBBF-D8CE3833D508}" destId="{45A15EC8-AD22-46D5-86C1-9B6E9C7F3D52}" srcOrd="1" destOrd="0" presId="urn:microsoft.com/office/officeart/2005/8/layout/hierarchy2"/>
    <dgm:cxn modelId="{AEE51326-98F4-4C79-BBEE-31AC963ECFA5}" srcId="{10BFE7E1-BA8D-480F-A4A1-AE5A10504D8E}" destId="{480E3801-8588-4BB3-B488-561025FBF0AF}" srcOrd="0" destOrd="0" parTransId="{6A7C6938-5766-4E61-BB80-32756074EA12}" sibTransId="{9C9C31D8-EBD3-42B9-94B4-8EED8E5EF46A}"/>
    <dgm:cxn modelId="{81E0F3F5-E621-4240-A6C7-C61206DE2E9D}" type="presOf" srcId="{5DB80BD0-29BE-49ED-9EE5-965E80BC853B}" destId="{7EFFCF51-2E35-4AF6-AE04-BF71A25FA62A}" srcOrd="0" destOrd="0" presId="urn:microsoft.com/office/officeart/2005/8/layout/hierarchy2"/>
    <dgm:cxn modelId="{902A1108-4E78-453A-90F8-25AD3C3B881C}" type="presOf" srcId="{652994CD-C4AA-4B88-8D68-77F21C82EEA0}" destId="{947ED2B9-46DB-42C2-A45C-0B3C02F2D9E4}" srcOrd="0" destOrd="0" presId="urn:microsoft.com/office/officeart/2005/8/layout/hierarchy2"/>
    <dgm:cxn modelId="{31A52E01-1241-46BA-803E-68D8FD7019E9}" type="presOf" srcId="{D05F21E5-F8CE-48D7-81D5-05EB523EA2AC}" destId="{5BFA1FBA-F176-4EBC-B40C-F1DC7FDEE2E3}" srcOrd="0" destOrd="0" presId="urn:microsoft.com/office/officeart/2005/8/layout/hierarchy2"/>
    <dgm:cxn modelId="{3A728E02-F8FE-49F8-BF58-D6C44C470A73}" type="presOf" srcId="{7AA29522-7908-4559-9482-1F49F5DADF1A}" destId="{BE4F342B-6A0F-4DD0-AFDD-F25F383810F1}" srcOrd="1" destOrd="0" presId="urn:microsoft.com/office/officeart/2005/8/layout/hierarchy2"/>
    <dgm:cxn modelId="{5951A509-95FC-4E01-97A4-9BFB1FCE3FE8}" type="presOf" srcId="{D2F7CEF7-7DA7-4C81-8A20-286669F258F4}" destId="{F7775EA1-112E-48C8-A61D-F6310364A8BF}" srcOrd="0" destOrd="0" presId="urn:microsoft.com/office/officeart/2005/8/layout/hierarchy2"/>
    <dgm:cxn modelId="{D90E38AC-0797-45C4-96E8-D040BACCC240}" type="presOf" srcId="{47E9CADC-D3C0-4552-8A2F-39281AF508D8}" destId="{389B1152-B4C6-4D82-BB50-38933CA8BFB9}" srcOrd="0" destOrd="0" presId="urn:microsoft.com/office/officeart/2005/8/layout/hierarchy2"/>
    <dgm:cxn modelId="{5583B75C-8CD0-4DC8-B273-E6FF8829B7A3}" type="presOf" srcId="{D05F21E5-F8CE-48D7-81D5-05EB523EA2AC}" destId="{60E29F8B-E6A3-40A3-AE24-E55BB7579C01}" srcOrd="1" destOrd="0" presId="urn:microsoft.com/office/officeart/2005/8/layout/hierarchy2"/>
    <dgm:cxn modelId="{2A116BCE-9792-4A31-83AD-A567466C800D}" type="presOf" srcId="{B8576363-EC19-446A-B29C-47BE8713FCA8}" destId="{044A0A26-C0A4-4F94-8032-5F208039CF45}" srcOrd="0" destOrd="0" presId="urn:microsoft.com/office/officeart/2005/8/layout/hierarchy2"/>
    <dgm:cxn modelId="{70C60971-E9FC-4A71-80AD-228278CC012F}" type="presOf" srcId="{4D63473F-245B-4EEA-A0E0-E54D33DE573C}" destId="{26B36832-9BA0-42F9-9C49-396042279691}" srcOrd="1" destOrd="0" presId="urn:microsoft.com/office/officeart/2005/8/layout/hierarchy2"/>
    <dgm:cxn modelId="{F6BD4F7D-48E3-4751-BD09-E2F90852CF7B}" srcId="{DF5584D5-FB16-46ED-A618-54C2604D16AF}" destId="{A99A47B6-DDCA-41D2-A630-AAA986F1CE81}" srcOrd="1" destOrd="0" parTransId="{8BD805E5-7938-40F5-84DF-D61BE2C4F6B7}" sibTransId="{4C0859C7-A3C0-4340-AED7-F2EEC49ACE6D}"/>
    <dgm:cxn modelId="{39BCF9A1-5D8E-4149-96DC-92C6DD2DC7FD}" type="presParOf" srcId="{7F2ACB1F-628D-43FA-8EC8-56645E8FA0DF}" destId="{E90F49F6-7444-4ABD-8A7B-5BF0434A1F2A}" srcOrd="0" destOrd="0" presId="urn:microsoft.com/office/officeart/2005/8/layout/hierarchy2"/>
    <dgm:cxn modelId="{34091535-1666-49A0-90CE-4E14A2EB90C5}" type="presParOf" srcId="{E90F49F6-7444-4ABD-8A7B-5BF0434A1F2A}" destId="{B613C5B2-1804-4184-A7E1-5565577781C0}" srcOrd="0" destOrd="0" presId="urn:microsoft.com/office/officeart/2005/8/layout/hierarchy2"/>
    <dgm:cxn modelId="{0E1B73F9-C77B-4EC8-A108-8A5246EF2390}" type="presParOf" srcId="{E90F49F6-7444-4ABD-8A7B-5BF0434A1F2A}" destId="{D238B3B0-415D-4922-A394-FECE00300676}" srcOrd="1" destOrd="0" presId="urn:microsoft.com/office/officeart/2005/8/layout/hierarchy2"/>
    <dgm:cxn modelId="{77B886C3-7E15-4F81-87FB-51F6C3E144B5}" type="presParOf" srcId="{D238B3B0-415D-4922-A394-FECE00300676}" destId="{141A857A-79FD-4E08-8250-6377C68D9C64}" srcOrd="0" destOrd="0" presId="urn:microsoft.com/office/officeart/2005/8/layout/hierarchy2"/>
    <dgm:cxn modelId="{A49BE920-D21E-4574-8E40-5C773C00F59C}" type="presParOf" srcId="{141A857A-79FD-4E08-8250-6377C68D9C64}" destId="{AE96F5DC-D3C7-47C5-AA65-977143A3A5B6}" srcOrd="0" destOrd="0" presId="urn:microsoft.com/office/officeart/2005/8/layout/hierarchy2"/>
    <dgm:cxn modelId="{70AE21B5-5C70-494E-92E4-0675441C5C00}" type="presParOf" srcId="{D238B3B0-415D-4922-A394-FECE00300676}" destId="{16C91A56-C054-4B2B-9399-25CDF127714A}" srcOrd="1" destOrd="0" presId="urn:microsoft.com/office/officeart/2005/8/layout/hierarchy2"/>
    <dgm:cxn modelId="{E42F9B03-02D4-45FB-B2A8-56E3370F66BD}" type="presParOf" srcId="{16C91A56-C054-4B2B-9399-25CDF127714A}" destId="{EF5D67DF-F79D-4AB7-86E1-76F9FD63C2D3}" srcOrd="0" destOrd="0" presId="urn:microsoft.com/office/officeart/2005/8/layout/hierarchy2"/>
    <dgm:cxn modelId="{9C250843-4407-472E-89FE-E812753C73D3}" type="presParOf" srcId="{16C91A56-C054-4B2B-9399-25CDF127714A}" destId="{94F98F33-D9AC-433D-9565-473001DEDAB3}" srcOrd="1" destOrd="0" presId="urn:microsoft.com/office/officeart/2005/8/layout/hierarchy2"/>
    <dgm:cxn modelId="{019CE4D4-C460-4AF1-95B8-97755B66AA97}" type="presParOf" srcId="{94F98F33-D9AC-433D-9565-473001DEDAB3}" destId="{379549BA-45AC-473C-9119-D10686309B54}" srcOrd="0" destOrd="0" presId="urn:microsoft.com/office/officeart/2005/8/layout/hierarchy2"/>
    <dgm:cxn modelId="{02C81467-3AB7-44B2-BB7F-397A901B975B}" type="presParOf" srcId="{379549BA-45AC-473C-9119-D10686309B54}" destId="{26B36832-9BA0-42F9-9C49-396042279691}" srcOrd="0" destOrd="0" presId="urn:microsoft.com/office/officeart/2005/8/layout/hierarchy2"/>
    <dgm:cxn modelId="{171AFA1B-C4AB-4AE4-AC7B-8F90CD96DA23}" type="presParOf" srcId="{94F98F33-D9AC-433D-9565-473001DEDAB3}" destId="{38BDAAD4-4F53-4ABF-A393-7A7E0D11FA69}" srcOrd="1" destOrd="0" presId="urn:microsoft.com/office/officeart/2005/8/layout/hierarchy2"/>
    <dgm:cxn modelId="{3DCF2CAF-57B8-4F1F-A4CB-5ED250BC85AC}" type="presParOf" srcId="{38BDAAD4-4F53-4ABF-A393-7A7E0D11FA69}" destId="{8AC49C67-8A32-4D7F-B537-9B0D6CBCF4A7}" srcOrd="0" destOrd="0" presId="urn:microsoft.com/office/officeart/2005/8/layout/hierarchy2"/>
    <dgm:cxn modelId="{632CBFF8-18B4-4FD0-A233-C542758D5C2D}" type="presParOf" srcId="{38BDAAD4-4F53-4ABF-A393-7A7E0D11FA69}" destId="{FD53C3CF-4E0C-4D3C-9EF1-A8143129BE43}" srcOrd="1" destOrd="0" presId="urn:microsoft.com/office/officeart/2005/8/layout/hierarchy2"/>
    <dgm:cxn modelId="{7F458A61-9549-45FB-9C26-54CA626091DC}" type="presParOf" srcId="{FD53C3CF-4E0C-4D3C-9EF1-A8143129BE43}" destId="{2F1B725F-0653-4C4B-B614-305CB51AB32F}" srcOrd="0" destOrd="0" presId="urn:microsoft.com/office/officeart/2005/8/layout/hierarchy2"/>
    <dgm:cxn modelId="{916D5417-7004-434E-BED2-9DF6D100B2EA}" type="presParOf" srcId="{2F1B725F-0653-4C4B-B614-305CB51AB32F}" destId="{9E5DC958-E524-4880-9597-191C8D17DEC5}" srcOrd="0" destOrd="0" presId="urn:microsoft.com/office/officeart/2005/8/layout/hierarchy2"/>
    <dgm:cxn modelId="{DEB54E7F-1A2D-47F8-AE58-B71DEEB1D009}" type="presParOf" srcId="{FD53C3CF-4E0C-4D3C-9EF1-A8143129BE43}" destId="{7A3B85F3-B1E6-4E09-8780-EC0F8953F789}" srcOrd="1" destOrd="0" presId="urn:microsoft.com/office/officeart/2005/8/layout/hierarchy2"/>
    <dgm:cxn modelId="{D375A9C4-9EBA-4338-B34E-7DD50B2DAC3E}" type="presParOf" srcId="{7A3B85F3-B1E6-4E09-8780-EC0F8953F789}" destId="{7EFFCF51-2E35-4AF6-AE04-BF71A25FA62A}" srcOrd="0" destOrd="0" presId="urn:microsoft.com/office/officeart/2005/8/layout/hierarchy2"/>
    <dgm:cxn modelId="{3E68607D-4474-45AC-851A-9D86D3B2450E}" type="presParOf" srcId="{7A3B85F3-B1E6-4E09-8780-EC0F8953F789}" destId="{BA7CE146-98B8-4E72-A4AC-99C93E1A5D79}" srcOrd="1" destOrd="0" presId="urn:microsoft.com/office/officeart/2005/8/layout/hierarchy2"/>
    <dgm:cxn modelId="{B00B33D4-8496-47B9-9721-626A76B6D973}" type="presParOf" srcId="{94F98F33-D9AC-433D-9565-473001DEDAB3}" destId="{FC390B62-B390-450A-90E7-76DB8378D8C1}" srcOrd="2" destOrd="0" presId="urn:microsoft.com/office/officeart/2005/8/layout/hierarchy2"/>
    <dgm:cxn modelId="{7CD0F0A6-4967-488D-B687-018837BB2834}" type="presParOf" srcId="{FC390B62-B390-450A-90E7-76DB8378D8C1}" destId="{70031F52-FB6F-4CD7-9F07-1490BB288D9E}" srcOrd="0" destOrd="0" presId="urn:microsoft.com/office/officeart/2005/8/layout/hierarchy2"/>
    <dgm:cxn modelId="{151A893A-7544-4FAC-BD0A-8EF8608E604E}" type="presParOf" srcId="{94F98F33-D9AC-433D-9565-473001DEDAB3}" destId="{5CE478C9-C930-4A29-B0A5-C8DD5944B5AE}" srcOrd="3" destOrd="0" presId="urn:microsoft.com/office/officeart/2005/8/layout/hierarchy2"/>
    <dgm:cxn modelId="{4B5B6837-D849-40DF-96CC-3E82A43C0B16}" type="presParOf" srcId="{5CE478C9-C930-4A29-B0A5-C8DD5944B5AE}" destId="{66E0B8EA-6B23-4038-BB74-AF963384D777}" srcOrd="0" destOrd="0" presId="urn:microsoft.com/office/officeart/2005/8/layout/hierarchy2"/>
    <dgm:cxn modelId="{297037B3-1909-4F58-BE56-2748BF3EADE3}" type="presParOf" srcId="{5CE478C9-C930-4A29-B0A5-C8DD5944B5AE}" destId="{66F6DC33-BC38-43D5-A388-ACE90A35F8C2}" srcOrd="1" destOrd="0" presId="urn:microsoft.com/office/officeart/2005/8/layout/hierarchy2"/>
    <dgm:cxn modelId="{900C6A32-11E9-4E92-AD2F-429D94F1E6DE}" type="presParOf" srcId="{66F6DC33-BC38-43D5-A388-ACE90A35F8C2}" destId="{F3AE0942-7F53-4662-B8A1-23BE9D8A3829}" srcOrd="0" destOrd="0" presId="urn:microsoft.com/office/officeart/2005/8/layout/hierarchy2"/>
    <dgm:cxn modelId="{D989E35A-1760-4962-8951-4AF36B213243}" type="presParOf" srcId="{F3AE0942-7F53-4662-B8A1-23BE9D8A3829}" destId="{8BBF13C9-1CF1-4481-BCE5-07CB8D7F5679}" srcOrd="0" destOrd="0" presId="urn:microsoft.com/office/officeart/2005/8/layout/hierarchy2"/>
    <dgm:cxn modelId="{24FF8293-DA44-4908-AC69-06D68BBB92FF}" type="presParOf" srcId="{66F6DC33-BC38-43D5-A388-ACE90A35F8C2}" destId="{BBB07EFE-C5E0-4D7D-A4C7-A525BF40CD7F}" srcOrd="1" destOrd="0" presId="urn:microsoft.com/office/officeart/2005/8/layout/hierarchy2"/>
    <dgm:cxn modelId="{951F0E74-6888-494D-AC22-98FC533C0A26}" type="presParOf" srcId="{BBB07EFE-C5E0-4D7D-A4C7-A525BF40CD7F}" destId="{044A0A26-C0A4-4F94-8032-5F208039CF45}" srcOrd="0" destOrd="0" presId="urn:microsoft.com/office/officeart/2005/8/layout/hierarchy2"/>
    <dgm:cxn modelId="{97011DA5-4877-457B-BE91-75607CE97937}" type="presParOf" srcId="{BBB07EFE-C5E0-4D7D-A4C7-A525BF40CD7F}" destId="{12D2AE1A-1E9C-4464-B05B-825743E761E7}" srcOrd="1" destOrd="0" presId="urn:microsoft.com/office/officeart/2005/8/layout/hierarchy2"/>
    <dgm:cxn modelId="{6A6BF361-BC12-4BC7-80E8-4F19E89FFC38}" type="presParOf" srcId="{D238B3B0-415D-4922-A394-FECE00300676}" destId="{F7775EA1-112E-48C8-A61D-F6310364A8BF}" srcOrd="2" destOrd="0" presId="urn:microsoft.com/office/officeart/2005/8/layout/hierarchy2"/>
    <dgm:cxn modelId="{A1C12170-48EF-4FB4-B961-7BD21B630C94}" type="presParOf" srcId="{F7775EA1-112E-48C8-A61D-F6310364A8BF}" destId="{F718945A-23F6-4EA7-BBA3-E8E2081551F5}" srcOrd="0" destOrd="0" presId="urn:microsoft.com/office/officeart/2005/8/layout/hierarchy2"/>
    <dgm:cxn modelId="{C9EADC77-F6D7-44DA-B24A-8DCC46971D60}" type="presParOf" srcId="{D238B3B0-415D-4922-A394-FECE00300676}" destId="{DA83DAF7-0C24-4AE3-936F-627268A31777}" srcOrd="3" destOrd="0" presId="urn:microsoft.com/office/officeart/2005/8/layout/hierarchy2"/>
    <dgm:cxn modelId="{5A34E477-1FB9-4491-A172-1B448C60FAAA}" type="presParOf" srcId="{DA83DAF7-0C24-4AE3-936F-627268A31777}" destId="{9959322E-C0AA-4003-97B3-D042F5B81FFF}" srcOrd="0" destOrd="0" presId="urn:microsoft.com/office/officeart/2005/8/layout/hierarchy2"/>
    <dgm:cxn modelId="{4016C31E-9530-4083-9B08-87A99ED5B9D9}" type="presParOf" srcId="{DA83DAF7-0C24-4AE3-936F-627268A31777}" destId="{DDA3C603-664A-4342-BDB9-FF17229EEB6C}" srcOrd="1" destOrd="0" presId="urn:microsoft.com/office/officeart/2005/8/layout/hierarchy2"/>
    <dgm:cxn modelId="{1274DEF6-A182-40C7-9B44-806901B3BEFB}" type="presParOf" srcId="{DDA3C603-664A-4342-BDB9-FF17229EEB6C}" destId="{42B12539-3A4B-4EEC-8BCF-E4F5B8F93AB8}" srcOrd="0" destOrd="0" presId="urn:microsoft.com/office/officeart/2005/8/layout/hierarchy2"/>
    <dgm:cxn modelId="{A7B568CF-A292-498A-837F-6780F1E8F09E}" type="presParOf" srcId="{42B12539-3A4B-4EEC-8BCF-E4F5B8F93AB8}" destId="{5CCC7596-419B-47C0-9B32-EAFA2C02672F}" srcOrd="0" destOrd="0" presId="urn:microsoft.com/office/officeart/2005/8/layout/hierarchy2"/>
    <dgm:cxn modelId="{62FD527A-7848-49DE-80DB-8750F33A1845}" type="presParOf" srcId="{DDA3C603-664A-4342-BDB9-FF17229EEB6C}" destId="{88029857-3FEF-4137-8618-05F85FBC6B21}" srcOrd="1" destOrd="0" presId="urn:microsoft.com/office/officeart/2005/8/layout/hierarchy2"/>
    <dgm:cxn modelId="{8DE832B3-BB9A-4674-8909-8DC686DE175E}" type="presParOf" srcId="{88029857-3FEF-4137-8618-05F85FBC6B21}" destId="{1643E8FF-2F4A-4038-9ECE-6DD9B8102BBF}" srcOrd="0" destOrd="0" presId="urn:microsoft.com/office/officeart/2005/8/layout/hierarchy2"/>
    <dgm:cxn modelId="{E956D812-1408-4F54-879A-701D24200BAB}" type="presParOf" srcId="{88029857-3FEF-4137-8618-05F85FBC6B21}" destId="{0834C8AF-3DDF-490A-83A0-05D7DC504191}" srcOrd="1" destOrd="0" presId="urn:microsoft.com/office/officeart/2005/8/layout/hierarchy2"/>
    <dgm:cxn modelId="{469B025C-971A-4789-8D40-7837B9B4AAF3}" type="presParOf" srcId="{0834C8AF-3DDF-490A-83A0-05D7DC504191}" destId="{9B36787D-8E17-45F7-A7D7-8D617DFA82C6}" srcOrd="0" destOrd="0" presId="urn:microsoft.com/office/officeart/2005/8/layout/hierarchy2"/>
    <dgm:cxn modelId="{A22FDB43-EF7C-47F1-89BE-14C338AB6F3D}" type="presParOf" srcId="{9B36787D-8E17-45F7-A7D7-8D617DFA82C6}" destId="{E13603F8-0A38-40F4-94C5-F2FDE9747DE1}" srcOrd="0" destOrd="0" presId="urn:microsoft.com/office/officeart/2005/8/layout/hierarchy2"/>
    <dgm:cxn modelId="{6ACCD8AF-48DA-44CB-8E7E-F2F419E77DE5}" type="presParOf" srcId="{0834C8AF-3DDF-490A-83A0-05D7DC504191}" destId="{1D4FC627-40E1-428B-9A42-26B447B222B5}" srcOrd="1" destOrd="0" presId="urn:microsoft.com/office/officeart/2005/8/layout/hierarchy2"/>
    <dgm:cxn modelId="{5F2A7190-74FE-4A66-8CDD-60D13FB17071}" type="presParOf" srcId="{1D4FC627-40E1-428B-9A42-26B447B222B5}" destId="{CC7F65BF-71EA-446C-AFDD-C65558F2340A}" srcOrd="0" destOrd="0" presId="urn:microsoft.com/office/officeart/2005/8/layout/hierarchy2"/>
    <dgm:cxn modelId="{5AA71128-4B16-4845-8C34-D40B840D58D1}" type="presParOf" srcId="{1D4FC627-40E1-428B-9A42-26B447B222B5}" destId="{6C873104-67A8-40D2-841B-867115B87082}" srcOrd="1" destOrd="0" presId="urn:microsoft.com/office/officeart/2005/8/layout/hierarchy2"/>
    <dgm:cxn modelId="{69D10020-A1AA-4882-B67C-7EAEF831C950}" type="presParOf" srcId="{6C873104-67A8-40D2-841B-867115B87082}" destId="{D4AFC6D2-8455-4D8E-871B-4BC1327E3602}" srcOrd="0" destOrd="0" presId="urn:microsoft.com/office/officeart/2005/8/layout/hierarchy2"/>
    <dgm:cxn modelId="{8EC7B62C-9FAD-4DF2-A24B-8B7E30057A9E}" type="presParOf" srcId="{D4AFC6D2-8455-4D8E-871B-4BC1327E3602}" destId="{635758C5-50B6-4DF4-8FC7-771B6EA101B4}" srcOrd="0" destOrd="0" presId="urn:microsoft.com/office/officeart/2005/8/layout/hierarchy2"/>
    <dgm:cxn modelId="{C3181B9C-54C0-40BA-B283-A4091823EEAD}" type="presParOf" srcId="{6C873104-67A8-40D2-841B-867115B87082}" destId="{F7B16E0A-498B-43AD-98BF-B4EF604111CB}" srcOrd="1" destOrd="0" presId="urn:microsoft.com/office/officeart/2005/8/layout/hierarchy2"/>
    <dgm:cxn modelId="{8B29B861-9C7E-46BD-B1C1-E547A27B47FC}" type="presParOf" srcId="{F7B16E0A-498B-43AD-98BF-B4EF604111CB}" destId="{4E57FFFC-2218-486B-B1C8-9B3FC03E3EE2}" srcOrd="0" destOrd="0" presId="urn:microsoft.com/office/officeart/2005/8/layout/hierarchy2"/>
    <dgm:cxn modelId="{871D1F80-EF97-4515-B323-49D138575CE0}" type="presParOf" srcId="{F7B16E0A-498B-43AD-98BF-B4EF604111CB}" destId="{CEEEFC10-6822-42C3-BE18-616B028D98BF}" srcOrd="1" destOrd="0" presId="urn:microsoft.com/office/officeart/2005/8/layout/hierarchy2"/>
    <dgm:cxn modelId="{D4926EA3-082C-4DD7-BF28-4339855DEFD6}" type="presParOf" srcId="{DDA3C603-664A-4342-BDB9-FF17229EEB6C}" destId="{79D259D7-8007-45FE-8812-66A08099E893}" srcOrd="2" destOrd="0" presId="urn:microsoft.com/office/officeart/2005/8/layout/hierarchy2"/>
    <dgm:cxn modelId="{BC4CF484-7BDB-42CD-9787-269BE22FE32E}" type="presParOf" srcId="{79D259D7-8007-45FE-8812-66A08099E893}" destId="{944CDA11-7891-4E2F-B8DD-DFDB18863EDC}" srcOrd="0" destOrd="0" presId="urn:microsoft.com/office/officeart/2005/8/layout/hierarchy2"/>
    <dgm:cxn modelId="{275ECF49-6506-4296-B8DD-447C5E737667}" type="presParOf" srcId="{DDA3C603-664A-4342-BDB9-FF17229EEB6C}" destId="{2578C192-DBD5-4A29-9513-0923813DC411}" srcOrd="3" destOrd="0" presId="urn:microsoft.com/office/officeart/2005/8/layout/hierarchy2"/>
    <dgm:cxn modelId="{22B71A5D-2B88-4234-A7CD-E91C6C7A90AD}" type="presParOf" srcId="{2578C192-DBD5-4A29-9513-0923813DC411}" destId="{DF6B745C-260A-41B7-B182-A83ED9F6E65A}" srcOrd="0" destOrd="0" presId="urn:microsoft.com/office/officeart/2005/8/layout/hierarchy2"/>
    <dgm:cxn modelId="{A4EEB61D-D22E-4589-B8B8-4C5F4B2AFB1C}" type="presParOf" srcId="{2578C192-DBD5-4A29-9513-0923813DC411}" destId="{FF0BE9BB-7C3B-4382-81A9-4EBAC3DCA86B}" srcOrd="1" destOrd="0" presId="urn:microsoft.com/office/officeart/2005/8/layout/hierarchy2"/>
    <dgm:cxn modelId="{0E7A4234-E921-4F4C-A1DA-3B47F0230513}" type="presParOf" srcId="{FF0BE9BB-7C3B-4382-81A9-4EBAC3DCA86B}" destId="{7B3DF465-F86B-4F9A-8D87-EE0A1DAA140C}" srcOrd="0" destOrd="0" presId="urn:microsoft.com/office/officeart/2005/8/layout/hierarchy2"/>
    <dgm:cxn modelId="{8A7C3A7C-3005-4E9C-8E90-557406BE57BF}" type="presParOf" srcId="{7B3DF465-F86B-4F9A-8D87-EE0A1DAA140C}" destId="{BAE675A1-79F8-46BC-9A12-3A9FB0B1036E}" srcOrd="0" destOrd="0" presId="urn:microsoft.com/office/officeart/2005/8/layout/hierarchy2"/>
    <dgm:cxn modelId="{1B9FE116-F0AF-46AB-89B4-167803DDDC03}" type="presParOf" srcId="{FF0BE9BB-7C3B-4382-81A9-4EBAC3DCA86B}" destId="{5AB70EF6-9723-4D72-8150-540C66B5706E}" srcOrd="1" destOrd="0" presId="urn:microsoft.com/office/officeart/2005/8/layout/hierarchy2"/>
    <dgm:cxn modelId="{1643372C-9F4A-474F-8283-3F65A0221E96}" type="presParOf" srcId="{5AB70EF6-9723-4D72-8150-540C66B5706E}" destId="{DC4835B1-DCB8-4F8E-A359-0B18D50943C1}" srcOrd="0" destOrd="0" presId="urn:microsoft.com/office/officeart/2005/8/layout/hierarchy2"/>
    <dgm:cxn modelId="{E52B1A0F-3CEA-48CE-9095-D942628FF32A}" type="presParOf" srcId="{5AB70EF6-9723-4D72-8150-540C66B5706E}" destId="{58B31A97-87AA-454A-BF6A-92783518F3D7}" srcOrd="1" destOrd="0" presId="urn:microsoft.com/office/officeart/2005/8/layout/hierarchy2"/>
    <dgm:cxn modelId="{F0136B74-ED9F-49B3-9446-C62ECCE80D90}" type="presParOf" srcId="{58B31A97-87AA-454A-BF6A-92783518F3D7}" destId="{5F4DB0C6-0EBD-424B-A154-8D71AC6DDAA9}" srcOrd="0" destOrd="0" presId="urn:microsoft.com/office/officeart/2005/8/layout/hierarchy2"/>
    <dgm:cxn modelId="{0D91F09E-D4CB-45B3-A7CB-A0C8B5203C61}" type="presParOf" srcId="{5F4DB0C6-0EBD-424B-A154-8D71AC6DDAA9}" destId="{BE4F342B-6A0F-4DD0-AFDD-F25F383810F1}" srcOrd="0" destOrd="0" presId="urn:microsoft.com/office/officeart/2005/8/layout/hierarchy2"/>
    <dgm:cxn modelId="{7AAE6F90-9BDE-4CC8-A53D-642198A3680A}" type="presParOf" srcId="{58B31A97-87AA-454A-BF6A-92783518F3D7}" destId="{12947F2F-39C8-41F5-88D6-EBB7CD34205D}" srcOrd="1" destOrd="0" presId="urn:microsoft.com/office/officeart/2005/8/layout/hierarchy2"/>
    <dgm:cxn modelId="{B9AA8985-FB29-4CB0-B073-EB9D60262D6E}" type="presParOf" srcId="{12947F2F-39C8-41F5-88D6-EBB7CD34205D}" destId="{FCA33CB9-EF0E-4F3B-9FCC-7FCB1FFE4F30}" srcOrd="0" destOrd="0" presId="urn:microsoft.com/office/officeart/2005/8/layout/hierarchy2"/>
    <dgm:cxn modelId="{9FD7C1AF-C98C-4CAE-87EE-105BF02515A6}" type="presParOf" srcId="{12947F2F-39C8-41F5-88D6-EBB7CD34205D}" destId="{83550E31-9289-4EE8-BA4A-7AD716CAB4CA}" srcOrd="1" destOrd="0" presId="urn:microsoft.com/office/officeart/2005/8/layout/hierarchy2"/>
    <dgm:cxn modelId="{BB5BF7A4-E411-48B7-BAB1-4D020C79E631}" type="presParOf" srcId="{D238B3B0-415D-4922-A394-FECE00300676}" destId="{5BFA1FBA-F176-4EBC-B40C-F1DC7FDEE2E3}" srcOrd="4" destOrd="0" presId="urn:microsoft.com/office/officeart/2005/8/layout/hierarchy2"/>
    <dgm:cxn modelId="{E5E4BACE-349D-4863-9996-41CDF7AC835F}" type="presParOf" srcId="{5BFA1FBA-F176-4EBC-B40C-F1DC7FDEE2E3}" destId="{60E29F8B-E6A3-40A3-AE24-E55BB7579C01}" srcOrd="0" destOrd="0" presId="urn:microsoft.com/office/officeart/2005/8/layout/hierarchy2"/>
    <dgm:cxn modelId="{1DA84080-825D-4BC3-81C0-C06F97E10E66}" type="presParOf" srcId="{D238B3B0-415D-4922-A394-FECE00300676}" destId="{201AA062-3BF3-4201-B7B6-4048B138F8F8}" srcOrd="5" destOrd="0" presId="urn:microsoft.com/office/officeart/2005/8/layout/hierarchy2"/>
    <dgm:cxn modelId="{8CF61B55-DBB7-49CF-95B0-50EEE043B62F}" type="presParOf" srcId="{201AA062-3BF3-4201-B7B6-4048B138F8F8}" destId="{718F8593-03F9-4A74-A1B4-5BD3A706737B}" srcOrd="0" destOrd="0" presId="urn:microsoft.com/office/officeart/2005/8/layout/hierarchy2"/>
    <dgm:cxn modelId="{29342B67-8B71-4462-BAFF-BCDF10FD4432}" type="presParOf" srcId="{201AA062-3BF3-4201-B7B6-4048B138F8F8}" destId="{1F1A61A2-19D8-4705-8B07-C36CA6DAE4DD}" srcOrd="1" destOrd="0" presId="urn:microsoft.com/office/officeart/2005/8/layout/hierarchy2"/>
    <dgm:cxn modelId="{005C5156-CF95-490A-8148-4BB409455283}" type="presParOf" srcId="{1F1A61A2-19D8-4705-8B07-C36CA6DAE4DD}" destId="{564E8D65-962B-4CFE-8098-53ADA33C13D5}" srcOrd="0" destOrd="0" presId="urn:microsoft.com/office/officeart/2005/8/layout/hierarchy2"/>
    <dgm:cxn modelId="{BEE097B7-DD56-446D-B1FA-B1CF84BEEFA3}" type="presParOf" srcId="{564E8D65-962B-4CFE-8098-53ADA33C13D5}" destId="{45A15EC8-AD22-46D5-86C1-9B6E9C7F3D52}" srcOrd="0" destOrd="0" presId="urn:microsoft.com/office/officeart/2005/8/layout/hierarchy2"/>
    <dgm:cxn modelId="{06DEAB04-7C97-4B9F-A15D-778C7C8702FF}" type="presParOf" srcId="{1F1A61A2-19D8-4705-8B07-C36CA6DAE4DD}" destId="{EB18CA74-E09A-4AB2-A895-37D44B34A35F}" srcOrd="1" destOrd="0" presId="urn:microsoft.com/office/officeart/2005/8/layout/hierarchy2"/>
    <dgm:cxn modelId="{786A47D0-EDCA-4CCA-8CEB-43604EA79E96}" type="presParOf" srcId="{EB18CA74-E09A-4AB2-A895-37D44B34A35F}" destId="{947ED2B9-46DB-42C2-A45C-0B3C02F2D9E4}" srcOrd="0" destOrd="0" presId="urn:microsoft.com/office/officeart/2005/8/layout/hierarchy2"/>
    <dgm:cxn modelId="{2C240937-D1F1-4D02-9264-24CED282C85D}" type="presParOf" srcId="{EB18CA74-E09A-4AB2-A895-37D44B34A35F}" destId="{714E7264-07EA-42EA-BAFC-76808CEA656C}" srcOrd="1" destOrd="0" presId="urn:microsoft.com/office/officeart/2005/8/layout/hierarchy2"/>
    <dgm:cxn modelId="{5231E840-4CB4-4212-9E65-33DE589A3066}" type="presParOf" srcId="{714E7264-07EA-42EA-BAFC-76808CEA656C}" destId="{AA9FEE93-B5AD-4668-8590-894E7589E168}" srcOrd="0" destOrd="0" presId="urn:microsoft.com/office/officeart/2005/8/layout/hierarchy2"/>
    <dgm:cxn modelId="{057F823F-0C2E-495B-8422-C9F9AB8969F4}" type="presParOf" srcId="{AA9FEE93-B5AD-4668-8590-894E7589E168}" destId="{04892AFA-AC15-4D2B-9CCE-B0A992AD0BB1}" srcOrd="0" destOrd="0" presId="urn:microsoft.com/office/officeart/2005/8/layout/hierarchy2"/>
    <dgm:cxn modelId="{060CF7AC-09D7-4081-A9D2-69B609D1D20C}" type="presParOf" srcId="{714E7264-07EA-42EA-BAFC-76808CEA656C}" destId="{ED206D8A-5EA3-4E15-96E1-D25159076E44}" srcOrd="1" destOrd="0" presId="urn:microsoft.com/office/officeart/2005/8/layout/hierarchy2"/>
    <dgm:cxn modelId="{6D6C98B9-BCC8-49FE-ABEA-C6F10202071A}" type="presParOf" srcId="{ED206D8A-5EA3-4E15-96E1-D25159076E44}" destId="{3AB96B69-A9B3-44DF-9CD8-68E128944998}" srcOrd="0" destOrd="0" presId="urn:microsoft.com/office/officeart/2005/8/layout/hierarchy2"/>
    <dgm:cxn modelId="{322463F8-B95E-4049-9618-EEC811B572D4}" type="presParOf" srcId="{ED206D8A-5EA3-4E15-96E1-D25159076E44}" destId="{A7ACF3CB-54F1-48D5-8A58-E3F36ECB7D8F}" srcOrd="1" destOrd="0" presId="urn:microsoft.com/office/officeart/2005/8/layout/hierarchy2"/>
    <dgm:cxn modelId="{B970E1ED-0B8A-4FEE-BF6B-E245340027B6}" type="presParOf" srcId="{1F1A61A2-19D8-4705-8B07-C36CA6DAE4DD}" destId="{389B1152-B4C6-4D82-BB50-38933CA8BFB9}" srcOrd="2" destOrd="0" presId="urn:microsoft.com/office/officeart/2005/8/layout/hierarchy2"/>
    <dgm:cxn modelId="{A8618B1D-35B7-4336-8731-1C03CF42489C}" type="presParOf" srcId="{389B1152-B4C6-4D82-BB50-38933CA8BFB9}" destId="{F0F02D87-BE2C-49C8-9927-E32FB0451272}" srcOrd="0" destOrd="0" presId="urn:microsoft.com/office/officeart/2005/8/layout/hierarchy2"/>
    <dgm:cxn modelId="{AD50B97C-AC56-4C7F-A556-504ADD087BEC}" type="presParOf" srcId="{1F1A61A2-19D8-4705-8B07-C36CA6DAE4DD}" destId="{48F0DA2F-F204-4044-B37E-03EB61800C5B}" srcOrd="3" destOrd="0" presId="urn:microsoft.com/office/officeart/2005/8/layout/hierarchy2"/>
    <dgm:cxn modelId="{3FAD7A59-DED3-417A-8802-5ACEEE2929B6}" type="presParOf" srcId="{48F0DA2F-F204-4044-B37E-03EB61800C5B}" destId="{C81CDB6C-7303-4B8D-97B7-AC32FFD2864E}" srcOrd="0" destOrd="0" presId="urn:microsoft.com/office/officeart/2005/8/layout/hierarchy2"/>
    <dgm:cxn modelId="{076B2C8C-467C-4A9B-8B28-28C68A3AA2C4}" type="presParOf" srcId="{48F0DA2F-F204-4044-B37E-03EB61800C5B}" destId="{AE5A9E69-5FE0-48E5-9D37-5EB8CDD8081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5FEF1C-895B-41E2-99D5-E54DB61D9938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2CC408D3-EC62-4FF9-8B93-1C3D22FF524B}">
      <dgm:prSet phldrT="[Texto]"/>
      <dgm:spPr/>
      <dgm:t>
        <a:bodyPr/>
        <a:lstStyle/>
        <a:p>
          <a:r>
            <a:rPr lang="es-MX" dirty="0" smtClean="0"/>
            <a:t>La sociedad global de la información: un envite</a:t>
          </a:r>
        </a:p>
        <a:p>
          <a:r>
            <a:rPr lang="es-MX" dirty="0" smtClean="0"/>
            <a:t>geopolítico</a:t>
          </a:r>
          <a:endParaRPr lang="es-MX" dirty="0"/>
        </a:p>
      </dgm:t>
    </dgm:pt>
    <dgm:pt modelId="{58B5F7D7-7484-4F80-BC49-D89F9ED9DE7A}" type="parTrans" cxnId="{FE1F44CC-5626-4C6D-BD98-32D7C066554F}">
      <dgm:prSet/>
      <dgm:spPr/>
      <dgm:t>
        <a:bodyPr/>
        <a:lstStyle/>
        <a:p>
          <a:endParaRPr lang="es-MX"/>
        </a:p>
      </dgm:t>
    </dgm:pt>
    <dgm:pt modelId="{170EC5B3-96A5-4083-A98D-B789EE2085CC}" type="sibTrans" cxnId="{FE1F44CC-5626-4C6D-BD98-32D7C066554F}">
      <dgm:prSet/>
      <dgm:spPr/>
      <dgm:t>
        <a:bodyPr/>
        <a:lstStyle/>
        <a:p>
          <a:endParaRPr lang="es-MX"/>
        </a:p>
      </dgm:t>
    </dgm:pt>
    <dgm:pt modelId="{F95DA11A-4DAA-4E16-A934-2A440B231A6D}">
      <dgm:prSet phldrT="[Texto]"/>
      <dgm:spPr/>
      <dgm:t>
        <a:bodyPr/>
        <a:lstStyle/>
        <a:p>
          <a:r>
            <a:rPr lang="es-MX" dirty="0" smtClean="0"/>
            <a:t>Guerra y paz en un mundo unipolar</a:t>
          </a:r>
          <a:endParaRPr lang="es-MX" dirty="0"/>
        </a:p>
      </dgm:t>
    </dgm:pt>
    <dgm:pt modelId="{39630892-54FF-4A0E-B60A-5A7F2D479130}" type="parTrans" cxnId="{3436EBFD-1E73-4F11-A4E8-B8930C75B448}">
      <dgm:prSet/>
      <dgm:spPr/>
      <dgm:t>
        <a:bodyPr/>
        <a:lstStyle/>
        <a:p>
          <a:endParaRPr lang="es-MX"/>
        </a:p>
      </dgm:t>
    </dgm:pt>
    <dgm:pt modelId="{7E35215D-EDE4-489E-A7E3-B973538369BA}" type="sibTrans" cxnId="{3436EBFD-1E73-4F11-A4E8-B8930C75B448}">
      <dgm:prSet/>
      <dgm:spPr/>
      <dgm:t>
        <a:bodyPr/>
        <a:lstStyle/>
        <a:p>
          <a:endParaRPr lang="es-MX"/>
        </a:p>
      </dgm:t>
    </dgm:pt>
    <dgm:pt modelId="{AAC99D39-F56B-4FAB-85BB-08D2C64B91FD}">
      <dgm:prSet phldrT="[Texto]"/>
      <dgm:spPr/>
      <dgm:t>
        <a:bodyPr/>
        <a:lstStyle/>
        <a:p>
          <a:r>
            <a:rPr lang="es-MX" dirty="0" smtClean="0"/>
            <a:t>Revolución en los asuntos diplomáticos</a:t>
          </a:r>
          <a:endParaRPr lang="es-MX" dirty="0"/>
        </a:p>
      </dgm:t>
    </dgm:pt>
    <dgm:pt modelId="{595A5CFD-BDDB-45B1-817C-0B5B707316E2}" type="parTrans" cxnId="{FF4C2696-7F4C-4790-96ED-16256D5603B0}">
      <dgm:prSet/>
      <dgm:spPr/>
      <dgm:t>
        <a:bodyPr/>
        <a:lstStyle/>
        <a:p>
          <a:endParaRPr lang="es-MX"/>
        </a:p>
      </dgm:t>
    </dgm:pt>
    <dgm:pt modelId="{CF992369-1011-471B-B25E-96EDEA69CF68}" type="sibTrans" cxnId="{FF4C2696-7F4C-4790-96ED-16256D5603B0}">
      <dgm:prSet/>
      <dgm:spPr/>
      <dgm:t>
        <a:bodyPr/>
        <a:lstStyle/>
        <a:p>
          <a:endParaRPr lang="es-MX"/>
        </a:p>
      </dgm:t>
    </dgm:pt>
    <dgm:pt modelId="{BCBA1E2F-A1A8-44D1-8E39-54F021AAA090}">
      <dgm:prSet phldrT="[Texto]"/>
      <dgm:spPr/>
      <dgm:t>
        <a:bodyPr/>
        <a:lstStyle/>
        <a:p>
          <a:r>
            <a:rPr lang="es-MX" dirty="0" smtClean="0"/>
            <a:t>Revolución en los asuntos </a:t>
          </a:r>
          <a:r>
            <a:rPr lang="es-MX" dirty="0" smtClean="0"/>
            <a:t>militares</a:t>
          </a:r>
          <a:endParaRPr lang="es-MX" dirty="0"/>
        </a:p>
      </dgm:t>
    </dgm:pt>
    <dgm:pt modelId="{9E5691EC-EF73-4B0B-BE03-C15F747E26B6}" type="parTrans" cxnId="{F55D2964-A523-4146-A36D-F5B4AF714543}">
      <dgm:prSet/>
      <dgm:spPr/>
      <dgm:t>
        <a:bodyPr/>
        <a:lstStyle/>
        <a:p>
          <a:endParaRPr lang="es-MX"/>
        </a:p>
      </dgm:t>
    </dgm:pt>
    <dgm:pt modelId="{D794D81E-5B0D-4F16-B8BA-31A348957BBA}" type="sibTrans" cxnId="{F55D2964-A523-4146-A36D-F5B4AF714543}">
      <dgm:prSet/>
      <dgm:spPr/>
      <dgm:t>
        <a:bodyPr/>
        <a:lstStyle/>
        <a:p>
          <a:endParaRPr lang="es-MX"/>
        </a:p>
      </dgm:t>
    </dgm:pt>
    <dgm:pt modelId="{3C5A18AF-3229-4289-BB20-D8CA919812A9}">
      <dgm:prSet phldrT="[Texto]"/>
      <dgm:spPr/>
      <dgm:t>
        <a:bodyPr/>
        <a:lstStyle/>
        <a:p>
          <a:r>
            <a:rPr lang="es-MX" dirty="0" smtClean="0"/>
            <a:t>El archipiélago de las resistencias</a:t>
          </a:r>
          <a:endParaRPr lang="es-MX" dirty="0"/>
        </a:p>
      </dgm:t>
    </dgm:pt>
    <dgm:pt modelId="{4D16D4F1-00ED-4F2D-9EB0-447B7DC14206}" type="parTrans" cxnId="{899FA2B4-A34D-43D0-8A99-DA5B0D56FFC9}">
      <dgm:prSet/>
      <dgm:spPr/>
      <dgm:t>
        <a:bodyPr/>
        <a:lstStyle/>
        <a:p>
          <a:endParaRPr lang="es-MX"/>
        </a:p>
      </dgm:t>
    </dgm:pt>
    <dgm:pt modelId="{BF0FAC05-B94D-4BBC-A758-4852C5389CAE}" type="sibTrans" cxnId="{899FA2B4-A34D-43D0-8A99-DA5B0D56FFC9}">
      <dgm:prSet/>
      <dgm:spPr/>
      <dgm:t>
        <a:bodyPr/>
        <a:lstStyle/>
        <a:p>
          <a:endParaRPr lang="es-MX"/>
        </a:p>
      </dgm:t>
    </dgm:pt>
    <dgm:pt modelId="{F1A58598-E688-4CF0-822B-64E77D13F928}">
      <dgm:prSet phldrT="[Texto]"/>
      <dgm:spPr/>
      <dgm:t>
        <a:bodyPr/>
        <a:lstStyle/>
        <a:p>
          <a:r>
            <a:rPr lang="es-MX" dirty="0" smtClean="0"/>
            <a:t>El </a:t>
          </a:r>
          <a:r>
            <a:rPr lang="es-MX" dirty="0" err="1" smtClean="0"/>
            <a:t>tecnoapartheid</a:t>
          </a:r>
          <a:endParaRPr lang="es-MX" dirty="0"/>
        </a:p>
      </dgm:t>
    </dgm:pt>
    <dgm:pt modelId="{D80C2D9D-789D-433C-8038-0AF562BDC48D}" type="parTrans" cxnId="{82AE02B6-E309-459A-9E4E-3A0C19ED43AF}">
      <dgm:prSet/>
      <dgm:spPr/>
      <dgm:t>
        <a:bodyPr/>
        <a:lstStyle/>
        <a:p>
          <a:endParaRPr lang="es-MX"/>
        </a:p>
      </dgm:t>
    </dgm:pt>
    <dgm:pt modelId="{4D71854B-930D-40F3-8A28-8AF5BAABE39C}" type="sibTrans" cxnId="{82AE02B6-E309-459A-9E4E-3A0C19ED43AF}">
      <dgm:prSet/>
      <dgm:spPr/>
      <dgm:t>
        <a:bodyPr/>
        <a:lstStyle/>
        <a:p>
          <a:endParaRPr lang="es-MX"/>
        </a:p>
      </dgm:t>
    </dgm:pt>
    <dgm:pt modelId="{53154C0F-8BC1-4A4E-BD7D-C4B939219E14}">
      <dgm:prSet/>
      <dgm:spPr/>
      <dgm:t>
        <a:bodyPr/>
        <a:lstStyle/>
        <a:p>
          <a:r>
            <a:rPr lang="es-MX" dirty="0" smtClean="0"/>
            <a:t>El manifiesto del capitalismo sin fricciones</a:t>
          </a:r>
          <a:endParaRPr lang="es-MX" dirty="0"/>
        </a:p>
      </dgm:t>
    </dgm:pt>
    <dgm:pt modelId="{FCE0D9C1-B15E-4404-A3D9-2E8D9CA735CE}" type="parTrans" cxnId="{C42EA2EF-1AC6-40F4-91C3-433B53208156}">
      <dgm:prSet/>
      <dgm:spPr/>
      <dgm:t>
        <a:bodyPr/>
        <a:lstStyle/>
        <a:p>
          <a:endParaRPr lang="es-MX"/>
        </a:p>
      </dgm:t>
    </dgm:pt>
    <dgm:pt modelId="{4B38FE02-17A3-4FC6-9679-4941F30390DD}" type="sibTrans" cxnId="{C42EA2EF-1AC6-40F4-91C3-433B53208156}">
      <dgm:prSet/>
      <dgm:spPr/>
      <dgm:t>
        <a:bodyPr/>
        <a:lstStyle/>
        <a:p>
          <a:endParaRPr lang="es-MX"/>
        </a:p>
      </dgm:t>
    </dgm:pt>
    <dgm:pt modelId="{2188842A-BB4E-43C8-BF04-C3E550252222}">
      <dgm:prSet/>
      <dgm:spPr/>
      <dgm:t>
        <a:bodyPr/>
        <a:lstStyle/>
        <a:p>
          <a:r>
            <a:rPr lang="es-MX" dirty="0" smtClean="0"/>
            <a:t>Un mundo sin mediadores</a:t>
          </a:r>
          <a:endParaRPr lang="es-MX" dirty="0"/>
        </a:p>
      </dgm:t>
    </dgm:pt>
    <dgm:pt modelId="{C85F846A-909B-4C14-AA8C-FD45A1B381F9}" type="parTrans" cxnId="{1E02EDB1-03E0-4D0A-974F-603C23FA0CDD}">
      <dgm:prSet/>
      <dgm:spPr/>
      <dgm:t>
        <a:bodyPr/>
        <a:lstStyle/>
        <a:p>
          <a:endParaRPr lang="es-MX"/>
        </a:p>
      </dgm:t>
    </dgm:pt>
    <dgm:pt modelId="{F950C2D0-61D2-4EF8-9CBC-04E05007B7E2}" type="sibTrans" cxnId="{1E02EDB1-03E0-4D0A-974F-603C23FA0CDD}">
      <dgm:prSet/>
      <dgm:spPr/>
      <dgm:t>
        <a:bodyPr/>
        <a:lstStyle/>
        <a:p>
          <a:endParaRPr lang="es-MX"/>
        </a:p>
      </dgm:t>
    </dgm:pt>
    <dgm:pt modelId="{BE47982D-3096-483A-82E1-1DF440559B64}">
      <dgm:prSet/>
      <dgm:spPr/>
      <dgm:t>
        <a:bodyPr/>
        <a:lstStyle/>
        <a:p>
          <a:r>
            <a:rPr lang="es-MX" dirty="0" smtClean="0"/>
            <a:t>Un mundo sin muros</a:t>
          </a:r>
          <a:endParaRPr lang="es-MX" dirty="0"/>
        </a:p>
      </dgm:t>
    </dgm:pt>
    <dgm:pt modelId="{D948A8F7-B249-4765-A86C-0BD464C9E3B5}" type="parTrans" cxnId="{DAC217F7-BA93-499D-8B3F-E8B8A83B834A}">
      <dgm:prSet/>
      <dgm:spPr/>
      <dgm:t>
        <a:bodyPr/>
        <a:lstStyle/>
        <a:p>
          <a:endParaRPr lang="es-MX"/>
        </a:p>
      </dgm:t>
    </dgm:pt>
    <dgm:pt modelId="{050A3EA0-F0BA-45B8-827A-DECDED06BC6B}" type="sibTrans" cxnId="{DAC217F7-BA93-499D-8B3F-E8B8A83B834A}">
      <dgm:prSet/>
      <dgm:spPr/>
      <dgm:t>
        <a:bodyPr/>
        <a:lstStyle/>
        <a:p>
          <a:endParaRPr lang="es-MX"/>
        </a:p>
      </dgm:t>
    </dgm:pt>
    <dgm:pt modelId="{0E133085-B1AD-4679-A05F-A6140C5E8753}">
      <dgm:prSet/>
      <dgm:spPr/>
      <dgm:t>
        <a:bodyPr/>
        <a:lstStyle/>
        <a:p>
          <a:r>
            <a:rPr lang="es-MX" dirty="0" smtClean="0"/>
            <a:t>Un mundo sin leyes</a:t>
          </a:r>
          <a:endParaRPr lang="es-MX" dirty="0"/>
        </a:p>
      </dgm:t>
    </dgm:pt>
    <dgm:pt modelId="{4DDF6ABB-FE35-4B9E-8DBD-0398D76F1E6F}" type="parTrans" cxnId="{38726624-747C-41F4-89ED-26F2B1D81109}">
      <dgm:prSet/>
      <dgm:spPr/>
      <dgm:t>
        <a:bodyPr/>
        <a:lstStyle/>
        <a:p>
          <a:endParaRPr lang="es-MX"/>
        </a:p>
      </dgm:t>
    </dgm:pt>
    <dgm:pt modelId="{3783AB93-1C88-4364-9966-301E88557A80}" type="sibTrans" cxnId="{38726624-747C-41F4-89ED-26F2B1D81109}">
      <dgm:prSet/>
      <dgm:spPr/>
      <dgm:t>
        <a:bodyPr/>
        <a:lstStyle/>
        <a:p>
          <a:endParaRPr lang="es-MX"/>
        </a:p>
      </dgm:t>
    </dgm:pt>
    <dgm:pt modelId="{80DDFA0D-7C34-40B7-9D6C-359247158093}">
      <dgm:prSet/>
      <dgm:spPr/>
      <dgm:t>
        <a:bodyPr/>
        <a:lstStyle/>
        <a:p>
          <a:r>
            <a:rPr lang="es-MX" smtClean="0"/>
            <a:t>¿Hacia una sociedad civil global?</a:t>
          </a:r>
          <a:endParaRPr lang="es-MX"/>
        </a:p>
      </dgm:t>
    </dgm:pt>
    <dgm:pt modelId="{1BA7A2F3-5005-404D-BAF1-21E9052D8E63}" type="parTrans" cxnId="{4B29DD66-43C5-4354-9F57-F6988BC93360}">
      <dgm:prSet/>
      <dgm:spPr/>
      <dgm:t>
        <a:bodyPr/>
        <a:lstStyle/>
        <a:p>
          <a:endParaRPr lang="es-MX"/>
        </a:p>
      </dgm:t>
    </dgm:pt>
    <dgm:pt modelId="{84B56225-BF00-4D7C-9A5D-3FB0B0FF76EC}" type="sibTrans" cxnId="{4B29DD66-43C5-4354-9F57-F6988BC93360}">
      <dgm:prSet/>
      <dgm:spPr/>
      <dgm:t>
        <a:bodyPr/>
        <a:lstStyle/>
        <a:p>
          <a:endParaRPr lang="es-MX"/>
        </a:p>
      </dgm:t>
    </dgm:pt>
    <dgm:pt modelId="{B380E878-12B3-43F3-82D7-99D06EAD9D45}">
      <dgm:prSet/>
      <dgm:spPr/>
      <dgm:t>
        <a:bodyPr/>
        <a:lstStyle/>
        <a:p>
          <a:r>
            <a:rPr lang="es-MX" dirty="0" smtClean="0"/>
            <a:t>Se utilizaron las redes por distintos grupos para empezar una </a:t>
          </a:r>
          <a:r>
            <a:rPr lang="es-MX" dirty="0" err="1" smtClean="0"/>
            <a:t>netwar</a:t>
          </a:r>
          <a:r>
            <a:rPr lang="es-MX" dirty="0" smtClean="0"/>
            <a:t> o </a:t>
          </a:r>
          <a:r>
            <a:rPr lang="es-MX" dirty="0" err="1" smtClean="0"/>
            <a:t>cyberwar</a:t>
          </a:r>
          <a:endParaRPr lang="es-MX" dirty="0"/>
        </a:p>
      </dgm:t>
    </dgm:pt>
    <dgm:pt modelId="{13E981DC-A7D7-49A0-A976-814552BF0793}" type="parTrans" cxnId="{D84D78F2-4CBC-42CC-8A1B-AD228E3DA948}">
      <dgm:prSet/>
      <dgm:spPr/>
      <dgm:t>
        <a:bodyPr/>
        <a:lstStyle/>
        <a:p>
          <a:endParaRPr lang="es-MX"/>
        </a:p>
      </dgm:t>
    </dgm:pt>
    <dgm:pt modelId="{A89D3829-1EB4-4F3A-8F44-B3899154B1E8}" type="sibTrans" cxnId="{D84D78F2-4CBC-42CC-8A1B-AD228E3DA948}">
      <dgm:prSet/>
      <dgm:spPr/>
      <dgm:t>
        <a:bodyPr/>
        <a:lstStyle/>
        <a:p>
          <a:endParaRPr lang="es-MX"/>
        </a:p>
      </dgm:t>
    </dgm:pt>
    <dgm:pt modelId="{ACB9C764-DD3E-4267-AE27-9C0AC9105A7F}">
      <dgm:prSet/>
      <dgm:spPr/>
      <dgm:t>
        <a:bodyPr/>
        <a:lstStyle/>
        <a:p>
          <a:r>
            <a:rPr lang="es-MX" dirty="0" smtClean="0"/>
            <a:t>Se busca quitar todo tipo de intermediario, ya que estos entorpecen la fluidez de la información</a:t>
          </a:r>
          <a:endParaRPr lang="es-MX" dirty="0"/>
        </a:p>
      </dgm:t>
    </dgm:pt>
    <dgm:pt modelId="{A1EF2EC6-9BD4-4F71-B03A-5DA3854DB606}" type="parTrans" cxnId="{097A1ACB-41AE-4615-B720-F6D84F078C30}">
      <dgm:prSet/>
      <dgm:spPr/>
      <dgm:t>
        <a:bodyPr/>
        <a:lstStyle/>
        <a:p>
          <a:endParaRPr lang="es-MX"/>
        </a:p>
      </dgm:t>
    </dgm:pt>
    <dgm:pt modelId="{40975F3E-E9A2-464D-9642-D11095B780AE}" type="sibTrans" cxnId="{097A1ACB-41AE-4615-B720-F6D84F078C30}">
      <dgm:prSet/>
      <dgm:spPr/>
      <dgm:t>
        <a:bodyPr/>
        <a:lstStyle/>
        <a:p>
          <a:endParaRPr lang="es-MX"/>
        </a:p>
      </dgm:t>
    </dgm:pt>
    <dgm:pt modelId="{B7CC40CF-E026-4FEE-A603-6BC9DBFA572E}">
      <dgm:prSet/>
      <dgm:spPr/>
      <dgm:t>
        <a:bodyPr/>
        <a:lstStyle/>
        <a:p>
          <a:r>
            <a:rPr lang="es-MX" dirty="0" smtClean="0"/>
            <a:t>Quitar jerarquizaciones</a:t>
          </a:r>
          <a:endParaRPr lang="es-MX" dirty="0"/>
        </a:p>
      </dgm:t>
    </dgm:pt>
    <dgm:pt modelId="{4CEFF799-EDF5-4BEF-9BD5-D089E61168FA}" type="parTrans" cxnId="{580B7F2A-85DA-4B73-AD88-6B30BB4C0F77}">
      <dgm:prSet/>
      <dgm:spPr/>
      <dgm:t>
        <a:bodyPr/>
        <a:lstStyle/>
        <a:p>
          <a:endParaRPr lang="es-MX"/>
        </a:p>
      </dgm:t>
    </dgm:pt>
    <dgm:pt modelId="{A83E6071-237F-4207-AE66-8842E7349532}" type="sibTrans" cxnId="{580B7F2A-85DA-4B73-AD88-6B30BB4C0F77}">
      <dgm:prSet/>
      <dgm:spPr/>
      <dgm:t>
        <a:bodyPr/>
        <a:lstStyle/>
        <a:p>
          <a:endParaRPr lang="es-MX"/>
        </a:p>
      </dgm:t>
    </dgm:pt>
    <dgm:pt modelId="{45DFFCD0-707C-4E70-8656-F2649A6624F3}">
      <dgm:prSet/>
      <dgm:spPr/>
      <dgm:t>
        <a:bodyPr/>
        <a:lstStyle/>
        <a:p>
          <a:r>
            <a:rPr lang="es-MX" dirty="0" smtClean="0"/>
            <a:t>Autorregulación</a:t>
          </a:r>
          <a:endParaRPr lang="es-MX" dirty="0"/>
        </a:p>
      </dgm:t>
    </dgm:pt>
    <dgm:pt modelId="{AE5D8617-8A29-455B-A301-C693052F9856}" type="parTrans" cxnId="{2DF7562D-9771-48AD-99F8-090BA6DD23A7}">
      <dgm:prSet/>
      <dgm:spPr/>
      <dgm:t>
        <a:bodyPr/>
        <a:lstStyle/>
        <a:p>
          <a:endParaRPr lang="es-MX"/>
        </a:p>
      </dgm:t>
    </dgm:pt>
    <dgm:pt modelId="{E4450A5C-C150-47B3-BD2E-88FA7239154B}" type="sibTrans" cxnId="{2DF7562D-9771-48AD-99F8-090BA6DD23A7}">
      <dgm:prSet/>
      <dgm:spPr/>
      <dgm:t>
        <a:bodyPr/>
        <a:lstStyle/>
        <a:p>
          <a:endParaRPr lang="es-MX"/>
        </a:p>
      </dgm:t>
    </dgm:pt>
    <dgm:pt modelId="{F960C217-A79C-4CB3-B44E-096128047A9D}">
      <dgm:prSet/>
      <dgm:spPr/>
      <dgm:t>
        <a:bodyPr/>
        <a:lstStyle/>
        <a:p>
          <a:r>
            <a:rPr lang="es-MX" dirty="0" smtClean="0"/>
            <a:t>Según la UNESCO es importante educar y alfabetizar a la población mundial para poder quitar las brechas informáticas y </a:t>
          </a:r>
          <a:r>
            <a:rPr lang="es-MX" smtClean="0"/>
            <a:t>poder hablar </a:t>
          </a:r>
          <a:r>
            <a:rPr lang="es-MX" dirty="0" smtClean="0"/>
            <a:t>de una verdadera sociedad de la información</a:t>
          </a:r>
          <a:endParaRPr lang="es-MX" dirty="0"/>
        </a:p>
      </dgm:t>
    </dgm:pt>
    <dgm:pt modelId="{BF503967-BD38-4A52-B1AA-050B37604AF0}" type="parTrans" cxnId="{1F4090AE-ACCE-4BCA-98B1-6F934213A6D2}">
      <dgm:prSet/>
      <dgm:spPr/>
      <dgm:t>
        <a:bodyPr/>
        <a:lstStyle/>
        <a:p>
          <a:endParaRPr lang="es-MX"/>
        </a:p>
      </dgm:t>
    </dgm:pt>
    <dgm:pt modelId="{4EA0B9DE-F3A0-4D8F-A9D2-8B7DF1D4E1B1}" type="sibTrans" cxnId="{1F4090AE-ACCE-4BCA-98B1-6F934213A6D2}">
      <dgm:prSet/>
      <dgm:spPr/>
      <dgm:t>
        <a:bodyPr/>
        <a:lstStyle/>
        <a:p>
          <a:endParaRPr lang="es-MX"/>
        </a:p>
      </dgm:t>
    </dgm:pt>
    <dgm:pt modelId="{A261650B-89A5-4231-BBE3-19969DFBE032}" type="pres">
      <dgm:prSet presAssocID="{6F5FEF1C-895B-41E2-99D5-E54DB61D993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3B1D4AD-434C-4C5C-86CA-E474681075EA}" type="pres">
      <dgm:prSet presAssocID="{2CC408D3-EC62-4FF9-8B93-1C3D22FF524B}" presName="root1" presStyleCnt="0"/>
      <dgm:spPr/>
      <dgm:t>
        <a:bodyPr/>
        <a:lstStyle/>
        <a:p>
          <a:endParaRPr lang="es-MX"/>
        </a:p>
      </dgm:t>
    </dgm:pt>
    <dgm:pt modelId="{4E9D5EF9-B164-4D72-99D5-DD57E66C9ECF}" type="pres">
      <dgm:prSet presAssocID="{2CC408D3-EC62-4FF9-8B93-1C3D22FF524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7E3229A-04FC-4008-84BF-5C96C93772F0}" type="pres">
      <dgm:prSet presAssocID="{2CC408D3-EC62-4FF9-8B93-1C3D22FF524B}" presName="level2hierChild" presStyleCnt="0"/>
      <dgm:spPr/>
      <dgm:t>
        <a:bodyPr/>
        <a:lstStyle/>
        <a:p>
          <a:endParaRPr lang="es-MX"/>
        </a:p>
      </dgm:t>
    </dgm:pt>
    <dgm:pt modelId="{45FF3F86-D612-4870-8860-D24565D42A7B}" type="pres">
      <dgm:prSet presAssocID="{39630892-54FF-4A0E-B60A-5A7F2D479130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FF8BAC93-4D23-404A-A996-28895E4D16C3}" type="pres">
      <dgm:prSet presAssocID="{39630892-54FF-4A0E-B60A-5A7F2D479130}" presName="connTx" presStyleLbl="parChTrans1D2" presStyleIdx="0" presStyleCnt="3"/>
      <dgm:spPr/>
      <dgm:t>
        <a:bodyPr/>
        <a:lstStyle/>
        <a:p>
          <a:endParaRPr lang="es-MX"/>
        </a:p>
      </dgm:t>
    </dgm:pt>
    <dgm:pt modelId="{39D3689B-3AB6-405E-8C7E-F526C1127A8A}" type="pres">
      <dgm:prSet presAssocID="{F95DA11A-4DAA-4E16-A934-2A440B231A6D}" presName="root2" presStyleCnt="0"/>
      <dgm:spPr/>
      <dgm:t>
        <a:bodyPr/>
        <a:lstStyle/>
        <a:p>
          <a:endParaRPr lang="es-MX"/>
        </a:p>
      </dgm:t>
    </dgm:pt>
    <dgm:pt modelId="{06FDE622-2004-4333-AD10-ACA3FC2C81E6}" type="pres">
      <dgm:prSet presAssocID="{F95DA11A-4DAA-4E16-A934-2A440B231A6D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AA27227-8912-464E-B226-567C28A4DF99}" type="pres">
      <dgm:prSet presAssocID="{F95DA11A-4DAA-4E16-A934-2A440B231A6D}" presName="level3hierChild" presStyleCnt="0"/>
      <dgm:spPr/>
      <dgm:t>
        <a:bodyPr/>
        <a:lstStyle/>
        <a:p>
          <a:endParaRPr lang="es-MX"/>
        </a:p>
      </dgm:t>
    </dgm:pt>
    <dgm:pt modelId="{F4ECA2F7-E29B-454E-B9E6-3483BB65CD87}" type="pres">
      <dgm:prSet presAssocID="{595A5CFD-BDDB-45B1-817C-0B5B707316E2}" presName="conn2-1" presStyleLbl="parChTrans1D3" presStyleIdx="0" presStyleCnt="7"/>
      <dgm:spPr/>
      <dgm:t>
        <a:bodyPr/>
        <a:lstStyle/>
        <a:p>
          <a:endParaRPr lang="es-MX"/>
        </a:p>
      </dgm:t>
    </dgm:pt>
    <dgm:pt modelId="{9043B3AF-134A-4AFE-AD02-6207E473B25E}" type="pres">
      <dgm:prSet presAssocID="{595A5CFD-BDDB-45B1-817C-0B5B707316E2}" presName="connTx" presStyleLbl="parChTrans1D3" presStyleIdx="0" presStyleCnt="7"/>
      <dgm:spPr/>
      <dgm:t>
        <a:bodyPr/>
        <a:lstStyle/>
        <a:p>
          <a:endParaRPr lang="es-MX"/>
        </a:p>
      </dgm:t>
    </dgm:pt>
    <dgm:pt modelId="{02232C04-721C-42BD-8EB6-DC78CE3A7BBA}" type="pres">
      <dgm:prSet presAssocID="{AAC99D39-F56B-4FAB-85BB-08D2C64B91FD}" presName="root2" presStyleCnt="0"/>
      <dgm:spPr/>
      <dgm:t>
        <a:bodyPr/>
        <a:lstStyle/>
        <a:p>
          <a:endParaRPr lang="es-MX"/>
        </a:p>
      </dgm:t>
    </dgm:pt>
    <dgm:pt modelId="{1B92F3E6-712E-4CAD-95A6-65B391C9734B}" type="pres">
      <dgm:prSet presAssocID="{AAC99D39-F56B-4FAB-85BB-08D2C64B91FD}" presName="LevelTwoTextNode" presStyleLbl="node3" presStyleIdx="0" presStyleCnt="7" custLinFactNeighborX="-35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44F46F5-27A0-412E-B22C-7A06DB5B10B6}" type="pres">
      <dgm:prSet presAssocID="{AAC99D39-F56B-4FAB-85BB-08D2C64B91FD}" presName="level3hierChild" presStyleCnt="0"/>
      <dgm:spPr/>
      <dgm:t>
        <a:bodyPr/>
        <a:lstStyle/>
        <a:p>
          <a:endParaRPr lang="es-MX"/>
        </a:p>
      </dgm:t>
    </dgm:pt>
    <dgm:pt modelId="{9978ED34-A4B9-4C1F-9EB1-9DDE0C84584A}" type="pres">
      <dgm:prSet presAssocID="{13E981DC-A7D7-49A0-A976-814552BF0793}" presName="conn2-1" presStyleLbl="parChTrans1D4" presStyleIdx="0" presStyleCnt="5"/>
      <dgm:spPr/>
    </dgm:pt>
    <dgm:pt modelId="{5B4CA342-8B6C-4385-9541-534BBE95B944}" type="pres">
      <dgm:prSet presAssocID="{13E981DC-A7D7-49A0-A976-814552BF0793}" presName="connTx" presStyleLbl="parChTrans1D4" presStyleIdx="0" presStyleCnt="5"/>
      <dgm:spPr/>
    </dgm:pt>
    <dgm:pt modelId="{123BFD2E-3657-4B21-AC6E-40428E26E957}" type="pres">
      <dgm:prSet presAssocID="{B380E878-12B3-43F3-82D7-99D06EAD9D45}" presName="root2" presStyleCnt="0"/>
      <dgm:spPr/>
    </dgm:pt>
    <dgm:pt modelId="{52B51428-8C52-4A57-945D-2305A0EDB93C}" type="pres">
      <dgm:prSet presAssocID="{B380E878-12B3-43F3-82D7-99D06EAD9D45}" presName="LevelTwoTextNode" presStyleLbl="node4" presStyleIdx="0" presStyleCnt="5">
        <dgm:presLayoutVars>
          <dgm:chPref val="3"/>
        </dgm:presLayoutVars>
      </dgm:prSet>
      <dgm:spPr/>
    </dgm:pt>
    <dgm:pt modelId="{743007FB-B6DF-4674-80CA-B66479B9DCC5}" type="pres">
      <dgm:prSet presAssocID="{B380E878-12B3-43F3-82D7-99D06EAD9D45}" presName="level3hierChild" presStyleCnt="0"/>
      <dgm:spPr/>
    </dgm:pt>
    <dgm:pt modelId="{F0CC56A5-9D37-4656-BC44-F66A2C5A1C34}" type="pres">
      <dgm:prSet presAssocID="{9E5691EC-EF73-4B0B-BE03-C15F747E26B6}" presName="conn2-1" presStyleLbl="parChTrans1D3" presStyleIdx="1" presStyleCnt="7"/>
      <dgm:spPr/>
      <dgm:t>
        <a:bodyPr/>
        <a:lstStyle/>
        <a:p>
          <a:endParaRPr lang="es-MX"/>
        </a:p>
      </dgm:t>
    </dgm:pt>
    <dgm:pt modelId="{F8C2687B-3FE4-4F9F-B73C-5DC50846B11E}" type="pres">
      <dgm:prSet presAssocID="{9E5691EC-EF73-4B0B-BE03-C15F747E26B6}" presName="connTx" presStyleLbl="parChTrans1D3" presStyleIdx="1" presStyleCnt="7"/>
      <dgm:spPr/>
      <dgm:t>
        <a:bodyPr/>
        <a:lstStyle/>
        <a:p>
          <a:endParaRPr lang="es-MX"/>
        </a:p>
      </dgm:t>
    </dgm:pt>
    <dgm:pt modelId="{B7752D5B-243A-4A52-95DD-6B7401BA67EC}" type="pres">
      <dgm:prSet presAssocID="{BCBA1E2F-A1A8-44D1-8E39-54F021AAA090}" presName="root2" presStyleCnt="0"/>
      <dgm:spPr/>
      <dgm:t>
        <a:bodyPr/>
        <a:lstStyle/>
        <a:p>
          <a:endParaRPr lang="es-MX"/>
        </a:p>
      </dgm:t>
    </dgm:pt>
    <dgm:pt modelId="{BDDC9E00-19EA-420A-84C2-811698A8203D}" type="pres">
      <dgm:prSet presAssocID="{BCBA1E2F-A1A8-44D1-8E39-54F021AAA090}" presName="LevelTwoTextNode" presStyleLbl="node3" presStyleIdx="1" presStyleCnt="7" custLinFactNeighborX="-35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A98AFF5-2A78-4DF3-B13D-1B64D4973F58}" type="pres">
      <dgm:prSet presAssocID="{BCBA1E2F-A1A8-44D1-8E39-54F021AAA090}" presName="level3hierChild" presStyleCnt="0"/>
      <dgm:spPr/>
      <dgm:t>
        <a:bodyPr/>
        <a:lstStyle/>
        <a:p>
          <a:endParaRPr lang="es-MX"/>
        </a:p>
      </dgm:t>
    </dgm:pt>
    <dgm:pt modelId="{0F443D23-4BCA-4FDA-AC59-B1BFA3B115C4}" type="pres">
      <dgm:prSet presAssocID="{FCE0D9C1-B15E-4404-A3D9-2E8D9CA735CE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A89F3806-BE6B-44D1-ACDB-92492B2E8109}" type="pres">
      <dgm:prSet presAssocID="{FCE0D9C1-B15E-4404-A3D9-2E8D9CA735CE}" presName="connTx" presStyleLbl="parChTrans1D2" presStyleIdx="1" presStyleCnt="3"/>
      <dgm:spPr/>
      <dgm:t>
        <a:bodyPr/>
        <a:lstStyle/>
        <a:p>
          <a:endParaRPr lang="es-MX"/>
        </a:p>
      </dgm:t>
    </dgm:pt>
    <dgm:pt modelId="{641765AF-4F8F-4650-8F80-FAA5F4BA0FC0}" type="pres">
      <dgm:prSet presAssocID="{53154C0F-8BC1-4A4E-BD7D-C4B939219E14}" presName="root2" presStyleCnt="0"/>
      <dgm:spPr/>
      <dgm:t>
        <a:bodyPr/>
        <a:lstStyle/>
        <a:p>
          <a:endParaRPr lang="es-MX"/>
        </a:p>
      </dgm:t>
    </dgm:pt>
    <dgm:pt modelId="{9406A276-6753-440B-BA72-FD9FCA50D67D}" type="pres">
      <dgm:prSet presAssocID="{53154C0F-8BC1-4A4E-BD7D-C4B939219E1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07B62D8-3F25-46B9-B51B-DEFC0D60D81C}" type="pres">
      <dgm:prSet presAssocID="{53154C0F-8BC1-4A4E-BD7D-C4B939219E14}" presName="level3hierChild" presStyleCnt="0"/>
      <dgm:spPr/>
      <dgm:t>
        <a:bodyPr/>
        <a:lstStyle/>
        <a:p>
          <a:endParaRPr lang="es-MX"/>
        </a:p>
      </dgm:t>
    </dgm:pt>
    <dgm:pt modelId="{757D506F-D225-4BF5-BE91-56D637C403D9}" type="pres">
      <dgm:prSet presAssocID="{C85F846A-909B-4C14-AA8C-FD45A1B381F9}" presName="conn2-1" presStyleLbl="parChTrans1D3" presStyleIdx="2" presStyleCnt="7"/>
      <dgm:spPr/>
      <dgm:t>
        <a:bodyPr/>
        <a:lstStyle/>
        <a:p>
          <a:endParaRPr lang="es-MX"/>
        </a:p>
      </dgm:t>
    </dgm:pt>
    <dgm:pt modelId="{DCDA8CB6-440F-48EB-9C22-3101F7AA02A4}" type="pres">
      <dgm:prSet presAssocID="{C85F846A-909B-4C14-AA8C-FD45A1B381F9}" presName="connTx" presStyleLbl="parChTrans1D3" presStyleIdx="2" presStyleCnt="7"/>
      <dgm:spPr/>
      <dgm:t>
        <a:bodyPr/>
        <a:lstStyle/>
        <a:p>
          <a:endParaRPr lang="es-MX"/>
        </a:p>
      </dgm:t>
    </dgm:pt>
    <dgm:pt modelId="{DBD4AC6C-CB3E-4218-8AD8-6023699F13D6}" type="pres">
      <dgm:prSet presAssocID="{2188842A-BB4E-43C8-BF04-C3E550252222}" presName="root2" presStyleCnt="0"/>
      <dgm:spPr/>
      <dgm:t>
        <a:bodyPr/>
        <a:lstStyle/>
        <a:p>
          <a:endParaRPr lang="es-MX"/>
        </a:p>
      </dgm:t>
    </dgm:pt>
    <dgm:pt modelId="{A0A55457-0826-4C24-9A8F-575FAA79E192}" type="pres">
      <dgm:prSet presAssocID="{2188842A-BB4E-43C8-BF04-C3E550252222}" presName="LevelTwoTextNode" presStyleLbl="node3" presStyleIdx="2" presStyleCnt="7" custLinFactNeighborX="-351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012A8F9-2F4D-4058-A6D0-738F5910AB1D}" type="pres">
      <dgm:prSet presAssocID="{2188842A-BB4E-43C8-BF04-C3E550252222}" presName="level3hierChild" presStyleCnt="0"/>
      <dgm:spPr/>
      <dgm:t>
        <a:bodyPr/>
        <a:lstStyle/>
        <a:p>
          <a:endParaRPr lang="es-MX"/>
        </a:p>
      </dgm:t>
    </dgm:pt>
    <dgm:pt modelId="{DFE12700-5037-4AA5-9EAB-1C6514775F59}" type="pres">
      <dgm:prSet presAssocID="{A1EF2EC6-9BD4-4F71-B03A-5DA3854DB606}" presName="conn2-1" presStyleLbl="parChTrans1D4" presStyleIdx="1" presStyleCnt="5"/>
      <dgm:spPr/>
    </dgm:pt>
    <dgm:pt modelId="{495E86B8-EB7A-4C97-9E75-3DCB731F0356}" type="pres">
      <dgm:prSet presAssocID="{A1EF2EC6-9BD4-4F71-B03A-5DA3854DB606}" presName="connTx" presStyleLbl="parChTrans1D4" presStyleIdx="1" presStyleCnt="5"/>
      <dgm:spPr/>
    </dgm:pt>
    <dgm:pt modelId="{6BCF739C-5AEA-47FB-91BA-D0B307CA4AD6}" type="pres">
      <dgm:prSet presAssocID="{ACB9C764-DD3E-4267-AE27-9C0AC9105A7F}" presName="root2" presStyleCnt="0"/>
      <dgm:spPr/>
    </dgm:pt>
    <dgm:pt modelId="{CEE747F0-E724-487D-8F3F-F388D58ABD6E}" type="pres">
      <dgm:prSet presAssocID="{ACB9C764-DD3E-4267-AE27-9C0AC9105A7F}" presName="LevelTwoTextNode" presStyleLbl="node4" presStyleIdx="1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EE41CB6-8FDE-4B53-BE61-A48F55BC9D10}" type="pres">
      <dgm:prSet presAssocID="{ACB9C764-DD3E-4267-AE27-9C0AC9105A7F}" presName="level3hierChild" presStyleCnt="0"/>
      <dgm:spPr/>
    </dgm:pt>
    <dgm:pt modelId="{A5E883AC-C731-4337-B8F8-8A4C45CD5AF9}" type="pres">
      <dgm:prSet presAssocID="{D948A8F7-B249-4765-A86C-0BD464C9E3B5}" presName="conn2-1" presStyleLbl="parChTrans1D3" presStyleIdx="3" presStyleCnt="7"/>
      <dgm:spPr/>
      <dgm:t>
        <a:bodyPr/>
        <a:lstStyle/>
        <a:p>
          <a:endParaRPr lang="es-MX"/>
        </a:p>
      </dgm:t>
    </dgm:pt>
    <dgm:pt modelId="{B777A293-DB74-4686-A140-14C6128E2D59}" type="pres">
      <dgm:prSet presAssocID="{D948A8F7-B249-4765-A86C-0BD464C9E3B5}" presName="connTx" presStyleLbl="parChTrans1D3" presStyleIdx="3" presStyleCnt="7"/>
      <dgm:spPr/>
      <dgm:t>
        <a:bodyPr/>
        <a:lstStyle/>
        <a:p>
          <a:endParaRPr lang="es-MX"/>
        </a:p>
      </dgm:t>
    </dgm:pt>
    <dgm:pt modelId="{23CDB1E1-05C7-48FF-AF8D-082D535281A4}" type="pres">
      <dgm:prSet presAssocID="{BE47982D-3096-483A-82E1-1DF440559B64}" presName="root2" presStyleCnt="0"/>
      <dgm:spPr/>
      <dgm:t>
        <a:bodyPr/>
        <a:lstStyle/>
        <a:p>
          <a:endParaRPr lang="es-MX"/>
        </a:p>
      </dgm:t>
    </dgm:pt>
    <dgm:pt modelId="{EB2AAB91-D208-4FFC-B401-20593665E564}" type="pres">
      <dgm:prSet presAssocID="{BE47982D-3096-483A-82E1-1DF440559B64}" presName="LevelTwoTextNode" presStyleLbl="node3" presStyleIdx="3" presStyleCnt="7" custLinFactNeighborX="-2823" custLinFactNeighborY="-811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DA31CB1-B454-4E5B-9C07-D297C2039403}" type="pres">
      <dgm:prSet presAssocID="{BE47982D-3096-483A-82E1-1DF440559B64}" presName="level3hierChild" presStyleCnt="0"/>
      <dgm:spPr/>
      <dgm:t>
        <a:bodyPr/>
        <a:lstStyle/>
        <a:p>
          <a:endParaRPr lang="es-MX"/>
        </a:p>
      </dgm:t>
    </dgm:pt>
    <dgm:pt modelId="{558FC383-C948-4309-BA28-AA7C150D0140}" type="pres">
      <dgm:prSet presAssocID="{4CEFF799-EDF5-4BEF-9BD5-D089E61168FA}" presName="conn2-1" presStyleLbl="parChTrans1D4" presStyleIdx="2" presStyleCnt="5"/>
      <dgm:spPr/>
    </dgm:pt>
    <dgm:pt modelId="{83A7694A-7557-4B9F-8301-FB6EB67CC9D7}" type="pres">
      <dgm:prSet presAssocID="{4CEFF799-EDF5-4BEF-9BD5-D089E61168FA}" presName="connTx" presStyleLbl="parChTrans1D4" presStyleIdx="2" presStyleCnt="5"/>
      <dgm:spPr/>
    </dgm:pt>
    <dgm:pt modelId="{2DE3CF83-7E3F-411E-B0A3-6625A6A83079}" type="pres">
      <dgm:prSet presAssocID="{B7CC40CF-E026-4FEE-A603-6BC9DBFA572E}" presName="root2" presStyleCnt="0"/>
      <dgm:spPr/>
    </dgm:pt>
    <dgm:pt modelId="{479A7525-7984-4272-987F-C4C8D203426B}" type="pres">
      <dgm:prSet presAssocID="{B7CC40CF-E026-4FEE-A603-6BC9DBFA572E}" presName="LevelTwoTextNode" presStyleLbl="node4" presStyleIdx="2" presStyleCnt="5">
        <dgm:presLayoutVars>
          <dgm:chPref val="3"/>
        </dgm:presLayoutVars>
      </dgm:prSet>
      <dgm:spPr/>
    </dgm:pt>
    <dgm:pt modelId="{D71D902C-4587-4BA3-808D-F9C7B982907D}" type="pres">
      <dgm:prSet presAssocID="{B7CC40CF-E026-4FEE-A603-6BC9DBFA572E}" presName="level3hierChild" presStyleCnt="0"/>
      <dgm:spPr/>
    </dgm:pt>
    <dgm:pt modelId="{81D0F2E1-EF14-48BB-8887-A4DEB5FAB4B4}" type="pres">
      <dgm:prSet presAssocID="{4DDF6ABB-FE35-4B9E-8DBD-0398D76F1E6F}" presName="conn2-1" presStyleLbl="parChTrans1D3" presStyleIdx="4" presStyleCnt="7"/>
      <dgm:spPr/>
      <dgm:t>
        <a:bodyPr/>
        <a:lstStyle/>
        <a:p>
          <a:endParaRPr lang="es-MX"/>
        </a:p>
      </dgm:t>
    </dgm:pt>
    <dgm:pt modelId="{2DE00871-F974-4D72-8855-9823F22308F5}" type="pres">
      <dgm:prSet presAssocID="{4DDF6ABB-FE35-4B9E-8DBD-0398D76F1E6F}" presName="connTx" presStyleLbl="parChTrans1D3" presStyleIdx="4" presStyleCnt="7"/>
      <dgm:spPr/>
      <dgm:t>
        <a:bodyPr/>
        <a:lstStyle/>
        <a:p>
          <a:endParaRPr lang="es-MX"/>
        </a:p>
      </dgm:t>
    </dgm:pt>
    <dgm:pt modelId="{4E5389E4-E5D2-4DED-B9D9-98BAABDA71C8}" type="pres">
      <dgm:prSet presAssocID="{0E133085-B1AD-4679-A05F-A6140C5E8753}" presName="root2" presStyleCnt="0"/>
      <dgm:spPr/>
      <dgm:t>
        <a:bodyPr/>
        <a:lstStyle/>
        <a:p>
          <a:endParaRPr lang="es-MX"/>
        </a:p>
      </dgm:t>
    </dgm:pt>
    <dgm:pt modelId="{3D3A0051-580E-4939-A20F-582F7ABE7B99}" type="pres">
      <dgm:prSet presAssocID="{0E133085-B1AD-4679-A05F-A6140C5E8753}" presName="LevelTwoTextNode" presStyleLbl="node3" presStyleIdx="4" presStyleCnt="7" custLinFactNeighborX="-3513" custLinFactNeighborY="-1557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0F27D84-DACD-403E-A2E0-2ECEAABC6B01}" type="pres">
      <dgm:prSet presAssocID="{0E133085-B1AD-4679-A05F-A6140C5E8753}" presName="level3hierChild" presStyleCnt="0"/>
      <dgm:spPr/>
      <dgm:t>
        <a:bodyPr/>
        <a:lstStyle/>
        <a:p>
          <a:endParaRPr lang="es-MX"/>
        </a:p>
      </dgm:t>
    </dgm:pt>
    <dgm:pt modelId="{0DF3C314-6A91-463F-914F-B7B295374E5B}" type="pres">
      <dgm:prSet presAssocID="{AE5D8617-8A29-455B-A301-C693052F9856}" presName="conn2-1" presStyleLbl="parChTrans1D4" presStyleIdx="3" presStyleCnt="5"/>
      <dgm:spPr/>
    </dgm:pt>
    <dgm:pt modelId="{D6A3E9C2-AC80-4B3B-9258-14105ADCE34E}" type="pres">
      <dgm:prSet presAssocID="{AE5D8617-8A29-455B-A301-C693052F9856}" presName="connTx" presStyleLbl="parChTrans1D4" presStyleIdx="3" presStyleCnt="5"/>
      <dgm:spPr/>
    </dgm:pt>
    <dgm:pt modelId="{C1471D76-C817-4624-ABE0-A915EAAAFD06}" type="pres">
      <dgm:prSet presAssocID="{45DFFCD0-707C-4E70-8656-F2649A6624F3}" presName="root2" presStyleCnt="0"/>
      <dgm:spPr/>
    </dgm:pt>
    <dgm:pt modelId="{4039B730-233A-4319-908E-CE9C250238D0}" type="pres">
      <dgm:prSet presAssocID="{45DFFCD0-707C-4E70-8656-F2649A6624F3}" presName="LevelTwoTextNode" presStyleLbl="node4" presStyleIdx="3" presStyleCnt="5">
        <dgm:presLayoutVars>
          <dgm:chPref val="3"/>
        </dgm:presLayoutVars>
      </dgm:prSet>
      <dgm:spPr/>
    </dgm:pt>
    <dgm:pt modelId="{3558C5E3-0A0A-477E-836F-DA871CA8D111}" type="pres">
      <dgm:prSet presAssocID="{45DFFCD0-707C-4E70-8656-F2649A6624F3}" presName="level3hierChild" presStyleCnt="0"/>
      <dgm:spPr/>
    </dgm:pt>
    <dgm:pt modelId="{2D4EE984-ED2A-424B-A249-964F254E4EC1}" type="pres">
      <dgm:prSet presAssocID="{4D16D4F1-00ED-4F2D-9EB0-447B7DC14206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52A3CF31-AA22-4AC7-B7B6-94E3608C996F}" type="pres">
      <dgm:prSet presAssocID="{4D16D4F1-00ED-4F2D-9EB0-447B7DC14206}" presName="connTx" presStyleLbl="parChTrans1D2" presStyleIdx="2" presStyleCnt="3"/>
      <dgm:spPr/>
      <dgm:t>
        <a:bodyPr/>
        <a:lstStyle/>
        <a:p>
          <a:endParaRPr lang="es-MX"/>
        </a:p>
      </dgm:t>
    </dgm:pt>
    <dgm:pt modelId="{1F02B519-4C2C-460F-949D-4AADF6D1D5D0}" type="pres">
      <dgm:prSet presAssocID="{3C5A18AF-3229-4289-BB20-D8CA919812A9}" presName="root2" presStyleCnt="0"/>
      <dgm:spPr/>
      <dgm:t>
        <a:bodyPr/>
        <a:lstStyle/>
        <a:p>
          <a:endParaRPr lang="es-MX"/>
        </a:p>
      </dgm:t>
    </dgm:pt>
    <dgm:pt modelId="{9CB1CFB0-4276-4291-83F2-A96F7566F0E1}" type="pres">
      <dgm:prSet presAssocID="{3C5A18AF-3229-4289-BB20-D8CA919812A9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A0E3C5E-0996-4FF0-93FF-0BB098B7F561}" type="pres">
      <dgm:prSet presAssocID="{3C5A18AF-3229-4289-BB20-D8CA919812A9}" presName="level3hierChild" presStyleCnt="0"/>
      <dgm:spPr/>
      <dgm:t>
        <a:bodyPr/>
        <a:lstStyle/>
        <a:p>
          <a:endParaRPr lang="es-MX"/>
        </a:p>
      </dgm:t>
    </dgm:pt>
    <dgm:pt modelId="{456555DE-FA8A-4563-96E8-BF0C7CA97408}" type="pres">
      <dgm:prSet presAssocID="{D80C2D9D-789D-433C-8038-0AF562BDC48D}" presName="conn2-1" presStyleLbl="parChTrans1D3" presStyleIdx="5" presStyleCnt="7"/>
      <dgm:spPr/>
      <dgm:t>
        <a:bodyPr/>
        <a:lstStyle/>
        <a:p>
          <a:endParaRPr lang="es-MX"/>
        </a:p>
      </dgm:t>
    </dgm:pt>
    <dgm:pt modelId="{8AD80C9F-91E6-4E28-8EDC-CD94126A0B8A}" type="pres">
      <dgm:prSet presAssocID="{D80C2D9D-789D-433C-8038-0AF562BDC48D}" presName="connTx" presStyleLbl="parChTrans1D3" presStyleIdx="5" presStyleCnt="7"/>
      <dgm:spPr/>
      <dgm:t>
        <a:bodyPr/>
        <a:lstStyle/>
        <a:p>
          <a:endParaRPr lang="es-MX"/>
        </a:p>
      </dgm:t>
    </dgm:pt>
    <dgm:pt modelId="{1C188E59-6C49-4730-9481-0D40F558D66B}" type="pres">
      <dgm:prSet presAssocID="{F1A58598-E688-4CF0-822B-64E77D13F928}" presName="root2" presStyleCnt="0"/>
      <dgm:spPr/>
      <dgm:t>
        <a:bodyPr/>
        <a:lstStyle/>
        <a:p>
          <a:endParaRPr lang="es-MX"/>
        </a:p>
      </dgm:t>
    </dgm:pt>
    <dgm:pt modelId="{12A38BC2-6F02-4E03-A779-8252844AFFAA}" type="pres">
      <dgm:prSet presAssocID="{F1A58598-E688-4CF0-822B-64E77D13F928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8421DF1-5856-4EC2-AF0B-EE30318AB601}" type="pres">
      <dgm:prSet presAssocID="{F1A58598-E688-4CF0-822B-64E77D13F928}" presName="level3hierChild" presStyleCnt="0"/>
      <dgm:spPr/>
      <dgm:t>
        <a:bodyPr/>
        <a:lstStyle/>
        <a:p>
          <a:endParaRPr lang="es-MX"/>
        </a:p>
      </dgm:t>
    </dgm:pt>
    <dgm:pt modelId="{51EDB764-DDB5-4F4C-AE16-16E89EA7CCB9}" type="pres">
      <dgm:prSet presAssocID="{BF503967-BD38-4A52-B1AA-050B37604AF0}" presName="conn2-1" presStyleLbl="parChTrans1D4" presStyleIdx="4" presStyleCnt="5"/>
      <dgm:spPr/>
    </dgm:pt>
    <dgm:pt modelId="{580CB859-7A8E-4F73-AD75-4A86AE0EE7E3}" type="pres">
      <dgm:prSet presAssocID="{BF503967-BD38-4A52-B1AA-050B37604AF0}" presName="connTx" presStyleLbl="parChTrans1D4" presStyleIdx="4" presStyleCnt="5"/>
      <dgm:spPr/>
    </dgm:pt>
    <dgm:pt modelId="{6134844C-7A2B-4D65-88E0-8BBE92876DCB}" type="pres">
      <dgm:prSet presAssocID="{F960C217-A79C-4CB3-B44E-096128047A9D}" presName="root2" presStyleCnt="0"/>
      <dgm:spPr/>
    </dgm:pt>
    <dgm:pt modelId="{2126DA00-3053-4987-8BF0-95008E32D3F5}" type="pres">
      <dgm:prSet presAssocID="{F960C217-A79C-4CB3-B44E-096128047A9D}" presName="LevelTwoTextNode" presStyleLbl="node4" presStyleIdx="4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FDDB29E-3BA1-4B42-B069-5C7F794FEF23}" type="pres">
      <dgm:prSet presAssocID="{F960C217-A79C-4CB3-B44E-096128047A9D}" presName="level3hierChild" presStyleCnt="0"/>
      <dgm:spPr/>
    </dgm:pt>
    <dgm:pt modelId="{157BEC0F-8E17-41DD-B97D-1E71E2172AB1}" type="pres">
      <dgm:prSet presAssocID="{1BA7A2F3-5005-404D-BAF1-21E9052D8E63}" presName="conn2-1" presStyleLbl="parChTrans1D3" presStyleIdx="6" presStyleCnt="7"/>
      <dgm:spPr/>
      <dgm:t>
        <a:bodyPr/>
        <a:lstStyle/>
        <a:p>
          <a:endParaRPr lang="es-MX"/>
        </a:p>
      </dgm:t>
    </dgm:pt>
    <dgm:pt modelId="{8CACD51A-436E-4D53-A206-7FDAA380548A}" type="pres">
      <dgm:prSet presAssocID="{1BA7A2F3-5005-404D-BAF1-21E9052D8E63}" presName="connTx" presStyleLbl="parChTrans1D3" presStyleIdx="6" presStyleCnt="7"/>
      <dgm:spPr/>
      <dgm:t>
        <a:bodyPr/>
        <a:lstStyle/>
        <a:p>
          <a:endParaRPr lang="es-MX"/>
        </a:p>
      </dgm:t>
    </dgm:pt>
    <dgm:pt modelId="{6C1B277A-6179-4610-AB91-BE28EB559AC7}" type="pres">
      <dgm:prSet presAssocID="{80DDFA0D-7C34-40B7-9D6C-359247158093}" presName="root2" presStyleCnt="0"/>
      <dgm:spPr/>
      <dgm:t>
        <a:bodyPr/>
        <a:lstStyle/>
        <a:p>
          <a:endParaRPr lang="es-MX"/>
        </a:p>
      </dgm:t>
    </dgm:pt>
    <dgm:pt modelId="{23782E9A-C99E-4544-B06B-EF8660809474}" type="pres">
      <dgm:prSet presAssocID="{80DDFA0D-7C34-40B7-9D6C-359247158093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C9FEC25-3920-4FF9-B291-7EF6A4A6AA0D}" type="pres">
      <dgm:prSet presAssocID="{80DDFA0D-7C34-40B7-9D6C-359247158093}" presName="level3hierChild" presStyleCnt="0"/>
      <dgm:spPr/>
      <dgm:t>
        <a:bodyPr/>
        <a:lstStyle/>
        <a:p>
          <a:endParaRPr lang="es-MX"/>
        </a:p>
      </dgm:t>
    </dgm:pt>
  </dgm:ptLst>
  <dgm:cxnLst>
    <dgm:cxn modelId="{C42EA2EF-1AC6-40F4-91C3-433B53208156}" srcId="{2CC408D3-EC62-4FF9-8B93-1C3D22FF524B}" destId="{53154C0F-8BC1-4A4E-BD7D-C4B939219E14}" srcOrd="1" destOrd="0" parTransId="{FCE0D9C1-B15E-4404-A3D9-2E8D9CA735CE}" sibTransId="{4B38FE02-17A3-4FC6-9679-4941F30390DD}"/>
    <dgm:cxn modelId="{E23001AD-F4D4-4402-9EA7-1979D0FA0BDB}" type="presOf" srcId="{FCE0D9C1-B15E-4404-A3D9-2E8D9CA735CE}" destId="{A89F3806-BE6B-44D1-ACDB-92492B2E8109}" srcOrd="1" destOrd="0" presId="urn:microsoft.com/office/officeart/2005/8/layout/hierarchy2"/>
    <dgm:cxn modelId="{1F4090AE-ACCE-4BCA-98B1-6F934213A6D2}" srcId="{F1A58598-E688-4CF0-822B-64E77D13F928}" destId="{F960C217-A79C-4CB3-B44E-096128047A9D}" srcOrd="0" destOrd="0" parTransId="{BF503967-BD38-4A52-B1AA-050B37604AF0}" sibTransId="{4EA0B9DE-F3A0-4D8F-A9D2-8B7DF1D4E1B1}"/>
    <dgm:cxn modelId="{CD478B77-95AD-460E-94E5-5C4B8CFFE942}" type="presOf" srcId="{80DDFA0D-7C34-40B7-9D6C-359247158093}" destId="{23782E9A-C99E-4544-B06B-EF8660809474}" srcOrd="0" destOrd="0" presId="urn:microsoft.com/office/officeart/2005/8/layout/hierarchy2"/>
    <dgm:cxn modelId="{D84D78F2-4CBC-42CC-8A1B-AD228E3DA948}" srcId="{AAC99D39-F56B-4FAB-85BB-08D2C64B91FD}" destId="{B380E878-12B3-43F3-82D7-99D06EAD9D45}" srcOrd="0" destOrd="0" parTransId="{13E981DC-A7D7-49A0-A976-814552BF0793}" sibTransId="{A89D3829-1EB4-4F3A-8F44-B3899154B1E8}"/>
    <dgm:cxn modelId="{5F6586E9-0D41-49F4-B99A-B15E677585F7}" type="presOf" srcId="{4D16D4F1-00ED-4F2D-9EB0-447B7DC14206}" destId="{52A3CF31-AA22-4AC7-B7B6-94E3608C996F}" srcOrd="1" destOrd="0" presId="urn:microsoft.com/office/officeart/2005/8/layout/hierarchy2"/>
    <dgm:cxn modelId="{4B29DD66-43C5-4354-9F57-F6988BC93360}" srcId="{3C5A18AF-3229-4289-BB20-D8CA919812A9}" destId="{80DDFA0D-7C34-40B7-9D6C-359247158093}" srcOrd="1" destOrd="0" parTransId="{1BA7A2F3-5005-404D-BAF1-21E9052D8E63}" sibTransId="{84B56225-BF00-4D7C-9A5D-3FB0B0FF76EC}"/>
    <dgm:cxn modelId="{FE1F44CC-5626-4C6D-BD98-32D7C066554F}" srcId="{6F5FEF1C-895B-41E2-99D5-E54DB61D9938}" destId="{2CC408D3-EC62-4FF9-8B93-1C3D22FF524B}" srcOrd="0" destOrd="0" parTransId="{58B5F7D7-7484-4F80-BC49-D89F9ED9DE7A}" sibTransId="{170EC5B3-96A5-4083-A98D-B789EE2085CC}"/>
    <dgm:cxn modelId="{FF4C2696-7F4C-4790-96ED-16256D5603B0}" srcId="{F95DA11A-4DAA-4E16-A934-2A440B231A6D}" destId="{AAC99D39-F56B-4FAB-85BB-08D2C64B91FD}" srcOrd="0" destOrd="0" parTransId="{595A5CFD-BDDB-45B1-817C-0B5B707316E2}" sibTransId="{CF992369-1011-471B-B25E-96EDEA69CF68}"/>
    <dgm:cxn modelId="{06628B67-4C04-4DC2-A1C7-B182FFC047AA}" type="presOf" srcId="{39630892-54FF-4A0E-B60A-5A7F2D479130}" destId="{FF8BAC93-4D23-404A-A996-28895E4D16C3}" srcOrd="1" destOrd="0" presId="urn:microsoft.com/office/officeart/2005/8/layout/hierarchy2"/>
    <dgm:cxn modelId="{8F1198FB-DF88-4C1B-895F-1062C3788EF6}" type="presOf" srcId="{A1EF2EC6-9BD4-4F71-B03A-5DA3854DB606}" destId="{495E86B8-EB7A-4C97-9E75-3DCB731F0356}" srcOrd="1" destOrd="0" presId="urn:microsoft.com/office/officeart/2005/8/layout/hierarchy2"/>
    <dgm:cxn modelId="{E628F7FF-B952-414A-8C13-FBBD2062D47F}" type="presOf" srcId="{D948A8F7-B249-4765-A86C-0BD464C9E3B5}" destId="{B777A293-DB74-4686-A140-14C6128E2D59}" srcOrd="1" destOrd="0" presId="urn:microsoft.com/office/officeart/2005/8/layout/hierarchy2"/>
    <dgm:cxn modelId="{6A1D7120-E436-4336-9AE5-D1E2746AB66F}" type="presOf" srcId="{F960C217-A79C-4CB3-B44E-096128047A9D}" destId="{2126DA00-3053-4987-8BF0-95008E32D3F5}" srcOrd="0" destOrd="0" presId="urn:microsoft.com/office/officeart/2005/8/layout/hierarchy2"/>
    <dgm:cxn modelId="{2DF7562D-9771-48AD-99F8-090BA6DD23A7}" srcId="{0E133085-B1AD-4679-A05F-A6140C5E8753}" destId="{45DFFCD0-707C-4E70-8656-F2649A6624F3}" srcOrd="0" destOrd="0" parTransId="{AE5D8617-8A29-455B-A301-C693052F9856}" sibTransId="{E4450A5C-C150-47B3-BD2E-88FA7239154B}"/>
    <dgm:cxn modelId="{3B252710-9E5F-4B53-8C45-C99D59C19339}" type="presOf" srcId="{595A5CFD-BDDB-45B1-817C-0B5B707316E2}" destId="{F4ECA2F7-E29B-454E-B9E6-3483BB65CD87}" srcOrd="0" destOrd="0" presId="urn:microsoft.com/office/officeart/2005/8/layout/hierarchy2"/>
    <dgm:cxn modelId="{6FBBB5C5-4C10-42B0-99DF-3B476D24D9C6}" type="presOf" srcId="{BCBA1E2F-A1A8-44D1-8E39-54F021AAA090}" destId="{BDDC9E00-19EA-420A-84C2-811698A8203D}" srcOrd="0" destOrd="0" presId="urn:microsoft.com/office/officeart/2005/8/layout/hierarchy2"/>
    <dgm:cxn modelId="{9AA3D79C-C2C7-476D-9DCB-F978F784855D}" type="presOf" srcId="{4CEFF799-EDF5-4BEF-9BD5-D089E61168FA}" destId="{83A7694A-7557-4B9F-8301-FB6EB67CC9D7}" srcOrd="1" destOrd="0" presId="urn:microsoft.com/office/officeart/2005/8/layout/hierarchy2"/>
    <dgm:cxn modelId="{4DCC53B6-300D-460B-8B44-8DE6ED023600}" type="presOf" srcId="{BF503967-BD38-4A52-B1AA-050B37604AF0}" destId="{580CB859-7A8E-4F73-AD75-4A86AE0EE7E3}" srcOrd="1" destOrd="0" presId="urn:microsoft.com/office/officeart/2005/8/layout/hierarchy2"/>
    <dgm:cxn modelId="{DAC217F7-BA93-499D-8B3F-E8B8A83B834A}" srcId="{53154C0F-8BC1-4A4E-BD7D-C4B939219E14}" destId="{BE47982D-3096-483A-82E1-1DF440559B64}" srcOrd="1" destOrd="0" parTransId="{D948A8F7-B249-4765-A86C-0BD464C9E3B5}" sibTransId="{050A3EA0-F0BA-45B8-827A-DECDED06BC6B}"/>
    <dgm:cxn modelId="{4F134B6A-D6C7-43ED-B9D7-4C04292460C4}" type="presOf" srcId="{53154C0F-8BC1-4A4E-BD7D-C4B939219E14}" destId="{9406A276-6753-440B-BA72-FD9FCA50D67D}" srcOrd="0" destOrd="0" presId="urn:microsoft.com/office/officeart/2005/8/layout/hierarchy2"/>
    <dgm:cxn modelId="{77A19039-0ADE-4B0B-9D8F-6D512B201A6A}" type="presOf" srcId="{4D16D4F1-00ED-4F2D-9EB0-447B7DC14206}" destId="{2D4EE984-ED2A-424B-A249-964F254E4EC1}" srcOrd="0" destOrd="0" presId="urn:microsoft.com/office/officeart/2005/8/layout/hierarchy2"/>
    <dgm:cxn modelId="{08B37086-A888-4DB9-8F42-A36BF7FF5548}" type="presOf" srcId="{F95DA11A-4DAA-4E16-A934-2A440B231A6D}" destId="{06FDE622-2004-4333-AD10-ACA3FC2C81E6}" srcOrd="0" destOrd="0" presId="urn:microsoft.com/office/officeart/2005/8/layout/hierarchy2"/>
    <dgm:cxn modelId="{E70BFFC8-9E9F-4CCB-9FC1-BD8C4779B95A}" type="presOf" srcId="{3C5A18AF-3229-4289-BB20-D8CA919812A9}" destId="{9CB1CFB0-4276-4291-83F2-A96F7566F0E1}" srcOrd="0" destOrd="0" presId="urn:microsoft.com/office/officeart/2005/8/layout/hierarchy2"/>
    <dgm:cxn modelId="{F23268CA-6238-46F7-9BE3-8B2FF880B3AA}" type="presOf" srcId="{6F5FEF1C-895B-41E2-99D5-E54DB61D9938}" destId="{A261650B-89A5-4231-BBE3-19969DFBE032}" srcOrd="0" destOrd="0" presId="urn:microsoft.com/office/officeart/2005/8/layout/hierarchy2"/>
    <dgm:cxn modelId="{C1FD08B8-9248-4035-AA0E-7304226C12F9}" type="presOf" srcId="{4DDF6ABB-FE35-4B9E-8DBD-0398D76F1E6F}" destId="{2DE00871-F974-4D72-8855-9823F22308F5}" srcOrd="1" destOrd="0" presId="urn:microsoft.com/office/officeart/2005/8/layout/hierarchy2"/>
    <dgm:cxn modelId="{956A4CE7-8CBF-462B-ADC3-F0EAE9A54ABE}" type="presOf" srcId="{9E5691EC-EF73-4B0B-BE03-C15F747E26B6}" destId="{F8C2687B-3FE4-4F9F-B73C-5DC50846B11E}" srcOrd="1" destOrd="0" presId="urn:microsoft.com/office/officeart/2005/8/layout/hierarchy2"/>
    <dgm:cxn modelId="{227E5150-FF48-4FD2-B078-43C44C2514F5}" type="presOf" srcId="{AE5D8617-8A29-455B-A301-C693052F9856}" destId="{0DF3C314-6A91-463F-914F-B7B295374E5B}" srcOrd="0" destOrd="0" presId="urn:microsoft.com/office/officeart/2005/8/layout/hierarchy2"/>
    <dgm:cxn modelId="{96EFCDA2-0D03-44FA-8423-E3C5D5728978}" type="presOf" srcId="{D948A8F7-B249-4765-A86C-0BD464C9E3B5}" destId="{A5E883AC-C731-4337-B8F8-8A4C45CD5AF9}" srcOrd="0" destOrd="0" presId="urn:microsoft.com/office/officeart/2005/8/layout/hierarchy2"/>
    <dgm:cxn modelId="{5EB4DD02-DC8A-4E73-BF32-F2D30B6527B7}" type="presOf" srcId="{BE47982D-3096-483A-82E1-1DF440559B64}" destId="{EB2AAB91-D208-4FFC-B401-20593665E564}" srcOrd="0" destOrd="0" presId="urn:microsoft.com/office/officeart/2005/8/layout/hierarchy2"/>
    <dgm:cxn modelId="{580B7F2A-85DA-4B73-AD88-6B30BB4C0F77}" srcId="{BE47982D-3096-483A-82E1-1DF440559B64}" destId="{B7CC40CF-E026-4FEE-A603-6BC9DBFA572E}" srcOrd="0" destOrd="0" parTransId="{4CEFF799-EDF5-4BEF-9BD5-D089E61168FA}" sibTransId="{A83E6071-237F-4207-AE66-8842E7349532}"/>
    <dgm:cxn modelId="{3C6D1408-4948-4561-8C9F-A6607CF9D64A}" type="presOf" srcId="{1BA7A2F3-5005-404D-BAF1-21E9052D8E63}" destId="{157BEC0F-8E17-41DD-B97D-1E71E2172AB1}" srcOrd="0" destOrd="0" presId="urn:microsoft.com/office/officeart/2005/8/layout/hierarchy2"/>
    <dgm:cxn modelId="{84033A0C-A53E-4AC0-92AA-C5AA62CEFE93}" type="presOf" srcId="{0E133085-B1AD-4679-A05F-A6140C5E8753}" destId="{3D3A0051-580E-4939-A20F-582F7ABE7B99}" srcOrd="0" destOrd="0" presId="urn:microsoft.com/office/officeart/2005/8/layout/hierarchy2"/>
    <dgm:cxn modelId="{83D96C1C-658A-4CA7-BB5D-946704535324}" type="presOf" srcId="{D80C2D9D-789D-433C-8038-0AF562BDC48D}" destId="{8AD80C9F-91E6-4E28-8EDC-CD94126A0B8A}" srcOrd="1" destOrd="0" presId="urn:microsoft.com/office/officeart/2005/8/layout/hierarchy2"/>
    <dgm:cxn modelId="{5A074EB4-9AA8-45C0-819E-70AAE70D6F0B}" type="presOf" srcId="{4DDF6ABB-FE35-4B9E-8DBD-0398D76F1E6F}" destId="{81D0F2E1-EF14-48BB-8887-A4DEB5FAB4B4}" srcOrd="0" destOrd="0" presId="urn:microsoft.com/office/officeart/2005/8/layout/hierarchy2"/>
    <dgm:cxn modelId="{93EB5BF5-A60D-47CB-A995-195381E6C83A}" type="presOf" srcId="{9E5691EC-EF73-4B0B-BE03-C15F747E26B6}" destId="{F0CC56A5-9D37-4656-BC44-F66A2C5A1C34}" srcOrd="0" destOrd="0" presId="urn:microsoft.com/office/officeart/2005/8/layout/hierarchy2"/>
    <dgm:cxn modelId="{F55D2964-A523-4146-A36D-F5B4AF714543}" srcId="{F95DA11A-4DAA-4E16-A934-2A440B231A6D}" destId="{BCBA1E2F-A1A8-44D1-8E39-54F021AAA090}" srcOrd="1" destOrd="0" parTransId="{9E5691EC-EF73-4B0B-BE03-C15F747E26B6}" sibTransId="{D794D81E-5B0D-4F16-B8BA-31A348957BBA}"/>
    <dgm:cxn modelId="{B3AAD7C3-E4C3-4FE2-BB71-B65E2746DAF6}" type="presOf" srcId="{B380E878-12B3-43F3-82D7-99D06EAD9D45}" destId="{52B51428-8C52-4A57-945D-2305A0EDB93C}" srcOrd="0" destOrd="0" presId="urn:microsoft.com/office/officeart/2005/8/layout/hierarchy2"/>
    <dgm:cxn modelId="{07BBD899-9315-42D2-A56F-303891F9C79B}" type="presOf" srcId="{A1EF2EC6-9BD4-4F71-B03A-5DA3854DB606}" destId="{DFE12700-5037-4AA5-9EAB-1C6514775F59}" srcOrd="0" destOrd="0" presId="urn:microsoft.com/office/officeart/2005/8/layout/hierarchy2"/>
    <dgm:cxn modelId="{1E02EDB1-03E0-4D0A-974F-603C23FA0CDD}" srcId="{53154C0F-8BC1-4A4E-BD7D-C4B939219E14}" destId="{2188842A-BB4E-43C8-BF04-C3E550252222}" srcOrd="0" destOrd="0" parTransId="{C85F846A-909B-4C14-AA8C-FD45A1B381F9}" sibTransId="{F950C2D0-61D2-4EF8-9CBC-04E05007B7E2}"/>
    <dgm:cxn modelId="{9BE5F688-CF97-40B7-BEBC-15CC7A86DDBF}" type="presOf" srcId="{2CC408D3-EC62-4FF9-8B93-1C3D22FF524B}" destId="{4E9D5EF9-B164-4D72-99D5-DD57E66C9ECF}" srcOrd="0" destOrd="0" presId="urn:microsoft.com/office/officeart/2005/8/layout/hierarchy2"/>
    <dgm:cxn modelId="{F927B159-0BE3-4A47-9C94-332005699FC2}" type="presOf" srcId="{FCE0D9C1-B15E-4404-A3D9-2E8D9CA735CE}" destId="{0F443D23-4BCA-4FDA-AC59-B1BFA3B115C4}" srcOrd="0" destOrd="0" presId="urn:microsoft.com/office/officeart/2005/8/layout/hierarchy2"/>
    <dgm:cxn modelId="{D3409DCB-4EC6-49D3-9D1E-28BB3E6EB112}" type="presOf" srcId="{B7CC40CF-E026-4FEE-A603-6BC9DBFA572E}" destId="{479A7525-7984-4272-987F-C4C8D203426B}" srcOrd="0" destOrd="0" presId="urn:microsoft.com/office/officeart/2005/8/layout/hierarchy2"/>
    <dgm:cxn modelId="{5C020D1C-5A06-4C12-9CC7-4883BAD8E6FB}" type="presOf" srcId="{2188842A-BB4E-43C8-BF04-C3E550252222}" destId="{A0A55457-0826-4C24-9A8F-575FAA79E192}" srcOrd="0" destOrd="0" presId="urn:microsoft.com/office/officeart/2005/8/layout/hierarchy2"/>
    <dgm:cxn modelId="{EDDD91B9-E24B-47F6-8598-C7DD690102FA}" type="presOf" srcId="{39630892-54FF-4A0E-B60A-5A7F2D479130}" destId="{45FF3F86-D612-4870-8860-D24565D42A7B}" srcOrd="0" destOrd="0" presId="urn:microsoft.com/office/officeart/2005/8/layout/hierarchy2"/>
    <dgm:cxn modelId="{3436EBFD-1E73-4F11-A4E8-B8930C75B448}" srcId="{2CC408D3-EC62-4FF9-8B93-1C3D22FF524B}" destId="{F95DA11A-4DAA-4E16-A934-2A440B231A6D}" srcOrd="0" destOrd="0" parTransId="{39630892-54FF-4A0E-B60A-5A7F2D479130}" sibTransId="{7E35215D-EDE4-489E-A7E3-B973538369BA}"/>
    <dgm:cxn modelId="{82AE02B6-E309-459A-9E4E-3A0C19ED43AF}" srcId="{3C5A18AF-3229-4289-BB20-D8CA919812A9}" destId="{F1A58598-E688-4CF0-822B-64E77D13F928}" srcOrd="0" destOrd="0" parTransId="{D80C2D9D-789D-433C-8038-0AF562BDC48D}" sibTransId="{4D71854B-930D-40F3-8A28-8AF5BAABE39C}"/>
    <dgm:cxn modelId="{C48618F5-9DAE-45AA-8A4B-495DBAE5EFED}" type="presOf" srcId="{BF503967-BD38-4A52-B1AA-050B37604AF0}" destId="{51EDB764-DDB5-4F4C-AE16-16E89EA7CCB9}" srcOrd="0" destOrd="0" presId="urn:microsoft.com/office/officeart/2005/8/layout/hierarchy2"/>
    <dgm:cxn modelId="{6FCB4049-CC5E-48EC-B926-47E6B04D2E28}" type="presOf" srcId="{595A5CFD-BDDB-45B1-817C-0B5B707316E2}" destId="{9043B3AF-134A-4AFE-AD02-6207E473B25E}" srcOrd="1" destOrd="0" presId="urn:microsoft.com/office/officeart/2005/8/layout/hierarchy2"/>
    <dgm:cxn modelId="{55BC8A52-45B9-4E75-AA68-70976ABB1A12}" type="presOf" srcId="{13E981DC-A7D7-49A0-A976-814552BF0793}" destId="{5B4CA342-8B6C-4385-9541-534BBE95B944}" srcOrd="1" destOrd="0" presId="urn:microsoft.com/office/officeart/2005/8/layout/hierarchy2"/>
    <dgm:cxn modelId="{56EC5326-7C47-4566-9489-416CE44FC160}" type="presOf" srcId="{13E981DC-A7D7-49A0-A976-814552BF0793}" destId="{9978ED34-A4B9-4C1F-9EB1-9DDE0C84584A}" srcOrd="0" destOrd="0" presId="urn:microsoft.com/office/officeart/2005/8/layout/hierarchy2"/>
    <dgm:cxn modelId="{2FFC1D5F-5583-4471-AD9D-A5C546F24FA3}" type="presOf" srcId="{AE5D8617-8A29-455B-A301-C693052F9856}" destId="{D6A3E9C2-AC80-4B3B-9258-14105ADCE34E}" srcOrd="1" destOrd="0" presId="urn:microsoft.com/office/officeart/2005/8/layout/hierarchy2"/>
    <dgm:cxn modelId="{A585A5AF-6C00-46E3-A65D-C0E24916C1D3}" type="presOf" srcId="{AAC99D39-F56B-4FAB-85BB-08D2C64B91FD}" destId="{1B92F3E6-712E-4CAD-95A6-65B391C9734B}" srcOrd="0" destOrd="0" presId="urn:microsoft.com/office/officeart/2005/8/layout/hierarchy2"/>
    <dgm:cxn modelId="{BCFB9805-6AA9-43FB-B14B-0E1DD6BAE2E9}" type="presOf" srcId="{F1A58598-E688-4CF0-822B-64E77D13F928}" destId="{12A38BC2-6F02-4E03-A779-8252844AFFAA}" srcOrd="0" destOrd="0" presId="urn:microsoft.com/office/officeart/2005/8/layout/hierarchy2"/>
    <dgm:cxn modelId="{CE82F05E-C2B1-4858-A645-0B5B6D9EBBB0}" type="presOf" srcId="{1BA7A2F3-5005-404D-BAF1-21E9052D8E63}" destId="{8CACD51A-436E-4D53-A206-7FDAA380548A}" srcOrd="1" destOrd="0" presId="urn:microsoft.com/office/officeart/2005/8/layout/hierarchy2"/>
    <dgm:cxn modelId="{373BBEA7-0F3F-4212-AD5A-AAF9B6C40512}" type="presOf" srcId="{4CEFF799-EDF5-4BEF-9BD5-D089E61168FA}" destId="{558FC383-C948-4309-BA28-AA7C150D0140}" srcOrd="0" destOrd="0" presId="urn:microsoft.com/office/officeart/2005/8/layout/hierarchy2"/>
    <dgm:cxn modelId="{3F4A4E3E-C26D-4799-A4E5-34FB157FE689}" type="presOf" srcId="{C85F846A-909B-4C14-AA8C-FD45A1B381F9}" destId="{DCDA8CB6-440F-48EB-9C22-3101F7AA02A4}" srcOrd="1" destOrd="0" presId="urn:microsoft.com/office/officeart/2005/8/layout/hierarchy2"/>
    <dgm:cxn modelId="{7D3E62A4-4C38-4D0E-8B41-C94E13921C98}" type="presOf" srcId="{45DFFCD0-707C-4E70-8656-F2649A6624F3}" destId="{4039B730-233A-4319-908E-CE9C250238D0}" srcOrd="0" destOrd="0" presId="urn:microsoft.com/office/officeart/2005/8/layout/hierarchy2"/>
    <dgm:cxn modelId="{097A1ACB-41AE-4615-B720-F6D84F078C30}" srcId="{2188842A-BB4E-43C8-BF04-C3E550252222}" destId="{ACB9C764-DD3E-4267-AE27-9C0AC9105A7F}" srcOrd="0" destOrd="0" parTransId="{A1EF2EC6-9BD4-4F71-B03A-5DA3854DB606}" sibTransId="{40975F3E-E9A2-464D-9642-D11095B780AE}"/>
    <dgm:cxn modelId="{38726624-747C-41F4-89ED-26F2B1D81109}" srcId="{53154C0F-8BC1-4A4E-BD7D-C4B939219E14}" destId="{0E133085-B1AD-4679-A05F-A6140C5E8753}" srcOrd="2" destOrd="0" parTransId="{4DDF6ABB-FE35-4B9E-8DBD-0398D76F1E6F}" sibTransId="{3783AB93-1C88-4364-9966-301E88557A80}"/>
    <dgm:cxn modelId="{899FA2B4-A34D-43D0-8A99-DA5B0D56FFC9}" srcId="{2CC408D3-EC62-4FF9-8B93-1C3D22FF524B}" destId="{3C5A18AF-3229-4289-BB20-D8CA919812A9}" srcOrd="2" destOrd="0" parTransId="{4D16D4F1-00ED-4F2D-9EB0-447B7DC14206}" sibTransId="{BF0FAC05-B94D-4BBC-A758-4852C5389CAE}"/>
    <dgm:cxn modelId="{BB3801A5-DBF5-41EF-A708-5477599572CA}" type="presOf" srcId="{C85F846A-909B-4C14-AA8C-FD45A1B381F9}" destId="{757D506F-D225-4BF5-BE91-56D637C403D9}" srcOrd="0" destOrd="0" presId="urn:microsoft.com/office/officeart/2005/8/layout/hierarchy2"/>
    <dgm:cxn modelId="{0FD45D34-D1EF-447C-861A-86661231C713}" type="presOf" srcId="{D80C2D9D-789D-433C-8038-0AF562BDC48D}" destId="{456555DE-FA8A-4563-96E8-BF0C7CA97408}" srcOrd="0" destOrd="0" presId="urn:microsoft.com/office/officeart/2005/8/layout/hierarchy2"/>
    <dgm:cxn modelId="{5036F360-0848-4FFE-9709-CD4BE2ECCC4C}" type="presOf" srcId="{ACB9C764-DD3E-4267-AE27-9C0AC9105A7F}" destId="{CEE747F0-E724-487D-8F3F-F388D58ABD6E}" srcOrd="0" destOrd="0" presId="urn:microsoft.com/office/officeart/2005/8/layout/hierarchy2"/>
    <dgm:cxn modelId="{2E0C0FC6-0DEB-48B4-9B16-15A20E6B7BDA}" type="presParOf" srcId="{A261650B-89A5-4231-BBE3-19969DFBE032}" destId="{23B1D4AD-434C-4C5C-86CA-E474681075EA}" srcOrd="0" destOrd="0" presId="urn:microsoft.com/office/officeart/2005/8/layout/hierarchy2"/>
    <dgm:cxn modelId="{0693B15E-E5D6-47F4-9DFE-903A6C5707B6}" type="presParOf" srcId="{23B1D4AD-434C-4C5C-86CA-E474681075EA}" destId="{4E9D5EF9-B164-4D72-99D5-DD57E66C9ECF}" srcOrd="0" destOrd="0" presId="urn:microsoft.com/office/officeart/2005/8/layout/hierarchy2"/>
    <dgm:cxn modelId="{873D4E7F-9693-4441-93F9-9558ACC12671}" type="presParOf" srcId="{23B1D4AD-434C-4C5C-86CA-E474681075EA}" destId="{17E3229A-04FC-4008-84BF-5C96C93772F0}" srcOrd="1" destOrd="0" presId="urn:microsoft.com/office/officeart/2005/8/layout/hierarchy2"/>
    <dgm:cxn modelId="{FF598CE1-5B8B-43B8-8C5A-C1A5FD22382E}" type="presParOf" srcId="{17E3229A-04FC-4008-84BF-5C96C93772F0}" destId="{45FF3F86-D612-4870-8860-D24565D42A7B}" srcOrd="0" destOrd="0" presId="urn:microsoft.com/office/officeart/2005/8/layout/hierarchy2"/>
    <dgm:cxn modelId="{48F9E6BB-1C2E-4396-A83A-09AB0E030432}" type="presParOf" srcId="{45FF3F86-D612-4870-8860-D24565D42A7B}" destId="{FF8BAC93-4D23-404A-A996-28895E4D16C3}" srcOrd="0" destOrd="0" presId="urn:microsoft.com/office/officeart/2005/8/layout/hierarchy2"/>
    <dgm:cxn modelId="{3CA94469-5303-43C7-B27F-737BCD0BC890}" type="presParOf" srcId="{17E3229A-04FC-4008-84BF-5C96C93772F0}" destId="{39D3689B-3AB6-405E-8C7E-F526C1127A8A}" srcOrd="1" destOrd="0" presId="urn:microsoft.com/office/officeart/2005/8/layout/hierarchy2"/>
    <dgm:cxn modelId="{7708E893-7EB7-495B-8FE9-E5983B7F6880}" type="presParOf" srcId="{39D3689B-3AB6-405E-8C7E-F526C1127A8A}" destId="{06FDE622-2004-4333-AD10-ACA3FC2C81E6}" srcOrd="0" destOrd="0" presId="urn:microsoft.com/office/officeart/2005/8/layout/hierarchy2"/>
    <dgm:cxn modelId="{6523178E-26F8-4074-A7C6-01EE2DDBEB14}" type="presParOf" srcId="{39D3689B-3AB6-405E-8C7E-F526C1127A8A}" destId="{1AA27227-8912-464E-B226-567C28A4DF99}" srcOrd="1" destOrd="0" presId="urn:microsoft.com/office/officeart/2005/8/layout/hierarchy2"/>
    <dgm:cxn modelId="{327ABD5E-9088-4175-8B82-168A4F8A9D18}" type="presParOf" srcId="{1AA27227-8912-464E-B226-567C28A4DF99}" destId="{F4ECA2F7-E29B-454E-B9E6-3483BB65CD87}" srcOrd="0" destOrd="0" presId="urn:microsoft.com/office/officeart/2005/8/layout/hierarchy2"/>
    <dgm:cxn modelId="{DA1C5B5E-1373-4A4B-B801-DA6807F8B8BE}" type="presParOf" srcId="{F4ECA2F7-E29B-454E-B9E6-3483BB65CD87}" destId="{9043B3AF-134A-4AFE-AD02-6207E473B25E}" srcOrd="0" destOrd="0" presId="urn:microsoft.com/office/officeart/2005/8/layout/hierarchy2"/>
    <dgm:cxn modelId="{F46E36AF-0084-46B6-8AF5-8FB9AA593F70}" type="presParOf" srcId="{1AA27227-8912-464E-B226-567C28A4DF99}" destId="{02232C04-721C-42BD-8EB6-DC78CE3A7BBA}" srcOrd="1" destOrd="0" presId="urn:microsoft.com/office/officeart/2005/8/layout/hierarchy2"/>
    <dgm:cxn modelId="{D32AFB1E-7882-4420-88CD-3F0C097F216F}" type="presParOf" srcId="{02232C04-721C-42BD-8EB6-DC78CE3A7BBA}" destId="{1B92F3E6-712E-4CAD-95A6-65B391C9734B}" srcOrd="0" destOrd="0" presId="urn:microsoft.com/office/officeart/2005/8/layout/hierarchy2"/>
    <dgm:cxn modelId="{24F8BAD9-9FD8-4A04-8A5C-CD28C389FE11}" type="presParOf" srcId="{02232C04-721C-42BD-8EB6-DC78CE3A7BBA}" destId="{D44F46F5-27A0-412E-B22C-7A06DB5B10B6}" srcOrd="1" destOrd="0" presId="urn:microsoft.com/office/officeart/2005/8/layout/hierarchy2"/>
    <dgm:cxn modelId="{F86131D6-8F3F-43A2-A91B-B5C65EDA143B}" type="presParOf" srcId="{D44F46F5-27A0-412E-B22C-7A06DB5B10B6}" destId="{9978ED34-A4B9-4C1F-9EB1-9DDE0C84584A}" srcOrd="0" destOrd="0" presId="urn:microsoft.com/office/officeart/2005/8/layout/hierarchy2"/>
    <dgm:cxn modelId="{21518805-FD65-4010-995B-2E7E7BB19490}" type="presParOf" srcId="{9978ED34-A4B9-4C1F-9EB1-9DDE0C84584A}" destId="{5B4CA342-8B6C-4385-9541-534BBE95B944}" srcOrd="0" destOrd="0" presId="urn:microsoft.com/office/officeart/2005/8/layout/hierarchy2"/>
    <dgm:cxn modelId="{C1C5AD55-C52D-4F0B-AA91-D34B59CC7F9C}" type="presParOf" srcId="{D44F46F5-27A0-412E-B22C-7A06DB5B10B6}" destId="{123BFD2E-3657-4B21-AC6E-40428E26E957}" srcOrd="1" destOrd="0" presId="urn:microsoft.com/office/officeart/2005/8/layout/hierarchy2"/>
    <dgm:cxn modelId="{58A09287-E935-469F-BE94-879AD858712A}" type="presParOf" srcId="{123BFD2E-3657-4B21-AC6E-40428E26E957}" destId="{52B51428-8C52-4A57-945D-2305A0EDB93C}" srcOrd="0" destOrd="0" presId="urn:microsoft.com/office/officeart/2005/8/layout/hierarchy2"/>
    <dgm:cxn modelId="{AB652619-1EF2-4EFB-ACE2-A55A10692C9B}" type="presParOf" srcId="{123BFD2E-3657-4B21-AC6E-40428E26E957}" destId="{743007FB-B6DF-4674-80CA-B66479B9DCC5}" srcOrd="1" destOrd="0" presId="urn:microsoft.com/office/officeart/2005/8/layout/hierarchy2"/>
    <dgm:cxn modelId="{D3BCCE89-B545-4437-BF0E-FE7B6C581265}" type="presParOf" srcId="{1AA27227-8912-464E-B226-567C28A4DF99}" destId="{F0CC56A5-9D37-4656-BC44-F66A2C5A1C34}" srcOrd="2" destOrd="0" presId="urn:microsoft.com/office/officeart/2005/8/layout/hierarchy2"/>
    <dgm:cxn modelId="{2FBA991C-BB7F-4F99-ACDD-34F9C2869430}" type="presParOf" srcId="{F0CC56A5-9D37-4656-BC44-F66A2C5A1C34}" destId="{F8C2687B-3FE4-4F9F-B73C-5DC50846B11E}" srcOrd="0" destOrd="0" presId="urn:microsoft.com/office/officeart/2005/8/layout/hierarchy2"/>
    <dgm:cxn modelId="{A51F7F1E-D9C3-4287-ABC9-125B74C4FC05}" type="presParOf" srcId="{1AA27227-8912-464E-B226-567C28A4DF99}" destId="{B7752D5B-243A-4A52-95DD-6B7401BA67EC}" srcOrd="3" destOrd="0" presId="urn:microsoft.com/office/officeart/2005/8/layout/hierarchy2"/>
    <dgm:cxn modelId="{88337064-6383-4173-9F93-87AA97F0AA42}" type="presParOf" srcId="{B7752D5B-243A-4A52-95DD-6B7401BA67EC}" destId="{BDDC9E00-19EA-420A-84C2-811698A8203D}" srcOrd="0" destOrd="0" presId="urn:microsoft.com/office/officeart/2005/8/layout/hierarchy2"/>
    <dgm:cxn modelId="{CBC83847-BF26-44A4-9AC1-BF0CD97294D1}" type="presParOf" srcId="{B7752D5B-243A-4A52-95DD-6B7401BA67EC}" destId="{DA98AFF5-2A78-4DF3-B13D-1B64D4973F58}" srcOrd="1" destOrd="0" presId="urn:microsoft.com/office/officeart/2005/8/layout/hierarchy2"/>
    <dgm:cxn modelId="{FEF06C3C-9094-41AF-89BC-A029D29D373B}" type="presParOf" srcId="{17E3229A-04FC-4008-84BF-5C96C93772F0}" destId="{0F443D23-4BCA-4FDA-AC59-B1BFA3B115C4}" srcOrd="2" destOrd="0" presId="urn:microsoft.com/office/officeart/2005/8/layout/hierarchy2"/>
    <dgm:cxn modelId="{8ABFABDD-FDDB-4900-A626-B465183250BD}" type="presParOf" srcId="{0F443D23-4BCA-4FDA-AC59-B1BFA3B115C4}" destId="{A89F3806-BE6B-44D1-ACDB-92492B2E8109}" srcOrd="0" destOrd="0" presId="urn:microsoft.com/office/officeart/2005/8/layout/hierarchy2"/>
    <dgm:cxn modelId="{5A8BF5ED-B4C0-4C5F-A91B-9E4E9287E865}" type="presParOf" srcId="{17E3229A-04FC-4008-84BF-5C96C93772F0}" destId="{641765AF-4F8F-4650-8F80-FAA5F4BA0FC0}" srcOrd="3" destOrd="0" presId="urn:microsoft.com/office/officeart/2005/8/layout/hierarchy2"/>
    <dgm:cxn modelId="{562D8933-31E0-4B12-B838-E0F40E879597}" type="presParOf" srcId="{641765AF-4F8F-4650-8F80-FAA5F4BA0FC0}" destId="{9406A276-6753-440B-BA72-FD9FCA50D67D}" srcOrd="0" destOrd="0" presId="urn:microsoft.com/office/officeart/2005/8/layout/hierarchy2"/>
    <dgm:cxn modelId="{68C76804-6A01-4784-B37F-8EFAE2BB2611}" type="presParOf" srcId="{641765AF-4F8F-4650-8F80-FAA5F4BA0FC0}" destId="{F07B62D8-3F25-46B9-B51B-DEFC0D60D81C}" srcOrd="1" destOrd="0" presId="urn:microsoft.com/office/officeart/2005/8/layout/hierarchy2"/>
    <dgm:cxn modelId="{242D254F-A601-4C61-BFBB-BD380BB96528}" type="presParOf" srcId="{F07B62D8-3F25-46B9-B51B-DEFC0D60D81C}" destId="{757D506F-D225-4BF5-BE91-56D637C403D9}" srcOrd="0" destOrd="0" presId="urn:microsoft.com/office/officeart/2005/8/layout/hierarchy2"/>
    <dgm:cxn modelId="{40284B23-71A2-42D5-AA00-9AF30AE4F4A7}" type="presParOf" srcId="{757D506F-D225-4BF5-BE91-56D637C403D9}" destId="{DCDA8CB6-440F-48EB-9C22-3101F7AA02A4}" srcOrd="0" destOrd="0" presId="urn:microsoft.com/office/officeart/2005/8/layout/hierarchy2"/>
    <dgm:cxn modelId="{96B9E527-2F5C-4C4F-BCC5-E1C851D4232B}" type="presParOf" srcId="{F07B62D8-3F25-46B9-B51B-DEFC0D60D81C}" destId="{DBD4AC6C-CB3E-4218-8AD8-6023699F13D6}" srcOrd="1" destOrd="0" presId="urn:microsoft.com/office/officeart/2005/8/layout/hierarchy2"/>
    <dgm:cxn modelId="{88D021A3-011C-4120-B210-6A93CD574B07}" type="presParOf" srcId="{DBD4AC6C-CB3E-4218-8AD8-6023699F13D6}" destId="{A0A55457-0826-4C24-9A8F-575FAA79E192}" srcOrd="0" destOrd="0" presId="urn:microsoft.com/office/officeart/2005/8/layout/hierarchy2"/>
    <dgm:cxn modelId="{755F4040-3D68-4981-870F-279529B28AFE}" type="presParOf" srcId="{DBD4AC6C-CB3E-4218-8AD8-6023699F13D6}" destId="{9012A8F9-2F4D-4058-A6D0-738F5910AB1D}" srcOrd="1" destOrd="0" presId="urn:microsoft.com/office/officeart/2005/8/layout/hierarchy2"/>
    <dgm:cxn modelId="{48E6193A-577E-46CB-AA85-E8526BBD3D7E}" type="presParOf" srcId="{9012A8F9-2F4D-4058-A6D0-738F5910AB1D}" destId="{DFE12700-5037-4AA5-9EAB-1C6514775F59}" srcOrd="0" destOrd="0" presId="urn:microsoft.com/office/officeart/2005/8/layout/hierarchy2"/>
    <dgm:cxn modelId="{2A5835B1-F609-4B26-96AD-F66F4636A448}" type="presParOf" srcId="{DFE12700-5037-4AA5-9EAB-1C6514775F59}" destId="{495E86B8-EB7A-4C97-9E75-3DCB731F0356}" srcOrd="0" destOrd="0" presId="urn:microsoft.com/office/officeart/2005/8/layout/hierarchy2"/>
    <dgm:cxn modelId="{EBBDCE1F-B5C1-49F5-B26D-64972D908AFA}" type="presParOf" srcId="{9012A8F9-2F4D-4058-A6D0-738F5910AB1D}" destId="{6BCF739C-5AEA-47FB-91BA-D0B307CA4AD6}" srcOrd="1" destOrd="0" presId="urn:microsoft.com/office/officeart/2005/8/layout/hierarchy2"/>
    <dgm:cxn modelId="{62A87137-6EE4-4722-B389-7D92833693DC}" type="presParOf" srcId="{6BCF739C-5AEA-47FB-91BA-D0B307CA4AD6}" destId="{CEE747F0-E724-487D-8F3F-F388D58ABD6E}" srcOrd="0" destOrd="0" presId="urn:microsoft.com/office/officeart/2005/8/layout/hierarchy2"/>
    <dgm:cxn modelId="{3B28D9DB-E0B7-410B-ABF3-C98B3A8F4DFA}" type="presParOf" srcId="{6BCF739C-5AEA-47FB-91BA-D0B307CA4AD6}" destId="{4EE41CB6-8FDE-4B53-BE61-A48F55BC9D10}" srcOrd="1" destOrd="0" presId="urn:microsoft.com/office/officeart/2005/8/layout/hierarchy2"/>
    <dgm:cxn modelId="{81616BE9-9974-4DAD-976D-8988CF35D55D}" type="presParOf" srcId="{F07B62D8-3F25-46B9-B51B-DEFC0D60D81C}" destId="{A5E883AC-C731-4337-B8F8-8A4C45CD5AF9}" srcOrd="2" destOrd="0" presId="urn:microsoft.com/office/officeart/2005/8/layout/hierarchy2"/>
    <dgm:cxn modelId="{F6A4E2E0-2691-4CA0-9D07-2E591E4668CD}" type="presParOf" srcId="{A5E883AC-C731-4337-B8F8-8A4C45CD5AF9}" destId="{B777A293-DB74-4686-A140-14C6128E2D59}" srcOrd="0" destOrd="0" presId="urn:microsoft.com/office/officeart/2005/8/layout/hierarchy2"/>
    <dgm:cxn modelId="{15D09E50-823D-4D74-8B42-AD8356A3458C}" type="presParOf" srcId="{F07B62D8-3F25-46B9-B51B-DEFC0D60D81C}" destId="{23CDB1E1-05C7-48FF-AF8D-082D535281A4}" srcOrd="3" destOrd="0" presId="urn:microsoft.com/office/officeart/2005/8/layout/hierarchy2"/>
    <dgm:cxn modelId="{E5DD084F-304F-4809-A47C-E9B07868BD6D}" type="presParOf" srcId="{23CDB1E1-05C7-48FF-AF8D-082D535281A4}" destId="{EB2AAB91-D208-4FFC-B401-20593665E564}" srcOrd="0" destOrd="0" presId="urn:microsoft.com/office/officeart/2005/8/layout/hierarchy2"/>
    <dgm:cxn modelId="{09F562FE-7E47-44B5-B284-0B7E17D29C80}" type="presParOf" srcId="{23CDB1E1-05C7-48FF-AF8D-082D535281A4}" destId="{1DA31CB1-B454-4E5B-9C07-D297C2039403}" srcOrd="1" destOrd="0" presId="urn:microsoft.com/office/officeart/2005/8/layout/hierarchy2"/>
    <dgm:cxn modelId="{A7C43A7C-F989-4277-966F-AE7E6A754151}" type="presParOf" srcId="{1DA31CB1-B454-4E5B-9C07-D297C2039403}" destId="{558FC383-C948-4309-BA28-AA7C150D0140}" srcOrd="0" destOrd="0" presId="urn:microsoft.com/office/officeart/2005/8/layout/hierarchy2"/>
    <dgm:cxn modelId="{94232DD5-8905-4F94-B06E-102C978077AB}" type="presParOf" srcId="{558FC383-C948-4309-BA28-AA7C150D0140}" destId="{83A7694A-7557-4B9F-8301-FB6EB67CC9D7}" srcOrd="0" destOrd="0" presId="urn:microsoft.com/office/officeart/2005/8/layout/hierarchy2"/>
    <dgm:cxn modelId="{6EB5C675-C83F-47BF-9476-9B0758FC6717}" type="presParOf" srcId="{1DA31CB1-B454-4E5B-9C07-D297C2039403}" destId="{2DE3CF83-7E3F-411E-B0A3-6625A6A83079}" srcOrd="1" destOrd="0" presId="urn:microsoft.com/office/officeart/2005/8/layout/hierarchy2"/>
    <dgm:cxn modelId="{D67FBD37-166C-4F8F-85F3-CAA8DD971190}" type="presParOf" srcId="{2DE3CF83-7E3F-411E-B0A3-6625A6A83079}" destId="{479A7525-7984-4272-987F-C4C8D203426B}" srcOrd="0" destOrd="0" presId="urn:microsoft.com/office/officeart/2005/8/layout/hierarchy2"/>
    <dgm:cxn modelId="{E4B9C145-AEFA-4550-924C-A6BAA8EEFDC0}" type="presParOf" srcId="{2DE3CF83-7E3F-411E-B0A3-6625A6A83079}" destId="{D71D902C-4587-4BA3-808D-F9C7B982907D}" srcOrd="1" destOrd="0" presId="urn:microsoft.com/office/officeart/2005/8/layout/hierarchy2"/>
    <dgm:cxn modelId="{6B10BD08-AD79-440C-9EA5-8D1F0D5778CC}" type="presParOf" srcId="{F07B62D8-3F25-46B9-B51B-DEFC0D60D81C}" destId="{81D0F2E1-EF14-48BB-8887-A4DEB5FAB4B4}" srcOrd="4" destOrd="0" presId="urn:microsoft.com/office/officeart/2005/8/layout/hierarchy2"/>
    <dgm:cxn modelId="{16DF3B13-345F-466B-858F-A4A335EC5CBE}" type="presParOf" srcId="{81D0F2E1-EF14-48BB-8887-A4DEB5FAB4B4}" destId="{2DE00871-F974-4D72-8855-9823F22308F5}" srcOrd="0" destOrd="0" presId="urn:microsoft.com/office/officeart/2005/8/layout/hierarchy2"/>
    <dgm:cxn modelId="{EFC04763-4018-4403-8EA1-AF6B0C1F2AF5}" type="presParOf" srcId="{F07B62D8-3F25-46B9-B51B-DEFC0D60D81C}" destId="{4E5389E4-E5D2-4DED-B9D9-98BAABDA71C8}" srcOrd="5" destOrd="0" presId="urn:microsoft.com/office/officeart/2005/8/layout/hierarchy2"/>
    <dgm:cxn modelId="{63ACAFB9-9EE7-4025-84D5-3D123EC8BFAF}" type="presParOf" srcId="{4E5389E4-E5D2-4DED-B9D9-98BAABDA71C8}" destId="{3D3A0051-580E-4939-A20F-582F7ABE7B99}" srcOrd="0" destOrd="0" presId="urn:microsoft.com/office/officeart/2005/8/layout/hierarchy2"/>
    <dgm:cxn modelId="{806FEAC8-EC5E-4028-95D2-465FFF6337CE}" type="presParOf" srcId="{4E5389E4-E5D2-4DED-B9D9-98BAABDA71C8}" destId="{50F27D84-DACD-403E-A2E0-2ECEAABC6B01}" srcOrd="1" destOrd="0" presId="urn:microsoft.com/office/officeart/2005/8/layout/hierarchy2"/>
    <dgm:cxn modelId="{A82C0A56-6B4E-47FB-B461-CF45A21C8535}" type="presParOf" srcId="{50F27D84-DACD-403E-A2E0-2ECEAABC6B01}" destId="{0DF3C314-6A91-463F-914F-B7B295374E5B}" srcOrd="0" destOrd="0" presId="urn:microsoft.com/office/officeart/2005/8/layout/hierarchy2"/>
    <dgm:cxn modelId="{0955D7FE-A631-41CD-A349-3F2CB6238A90}" type="presParOf" srcId="{0DF3C314-6A91-463F-914F-B7B295374E5B}" destId="{D6A3E9C2-AC80-4B3B-9258-14105ADCE34E}" srcOrd="0" destOrd="0" presId="urn:microsoft.com/office/officeart/2005/8/layout/hierarchy2"/>
    <dgm:cxn modelId="{A28B085F-B451-46AC-BF17-A267827ED733}" type="presParOf" srcId="{50F27D84-DACD-403E-A2E0-2ECEAABC6B01}" destId="{C1471D76-C817-4624-ABE0-A915EAAAFD06}" srcOrd="1" destOrd="0" presId="urn:microsoft.com/office/officeart/2005/8/layout/hierarchy2"/>
    <dgm:cxn modelId="{FD1BE69B-E7F1-45E9-ACE0-0B3E8CD78533}" type="presParOf" srcId="{C1471D76-C817-4624-ABE0-A915EAAAFD06}" destId="{4039B730-233A-4319-908E-CE9C250238D0}" srcOrd="0" destOrd="0" presId="urn:microsoft.com/office/officeart/2005/8/layout/hierarchy2"/>
    <dgm:cxn modelId="{C92A5B00-7449-4E2E-B392-7615EEB4078B}" type="presParOf" srcId="{C1471D76-C817-4624-ABE0-A915EAAAFD06}" destId="{3558C5E3-0A0A-477E-836F-DA871CA8D111}" srcOrd="1" destOrd="0" presId="urn:microsoft.com/office/officeart/2005/8/layout/hierarchy2"/>
    <dgm:cxn modelId="{D0C179C6-DDFF-4BC0-A934-8FC917CE9C45}" type="presParOf" srcId="{17E3229A-04FC-4008-84BF-5C96C93772F0}" destId="{2D4EE984-ED2A-424B-A249-964F254E4EC1}" srcOrd="4" destOrd="0" presId="urn:microsoft.com/office/officeart/2005/8/layout/hierarchy2"/>
    <dgm:cxn modelId="{51A7DD17-6503-4206-9ABD-4226572E6EB1}" type="presParOf" srcId="{2D4EE984-ED2A-424B-A249-964F254E4EC1}" destId="{52A3CF31-AA22-4AC7-B7B6-94E3608C996F}" srcOrd="0" destOrd="0" presId="urn:microsoft.com/office/officeart/2005/8/layout/hierarchy2"/>
    <dgm:cxn modelId="{47FDB196-A26C-48D3-8A08-E827102A861D}" type="presParOf" srcId="{17E3229A-04FC-4008-84BF-5C96C93772F0}" destId="{1F02B519-4C2C-460F-949D-4AADF6D1D5D0}" srcOrd="5" destOrd="0" presId="urn:microsoft.com/office/officeart/2005/8/layout/hierarchy2"/>
    <dgm:cxn modelId="{D3E22DA2-2F53-4190-9B39-47E6DBAD6D8F}" type="presParOf" srcId="{1F02B519-4C2C-460F-949D-4AADF6D1D5D0}" destId="{9CB1CFB0-4276-4291-83F2-A96F7566F0E1}" srcOrd="0" destOrd="0" presId="urn:microsoft.com/office/officeart/2005/8/layout/hierarchy2"/>
    <dgm:cxn modelId="{50EEB69C-F871-4EF9-A138-787E9E634213}" type="presParOf" srcId="{1F02B519-4C2C-460F-949D-4AADF6D1D5D0}" destId="{4A0E3C5E-0996-4FF0-93FF-0BB098B7F561}" srcOrd="1" destOrd="0" presId="urn:microsoft.com/office/officeart/2005/8/layout/hierarchy2"/>
    <dgm:cxn modelId="{4C1FFAE2-FBCE-4EAC-A885-BC060A69798C}" type="presParOf" srcId="{4A0E3C5E-0996-4FF0-93FF-0BB098B7F561}" destId="{456555DE-FA8A-4563-96E8-BF0C7CA97408}" srcOrd="0" destOrd="0" presId="urn:microsoft.com/office/officeart/2005/8/layout/hierarchy2"/>
    <dgm:cxn modelId="{22293CC4-18D8-41BE-93A4-5C1F01BA5A14}" type="presParOf" srcId="{456555DE-FA8A-4563-96E8-BF0C7CA97408}" destId="{8AD80C9F-91E6-4E28-8EDC-CD94126A0B8A}" srcOrd="0" destOrd="0" presId="urn:microsoft.com/office/officeart/2005/8/layout/hierarchy2"/>
    <dgm:cxn modelId="{AF8A79FE-7518-42FB-A9BC-F9566A618C26}" type="presParOf" srcId="{4A0E3C5E-0996-4FF0-93FF-0BB098B7F561}" destId="{1C188E59-6C49-4730-9481-0D40F558D66B}" srcOrd="1" destOrd="0" presId="urn:microsoft.com/office/officeart/2005/8/layout/hierarchy2"/>
    <dgm:cxn modelId="{09135C45-7173-4BD4-8D87-C91B50594139}" type="presParOf" srcId="{1C188E59-6C49-4730-9481-0D40F558D66B}" destId="{12A38BC2-6F02-4E03-A779-8252844AFFAA}" srcOrd="0" destOrd="0" presId="urn:microsoft.com/office/officeart/2005/8/layout/hierarchy2"/>
    <dgm:cxn modelId="{73BCC006-E11E-4031-ACD9-F364FC260B65}" type="presParOf" srcId="{1C188E59-6C49-4730-9481-0D40F558D66B}" destId="{28421DF1-5856-4EC2-AF0B-EE30318AB601}" srcOrd="1" destOrd="0" presId="urn:microsoft.com/office/officeart/2005/8/layout/hierarchy2"/>
    <dgm:cxn modelId="{C7C8631C-66AC-42CA-9517-050E07DAE120}" type="presParOf" srcId="{28421DF1-5856-4EC2-AF0B-EE30318AB601}" destId="{51EDB764-DDB5-4F4C-AE16-16E89EA7CCB9}" srcOrd="0" destOrd="0" presId="urn:microsoft.com/office/officeart/2005/8/layout/hierarchy2"/>
    <dgm:cxn modelId="{3D210C81-D778-429B-9F30-059C2C0AD4B0}" type="presParOf" srcId="{51EDB764-DDB5-4F4C-AE16-16E89EA7CCB9}" destId="{580CB859-7A8E-4F73-AD75-4A86AE0EE7E3}" srcOrd="0" destOrd="0" presId="urn:microsoft.com/office/officeart/2005/8/layout/hierarchy2"/>
    <dgm:cxn modelId="{FA2C12F1-1AC1-48A9-B9FD-F888644B3518}" type="presParOf" srcId="{28421DF1-5856-4EC2-AF0B-EE30318AB601}" destId="{6134844C-7A2B-4D65-88E0-8BBE92876DCB}" srcOrd="1" destOrd="0" presId="urn:microsoft.com/office/officeart/2005/8/layout/hierarchy2"/>
    <dgm:cxn modelId="{0F05947F-704B-44C7-AEE6-F763F9F33910}" type="presParOf" srcId="{6134844C-7A2B-4D65-88E0-8BBE92876DCB}" destId="{2126DA00-3053-4987-8BF0-95008E32D3F5}" srcOrd="0" destOrd="0" presId="urn:microsoft.com/office/officeart/2005/8/layout/hierarchy2"/>
    <dgm:cxn modelId="{B9D72CD0-E519-49B3-9168-22C026BA7441}" type="presParOf" srcId="{6134844C-7A2B-4D65-88E0-8BBE92876DCB}" destId="{EFDDB29E-3BA1-4B42-B069-5C7F794FEF23}" srcOrd="1" destOrd="0" presId="urn:microsoft.com/office/officeart/2005/8/layout/hierarchy2"/>
    <dgm:cxn modelId="{29823FE3-A4CA-4309-B426-B89AE6BEEE7C}" type="presParOf" srcId="{4A0E3C5E-0996-4FF0-93FF-0BB098B7F561}" destId="{157BEC0F-8E17-41DD-B97D-1E71E2172AB1}" srcOrd="2" destOrd="0" presId="urn:microsoft.com/office/officeart/2005/8/layout/hierarchy2"/>
    <dgm:cxn modelId="{F6D938D6-60DB-4515-930A-79019B0252D6}" type="presParOf" srcId="{157BEC0F-8E17-41DD-B97D-1E71E2172AB1}" destId="{8CACD51A-436E-4D53-A206-7FDAA380548A}" srcOrd="0" destOrd="0" presId="urn:microsoft.com/office/officeart/2005/8/layout/hierarchy2"/>
    <dgm:cxn modelId="{2CBD1644-4F77-4595-BD95-F824FB766007}" type="presParOf" srcId="{4A0E3C5E-0996-4FF0-93FF-0BB098B7F561}" destId="{6C1B277A-6179-4610-AB91-BE28EB559AC7}" srcOrd="3" destOrd="0" presId="urn:microsoft.com/office/officeart/2005/8/layout/hierarchy2"/>
    <dgm:cxn modelId="{914FDBA5-5D55-4BF3-83AF-7D49B290C9C8}" type="presParOf" srcId="{6C1B277A-6179-4610-AB91-BE28EB559AC7}" destId="{23782E9A-C99E-4544-B06B-EF8660809474}" srcOrd="0" destOrd="0" presId="urn:microsoft.com/office/officeart/2005/8/layout/hierarchy2"/>
    <dgm:cxn modelId="{B3E62DAB-5AEB-4CBD-9402-859A48FB1CD2}" type="presParOf" srcId="{6C1B277A-6179-4610-AB91-BE28EB559AC7}" destId="{EC9FEC25-3920-4FF9-B291-7EF6A4A6AA0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4FC69-D0B6-4A30-B485-FA9B612F88E5}">
      <dsp:nvSpPr>
        <dsp:cNvPr id="0" name=""/>
        <dsp:cNvSpPr/>
      </dsp:nvSpPr>
      <dsp:spPr>
        <a:xfrm>
          <a:off x="3725" y="3923317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 culto del número</a:t>
          </a:r>
          <a:endParaRPr lang="es-MX" sz="1000" kern="1200" dirty="0"/>
        </a:p>
      </dsp:txBody>
      <dsp:txXfrm>
        <a:off x="23998" y="3943590"/>
        <a:ext cx="1343779" cy="651616"/>
      </dsp:txXfrm>
    </dsp:sp>
    <dsp:sp modelId="{CE0CC387-C985-4FEA-A118-3665AB03B769}">
      <dsp:nvSpPr>
        <dsp:cNvPr id="0" name=""/>
        <dsp:cNvSpPr/>
      </dsp:nvSpPr>
      <dsp:spPr>
        <a:xfrm rot="17230830">
          <a:off x="727606" y="3365431"/>
          <a:ext cx="1874618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1874618" y="84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1618050" y="3327047"/>
        <a:ext cx="93730" cy="93730"/>
      </dsp:txXfrm>
    </dsp:sp>
    <dsp:sp modelId="{E0B2DA77-33A5-4648-85AF-ADE8CE726471}">
      <dsp:nvSpPr>
        <dsp:cNvPr id="0" name=""/>
        <dsp:cNvSpPr/>
      </dsp:nvSpPr>
      <dsp:spPr>
        <a:xfrm>
          <a:off x="1941781" y="2132345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Organizar el Pensamiento</a:t>
          </a:r>
          <a:endParaRPr lang="es-MX" sz="1000" kern="1200" dirty="0"/>
        </a:p>
      </dsp:txBody>
      <dsp:txXfrm>
        <a:off x="1962054" y="2152618"/>
        <a:ext cx="1343779" cy="651616"/>
      </dsp:txXfrm>
    </dsp:sp>
    <dsp:sp modelId="{4F0E2978-919C-459B-92C4-9781710E15B7}">
      <dsp:nvSpPr>
        <dsp:cNvPr id="0" name=""/>
        <dsp:cNvSpPr/>
      </dsp:nvSpPr>
      <dsp:spPr>
        <a:xfrm rot="18289469">
          <a:off x="3118149" y="2071952"/>
          <a:ext cx="969645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969645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78730" y="2056192"/>
        <a:ext cx="48482" cy="48482"/>
      </dsp:txXfrm>
    </dsp:sp>
    <dsp:sp modelId="{3BEC95D1-E585-49FE-BB0C-163527CEF4A9}">
      <dsp:nvSpPr>
        <dsp:cNvPr id="0" name=""/>
        <dsp:cNvSpPr/>
      </dsp:nvSpPr>
      <dsp:spPr>
        <a:xfrm>
          <a:off x="3879837" y="1336358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 algoritmo</a:t>
          </a:r>
          <a:endParaRPr lang="es-MX" sz="1000" kern="1200" dirty="0"/>
        </a:p>
      </dsp:txBody>
      <dsp:txXfrm>
        <a:off x="3900110" y="1356631"/>
        <a:ext cx="1343779" cy="651616"/>
      </dsp:txXfrm>
    </dsp:sp>
    <dsp:sp modelId="{FF64588C-99D3-47FE-9911-164AF9DA4334}">
      <dsp:nvSpPr>
        <dsp:cNvPr id="0" name=""/>
        <dsp:cNvSpPr/>
      </dsp:nvSpPr>
      <dsp:spPr>
        <a:xfrm rot="18289469">
          <a:off x="5056205" y="1275964"/>
          <a:ext cx="969645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969645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16786" y="1260205"/>
        <a:ext cx="48482" cy="48482"/>
      </dsp:txXfrm>
    </dsp:sp>
    <dsp:sp modelId="{64015969-BDC7-4334-9F57-0209FE64DC33}">
      <dsp:nvSpPr>
        <dsp:cNvPr id="0" name=""/>
        <dsp:cNvSpPr/>
      </dsp:nvSpPr>
      <dsp:spPr>
        <a:xfrm>
          <a:off x="5817893" y="540371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Leibniz: organizar, jerarquizar y clasificar</a:t>
          </a:r>
          <a:endParaRPr lang="es-MX" sz="1000" kern="1200" dirty="0"/>
        </a:p>
      </dsp:txBody>
      <dsp:txXfrm>
        <a:off x="5838166" y="560644"/>
        <a:ext cx="1343779" cy="651616"/>
      </dsp:txXfrm>
    </dsp:sp>
    <dsp:sp modelId="{F67557C4-67F8-4F27-B9FF-2D68015F9801}">
      <dsp:nvSpPr>
        <dsp:cNvPr id="0" name=""/>
        <dsp:cNvSpPr/>
      </dsp:nvSpPr>
      <dsp:spPr>
        <a:xfrm>
          <a:off x="5264162" y="1673958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1668596"/>
        <a:ext cx="27686" cy="27686"/>
      </dsp:txXfrm>
    </dsp:sp>
    <dsp:sp modelId="{D2F97D67-B834-408F-A936-B6C4E5DEAD53}">
      <dsp:nvSpPr>
        <dsp:cNvPr id="0" name=""/>
        <dsp:cNvSpPr/>
      </dsp:nvSpPr>
      <dsp:spPr>
        <a:xfrm>
          <a:off x="5817893" y="1336358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escritura algorítmica permitió a la informática convertirse en una ciencia autónoma</a:t>
          </a:r>
          <a:endParaRPr lang="es-MX" sz="1000" kern="1200" dirty="0"/>
        </a:p>
      </dsp:txBody>
      <dsp:txXfrm>
        <a:off x="5838166" y="1356631"/>
        <a:ext cx="1343779" cy="651616"/>
      </dsp:txXfrm>
    </dsp:sp>
    <dsp:sp modelId="{C176A2E7-34F7-4949-8CE7-CEF512908DAB}">
      <dsp:nvSpPr>
        <dsp:cNvPr id="0" name=""/>
        <dsp:cNvSpPr/>
      </dsp:nvSpPr>
      <dsp:spPr>
        <a:xfrm>
          <a:off x="7202218" y="1673958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465240" y="1668596"/>
        <a:ext cx="27686" cy="27686"/>
      </dsp:txXfrm>
    </dsp:sp>
    <dsp:sp modelId="{E7F792A1-E075-4784-9498-7101298524F2}">
      <dsp:nvSpPr>
        <dsp:cNvPr id="0" name=""/>
        <dsp:cNvSpPr/>
      </dsp:nvSpPr>
      <dsp:spPr>
        <a:xfrm>
          <a:off x="7755949" y="1336358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George Boole 1854</a:t>
          </a:r>
        </a:p>
      </dsp:txBody>
      <dsp:txXfrm>
        <a:off x="7776222" y="1356631"/>
        <a:ext cx="1343779" cy="651616"/>
      </dsp:txXfrm>
    </dsp:sp>
    <dsp:sp modelId="{5CA59C17-AB16-49E6-93B7-C9DD7FEE6679}">
      <dsp:nvSpPr>
        <dsp:cNvPr id="0" name=""/>
        <dsp:cNvSpPr/>
      </dsp:nvSpPr>
      <dsp:spPr>
        <a:xfrm rot="3310531">
          <a:off x="5056205" y="2071952"/>
          <a:ext cx="969645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969645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16786" y="2056192"/>
        <a:ext cx="48482" cy="48482"/>
      </dsp:txXfrm>
    </dsp:sp>
    <dsp:sp modelId="{F9ABEF98-6B5F-4B66-BB7D-0744C83E79B1}">
      <dsp:nvSpPr>
        <dsp:cNvPr id="0" name=""/>
        <dsp:cNvSpPr/>
      </dsp:nvSpPr>
      <dsp:spPr>
        <a:xfrm>
          <a:off x="5817893" y="2132345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Bacon: cifrado y descifrado</a:t>
          </a:r>
          <a:endParaRPr lang="es-MX" sz="1000" kern="1200" dirty="0"/>
        </a:p>
      </dsp:txBody>
      <dsp:txXfrm>
        <a:off x="5838166" y="2152618"/>
        <a:ext cx="1343779" cy="651616"/>
      </dsp:txXfrm>
    </dsp:sp>
    <dsp:sp modelId="{3B3CCC08-E88A-4FD8-AF37-F24D8889ED2E}">
      <dsp:nvSpPr>
        <dsp:cNvPr id="0" name=""/>
        <dsp:cNvSpPr/>
      </dsp:nvSpPr>
      <dsp:spPr>
        <a:xfrm rot="3310531">
          <a:off x="3118149" y="2867939"/>
          <a:ext cx="969645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969645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78730" y="2852179"/>
        <a:ext cx="48482" cy="48482"/>
      </dsp:txXfrm>
    </dsp:sp>
    <dsp:sp modelId="{C987B253-19C3-4559-8D15-8BE250F5A0A2}">
      <dsp:nvSpPr>
        <dsp:cNvPr id="0" name=""/>
        <dsp:cNvSpPr/>
      </dsp:nvSpPr>
      <dsp:spPr>
        <a:xfrm>
          <a:off x="3879837" y="2928332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lengua universal</a:t>
          </a:r>
          <a:endParaRPr lang="es-MX" sz="1000" kern="1200" dirty="0"/>
        </a:p>
      </dsp:txBody>
      <dsp:txXfrm>
        <a:off x="3900110" y="2948605"/>
        <a:ext cx="1343779" cy="651616"/>
      </dsp:txXfrm>
    </dsp:sp>
    <dsp:sp modelId="{813BA9BC-EC76-449F-8862-EFEF6AC872C6}">
      <dsp:nvSpPr>
        <dsp:cNvPr id="0" name=""/>
        <dsp:cNvSpPr/>
      </dsp:nvSpPr>
      <dsp:spPr>
        <a:xfrm>
          <a:off x="5264162" y="3265932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3260571"/>
        <a:ext cx="27686" cy="27686"/>
      </dsp:txXfrm>
    </dsp:sp>
    <dsp:sp modelId="{CD307CEC-7189-45C5-8EB5-1A7608A18A03}">
      <dsp:nvSpPr>
        <dsp:cNvPr id="0" name=""/>
        <dsp:cNvSpPr/>
      </dsp:nvSpPr>
      <dsp:spPr>
        <a:xfrm>
          <a:off x="5817893" y="2928332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Culto religioso</a:t>
          </a:r>
          <a:endParaRPr lang="es-MX" sz="1000" kern="1200" dirty="0"/>
        </a:p>
      </dsp:txBody>
      <dsp:txXfrm>
        <a:off x="5838166" y="2948605"/>
        <a:ext cx="1343779" cy="651616"/>
      </dsp:txXfrm>
    </dsp:sp>
    <dsp:sp modelId="{BDC961F7-979A-40FA-9AAD-B452F7C065E3}">
      <dsp:nvSpPr>
        <dsp:cNvPr id="0" name=""/>
        <dsp:cNvSpPr/>
      </dsp:nvSpPr>
      <dsp:spPr>
        <a:xfrm>
          <a:off x="7202218" y="3265932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465240" y="3260571"/>
        <a:ext cx="27686" cy="27686"/>
      </dsp:txXfrm>
    </dsp:sp>
    <dsp:sp modelId="{4331CE1A-7240-4E59-8E95-C9FE863D0D57}">
      <dsp:nvSpPr>
        <dsp:cNvPr id="0" name=""/>
        <dsp:cNvSpPr/>
      </dsp:nvSpPr>
      <dsp:spPr>
        <a:xfrm>
          <a:off x="7755949" y="2928332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0 y 1</a:t>
          </a:r>
          <a:endParaRPr lang="es-MX" sz="1000" kern="1200" dirty="0"/>
        </a:p>
      </dsp:txBody>
      <dsp:txXfrm>
        <a:off x="7776222" y="2948605"/>
        <a:ext cx="1343779" cy="651616"/>
      </dsp:txXfrm>
    </dsp:sp>
    <dsp:sp modelId="{E01B5EFE-4853-49ED-B6DA-0D2D3A419F6B}">
      <dsp:nvSpPr>
        <dsp:cNvPr id="0" name=""/>
        <dsp:cNvSpPr/>
      </dsp:nvSpPr>
      <dsp:spPr>
        <a:xfrm rot="1186030">
          <a:off x="1370715" y="4360415"/>
          <a:ext cx="588402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88402" y="84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1650206" y="4354186"/>
        <a:ext cx="29420" cy="29420"/>
      </dsp:txXfrm>
    </dsp:sp>
    <dsp:sp modelId="{851E0235-00C3-4340-8C07-EBD006A57871}">
      <dsp:nvSpPr>
        <dsp:cNvPr id="0" name=""/>
        <dsp:cNvSpPr/>
      </dsp:nvSpPr>
      <dsp:spPr>
        <a:xfrm>
          <a:off x="1941781" y="4122313"/>
          <a:ext cx="1384325" cy="692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Organizar el Territorio</a:t>
          </a:r>
          <a:endParaRPr lang="es-MX" sz="1000" kern="1200" dirty="0"/>
        </a:p>
      </dsp:txBody>
      <dsp:txXfrm>
        <a:off x="1975570" y="4156102"/>
        <a:ext cx="1316747" cy="624584"/>
      </dsp:txXfrm>
    </dsp:sp>
    <dsp:sp modelId="{1ED2DB4A-7922-430C-8A6F-58AEA173F7F4}">
      <dsp:nvSpPr>
        <dsp:cNvPr id="0" name=""/>
        <dsp:cNvSpPr/>
      </dsp:nvSpPr>
      <dsp:spPr>
        <a:xfrm rot="19457599">
          <a:off x="3262011" y="4260917"/>
          <a:ext cx="68192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68192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924" y="4252350"/>
        <a:ext cx="34096" cy="34096"/>
      </dsp:txXfrm>
    </dsp:sp>
    <dsp:sp modelId="{D17F70DD-D063-4294-BF66-98D9FFA975FA}">
      <dsp:nvSpPr>
        <dsp:cNvPr id="0" name=""/>
        <dsp:cNvSpPr/>
      </dsp:nvSpPr>
      <dsp:spPr>
        <a:xfrm>
          <a:off x="3879837" y="3724320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estadística </a:t>
          </a:r>
          <a:endParaRPr lang="es-MX" sz="1000" kern="1200" dirty="0"/>
        </a:p>
      </dsp:txBody>
      <dsp:txXfrm>
        <a:off x="3900110" y="3744593"/>
        <a:ext cx="1343779" cy="651616"/>
      </dsp:txXfrm>
    </dsp:sp>
    <dsp:sp modelId="{BA31C686-AA74-4845-9977-76175419F772}">
      <dsp:nvSpPr>
        <dsp:cNvPr id="0" name=""/>
        <dsp:cNvSpPr/>
      </dsp:nvSpPr>
      <dsp:spPr>
        <a:xfrm>
          <a:off x="5264162" y="4061920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4056558"/>
        <a:ext cx="27686" cy="27686"/>
      </dsp:txXfrm>
    </dsp:sp>
    <dsp:sp modelId="{26109007-E2C1-4C54-A90B-153BBC5A977A}">
      <dsp:nvSpPr>
        <dsp:cNvPr id="0" name=""/>
        <dsp:cNvSpPr/>
      </dsp:nvSpPr>
      <dsp:spPr>
        <a:xfrm>
          <a:off x="5817893" y="3724320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Cálculo de probabilidades</a:t>
          </a:r>
          <a:endParaRPr lang="es-MX" sz="1000" kern="1200" dirty="0"/>
        </a:p>
      </dsp:txBody>
      <dsp:txXfrm>
        <a:off x="5838166" y="3744593"/>
        <a:ext cx="1343779" cy="651616"/>
      </dsp:txXfrm>
    </dsp:sp>
    <dsp:sp modelId="{2A260397-7C4E-49AB-99BD-43A4596845D6}">
      <dsp:nvSpPr>
        <dsp:cNvPr id="0" name=""/>
        <dsp:cNvSpPr/>
      </dsp:nvSpPr>
      <dsp:spPr>
        <a:xfrm rot="2142401">
          <a:off x="3262011" y="4658910"/>
          <a:ext cx="68192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68192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924" y="4650344"/>
        <a:ext cx="34096" cy="34096"/>
      </dsp:txXfrm>
    </dsp:sp>
    <dsp:sp modelId="{F12D5414-3DC5-493C-AB27-5CB37B2722E7}">
      <dsp:nvSpPr>
        <dsp:cNvPr id="0" name=""/>
        <dsp:cNvSpPr/>
      </dsp:nvSpPr>
      <dsp:spPr>
        <a:xfrm>
          <a:off x="3879837" y="4520307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mutación geoestratégica</a:t>
          </a:r>
          <a:endParaRPr lang="es-MX" sz="1000" kern="1200" dirty="0"/>
        </a:p>
      </dsp:txBody>
      <dsp:txXfrm>
        <a:off x="3900110" y="4540580"/>
        <a:ext cx="1343779" cy="651616"/>
      </dsp:txXfrm>
    </dsp:sp>
    <dsp:sp modelId="{19067A08-25C2-46A4-BC1A-A0C4FF0ABE8C}">
      <dsp:nvSpPr>
        <dsp:cNvPr id="0" name=""/>
        <dsp:cNvSpPr/>
      </dsp:nvSpPr>
      <dsp:spPr>
        <a:xfrm>
          <a:off x="5264162" y="4857907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4852545"/>
        <a:ext cx="27686" cy="27686"/>
      </dsp:txXfrm>
    </dsp:sp>
    <dsp:sp modelId="{FEC3A1C2-7B09-490B-8400-9313B2BAA688}">
      <dsp:nvSpPr>
        <dsp:cNvPr id="0" name=""/>
        <dsp:cNvSpPr/>
      </dsp:nvSpPr>
      <dsp:spPr>
        <a:xfrm>
          <a:off x="5817893" y="4520307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Formularios en tabla</a:t>
          </a:r>
          <a:endParaRPr lang="es-MX" sz="1000" kern="1200" dirty="0"/>
        </a:p>
      </dsp:txBody>
      <dsp:txXfrm>
        <a:off x="5838166" y="4540580"/>
        <a:ext cx="1343779" cy="651616"/>
      </dsp:txXfrm>
    </dsp:sp>
    <dsp:sp modelId="{70534D81-700B-4591-B59C-921CFE2472C8}">
      <dsp:nvSpPr>
        <dsp:cNvPr id="0" name=""/>
        <dsp:cNvSpPr/>
      </dsp:nvSpPr>
      <dsp:spPr>
        <a:xfrm rot="4369170">
          <a:off x="727606" y="5156402"/>
          <a:ext cx="1874618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1874618" y="84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1618050" y="5118018"/>
        <a:ext cx="93730" cy="93730"/>
      </dsp:txXfrm>
    </dsp:sp>
    <dsp:sp modelId="{4BF585C6-D4C3-4D93-976A-E0AF6490BF77}">
      <dsp:nvSpPr>
        <dsp:cNvPr id="0" name=""/>
        <dsp:cNvSpPr/>
      </dsp:nvSpPr>
      <dsp:spPr>
        <a:xfrm>
          <a:off x="1941781" y="5714288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Inventar la norma universal</a:t>
          </a:r>
          <a:endParaRPr lang="es-MX" sz="1000" kern="1200" dirty="0"/>
        </a:p>
      </dsp:txBody>
      <dsp:txXfrm>
        <a:off x="1962054" y="5734561"/>
        <a:ext cx="1343779" cy="651616"/>
      </dsp:txXfrm>
    </dsp:sp>
    <dsp:sp modelId="{8060BB95-680A-4919-8491-C4981ABE333D}">
      <dsp:nvSpPr>
        <dsp:cNvPr id="0" name=""/>
        <dsp:cNvSpPr/>
      </dsp:nvSpPr>
      <dsp:spPr>
        <a:xfrm rot="19457599">
          <a:off x="3262011" y="5852891"/>
          <a:ext cx="68192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68192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924" y="5844324"/>
        <a:ext cx="34096" cy="34096"/>
      </dsp:txXfrm>
    </dsp:sp>
    <dsp:sp modelId="{5A7DFC9C-F8A3-4F0E-8193-D2E43AFAC705}">
      <dsp:nvSpPr>
        <dsp:cNvPr id="0" name=""/>
        <dsp:cNvSpPr/>
      </dsp:nvSpPr>
      <dsp:spPr>
        <a:xfrm>
          <a:off x="3879837" y="5316294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utopía geometral de los revolucionarios</a:t>
          </a:r>
          <a:endParaRPr lang="es-MX" sz="1000" kern="1200" dirty="0"/>
        </a:p>
      </dsp:txBody>
      <dsp:txXfrm>
        <a:off x="3900110" y="5336567"/>
        <a:ext cx="1343779" cy="651616"/>
      </dsp:txXfrm>
    </dsp:sp>
    <dsp:sp modelId="{AECAD65C-8874-414F-A2F4-3002F5EEFB73}">
      <dsp:nvSpPr>
        <dsp:cNvPr id="0" name=""/>
        <dsp:cNvSpPr/>
      </dsp:nvSpPr>
      <dsp:spPr>
        <a:xfrm>
          <a:off x="5264162" y="5653894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5648532"/>
        <a:ext cx="27686" cy="27686"/>
      </dsp:txXfrm>
    </dsp:sp>
    <dsp:sp modelId="{23F8E75B-3EB9-463C-8690-A702D37F93C6}">
      <dsp:nvSpPr>
        <dsp:cNvPr id="0" name=""/>
        <dsp:cNvSpPr/>
      </dsp:nvSpPr>
      <dsp:spPr>
        <a:xfrm>
          <a:off x="5817893" y="5316294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Normas y sistema métrico decimal</a:t>
          </a:r>
          <a:endParaRPr lang="es-MX" sz="1000" kern="1200" dirty="0"/>
        </a:p>
      </dsp:txBody>
      <dsp:txXfrm>
        <a:off x="5838166" y="5336567"/>
        <a:ext cx="1343779" cy="651616"/>
      </dsp:txXfrm>
    </dsp:sp>
    <dsp:sp modelId="{676B4632-852B-48B2-9E91-C715DBBEF699}">
      <dsp:nvSpPr>
        <dsp:cNvPr id="0" name=""/>
        <dsp:cNvSpPr/>
      </dsp:nvSpPr>
      <dsp:spPr>
        <a:xfrm rot="2142401">
          <a:off x="3262011" y="6250885"/>
          <a:ext cx="68192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68192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924" y="6242318"/>
        <a:ext cx="34096" cy="34096"/>
      </dsp:txXfrm>
    </dsp:sp>
    <dsp:sp modelId="{4FEC4EEE-4619-41FA-9A54-D86D691DA1C9}">
      <dsp:nvSpPr>
        <dsp:cNvPr id="0" name=""/>
        <dsp:cNvSpPr/>
      </dsp:nvSpPr>
      <dsp:spPr>
        <a:xfrm>
          <a:off x="3879837" y="6112281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 edad de la historia probable</a:t>
          </a:r>
          <a:endParaRPr lang="es-MX" sz="1000" kern="1200" dirty="0"/>
        </a:p>
      </dsp:txBody>
      <dsp:txXfrm>
        <a:off x="3900110" y="6132554"/>
        <a:ext cx="1343779" cy="651616"/>
      </dsp:txXfrm>
    </dsp:sp>
    <dsp:sp modelId="{0D437D8A-FE5B-4E84-A8B7-B86310035DD6}">
      <dsp:nvSpPr>
        <dsp:cNvPr id="0" name=""/>
        <dsp:cNvSpPr/>
      </dsp:nvSpPr>
      <dsp:spPr>
        <a:xfrm>
          <a:off x="5264162" y="6449881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27184" y="6444520"/>
        <a:ext cx="27686" cy="27686"/>
      </dsp:txXfrm>
    </dsp:sp>
    <dsp:sp modelId="{E13579FD-E198-4F28-9B65-4A92C14EADBA}">
      <dsp:nvSpPr>
        <dsp:cNvPr id="0" name=""/>
        <dsp:cNvSpPr/>
      </dsp:nvSpPr>
      <dsp:spPr>
        <a:xfrm>
          <a:off x="5817893" y="6112281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Certeza geométrica</a:t>
          </a:r>
          <a:endParaRPr lang="es-MX" sz="1000" kern="1200" dirty="0"/>
        </a:p>
      </dsp:txBody>
      <dsp:txXfrm>
        <a:off x="5838166" y="6132554"/>
        <a:ext cx="1343779" cy="651616"/>
      </dsp:txXfrm>
    </dsp:sp>
    <dsp:sp modelId="{4A39EE95-A65B-4DA2-8661-ED0DAFC8DBE0}">
      <dsp:nvSpPr>
        <dsp:cNvPr id="0" name=""/>
        <dsp:cNvSpPr/>
      </dsp:nvSpPr>
      <dsp:spPr>
        <a:xfrm>
          <a:off x="7202218" y="6449881"/>
          <a:ext cx="553730" cy="16962"/>
        </a:xfrm>
        <a:custGeom>
          <a:avLst/>
          <a:gdLst/>
          <a:ahLst/>
          <a:cxnLst/>
          <a:rect l="0" t="0" r="0" b="0"/>
          <a:pathLst>
            <a:path>
              <a:moveTo>
                <a:pt x="0" y="8481"/>
              </a:moveTo>
              <a:lnTo>
                <a:pt x="553730" y="84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465240" y="6444520"/>
        <a:ext cx="27686" cy="27686"/>
      </dsp:txXfrm>
    </dsp:sp>
    <dsp:sp modelId="{E634A972-DD56-4407-B9E8-ADD960C5D30D}">
      <dsp:nvSpPr>
        <dsp:cNvPr id="0" name=""/>
        <dsp:cNvSpPr/>
      </dsp:nvSpPr>
      <dsp:spPr>
        <a:xfrm>
          <a:off x="7755949" y="6112281"/>
          <a:ext cx="1384325" cy="6921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Pragmatismo de la sociedad  industrial</a:t>
          </a:r>
          <a:endParaRPr lang="es-MX" sz="1000" kern="1200" dirty="0"/>
        </a:p>
      </dsp:txBody>
      <dsp:txXfrm>
        <a:off x="7776222" y="6132554"/>
        <a:ext cx="1343779" cy="6516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A110B-3AA5-43AD-8B21-6AD7C486031E}">
      <dsp:nvSpPr>
        <dsp:cNvPr id="0" name=""/>
        <dsp:cNvSpPr/>
      </dsp:nvSpPr>
      <dsp:spPr>
        <a:xfrm>
          <a:off x="2662" y="3722297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Gestión de la era industrial y científica</a:t>
          </a:r>
          <a:endParaRPr lang="es-MX" sz="800" kern="1200" dirty="0"/>
        </a:p>
      </dsp:txBody>
      <dsp:txXfrm>
        <a:off x="23005" y="3742640"/>
        <a:ext cx="1348404" cy="653859"/>
      </dsp:txXfrm>
    </dsp:sp>
    <dsp:sp modelId="{AF3F5017-4FC1-4664-8C11-C0A7F7B128F6}">
      <dsp:nvSpPr>
        <dsp:cNvPr id="0" name=""/>
        <dsp:cNvSpPr/>
      </dsp:nvSpPr>
      <dsp:spPr>
        <a:xfrm rot="17179538">
          <a:off x="681232" y="3111809"/>
          <a:ext cx="1976677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1976677" y="92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1620154" y="3071664"/>
        <a:ext cx="98833" cy="98833"/>
      </dsp:txXfrm>
    </dsp:sp>
    <dsp:sp modelId="{A0883A7B-A750-43B5-A83E-DCB52157C10F}">
      <dsp:nvSpPr>
        <dsp:cNvPr id="0" name=""/>
        <dsp:cNvSpPr/>
      </dsp:nvSpPr>
      <dsp:spPr>
        <a:xfrm>
          <a:off x="1947389" y="1825320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Hacia la sociedad funcional</a:t>
          </a:r>
          <a:endParaRPr lang="es-MX" sz="800" kern="1200" dirty="0"/>
        </a:p>
      </dsp:txBody>
      <dsp:txXfrm>
        <a:off x="1967732" y="1845663"/>
        <a:ext cx="1348404" cy="653859"/>
      </dsp:txXfrm>
    </dsp:sp>
    <dsp:sp modelId="{4E876271-F60D-4BE0-BB34-AA0880758953}">
      <dsp:nvSpPr>
        <dsp:cNvPr id="0" name=""/>
        <dsp:cNvSpPr/>
      </dsp:nvSpPr>
      <dsp:spPr>
        <a:xfrm rot="17945813">
          <a:off x="3042993" y="1664116"/>
          <a:ext cx="1142607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1142607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732" y="1644823"/>
        <a:ext cx="57130" cy="57130"/>
      </dsp:txXfrm>
    </dsp:sp>
    <dsp:sp modelId="{7D5D7BA3-6047-456B-9EED-3BD2B9CC6A49}">
      <dsp:nvSpPr>
        <dsp:cNvPr id="0" name=""/>
        <dsp:cNvSpPr/>
      </dsp:nvSpPr>
      <dsp:spPr>
        <a:xfrm>
          <a:off x="3892115" y="826912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sociedad como industria</a:t>
          </a:r>
          <a:endParaRPr lang="es-MX" sz="800" kern="1200" dirty="0"/>
        </a:p>
      </dsp:txBody>
      <dsp:txXfrm>
        <a:off x="3912458" y="847255"/>
        <a:ext cx="1348404" cy="653859"/>
      </dsp:txXfrm>
    </dsp:sp>
    <dsp:sp modelId="{0FD7C66A-4343-4F11-A3CF-9AE24D7D8B16}">
      <dsp:nvSpPr>
        <dsp:cNvPr id="0" name=""/>
        <dsp:cNvSpPr/>
      </dsp:nvSpPr>
      <dsp:spPr>
        <a:xfrm rot="18289469">
          <a:off x="5072532" y="765548"/>
          <a:ext cx="972983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972983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34699" y="750496"/>
        <a:ext cx="48649" cy="48649"/>
      </dsp:txXfrm>
    </dsp:sp>
    <dsp:sp modelId="{370DFC67-DAD7-4951-AEAB-981FFC59076D}">
      <dsp:nvSpPr>
        <dsp:cNvPr id="0" name=""/>
        <dsp:cNvSpPr/>
      </dsp:nvSpPr>
      <dsp:spPr>
        <a:xfrm>
          <a:off x="5836842" y="28185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Tratar a la sociedad como una gran industria para salir de la crisis</a:t>
          </a:r>
          <a:endParaRPr lang="es-MX" sz="800" kern="1200" dirty="0"/>
        </a:p>
      </dsp:txBody>
      <dsp:txXfrm>
        <a:off x="5857185" y="48528"/>
        <a:ext cx="1348404" cy="653859"/>
      </dsp:txXfrm>
    </dsp:sp>
    <dsp:sp modelId="{19CB3420-A461-4134-9772-D37B8B6A4D1D}">
      <dsp:nvSpPr>
        <dsp:cNvPr id="0" name=""/>
        <dsp:cNvSpPr/>
      </dsp:nvSpPr>
      <dsp:spPr>
        <a:xfrm>
          <a:off x="5281206" y="1164912"/>
          <a:ext cx="555636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555636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5133" y="1160293"/>
        <a:ext cx="27781" cy="27781"/>
      </dsp:txXfrm>
    </dsp:sp>
    <dsp:sp modelId="{D1A5CA61-5954-4E96-A5C7-D5DF7AB4667E}">
      <dsp:nvSpPr>
        <dsp:cNvPr id="0" name=""/>
        <dsp:cNvSpPr/>
      </dsp:nvSpPr>
      <dsp:spPr>
        <a:xfrm>
          <a:off x="5836842" y="826912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Fisiología social, sistema industrial como organismo-red</a:t>
          </a:r>
          <a:endParaRPr lang="es-MX" sz="800" kern="1200" dirty="0"/>
        </a:p>
      </dsp:txBody>
      <dsp:txXfrm>
        <a:off x="5857185" y="847255"/>
        <a:ext cx="1348404" cy="653859"/>
      </dsp:txXfrm>
    </dsp:sp>
    <dsp:sp modelId="{07D828C4-C475-4DB7-A252-A97820F9EE7D}">
      <dsp:nvSpPr>
        <dsp:cNvPr id="0" name=""/>
        <dsp:cNvSpPr/>
      </dsp:nvSpPr>
      <dsp:spPr>
        <a:xfrm>
          <a:off x="7225932" y="1164912"/>
          <a:ext cx="555636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555636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489860" y="1160293"/>
        <a:ext cx="27781" cy="27781"/>
      </dsp:txXfrm>
    </dsp:sp>
    <dsp:sp modelId="{33E6BD98-F733-498C-96AA-30C86E2FEB91}">
      <dsp:nvSpPr>
        <dsp:cNvPr id="0" name=""/>
        <dsp:cNvSpPr/>
      </dsp:nvSpPr>
      <dsp:spPr>
        <a:xfrm>
          <a:off x="7781569" y="826912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San Simón 1821 </a:t>
          </a:r>
          <a:endParaRPr lang="es-MX" sz="800" kern="1200" dirty="0"/>
        </a:p>
      </dsp:txBody>
      <dsp:txXfrm>
        <a:off x="7801912" y="847255"/>
        <a:ext cx="1348404" cy="653859"/>
      </dsp:txXfrm>
    </dsp:sp>
    <dsp:sp modelId="{CEF6B098-D731-4095-A28D-4CAF695142C5}">
      <dsp:nvSpPr>
        <dsp:cNvPr id="0" name=""/>
        <dsp:cNvSpPr/>
      </dsp:nvSpPr>
      <dsp:spPr>
        <a:xfrm rot="3310531">
          <a:off x="5072532" y="1564275"/>
          <a:ext cx="972983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972983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34699" y="1549223"/>
        <a:ext cx="48649" cy="48649"/>
      </dsp:txXfrm>
    </dsp:sp>
    <dsp:sp modelId="{ECE4DF12-8E7F-4B3B-81E9-AAEDA6FD0209}">
      <dsp:nvSpPr>
        <dsp:cNvPr id="0" name=""/>
        <dsp:cNvSpPr/>
      </dsp:nvSpPr>
      <dsp:spPr>
        <a:xfrm>
          <a:off x="5836842" y="1625639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Domesticación del entorno mediante redes</a:t>
          </a:r>
          <a:endParaRPr lang="es-MX" sz="800" kern="1200" dirty="0"/>
        </a:p>
      </dsp:txBody>
      <dsp:txXfrm>
        <a:off x="5857185" y="1645982"/>
        <a:ext cx="1348404" cy="653859"/>
      </dsp:txXfrm>
    </dsp:sp>
    <dsp:sp modelId="{5ED0F473-3A49-4B33-AE6B-1C8B08861102}">
      <dsp:nvSpPr>
        <dsp:cNvPr id="0" name=""/>
        <dsp:cNvSpPr/>
      </dsp:nvSpPr>
      <dsp:spPr>
        <a:xfrm rot="3654187">
          <a:off x="3042993" y="2662525"/>
          <a:ext cx="1142607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1142607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85732" y="2643232"/>
        <a:ext cx="57130" cy="57130"/>
      </dsp:txXfrm>
    </dsp:sp>
    <dsp:sp modelId="{287A73A1-4069-4FF9-AA1F-173CC58507C5}">
      <dsp:nvSpPr>
        <dsp:cNvPr id="0" name=""/>
        <dsp:cNvSpPr/>
      </dsp:nvSpPr>
      <dsp:spPr>
        <a:xfrm>
          <a:off x="3892115" y="2823729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Contra el industrialismo</a:t>
          </a:r>
          <a:endParaRPr lang="es-MX" sz="800" kern="1200" dirty="0"/>
        </a:p>
      </dsp:txBody>
      <dsp:txXfrm>
        <a:off x="3912458" y="2844072"/>
        <a:ext cx="1348404" cy="653859"/>
      </dsp:txXfrm>
    </dsp:sp>
    <dsp:sp modelId="{B11B8DED-5C89-4B64-8605-439B0CAC1F62}">
      <dsp:nvSpPr>
        <dsp:cNvPr id="0" name=""/>
        <dsp:cNvSpPr/>
      </dsp:nvSpPr>
      <dsp:spPr>
        <a:xfrm rot="19457599">
          <a:off x="5216890" y="2962048"/>
          <a:ext cx="684268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84268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1917" y="2954213"/>
        <a:ext cx="34213" cy="34213"/>
      </dsp:txXfrm>
    </dsp:sp>
    <dsp:sp modelId="{B6DB5C81-B79A-4A66-8E0B-5BAE6BFC3580}">
      <dsp:nvSpPr>
        <dsp:cNvPr id="0" name=""/>
        <dsp:cNvSpPr/>
      </dsp:nvSpPr>
      <dsp:spPr>
        <a:xfrm>
          <a:off x="5836842" y="2424366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Desarrollo utilitario</a:t>
          </a:r>
          <a:endParaRPr lang="es-MX" sz="800" kern="1200" dirty="0"/>
        </a:p>
      </dsp:txBody>
      <dsp:txXfrm>
        <a:off x="5857185" y="2444709"/>
        <a:ext cx="1348404" cy="653859"/>
      </dsp:txXfrm>
    </dsp:sp>
    <dsp:sp modelId="{5AAF4721-A339-412B-9ED8-42D90686F0A8}">
      <dsp:nvSpPr>
        <dsp:cNvPr id="0" name=""/>
        <dsp:cNvSpPr/>
      </dsp:nvSpPr>
      <dsp:spPr>
        <a:xfrm rot="2142401">
          <a:off x="5216890" y="3361411"/>
          <a:ext cx="684268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84268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1917" y="3353577"/>
        <a:ext cx="34213" cy="34213"/>
      </dsp:txXfrm>
    </dsp:sp>
    <dsp:sp modelId="{9517F002-30B7-49F1-97D5-26B40873BD3B}">
      <dsp:nvSpPr>
        <dsp:cNvPr id="0" name=""/>
        <dsp:cNvSpPr/>
      </dsp:nvSpPr>
      <dsp:spPr>
        <a:xfrm>
          <a:off x="5836842" y="3223093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Nostalgia de la era de los aristócratas y del culto a los héroes</a:t>
          </a:r>
          <a:endParaRPr lang="es-MX" sz="800" kern="1200" dirty="0"/>
        </a:p>
      </dsp:txBody>
      <dsp:txXfrm>
        <a:off x="5857185" y="3243436"/>
        <a:ext cx="1348404" cy="653859"/>
      </dsp:txXfrm>
    </dsp:sp>
    <dsp:sp modelId="{0ADA1F01-8092-4BB8-87FB-5E89DFCF3E37}">
      <dsp:nvSpPr>
        <dsp:cNvPr id="0" name=""/>
        <dsp:cNvSpPr/>
      </dsp:nvSpPr>
      <dsp:spPr>
        <a:xfrm rot="1699647">
          <a:off x="1353958" y="4210059"/>
          <a:ext cx="631225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31225" y="92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1653790" y="4203550"/>
        <a:ext cx="31561" cy="31561"/>
      </dsp:txXfrm>
    </dsp:sp>
    <dsp:sp modelId="{C650C258-701C-40B9-9C90-F15BF47A1A2F}">
      <dsp:nvSpPr>
        <dsp:cNvPr id="0" name=""/>
        <dsp:cNvSpPr/>
      </dsp:nvSpPr>
      <dsp:spPr>
        <a:xfrm>
          <a:off x="1947389" y="4021820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Razón actuarial</a:t>
          </a:r>
          <a:endParaRPr lang="es-MX" sz="800" kern="1200" dirty="0"/>
        </a:p>
      </dsp:txBody>
      <dsp:txXfrm>
        <a:off x="1967732" y="4042163"/>
        <a:ext cx="1348404" cy="653859"/>
      </dsp:txXfrm>
    </dsp:sp>
    <dsp:sp modelId="{328C3503-CB2E-4D96-9E8A-674ACCFAE8F5}">
      <dsp:nvSpPr>
        <dsp:cNvPr id="0" name=""/>
        <dsp:cNvSpPr/>
      </dsp:nvSpPr>
      <dsp:spPr>
        <a:xfrm rot="19457599">
          <a:off x="3272163" y="4160138"/>
          <a:ext cx="684268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84268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97190" y="4152304"/>
        <a:ext cx="34213" cy="34213"/>
      </dsp:txXfrm>
    </dsp:sp>
    <dsp:sp modelId="{EF0AD38D-41FB-435B-A2D5-1BD5C268EFA9}">
      <dsp:nvSpPr>
        <dsp:cNvPr id="0" name=""/>
        <dsp:cNvSpPr/>
      </dsp:nvSpPr>
      <dsp:spPr>
        <a:xfrm>
          <a:off x="3892115" y="3622456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división del trabajo mental</a:t>
          </a:r>
          <a:endParaRPr lang="es-MX" sz="800" kern="1200" dirty="0"/>
        </a:p>
      </dsp:txBody>
      <dsp:txXfrm>
        <a:off x="3912458" y="3642799"/>
        <a:ext cx="1348404" cy="653859"/>
      </dsp:txXfrm>
    </dsp:sp>
    <dsp:sp modelId="{0878BA4E-7EAF-4F7E-92AE-AD2F69E2B784}">
      <dsp:nvSpPr>
        <dsp:cNvPr id="0" name=""/>
        <dsp:cNvSpPr/>
      </dsp:nvSpPr>
      <dsp:spPr>
        <a:xfrm rot="2283017">
          <a:off x="3261499" y="4577268"/>
          <a:ext cx="705596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705596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96657" y="4568901"/>
        <a:ext cx="35279" cy="35279"/>
      </dsp:txXfrm>
    </dsp:sp>
    <dsp:sp modelId="{92F9E4F2-EC5D-4C82-89A2-F78196E9A0F0}">
      <dsp:nvSpPr>
        <dsp:cNvPr id="0" name=""/>
        <dsp:cNvSpPr/>
      </dsp:nvSpPr>
      <dsp:spPr>
        <a:xfrm>
          <a:off x="3892115" y="4456716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El hombre medio, una norma </a:t>
          </a:r>
          <a:r>
            <a:rPr lang="es-MX" sz="800" kern="1200" dirty="0" err="1" smtClean="0"/>
            <a:t>federadora</a:t>
          </a:r>
          <a:endParaRPr lang="es-MX" sz="800" kern="1200" dirty="0"/>
        </a:p>
      </dsp:txBody>
      <dsp:txXfrm>
        <a:off x="3912458" y="4477059"/>
        <a:ext cx="1348404" cy="653859"/>
      </dsp:txXfrm>
    </dsp:sp>
    <dsp:sp modelId="{DAF20DF5-0C28-4CCA-B5E4-5C58800945C8}">
      <dsp:nvSpPr>
        <dsp:cNvPr id="0" name=""/>
        <dsp:cNvSpPr/>
      </dsp:nvSpPr>
      <dsp:spPr>
        <a:xfrm rot="21380455">
          <a:off x="5280638" y="4776950"/>
          <a:ext cx="556771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556771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5105" y="4772303"/>
        <a:ext cx="27838" cy="27838"/>
      </dsp:txXfrm>
    </dsp:sp>
    <dsp:sp modelId="{3ACD8D2E-C0EF-4C6E-84E1-320FE12CE5EF}">
      <dsp:nvSpPr>
        <dsp:cNvPr id="0" name=""/>
        <dsp:cNvSpPr/>
      </dsp:nvSpPr>
      <dsp:spPr>
        <a:xfrm>
          <a:off x="5836842" y="4421183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Política oficial de apoyo a la innovación técnica</a:t>
          </a:r>
          <a:endParaRPr lang="es-MX" sz="800" kern="1200" dirty="0"/>
        </a:p>
      </dsp:txBody>
      <dsp:txXfrm>
        <a:off x="5857185" y="4441526"/>
        <a:ext cx="1348404" cy="653859"/>
      </dsp:txXfrm>
    </dsp:sp>
    <dsp:sp modelId="{5A3CC465-901A-443A-B629-66B64C305D9C}">
      <dsp:nvSpPr>
        <dsp:cNvPr id="0" name=""/>
        <dsp:cNvSpPr/>
      </dsp:nvSpPr>
      <dsp:spPr>
        <a:xfrm rot="4420462">
          <a:off x="681232" y="5008786"/>
          <a:ext cx="1976677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1976677" y="92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1620154" y="4968641"/>
        <a:ext cx="98833" cy="98833"/>
      </dsp:txXfrm>
    </dsp:sp>
    <dsp:sp modelId="{84234E8B-BF95-4D1F-8F33-C540E71BF099}">
      <dsp:nvSpPr>
        <dsp:cNvPr id="0" name=""/>
        <dsp:cNvSpPr/>
      </dsp:nvSpPr>
      <dsp:spPr>
        <a:xfrm>
          <a:off x="1947389" y="5619274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Prefiguraciones de la sociedad de las redes</a:t>
          </a:r>
          <a:endParaRPr lang="es-MX" sz="800" kern="1200" dirty="0"/>
        </a:p>
      </dsp:txBody>
      <dsp:txXfrm>
        <a:off x="1967732" y="5639617"/>
        <a:ext cx="1348404" cy="653859"/>
      </dsp:txXfrm>
    </dsp:sp>
    <dsp:sp modelId="{3BFB445D-B14E-4BF6-B01F-C7A9E94B4D34}">
      <dsp:nvSpPr>
        <dsp:cNvPr id="0" name=""/>
        <dsp:cNvSpPr/>
      </dsp:nvSpPr>
      <dsp:spPr>
        <a:xfrm rot="19457599">
          <a:off x="3272163" y="5757592"/>
          <a:ext cx="684268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84268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97190" y="5749758"/>
        <a:ext cx="34213" cy="34213"/>
      </dsp:txXfrm>
    </dsp:sp>
    <dsp:sp modelId="{30F3DA8E-AD60-48AB-B74B-8058AC0EF77C}">
      <dsp:nvSpPr>
        <dsp:cNvPr id="0" name=""/>
        <dsp:cNvSpPr/>
      </dsp:nvSpPr>
      <dsp:spPr>
        <a:xfrm>
          <a:off x="3892115" y="5219910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ciudad mundial y la ficha documental </a:t>
          </a:r>
          <a:endParaRPr lang="es-MX" sz="800" kern="1200" dirty="0"/>
        </a:p>
      </dsp:txBody>
      <dsp:txXfrm>
        <a:off x="3912458" y="5240253"/>
        <a:ext cx="1348404" cy="653859"/>
      </dsp:txXfrm>
    </dsp:sp>
    <dsp:sp modelId="{D16FE939-FD7C-4C66-A28C-53EFCA568A10}">
      <dsp:nvSpPr>
        <dsp:cNvPr id="0" name=""/>
        <dsp:cNvSpPr/>
      </dsp:nvSpPr>
      <dsp:spPr>
        <a:xfrm>
          <a:off x="5281206" y="5557910"/>
          <a:ext cx="555636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555636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5133" y="5553292"/>
        <a:ext cx="27781" cy="27781"/>
      </dsp:txXfrm>
    </dsp:sp>
    <dsp:sp modelId="{62A54762-ACB4-42F3-B866-C81631BAF715}">
      <dsp:nvSpPr>
        <dsp:cNvPr id="0" name=""/>
        <dsp:cNvSpPr/>
      </dsp:nvSpPr>
      <dsp:spPr>
        <a:xfrm>
          <a:off x="5836842" y="5219910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“Libro universal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del saber”, y “contabilizar día a día el trabajo intelectual de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los dos mundos”</a:t>
          </a:r>
          <a:endParaRPr lang="es-MX" sz="800" kern="1200" dirty="0"/>
        </a:p>
      </dsp:txBody>
      <dsp:txXfrm>
        <a:off x="5857185" y="5240253"/>
        <a:ext cx="1348404" cy="653859"/>
      </dsp:txXfrm>
    </dsp:sp>
    <dsp:sp modelId="{189107D3-838E-42AF-B1B3-5FFA7CA1C3DD}">
      <dsp:nvSpPr>
        <dsp:cNvPr id="0" name=""/>
        <dsp:cNvSpPr/>
      </dsp:nvSpPr>
      <dsp:spPr>
        <a:xfrm rot="2142401">
          <a:off x="3272163" y="6156956"/>
          <a:ext cx="684268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684268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597190" y="6149121"/>
        <a:ext cx="34213" cy="34213"/>
      </dsp:txXfrm>
    </dsp:sp>
    <dsp:sp modelId="{D0A3E260-6F17-473D-925E-4B10E8139679}">
      <dsp:nvSpPr>
        <dsp:cNvPr id="0" name=""/>
        <dsp:cNvSpPr/>
      </dsp:nvSpPr>
      <dsp:spPr>
        <a:xfrm>
          <a:off x="3892115" y="6018637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La descentralización postindustrial</a:t>
          </a:r>
          <a:endParaRPr lang="es-MX" sz="800" kern="1200" dirty="0"/>
        </a:p>
      </dsp:txBody>
      <dsp:txXfrm>
        <a:off x="3912458" y="6038980"/>
        <a:ext cx="1348404" cy="653859"/>
      </dsp:txXfrm>
    </dsp:sp>
    <dsp:sp modelId="{92932CFF-EA1C-45C9-A0B4-0D9F10A8AC08}">
      <dsp:nvSpPr>
        <dsp:cNvPr id="0" name=""/>
        <dsp:cNvSpPr/>
      </dsp:nvSpPr>
      <dsp:spPr>
        <a:xfrm rot="174233">
          <a:off x="5280849" y="6370730"/>
          <a:ext cx="556350" cy="18544"/>
        </a:xfrm>
        <a:custGeom>
          <a:avLst/>
          <a:gdLst/>
          <a:ahLst/>
          <a:cxnLst/>
          <a:rect l="0" t="0" r="0" b="0"/>
          <a:pathLst>
            <a:path>
              <a:moveTo>
                <a:pt x="0" y="9272"/>
              </a:moveTo>
              <a:lnTo>
                <a:pt x="556350" y="92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45115" y="6366094"/>
        <a:ext cx="27817" cy="27817"/>
      </dsp:txXfrm>
    </dsp:sp>
    <dsp:sp modelId="{4F83CB2A-CB6A-4AE7-B92C-4A29E18167A0}">
      <dsp:nvSpPr>
        <dsp:cNvPr id="0" name=""/>
        <dsp:cNvSpPr/>
      </dsp:nvSpPr>
      <dsp:spPr>
        <a:xfrm>
          <a:off x="5836842" y="6046822"/>
          <a:ext cx="1389090" cy="694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“Sociedad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con el centro en ningún lugar y la circunferencia en todas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Partes”</a:t>
          </a:r>
          <a:endParaRPr lang="es-MX" sz="800" kern="1200" dirty="0"/>
        </a:p>
      </dsp:txBody>
      <dsp:txXfrm>
        <a:off x="5857185" y="6067165"/>
        <a:ext cx="1348404" cy="653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C0E83-3955-4182-9DF7-F1F491486AA9}">
      <dsp:nvSpPr>
        <dsp:cNvPr id="0" name=""/>
        <dsp:cNvSpPr/>
      </dsp:nvSpPr>
      <dsp:spPr>
        <a:xfrm>
          <a:off x="730538" y="2910956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aparición de las máquinas informáticas</a:t>
          </a:r>
          <a:endParaRPr lang="es-MX" sz="1600" kern="1200" dirty="0"/>
        </a:p>
      </dsp:txBody>
      <dsp:txXfrm>
        <a:off x="760147" y="2940565"/>
        <a:ext cx="1962603" cy="951692"/>
      </dsp:txXfrm>
    </dsp:sp>
    <dsp:sp modelId="{5D4A1441-69B8-4827-BF55-0C8C2E3DAFE2}">
      <dsp:nvSpPr>
        <dsp:cNvPr id="0" name=""/>
        <dsp:cNvSpPr/>
      </dsp:nvSpPr>
      <dsp:spPr>
        <a:xfrm rot="17350740">
          <a:off x="1925860" y="2240548"/>
          <a:ext cx="24617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6172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095181" y="2192320"/>
        <a:ext cx="123086" cy="123086"/>
      </dsp:txXfrm>
    </dsp:sp>
    <dsp:sp modelId="{1074D9E0-DFC6-4CB2-BECA-E01410F11EA1}">
      <dsp:nvSpPr>
        <dsp:cNvPr id="0" name=""/>
        <dsp:cNvSpPr/>
      </dsp:nvSpPr>
      <dsp:spPr>
        <a:xfrm>
          <a:off x="3561089" y="585861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El envite geopolítico: La acción bipolar</a:t>
          </a:r>
          <a:endParaRPr lang="es-MX" sz="1600" kern="1200" dirty="0"/>
        </a:p>
      </dsp:txBody>
      <dsp:txXfrm>
        <a:off x="3590698" y="615470"/>
        <a:ext cx="1962603" cy="951692"/>
      </dsp:txXfrm>
    </dsp:sp>
    <dsp:sp modelId="{2786693C-E745-4B57-8849-10D459591087}">
      <dsp:nvSpPr>
        <dsp:cNvPr id="0" name=""/>
        <dsp:cNvSpPr/>
      </dsp:nvSpPr>
      <dsp:spPr>
        <a:xfrm rot="19457599">
          <a:off x="5489298" y="787364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775780"/>
        <a:ext cx="49797" cy="49797"/>
      </dsp:txXfrm>
    </dsp:sp>
    <dsp:sp modelId="{2B58E9A8-DBAD-4257-81FE-339D6C28B418}">
      <dsp:nvSpPr>
        <dsp:cNvPr id="0" name=""/>
        <dsp:cNvSpPr/>
      </dsp:nvSpPr>
      <dsp:spPr>
        <a:xfrm>
          <a:off x="6391639" y="4587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Hacia la automatización del campo de batalla</a:t>
          </a:r>
          <a:endParaRPr lang="es-MX" sz="1600" kern="1200" dirty="0"/>
        </a:p>
      </dsp:txBody>
      <dsp:txXfrm>
        <a:off x="6421248" y="34196"/>
        <a:ext cx="1962603" cy="951692"/>
      </dsp:txXfrm>
    </dsp:sp>
    <dsp:sp modelId="{59B14BD9-6553-4DDE-8D43-A8E38E7A84B6}">
      <dsp:nvSpPr>
        <dsp:cNvPr id="0" name=""/>
        <dsp:cNvSpPr/>
      </dsp:nvSpPr>
      <dsp:spPr>
        <a:xfrm rot="2142401">
          <a:off x="5489298" y="1368638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1357054"/>
        <a:ext cx="49797" cy="49797"/>
      </dsp:txXfrm>
    </dsp:sp>
    <dsp:sp modelId="{C9D05EA7-D4F9-4ED1-8333-CCCA13FFB128}">
      <dsp:nvSpPr>
        <dsp:cNvPr id="0" name=""/>
        <dsp:cNvSpPr/>
      </dsp:nvSpPr>
      <dsp:spPr>
        <a:xfrm>
          <a:off x="6391639" y="1167134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investigación operativa y los </a:t>
          </a:r>
          <a:r>
            <a:rPr lang="es-MX" sz="1600" i="1" kern="1200" dirty="0" err="1" smtClean="0"/>
            <a:t>think</a:t>
          </a:r>
          <a:r>
            <a:rPr lang="es-MX" sz="1600" i="1" kern="1200" dirty="0" smtClean="0"/>
            <a:t> </a:t>
          </a:r>
          <a:r>
            <a:rPr lang="es-MX" sz="1600" i="1" kern="1200" dirty="0" err="1" smtClean="0"/>
            <a:t>tanks</a:t>
          </a:r>
          <a:endParaRPr lang="es-MX" sz="1600" i="1" kern="1200" dirty="0"/>
        </a:p>
      </dsp:txBody>
      <dsp:txXfrm>
        <a:off x="6421248" y="1196743"/>
        <a:ext cx="1962603" cy="951692"/>
      </dsp:txXfrm>
    </dsp:sp>
    <dsp:sp modelId="{0E9DD1C4-7379-46C7-A6DA-C87A5902E788}">
      <dsp:nvSpPr>
        <dsp:cNvPr id="0" name=""/>
        <dsp:cNvSpPr/>
      </dsp:nvSpPr>
      <dsp:spPr>
        <a:xfrm>
          <a:off x="2752360" y="3403096"/>
          <a:ext cx="8087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0872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136506" y="3396193"/>
        <a:ext cx="40436" cy="40436"/>
      </dsp:txXfrm>
    </dsp:sp>
    <dsp:sp modelId="{C1290D75-275F-4393-B3A8-B8895E389012}">
      <dsp:nvSpPr>
        <dsp:cNvPr id="0" name=""/>
        <dsp:cNvSpPr/>
      </dsp:nvSpPr>
      <dsp:spPr>
        <a:xfrm>
          <a:off x="3561089" y="2910956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El envite científico: La definición y la medida de la información</a:t>
          </a:r>
          <a:endParaRPr lang="es-MX" sz="1600" kern="1200" dirty="0"/>
        </a:p>
      </dsp:txBody>
      <dsp:txXfrm>
        <a:off x="3590698" y="2940565"/>
        <a:ext cx="1962603" cy="951692"/>
      </dsp:txXfrm>
    </dsp:sp>
    <dsp:sp modelId="{C72DA0C6-D521-450D-9BB2-2F91E4B77C40}">
      <dsp:nvSpPr>
        <dsp:cNvPr id="0" name=""/>
        <dsp:cNvSpPr/>
      </dsp:nvSpPr>
      <dsp:spPr>
        <a:xfrm rot="19457599">
          <a:off x="5489298" y="3112459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3100875"/>
        <a:ext cx="49797" cy="49797"/>
      </dsp:txXfrm>
    </dsp:sp>
    <dsp:sp modelId="{8C1DAEC6-D4F7-44F0-8CDA-59165C0B3324}">
      <dsp:nvSpPr>
        <dsp:cNvPr id="0" name=""/>
        <dsp:cNvSpPr/>
      </dsp:nvSpPr>
      <dsp:spPr>
        <a:xfrm>
          <a:off x="6391639" y="2329682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teoría de matemática de la comunicación</a:t>
          </a:r>
          <a:endParaRPr lang="es-MX" sz="1600" kern="1200" dirty="0"/>
        </a:p>
      </dsp:txBody>
      <dsp:txXfrm>
        <a:off x="6421248" y="2359291"/>
        <a:ext cx="1962603" cy="951692"/>
      </dsp:txXfrm>
    </dsp:sp>
    <dsp:sp modelId="{0D85428D-D714-445D-9074-A6444BE265E6}">
      <dsp:nvSpPr>
        <dsp:cNvPr id="0" name=""/>
        <dsp:cNvSpPr/>
      </dsp:nvSpPr>
      <dsp:spPr>
        <a:xfrm rot="2142401">
          <a:off x="5489298" y="3693732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3682149"/>
        <a:ext cx="49797" cy="49797"/>
      </dsp:txXfrm>
    </dsp:sp>
    <dsp:sp modelId="{52C0C648-34F2-485C-846E-5988D27FD1A9}">
      <dsp:nvSpPr>
        <dsp:cNvPr id="0" name=""/>
        <dsp:cNvSpPr/>
      </dsp:nvSpPr>
      <dsp:spPr>
        <a:xfrm>
          <a:off x="6391639" y="3492229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Una matriz contable</a:t>
          </a:r>
          <a:endParaRPr lang="es-MX" sz="1600" kern="1200" dirty="0"/>
        </a:p>
      </dsp:txBody>
      <dsp:txXfrm>
        <a:off x="6421248" y="3521838"/>
        <a:ext cx="1962603" cy="951692"/>
      </dsp:txXfrm>
    </dsp:sp>
    <dsp:sp modelId="{6B0033AA-0A1A-4F1C-8817-2045DFB5D5B3}">
      <dsp:nvSpPr>
        <dsp:cNvPr id="0" name=""/>
        <dsp:cNvSpPr/>
      </dsp:nvSpPr>
      <dsp:spPr>
        <a:xfrm rot="4249260">
          <a:off x="1925860" y="4565643"/>
          <a:ext cx="246172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6172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095181" y="4517415"/>
        <a:ext cx="123086" cy="123086"/>
      </dsp:txXfrm>
    </dsp:sp>
    <dsp:sp modelId="{006C1945-F28F-49A0-A1B7-DC79FA8ACB16}">
      <dsp:nvSpPr>
        <dsp:cNvPr id="0" name=""/>
        <dsp:cNvSpPr/>
      </dsp:nvSpPr>
      <dsp:spPr>
        <a:xfrm>
          <a:off x="3561089" y="5236050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El envite </a:t>
          </a:r>
          <a:r>
            <a:rPr lang="es-MX" sz="1600" kern="1200" dirty="0" err="1" smtClean="0"/>
            <a:t>civilizacional</a:t>
          </a:r>
          <a:r>
            <a:rPr lang="es-MX" sz="1600" kern="1200" dirty="0" smtClean="0"/>
            <a:t>: Una historia de la logística del pensamiento</a:t>
          </a:r>
          <a:endParaRPr lang="es-MX" sz="1600" kern="1200" dirty="0"/>
        </a:p>
      </dsp:txBody>
      <dsp:txXfrm>
        <a:off x="3590698" y="5265659"/>
        <a:ext cx="1962603" cy="951692"/>
      </dsp:txXfrm>
    </dsp:sp>
    <dsp:sp modelId="{74BE3384-49BF-4C07-99C1-2552354F1D50}">
      <dsp:nvSpPr>
        <dsp:cNvPr id="0" name=""/>
        <dsp:cNvSpPr/>
      </dsp:nvSpPr>
      <dsp:spPr>
        <a:xfrm rot="19457599">
          <a:off x="5489298" y="5437554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5425970"/>
        <a:ext cx="49797" cy="49797"/>
      </dsp:txXfrm>
    </dsp:sp>
    <dsp:sp modelId="{B611ED82-638D-4BA2-A46A-95A5E9D58F90}">
      <dsp:nvSpPr>
        <dsp:cNvPr id="0" name=""/>
        <dsp:cNvSpPr/>
      </dsp:nvSpPr>
      <dsp:spPr>
        <a:xfrm>
          <a:off x="6391639" y="4654777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tentación determinista</a:t>
          </a:r>
          <a:endParaRPr lang="es-MX" sz="1600" kern="1200" dirty="0"/>
        </a:p>
      </dsp:txBody>
      <dsp:txXfrm>
        <a:off x="6421248" y="4684386"/>
        <a:ext cx="1962603" cy="951692"/>
      </dsp:txXfrm>
    </dsp:sp>
    <dsp:sp modelId="{C31B1CD6-756A-433F-B03B-1C263C13BF5D}">
      <dsp:nvSpPr>
        <dsp:cNvPr id="0" name=""/>
        <dsp:cNvSpPr/>
      </dsp:nvSpPr>
      <dsp:spPr>
        <a:xfrm rot="2142401">
          <a:off x="5489298" y="6018827"/>
          <a:ext cx="995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595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2376" y="6007244"/>
        <a:ext cx="49797" cy="49797"/>
      </dsp:txXfrm>
    </dsp:sp>
    <dsp:sp modelId="{D1D4CC44-CAC4-477A-B20B-281B36694669}">
      <dsp:nvSpPr>
        <dsp:cNvPr id="0" name=""/>
        <dsp:cNvSpPr/>
      </dsp:nvSpPr>
      <dsp:spPr>
        <a:xfrm>
          <a:off x="6391639" y="5817324"/>
          <a:ext cx="2021821" cy="1010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Las tecnologías de la memoria</a:t>
          </a:r>
          <a:endParaRPr lang="es-MX" sz="1600" kern="1200" dirty="0"/>
        </a:p>
      </dsp:txBody>
      <dsp:txXfrm>
        <a:off x="6421248" y="5846933"/>
        <a:ext cx="1962603" cy="9516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42A19-2270-475C-868C-D1B50A6319D6}">
      <dsp:nvSpPr>
        <dsp:cNvPr id="0" name=""/>
        <dsp:cNvSpPr/>
      </dsp:nvSpPr>
      <dsp:spPr>
        <a:xfrm>
          <a:off x="1276275" y="3244699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Escenarios postindustriales</a:t>
          </a:r>
          <a:endParaRPr lang="es-MX" sz="1700" kern="1200" dirty="0"/>
        </a:p>
      </dsp:txBody>
      <dsp:txXfrm>
        <a:off x="1301677" y="3270101"/>
        <a:ext cx="1683787" cy="816491"/>
      </dsp:txXfrm>
    </dsp:sp>
    <dsp:sp modelId="{FD9B27AF-54F2-4A95-8B9B-2B498F8A8A33}">
      <dsp:nvSpPr>
        <dsp:cNvPr id="0" name=""/>
        <dsp:cNvSpPr/>
      </dsp:nvSpPr>
      <dsp:spPr>
        <a:xfrm rot="17230830">
          <a:off x="2183315" y="2544901"/>
          <a:ext cx="234894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348940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299062" y="2497559"/>
        <a:ext cx="117447" cy="117447"/>
      </dsp:txXfrm>
    </dsp:sp>
    <dsp:sp modelId="{9C7D2B10-65A4-44B3-9E02-3A55E93C6490}">
      <dsp:nvSpPr>
        <dsp:cNvPr id="0" name=""/>
        <dsp:cNvSpPr/>
      </dsp:nvSpPr>
      <dsp:spPr>
        <a:xfrm>
          <a:off x="3704704" y="100057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debate sociológico</a:t>
          </a:r>
          <a:endParaRPr lang="es-MX" sz="1700" kern="1200" dirty="0"/>
        </a:p>
      </dsp:txBody>
      <dsp:txXfrm>
        <a:off x="3730106" y="1025973"/>
        <a:ext cx="1683787" cy="816491"/>
      </dsp:txXfrm>
    </dsp:sp>
    <dsp:sp modelId="{B6182ED6-9A26-424C-94A7-2EA35FA33EE8}">
      <dsp:nvSpPr>
        <dsp:cNvPr id="0" name=""/>
        <dsp:cNvSpPr/>
      </dsp:nvSpPr>
      <dsp:spPr>
        <a:xfrm rot="18289469">
          <a:off x="5178720" y="924142"/>
          <a:ext cx="121498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1498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55839" y="905149"/>
        <a:ext cx="60749" cy="60749"/>
      </dsp:txXfrm>
    </dsp:sp>
    <dsp:sp modelId="{4C605061-289E-4394-92C8-791DE3902CE0}">
      <dsp:nvSpPr>
        <dsp:cNvPr id="0" name=""/>
        <dsp:cNvSpPr/>
      </dsp:nvSpPr>
      <dsp:spPr>
        <a:xfrm>
          <a:off x="6133132" y="318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Del discurso de los fines a la sociedad postindustrial</a:t>
          </a:r>
          <a:endParaRPr lang="es-MX" sz="1700" kern="1200" dirty="0"/>
        </a:p>
      </dsp:txBody>
      <dsp:txXfrm>
        <a:off x="6158534" y="28583"/>
        <a:ext cx="1683787" cy="816491"/>
      </dsp:txXfrm>
    </dsp:sp>
    <dsp:sp modelId="{92AACCB7-1297-452D-983B-E7EF2A70642F}">
      <dsp:nvSpPr>
        <dsp:cNvPr id="0" name=""/>
        <dsp:cNvSpPr/>
      </dsp:nvSpPr>
      <dsp:spPr>
        <a:xfrm>
          <a:off x="5439295" y="1422837"/>
          <a:ext cx="69383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9383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8868" y="1416873"/>
        <a:ext cx="34691" cy="34691"/>
      </dsp:txXfrm>
    </dsp:sp>
    <dsp:sp modelId="{B9E4171F-12A1-47FD-B5F8-93A3E3046E81}">
      <dsp:nvSpPr>
        <dsp:cNvPr id="0" name=""/>
        <dsp:cNvSpPr/>
      </dsp:nvSpPr>
      <dsp:spPr>
        <a:xfrm>
          <a:off x="6133132" y="100057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Sabios por encima del bien y del mal</a:t>
          </a:r>
          <a:endParaRPr lang="es-MX" sz="1700" kern="1200" dirty="0"/>
        </a:p>
      </dsp:txBody>
      <dsp:txXfrm>
        <a:off x="6158534" y="1025973"/>
        <a:ext cx="1683787" cy="816491"/>
      </dsp:txXfrm>
    </dsp:sp>
    <dsp:sp modelId="{F2B06DD3-1D59-436E-A768-FC6420111B67}">
      <dsp:nvSpPr>
        <dsp:cNvPr id="0" name=""/>
        <dsp:cNvSpPr/>
      </dsp:nvSpPr>
      <dsp:spPr>
        <a:xfrm rot="3310531">
          <a:off x="5178720" y="1921532"/>
          <a:ext cx="121498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1498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55839" y="1902539"/>
        <a:ext cx="60749" cy="60749"/>
      </dsp:txXfrm>
    </dsp:sp>
    <dsp:sp modelId="{076AD616-53BA-4351-9913-AC537FA895C7}">
      <dsp:nvSpPr>
        <dsp:cNvPr id="0" name=""/>
        <dsp:cNvSpPr/>
      </dsp:nvSpPr>
      <dsp:spPr>
        <a:xfrm>
          <a:off x="6133132" y="199796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Las filiaciones de la nueva sociedad funcional</a:t>
          </a:r>
          <a:endParaRPr lang="es-MX" sz="1700" kern="1200" dirty="0"/>
        </a:p>
      </dsp:txBody>
      <dsp:txXfrm>
        <a:off x="6158534" y="2023363"/>
        <a:ext cx="1683787" cy="816491"/>
      </dsp:txXfrm>
    </dsp:sp>
    <dsp:sp modelId="{6641258F-33F7-4336-B1AE-6A8A32679239}">
      <dsp:nvSpPr>
        <dsp:cNvPr id="0" name=""/>
        <dsp:cNvSpPr/>
      </dsp:nvSpPr>
      <dsp:spPr>
        <a:xfrm rot="1186030">
          <a:off x="2989145" y="3791639"/>
          <a:ext cx="73728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37281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339353" y="3784589"/>
        <a:ext cx="36864" cy="36864"/>
      </dsp:txXfrm>
    </dsp:sp>
    <dsp:sp modelId="{7C825FE3-40B1-4EDC-B711-7EC7CEBC2B24}">
      <dsp:nvSpPr>
        <dsp:cNvPr id="0" name=""/>
        <dsp:cNvSpPr/>
      </dsp:nvSpPr>
      <dsp:spPr>
        <a:xfrm>
          <a:off x="3704704" y="3494047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 investigación funcional</a:t>
          </a:r>
          <a:endParaRPr lang="es-MX" sz="1700" kern="1200" dirty="0"/>
        </a:p>
      </dsp:txBody>
      <dsp:txXfrm>
        <a:off x="3730106" y="3519449"/>
        <a:ext cx="1683787" cy="816491"/>
      </dsp:txXfrm>
    </dsp:sp>
    <dsp:sp modelId="{C4C3F4BC-B882-47EF-8412-3B38936F159A}">
      <dsp:nvSpPr>
        <dsp:cNvPr id="0" name=""/>
        <dsp:cNvSpPr/>
      </dsp:nvSpPr>
      <dsp:spPr>
        <a:xfrm rot="19457599">
          <a:off x="5358982" y="3666965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3656986"/>
        <a:ext cx="42723" cy="42723"/>
      </dsp:txXfrm>
    </dsp:sp>
    <dsp:sp modelId="{2AA638C1-9043-4DB7-8738-1D85E7FB79A3}">
      <dsp:nvSpPr>
        <dsp:cNvPr id="0" name=""/>
        <dsp:cNvSpPr/>
      </dsp:nvSpPr>
      <dsp:spPr>
        <a:xfrm>
          <a:off x="6133132" y="299535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boom de la previsión</a:t>
          </a:r>
          <a:endParaRPr lang="es-MX" sz="1700" kern="1200" dirty="0"/>
        </a:p>
      </dsp:txBody>
      <dsp:txXfrm>
        <a:off x="6158534" y="3020754"/>
        <a:ext cx="1683787" cy="816491"/>
      </dsp:txXfrm>
    </dsp:sp>
    <dsp:sp modelId="{837021F9-2BC9-4F5F-981F-6F9E805F009C}">
      <dsp:nvSpPr>
        <dsp:cNvPr id="0" name=""/>
        <dsp:cNvSpPr/>
      </dsp:nvSpPr>
      <dsp:spPr>
        <a:xfrm rot="2142401">
          <a:off x="5358982" y="4165660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4155681"/>
        <a:ext cx="42723" cy="42723"/>
      </dsp:txXfrm>
    </dsp:sp>
    <dsp:sp modelId="{93E66BB1-C52F-4869-A156-15F049ECDEB9}">
      <dsp:nvSpPr>
        <dsp:cNvPr id="0" name=""/>
        <dsp:cNvSpPr/>
      </dsp:nvSpPr>
      <dsp:spPr>
        <a:xfrm>
          <a:off x="6133132" y="399274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 democracia interactiva</a:t>
          </a:r>
          <a:endParaRPr lang="es-MX" sz="1700" kern="1200" dirty="0"/>
        </a:p>
      </dsp:txBody>
      <dsp:txXfrm>
        <a:off x="6158534" y="4018144"/>
        <a:ext cx="1683787" cy="816491"/>
      </dsp:txXfrm>
    </dsp:sp>
    <dsp:sp modelId="{74097332-B5DB-44A0-A310-009F35F823C9}">
      <dsp:nvSpPr>
        <dsp:cNvPr id="0" name=""/>
        <dsp:cNvSpPr/>
      </dsp:nvSpPr>
      <dsp:spPr>
        <a:xfrm rot="4369170">
          <a:off x="2183315" y="4789029"/>
          <a:ext cx="234894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348940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299062" y="4741688"/>
        <a:ext cx="117447" cy="117447"/>
      </dsp:txXfrm>
    </dsp:sp>
    <dsp:sp modelId="{827F95B1-8DE4-4AF9-ACF0-A06D460DD013}">
      <dsp:nvSpPr>
        <dsp:cNvPr id="0" name=""/>
        <dsp:cNvSpPr/>
      </dsp:nvSpPr>
      <dsp:spPr>
        <a:xfrm>
          <a:off x="3704704" y="5488827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esquema geopolítico de la era global</a:t>
          </a:r>
          <a:endParaRPr lang="es-MX" sz="1700" kern="1200" dirty="0"/>
        </a:p>
      </dsp:txBody>
      <dsp:txXfrm>
        <a:off x="3730106" y="5514229"/>
        <a:ext cx="1683787" cy="816491"/>
      </dsp:txXfrm>
    </dsp:sp>
    <dsp:sp modelId="{2B683794-A773-4AF5-B356-7ADB473E02CB}">
      <dsp:nvSpPr>
        <dsp:cNvPr id="0" name=""/>
        <dsp:cNvSpPr/>
      </dsp:nvSpPr>
      <dsp:spPr>
        <a:xfrm rot="19457599">
          <a:off x="5358982" y="5661746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5651766"/>
        <a:ext cx="42723" cy="42723"/>
      </dsp:txXfrm>
    </dsp:sp>
    <dsp:sp modelId="{5F9714D9-5066-400C-983F-8B3F2BE76E59}">
      <dsp:nvSpPr>
        <dsp:cNvPr id="0" name=""/>
        <dsp:cNvSpPr/>
      </dsp:nvSpPr>
      <dsp:spPr>
        <a:xfrm>
          <a:off x="6133132" y="499013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advenimiento de la era </a:t>
          </a:r>
          <a:r>
            <a:rPr lang="es-MX" sz="1700" kern="1200" dirty="0" err="1" smtClean="0"/>
            <a:t>tecnotrónica</a:t>
          </a:r>
          <a:endParaRPr lang="es-MX" sz="1700" kern="1200" dirty="0"/>
        </a:p>
      </dsp:txBody>
      <dsp:txXfrm>
        <a:off x="6158534" y="5015534"/>
        <a:ext cx="1683787" cy="816491"/>
      </dsp:txXfrm>
    </dsp:sp>
    <dsp:sp modelId="{A75C2E0C-2C9A-4929-BE58-EE6C04E0F262}">
      <dsp:nvSpPr>
        <dsp:cNvPr id="0" name=""/>
        <dsp:cNvSpPr/>
      </dsp:nvSpPr>
      <dsp:spPr>
        <a:xfrm rot="2142401">
          <a:off x="5358982" y="6160441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6150461"/>
        <a:ext cx="42723" cy="42723"/>
      </dsp:txXfrm>
    </dsp:sp>
    <dsp:sp modelId="{7382D852-A67D-410E-B399-E57727BCF085}">
      <dsp:nvSpPr>
        <dsp:cNvPr id="0" name=""/>
        <dsp:cNvSpPr/>
      </dsp:nvSpPr>
      <dsp:spPr>
        <a:xfrm>
          <a:off x="6133132" y="598752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 diplomacia de las redes</a:t>
          </a:r>
          <a:endParaRPr lang="es-MX" sz="1700" kern="1200" dirty="0"/>
        </a:p>
      </dsp:txBody>
      <dsp:txXfrm>
        <a:off x="6158534" y="6012924"/>
        <a:ext cx="1683787" cy="8164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3C5B2-1804-4184-A7E1-5565577781C0}">
      <dsp:nvSpPr>
        <dsp:cNvPr id="0" name=""/>
        <dsp:cNvSpPr/>
      </dsp:nvSpPr>
      <dsp:spPr>
        <a:xfrm>
          <a:off x="716384" y="2921682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Los avatares de las políticas públicas</a:t>
          </a:r>
          <a:endParaRPr lang="es-MX" sz="1500" kern="1200" dirty="0"/>
        </a:p>
      </dsp:txBody>
      <dsp:txXfrm>
        <a:off x="746102" y="2951400"/>
        <a:ext cx="1969835" cy="955199"/>
      </dsp:txXfrm>
    </dsp:sp>
    <dsp:sp modelId="{141A857A-79FD-4E08-8250-6377C68D9C64}">
      <dsp:nvSpPr>
        <dsp:cNvPr id="0" name=""/>
        <dsp:cNvSpPr/>
      </dsp:nvSpPr>
      <dsp:spPr>
        <a:xfrm rot="17350740">
          <a:off x="1916110" y="2248853"/>
          <a:ext cx="247079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70799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089739" y="2200398"/>
        <a:ext cx="123539" cy="123539"/>
      </dsp:txXfrm>
    </dsp:sp>
    <dsp:sp modelId="{EF5D67DF-F79D-4AB7-86E1-76F9FD63C2D3}">
      <dsp:nvSpPr>
        <dsp:cNvPr id="0" name=""/>
        <dsp:cNvSpPr/>
      </dsp:nvSpPr>
      <dsp:spPr>
        <a:xfrm>
          <a:off x="3557364" y="588019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El modelo político-administrativo</a:t>
          </a:r>
          <a:endParaRPr lang="es-MX" sz="1500" kern="1200" dirty="0"/>
        </a:p>
      </dsp:txBody>
      <dsp:txXfrm>
        <a:off x="3587082" y="617737"/>
        <a:ext cx="1969835" cy="955199"/>
      </dsp:txXfrm>
    </dsp:sp>
    <dsp:sp modelId="{379549BA-45AC-473C-9119-D10686309B54}">
      <dsp:nvSpPr>
        <dsp:cNvPr id="0" name=""/>
        <dsp:cNvSpPr/>
      </dsp:nvSpPr>
      <dsp:spPr>
        <a:xfrm rot="19457599">
          <a:off x="5492678" y="790314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778639"/>
        <a:ext cx="49981" cy="49981"/>
      </dsp:txXfrm>
    </dsp:sp>
    <dsp:sp modelId="{8AC49C67-8A32-4D7F-B537-9B0D6CBCF4A7}">
      <dsp:nvSpPr>
        <dsp:cNvPr id="0" name=""/>
        <dsp:cNvSpPr/>
      </dsp:nvSpPr>
      <dsp:spPr>
        <a:xfrm>
          <a:off x="6398344" y="4604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La </a:t>
          </a:r>
          <a:r>
            <a:rPr lang="es-MX" sz="1500" kern="1200" dirty="0" err="1" smtClean="0"/>
            <a:t>Computópolis</a:t>
          </a:r>
          <a:r>
            <a:rPr lang="es-MX" sz="1500" kern="1200" dirty="0" smtClean="0"/>
            <a:t> nipona</a:t>
          </a:r>
          <a:endParaRPr lang="es-MX" sz="1500" kern="1200" dirty="0"/>
        </a:p>
      </dsp:txBody>
      <dsp:txXfrm>
        <a:off x="6428062" y="34322"/>
        <a:ext cx="1969835" cy="955199"/>
      </dsp:txXfrm>
    </dsp:sp>
    <dsp:sp modelId="{FC390B62-B390-450A-90E7-76DB8378D8C1}">
      <dsp:nvSpPr>
        <dsp:cNvPr id="0" name=""/>
        <dsp:cNvSpPr/>
      </dsp:nvSpPr>
      <dsp:spPr>
        <a:xfrm rot="2142401">
          <a:off x="5492678" y="1373730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1362055"/>
        <a:ext cx="49981" cy="49981"/>
      </dsp:txXfrm>
    </dsp:sp>
    <dsp:sp modelId="{66E0B8EA-6B23-4038-BB74-AF963384D777}">
      <dsp:nvSpPr>
        <dsp:cNvPr id="0" name=""/>
        <dsp:cNvSpPr/>
      </dsp:nvSpPr>
      <dsp:spPr>
        <a:xfrm>
          <a:off x="6398344" y="1171435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El informe Nora-Mine, una filosofía de la crisis</a:t>
          </a:r>
          <a:endParaRPr lang="es-MX" sz="1500" kern="1200" dirty="0"/>
        </a:p>
      </dsp:txBody>
      <dsp:txXfrm>
        <a:off x="6428062" y="1201153"/>
        <a:ext cx="1969835" cy="955199"/>
      </dsp:txXfrm>
    </dsp:sp>
    <dsp:sp modelId="{F7775EA1-112E-48C8-A61D-F6310364A8BF}">
      <dsp:nvSpPr>
        <dsp:cNvPr id="0" name=""/>
        <dsp:cNvSpPr/>
      </dsp:nvSpPr>
      <dsp:spPr>
        <a:xfrm>
          <a:off x="2745655" y="3415684"/>
          <a:ext cx="81170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1170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131217" y="3408707"/>
        <a:ext cx="40585" cy="40585"/>
      </dsp:txXfrm>
    </dsp:sp>
    <dsp:sp modelId="{9959322E-C0AA-4003-97B3-D042F5B81FFF}">
      <dsp:nvSpPr>
        <dsp:cNvPr id="0" name=""/>
        <dsp:cNvSpPr/>
      </dsp:nvSpPr>
      <dsp:spPr>
        <a:xfrm>
          <a:off x="3557364" y="2921682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Hacia el modelo liberal competitivo</a:t>
          </a:r>
          <a:endParaRPr lang="es-MX" sz="1500" kern="1200" dirty="0"/>
        </a:p>
      </dsp:txBody>
      <dsp:txXfrm>
        <a:off x="3587082" y="2951400"/>
        <a:ext cx="1969835" cy="955199"/>
      </dsp:txXfrm>
    </dsp:sp>
    <dsp:sp modelId="{42B12539-3A4B-4EEC-8BCF-E4F5B8F93AB8}">
      <dsp:nvSpPr>
        <dsp:cNvPr id="0" name=""/>
        <dsp:cNvSpPr/>
      </dsp:nvSpPr>
      <dsp:spPr>
        <a:xfrm rot="19457599">
          <a:off x="5492678" y="3123976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3112301"/>
        <a:ext cx="49981" cy="49981"/>
      </dsp:txXfrm>
    </dsp:sp>
    <dsp:sp modelId="{1643E8FF-2F4A-4038-9ECE-6DD9B8102BBF}">
      <dsp:nvSpPr>
        <dsp:cNvPr id="0" name=""/>
        <dsp:cNvSpPr/>
      </dsp:nvSpPr>
      <dsp:spPr>
        <a:xfrm>
          <a:off x="6398344" y="2338266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Los Estados Unidos y el debilitamiento de la tutela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estatal</a:t>
          </a:r>
          <a:endParaRPr lang="es-MX" sz="1500" kern="1200" dirty="0"/>
        </a:p>
      </dsp:txBody>
      <dsp:txXfrm>
        <a:off x="6428062" y="2367984"/>
        <a:ext cx="1969835" cy="955199"/>
      </dsp:txXfrm>
    </dsp:sp>
    <dsp:sp modelId="{79D259D7-8007-45FE-8812-66A08099E893}">
      <dsp:nvSpPr>
        <dsp:cNvPr id="0" name=""/>
        <dsp:cNvSpPr/>
      </dsp:nvSpPr>
      <dsp:spPr>
        <a:xfrm rot="2142401">
          <a:off x="5492678" y="3707392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3695717"/>
        <a:ext cx="49981" cy="49981"/>
      </dsp:txXfrm>
    </dsp:sp>
    <dsp:sp modelId="{DF6B745C-260A-41B7-B182-A83ED9F6E65A}">
      <dsp:nvSpPr>
        <dsp:cNvPr id="0" name=""/>
        <dsp:cNvSpPr/>
      </dsp:nvSpPr>
      <dsp:spPr>
        <a:xfrm>
          <a:off x="6398344" y="3505097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La propagación de la noción de sociedad de la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información</a:t>
          </a:r>
          <a:endParaRPr lang="es-MX" sz="1500" kern="1200" dirty="0"/>
        </a:p>
      </dsp:txBody>
      <dsp:txXfrm>
        <a:off x="6428062" y="3534815"/>
        <a:ext cx="1969835" cy="955199"/>
      </dsp:txXfrm>
    </dsp:sp>
    <dsp:sp modelId="{5BFA1FBA-F176-4EBC-B40C-F1DC7FDEE2E3}">
      <dsp:nvSpPr>
        <dsp:cNvPr id="0" name=""/>
        <dsp:cNvSpPr/>
      </dsp:nvSpPr>
      <dsp:spPr>
        <a:xfrm rot="4249260">
          <a:off x="1916110" y="4582515"/>
          <a:ext cx="247079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70799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3089739" y="4534061"/>
        <a:ext cx="123539" cy="123539"/>
      </dsp:txXfrm>
    </dsp:sp>
    <dsp:sp modelId="{718F8593-03F9-4A74-A1B4-5BD3A706737B}">
      <dsp:nvSpPr>
        <dsp:cNvPr id="0" name=""/>
        <dsp:cNvSpPr/>
      </dsp:nvSpPr>
      <dsp:spPr>
        <a:xfrm>
          <a:off x="3557364" y="5255344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La desreglamentación</a:t>
          </a:r>
          <a:endParaRPr lang="es-MX" sz="1500" kern="1200" dirty="0"/>
        </a:p>
      </dsp:txBody>
      <dsp:txXfrm>
        <a:off x="3587082" y="5285062"/>
        <a:ext cx="1969835" cy="955199"/>
      </dsp:txXfrm>
    </dsp:sp>
    <dsp:sp modelId="{564E8D65-962B-4CFE-8098-53ADA33C13D5}">
      <dsp:nvSpPr>
        <dsp:cNvPr id="0" name=""/>
        <dsp:cNvSpPr/>
      </dsp:nvSpPr>
      <dsp:spPr>
        <a:xfrm rot="19457599">
          <a:off x="5492678" y="5457639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5445963"/>
        <a:ext cx="49981" cy="49981"/>
      </dsp:txXfrm>
    </dsp:sp>
    <dsp:sp modelId="{947ED2B9-46DB-42C2-A45C-0B3C02F2D9E4}">
      <dsp:nvSpPr>
        <dsp:cNvPr id="0" name=""/>
        <dsp:cNvSpPr/>
      </dsp:nvSpPr>
      <dsp:spPr>
        <a:xfrm>
          <a:off x="6398344" y="4671928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Los operadores globales</a:t>
          </a:r>
          <a:endParaRPr lang="es-MX" sz="1500" kern="1200" dirty="0"/>
        </a:p>
      </dsp:txBody>
      <dsp:txXfrm>
        <a:off x="6428062" y="4701646"/>
        <a:ext cx="1969835" cy="955199"/>
      </dsp:txXfrm>
    </dsp:sp>
    <dsp:sp modelId="{389B1152-B4C6-4D82-BB50-38933CA8BFB9}">
      <dsp:nvSpPr>
        <dsp:cNvPr id="0" name=""/>
        <dsp:cNvSpPr/>
      </dsp:nvSpPr>
      <dsp:spPr>
        <a:xfrm rot="2142401">
          <a:off x="5492678" y="6041054"/>
          <a:ext cx="99962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9962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67499" y="6029379"/>
        <a:ext cx="49981" cy="49981"/>
      </dsp:txXfrm>
    </dsp:sp>
    <dsp:sp modelId="{C81CDB6C-7303-4B8D-97B7-AC32FFD2864E}">
      <dsp:nvSpPr>
        <dsp:cNvPr id="0" name=""/>
        <dsp:cNvSpPr/>
      </dsp:nvSpPr>
      <dsp:spPr>
        <a:xfrm>
          <a:off x="6398344" y="5838759"/>
          <a:ext cx="2029271" cy="1014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La promesa de las autopistas de la información</a:t>
          </a:r>
          <a:endParaRPr lang="es-MX" sz="1500" kern="1200" dirty="0"/>
        </a:p>
      </dsp:txBody>
      <dsp:txXfrm>
        <a:off x="6428062" y="5868477"/>
        <a:ext cx="1969835" cy="9551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D5EF9-B164-4D72-99D5-DD57E66C9ECF}">
      <dsp:nvSpPr>
        <dsp:cNvPr id="0" name=""/>
        <dsp:cNvSpPr/>
      </dsp:nvSpPr>
      <dsp:spPr>
        <a:xfrm>
          <a:off x="1276275" y="299535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La sociedad global de la información: un envite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geopolítico</a:t>
          </a:r>
          <a:endParaRPr lang="es-MX" sz="1300" kern="1200" dirty="0"/>
        </a:p>
      </dsp:txBody>
      <dsp:txXfrm>
        <a:off x="1301677" y="3020754"/>
        <a:ext cx="1683787" cy="816491"/>
      </dsp:txXfrm>
    </dsp:sp>
    <dsp:sp modelId="{45FF3F86-D612-4870-8860-D24565D42A7B}">
      <dsp:nvSpPr>
        <dsp:cNvPr id="0" name=""/>
        <dsp:cNvSpPr/>
      </dsp:nvSpPr>
      <dsp:spPr>
        <a:xfrm rot="17132988">
          <a:off x="2063680" y="2170880"/>
          <a:ext cx="2588209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588209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3293080" y="2117556"/>
        <a:ext cx="129410" cy="129410"/>
      </dsp:txXfrm>
    </dsp:sp>
    <dsp:sp modelId="{06FDE622-2004-4333-AD10-ACA3FC2C81E6}">
      <dsp:nvSpPr>
        <dsp:cNvPr id="0" name=""/>
        <dsp:cNvSpPr/>
      </dsp:nvSpPr>
      <dsp:spPr>
        <a:xfrm>
          <a:off x="3704704" y="501876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Guerra y paz en un mundo unipolar</a:t>
          </a:r>
          <a:endParaRPr lang="es-MX" sz="1300" kern="1200" dirty="0"/>
        </a:p>
      </dsp:txBody>
      <dsp:txXfrm>
        <a:off x="3730106" y="527278"/>
        <a:ext cx="1683787" cy="816491"/>
      </dsp:txXfrm>
    </dsp:sp>
    <dsp:sp modelId="{F4ECA2F7-E29B-454E-B9E6-3483BB65CD87}">
      <dsp:nvSpPr>
        <dsp:cNvPr id="0" name=""/>
        <dsp:cNvSpPr/>
      </dsp:nvSpPr>
      <dsp:spPr>
        <a:xfrm rot="19457599">
          <a:off x="5358982" y="674794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664815"/>
        <a:ext cx="42723" cy="42723"/>
      </dsp:txXfrm>
    </dsp:sp>
    <dsp:sp modelId="{1B92F3E6-712E-4CAD-95A6-65B391C9734B}">
      <dsp:nvSpPr>
        <dsp:cNvPr id="0" name=""/>
        <dsp:cNvSpPr/>
      </dsp:nvSpPr>
      <dsp:spPr>
        <a:xfrm>
          <a:off x="6133132" y="318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Revolución en los asuntos diplomáticos</a:t>
          </a:r>
          <a:endParaRPr lang="es-MX" sz="1300" kern="1200" dirty="0"/>
        </a:p>
      </dsp:txBody>
      <dsp:txXfrm>
        <a:off x="6158534" y="28583"/>
        <a:ext cx="1683787" cy="816491"/>
      </dsp:txXfrm>
    </dsp:sp>
    <dsp:sp modelId="{F0CC56A5-9D37-4656-BC44-F66A2C5A1C34}">
      <dsp:nvSpPr>
        <dsp:cNvPr id="0" name=""/>
        <dsp:cNvSpPr/>
      </dsp:nvSpPr>
      <dsp:spPr>
        <a:xfrm rot="2142401">
          <a:off x="5358982" y="1173490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1163510"/>
        <a:ext cx="42723" cy="42723"/>
      </dsp:txXfrm>
    </dsp:sp>
    <dsp:sp modelId="{BDDC9E00-19EA-420A-84C2-811698A8203D}">
      <dsp:nvSpPr>
        <dsp:cNvPr id="0" name=""/>
        <dsp:cNvSpPr/>
      </dsp:nvSpPr>
      <dsp:spPr>
        <a:xfrm>
          <a:off x="6133132" y="100057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Revolución en los asuntos diplomáticos</a:t>
          </a:r>
          <a:endParaRPr lang="es-MX" sz="1300" kern="1200" dirty="0"/>
        </a:p>
      </dsp:txBody>
      <dsp:txXfrm>
        <a:off x="6158534" y="1025973"/>
        <a:ext cx="1683787" cy="816491"/>
      </dsp:txXfrm>
    </dsp:sp>
    <dsp:sp modelId="{0F443D23-4BCA-4FDA-AC59-B1BFA3B115C4}">
      <dsp:nvSpPr>
        <dsp:cNvPr id="0" name=""/>
        <dsp:cNvSpPr/>
      </dsp:nvSpPr>
      <dsp:spPr>
        <a:xfrm>
          <a:off x="3010867" y="3417618"/>
          <a:ext cx="69383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93836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340439" y="3411654"/>
        <a:ext cx="34691" cy="34691"/>
      </dsp:txXfrm>
    </dsp:sp>
    <dsp:sp modelId="{9406A276-6753-440B-BA72-FD9FCA50D67D}">
      <dsp:nvSpPr>
        <dsp:cNvPr id="0" name=""/>
        <dsp:cNvSpPr/>
      </dsp:nvSpPr>
      <dsp:spPr>
        <a:xfrm>
          <a:off x="3704704" y="299535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El manifiesto del capitalismo sin fricciones</a:t>
          </a:r>
          <a:endParaRPr lang="es-MX" sz="1300" kern="1200" dirty="0"/>
        </a:p>
      </dsp:txBody>
      <dsp:txXfrm>
        <a:off x="3730106" y="3020754"/>
        <a:ext cx="1683787" cy="816491"/>
      </dsp:txXfrm>
    </dsp:sp>
    <dsp:sp modelId="{757D506F-D225-4BF5-BE91-56D637C403D9}">
      <dsp:nvSpPr>
        <dsp:cNvPr id="0" name=""/>
        <dsp:cNvSpPr/>
      </dsp:nvSpPr>
      <dsp:spPr>
        <a:xfrm rot="18289469">
          <a:off x="5178720" y="2918923"/>
          <a:ext cx="121498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1498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55839" y="2899930"/>
        <a:ext cx="60749" cy="60749"/>
      </dsp:txXfrm>
    </dsp:sp>
    <dsp:sp modelId="{A0A55457-0826-4C24-9A8F-575FAA79E192}">
      <dsp:nvSpPr>
        <dsp:cNvPr id="0" name=""/>
        <dsp:cNvSpPr/>
      </dsp:nvSpPr>
      <dsp:spPr>
        <a:xfrm>
          <a:off x="6133132" y="1997961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Un mundo sin mediadores</a:t>
          </a:r>
          <a:endParaRPr lang="es-MX" sz="1300" kern="1200" dirty="0"/>
        </a:p>
      </dsp:txBody>
      <dsp:txXfrm>
        <a:off x="6158534" y="2023363"/>
        <a:ext cx="1683787" cy="816491"/>
      </dsp:txXfrm>
    </dsp:sp>
    <dsp:sp modelId="{A5E883AC-C731-4337-B8F8-8A4C45CD5AF9}">
      <dsp:nvSpPr>
        <dsp:cNvPr id="0" name=""/>
        <dsp:cNvSpPr/>
      </dsp:nvSpPr>
      <dsp:spPr>
        <a:xfrm rot="21226146">
          <a:off x="5437379" y="3382414"/>
          <a:ext cx="64870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48701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45512" y="3377578"/>
        <a:ext cx="32435" cy="32435"/>
      </dsp:txXfrm>
    </dsp:sp>
    <dsp:sp modelId="{EB2AAB91-D208-4FFC-B401-20593665E564}">
      <dsp:nvSpPr>
        <dsp:cNvPr id="0" name=""/>
        <dsp:cNvSpPr/>
      </dsp:nvSpPr>
      <dsp:spPr>
        <a:xfrm>
          <a:off x="6084165" y="2924944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Un mundo sin muros</a:t>
          </a:r>
          <a:endParaRPr lang="es-MX" sz="1300" kern="1200" dirty="0"/>
        </a:p>
      </dsp:txBody>
      <dsp:txXfrm>
        <a:off x="6109567" y="2950346"/>
        <a:ext cx="1683787" cy="816491"/>
      </dsp:txXfrm>
    </dsp:sp>
    <dsp:sp modelId="{81D0F2E1-EF14-48BB-8887-A4DEB5FAB4B4}">
      <dsp:nvSpPr>
        <dsp:cNvPr id="0" name=""/>
        <dsp:cNvSpPr/>
      </dsp:nvSpPr>
      <dsp:spPr>
        <a:xfrm rot="3310531">
          <a:off x="5178720" y="3916313"/>
          <a:ext cx="121498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1498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55839" y="3897320"/>
        <a:ext cx="60749" cy="60749"/>
      </dsp:txXfrm>
    </dsp:sp>
    <dsp:sp modelId="{3D3A0051-580E-4939-A20F-582F7ABE7B99}">
      <dsp:nvSpPr>
        <dsp:cNvPr id="0" name=""/>
        <dsp:cNvSpPr/>
      </dsp:nvSpPr>
      <dsp:spPr>
        <a:xfrm>
          <a:off x="6133132" y="399274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Un mundo sin leyes</a:t>
          </a:r>
          <a:endParaRPr lang="es-MX" sz="1300" kern="1200" dirty="0"/>
        </a:p>
      </dsp:txBody>
      <dsp:txXfrm>
        <a:off x="6158534" y="4018144"/>
        <a:ext cx="1683787" cy="816491"/>
      </dsp:txXfrm>
    </dsp:sp>
    <dsp:sp modelId="{2D4EE984-ED2A-424B-A249-964F254E4EC1}">
      <dsp:nvSpPr>
        <dsp:cNvPr id="0" name=""/>
        <dsp:cNvSpPr/>
      </dsp:nvSpPr>
      <dsp:spPr>
        <a:xfrm rot="4467012">
          <a:off x="2063680" y="4664356"/>
          <a:ext cx="2588209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588209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3293080" y="4611032"/>
        <a:ext cx="129410" cy="129410"/>
      </dsp:txXfrm>
    </dsp:sp>
    <dsp:sp modelId="{9CB1CFB0-4276-4291-83F2-A96F7566F0E1}">
      <dsp:nvSpPr>
        <dsp:cNvPr id="0" name=""/>
        <dsp:cNvSpPr/>
      </dsp:nvSpPr>
      <dsp:spPr>
        <a:xfrm>
          <a:off x="3704704" y="5488827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El archipiélago de las resistencias</a:t>
          </a:r>
          <a:endParaRPr lang="es-MX" sz="1300" kern="1200" dirty="0"/>
        </a:p>
      </dsp:txBody>
      <dsp:txXfrm>
        <a:off x="3730106" y="5514229"/>
        <a:ext cx="1683787" cy="816491"/>
      </dsp:txXfrm>
    </dsp:sp>
    <dsp:sp modelId="{456555DE-FA8A-4563-96E8-BF0C7CA97408}">
      <dsp:nvSpPr>
        <dsp:cNvPr id="0" name=""/>
        <dsp:cNvSpPr/>
      </dsp:nvSpPr>
      <dsp:spPr>
        <a:xfrm rot="19457599">
          <a:off x="5358982" y="5661746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5651766"/>
        <a:ext cx="42723" cy="42723"/>
      </dsp:txXfrm>
    </dsp:sp>
    <dsp:sp modelId="{12A38BC2-6F02-4E03-A779-8252844AFFAA}">
      <dsp:nvSpPr>
        <dsp:cNvPr id="0" name=""/>
        <dsp:cNvSpPr/>
      </dsp:nvSpPr>
      <dsp:spPr>
        <a:xfrm>
          <a:off x="6133132" y="499013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El </a:t>
          </a:r>
          <a:r>
            <a:rPr lang="es-MX" sz="1300" kern="1200" dirty="0" err="1" smtClean="0"/>
            <a:t>tecnoapartheid</a:t>
          </a:r>
          <a:endParaRPr lang="es-MX" sz="1300" kern="1200" dirty="0"/>
        </a:p>
      </dsp:txBody>
      <dsp:txXfrm>
        <a:off x="6158534" y="5015534"/>
        <a:ext cx="1683787" cy="816491"/>
      </dsp:txXfrm>
    </dsp:sp>
    <dsp:sp modelId="{157BEC0F-8E17-41DD-B97D-1E71E2172AB1}">
      <dsp:nvSpPr>
        <dsp:cNvPr id="0" name=""/>
        <dsp:cNvSpPr/>
      </dsp:nvSpPr>
      <dsp:spPr>
        <a:xfrm rot="2142401">
          <a:off x="5358982" y="6160441"/>
          <a:ext cx="8544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544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64852" y="6150461"/>
        <a:ext cx="42723" cy="42723"/>
      </dsp:txXfrm>
    </dsp:sp>
    <dsp:sp modelId="{23782E9A-C99E-4544-B06B-EF8660809474}">
      <dsp:nvSpPr>
        <dsp:cNvPr id="0" name=""/>
        <dsp:cNvSpPr/>
      </dsp:nvSpPr>
      <dsp:spPr>
        <a:xfrm>
          <a:off x="6133132" y="5987522"/>
          <a:ext cx="1734591" cy="867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smtClean="0"/>
            <a:t>¿Hacia una sociedad civil global?</a:t>
          </a:r>
          <a:endParaRPr lang="es-MX" sz="1300" kern="1200"/>
        </a:p>
      </dsp:txBody>
      <dsp:txXfrm>
        <a:off x="6158534" y="6012924"/>
        <a:ext cx="1683787" cy="816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57A6E9-DA76-4C75-B09B-8A2579992DA1}" type="datetimeFigureOut">
              <a:rPr lang="es-MX" smtClean="0"/>
              <a:pPr/>
              <a:t>23/02/2015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AB00A48-48B1-4618-A91D-6468EB432B8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Karla Calderón Martínez</a:t>
            </a:r>
          </a:p>
          <a:p>
            <a:r>
              <a:rPr lang="es-MX" dirty="0" smtClean="0"/>
              <a:t>Adriana </a:t>
            </a:r>
            <a:r>
              <a:rPr lang="es-MX" dirty="0" err="1" smtClean="0"/>
              <a:t>Froylan</a:t>
            </a:r>
            <a:r>
              <a:rPr lang="es-MX" dirty="0" smtClean="0"/>
              <a:t> </a:t>
            </a:r>
            <a:r>
              <a:rPr lang="es-MX" smtClean="0"/>
              <a:t>Perea</a:t>
            </a:r>
            <a:endParaRPr lang="es-MX" dirty="0" smtClean="0"/>
          </a:p>
          <a:p>
            <a:r>
              <a:rPr lang="es-MX" dirty="0" smtClean="0"/>
              <a:t>Emilio Peláez Contreras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Historia de la Sociedad de la Información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52223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xmlns="" val="529911774"/>
              </p:ext>
            </p:extLst>
          </p:nvPr>
        </p:nvGraphicFramePr>
        <p:xfrm>
          <a:off x="0" y="-243408"/>
          <a:ext cx="9144000" cy="7344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7076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3754762807"/>
              </p:ext>
            </p:extLst>
          </p:nvPr>
        </p:nvGraphicFramePr>
        <p:xfrm>
          <a:off x="-29322" y="-24"/>
          <a:ext cx="9173322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3165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3976248636"/>
              </p:ext>
            </p:extLst>
          </p:nvPr>
        </p:nvGraphicFramePr>
        <p:xfrm>
          <a:off x="0" y="25176"/>
          <a:ext cx="9144000" cy="6832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8080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227550858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09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153882574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3763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xmlns="" val="690070385"/>
              </p:ext>
            </p:extLst>
          </p:nvPr>
        </p:nvGraphicFramePr>
        <p:xfrm>
          <a:off x="0" y="-24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550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484</TotalTime>
  <Words>874</Words>
  <Application>Microsoft Office PowerPoint</Application>
  <PresentationFormat>Presentación en pantalla (4:3)</PresentationFormat>
  <Paragraphs>137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Equidad</vt:lpstr>
      <vt:lpstr>Historia de la Sociedad de la Información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de la Sociedad de la Información</dc:title>
  <dc:creator>gaby</dc:creator>
  <cp:lastModifiedBy>Sr. Calderón</cp:lastModifiedBy>
  <cp:revision>49</cp:revision>
  <dcterms:created xsi:type="dcterms:W3CDTF">2015-02-15T23:48:56Z</dcterms:created>
  <dcterms:modified xsi:type="dcterms:W3CDTF">2015-02-23T18:28:49Z</dcterms:modified>
</cp:coreProperties>
</file>