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6AAB7E-1B0A-46EF-9887-22E6B09426F1}" type="doc">
      <dgm:prSet loTypeId="urn:microsoft.com/office/officeart/2005/8/layout/hierarchy2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287D4B06-03E5-468E-9AA8-15A646358A76}">
      <dgm:prSet phldrT="[Text]"/>
      <dgm:spPr/>
      <dgm:t>
        <a:bodyPr/>
        <a:lstStyle/>
        <a:p>
          <a:r>
            <a:rPr lang="es-ES" b="1" dirty="0" smtClean="0"/>
            <a:t>Capítulo 8. La palabra hablada. ¿Flor del Mal?</a:t>
          </a:r>
          <a:endParaRPr lang="es-MX" dirty="0"/>
        </a:p>
      </dgm:t>
    </dgm:pt>
    <dgm:pt modelId="{5F669607-3B7F-42A6-B00B-E8A470B9892F}" type="parTrans" cxnId="{ADE5A1D1-58C4-47FE-BF04-29A4640B0287}">
      <dgm:prSet/>
      <dgm:spPr/>
      <dgm:t>
        <a:bodyPr/>
        <a:lstStyle/>
        <a:p>
          <a:endParaRPr lang="es-MX"/>
        </a:p>
      </dgm:t>
    </dgm:pt>
    <dgm:pt modelId="{B9F7D65F-F030-480F-AC3A-B01CF4F7B161}" type="sibTrans" cxnId="{ADE5A1D1-58C4-47FE-BF04-29A4640B0287}">
      <dgm:prSet/>
      <dgm:spPr/>
      <dgm:t>
        <a:bodyPr/>
        <a:lstStyle/>
        <a:p>
          <a:endParaRPr lang="es-MX"/>
        </a:p>
      </dgm:t>
    </dgm:pt>
    <dgm:pt modelId="{F0E8F192-7D8D-4C78-825D-6E4D209C92A8}">
      <dgm:prSet phldrT="[Text]"/>
      <dgm:spPr/>
      <dgm:t>
        <a:bodyPr/>
        <a:lstStyle/>
        <a:p>
          <a:r>
            <a:rPr lang="es-MX" dirty="0" err="1" smtClean="0"/>
            <a:t>McLuhan</a:t>
          </a:r>
          <a:r>
            <a:rPr lang="es-MX" dirty="0" smtClean="0"/>
            <a:t> afirma que la palabra hablada implica todos los sentidos</a:t>
          </a:r>
          <a:endParaRPr lang="es-MX" dirty="0"/>
        </a:p>
      </dgm:t>
    </dgm:pt>
    <dgm:pt modelId="{49159AD8-1D2B-4F08-9F4E-3B5AFE833FD6}" type="parTrans" cxnId="{4B633B9C-2BB6-49E2-BA20-0105570620EC}">
      <dgm:prSet/>
      <dgm:spPr/>
      <dgm:t>
        <a:bodyPr/>
        <a:lstStyle/>
        <a:p>
          <a:endParaRPr lang="es-MX"/>
        </a:p>
      </dgm:t>
    </dgm:pt>
    <dgm:pt modelId="{04DC05CE-D83B-4C78-8538-4A0581DD1C67}" type="sibTrans" cxnId="{4B633B9C-2BB6-49E2-BA20-0105570620EC}">
      <dgm:prSet/>
      <dgm:spPr/>
      <dgm:t>
        <a:bodyPr/>
        <a:lstStyle/>
        <a:p>
          <a:endParaRPr lang="es-MX"/>
        </a:p>
      </dgm:t>
    </dgm:pt>
    <dgm:pt modelId="{155BD7FB-19B7-4CD6-BED3-BB566A9BD053}">
      <dgm:prSet phldrT="[Text]"/>
      <dgm:spPr/>
      <dgm:t>
        <a:bodyPr/>
        <a:lstStyle/>
        <a:p>
          <a:r>
            <a:rPr lang="es-ES" dirty="0" smtClean="0"/>
            <a:t>“No permite la extensión y la amplificación del poder visual necesario para crear hábitos de individualismo e intimidad”</a:t>
          </a:r>
          <a:endParaRPr lang="es-MX" dirty="0"/>
        </a:p>
      </dgm:t>
    </dgm:pt>
    <dgm:pt modelId="{2BAC4D30-1F0A-4B9A-8CA7-4CF7D9CDECAB}" type="parTrans" cxnId="{1F2EBC2F-46AF-428C-939A-0F03A0C6DE8D}">
      <dgm:prSet/>
      <dgm:spPr/>
      <dgm:t>
        <a:bodyPr/>
        <a:lstStyle/>
        <a:p>
          <a:endParaRPr lang="es-MX"/>
        </a:p>
      </dgm:t>
    </dgm:pt>
    <dgm:pt modelId="{DFCF0A7C-3127-45BD-B4A9-58ACA241F0B5}" type="sibTrans" cxnId="{1F2EBC2F-46AF-428C-939A-0F03A0C6DE8D}">
      <dgm:prSet/>
      <dgm:spPr/>
      <dgm:t>
        <a:bodyPr/>
        <a:lstStyle/>
        <a:p>
          <a:endParaRPr lang="es-MX"/>
        </a:p>
      </dgm:t>
    </dgm:pt>
    <dgm:pt modelId="{D6C56F6C-5D10-497E-BC42-28422D593422}">
      <dgm:prSet/>
      <dgm:spPr/>
      <dgm:t>
        <a:bodyPr/>
        <a:lstStyle/>
        <a:p>
          <a:r>
            <a:rPr lang="es-ES" dirty="0" smtClean="0"/>
            <a:t>La palabra escrita sí separa y extiende el poder visual de las palabras. La escritura</a:t>
          </a:r>
          <a:endParaRPr lang="es-MX" dirty="0"/>
        </a:p>
      </dgm:t>
    </dgm:pt>
    <dgm:pt modelId="{2B024F3F-E414-4D9D-8B47-D6E63A00FA32}" type="parTrans" cxnId="{D6181D6B-BC10-4C06-BF94-9FE4E9C457A6}">
      <dgm:prSet/>
      <dgm:spPr/>
      <dgm:t>
        <a:bodyPr/>
        <a:lstStyle/>
        <a:p>
          <a:endParaRPr lang="es-MX"/>
        </a:p>
      </dgm:t>
    </dgm:pt>
    <dgm:pt modelId="{7D76B8D0-420E-4381-BCA0-B3433DB604BD}" type="sibTrans" cxnId="{D6181D6B-BC10-4C06-BF94-9FE4E9C457A6}">
      <dgm:prSet/>
      <dgm:spPr/>
      <dgm:t>
        <a:bodyPr/>
        <a:lstStyle/>
        <a:p>
          <a:endParaRPr lang="es-MX"/>
        </a:p>
      </dgm:t>
    </dgm:pt>
    <dgm:pt modelId="{81A2796C-AFAE-41F1-B397-C5AE94835576}" type="pres">
      <dgm:prSet presAssocID="{3A6AAB7E-1B0A-46EF-9887-22E6B09426F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8EF317C-C0D1-48E6-863E-5B3B77B794C8}" type="pres">
      <dgm:prSet presAssocID="{287D4B06-03E5-468E-9AA8-15A646358A76}" presName="root1" presStyleCnt="0"/>
      <dgm:spPr/>
    </dgm:pt>
    <dgm:pt modelId="{05A2D25B-BF1F-488C-B476-52DD9C8A0BBB}" type="pres">
      <dgm:prSet presAssocID="{287D4B06-03E5-468E-9AA8-15A646358A76}" presName="LevelOneTextNode" presStyleLbl="node0" presStyleIdx="0" presStyleCnt="1" custLinFactNeighborX="849" custLinFactNeighborY="-56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82C8BF2-D866-42EE-B3B7-A000507BE32A}" type="pres">
      <dgm:prSet presAssocID="{287D4B06-03E5-468E-9AA8-15A646358A76}" presName="level2hierChild" presStyleCnt="0"/>
      <dgm:spPr/>
    </dgm:pt>
    <dgm:pt modelId="{B15DA9BC-FF73-44A0-8EA0-229BD787B6E7}" type="pres">
      <dgm:prSet presAssocID="{49159AD8-1D2B-4F08-9F4E-3B5AFE833FD6}" presName="conn2-1" presStyleLbl="parChTrans1D2" presStyleIdx="0" presStyleCnt="2"/>
      <dgm:spPr/>
    </dgm:pt>
    <dgm:pt modelId="{CD7156D5-8C3F-4AA9-B86C-6355D77A7A7C}" type="pres">
      <dgm:prSet presAssocID="{49159AD8-1D2B-4F08-9F4E-3B5AFE833FD6}" presName="connTx" presStyleLbl="parChTrans1D2" presStyleIdx="0" presStyleCnt="2"/>
      <dgm:spPr/>
    </dgm:pt>
    <dgm:pt modelId="{AF4BE01E-B33C-4F15-A843-CB178A72BFAF}" type="pres">
      <dgm:prSet presAssocID="{F0E8F192-7D8D-4C78-825D-6E4D209C92A8}" presName="root2" presStyleCnt="0"/>
      <dgm:spPr/>
    </dgm:pt>
    <dgm:pt modelId="{441EBC33-D104-4640-BC44-1190EF519641}" type="pres">
      <dgm:prSet presAssocID="{F0E8F192-7D8D-4C78-825D-6E4D209C92A8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481F5A5-F145-4227-9764-45CF04D38B88}" type="pres">
      <dgm:prSet presAssocID="{F0E8F192-7D8D-4C78-825D-6E4D209C92A8}" presName="level3hierChild" presStyleCnt="0"/>
      <dgm:spPr/>
    </dgm:pt>
    <dgm:pt modelId="{FD99DA05-FFF4-476E-87B1-E03D79374072}" type="pres">
      <dgm:prSet presAssocID="{2BAC4D30-1F0A-4B9A-8CA7-4CF7D9CDECAB}" presName="conn2-1" presStyleLbl="parChTrans1D3" presStyleIdx="0" presStyleCnt="1"/>
      <dgm:spPr/>
    </dgm:pt>
    <dgm:pt modelId="{5C368C3E-1608-4962-A619-668FC037D5D4}" type="pres">
      <dgm:prSet presAssocID="{2BAC4D30-1F0A-4B9A-8CA7-4CF7D9CDECAB}" presName="connTx" presStyleLbl="parChTrans1D3" presStyleIdx="0" presStyleCnt="1"/>
      <dgm:spPr/>
    </dgm:pt>
    <dgm:pt modelId="{FDE046F2-BEF2-472D-BBC4-8674C0608F36}" type="pres">
      <dgm:prSet presAssocID="{155BD7FB-19B7-4CD6-BED3-BB566A9BD053}" presName="root2" presStyleCnt="0"/>
      <dgm:spPr/>
    </dgm:pt>
    <dgm:pt modelId="{10F5C7B8-1EC6-4734-BDEA-F1F21C1E1114}" type="pres">
      <dgm:prSet presAssocID="{155BD7FB-19B7-4CD6-BED3-BB566A9BD053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68C07BD-0D5A-44AA-82FC-A4F739CF1D06}" type="pres">
      <dgm:prSet presAssocID="{155BD7FB-19B7-4CD6-BED3-BB566A9BD053}" presName="level3hierChild" presStyleCnt="0"/>
      <dgm:spPr/>
    </dgm:pt>
    <dgm:pt modelId="{DF1B0491-6BE6-4A5C-9BBE-2B818602180C}" type="pres">
      <dgm:prSet presAssocID="{2B024F3F-E414-4D9D-8B47-D6E63A00FA32}" presName="conn2-1" presStyleLbl="parChTrans1D2" presStyleIdx="1" presStyleCnt="2"/>
      <dgm:spPr/>
    </dgm:pt>
    <dgm:pt modelId="{A12570B1-76E5-4AA6-9B22-2C859CC8710C}" type="pres">
      <dgm:prSet presAssocID="{2B024F3F-E414-4D9D-8B47-D6E63A00FA32}" presName="connTx" presStyleLbl="parChTrans1D2" presStyleIdx="1" presStyleCnt="2"/>
      <dgm:spPr/>
    </dgm:pt>
    <dgm:pt modelId="{E7CB92AD-2257-4AC3-B1D8-4A00F6D14630}" type="pres">
      <dgm:prSet presAssocID="{D6C56F6C-5D10-497E-BC42-28422D593422}" presName="root2" presStyleCnt="0"/>
      <dgm:spPr/>
    </dgm:pt>
    <dgm:pt modelId="{437566D3-ACD0-4C4C-A803-DC70512694E5}" type="pres">
      <dgm:prSet presAssocID="{D6C56F6C-5D10-497E-BC42-28422D593422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90937CE-084D-4CF2-A1FF-57F982EF79C8}" type="pres">
      <dgm:prSet presAssocID="{D6C56F6C-5D10-497E-BC42-28422D593422}" presName="level3hierChild" presStyleCnt="0"/>
      <dgm:spPr/>
    </dgm:pt>
  </dgm:ptLst>
  <dgm:cxnLst>
    <dgm:cxn modelId="{9214E985-0C68-4FEB-88FA-991F09DEF5B4}" type="presOf" srcId="{49159AD8-1D2B-4F08-9F4E-3B5AFE833FD6}" destId="{CD7156D5-8C3F-4AA9-B86C-6355D77A7A7C}" srcOrd="1" destOrd="0" presId="urn:microsoft.com/office/officeart/2005/8/layout/hierarchy2"/>
    <dgm:cxn modelId="{5A3DF2F7-36F5-4F00-9792-065DAFFE5D9C}" type="presOf" srcId="{D6C56F6C-5D10-497E-BC42-28422D593422}" destId="{437566D3-ACD0-4C4C-A803-DC70512694E5}" srcOrd="0" destOrd="0" presId="urn:microsoft.com/office/officeart/2005/8/layout/hierarchy2"/>
    <dgm:cxn modelId="{4D8A8E67-18E6-4DF8-B600-8B5F02C36D25}" type="presOf" srcId="{49159AD8-1D2B-4F08-9F4E-3B5AFE833FD6}" destId="{B15DA9BC-FF73-44A0-8EA0-229BD787B6E7}" srcOrd="0" destOrd="0" presId="urn:microsoft.com/office/officeart/2005/8/layout/hierarchy2"/>
    <dgm:cxn modelId="{C006ABFD-C9FB-4E52-9977-298525D1045D}" type="presOf" srcId="{2BAC4D30-1F0A-4B9A-8CA7-4CF7D9CDECAB}" destId="{FD99DA05-FFF4-476E-87B1-E03D79374072}" srcOrd="0" destOrd="0" presId="urn:microsoft.com/office/officeart/2005/8/layout/hierarchy2"/>
    <dgm:cxn modelId="{9FDCA1BC-4825-4D21-AA00-4EC42A766EE5}" type="presOf" srcId="{2B024F3F-E414-4D9D-8B47-D6E63A00FA32}" destId="{DF1B0491-6BE6-4A5C-9BBE-2B818602180C}" srcOrd="0" destOrd="0" presId="urn:microsoft.com/office/officeart/2005/8/layout/hierarchy2"/>
    <dgm:cxn modelId="{4B633B9C-2BB6-49E2-BA20-0105570620EC}" srcId="{287D4B06-03E5-468E-9AA8-15A646358A76}" destId="{F0E8F192-7D8D-4C78-825D-6E4D209C92A8}" srcOrd="0" destOrd="0" parTransId="{49159AD8-1D2B-4F08-9F4E-3B5AFE833FD6}" sibTransId="{04DC05CE-D83B-4C78-8538-4A0581DD1C67}"/>
    <dgm:cxn modelId="{F256F107-0FD6-42CB-A019-2B37D56D7FB2}" type="presOf" srcId="{2BAC4D30-1F0A-4B9A-8CA7-4CF7D9CDECAB}" destId="{5C368C3E-1608-4962-A619-668FC037D5D4}" srcOrd="1" destOrd="0" presId="urn:microsoft.com/office/officeart/2005/8/layout/hierarchy2"/>
    <dgm:cxn modelId="{8B5C964F-2158-4DCA-B841-7BB3E2E1024A}" type="presOf" srcId="{287D4B06-03E5-468E-9AA8-15A646358A76}" destId="{05A2D25B-BF1F-488C-B476-52DD9C8A0BBB}" srcOrd="0" destOrd="0" presId="urn:microsoft.com/office/officeart/2005/8/layout/hierarchy2"/>
    <dgm:cxn modelId="{9C7907B9-B3CF-48A2-BB4A-0D6A9968C385}" type="presOf" srcId="{2B024F3F-E414-4D9D-8B47-D6E63A00FA32}" destId="{A12570B1-76E5-4AA6-9B22-2C859CC8710C}" srcOrd="1" destOrd="0" presId="urn:microsoft.com/office/officeart/2005/8/layout/hierarchy2"/>
    <dgm:cxn modelId="{ADE5A1D1-58C4-47FE-BF04-29A4640B0287}" srcId="{3A6AAB7E-1B0A-46EF-9887-22E6B09426F1}" destId="{287D4B06-03E5-468E-9AA8-15A646358A76}" srcOrd="0" destOrd="0" parTransId="{5F669607-3B7F-42A6-B00B-E8A470B9892F}" sibTransId="{B9F7D65F-F030-480F-AC3A-B01CF4F7B161}"/>
    <dgm:cxn modelId="{2A9A36D8-1D3E-4BA0-BC17-CA61877BC3C9}" type="presOf" srcId="{F0E8F192-7D8D-4C78-825D-6E4D209C92A8}" destId="{441EBC33-D104-4640-BC44-1190EF519641}" srcOrd="0" destOrd="0" presId="urn:microsoft.com/office/officeart/2005/8/layout/hierarchy2"/>
    <dgm:cxn modelId="{2403C272-0C0B-4142-AA34-6382648053C4}" type="presOf" srcId="{155BD7FB-19B7-4CD6-BED3-BB566A9BD053}" destId="{10F5C7B8-1EC6-4734-BDEA-F1F21C1E1114}" srcOrd="0" destOrd="0" presId="urn:microsoft.com/office/officeart/2005/8/layout/hierarchy2"/>
    <dgm:cxn modelId="{1F2EBC2F-46AF-428C-939A-0F03A0C6DE8D}" srcId="{F0E8F192-7D8D-4C78-825D-6E4D209C92A8}" destId="{155BD7FB-19B7-4CD6-BED3-BB566A9BD053}" srcOrd="0" destOrd="0" parTransId="{2BAC4D30-1F0A-4B9A-8CA7-4CF7D9CDECAB}" sibTransId="{DFCF0A7C-3127-45BD-B4A9-58ACA241F0B5}"/>
    <dgm:cxn modelId="{E63EBC6A-D9BD-4AD7-BD32-CABCEC1EC13A}" type="presOf" srcId="{3A6AAB7E-1B0A-46EF-9887-22E6B09426F1}" destId="{81A2796C-AFAE-41F1-B397-C5AE94835576}" srcOrd="0" destOrd="0" presId="urn:microsoft.com/office/officeart/2005/8/layout/hierarchy2"/>
    <dgm:cxn modelId="{D6181D6B-BC10-4C06-BF94-9FE4E9C457A6}" srcId="{287D4B06-03E5-468E-9AA8-15A646358A76}" destId="{D6C56F6C-5D10-497E-BC42-28422D593422}" srcOrd="1" destOrd="0" parTransId="{2B024F3F-E414-4D9D-8B47-D6E63A00FA32}" sibTransId="{7D76B8D0-420E-4381-BCA0-B3433DB604BD}"/>
    <dgm:cxn modelId="{418AB6BE-3813-4732-9F27-7C4D7DB27FAA}" type="presParOf" srcId="{81A2796C-AFAE-41F1-B397-C5AE94835576}" destId="{C8EF317C-C0D1-48E6-863E-5B3B77B794C8}" srcOrd="0" destOrd="0" presId="urn:microsoft.com/office/officeart/2005/8/layout/hierarchy2"/>
    <dgm:cxn modelId="{E73AA946-C7CE-4C96-A8AD-E71F7C514FB2}" type="presParOf" srcId="{C8EF317C-C0D1-48E6-863E-5B3B77B794C8}" destId="{05A2D25B-BF1F-488C-B476-52DD9C8A0BBB}" srcOrd="0" destOrd="0" presId="urn:microsoft.com/office/officeart/2005/8/layout/hierarchy2"/>
    <dgm:cxn modelId="{E65FFA3D-A198-4CA2-B8F1-2C71BFC2BC83}" type="presParOf" srcId="{C8EF317C-C0D1-48E6-863E-5B3B77B794C8}" destId="{282C8BF2-D866-42EE-B3B7-A000507BE32A}" srcOrd="1" destOrd="0" presId="urn:microsoft.com/office/officeart/2005/8/layout/hierarchy2"/>
    <dgm:cxn modelId="{48510F45-49ED-4BFB-854C-2B1C6D658347}" type="presParOf" srcId="{282C8BF2-D866-42EE-B3B7-A000507BE32A}" destId="{B15DA9BC-FF73-44A0-8EA0-229BD787B6E7}" srcOrd="0" destOrd="0" presId="urn:microsoft.com/office/officeart/2005/8/layout/hierarchy2"/>
    <dgm:cxn modelId="{A0ABD96D-C087-4697-8E7F-A5CC98151426}" type="presParOf" srcId="{B15DA9BC-FF73-44A0-8EA0-229BD787B6E7}" destId="{CD7156D5-8C3F-4AA9-B86C-6355D77A7A7C}" srcOrd="0" destOrd="0" presId="urn:microsoft.com/office/officeart/2005/8/layout/hierarchy2"/>
    <dgm:cxn modelId="{DFD413AE-E232-400B-8A4F-5C1F68913BA7}" type="presParOf" srcId="{282C8BF2-D866-42EE-B3B7-A000507BE32A}" destId="{AF4BE01E-B33C-4F15-A843-CB178A72BFAF}" srcOrd="1" destOrd="0" presId="urn:microsoft.com/office/officeart/2005/8/layout/hierarchy2"/>
    <dgm:cxn modelId="{82840D93-B082-4F81-9212-752F5AFF5075}" type="presParOf" srcId="{AF4BE01E-B33C-4F15-A843-CB178A72BFAF}" destId="{441EBC33-D104-4640-BC44-1190EF519641}" srcOrd="0" destOrd="0" presId="urn:microsoft.com/office/officeart/2005/8/layout/hierarchy2"/>
    <dgm:cxn modelId="{85DA816F-3CE7-4ECD-96F2-50563C2FAFE8}" type="presParOf" srcId="{AF4BE01E-B33C-4F15-A843-CB178A72BFAF}" destId="{A481F5A5-F145-4227-9764-45CF04D38B88}" srcOrd="1" destOrd="0" presId="urn:microsoft.com/office/officeart/2005/8/layout/hierarchy2"/>
    <dgm:cxn modelId="{D8E046E7-2C90-42DE-B60B-9F26971EA76A}" type="presParOf" srcId="{A481F5A5-F145-4227-9764-45CF04D38B88}" destId="{FD99DA05-FFF4-476E-87B1-E03D79374072}" srcOrd="0" destOrd="0" presId="urn:microsoft.com/office/officeart/2005/8/layout/hierarchy2"/>
    <dgm:cxn modelId="{C636B011-D40F-4073-A3D3-09977F4C92DC}" type="presParOf" srcId="{FD99DA05-FFF4-476E-87B1-E03D79374072}" destId="{5C368C3E-1608-4962-A619-668FC037D5D4}" srcOrd="0" destOrd="0" presId="urn:microsoft.com/office/officeart/2005/8/layout/hierarchy2"/>
    <dgm:cxn modelId="{B96FF7E9-D6CF-40FB-94FD-CFCED8740D95}" type="presParOf" srcId="{A481F5A5-F145-4227-9764-45CF04D38B88}" destId="{FDE046F2-BEF2-472D-BBC4-8674C0608F36}" srcOrd="1" destOrd="0" presId="urn:microsoft.com/office/officeart/2005/8/layout/hierarchy2"/>
    <dgm:cxn modelId="{5AB959C9-FCF1-471E-ACE9-7040D742AC0B}" type="presParOf" srcId="{FDE046F2-BEF2-472D-BBC4-8674C0608F36}" destId="{10F5C7B8-1EC6-4734-BDEA-F1F21C1E1114}" srcOrd="0" destOrd="0" presId="urn:microsoft.com/office/officeart/2005/8/layout/hierarchy2"/>
    <dgm:cxn modelId="{4E251233-10AE-4BE9-A51F-A29FB707E506}" type="presParOf" srcId="{FDE046F2-BEF2-472D-BBC4-8674C0608F36}" destId="{568C07BD-0D5A-44AA-82FC-A4F739CF1D06}" srcOrd="1" destOrd="0" presId="urn:microsoft.com/office/officeart/2005/8/layout/hierarchy2"/>
    <dgm:cxn modelId="{D11FBA84-62FC-4477-8419-9CE01461572D}" type="presParOf" srcId="{282C8BF2-D866-42EE-B3B7-A000507BE32A}" destId="{DF1B0491-6BE6-4A5C-9BBE-2B818602180C}" srcOrd="2" destOrd="0" presId="urn:microsoft.com/office/officeart/2005/8/layout/hierarchy2"/>
    <dgm:cxn modelId="{F5FF10D4-0491-401A-B64A-7FA8BA169D18}" type="presParOf" srcId="{DF1B0491-6BE6-4A5C-9BBE-2B818602180C}" destId="{A12570B1-76E5-4AA6-9B22-2C859CC8710C}" srcOrd="0" destOrd="0" presId="urn:microsoft.com/office/officeart/2005/8/layout/hierarchy2"/>
    <dgm:cxn modelId="{AB4A830A-8C3E-42D1-A6C9-005C093CC8A1}" type="presParOf" srcId="{282C8BF2-D866-42EE-B3B7-A000507BE32A}" destId="{E7CB92AD-2257-4AC3-B1D8-4A00F6D14630}" srcOrd="3" destOrd="0" presId="urn:microsoft.com/office/officeart/2005/8/layout/hierarchy2"/>
    <dgm:cxn modelId="{276F3BA3-BAAC-4E02-BDA5-91FF255E7D12}" type="presParOf" srcId="{E7CB92AD-2257-4AC3-B1D8-4A00F6D14630}" destId="{437566D3-ACD0-4C4C-A803-DC70512694E5}" srcOrd="0" destOrd="0" presId="urn:microsoft.com/office/officeart/2005/8/layout/hierarchy2"/>
    <dgm:cxn modelId="{E940B950-0CD5-472B-A226-A86AB3A17842}" type="presParOf" srcId="{E7CB92AD-2257-4AC3-B1D8-4A00F6D14630}" destId="{A90937CE-084D-4CF2-A1FF-57F982EF79C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4BB65D-8B93-42BD-BC58-FC7CC12600F0}" type="doc">
      <dgm:prSet loTypeId="urn:microsoft.com/office/officeart/2005/8/layout/hierarchy2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11367750-03D6-4B26-BF1B-2B14B34CCD5B}">
      <dgm:prSet phldrT="[Text]"/>
      <dgm:spPr/>
      <dgm:t>
        <a:bodyPr/>
        <a:lstStyle/>
        <a:p>
          <a:r>
            <a:rPr lang="es-ES" b="1" dirty="0" smtClean="0"/>
            <a:t>Capítulo 9. La palabra escrita. Ojo por oído.</a:t>
          </a:r>
          <a:endParaRPr lang="es-MX" dirty="0"/>
        </a:p>
      </dgm:t>
    </dgm:pt>
    <dgm:pt modelId="{2FBA2BC9-4E5A-46B6-BB8B-4857D13AEE54}" type="parTrans" cxnId="{3479C091-6075-4A2B-84A1-851D382ACFE4}">
      <dgm:prSet/>
      <dgm:spPr/>
      <dgm:t>
        <a:bodyPr/>
        <a:lstStyle/>
        <a:p>
          <a:endParaRPr lang="es-MX"/>
        </a:p>
      </dgm:t>
    </dgm:pt>
    <dgm:pt modelId="{FB6F7912-1BFD-47E3-84C8-D903603B8B57}" type="sibTrans" cxnId="{3479C091-6075-4A2B-84A1-851D382ACFE4}">
      <dgm:prSet/>
      <dgm:spPr/>
      <dgm:t>
        <a:bodyPr/>
        <a:lstStyle/>
        <a:p>
          <a:endParaRPr lang="es-MX"/>
        </a:p>
      </dgm:t>
    </dgm:pt>
    <dgm:pt modelId="{0661F3F2-E488-4713-9000-BD8E4748D87E}">
      <dgm:prSet phldrT="[Text]"/>
      <dgm:spPr/>
      <dgm:t>
        <a:bodyPr/>
        <a:lstStyle/>
        <a:p>
          <a:r>
            <a:rPr lang="es-ES" dirty="0" smtClean="0"/>
            <a:t>El alfabeto fonético es una tecnología única, creadora del ‘hombre civilizado’</a:t>
          </a:r>
          <a:endParaRPr lang="es-MX" dirty="0"/>
        </a:p>
      </dgm:t>
    </dgm:pt>
    <dgm:pt modelId="{81C373D8-2561-4A2A-94FA-95129697650E}" type="parTrans" cxnId="{DB70F5AC-E993-41DF-8E91-867396FAE708}">
      <dgm:prSet/>
      <dgm:spPr/>
      <dgm:t>
        <a:bodyPr/>
        <a:lstStyle/>
        <a:p>
          <a:endParaRPr lang="es-MX"/>
        </a:p>
      </dgm:t>
    </dgm:pt>
    <dgm:pt modelId="{737B3760-33C1-43F7-B1AB-C1490862B25C}" type="sibTrans" cxnId="{DB70F5AC-E993-41DF-8E91-867396FAE708}">
      <dgm:prSet/>
      <dgm:spPr/>
      <dgm:t>
        <a:bodyPr/>
        <a:lstStyle/>
        <a:p>
          <a:endParaRPr lang="es-MX"/>
        </a:p>
      </dgm:t>
    </dgm:pt>
    <dgm:pt modelId="{46AC7392-7E99-4EFB-82C6-9EFC8B2C8D64}">
      <dgm:prSet phldrT="[Text]"/>
      <dgm:spPr/>
      <dgm:t>
        <a:bodyPr/>
        <a:lstStyle/>
        <a:p>
          <a:r>
            <a:rPr lang="es-ES" dirty="0" smtClean="0"/>
            <a:t>“El alfabeto fonético dictaminó el fin de la estática burocracia de los templos y el monopolio sacerdotal del saber y del poder”</a:t>
          </a:r>
          <a:endParaRPr lang="es-MX" dirty="0"/>
        </a:p>
      </dgm:t>
    </dgm:pt>
    <dgm:pt modelId="{49B63541-FBC1-4542-BB63-C7094125D5F0}" type="parTrans" cxnId="{02A39098-D494-4DA0-8364-ECF9E164C71C}">
      <dgm:prSet/>
      <dgm:spPr/>
      <dgm:t>
        <a:bodyPr/>
        <a:lstStyle/>
        <a:p>
          <a:endParaRPr lang="es-MX"/>
        </a:p>
      </dgm:t>
    </dgm:pt>
    <dgm:pt modelId="{54A41A2D-8A28-474F-B259-32346420401D}" type="sibTrans" cxnId="{02A39098-D494-4DA0-8364-ECF9E164C71C}">
      <dgm:prSet/>
      <dgm:spPr/>
      <dgm:t>
        <a:bodyPr/>
        <a:lstStyle/>
        <a:p>
          <a:endParaRPr lang="es-MX"/>
        </a:p>
      </dgm:t>
    </dgm:pt>
    <dgm:pt modelId="{54CE9007-BB72-4D9B-9511-CB3AF10C7256}">
      <dgm:prSet/>
      <dgm:spPr/>
      <dgm:t>
        <a:bodyPr/>
        <a:lstStyle/>
        <a:p>
          <a:r>
            <a:rPr lang="es-ES" dirty="0" smtClean="0"/>
            <a:t>En las culturas tribales la experiencia era ordenada a partir de un predominante sentido auditivo, por ello esas culturas actúan y reaccionan al mismo tiempo</a:t>
          </a:r>
          <a:endParaRPr lang="es-MX" dirty="0"/>
        </a:p>
      </dgm:t>
    </dgm:pt>
    <dgm:pt modelId="{D6C0EC93-59BE-407A-AFB6-55E38A032208}" type="parTrans" cxnId="{0884E2E5-D4E0-4EA6-A2E8-90886D06495D}">
      <dgm:prSet/>
      <dgm:spPr/>
      <dgm:t>
        <a:bodyPr/>
        <a:lstStyle/>
        <a:p>
          <a:endParaRPr lang="es-MX"/>
        </a:p>
      </dgm:t>
    </dgm:pt>
    <dgm:pt modelId="{3F15B385-74DD-4628-9B1D-A93EC671F277}" type="sibTrans" cxnId="{0884E2E5-D4E0-4EA6-A2E8-90886D06495D}">
      <dgm:prSet/>
      <dgm:spPr/>
      <dgm:t>
        <a:bodyPr/>
        <a:lstStyle/>
        <a:p>
          <a:endParaRPr lang="es-MX"/>
        </a:p>
      </dgm:t>
    </dgm:pt>
    <dgm:pt modelId="{07739E7E-BECA-438B-8066-820B79EBEABD}">
      <dgm:prSet/>
      <dgm:spPr/>
      <dgm:t>
        <a:bodyPr/>
        <a:lstStyle/>
        <a:p>
          <a:r>
            <a:rPr lang="es-ES" dirty="0" smtClean="0"/>
            <a:t>Con la cultura fonética el hombre aprendió a reprimir sus sentimientos y emociones para actuar y no verse implicado. </a:t>
          </a:r>
          <a:endParaRPr lang="es-MX" dirty="0"/>
        </a:p>
      </dgm:t>
    </dgm:pt>
    <dgm:pt modelId="{F311CAD3-0FD9-4F55-B3D1-7E426EBAA271}" type="parTrans" cxnId="{5909CBDB-5F8D-474D-A822-E807CDAE09C9}">
      <dgm:prSet/>
      <dgm:spPr/>
      <dgm:t>
        <a:bodyPr/>
        <a:lstStyle/>
        <a:p>
          <a:endParaRPr lang="es-MX"/>
        </a:p>
      </dgm:t>
    </dgm:pt>
    <dgm:pt modelId="{70015BA7-8722-4B68-9ABF-EC6CEAD7C17F}" type="sibTrans" cxnId="{5909CBDB-5F8D-474D-A822-E807CDAE09C9}">
      <dgm:prSet/>
      <dgm:spPr/>
      <dgm:t>
        <a:bodyPr/>
        <a:lstStyle/>
        <a:p>
          <a:endParaRPr lang="es-MX"/>
        </a:p>
      </dgm:t>
    </dgm:pt>
    <dgm:pt modelId="{F0039551-ADB5-4562-A213-A8B52DE94FD0}" type="pres">
      <dgm:prSet presAssocID="{7C4BB65D-8B93-42BD-BC58-FC7CC12600F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60C3E2F-D893-48E8-BEA1-8E3B07BC50AA}" type="pres">
      <dgm:prSet presAssocID="{11367750-03D6-4B26-BF1B-2B14B34CCD5B}" presName="root1" presStyleCnt="0"/>
      <dgm:spPr/>
    </dgm:pt>
    <dgm:pt modelId="{B898F4EF-DAFA-4999-929E-D5A2D3E5C0D7}" type="pres">
      <dgm:prSet presAssocID="{11367750-03D6-4B26-BF1B-2B14B34CCD5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FE186BC-5A43-433C-906E-0A4A6C46CA9C}" type="pres">
      <dgm:prSet presAssocID="{11367750-03D6-4B26-BF1B-2B14B34CCD5B}" presName="level2hierChild" presStyleCnt="0"/>
      <dgm:spPr/>
    </dgm:pt>
    <dgm:pt modelId="{C42BDA67-BA05-464D-9523-39B507C03878}" type="pres">
      <dgm:prSet presAssocID="{81C373D8-2561-4A2A-94FA-95129697650E}" presName="conn2-1" presStyleLbl="parChTrans1D2" presStyleIdx="0" presStyleCnt="3"/>
      <dgm:spPr/>
    </dgm:pt>
    <dgm:pt modelId="{81B0703F-7EC9-42AA-B84D-ACA389262F7A}" type="pres">
      <dgm:prSet presAssocID="{81C373D8-2561-4A2A-94FA-95129697650E}" presName="connTx" presStyleLbl="parChTrans1D2" presStyleIdx="0" presStyleCnt="3"/>
      <dgm:spPr/>
    </dgm:pt>
    <dgm:pt modelId="{F3993D39-5E0B-4553-9A5F-09A1E39B0283}" type="pres">
      <dgm:prSet presAssocID="{0661F3F2-E488-4713-9000-BD8E4748D87E}" presName="root2" presStyleCnt="0"/>
      <dgm:spPr/>
    </dgm:pt>
    <dgm:pt modelId="{40F539CD-5E7C-4015-9A55-113E36352A3E}" type="pres">
      <dgm:prSet presAssocID="{0661F3F2-E488-4713-9000-BD8E4748D87E}" presName="LevelTwoTextNode" presStyleLbl="node2" presStyleIdx="0" presStyleCnt="3" custLinFactNeighborX="-1346" custLinFactNeighborY="67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8EEE90F-DC20-4D01-A3A1-1378E9E70C8D}" type="pres">
      <dgm:prSet presAssocID="{0661F3F2-E488-4713-9000-BD8E4748D87E}" presName="level3hierChild" presStyleCnt="0"/>
      <dgm:spPr/>
    </dgm:pt>
    <dgm:pt modelId="{55AD0D23-F5AF-4A3F-BF48-3A44FA9DDFD5}" type="pres">
      <dgm:prSet presAssocID="{49B63541-FBC1-4542-BB63-C7094125D5F0}" presName="conn2-1" presStyleLbl="parChTrans1D3" presStyleIdx="0" presStyleCnt="1"/>
      <dgm:spPr/>
    </dgm:pt>
    <dgm:pt modelId="{39AE3BA0-211B-4F13-83BA-8352582C4964}" type="pres">
      <dgm:prSet presAssocID="{49B63541-FBC1-4542-BB63-C7094125D5F0}" presName="connTx" presStyleLbl="parChTrans1D3" presStyleIdx="0" presStyleCnt="1"/>
      <dgm:spPr/>
    </dgm:pt>
    <dgm:pt modelId="{1AF09B78-5DC8-4B9E-A3D6-4F5443FC3CD6}" type="pres">
      <dgm:prSet presAssocID="{46AC7392-7E99-4EFB-82C6-9EFC8B2C8D64}" presName="root2" presStyleCnt="0"/>
      <dgm:spPr/>
    </dgm:pt>
    <dgm:pt modelId="{55B98B59-6699-4BA7-99B2-AA9A8C149FC4}" type="pres">
      <dgm:prSet presAssocID="{46AC7392-7E99-4EFB-82C6-9EFC8B2C8D64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EC780F0-434C-422E-ACDF-9F1AA13EBF10}" type="pres">
      <dgm:prSet presAssocID="{46AC7392-7E99-4EFB-82C6-9EFC8B2C8D64}" presName="level3hierChild" presStyleCnt="0"/>
      <dgm:spPr/>
    </dgm:pt>
    <dgm:pt modelId="{BEE313E6-B4C9-41F8-9B9A-F11C4872CF55}" type="pres">
      <dgm:prSet presAssocID="{F311CAD3-0FD9-4F55-B3D1-7E426EBAA271}" presName="conn2-1" presStyleLbl="parChTrans1D2" presStyleIdx="1" presStyleCnt="3"/>
      <dgm:spPr/>
    </dgm:pt>
    <dgm:pt modelId="{FB8E0C38-E77E-459B-9A5A-DCB548A7606A}" type="pres">
      <dgm:prSet presAssocID="{F311CAD3-0FD9-4F55-B3D1-7E426EBAA271}" presName="connTx" presStyleLbl="parChTrans1D2" presStyleIdx="1" presStyleCnt="3"/>
      <dgm:spPr/>
    </dgm:pt>
    <dgm:pt modelId="{FF6CDBB7-FECF-4780-9787-32DB877A5958}" type="pres">
      <dgm:prSet presAssocID="{07739E7E-BECA-438B-8066-820B79EBEABD}" presName="root2" presStyleCnt="0"/>
      <dgm:spPr/>
    </dgm:pt>
    <dgm:pt modelId="{BDE3D96D-068F-4676-8E60-FC83315568D6}" type="pres">
      <dgm:prSet presAssocID="{07739E7E-BECA-438B-8066-820B79EBEABD}" presName="LevelTwoTextNode" presStyleLbl="node2" presStyleIdx="1" presStyleCnt="3" custLinFactY="6424" custLinFactNeighborX="786" custLinFactNeighborY="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C2D99D24-784A-4B75-A923-9415697AB8F7}" type="pres">
      <dgm:prSet presAssocID="{07739E7E-BECA-438B-8066-820B79EBEABD}" presName="level3hierChild" presStyleCnt="0"/>
      <dgm:spPr/>
    </dgm:pt>
    <dgm:pt modelId="{139E0A64-6756-4753-B1C8-7CFB96F8BD73}" type="pres">
      <dgm:prSet presAssocID="{D6C0EC93-59BE-407A-AFB6-55E38A032208}" presName="conn2-1" presStyleLbl="parChTrans1D2" presStyleIdx="2" presStyleCnt="3"/>
      <dgm:spPr/>
    </dgm:pt>
    <dgm:pt modelId="{D4449DF8-0D02-4951-A485-40F24407B3BE}" type="pres">
      <dgm:prSet presAssocID="{D6C0EC93-59BE-407A-AFB6-55E38A032208}" presName="connTx" presStyleLbl="parChTrans1D2" presStyleIdx="2" presStyleCnt="3"/>
      <dgm:spPr/>
    </dgm:pt>
    <dgm:pt modelId="{7E14E43C-3DD8-4F1A-B20B-7675E569A28E}" type="pres">
      <dgm:prSet presAssocID="{54CE9007-BB72-4D9B-9511-CB3AF10C7256}" presName="root2" presStyleCnt="0"/>
      <dgm:spPr/>
    </dgm:pt>
    <dgm:pt modelId="{B93966F4-12CC-4ECE-8DF1-6265D47D70F1}" type="pres">
      <dgm:prSet presAssocID="{54CE9007-BB72-4D9B-9511-CB3AF10C7256}" presName="LevelTwoTextNode" presStyleLbl="node2" presStyleIdx="2" presStyleCnt="3" custLinFactY="-22094" custLinFactNeighborX="689" custLinFactNeighborY="-100000">
        <dgm:presLayoutVars>
          <dgm:chPref val="3"/>
        </dgm:presLayoutVars>
      </dgm:prSet>
      <dgm:spPr/>
    </dgm:pt>
    <dgm:pt modelId="{5D7636B8-71DD-46D8-9B99-4CDC51CF6F24}" type="pres">
      <dgm:prSet presAssocID="{54CE9007-BB72-4D9B-9511-CB3AF10C7256}" presName="level3hierChild" presStyleCnt="0"/>
      <dgm:spPr/>
    </dgm:pt>
  </dgm:ptLst>
  <dgm:cxnLst>
    <dgm:cxn modelId="{0884E2E5-D4E0-4EA6-A2E8-90886D06495D}" srcId="{11367750-03D6-4B26-BF1B-2B14B34CCD5B}" destId="{54CE9007-BB72-4D9B-9511-CB3AF10C7256}" srcOrd="2" destOrd="0" parTransId="{D6C0EC93-59BE-407A-AFB6-55E38A032208}" sibTransId="{3F15B385-74DD-4628-9B1D-A93EC671F277}"/>
    <dgm:cxn modelId="{EFBF011C-C02E-4CB5-9108-F29D465661B9}" type="presOf" srcId="{49B63541-FBC1-4542-BB63-C7094125D5F0}" destId="{39AE3BA0-211B-4F13-83BA-8352582C4964}" srcOrd="1" destOrd="0" presId="urn:microsoft.com/office/officeart/2005/8/layout/hierarchy2"/>
    <dgm:cxn modelId="{02A39098-D494-4DA0-8364-ECF9E164C71C}" srcId="{0661F3F2-E488-4713-9000-BD8E4748D87E}" destId="{46AC7392-7E99-4EFB-82C6-9EFC8B2C8D64}" srcOrd="0" destOrd="0" parTransId="{49B63541-FBC1-4542-BB63-C7094125D5F0}" sibTransId="{54A41A2D-8A28-474F-B259-32346420401D}"/>
    <dgm:cxn modelId="{0E2CD3D8-5432-4FFE-8FA7-F854FE6A9B10}" type="presOf" srcId="{11367750-03D6-4B26-BF1B-2B14B34CCD5B}" destId="{B898F4EF-DAFA-4999-929E-D5A2D3E5C0D7}" srcOrd="0" destOrd="0" presId="urn:microsoft.com/office/officeart/2005/8/layout/hierarchy2"/>
    <dgm:cxn modelId="{DB70F5AC-E993-41DF-8E91-867396FAE708}" srcId="{11367750-03D6-4B26-BF1B-2B14B34CCD5B}" destId="{0661F3F2-E488-4713-9000-BD8E4748D87E}" srcOrd="0" destOrd="0" parTransId="{81C373D8-2561-4A2A-94FA-95129697650E}" sibTransId="{737B3760-33C1-43F7-B1AB-C1490862B25C}"/>
    <dgm:cxn modelId="{064B40F1-90CF-4480-B9F4-1DB9ADC857D1}" type="presOf" srcId="{49B63541-FBC1-4542-BB63-C7094125D5F0}" destId="{55AD0D23-F5AF-4A3F-BF48-3A44FA9DDFD5}" srcOrd="0" destOrd="0" presId="urn:microsoft.com/office/officeart/2005/8/layout/hierarchy2"/>
    <dgm:cxn modelId="{A8877C0F-CE17-476C-A5D4-B72A2B2F7D39}" type="presOf" srcId="{F311CAD3-0FD9-4F55-B3D1-7E426EBAA271}" destId="{BEE313E6-B4C9-41F8-9B9A-F11C4872CF55}" srcOrd="0" destOrd="0" presId="urn:microsoft.com/office/officeart/2005/8/layout/hierarchy2"/>
    <dgm:cxn modelId="{BE60DC26-3150-4425-AEEB-92139DBCD6C0}" type="presOf" srcId="{46AC7392-7E99-4EFB-82C6-9EFC8B2C8D64}" destId="{55B98B59-6699-4BA7-99B2-AA9A8C149FC4}" srcOrd="0" destOrd="0" presId="urn:microsoft.com/office/officeart/2005/8/layout/hierarchy2"/>
    <dgm:cxn modelId="{BE7CA09C-44CC-492E-BC09-00314A8F307B}" type="presOf" srcId="{81C373D8-2561-4A2A-94FA-95129697650E}" destId="{C42BDA67-BA05-464D-9523-39B507C03878}" srcOrd="0" destOrd="0" presId="urn:microsoft.com/office/officeart/2005/8/layout/hierarchy2"/>
    <dgm:cxn modelId="{A9AB6D40-603B-471C-B475-31AC6B94CB22}" type="presOf" srcId="{D6C0EC93-59BE-407A-AFB6-55E38A032208}" destId="{139E0A64-6756-4753-B1C8-7CFB96F8BD73}" srcOrd="0" destOrd="0" presId="urn:microsoft.com/office/officeart/2005/8/layout/hierarchy2"/>
    <dgm:cxn modelId="{C7893ADC-8A5E-459D-B174-4771775528F9}" type="presOf" srcId="{F311CAD3-0FD9-4F55-B3D1-7E426EBAA271}" destId="{FB8E0C38-E77E-459B-9A5A-DCB548A7606A}" srcOrd="1" destOrd="0" presId="urn:microsoft.com/office/officeart/2005/8/layout/hierarchy2"/>
    <dgm:cxn modelId="{3479C091-6075-4A2B-84A1-851D382ACFE4}" srcId="{7C4BB65D-8B93-42BD-BC58-FC7CC12600F0}" destId="{11367750-03D6-4B26-BF1B-2B14B34CCD5B}" srcOrd="0" destOrd="0" parTransId="{2FBA2BC9-4E5A-46B6-BB8B-4857D13AEE54}" sibTransId="{FB6F7912-1BFD-47E3-84C8-D903603B8B57}"/>
    <dgm:cxn modelId="{36B6D2A8-2215-445B-AA78-6393A804F0CE}" type="presOf" srcId="{54CE9007-BB72-4D9B-9511-CB3AF10C7256}" destId="{B93966F4-12CC-4ECE-8DF1-6265D47D70F1}" srcOrd="0" destOrd="0" presId="urn:microsoft.com/office/officeart/2005/8/layout/hierarchy2"/>
    <dgm:cxn modelId="{FE6863D7-0465-484D-A58D-70CE9D30F312}" type="presOf" srcId="{81C373D8-2561-4A2A-94FA-95129697650E}" destId="{81B0703F-7EC9-42AA-B84D-ACA389262F7A}" srcOrd="1" destOrd="0" presId="urn:microsoft.com/office/officeart/2005/8/layout/hierarchy2"/>
    <dgm:cxn modelId="{7CB075C3-D3F6-4986-8B46-D01F49671199}" type="presOf" srcId="{0661F3F2-E488-4713-9000-BD8E4748D87E}" destId="{40F539CD-5E7C-4015-9A55-113E36352A3E}" srcOrd="0" destOrd="0" presId="urn:microsoft.com/office/officeart/2005/8/layout/hierarchy2"/>
    <dgm:cxn modelId="{DA936BF1-D835-4233-B2CB-CCDB61D499A0}" type="presOf" srcId="{7C4BB65D-8B93-42BD-BC58-FC7CC12600F0}" destId="{F0039551-ADB5-4562-A213-A8B52DE94FD0}" srcOrd="0" destOrd="0" presId="urn:microsoft.com/office/officeart/2005/8/layout/hierarchy2"/>
    <dgm:cxn modelId="{5909CBDB-5F8D-474D-A822-E807CDAE09C9}" srcId="{11367750-03D6-4B26-BF1B-2B14B34CCD5B}" destId="{07739E7E-BECA-438B-8066-820B79EBEABD}" srcOrd="1" destOrd="0" parTransId="{F311CAD3-0FD9-4F55-B3D1-7E426EBAA271}" sibTransId="{70015BA7-8722-4B68-9ABF-EC6CEAD7C17F}"/>
    <dgm:cxn modelId="{50D912FE-A8AB-48C2-A6DD-6FF811904FC4}" type="presOf" srcId="{D6C0EC93-59BE-407A-AFB6-55E38A032208}" destId="{D4449DF8-0D02-4951-A485-40F24407B3BE}" srcOrd="1" destOrd="0" presId="urn:microsoft.com/office/officeart/2005/8/layout/hierarchy2"/>
    <dgm:cxn modelId="{05BCE4E8-3E60-4723-9114-C7BF7167D51C}" type="presOf" srcId="{07739E7E-BECA-438B-8066-820B79EBEABD}" destId="{BDE3D96D-068F-4676-8E60-FC83315568D6}" srcOrd="0" destOrd="0" presId="urn:microsoft.com/office/officeart/2005/8/layout/hierarchy2"/>
    <dgm:cxn modelId="{1708807F-A1ED-4DC4-A0E1-550DAC089606}" type="presParOf" srcId="{F0039551-ADB5-4562-A213-A8B52DE94FD0}" destId="{160C3E2F-D893-48E8-BEA1-8E3B07BC50AA}" srcOrd="0" destOrd="0" presId="urn:microsoft.com/office/officeart/2005/8/layout/hierarchy2"/>
    <dgm:cxn modelId="{242D5012-E706-4817-9693-9DF43CF6D539}" type="presParOf" srcId="{160C3E2F-D893-48E8-BEA1-8E3B07BC50AA}" destId="{B898F4EF-DAFA-4999-929E-D5A2D3E5C0D7}" srcOrd="0" destOrd="0" presId="urn:microsoft.com/office/officeart/2005/8/layout/hierarchy2"/>
    <dgm:cxn modelId="{660EAE3F-D6AD-4179-887D-0997CB6FF956}" type="presParOf" srcId="{160C3E2F-D893-48E8-BEA1-8E3B07BC50AA}" destId="{BFE186BC-5A43-433C-906E-0A4A6C46CA9C}" srcOrd="1" destOrd="0" presId="urn:microsoft.com/office/officeart/2005/8/layout/hierarchy2"/>
    <dgm:cxn modelId="{1C219B1C-353D-418F-94B8-DBB6F9CB205D}" type="presParOf" srcId="{BFE186BC-5A43-433C-906E-0A4A6C46CA9C}" destId="{C42BDA67-BA05-464D-9523-39B507C03878}" srcOrd="0" destOrd="0" presId="urn:microsoft.com/office/officeart/2005/8/layout/hierarchy2"/>
    <dgm:cxn modelId="{F5FAB6A4-5025-41CD-A136-7C86A4687C45}" type="presParOf" srcId="{C42BDA67-BA05-464D-9523-39B507C03878}" destId="{81B0703F-7EC9-42AA-B84D-ACA389262F7A}" srcOrd="0" destOrd="0" presId="urn:microsoft.com/office/officeart/2005/8/layout/hierarchy2"/>
    <dgm:cxn modelId="{5B631F61-226C-4E89-8662-CA8B2AFD0AB7}" type="presParOf" srcId="{BFE186BC-5A43-433C-906E-0A4A6C46CA9C}" destId="{F3993D39-5E0B-4553-9A5F-09A1E39B0283}" srcOrd="1" destOrd="0" presId="urn:microsoft.com/office/officeart/2005/8/layout/hierarchy2"/>
    <dgm:cxn modelId="{96A10DA6-9BD0-4CA5-893A-50B66CFA3E66}" type="presParOf" srcId="{F3993D39-5E0B-4553-9A5F-09A1E39B0283}" destId="{40F539CD-5E7C-4015-9A55-113E36352A3E}" srcOrd="0" destOrd="0" presId="urn:microsoft.com/office/officeart/2005/8/layout/hierarchy2"/>
    <dgm:cxn modelId="{E3797D02-6BD8-47F4-B983-4D6A24AD6982}" type="presParOf" srcId="{F3993D39-5E0B-4553-9A5F-09A1E39B0283}" destId="{D8EEE90F-DC20-4D01-A3A1-1378E9E70C8D}" srcOrd="1" destOrd="0" presId="urn:microsoft.com/office/officeart/2005/8/layout/hierarchy2"/>
    <dgm:cxn modelId="{D4FE0CFC-0689-4DE7-B55E-661DAA0C11EF}" type="presParOf" srcId="{D8EEE90F-DC20-4D01-A3A1-1378E9E70C8D}" destId="{55AD0D23-F5AF-4A3F-BF48-3A44FA9DDFD5}" srcOrd="0" destOrd="0" presId="urn:microsoft.com/office/officeart/2005/8/layout/hierarchy2"/>
    <dgm:cxn modelId="{0963806C-8876-4B38-A876-7C1E7541825D}" type="presParOf" srcId="{55AD0D23-F5AF-4A3F-BF48-3A44FA9DDFD5}" destId="{39AE3BA0-211B-4F13-83BA-8352582C4964}" srcOrd="0" destOrd="0" presId="urn:microsoft.com/office/officeart/2005/8/layout/hierarchy2"/>
    <dgm:cxn modelId="{7A642AF4-0321-4D00-94CA-D07EC3B1DFED}" type="presParOf" srcId="{D8EEE90F-DC20-4D01-A3A1-1378E9E70C8D}" destId="{1AF09B78-5DC8-4B9E-A3D6-4F5443FC3CD6}" srcOrd="1" destOrd="0" presId="urn:microsoft.com/office/officeart/2005/8/layout/hierarchy2"/>
    <dgm:cxn modelId="{43B34645-2C9A-4740-9A3E-C9553B4106E3}" type="presParOf" srcId="{1AF09B78-5DC8-4B9E-A3D6-4F5443FC3CD6}" destId="{55B98B59-6699-4BA7-99B2-AA9A8C149FC4}" srcOrd="0" destOrd="0" presId="urn:microsoft.com/office/officeart/2005/8/layout/hierarchy2"/>
    <dgm:cxn modelId="{FAC160FC-3B69-4C51-BE7B-20541ADC525C}" type="presParOf" srcId="{1AF09B78-5DC8-4B9E-A3D6-4F5443FC3CD6}" destId="{DEC780F0-434C-422E-ACDF-9F1AA13EBF10}" srcOrd="1" destOrd="0" presId="urn:microsoft.com/office/officeart/2005/8/layout/hierarchy2"/>
    <dgm:cxn modelId="{2B95915E-2E6E-4BF5-B375-43622B22C1E8}" type="presParOf" srcId="{BFE186BC-5A43-433C-906E-0A4A6C46CA9C}" destId="{BEE313E6-B4C9-41F8-9B9A-F11C4872CF55}" srcOrd="2" destOrd="0" presId="urn:microsoft.com/office/officeart/2005/8/layout/hierarchy2"/>
    <dgm:cxn modelId="{850BD139-1FB5-457F-ADDE-0981A5F2CFA2}" type="presParOf" srcId="{BEE313E6-B4C9-41F8-9B9A-F11C4872CF55}" destId="{FB8E0C38-E77E-459B-9A5A-DCB548A7606A}" srcOrd="0" destOrd="0" presId="urn:microsoft.com/office/officeart/2005/8/layout/hierarchy2"/>
    <dgm:cxn modelId="{AA822802-06B9-47EF-BCEC-13142F8F6B2C}" type="presParOf" srcId="{BFE186BC-5A43-433C-906E-0A4A6C46CA9C}" destId="{FF6CDBB7-FECF-4780-9787-32DB877A5958}" srcOrd="3" destOrd="0" presId="urn:microsoft.com/office/officeart/2005/8/layout/hierarchy2"/>
    <dgm:cxn modelId="{B9150EAC-61BA-4CA5-B7AD-B77DFEFD6857}" type="presParOf" srcId="{FF6CDBB7-FECF-4780-9787-32DB877A5958}" destId="{BDE3D96D-068F-4676-8E60-FC83315568D6}" srcOrd="0" destOrd="0" presId="urn:microsoft.com/office/officeart/2005/8/layout/hierarchy2"/>
    <dgm:cxn modelId="{73DE94D4-5CA3-4C0A-B252-F3A040108EE9}" type="presParOf" srcId="{FF6CDBB7-FECF-4780-9787-32DB877A5958}" destId="{C2D99D24-784A-4B75-A923-9415697AB8F7}" srcOrd="1" destOrd="0" presId="urn:microsoft.com/office/officeart/2005/8/layout/hierarchy2"/>
    <dgm:cxn modelId="{6E7C7CF0-8A10-4C76-815A-D17BC4D94E09}" type="presParOf" srcId="{BFE186BC-5A43-433C-906E-0A4A6C46CA9C}" destId="{139E0A64-6756-4753-B1C8-7CFB96F8BD73}" srcOrd="4" destOrd="0" presId="urn:microsoft.com/office/officeart/2005/8/layout/hierarchy2"/>
    <dgm:cxn modelId="{E3A48561-8E0A-47A3-90B2-E0D9CAB27037}" type="presParOf" srcId="{139E0A64-6756-4753-B1C8-7CFB96F8BD73}" destId="{D4449DF8-0D02-4951-A485-40F24407B3BE}" srcOrd="0" destOrd="0" presId="urn:microsoft.com/office/officeart/2005/8/layout/hierarchy2"/>
    <dgm:cxn modelId="{B90C1380-90FA-456A-AAA0-A64C7E5B49E4}" type="presParOf" srcId="{BFE186BC-5A43-433C-906E-0A4A6C46CA9C}" destId="{7E14E43C-3DD8-4F1A-B20B-7675E569A28E}" srcOrd="5" destOrd="0" presId="urn:microsoft.com/office/officeart/2005/8/layout/hierarchy2"/>
    <dgm:cxn modelId="{D643EEAE-5895-4D53-8214-3B47D4EF0033}" type="presParOf" srcId="{7E14E43C-3DD8-4F1A-B20B-7675E569A28E}" destId="{B93966F4-12CC-4ECE-8DF1-6265D47D70F1}" srcOrd="0" destOrd="0" presId="urn:microsoft.com/office/officeart/2005/8/layout/hierarchy2"/>
    <dgm:cxn modelId="{E7963E72-F080-4FF3-873E-1FE07946AD31}" type="presParOf" srcId="{7E14E43C-3DD8-4F1A-B20B-7675E569A28E}" destId="{5D7636B8-71DD-46D8-9B99-4CDC51CF6F2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463582-BEA9-45A6-83B0-B7A9826985AF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8E40FF26-280E-43A8-97AF-E7E2FA9625CD}">
      <dgm:prSet phldrT="[Text]"/>
      <dgm:spPr/>
      <dgm:t>
        <a:bodyPr/>
        <a:lstStyle/>
        <a:p>
          <a:r>
            <a:rPr lang="es-ES" b="1" dirty="0" smtClean="0"/>
            <a:t>10.- Las carreteras y los caminos del papel.</a:t>
          </a:r>
          <a:endParaRPr lang="es-MX" dirty="0"/>
        </a:p>
      </dgm:t>
    </dgm:pt>
    <dgm:pt modelId="{678018A8-B8FD-4E61-9168-834195F386F1}" type="parTrans" cxnId="{F39762F3-0D94-484F-BC50-181F1A91456C}">
      <dgm:prSet/>
      <dgm:spPr/>
      <dgm:t>
        <a:bodyPr/>
        <a:lstStyle/>
        <a:p>
          <a:endParaRPr lang="es-MX"/>
        </a:p>
      </dgm:t>
    </dgm:pt>
    <dgm:pt modelId="{4E19D1EE-1448-495F-9431-9D5DE1726655}" type="sibTrans" cxnId="{F39762F3-0D94-484F-BC50-181F1A91456C}">
      <dgm:prSet/>
      <dgm:spPr/>
      <dgm:t>
        <a:bodyPr/>
        <a:lstStyle/>
        <a:p>
          <a:endParaRPr lang="es-MX"/>
        </a:p>
      </dgm:t>
    </dgm:pt>
    <dgm:pt modelId="{4C4001EC-7514-4229-AE83-10F558E21FF4}">
      <dgm:prSet phldrT="[Text]"/>
      <dgm:spPr/>
      <dgm:t>
        <a:bodyPr/>
        <a:lstStyle/>
        <a:p>
          <a:r>
            <a:rPr lang="es-ES" dirty="0" smtClean="0"/>
            <a:t>En este capítulo </a:t>
          </a:r>
          <a:r>
            <a:rPr lang="es-ES" dirty="0" err="1" smtClean="0"/>
            <a:t>McLuhan</a:t>
          </a:r>
          <a:r>
            <a:rPr lang="es-ES" dirty="0" smtClean="0"/>
            <a:t> desarrolló algunos de los fundamentos teóricos de la “ecología de los medios”</a:t>
          </a:r>
          <a:endParaRPr lang="es-MX" dirty="0"/>
        </a:p>
      </dgm:t>
    </dgm:pt>
    <dgm:pt modelId="{000E425D-0394-4843-9871-B521170BF616}" type="parTrans" cxnId="{D2205189-8F9D-486A-8C5D-A44F104678A1}">
      <dgm:prSet/>
      <dgm:spPr/>
      <dgm:t>
        <a:bodyPr/>
        <a:lstStyle/>
        <a:p>
          <a:endParaRPr lang="es-MX"/>
        </a:p>
      </dgm:t>
    </dgm:pt>
    <dgm:pt modelId="{323D051B-3FFC-424B-BF34-C2CE2B4D1CA6}" type="sibTrans" cxnId="{D2205189-8F9D-486A-8C5D-A44F104678A1}">
      <dgm:prSet/>
      <dgm:spPr/>
      <dgm:t>
        <a:bodyPr/>
        <a:lstStyle/>
        <a:p>
          <a:endParaRPr lang="es-MX"/>
        </a:p>
      </dgm:t>
    </dgm:pt>
    <dgm:pt modelId="{4E8B08F2-3842-4A2B-8F3E-B0042BB81260}">
      <dgm:prSet phldrT="[Text]"/>
      <dgm:spPr/>
      <dgm:t>
        <a:bodyPr/>
        <a:lstStyle/>
        <a:p>
          <a:r>
            <a:rPr lang="es-ES" dirty="0" smtClean="0"/>
            <a:t>“Cualquier tipo de extensión modifica los patrones de interdependencia entre las personas y las proporciones establecidas entre los sentidos”</a:t>
          </a:r>
          <a:endParaRPr lang="es-MX" dirty="0"/>
        </a:p>
      </dgm:t>
    </dgm:pt>
    <dgm:pt modelId="{A78137AA-062B-4F1D-9509-7EDED1FB071C}" type="parTrans" cxnId="{0B1FF8A4-15A3-49E8-A44D-EEE2FBD60932}">
      <dgm:prSet/>
      <dgm:spPr/>
      <dgm:t>
        <a:bodyPr/>
        <a:lstStyle/>
        <a:p>
          <a:endParaRPr lang="es-MX"/>
        </a:p>
      </dgm:t>
    </dgm:pt>
    <dgm:pt modelId="{83E120F9-0978-4B7D-8E77-E6D827EC7E11}" type="sibTrans" cxnId="{0B1FF8A4-15A3-49E8-A44D-EEE2FBD60932}">
      <dgm:prSet/>
      <dgm:spPr/>
      <dgm:t>
        <a:bodyPr/>
        <a:lstStyle/>
        <a:p>
          <a:endParaRPr lang="es-MX"/>
        </a:p>
      </dgm:t>
    </dgm:pt>
    <dgm:pt modelId="{8EC7836E-10A7-418F-AA76-D9277D271D79}">
      <dgm:prSet phldrT="[Text]"/>
      <dgm:spPr/>
      <dgm:t>
        <a:bodyPr/>
        <a:lstStyle/>
        <a:p>
          <a:r>
            <a:rPr lang="es-ES" dirty="0" smtClean="0"/>
            <a:t>La primera ley de la Tétrada, </a:t>
          </a:r>
          <a:r>
            <a:rPr lang="es-ES_tradnl" dirty="0" smtClean="0"/>
            <a:t>relativa a la extensión, la cual indica que toda tecnología extiende facultades físicas o psíquicas del hombre. </a:t>
          </a:r>
          <a:endParaRPr lang="es-MX" dirty="0"/>
        </a:p>
      </dgm:t>
    </dgm:pt>
    <dgm:pt modelId="{C782FEDD-EA00-493B-90DA-E084593BFA4B}" type="parTrans" cxnId="{E031EDC8-C9B4-4E2A-810B-453F998B25B7}">
      <dgm:prSet/>
      <dgm:spPr/>
      <dgm:t>
        <a:bodyPr/>
        <a:lstStyle/>
        <a:p>
          <a:endParaRPr lang="es-MX"/>
        </a:p>
      </dgm:t>
    </dgm:pt>
    <dgm:pt modelId="{DA050EAF-6323-4E4A-BE07-BCDA61F31BBB}" type="sibTrans" cxnId="{E031EDC8-C9B4-4E2A-810B-453F998B25B7}">
      <dgm:prSet/>
      <dgm:spPr/>
      <dgm:t>
        <a:bodyPr/>
        <a:lstStyle/>
        <a:p>
          <a:endParaRPr lang="es-MX"/>
        </a:p>
      </dgm:t>
    </dgm:pt>
    <dgm:pt modelId="{E01415AE-1837-4649-A960-24A139317617}">
      <dgm:prSet/>
      <dgm:spPr/>
      <dgm:t>
        <a:bodyPr/>
        <a:lstStyle/>
        <a:p>
          <a:r>
            <a:rPr lang="es-ES" dirty="0" smtClean="0"/>
            <a:t>“La aceleración tiende a separar las funciones, tanto comerciales como políticas, y, en cualquier sistema, hay un punto más allá del cual la aceleración se traduce en interrupción y colapso” </a:t>
          </a:r>
          <a:endParaRPr lang="es-MX" dirty="0"/>
        </a:p>
      </dgm:t>
    </dgm:pt>
    <dgm:pt modelId="{335F8E00-02C0-4B48-80B2-7927B418002C}" type="parTrans" cxnId="{BD9178E5-C52B-447C-87B7-A8E9F596B0AF}">
      <dgm:prSet/>
      <dgm:spPr/>
      <dgm:t>
        <a:bodyPr/>
        <a:lstStyle/>
        <a:p>
          <a:endParaRPr lang="es-MX"/>
        </a:p>
      </dgm:t>
    </dgm:pt>
    <dgm:pt modelId="{E0EE87C7-FEAD-4039-A4F6-948338593BEC}" type="sibTrans" cxnId="{BD9178E5-C52B-447C-87B7-A8E9F596B0AF}">
      <dgm:prSet/>
      <dgm:spPr/>
      <dgm:t>
        <a:bodyPr/>
        <a:lstStyle/>
        <a:p>
          <a:endParaRPr lang="es-MX"/>
        </a:p>
      </dgm:t>
    </dgm:pt>
    <dgm:pt modelId="{5F6071EF-BC0E-4FCB-B784-CE59EEA8AF91}">
      <dgm:prSet/>
      <dgm:spPr/>
      <dgm:t>
        <a:bodyPr/>
        <a:lstStyle/>
        <a:p>
          <a:r>
            <a:rPr lang="es-ES_tradnl" dirty="0" smtClean="0"/>
            <a:t>“Hoy en día, cuando el mayor volumen de transporte consiste en información, la rueda y la carretera están experimentando una recesión y se están volviendo obsoletas”</a:t>
          </a:r>
          <a:endParaRPr lang="es-MX" dirty="0"/>
        </a:p>
      </dgm:t>
    </dgm:pt>
    <dgm:pt modelId="{414BCB37-E895-4B28-B738-33BB31CE978D}" type="parTrans" cxnId="{3D69FF3F-B7B9-42E2-A276-284E9253D16C}">
      <dgm:prSet/>
      <dgm:spPr/>
      <dgm:t>
        <a:bodyPr/>
        <a:lstStyle/>
        <a:p>
          <a:endParaRPr lang="es-MX"/>
        </a:p>
      </dgm:t>
    </dgm:pt>
    <dgm:pt modelId="{00B8476F-71D0-4578-A534-3541ED89B0E5}" type="sibTrans" cxnId="{3D69FF3F-B7B9-42E2-A276-284E9253D16C}">
      <dgm:prSet/>
      <dgm:spPr/>
    </dgm:pt>
    <dgm:pt modelId="{E81F37AB-C590-4F8C-B1FC-269CAF5CD4D4}">
      <dgm:prSet/>
      <dgm:spPr/>
      <dgm:t>
        <a:bodyPr/>
        <a:lstStyle/>
        <a:p>
          <a:r>
            <a:rPr lang="es-ES" dirty="0" smtClean="0"/>
            <a:t> “Cualquier nuevo modo de trasladar la información afectará a su vez toda la estructura de poder existente” </a:t>
          </a:r>
          <a:endParaRPr lang="es-MX" dirty="0"/>
        </a:p>
      </dgm:t>
    </dgm:pt>
    <dgm:pt modelId="{59325A4C-90B9-4D46-95BD-34EA89CE6A6F}" type="parTrans" cxnId="{61C4F98D-3D86-4FE7-A0D0-8E1C575AC216}">
      <dgm:prSet/>
      <dgm:spPr/>
      <dgm:t>
        <a:bodyPr/>
        <a:lstStyle/>
        <a:p>
          <a:endParaRPr lang="es-MX"/>
        </a:p>
      </dgm:t>
    </dgm:pt>
    <dgm:pt modelId="{BF09EC22-F5A0-48CE-80BB-AB826C9DCDF3}" type="sibTrans" cxnId="{61C4F98D-3D86-4FE7-A0D0-8E1C575AC216}">
      <dgm:prSet/>
      <dgm:spPr/>
    </dgm:pt>
    <dgm:pt modelId="{8EAAEE95-1FC0-4309-8175-F4DAB8DDDC48}" type="pres">
      <dgm:prSet presAssocID="{A5463582-BEA9-45A6-83B0-B7A9826985A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132B6A3-FF68-46AC-BECF-74856133BF08}" type="pres">
      <dgm:prSet presAssocID="{8E40FF26-280E-43A8-97AF-E7E2FA9625CD}" presName="root1" presStyleCnt="0"/>
      <dgm:spPr/>
    </dgm:pt>
    <dgm:pt modelId="{33C0C513-D1B0-43E6-A2BB-97ED997C406B}" type="pres">
      <dgm:prSet presAssocID="{8E40FF26-280E-43A8-97AF-E7E2FA9625C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45E30FF-F91E-4B1A-9C20-8621CC953F28}" type="pres">
      <dgm:prSet presAssocID="{8E40FF26-280E-43A8-97AF-E7E2FA9625CD}" presName="level2hierChild" presStyleCnt="0"/>
      <dgm:spPr/>
    </dgm:pt>
    <dgm:pt modelId="{ADA92D79-A102-43BE-A8E6-B44E67AE5C74}" type="pres">
      <dgm:prSet presAssocID="{000E425D-0394-4843-9871-B521170BF616}" presName="conn2-1" presStyleLbl="parChTrans1D2" presStyleIdx="0" presStyleCnt="4"/>
      <dgm:spPr/>
    </dgm:pt>
    <dgm:pt modelId="{6E848010-A066-4B4E-AA53-EE039F3909AC}" type="pres">
      <dgm:prSet presAssocID="{000E425D-0394-4843-9871-B521170BF616}" presName="connTx" presStyleLbl="parChTrans1D2" presStyleIdx="0" presStyleCnt="4"/>
      <dgm:spPr/>
    </dgm:pt>
    <dgm:pt modelId="{8635A5DE-0BC2-43A2-B3D9-3D1723852F4D}" type="pres">
      <dgm:prSet presAssocID="{4C4001EC-7514-4229-AE83-10F558E21FF4}" presName="root2" presStyleCnt="0"/>
      <dgm:spPr/>
    </dgm:pt>
    <dgm:pt modelId="{0F2468FF-A2B8-44DD-8D79-F4864F115365}" type="pres">
      <dgm:prSet presAssocID="{4C4001EC-7514-4229-AE83-10F558E21FF4}" presName="LevelTwoTextNode" presStyleLbl="node2" presStyleIdx="0" presStyleCnt="4" custLinFactNeighborX="-257" custLinFactNeighborY="-3655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2AE4F02-5A23-4D76-A11D-D1EAE429A643}" type="pres">
      <dgm:prSet presAssocID="{4C4001EC-7514-4229-AE83-10F558E21FF4}" presName="level3hierChild" presStyleCnt="0"/>
      <dgm:spPr/>
    </dgm:pt>
    <dgm:pt modelId="{BA631E64-F4B6-45C6-861B-94325F1B4E02}" type="pres">
      <dgm:prSet presAssocID="{335F8E00-02C0-4B48-80B2-7927B418002C}" presName="conn2-1" presStyleLbl="parChTrans1D2" presStyleIdx="1" presStyleCnt="4"/>
      <dgm:spPr/>
    </dgm:pt>
    <dgm:pt modelId="{8151964F-DA0F-47B4-AB00-2DAEE5E8DBF8}" type="pres">
      <dgm:prSet presAssocID="{335F8E00-02C0-4B48-80B2-7927B418002C}" presName="connTx" presStyleLbl="parChTrans1D2" presStyleIdx="1" presStyleCnt="4"/>
      <dgm:spPr/>
    </dgm:pt>
    <dgm:pt modelId="{4411532B-E690-43A4-B6C8-89769E1A070B}" type="pres">
      <dgm:prSet presAssocID="{E01415AE-1837-4649-A960-24A139317617}" presName="root2" presStyleCnt="0"/>
      <dgm:spPr/>
    </dgm:pt>
    <dgm:pt modelId="{E0CCABB1-9F4F-4E0A-BFC0-E49DC7E33F1A}" type="pres">
      <dgm:prSet presAssocID="{E01415AE-1837-4649-A960-24A139317617}" presName="LevelTwoTextNode" presStyleLbl="node2" presStyleIdx="1" presStyleCnt="4" custLinFactY="8703" custLinFactNeighborX="4263" custLinFactNeighborY="100000">
        <dgm:presLayoutVars>
          <dgm:chPref val="3"/>
        </dgm:presLayoutVars>
      </dgm:prSet>
      <dgm:spPr/>
    </dgm:pt>
    <dgm:pt modelId="{6EBE46A4-93CC-406A-A137-12DE701544CA}" type="pres">
      <dgm:prSet presAssocID="{E01415AE-1837-4649-A960-24A139317617}" presName="level3hierChild" presStyleCnt="0"/>
      <dgm:spPr/>
    </dgm:pt>
    <dgm:pt modelId="{23BFFE99-6C06-4A44-85D1-6DAA643DD6C6}" type="pres">
      <dgm:prSet presAssocID="{414BCB37-E895-4B28-B738-33BB31CE978D}" presName="conn2-1" presStyleLbl="parChTrans1D3" presStyleIdx="0" presStyleCnt="2"/>
      <dgm:spPr/>
    </dgm:pt>
    <dgm:pt modelId="{19608810-E3F0-4BF8-AC71-511B5EDD773D}" type="pres">
      <dgm:prSet presAssocID="{414BCB37-E895-4B28-B738-33BB31CE978D}" presName="connTx" presStyleLbl="parChTrans1D3" presStyleIdx="0" presStyleCnt="2"/>
      <dgm:spPr/>
    </dgm:pt>
    <dgm:pt modelId="{B025EFC4-A98C-4D58-88F2-9F76A4DFEE97}" type="pres">
      <dgm:prSet presAssocID="{5F6071EF-BC0E-4FCB-B784-CE59EEA8AF91}" presName="root2" presStyleCnt="0"/>
      <dgm:spPr/>
    </dgm:pt>
    <dgm:pt modelId="{95B4DC59-AC58-41EE-A6B3-9171697E080F}" type="pres">
      <dgm:prSet presAssocID="{5F6071EF-BC0E-4FCB-B784-CE59EEA8AF91}" presName="LevelTwoTextNode" presStyleLbl="node3" presStyleIdx="0" presStyleCnt="2" custLinFactY="8334" custLinFactNeighborX="-28422" custLinFactNeighborY="10000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1B3E0C3-0B80-4FB3-9BA7-3669CC065644}" type="pres">
      <dgm:prSet presAssocID="{5F6071EF-BC0E-4FCB-B784-CE59EEA8AF91}" presName="level3hierChild" presStyleCnt="0"/>
      <dgm:spPr/>
    </dgm:pt>
    <dgm:pt modelId="{3AD1481C-EAF4-4B7F-90EF-5A00AAF63DF4}" type="pres">
      <dgm:prSet presAssocID="{59325A4C-90B9-4D46-95BD-34EA89CE6A6F}" presName="conn2-1" presStyleLbl="parChTrans1D2" presStyleIdx="2" presStyleCnt="4"/>
      <dgm:spPr/>
    </dgm:pt>
    <dgm:pt modelId="{11AAE532-6CD0-45B4-8166-0DAF27DF6A58}" type="pres">
      <dgm:prSet presAssocID="{59325A4C-90B9-4D46-95BD-34EA89CE6A6F}" presName="connTx" presStyleLbl="parChTrans1D2" presStyleIdx="2" presStyleCnt="4"/>
      <dgm:spPr/>
    </dgm:pt>
    <dgm:pt modelId="{D50E688C-7A98-4D27-817F-D39AC13301FA}" type="pres">
      <dgm:prSet presAssocID="{E81F37AB-C590-4F8C-B1FC-269CAF5CD4D4}" presName="root2" presStyleCnt="0"/>
      <dgm:spPr/>
    </dgm:pt>
    <dgm:pt modelId="{B7E42221-3E2B-48AB-ADA5-66113604012C}" type="pres">
      <dgm:prSet presAssocID="{E81F37AB-C590-4F8C-B1FC-269CAF5CD4D4}" presName="LevelTwoTextNode" presStyleLbl="node2" presStyleIdx="2" presStyleCnt="4" custLinFactNeighborX="4997" custLinFactNeighborY="9731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C03521F-80CB-4FFA-8BB0-A6E2E5EE4E3B}" type="pres">
      <dgm:prSet presAssocID="{E81F37AB-C590-4F8C-B1FC-269CAF5CD4D4}" presName="level3hierChild" presStyleCnt="0"/>
      <dgm:spPr/>
    </dgm:pt>
    <dgm:pt modelId="{8D961501-D2D7-494B-B3A0-1C57649E1B4E}" type="pres">
      <dgm:prSet presAssocID="{A78137AA-062B-4F1D-9509-7EDED1FB071C}" presName="conn2-1" presStyleLbl="parChTrans1D2" presStyleIdx="3" presStyleCnt="4"/>
      <dgm:spPr/>
    </dgm:pt>
    <dgm:pt modelId="{8E475E65-DD0A-4376-B885-FCD486429064}" type="pres">
      <dgm:prSet presAssocID="{A78137AA-062B-4F1D-9509-7EDED1FB071C}" presName="connTx" presStyleLbl="parChTrans1D2" presStyleIdx="3" presStyleCnt="4"/>
      <dgm:spPr/>
    </dgm:pt>
    <dgm:pt modelId="{9AE5563A-EF8D-4E23-80AB-83783203AE3D}" type="pres">
      <dgm:prSet presAssocID="{4E8B08F2-3842-4A2B-8F3E-B0042BB81260}" presName="root2" presStyleCnt="0"/>
      <dgm:spPr/>
    </dgm:pt>
    <dgm:pt modelId="{1421CB3F-F8A3-441B-AE46-A3EC057C2542}" type="pres">
      <dgm:prSet presAssocID="{4E8B08F2-3842-4A2B-8F3E-B0042BB81260}" presName="LevelTwoTextNode" presStyleLbl="node2" presStyleIdx="3" presStyleCnt="4" custLinFactY="-100000" custLinFactNeighborX="660" custLinFactNeighborY="-14077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07F0AF5-3E64-4628-AB04-DC4685C673AB}" type="pres">
      <dgm:prSet presAssocID="{4E8B08F2-3842-4A2B-8F3E-B0042BB81260}" presName="level3hierChild" presStyleCnt="0"/>
      <dgm:spPr/>
    </dgm:pt>
    <dgm:pt modelId="{B1B8F89D-C4D5-4447-B7DE-69B87390D174}" type="pres">
      <dgm:prSet presAssocID="{C782FEDD-EA00-493B-90DA-E084593BFA4B}" presName="conn2-1" presStyleLbl="parChTrans1D3" presStyleIdx="1" presStyleCnt="2"/>
      <dgm:spPr/>
    </dgm:pt>
    <dgm:pt modelId="{79A14EB3-1313-42C6-AB88-2A60E20570A0}" type="pres">
      <dgm:prSet presAssocID="{C782FEDD-EA00-493B-90DA-E084593BFA4B}" presName="connTx" presStyleLbl="parChTrans1D3" presStyleIdx="1" presStyleCnt="2"/>
      <dgm:spPr/>
    </dgm:pt>
    <dgm:pt modelId="{E783E2DC-6A30-4514-B960-CEAB1388D5DA}" type="pres">
      <dgm:prSet presAssocID="{8EC7836E-10A7-418F-AA76-D9277D271D79}" presName="root2" presStyleCnt="0"/>
      <dgm:spPr/>
    </dgm:pt>
    <dgm:pt modelId="{F00FA332-6E81-4671-A7E6-8BAADF6159F1}" type="pres">
      <dgm:prSet presAssocID="{8EC7836E-10A7-418F-AA76-D9277D271D79}" presName="LevelTwoTextNode" presStyleLbl="node3" presStyleIdx="1" presStyleCnt="2" custLinFactY="-100000" custLinFactNeighborX="-31299" custLinFactNeighborY="-136206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5C6F79F-3BBF-4864-AC94-D5B6E1EC8475}" type="pres">
      <dgm:prSet presAssocID="{8EC7836E-10A7-418F-AA76-D9277D271D79}" presName="level3hierChild" presStyleCnt="0"/>
      <dgm:spPr/>
    </dgm:pt>
  </dgm:ptLst>
  <dgm:cxnLst>
    <dgm:cxn modelId="{3D69FF3F-B7B9-42E2-A276-284E9253D16C}" srcId="{E01415AE-1837-4649-A960-24A139317617}" destId="{5F6071EF-BC0E-4FCB-B784-CE59EEA8AF91}" srcOrd="0" destOrd="0" parTransId="{414BCB37-E895-4B28-B738-33BB31CE978D}" sibTransId="{00B8476F-71D0-4578-A534-3541ED89B0E5}"/>
    <dgm:cxn modelId="{E031EDC8-C9B4-4E2A-810B-453F998B25B7}" srcId="{4E8B08F2-3842-4A2B-8F3E-B0042BB81260}" destId="{8EC7836E-10A7-418F-AA76-D9277D271D79}" srcOrd="0" destOrd="0" parTransId="{C782FEDD-EA00-493B-90DA-E084593BFA4B}" sibTransId="{DA050EAF-6323-4E4A-BE07-BCDA61F31BBB}"/>
    <dgm:cxn modelId="{70DFF893-D04A-4D76-8E1A-9DD5AE3B7F77}" type="presOf" srcId="{5F6071EF-BC0E-4FCB-B784-CE59EEA8AF91}" destId="{95B4DC59-AC58-41EE-A6B3-9171697E080F}" srcOrd="0" destOrd="0" presId="urn:microsoft.com/office/officeart/2005/8/layout/hierarchy2"/>
    <dgm:cxn modelId="{88CCAAFA-D4AE-48F0-958C-9696F6D794CC}" type="presOf" srcId="{4E8B08F2-3842-4A2B-8F3E-B0042BB81260}" destId="{1421CB3F-F8A3-441B-AE46-A3EC057C2542}" srcOrd="0" destOrd="0" presId="urn:microsoft.com/office/officeart/2005/8/layout/hierarchy2"/>
    <dgm:cxn modelId="{D2205189-8F9D-486A-8C5D-A44F104678A1}" srcId="{8E40FF26-280E-43A8-97AF-E7E2FA9625CD}" destId="{4C4001EC-7514-4229-AE83-10F558E21FF4}" srcOrd="0" destOrd="0" parTransId="{000E425D-0394-4843-9871-B521170BF616}" sibTransId="{323D051B-3FFC-424B-BF34-C2CE2B4D1CA6}"/>
    <dgm:cxn modelId="{326296DB-0812-4CD5-9374-002B694C33F8}" type="presOf" srcId="{C782FEDD-EA00-493B-90DA-E084593BFA4B}" destId="{B1B8F89D-C4D5-4447-B7DE-69B87390D174}" srcOrd="0" destOrd="0" presId="urn:microsoft.com/office/officeart/2005/8/layout/hierarchy2"/>
    <dgm:cxn modelId="{0FC80832-FE8A-4A73-B31C-FF022E379F57}" type="presOf" srcId="{8EC7836E-10A7-418F-AA76-D9277D271D79}" destId="{F00FA332-6E81-4671-A7E6-8BAADF6159F1}" srcOrd="0" destOrd="0" presId="urn:microsoft.com/office/officeart/2005/8/layout/hierarchy2"/>
    <dgm:cxn modelId="{4BA53B99-B7BC-4687-9CBD-07A68164B01C}" type="presOf" srcId="{335F8E00-02C0-4B48-80B2-7927B418002C}" destId="{8151964F-DA0F-47B4-AB00-2DAEE5E8DBF8}" srcOrd="1" destOrd="0" presId="urn:microsoft.com/office/officeart/2005/8/layout/hierarchy2"/>
    <dgm:cxn modelId="{53F7CDAE-5B76-4208-9C25-F075EE301BB5}" type="presOf" srcId="{000E425D-0394-4843-9871-B521170BF616}" destId="{ADA92D79-A102-43BE-A8E6-B44E67AE5C74}" srcOrd="0" destOrd="0" presId="urn:microsoft.com/office/officeart/2005/8/layout/hierarchy2"/>
    <dgm:cxn modelId="{BD9178E5-C52B-447C-87B7-A8E9F596B0AF}" srcId="{8E40FF26-280E-43A8-97AF-E7E2FA9625CD}" destId="{E01415AE-1837-4649-A960-24A139317617}" srcOrd="1" destOrd="0" parTransId="{335F8E00-02C0-4B48-80B2-7927B418002C}" sibTransId="{E0EE87C7-FEAD-4039-A4F6-948338593BEC}"/>
    <dgm:cxn modelId="{EC385FBA-34CA-49B2-B77A-6AB803FFE0F4}" type="presOf" srcId="{59325A4C-90B9-4D46-95BD-34EA89CE6A6F}" destId="{11AAE532-6CD0-45B4-8166-0DAF27DF6A58}" srcOrd="1" destOrd="0" presId="urn:microsoft.com/office/officeart/2005/8/layout/hierarchy2"/>
    <dgm:cxn modelId="{0076C0F5-DC8A-4F36-91FF-61A060B1CF83}" type="presOf" srcId="{C782FEDD-EA00-493B-90DA-E084593BFA4B}" destId="{79A14EB3-1313-42C6-AB88-2A60E20570A0}" srcOrd="1" destOrd="0" presId="urn:microsoft.com/office/officeart/2005/8/layout/hierarchy2"/>
    <dgm:cxn modelId="{14BB2C61-1F31-49F0-B783-3643A112FDCD}" type="presOf" srcId="{8E40FF26-280E-43A8-97AF-E7E2FA9625CD}" destId="{33C0C513-D1B0-43E6-A2BB-97ED997C406B}" srcOrd="0" destOrd="0" presId="urn:microsoft.com/office/officeart/2005/8/layout/hierarchy2"/>
    <dgm:cxn modelId="{7713E650-EEFC-4678-B69E-AACA34E5E307}" type="presOf" srcId="{E81F37AB-C590-4F8C-B1FC-269CAF5CD4D4}" destId="{B7E42221-3E2B-48AB-ADA5-66113604012C}" srcOrd="0" destOrd="0" presId="urn:microsoft.com/office/officeart/2005/8/layout/hierarchy2"/>
    <dgm:cxn modelId="{0B1FF8A4-15A3-49E8-A44D-EEE2FBD60932}" srcId="{8E40FF26-280E-43A8-97AF-E7E2FA9625CD}" destId="{4E8B08F2-3842-4A2B-8F3E-B0042BB81260}" srcOrd="3" destOrd="0" parTransId="{A78137AA-062B-4F1D-9509-7EDED1FB071C}" sibTransId="{83E120F9-0978-4B7D-8E77-E6D827EC7E11}"/>
    <dgm:cxn modelId="{E73D3912-37A9-45AF-B2BC-449EA4A84235}" type="presOf" srcId="{414BCB37-E895-4B28-B738-33BB31CE978D}" destId="{19608810-E3F0-4BF8-AC71-511B5EDD773D}" srcOrd="1" destOrd="0" presId="urn:microsoft.com/office/officeart/2005/8/layout/hierarchy2"/>
    <dgm:cxn modelId="{F39762F3-0D94-484F-BC50-181F1A91456C}" srcId="{A5463582-BEA9-45A6-83B0-B7A9826985AF}" destId="{8E40FF26-280E-43A8-97AF-E7E2FA9625CD}" srcOrd="0" destOrd="0" parTransId="{678018A8-B8FD-4E61-9168-834195F386F1}" sibTransId="{4E19D1EE-1448-495F-9431-9D5DE1726655}"/>
    <dgm:cxn modelId="{9369E05B-3C8B-47E3-82F0-06D11D7DBCC4}" type="presOf" srcId="{E01415AE-1837-4649-A960-24A139317617}" destId="{E0CCABB1-9F4F-4E0A-BFC0-E49DC7E33F1A}" srcOrd="0" destOrd="0" presId="urn:microsoft.com/office/officeart/2005/8/layout/hierarchy2"/>
    <dgm:cxn modelId="{007DE5A3-E464-44BF-B36F-1E1067DB3A4C}" type="presOf" srcId="{000E425D-0394-4843-9871-B521170BF616}" destId="{6E848010-A066-4B4E-AA53-EE039F3909AC}" srcOrd="1" destOrd="0" presId="urn:microsoft.com/office/officeart/2005/8/layout/hierarchy2"/>
    <dgm:cxn modelId="{FA5FC53D-338F-47BB-A35E-B59BF8CCC918}" type="presOf" srcId="{335F8E00-02C0-4B48-80B2-7927B418002C}" destId="{BA631E64-F4B6-45C6-861B-94325F1B4E02}" srcOrd="0" destOrd="0" presId="urn:microsoft.com/office/officeart/2005/8/layout/hierarchy2"/>
    <dgm:cxn modelId="{3D0EE87E-DD45-4A0E-A068-942B433FC9C6}" type="presOf" srcId="{59325A4C-90B9-4D46-95BD-34EA89CE6A6F}" destId="{3AD1481C-EAF4-4B7F-90EF-5A00AAF63DF4}" srcOrd="0" destOrd="0" presId="urn:microsoft.com/office/officeart/2005/8/layout/hierarchy2"/>
    <dgm:cxn modelId="{ED93C739-C4CF-4297-9212-557184D65753}" type="presOf" srcId="{414BCB37-E895-4B28-B738-33BB31CE978D}" destId="{23BFFE99-6C06-4A44-85D1-6DAA643DD6C6}" srcOrd="0" destOrd="0" presId="urn:microsoft.com/office/officeart/2005/8/layout/hierarchy2"/>
    <dgm:cxn modelId="{0FED386E-4171-4DF9-8DC0-B471ED2D0447}" type="presOf" srcId="{4C4001EC-7514-4229-AE83-10F558E21FF4}" destId="{0F2468FF-A2B8-44DD-8D79-F4864F115365}" srcOrd="0" destOrd="0" presId="urn:microsoft.com/office/officeart/2005/8/layout/hierarchy2"/>
    <dgm:cxn modelId="{0755371E-C543-4CD7-9810-4751E6401780}" type="presOf" srcId="{A78137AA-062B-4F1D-9509-7EDED1FB071C}" destId="{8E475E65-DD0A-4376-B885-FCD486429064}" srcOrd="1" destOrd="0" presId="urn:microsoft.com/office/officeart/2005/8/layout/hierarchy2"/>
    <dgm:cxn modelId="{9822B8EC-F3C0-4F7E-AC58-8114EC597F44}" type="presOf" srcId="{A5463582-BEA9-45A6-83B0-B7A9826985AF}" destId="{8EAAEE95-1FC0-4309-8175-F4DAB8DDDC48}" srcOrd="0" destOrd="0" presId="urn:microsoft.com/office/officeart/2005/8/layout/hierarchy2"/>
    <dgm:cxn modelId="{61C4F98D-3D86-4FE7-A0D0-8E1C575AC216}" srcId="{8E40FF26-280E-43A8-97AF-E7E2FA9625CD}" destId="{E81F37AB-C590-4F8C-B1FC-269CAF5CD4D4}" srcOrd="2" destOrd="0" parTransId="{59325A4C-90B9-4D46-95BD-34EA89CE6A6F}" sibTransId="{BF09EC22-F5A0-48CE-80BB-AB826C9DCDF3}"/>
    <dgm:cxn modelId="{9625A856-7FB8-4E25-B63F-DFD99D653AEA}" type="presOf" srcId="{A78137AA-062B-4F1D-9509-7EDED1FB071C}" destId="{8D961501-D2D7-494B-B3A0-1C57649E1B4E}" srcOrd="0" destOrd="0" presId="urn:microsoft.com/office/officeart/2005/8/layout/hierarchy2"/>
    <dgm:cxn modelId="{8B0CDAD7-8B66-4CE3-A65D-0F7300527CD3}" type="presParOf" srcId="{8EAAEE95-1FC0-4309-8175-F4DAB8DDDC48}" destId="{E132B6A3-FF68-46AC-BECF-74856133BF08}" srcOrd="0" destOrd="0" presId="urn:microsoft.com/office/officeart/2005/8/layout/hierarchy2"/>
    <dgm:cxn modelId="{330E9144-3DA2-464C-A951-DE415EDA7462}" type="presParOf" srcId="{E132B6A3-FF68-46AC-BECF-74856133BF08}" destId="{33C0C513-D1B0-43E6-A2BB-97ED997C406B}" srcOrd="0" destOrd="0" presId="urn:microsoft.com/office/officeart/2005/8/layout/hierarchy2"/>
    <dgm:cxn modelId="{74419374-F0B6-44F4-B735-B27356E2A8CD}" type="presParOf" srcId="{E132B6A3-FF68-46AC-BECF-74856133BF08}" destId="{345E30FF-F91E-4B1A-9C20-8621CC953F28}" srcOrd="1" destOrd="0" presId="urn:microsoft.com/office/officeart/2005/8/layout/hierarchy2"/>
    <dgm:cxn modelId="{A2E52460-151D-4442-B42F-125C768C0100}" type="presParOf" srcId="{345E30FF-F91E-4B1A-9C20-8621CC953F28}" destId="{ADA92D79-A102-43BE-A8E6-B44E67AE5C74}" srcOrd="0" destOrd="0" presId="urn:microsoft.com/office/officeart/2005/8/layout/hierarchy2"/>
    <dgm:cxn modelId="{B39ECF2F-3DDE-401C-8DAC-A6ED24098EF0}" type="presParOf" srcId="{ADA92D79-A102-43BE-A8E6-B44E67AE5C74}" destId="{6E848010-A066-4B4E-AA53-EE039F3909AC}" srcOrd="0" destOrd="0" presId="urn:microsoft.com/office/officeart/2005/8/layout/hierarchy2"/>
    <dgm:cxn modelId="{2D08309A-2532-41BC-8523-2BB9E66BEDD1}" type="presParOf" srcId="{345E30FF-F91E-4B1A-9C20-8621CC953F28}" destId="{8635A5DE-0BC2-43A2-B3D9-3D1723852F4D}" srcOrd="1" destOrd="0" presId="urn:microsoft.com/office/officeart/2005/8/layout/hierarchy2"/>
    <dgm:cxn modelId="{200CAAA4-5532-427E-8F5C-DB5D03DEC556}" type="presParOf" srcId="{8635A5DE-0BC2-43A2-B3D9-3D1723852F4D}" destId="{0F2468FF-A2B8-44DD-8D79-F4864F115365}" srcOrd="0" destOrd="0" presId="urn:microsoft.com/office/officeart/2005/8/layout/hierarchy2"/>
    <dgm:cxn modelId="{CEE844FC-1670-44C3-A026-6BE101F816B0}" type="presParOf" srcId="{8635A5DE-0BC2-43A2-B3D9-3D1723852F4D}" destId="{A2AE4F02-5A23-4D76-A11D-D1EAE429A643}" srcOrd="1" destOrd="0" presId="urn:microsoft.com/office/officeart/2005/8/layout/hierarchy2"/>
    <dgm:cxn modelId="{4260B7F9-F9E4-44B6-A740-4A66622B3272}" type="presParOf" srcId="{345E30FF-F91E-4B1A-9C20-8621CC953F28}" destId="{BA631E64-F4B6-45C6-861B-94325F1B4E02}" srcOrd="2" destOrd="0" presId="urn:microsoft.com/office/officeart/2005/8/layout/hierarchy2"/>
    <dgm:cxn modelId="{79108C18-46B5-4145-90A5-823E4E44F10F}" type="presParOf" srcId="{BA631E64-F4B6-45C6-861B-94325F1B4E02}" destId="{8151964F-DA0F-47B4-AB00-2DAEE5E8DBF8}" srcOrd="0" destOrd="0" presId="urn:microsoft.com/office/officeart/2005/8/layout/hierarchy2"/>
    <dgm:cxn modelId="{838D4CE2-B9C4-4127-ACFC-9638608E5C98}" type="presParOf" srcId="{345E30FF-F91E-4B1A-9C20-8621CC953F28}" destId="{4411532B-E690-43A4-B6C8-89769E1A070B}" srcOrd="3" destOrd="0" presId="urn:microsoft.com/office/officeart/2005/8/layout/hierarchy2"/>
    <dgm:cxn modelId="{0DCA07C0-4299-42CF-8BE3-DAD31EFCE895}" type="presParOf" srcId="{4411532B-E690-43A4-B6C8-89769E1A070B}" destId="{E0CCABB1-9F4F-4E0A-BFC0-E49DC7E33F1A}" srcOrd="0" destOrd="0" presId="urn:microsoft.com/office/officeart/2005/8/layout/hierarchy2"/>
    <dgm:cxn modelId="{7ED7999A-9328-46D5-9F0D-0397E2F25395}" type="presParOf" srcId="{4411532B-E690-43A4-B6C8-89769E1A070B}" destId="{6EBE46A4-93CC-406A-A137-12DE701544CA}" srcOrd="1" destOrd="0" presId="urn:microsoft.com/office/officeart/2005/8/layout/hierarchy2"/>
    <dgm:cxn modelId="{A46FF0C8-4709-442C-BEE4-11DAABC60F74}" type="presParOf" srcId="{6EBE46A4-93CC-406A-A137-12DE701544CA}" destId="{23BFFE99-6C06-4A44-85D1-6DAA643DD6C6}" srcOrd="0" destOrd="0" presId="urn:microsoft.com/office/officeart/2005/8/layout/hierarchy2"/>
    <dgm:cxn modelId="{787B280C-F2C4-4033-B6AD-931D0964C67C}" type="presParOf" srcId="{23BFFE99-6C06-4A44-85D1-6DAA643DD6C6}" destId="{19608810-E3F0-4BF8-AC71-511B5EDD773D}" srcOrd="0" destOrd="0" presId="urn:microsoft.com/office/officeart/2005/8/layout/hierarchy2"/>
    <dgm:cxn modelId="{E7348973-0E3C-48D6-8EBB-A36207023C58}" type="presParOf" srcId="{6EBE46A4-93CC-406A-A137-12DE701544CA}" destId="{B025EFC4-A98C-4D58-88F2-9F76A4DFEE97}" srcOrd="1" destOrd="0" presId="urn:microsoft.com/office/officeart/2005/8/layout/hierarchy2"/>
    <dgm:cxn modelId="{140977F0-7551-4F8D-837E-F3406D5A4C0E}" type="presParOf" srcId="{B025EFC4-A98C-4D58-88F2-9F76A4DFEE97}" destId="{95B4DC59-AC58-41EE-A6B3-9171697E080F}" srcOrd="0" destOrd="0" presId="urn:microsoft.com/office/officeart/2005/8/layout/hierarchy2"/>
    <dgm:cxn modelId="{8D26BFAC-8275-43DA-988A-F4A159CEAB74}" type="presParOf" srcId="{B025EFC4-A98C-4D58-88F2-9F76A4DFEE97}" destId="{31B3E0C3-0B80-4FB3-9BA7-3669CC065644}" srcOrd="1" destOrd="0" presId="urn:microsoft.com/office/officeart/2005/8/layout/hierarchy2"/>
    <dgm:cxn modelId="{2AFCE196-6063-48D3-8AD4-B1B61CC84128}" type="presParOf" srcId="{345E30FF-F91E-4B1A-9C20-8621CC953F28}" destId="{3AD1481C-EAF4-4B7F-90EF-5A00AAF63DF4}" srcOrd="4" destOrd="0" presId="urn:microsoft.com/office/officeart/2005/8/layout/hierarchy2"/>
    <dgm:cxn modelId="{B1AE91F6-8002-48CB-BE6E-1A1EFF8F404B}" type="presParOf" srcId="{3AD1481C-EAF4-4B7F-90EF-5A00AAF63DF4}" destId="{11AAE532-6CD0-45B4-8166-0DAF27DF6A58}" srcOrd="0" destOrd="0" presId="urn:microsoft.com/office/officeart/2005/8/layout/hierarchy2"/>
    <dgm:cxn modelId="{A7855CAF-E431-42BD-88B6-D9F0CD0EAF99}" type="presParOf" srcId="{345E30FF-F91E-4B1A-9C20-8621CC953F28}" destId="{D50E688C-7A98-4D27-817F-D39AC13301FA}" srcOrd="5" destOrd="0" presId="urn:microsoft.com/office/officeart/2005/8/layout/hierarchy2"/>
    <dgm:cxn modelId="{143B4390-62B4-4D56-A084-FC338343F150}" type="presParOf" srcId="{D50E688C-7A98-4D27-817F-D39AC13301FA}" destId="{B7E42221-3E2B-48AB-ADA5-66113604012C}" srcOrd="0" destOrd="0" presId="urn:microsoft.com/office/officeart/2005/8/layout/hierarchy2"/>
    <dgm:cxn modelId="{6E432BDD-25F7-46D8-BC2F-BA7FDA45BB68}" type="presParOf" srcId="{D50E688C-7A98-4D27-817F-D39AC13301FA}" destId="{DC03521F-80CB-4FFA-8BB0-A6E2E5EE4E3B}" srcOrd="1" destOrd="0" presId="urn:microsoft.com/office/officeart/2005/8/layout/hierarchy2"/>
    <dgm:cxn modelId="{B5810DF8-5803-419C-9037-48370C3632CC}" type="presParOf" srcId="{345E30FF-F91E-4B1A-9C20-8621CC953F28}" destId="{8D961501-D2D7-494B-B3A0-1C57649E1B4E}" srcOrd="6" destOrd="0" presId="urn:microsoft.com/office/officeart/2005/8/layout/hierarchy2"/>
    <dgm:cxn modelId="{873D045B-7321-4B16-A4BF-0AC4D2AEDFD8}" type="presParOf" srcId="{8D961501-D2D7-494B-B3A0-1C57649E1B4E}" destId="{8E475E65-DD0A-4376-B885-FCD486429064}" srcOrd="0" destOrd="0" presId="urn:microsoft.com/office/officeart/2005/8/layout/hierarchy2"/>
    <dgm:cxn modelId="{88656089-EE0E-4D97-B486-EB5FE22C4C89}" type="presParOf" srcId="{345E30FF-F91E-4B1A-9C20-8621CC953F28}" destId="{9AE5563A-EF8D-4E23-80AB-83783203AE3D}" srcOrd="7" destOrd="0" presId="urn:microsoft.com/office/officeart/2005/8/layout/hierarchy2"/>
    <dgm:cxn modelId="{B4CE1383-A5FF-4B87-B921-D8460BC103A1}" type="presParOf" srcId="{9AE5563A-EF8D-4E23-80AB-83783203AE3D}" destId="{1421CB3F-F8A3-441B-AE46-A3EC057C2542}" srcOrd="0" destOrd="0" presId="urn:microsoft.com/office/officeart/2005/8/layout/hierarchy2"/>
    <dgm:cxn modelId="{68489E63-3247-487A-B285-6DA14DB07F5A}" type="presParOf" srcId="{9AE5563A-EF8D-4E23-80AB-83783203AE3D}" destId="{107F0AF5-3E64-4628-AB04-DC4685C673AB}" srcOrd="1" destOrd="0" presId="urn:microsoft.com/office/officeart/2005/8/layout/hierarchy2"/>
    <dgm:cxn modelId="{9A7258A6-7851-42E8-BD34-BA29DFE1024F}" type="presParOf" srcId="{107F0AF5-3E64-4628-AB04-DC4685C673AB}" destId="{B1B8F89D-C4D5-4447-B7DE-69B87390D174}" srcOrd="0" destOrd="0" presId="urn:microsoft.com/office/officeart/2005/8/layout/hierarchy2"/>
    <dgm:cxn modelId="{2CE3EC06-898F-47C2-88AC-726EAEA42019}" type="presParOf" srcId="{B1B8F89D-C4D5-4447-B7DE-69B87390D174}" destId="{79A14EB3-1313-42C6-AB88-2A60E20570A0}" srcOrd="0" destOrd="0" presId="urn:microsoft.com/office/officeart/2005/8/layout/hierarchy2"/>
    <dgm:cxn modelId="{FF7EB425-062D-414D-8721-12F35FF63844}" type="presParOf" srcId="{107F0AF5-3E64-4628-AB04-DC4685C673AB}" destId="{E783E2DC-6A30-4514-B960-CEAB1388D5DA}" srcOrd="1" destOrd="0" presId="urn:microsoft.com/office/officeart/2005/8/layout/hierarchy2"/>
    <dgm:cxn modelId="{119D87CE-966E-4EDC-A5C5-A9F1297DE041}" type="presParOf" srcId="{E783E2DC-6A30-4514-B960-CEAB1388D5DA}" destId="{F00FA332-6E81-4671-A7E6-8BAADF6159F1}" srcOrd="0" destOrd="0" presId="urn:microsoft.com/office/officeart/2005/8/layout/hierarchy2"/>
    <dgm:cxn modelId="{A5ABCAF8-C2FC-46CC-8129-52C9802AFC68}" type="presParOf" srcId="{E783E2DC-6A30-4514-B960-CEAB1388D5DA}" destId="{25C6F79F-3BBF-4864-AC94-D5B6E1EC847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4260AA-8267-4160-807D-D8EFEDAB258F}" type="doc">
      <dgm:prSet loTypeId="urn:microsoft.com/office/officeart/2005/8/layout/hierarchy2" loCatId="hierarchy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MX"/>
        </a:p>
      </dgm:t>
    </dgm:pt>
    <dgm:pt modelId="{3379B5C7-9C77-4555-BF67-3293E27550CD}">
      <dgm:prSet phldrT="[Text]"/>
      <dgm:spPr/>
      <dgm:t>
        <a:bodyPr/>
        <a:lstStyle/>
        <a:p>
          <a:r>
            <a:rPr lang="es-ES" b="1" dirty="0" smtClean="0"/>
            <a:t>11. El número. Perfil de la multitud.</a:t>
          </a:r>
          <a:endParaRPr lang="es-MX" dirty="0"/>
        </a:p>
      </dgm:t>
    </dgm:pt>
    <dgm:pt modelId="{1BD7F903-55F9-481A-ADFB-C85D20407657}" type="parTrans" cxnId="{CCFA00B5-5C43-4A5B-8630-CED4FC9EC6C4}">
      <dgm:prSet/>
      <dgm:spPr/>
      <dgm:t>
        <a:bodyPr/>
        <a:lstStyle/>
        <a:p>
          <a:endParaRPr lang="es-MX"/>
        </a:p>
      </dgm:t>
    </dgm:pt>
    <dgm:pt modelId="{1D3C4266-D5D4-4346-8260-888A41DBCBD5}" type="sibTrans" cxnId="{CCFA00B5-5C43-4A5B-8630-CED4FC9EC6C4}">
      <dgm:prSet/>
      <dgm:spPr/>
      <dgm:t>
        <a:bodyPr/>
        <a:lstStyle/>
        <a:p>
          <a:endParaRPr lang="es-MX"/>
        </a:p>
      </dgm:t>
    </dgm:pt>
    <dgm:pt modelId="{C279522C-CCBE-4B6D-A6C9-1DCA36FB56F2}">
      <dgm:prSet phldrT="[Text]"/>
      <dgm:spPr/>
      <dgm:t>
        <a:bodyPr/>
        <a:lstStyle/>
        <a:p>
          <a:r>
            <a:rPr lang="es-ES" dirty="0" smtClean="0"/>
            <a:t>Los números posibilitaron el desarrollo de las matemáticas y el cálculo. Los números no adquirieron estabilidad hasta el advenimiento de la imprenta.</a:t>
          </a:r>
          <a:endParaRPr lang="es-MX" dirty="0"/>
        </a:p>
      </dgm:t>
    </dgm:pt>
    <dgm:pt modelId="{C0EA6C17-AB07-4C68-8E2F-190EF30D8DA2}" type="parTrans" cxnId="{FC2962A5-956B-409A-98DD-CAF206647E4A}">
      <dgm:prSet/>
      <dgm:spPr/>
      <dgm:t>
        <a:bodyPr/>
        <a:lstStyle/>
        <a:p>
          <a:endParaRPr lang="es-MX"/>
        </a:p>
      </dgm:t>
    </dgm:pt>
    <dgm:pt modelId="{1A8B8A0D-754B-4DC2-A732-5F9D02DBA489}" type="sibTrans" cxnId="{FC2962A5-956B-409A-98DD-CAF206647E4A}">
      <dgm:prSet/>
      <dgm:spPr/>
      <dgm:t>
        <a:bodyPr/>
        <a:lstStyle/>
        <a:p>
          <a:endParaRPr lang="es-MX"/>
        </a:p>
      </dgm:t>
    </dgm:pt>
    <dgm:pt modelId="{8C089F2F-98D5-4448-9BEE-E2749C945520}">
      <dgm:prSet phldrT="[Text]"/>
      <dgm:spPr/>
      <dgm:t>
        <a:bodyPr/>
        <a:lstStyle/>
        <a:p>
          <a:r>
            <a:rPr lang="es-ES" dirty="0" smtClean="0"/>
            <a:t>La imprenta: “dio al hombre el concepto de repetición indefinida tan necesaria para el concepto matemático de infinito” </a:t>
          </a:r>
          <a:endParaRPr lang="es-MX" dirty="0"/>
        </a:p>
      </dgm:t>
    </dgm:pt>
    <dgm:pt modelId="{F86D6618-DDA2-497D-849E-7CA5D9940D6A}" type="parTrans" cxnId="{75111ECD-AC1F-49B1-A2DA-CC3F86846F4C}">
      <dgm:prSet/>
      <dgm:spPr/>
      <dgm:t>
        <a:bodyPr/>
        <a:lstStyle/>
        <a:p>
          <a:endParaRPr lang="es-MX"/>
        </a:p>
      </dgm:t>
    </dgm:pt>
    <dgm:pt modelId="{4BF7EA01-DA8C-4612-990C-4F2FB261B00A}" type="sibTrans" cxnId="{75111ECD-AC1F-49B1-A2DA-CC3F86846F4C}">
      <dgm:prSet/>
      <dgm:spPr/>
      <dgm:t>
        <a:bodyPr/>
        <a:lstStyle/>
        <a:p>
          <a:endParaRPr lang="es-MX"/>
        </a:p>
      </dgm:t>
    </dgm:pt>
    <dgm:pt modelId="{AF5CB70C-8E6A-4B59-8250-E986A83FDF4D}" type="pres">
      <dgm:prSet presAssocID="{FD4260AA-8267-4160-807D-D8EFEDAB258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DEEF4D7-358C-4C6E-A551-981268011C19}" type="pres">
      <dgm:prSet presAssocID="{3379B5C7-9C77-4555-BF67-3293E27550CD}" presName="root1" presStyleCnt="0"/>
      <dgm:spPr/>
    </dgm:pt>
    <dgm:pt modelId="{1DBE1625-2379-42C6-9D62-3305D16095F6}" type="pres">
      <dgm:prSet presAssocID="{3379B5C7-9C77-4555-BF67-3293E27550C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3C90F02-4985-441F-9BC2-2A2015371720}" type="pres">
      <dgm:prSet presAssocID="{3379B5C7-9C77-4555-BF67-3293E27550CD}" presName="level2hierChild" presStyleCnt="0"/>
      <dgm:spPr/>
    </dgm:pt>
    <dgm:pt modelId="{885E48CC-69EC-4A51-B4BC-AB8C8FB895C9}" type="pres">
      <dgm:prSet presAssocID="{C0EA6C17-AB07-4C68-8E2F-190EF30D8DA2}" presName="conn2-1" presStyleLbl="parChTrans1D2" presStyleIdx="0" presStyleCnt="2"/>
      <dgm:spPr/>
    </dgm:pt>
    <dgm:pt modelId="{13311CE8-17CA-40F4-B5A6-9956BCD90691}" type="pres">
      <dgm:prSet presAssocID="{C0EA6C17-AB07-4C68-8E2F-190EF30D8DA2}" presName="connTx" presStyleLbl="parChTrans1D2" presStyleIdx="0" presStyleCnt="2"/>
      <dgm:spPr/>
    </dgm:pt>
    <dgm:pt modelId="{2DD1DD03-C04C-446B-9F65-2E9F7E5BE158}" type="pres">
      <dgm:prSet presAssocID="{C279522C-CCBE-4B6D-A6C9-1DCA36FB56F2}" presName="root2" presStyleCnt="0"/>
      <dgm:spPr/>
    </dgm:pt>
    <dgm:pt modelId="{08F325C1-2256-441D-839B-BA197B352B39}" type="pres">
      <dgm:prSet presAssocID="{C279522C-CCBE-4B6D-A6C9-1DCA36FB56F2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40BCDFB-F6AE-44EC-901C-2F7C2FF62AB3}" type="pres">
      <dgm:prSet presAssocID="{C279522C-CCBE-4B6D-A6C9-1DCA36FB56F2}" presName="level3hierChild" presStyleCnt="0"/>
      <dgm:spPr/>
    </dgm:pt>
    <dgm:pt modelId="{E1C224A1-9CE0-434D-BC67-E939F91C9F0A}" type="pres">
      <dgm:prSet presAssocID="{F86D6618-DDA2-497D-849E-7CA5D9940D6A}" presName="conn2-1" presStyleLbl="parChTrans1D2" presStyleIdx="1" presStyleCnt="2"/>
      <dgm:spPr/>
    </dgm:pt>
    <dgm:pt modelId="{FECCCB3D-D8AC-442F-B037-5537EC594275}" type="pres">
      <dgm:prSet presAssocID="{F86D6618-DDA2-497D-849E-7CA5D9940D6A}" presName="connTx" presStyleLbl="parChTrans1D2" presStyleIdx="1" presStyleCnt="2"/>
      <dgm:spPr/>
    </dgm:pt>
    <dgm:pt modelId="{2A5B2F34-15D5-4931-B2BF-F66AACE718DA}" type="pres">
      <dgm:prSet presAssocID="{8C089F2F-98D5-4448-9BEE-E2749C945520}" presName="root2" presStyleCnt="0"/>
      <dgm:spPr/>
    </dgm:pt>
    <dgm:pt modelId="{D411F188-FA16-45CA-9A1F-BA974EFC1BB0}" type="pres">
      <dgm:prSet presAssocID="{8C089F2F-98D5-4448-9BEE-E2749C945520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A53E236-B4E6-4B52-B0D2-F244A6E2B94A}" type="pres">
      <dgm:prSet presAssocID="{8C089F2F-98D5-4448-9BEE-E2749C945520}" presName="level3hierChild" presStyleCnt="0"/>
      <dgm:spPr/>
    </dgm:pt>
  </dgm:ptLst>
  <dgm:cxnLst>
    <dgm:cxn modelId="{CF24A5D5-0DE9-49B8-8EE4-E1081A4F70C1}" type="presOf" srcId="{8C089F2F-98D5-4448-9BEE-E2749C945520}" destId="{D411F188-FA16-45CA-9A1F-BA974EFC1BB0}" srcOrd="0" destOrd="0" presId="urn:microsoft.com/office/officeart/2005/8/layout/hierarchy2"/>
    <dgm:cxn modelId="{D215C633-B09C-445B-9891-893E89C299A4}" type="presOf" srcId="{C0EA6C17-AB07-4C68-8E2F-190EF30D8DA2}" destId="{885E48CC-69EC-4A51-B4BC-AB8C8FB895C9}" srcOrd="0" destOrd="0" presId="urn:microsoft.com/office/officeart/2005/8/layout/hierarchy2"/>
    <dgm:cxn modelId="{CDD113B1-8B09-40E0-ABB1-B5F3A0844C17}" type="presOf" srcId="{C0EA6C17-AB07-4C68-8E2F-190EF30D8DA2}" destId="{13311CE8-17CA-40F4-B5A6-9956BCD90691}" srcOrd="1" destOrd="0" presId="urn:microsoft.com/office/officeart/2005/8/layout/hierarchy2"/>
    <dgm:cxn modelId="{242B16E2-3B99-4F98-AC3A-56C933500079}" type="presOf" srcId="{F86D6618-DDA2-497D-849E-7CA5D9940D6A}" destId="{E1C224A1-9CE0-434D-BC67-E939F91C9F0A}" srcOrd="0" destOrd="0" presId="urn:microsoft.com/office/officeart/2005/8/layout/hierarchy2"/>
    <dgm:cxn modelId="{FC2962A5-956B-409A-98DD-CAF206647E4A}" srcId="{3379B5C7-9C77-4555-BF67-3293E27550CD}" destId="{C279522C-CCBE-4B6D-A6C9-1DCA36FB56F2}" srcOrd="0" destOrd="0" parTransId="{C0EA6C17-AB07-4C68-8E2F-190EF30D8DA2}" sibTransId="{1A8B8A0D-754B-4DC2-A732-5F9D02DBA489}"/>
    <dgm:cxn modelId="{F35F51A6-10D0-46BD-B2A5-3168D578431E}" type="presOf" srcId="{F86D6618-DDA2-497D-849E-7CA5D9940D6A}" destId="{FECCCB3D-D8AC-442F-B037-5537EC594275}" srcOrd="1" destOrd="0" presId="urn:microsoft.com/office/officeart/2005/8/layout/hierarchy2"/>
    <dgm:cxn modelId="{D65EF9E6-DCE8-4E1D-AB9C-408251478227}" type="presOf" srcId="{3379B5C7-9C77-4555-BF67-3293E27550CD}" destId="{1DBE1625-2379-42C6-9D62-3305D16095F6}" srcOrd="0" destOrd="0" presId="urn:microsoft.com/office/officeart/2005/8/layout/hierarchy2"/>
    <dgm:cxn modelId="{F8FE1ABB-AAA7-45C4-A763-C395A6FC7B70}" type="presOf" srcId="{FD4260AA-8267-4160-807D-D8EFEDAB258F}" destId="{AF5CB70C-8E6A-4B59-8250-E986A83FDF4D}" srcOrd="0" destOrd="0" presId="urn:microsoft.com/office/officeart/2005/8/layout/hierarchy2"/>
    <dgm:cxn modelId="{CCFA00B5-5C43-4A5B-8630-CED4FC9EC6C4}" srcId="{FD4260AA-8267-4160-807D-D8EFEDAB258F}" destId="{3379B5C7-9C77-4555-BF67-3293E27550CD}" srcOrd="0" destOrd="0" parTransId="{1BD7F903-55F9-481A-ADFB-C85D20407657}" sibTransId="{1D3C4266-D5D4-4346-8260-888A41DBCBD5}"/>
    <dgm:cxn modelId="{75111ECD-AC1F-49B1-A2DA-CC3F86846F4C}" srcId="{3379B5C7-9C77-4555-BF67-3293E27550CD}" destId="{8C089F2F-98D5-4448-9BEE-E2749C945520}" srcOrd="1" destOrd="0" parTransId="{F86D6618-DDA2-497D-849E-7CA5D9940D6A}" sibTransId="{4BF7EA01-DA8C-4612-990C-4F2FB261B00A}"/>
    <dgm:cxn modelId="{65275A33-B32A-4269-B047-400E8D949039}" type="presOf" srcId="{C279522C-CCBE-4B6D-A6C9-1DCA36FB56F2}" destId="{08F325C1-2256-441D-839B-BA197B352B39}" srcOrd="0" destOrd="0" presId="urn:microsoft.com/office/officeart/2005/8/layout/hierarchy2"/>
    <dgm:cxn modelId="{DE5D3B37-4778-45C7-B276-47363E3B3D03}" type="presParOf" srcId="{AF5CB70C-8E6A-4B59-8250-E986A83FDF4D}" destId="{8DEEF4D7-358C-4C6E-A551-981268011C19}" srcOrd="0" destOrd="0" presId="urn:microsoft.com/office/officeart/2005/8/layout/hierarchy2"/>
    <dgm:cxn modelId="{99DDD21D-6193-4FB1-BE22-B1818AA433E9}" type="presParOf" srcId="{8DEEF4D7-358C-4C6E-A551-981268011C19}" destId="{1DBE1625-2379-42C6-9D62-3305D16095F6}" srcOrd="0" destOrd="0" presId="urn:microsoft.com/office/officeart/2005/8/layout/hierarchy2"/>
    <dgm:cxn modelId="{0919CB5B-76B9-4B25-8970-37BF430FC5D1}" type="presParOf" srcId="{8DEEF4D7-358C-4C6E-A551-981268011C19}" destId="{13C90F02-4985-441F-9BC2-2A2015371720}" srcOrd="1" destOrd="0" presId="urn:microsoft.com/office/officeart/2005/8/layout/hierarchy2"/>
    <dgm:cxn modelId="{EBE97225-64B3-47AD-A2D5-82198C74420E}" type="presParOf" srcId="{13C90F02-4985-441F-9BC2-2A2015371720}" destId="{885E48CC-69EC-4A51-B4BC-AB8C8FB895C9}" srcOrd="0" destOrd="0" presId="urn:microsoft.com/office/officeart/2005/8/layout/hierarchy2"/>
    <dgm:cxn modelId="{FFA087FC-6809-489F-8C76-D1FC2B925DEA}" type="presParOf" srcId="{885E48CC-69EC-4A51-B4BC-AB8C8FB895C9}" destId="{13311CE8-17CA-40F4-B5A6-9956BCD90691}" srcOrd="0" destOrd="0" presId="urn:microsoft.com/office/officeart/2005/8/layout/hierarchy2"/>
    <dgm:cxn modelId="{F17E1469-C451-44E0-8F9E-988630770E23}" type="presParOf" srcId="{13C90F02-4985-441F-9BC2-2A2015371720}" destId="{2DD1DD03-C04C-446B-9F65-2E9F7E5BE158}" srcOrd="1" destOrd="0" presId="urn:microsoft.com/office/officeart/2005/8/layout/hierarchy2"/>
    <dgm:cxn modelId="{A5A69142-157A-461D-ACA0-31E166ABADA5}" type="presParOf" srcId="{2DD1DD03-C04C-446B-9F65-2E9F7E5BE158}" destId="{08F325C1-2256-441D-839B-BA197B352B39}" srcOrd="0" destOrd="0" presId="urn:microsoft.com/office/officeart/2005/8/layout/hierarchy2"/>
    <dgm:cxn modelId="{43476182-8C8F-408E-9DC4-A7BEFCE5695D}" type="presParOf" srcId="{2DD1DD03-C04C-446B-9F65-2E9F7E5BE158}" destId="{740BCDFB-F6AE-44EC-901C-2F7C2FF62AB3}" srcOrd="1" destOrd="0" presId="urn:microsoft.com/office/officeart/2005/8/layout/hierarchy2"/>
    <dgm:cxn modelId="{F47F877F-B27F-4A43-9238-24298DB87C88}" type="presParOf" srcId="{13C90F02-4985-441F-9BC2-2A2015371720}" destId="{E1C224A1-9CE0-434D-BC67-E939F91C9F0A}" srcOrd="2" destOrd="0" presId="urn:microsoft.com/office/officeart/2005/8/layout/hierarchy2"/>
    <dgm:cxn modelId="{CFFBF520-B355-4C2C-8E3D-6F43A6DEE3F2}" type="presParOf" srcId="{E1C224A1-9CE0-434D-BC67-E939F91C9F0A}" destId="{FECCCB3D-D8AC-442F-B037-5537EC594275}" srcOrd="0" destOrd="0" presId="urn:microsoft.com/office/officeart/2005/8/layout/hierarchy2"/>
    <dgm:cxn modelId="{A6531D51-A137-453D-A739-6D5785595B16}" type="presParOf" srcId="{13C90F02-4985-441F-9BC2-2A2015371720}" destId="{2A5B2F34-15D5-4931-B2BF-F66AACE718DA}" srcOrd="3" destOrd="0" presId="urn:microsoft.com/office/officeart/2005/8/layout/hierarchy2"/>
    <dgm:cxn modelId="{A592B895-143E-48AD-BC3F-8E91341DF9CC}" type="presParOf" srcId="{2A5B2F34-15D5-4931-B2BF-F66AACE718DA}" destId="{D411F188-FA16-45CA-9A1F-BA974EFC1BB0}" srcOrd="0" destOrd="0" presId="urn:microsoft.com/office/officeart/2005/8/layout/hierarchy2"/>
    <dgm:cxn modelId="{ECF5F20D-1FFB-4454-9114-4647D7766C06}" type="presParOf" srcId="{2A5B2F34-15D5-4931-B2BF-F66AACE718DA}" destId="{7A53E236-B4E6-4B52-B0D2-F244A6E2B94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46679B-BA4B-40CE-B89F-8B57EF94B73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1EA924A8-F996-42F3-8777-0DB8CD9BB3F8}">
      <dgm:prSet phldrT="[Text]"/>
      <dgm:spPr/>
      <dgm:t>
        <a:bodyPr/>
        <a:lstStyle/>
        <a:p>
          <a:r>
            <a:rPr lang="es-ES" b="1" dirty="0" smtClean="0"/>
            <a:t>12. La ropa. Nuestra piel extendida.</a:t>
          </a:r>
          <a:endParaRPr lang="es-MX" dirty="0"/>
        </a:p>
      </dgm:t>
    </dgm:pt>
    <dgm:pt modelId="{B72822F7-CA0A-414E-8BA1-BF250BE67516}" type="parTrans" cxnId="{09A75A3A-52FF-493C-9B3E-CD983E734F8E}">
      <dgm:prSet/>
      <dgm:spPr/>
      <dgm:t>
        <a:bodyPr/>
        <a:lstStyle/>
        <a:p>
          <a:endParaRPr lang="es-MX"/>
        </a:p>
      </dgm:t>
    </dgm:pt>
    <dgm:pt modelId="{40C6F8B4-CCA7-4A12-B317-73C6C4F1C709}" type="sibTrans" cxnId="{09A75A3A-52FF-493C-9B3E-CD983E734F8E}">
      <dgm:prSet/>
      <dgm:spPr/>
      <dgm:t>
        <a:bodyPr/>
        <a:lstStyle/>
        <a:p>
          <a:endParaRPr lang="es-MX"/>
        </a:p>
      </dgm:t>
    </dgm:pt>
    <dgm:pt modelId="{673F7882-3C7E-4B64-87D0-92CE8EC4176A}">
      <dgm:prSet phldrT="[Text]"/>
      <dgm:spPr/>
      <dgm:t>
        <a:bodyPr/>
        <a:lstStyle/>
        <a:p>
          <a:r>
            <a:rPr lang="es-ES" dirty="0" smtClean="0"/>
            <a:t>La ropa y la vivienda son casi gemelos. La intimidad y el individualismo son desconocidos en las sociedades tribales. </a:t>
          </a:r>
          <a:endParaRPr lang="es-MX" dirty="0"/>
        </a:p>
      </dgm:t>
    </dgm:pt>
    <dgm:pt modelId="{2A2E1A77-819F-4F41-AD97-3574A3595D8E}" type="parTrans" cxnId="{CA8ABF7D-C34B-447B-A2BB-C5D4D6777796}">
      <dgm:prSet/>
      <dgm:spPr/>
      <dgm:t>
        <a:bodyPr/>
        <a:lstStyle/>
        <a:p>
          <a:endParaRPr lang="es-MX"/>
        </a:p>
      </dgm:t>
    </dgm:pt>
    <dgm:pt modelId="{981F5620-CD01-4E40-AD9F-B2903D086619}" type="sibTrans" cxnId="{CA8ABF7D-C34B-447B-A2BB-C5D4D6777796}">
      <dgm:prSet/>
      <dgm:spPr/>
      <dgm:t>
        <a:bodyPr/>
        <a:lstStyle/>
        <a:p>
          <a:endParaRPr lang="es-MX"/>
        </a:p>
      </dgm:t>
    </dgm:pt>
    <dgm:pt modelId="{533A63F7-592C-4BA9-8BC4-7816121A3758}" type="pres">
      <dgm:prSet presAssocID="{4A46679B-BA4B-40CE-B89F-8B57EF94B73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1C9F95F-0D5D-45F5-B210-D149B2AD0399}" type="pres">
      <dgm:prSet presAssocID="{1EA924A8-F996-42F3-8777-0DB8CD9BB3F8}" presName="root1" presStyleCnt="0"/>
      <dgm:spPr/>
    </dgm:pt>
    <dgm:pt modelId="{50E01BC7-74DF-46BD-A38B-2EB753F522C2}" type="pres">
      <dgm:prSet presAssocID="{1EA924A8-F996-42F3-8777-0DB8CD9BB3F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5E8A1B7-8C56-4FA0-ADA1-64A593800CC8}" type="pres">
      <dgm:prSet presAssocID="{1EA924A8-F996-42F3-8777-0DB8CD9BB3F8}" presName="level2hierChild" presStyleCnt="0"/>
      <dgm:spPr/>
    </dgm:pt>
    <dgm:pt modelId="{1E4443FF-79A1-4E20-B36B-8959F92DBDD4}" type="pres">
      <dgm:prSet presAssocID="{2A2E1A77-819F-4F41-AD97-3574A3595D8E}" presName="conn2-1" presStyleLbl="parChTrans1D2" presStyleIdx="0" presStyleCnt="1"/>
      <dgm:spPr/>
    </dgm:pt>
    <dgm:pt modelId="{28BA2BF9-590E-48FD-81FF-FB69FCFA5B01}" type="pres">
      <dgm:prSet presAssocID="{2A2E1A77-819F-4F41-AD97-3574A3595D8E}" presName="connTx" presStyleLbl="parChTrans1D2" presStyleIdx="0" presStyleCnt="1"/>
      <dgm:spPr/>
    </dgm:pt>
    <dgm:pt modelId="{88B5E000-4DD9-40AC-94BA-E99758754C8A}" type="pres">
      <dgm:prSet presAssocID="{673F7882-3C7E-4B64-87D0-92CE8EC4176A}" presName="root2" presStyleCnt="0"/>
      <dgm:spPr/>
    </dgm:pt>
    <dgm:pt modelId="{6AE99EDB-1079-4470-9CE9-642595678E54}" type="pres">
      <dgm:prSet presAssocID="{673F7882-3C7E-4B64-87D0-92CE8EC4176A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5290CB9-3ED8-484C-9213-A4DD4755220F}" type="pres">
      <dgm:prSet presAssocID="{673F7882-3C7E-4B64-87D0-92CE8EC4176A}" presName="level3hierChild" presStyleCnt="0"/>
      <dgm:spPr/>
    </dgm:pt>
  </dgm:ptLst>
  <dgm:cxnLst>
    <dgm:cxn modelId="{5040A37E-63D8-4B58-BDC5-763A39DCEB68}" type="presOf" srcId="{1EA924A8-F996-42F3-8777-0DB8CD9BB3F8}" destId="{50E01BC7-74DF-46BD-A38B-2EB753F522C2}" srcOrd="0" destOrd="0" presId="urn:microsoft.com/office/officeart/2005/8/layout/hierarchy2"/>
    <dgm:cxn modelId="{E7B08510-F279-419A-8EF5-ED5C7DDB8162}" type="presOf" srcId="{2A2E1A77-819F-4F41-AD97-3574A3595D8E}" destId="{1E4443FF-79A1-4E20-B36B-8959F92DBDD4}" srcOrd="0" destOrd="0" presId="urn:microsoft.com/office/officeart/2005/8/layout/hierarchy2"/>
    <dgm:cxn modelId="{F73802DD-6A68-480D-A5CF-A979E4F4853F}" type="presOf" srcId="{2A2E1A77-819F-4F41-AD97-3574A3595D8E}" destId="{28BA2BF9-590E-48FD-81FF-FB69FCFA5B01}" srcOrd="1" destOrd="0" presId="urn:microsoft.com/office/officeart/2005/8/layout/hierarchy2"/>
    <dgm:cxn modelId="{7C0A483D-FB51-4C4A-A60B-3ED4DB0F2440}" type="presOf" srcId="{673F7882-3C7E-4B64-87D0-92CE8EC4176A}" destId="{6AE99EDB-1079-4470-9CE9-642595678E54}" srcOrd="0" destOrd="0" presId="urn:microsoft.com/office/officeart/2005/8/layout/hierarchy2"/>
    <dgm:cxn modelId="{CA8ABF7D-C34B-447B-A2BB-C5D4D6777796}" srcId="{1EA924A8-F996-42F3-8777-0DB8CD9BB3F8}" destId="{673F7882-3C7E-4B64-87D0-92CE8EC4176A}" srcOrd="0" destOrd="0" parTransId="{2A2E1A77-819F-4F41-AD97-3574A3595D8E}" sibTransId="{981F5620-CD01-4E40-AD9F-B2903D086619}"/>
    <dgm:cxn modelId="{9F045DD3-3F09-49EE-A197-D314DB6D70C3}" type="presOf" srcId="{4A46679B-BA4B-40CE-B89F-8B57EF94B734}" destId="{533A63F7-592C-4BA9-8BC4-7816121A3758}" srcOrd="0" destOrd="0" presId="urn:microsoft.com/office/officeart/2005/8/layout/hierarchy2"/>
    <dgm:cxn modelId="{09A75A3A-52FF-493C-9B3E-CD983E734F8E}" srcId="{4A46679B-BA4B-40CE-B89F-8B57EF94B734}" destId="{1EA924A8-F996-42F3-8777-0DB8CD9BB3F8}" srcOrd="0" destOrd="0" parTransId="{B72822F7-CA0A-414E-8BA1-BF250BE67516}" sibTransId="{40C6F8B4-CCA7-4A12-B317-73C6C4F1C709}"/>
    <dgm:cxn modelId="{09899725-D613-4DDB-A7B0-2A3720657756}" type="presParOf" srcId="{533A63F7-592C-4BA9-8BC4-7816121A3758}" destId="{01C9F95F-0D5D-45F5-B210-D149B2AD0399}" srcOrd="0" destOrd="0" presId="urn:microsoft.com/office/officeart/2005/8/layout/hierarchy2"/>
    <dgm:cxn modelId="{7D0141A8-24F2-4EBD-8B68-28C554B6A902}" type="presParOf" srcId="{01C9F95F-0D5D-45F5-B210-D149B2AD0399}" destId="{50E01BC7-74DF-46BD-A38B-2EB753F522C2}" srcOrd="0" destOrd="0" presId="urn:microsoft.com/office/officeart/2005/8/layout/hierarchy2"/>
    <dgm:cxn modelId="{E336D204-0297-45B6-985E-DA04ECDBFA3A}" type="presParOf" srcId="{01C9F95F-0D5D-45F5-B210-D149B2AD0399}" destId="{B5E8A1B7-8C56-4FA0-ADA1-64A593800CC8}" srcOrd="1" destOrd="0" presId="urn:microsoft.com/office/officeart/2005/8/layout/hierarchy2"/>
    <dgm:cxn modelId="{F9108777-23AC-4FAC-9C30-2862C677B121}" type="presParOf" srcId="{B5E8A1B7-8C56-4FA0-ADA1-64A593800CC8}" destId="{1E4443FF-79A1-4E20-B36B-8959F92DBDD4}" srcOrd="0" destOrd="0" presId="urn:microsoft.com/office/officeart/2005/8/layout/hierarchy2"/>
    <dgm:cxn modelId="{BE16D6EC-969D-4A0E-8E85-AF7850721CA5}" type="presParOf" srcId="{1E4443FF-79A1-4E20-B36B-8959F92DBDD4}" destId="{28BA2BF9-590E-48FD-81FF-FB69FCFA5B01}" srcOrd="0" destOrd="0" presId="urn:microsoft.com/office/officeart/2005/8/layout/hierarchy2"/>
    <dgm:cxn modelId="{158C29B8-AF45-49F6-BE7A-4DCC1C2898C9}" type="presParOf" srcId="{B5E8A1B7-8C56-4FA0-ADA1-64A593800CC8}" destId="{88B5E000-4DD9-40AC-94BA-E99758754C8A}" srcOrd="1" destOrd="0" presId="urn:microsoft.com/office/officeart/2005/8/layout/hierarchy2"/>
    <dgm:cxn modelId="{B30830CD-B002-4214-9414-43383A02DAEA}" type="presParOf" srcId="{88B5E000-4DD9-40AC-94BA-E99758754C8A}" destId="{6AE99EDB-1079-4470-9CE9-642595678E54}" srcOrd="0" destOrd="0" presId="urn:microsoft.com/office/officeart/2005/8/layout/hierarchy2"/>
    <dgm:cxn modelId="{161D1E16-25FA-4AF6-8CE3-C46D1B847E26}" type="presParOf" srcId="{88B5E000-4DD9-40AC-94BA-E99758754C8A}" destId="{75290CB9-3ED8-484C-9213-A4DD4755220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1D0FEA7-3EB2-4C00-A3F5-48A211D6817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MX"/>
        </a:p>
      </dgm:t>
    </dgm:pt>
    <dgm:pt modelId="{7C7A8A95-AAC9-44ED-9FDB-EF4861037CA7}">
      <dgm:prSet phldrT="[Text]"/>
      <dgm:spPr/>
      <dgm:t>
        <a:bodyPr/>
        <a:lstStyle/>
        <a:p>
          <a:r>
            <a:rPr lang="es-ES" b="1" dirty="0" smtClean="0"/>
            <a:t>13. La vivienda. Nueva apariencia y perspectiva.</a:t>
          </a:r>
          <a:endParaRPr lang="es-MX" dirty="0"/>
        </a:p>
      </dgm:t>
    </dgm:pt>
    <dgm:pt modelId="{246B519D-F1D3-4AFC-8FCB-FD6A79401D43}" type="parTrans" cxnId="{CB42222C-1DD5-4823-A90C-25234BF52081}">
      <dgm:prSet/>
      <dgm:spPr/>
      <dgm:t>
        <a:bodyPr/>
        <a:lstStyle/>
        <a:p>
          <a:endParaRPr lang="es-MX"/>
        </a:p>
      </dgm:t>
    </dgm:pt>
    <dgm:pt modelId="{4D0E5D95-3586-4257-A239-7A24028FCAA2}" type="sibTrans" cxnId="{CB42222C-1DD5-4823-A90C-25234BF52081}">
      <dgm:prSet/>
      <dgm:spPr/>
      <dgm:t>
        <a:bodyPr/>
        <a:lstStyle/>
        <a:p>
          <a:endParaRPr lang="es-MX"/>
        </a:p>
      </dgm:t>
    </dgm:pt>
    <dgm:pt modelId="{7417EAE0-368B-4F9E-85A1-209A6E52C987}">
      <dgm:prSet phldrT="[Text]"/>
      <dgm:spPr/>
      <dgm:t>
        <a:bodyPr/>
        <a:lstStyle/>
        <a:p>
          <a:r>
            <a:rPr lang="es-ES" dirty="0" smtClean="0"/>
            <a:t>“Si la ropa es una extensión de la propia piel que almacena y canaliza el calor y la energía, la vivienda es un medio colectivo de lograr el mismo fin para la familia o el grupo.”</a:t>
          </a:r>
          <a:endParaRPr lang="es-MX" dirty="0"/>
        </a:p>
      </dgm:t>
    </dgm:pt>
    <dgm:pt modelId="{ABAF1624-4531-4345-9416-274E024C5B6E}" type="parTrans" cxnId="{521E4F11-0009-47F8-BCE1-D754C63F5A41}">
      <dgm:prSet/>
      <dgm:spPr/>
      <dgm:t>
        <a:bodyPr/>
        <a:lstStyle/>
        <a:p>
          <a:endParaRPr lang="es-MX"/>
        </a:p>
      </dgm:t>
    </dgm:pt>
    <dgm:pt modelId="{702CF045-C959-49E7-8118-07807111CDC7}" type="sibTrans" cxnId="{521E4F11-0009-47F8-BCE1-D754C63F5A41}">
      <dgm:prSet/>
      <dgm:spPr/>
      <dgm:t>
        <a:bodyPr/>
        <a:lstStyle/>
        <a:p>
          <a:endParaRPr lang="es-MX"/>
        </a:p>
      </dgm:t>
    </dgm:pt>
    <dgm:pt modelId="{9C258C4D-024D-41CF-B18B-66DFD3D9EB90}">
      <dgm:prSet phldrT="[Text]"/>
      <dgm:spPr/>
      <dgm:t>
        <a:bodyPr/>
        <a:lstStyle/>
        <a:p>
          <a:r>
            <a:rPr lang="es-ES" dirty="0" err="1" smtClean="0"/>
            <a:t>McLuhan</a:t>
          </a:r>
          <a:r>
            <a:rPr lang="es-ES" dirty="0" smtClean="0"/>
            <a:t> consideró a la vivienda y a la ropa como medios de comunicación.</a:t>
          </a:r>
          <a:endParaRPr lang="es-MX" dirty="0"/>
        </a:p>
      </dgm:t>
    </dgm:pt>
    <dgm:pt modelId="{3797749F-D785-4D3E-830C-3C5167AD7A64}" type="parTrans" cxnId="{C26015C1-8696-43F3-8434-4DD8202B475F}">
      <dgm:prSet/>
      <dgm:spPr/>
      <dgm:t>
        <a:bodyPr/>
        <a:lstStyle/>
        <a:p>
          <a:endParaRPr lang="es-MX"/>
        </a:p>
      </dgm:t>
    </dgm:pt>
    <dgm:pt modelId="{43EA784E-0472-4E0B-8D1E-CD5B3402C486}" type="sibTrans" cxnId="{C26015C1-8696-43F3-8434-4DD8202B475F}">
      <dgm:prSet/>
      <dgm:spPr/>
      <dgm:t>
        <a:bodyPr/>
        <a:lstStyle/>
        <a:p>
          <a:endParaRPr lang="es-MX"/>
        </a:p>
      </dgm:t>
    </dgm:pt>
    <dgm:pt modelId="{B53F2780-F65A-4CCC-91A9-FB4269011AD1}">
      <dgm:prSet/>
      <dgm:spPr/>
      <dgm:t>
        <a:bodyPr/>
        <a:lstStyle/>
        <a:p>
          <a:r>
            <a:rPr lang="es-ES" dirty="0" smtClean="0"/>
            <a:t> “Una extensión nueva produce un nuevo equilibrio entre todos los sentidos y facultades que conduce a una nueva ‘perspectiva’ ”</a:t>
          </a:r>
          <a:endParaRPr lang="es-MX" dirty="0"/>
        </a:p>
      </dgm:t>
    </dgm:pt>
    <dgm:pt modelId="{8DA4D493-4F93-49AF-8E24-2C80C985C6FC}" type="parTrans" cxnId="{9F5B5372-928F-4EC1-B02A-AEDD8112C0AB}">
      <dgm:prSet/>
      <dgm:spPr/>
      <dgm:t>
        <a:bodyPr/>
        <a:lstStyle/>
        <a:p>
          <a:endParaRPr lang="es-MX"/>
        </a:p>
      </dgm:t>
    </dgm:pt>
    <dgm:pt modelId="{9853459C-1DD4-48DA-97C5-D3D00D8B4405}" type="sibTrans" cxnId="{9F5B5372-928F-4EC1-B02A-AEDD8112C0AB}">
      <dgm:prSet/>
      <dgm:spPr/>
      <dgm:t>
        <a:bodyPr/>
        <a:lstStyle/>
        <a:p>
          <a:endParaRPr lang="es-MX"/>
        </a:p>
      </dgm:t>
    </dgm:pt>
    <dgm:pt modelId="{EE2BF0F1-85F8-42BB-9DC2-C91BAB58EE70}" type="pres">
      <dgm:prSet presAssocID="{F1D0FEA7-3EB2-4C00-A3F5-48A211D6817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BE6082F-6EBC-424F-A9A3-E6D0E529F680}" type="pres">
      <dgm:prSet presAssocID="{7C7A8A95-AAC9-44ED-9FDB-EF4861037CA7}" presName="root1" presStyleCnt="0"/>
      <dgm:spPr/>
    </dgm:pt>
    <dgm:pt modelId="{33E2853B-4E7A-4397-81AF-0C00CCA94F86}" type="pres">
      <dgm:prSet presAssocID="{7C7A8A95-AAC9-44ED-9FDB-EF4861037CA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3D73D45-FAC3-4199-8F72-8FE9C9935D97}" type="pres">
      <dgm:prSet presAssocID="{7C7A8A95-AAC9-44ED-9FDB-EF4861037CA7}" presName="level2hierChild" presStyleCnt="0"/>
      <dgm:spPr/>
    </dgm:pt>
    <dgm:pt modelId="{100C49AD-C26B-41B5-9CD2-62C5705B3C0B}" type="pres">
      <dgm:prSet presAssocID="{ABAF1624-4531-4345-9416-274E024C5B6E}" presName="conn2-1" presStyleLbl="parChTrans1D2" presStyleIdx="0" presStyleCnt="3"/>
      <dgm:spPr/>
    </dgm:pt>
    <dgm:pt modelId="{CBA0817C-BF71-4EE0-A35C-0C73506D4869}" type="pres">
      <dgm:prSet presAssocID="{ABAF1624-4531-4345-9416-274E024C5B6E}" presName="connTx" presStyleLbl="parChTrans1D2" presStyleIdx="0" presStyleCnt="3"/>
      <dgm:spPr/>
    </dgm:pt>
    <dgm:pt modelId="{A24E0525-DA72-4718-90F1-34BFD3870304}" type="pres">
      <dgm:prSet presAssocID="{7417EAE0-368B-4F9E-85A1-209A6E52C987}" presName="root2" presStyleCnt="0"/>
      <dgm:spPr/>
    </dgm:pt>
    <dgm:pt modelId="{B91C6BAE-3708-4AE8-9479-80E9B3D2BB4A}" type="pres">
      <dgm:prSet presAssocID="{7417EAE0-368B-4F9E-85A1-209A6E52C987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C35BE8A-9A5D-4704-A0D0-E1E6E8ED84EF}" type="pres">
      <dgm:prSet presAssocID="{7417EAE0-368B-4F9E-85A1-209A6E52C987}" presName="level3hierChild" presStyleCnt="0"/>
      <dgm:spPr/>
    </dgm:pt>
    <dgm:pt modelId="{F6C7F2CE-3457-4575-8141-783789D7BD05}" type="pres">
      <dgm:prSet presAssocID="{3797749F-D785-4D3E-830C-3C5167AD7A64}" presName="conn2-1" presStyleLbl="parChTrans1D2" presStyleIdx="1" presStyleCnt="3"/>
      <dgm:spPr/>
    </dgm:pt>
    <dgm:pt modelId="{660CF270-9AB3-49C8-A094-43BB57182B6B}" type="pres">
      <dgm:prSet presAssocID="{3797749F-D785-4D3E-830C-3C5167AD7A64}" presName="connTx" presStyleLbl="parChTrans1D2" presStyleIdx="1" presStyleCnt="3"/>
      <dgm:spPr/>
    </dgm:pt>
    <dgm:pt modelId="{95CEDAF3-D063-454B-904D-784C0954D755}" type="pres">
      <dgm:prSet presAssocID="{9C258C4D-024D-41CF-B18B-66DFD3D9EB90}" presName="root2" presStyleCnt="0"/>
      <dgm:spPr/>
    </dgm:pt>
    <dgm:pt modelId="{CD57B960-8243-4ADC-8629-CCDE64E8EBA8}" type="pres">
      <dgm:prSet presAssocID="{9C258C4D-024D-41CF-B18B-66DFD3D9EB9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448577F-CEF3-4AF1-B109-A4EC4BE766A0}" type="pres">
      <dgm:prSet presAssocID="{9C258C4D-024D-41CF-B18B-66DFD3D9EB90}" presName="level3hierChild" presStyleCnt="0"/>
      <dgm:spPr/>
    </dgm:pt>
    <dgm:pt modelId="{F75EA50D-E272-4841-8F29-9D6805C05A46}" type="pres">
      <dgm:prSet presAssocID="{8DA4D493-4F93-49AF-8E24-2C80C985C6FC}" presName="conn2-1" presStyleLbl="parChTrans1D2" presStyleIdx="2" presStyleCnt="3"/>
      <dgm:spPr/>
    </dgm:pt>
    <dgm:pt modelId="{C349E3DA-810F-4207-B1AD-EFB8266BD47C}" type="pres">
      <dgm:prSet presAssocID="{8DA4D493-4F93-49AF-8E24-2C80C985C6FC}" presName="connTx" presStyleLbl="parChTrans1D2" presStyleIdx="2" presStyleCnt="3"/>
      <dgm:spPr/>
    </dgm:pt>
    <dgm:pt modelId="{FF593629-85F9-480C-A6D5-761B33187238}" type="pres">
      <dgm:prSet presAssocID="{B53F2780-F65A-4CCC-91A9-FB4269011AD1}" presName="root2" presStyleCnt="0"/>
      <dgm:spPr/>
    </dgm:pt>
    <dgm:pt modelId="{4E8E8BD2-C849-4C24-93C9-28A482C4E940}" type="pres">
      <dgm:prSet presAssocID="{B53F2780-F65A-4CCC-91A9-FB4269011AD1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3F92EAF-4BDB-48B4-8EDD-618057250379}" type="pres">
      <dgm:prSet presAssocID="{B53F2780-F65A-4CCC-91A9-FB4269011AD1}" presName="level3hierChild" presStyleCnt="0"/>
      <dgm:spPr/>
    </dgm:pt>
  </dgm:ptLst>
  <dgm:cxnLst>
    <dgm:cxn modelId="{9FB8F663-430A-4D32-8468-5B03FBBA5FBD}" type="presOf" srcId="{B53F2780-F65A-4CCC-91A9-FB4269011AD1}" destId="{4E8E8BD2-C849-4C24-93C9-28A482C4E940}" srcOrd="0" destOrd="0" presId="urn:microsoft.com/office/officeart/2005/8/layout/hierarchy2"/>
    <dgm:cxn modelId="{B647FD53-BEC4-4C92-83C6-12AC507B4962}" type="presOf" srcId="{ABAF1624-4531-4345-9416-274E024C5B6E}" destId="{100C49AD-C26B-41B5-9CD2-62C5705B3C0B}" srcOrd="0" destOrd="0" presId="urn:microsoft.com/office/officeart/2005/8/layout/hierarchy2"/>
    <dgm:cxn modelId="{2554C73D-B932-4D62-B0F4-1C05823BC2C3}" type="presOf" srcId="{7417EAE0-368B-4F9E-85A1-209A6E52C987}" destId="{B91C6BAE-3708-4AE8-9479-80E9B3D2BB4A}" srcOrd="0" destOrd="0" presId="urn:microsoft.com/office/officeart/2005/8/layout/hierarchy2"/>
    <dgm:cxn modelId="{939A6B3F-7CB4-471F-9CBA-F53F3264EB64}" type="presOf" srcId="{3797749F-D785-4D3E-830C-3C5167AD7A64}" destId="{F6C7F2CE-3457-4575-8141-783789D7BD05}" srcOrd="0" destOrd="0" presId="urn:microsoft.com/office/officeart/2005/8/layout/hierarchy2"/>
    <dgm:cxn modelId="{521E4F11-0009-47F8-BCE1-D754C63F5A41}" srcId="{7C7A8A95-AAC9-44ED-9FDB-EF4861037CA7}" destId="{7417EAE0-368B-4F9E-85A1-209A6E52C987}" srcOrd="0" destOrd="0" parTransId="{ABAF1624-4531-4345-9416-274E024C5B6E}" sibTransId="{702CF045-C959-49E7-8118-07807111CDC7}"/>
    <dgm:cxn modelId="{8B0E9E2A-0A03-49B2-9F23-20F15B0A60C5}" type="presOf" srcId="{ABAF1624-4531-4345-9416-274E024C5B6E}" destId="{CBA0817C-BF71-4EE0-A35C-0C73506D4869}" srcOrd="1" destOrd="0" presId="urn:microsoft.com/office/officeart/2005/8/layout/hierarchy2"/>
    <dgm:cxn modelId="{07EA2833-ACFE-40D3-88A5-46F674104E8D}" type="presOf" srcId="{3797749F-D785-4D3E-830C-3C5167AD7A64}" destId="{660CF270-9AB3-49C8-A094-43BB57182B6B}" srcOrd="1" destOrd="0" presId="urn:microsoft.com/office/officeart/2005/8/layout/hierarchy2"/>
    <dgm:cxn modelId="{9F5B5372-928F-4EC1-B02A-AEDD8112C0AB}" srcId="{7C7A8A95-AAC9-44ED-9FDB-EF4861037CA7}" destId="{B53F2780-F65A-4CCC-91A9-FB4269011AD1}" srcOrd="2" destOrd="0" parTransId="{8DA4D493-4F93-49AF-8E24-2C80C985C6FC}" sibTransId="{9853459C-1DD4-48DA-97C5-D3D00D8B4405}"/>
    <dgm:cxn modelId="{AA8730D5-FBD1-4207-9D74-04C15E79CCEB}" type="presOf" srcId="{9C258C4D-024D-41CF-B18B-66DFD3D9EB90}" destId="{CD57B960-8243-4ADC-8629-CCDE64E8EBA8}" srcOrd="0" destOrd="0" presId="urn:microsoft.com/office/officeart/2005/8/layout/hierarchy2"/>
    <dgm:cxn modelId="{EF8654D6-E495-43F5-A421-96D9E2EB011D}" type="presOf" srcId="{8DA4D493-4F93-49AF-8E24-2C80C985C6FC}" destId="{C349E3DA-810F-4207-B1AD-EFB8266BD47C}" srcOrd="1" destOrd="0" presId="urn:microsoft.com/office/officeart/2005/8/layout/hierarchy2"/>
    <dgm:cxn modelId="{CB42222C-1DD5-4823-A90C-25234BF52081}" srcId="{F1D0FEA7-3EB2-4C00-A3F5-48A211D68179}" destId="{7C7A8A95-AAC9-44ED-9FDB-EF4861037CA7}" srcOrd="0" destOrd="0" parTransId="{246B519D-F1D3-4AFC-8FCB-FD6A79401D43}" sibTransId="{4D0E5D95-3586-4257-A239-7A24028FCAA2}"/>
    <dgm:cxn modelId="{E78908F8-A216-4C83-A734-957FABB55791}" type="presOf" srcId="{F1D0FEA7-3EB2-4C00-A3F5-48A211D68179}" destId="{EE2BF0F1-85F8-42BB-9DC2-C91BAB58EE70}" srcOrd="0" destOrd="0" presId="urn:microsoft.com/office/officeart/2005/8/layout/hierarchy2"/>
    <dgm:cxn modelId="{B8EFC97D-09E7-4563-B393-D7AAD093F4AB}" type="presOf" srcId="{8DA4D493-4F93-49AF-8E24-2C80C985C6FC}" destId="{F75EA50D-E272-4841-8F29-9D6805C05A46}" srcOrd="0" destOrd="0" presId="urn:microsoft.com/office/officeart/2005/8/layout/hierarchy2"/>
    <dgm:cxn modelId="{8B563575-6106-4F74-BFED-71D6FFCF66DC}" type="presOf" srcId="{7C7A8A95-AAC9-44ED-9FDB-EF4861037CA7}" destId="{33E2853B-4E7A-4397-81AF-0C00CCA94F86}" srcOrd="0" destOrd="0" presId="urn:microsoft.com/office/officeart/2005/8/layout/hierarchy2"/>
    <dgm:cxn modelId="{C26015C1-8696-43F3-8434-4DD8202B475F}" srcId="{7C7A8A95-AAC9-44ED-9FDB-EF4861037CA7}" destId="{9C258C4D-024D-41CF-B18B-66DFD3D9EB90}" srcOrd="1" destOrd="0" parTransId="{3797749F-D785-4D3E-830C-3C5167AD7A64}" sibTransId="{43EA784E-0472-4E0B-8D1E-CD5B3402C486}"/>
    <dgm:cxn modelId="{07385DF1-259C-4A96-8479-115984FA95AF}" type="presParOf" srcId="{EE2BF0F1-85F8-42BB-9DC2-C91BAB58EE70}" destId="{1BE6082F-6EBC-424F-A9A3-E6D0E529F680}" srcOrd="0" destOrd="0" presId="urn:microsoft.com/office/officeart/2005/8/layout/hierarchy2"/>
    <dgm:cxn modelId="{7AF7A6A5-DAA5-4B09-B95D-E4F8FE4BC434}" type="presParOf" srcId="{1BE6082F-6EBC-424F-A9A3-E6D0E529F680}" destId="{33E2853B-4E7A-4397-81AF-0C00CCA94F86}" srcOrd="0" destOrd="0" presId="urn:microsoft.com/office/officeart/2005/8/layout/hierarchy2"/>
    <dgm:cxn modelId="{6E3F78D1-EFCE-4301-984A-9947F0DE2BC6}" type="presParOf" srcId="{1BE6082F-6EBC-424F-A9A3-E6D0E529F680}" destId="{A3D73D45-FAC3-4199-8F72-8FE9C9935D97}" srcOrd="1" destOrd="0" presId="urn:microsoft.com/office/officeart/2005/8/layout/hierarchy2"/>
    <dgm:cxn modelId="{73A28FFE-7859-46E1-B7D5-5E56B77A4845}" type="presParOf" srcId="{A3D73D45-FAC3-4199-8F72-8FE9C9935D97}" destId="{100C49AD-C26B-41B5-9CD2-62C5705B3C0B}" srcOrd="0" destOrd="0" presId="urn:microsoft.com/office/officeart/2005/8/layout/hierarchy2"/>
    <dgm:cxn modelId="{338B6E93-0E1E-47F7-978F-26E14FECF5A4}" type="presParOf" srcId="{100C49AD-C26B-41B5-9CD2-62C5705B3C0B}" destId="{CBA0817C-BF71-4EE0-A35C-0C73506D4869}" srcOrd="0" destOrd="0" presId="urn:microsoft.com/office/officeart/2005/8/layout/hierarchy2"/>
    <dgm:cxn modelId="{CF6B910B-D7A9-401B-8B82-DC37650EA7F1}" type="presParOf" srcId="{A3D73D45-FAC3-4199-8F72-8FE9C9935D97}" destId="{A24E0525-DA72-4718-90F1-34BFD3870304}" srcOrd="1" destOrd="0" presId="urn:microsoft.com/office/officeart/2005/8/layout/hierarchy2"/>
    <dgm:cxn modelId="{FCD881FE-A67E-4639-B6C7-5E708728E99B}" type="presParOf" srcId="{A24E0525-DA72-4718-90F1-34BFD3870304}" destId="{B91C6BAE-3708-4AE8-9479-80E9B3D2BB4A}" srcOrd="0" destOrd="0" presId="urn:microsoft.com/office/officeart/2005/8/layout/hierarchy2"/>
    <dgm:cxn modelId="{4372D4B1-7D97-4E24-A44D-80A6097021D6}" type="presParOf" srcId="{A24E0525-DA72-4718-90F1-34BFD3870304}" destId="{9C35BE8A-9A5D-4704-A0D0-E1E6E8ED84EF}" srcOrd="1" destOrd="0" presId="urn:microsoft.com/office/officeart/2005/8/layout/hierarchy2"/>
    <dgm:cxn modelId="{2FF8A573-8380-405E-A927-E483E17CB74D}" type="presParOf" srcId="{A3D73D45-FAC3-4199-8F72-8FE9C9935D97}" destId="{F6C7F2CE-3457-4575-8141-783789D7BD05}" srcOrd="2" destOrd="0" presId="urn:microsoft.com/office/officeart/2005/8/layout/hierarchy2"/>
    <dgm:cxn modelId="{A94DBB06-6638-4F18-AE2A-E7F80E6501CB}" type="presParOf" srcId="{F6C7F2CE-3457-4575-8141-783789D7BD05}" destId="{660CF270-9AB3-49C8-A094-43BB57182B6B}" srcOrd="0" destOrd="0" presId="urn:microsoft.com/office/officeart/2005/8/layout/hierarchy2"/>
    <dgm:cxn modelId="{95325B73-570B-4EBD-A6F8-C0A3A7316E3C}" type="presParOf" srcId="{A3D73D45-FAC3-4199-8F72-8FE9C9935D97}" destId="{95CEDAF3-D063-454B-904D-784C0954D755}" srcOrd="3" destOrd="0" presId="urn:microsoft.com/office/officeart/2005/8/layout/hierarchy2"/>
    <dgm:cxn modelId="{7695B57C-9CA0-4D31-8BE1-AADE8CCC6566}" type="presParOf" srcId="{95CEDAF3-D063-454B-904D-784C0954D755}" destId="{CD57B960-8243-4ADC-8629-CCDE64E8EBA8}" srcOrd="0" destOrd="0" presId="urn:microsoft.com/office/officeart/2005/8/layout/hierarchy2"/>
    <dgm:cxn modelId="{C94F8043-D2F1-40C0-A323-55AB94568278}" type="presParOf" srcId="{95CEDAF3-D063-454B-904D-784C0954D755}" destId="{6448577F-CEF3-4AF1-B109-A4EC4BE766A0}" srcOrd="1" destOrd="0" presId="urn:microsoft.com/office/officeart/2005/8/layout/hierarchy2"/>
    <dgm:cxn modelId="{F3D3FE75-971B-44F5-AB77-5FED70C1CF0B}" type="presParOf" srcId="{A3D73D45-FAC3-4199-8F72-8FE9C9935D97}" destId="{F75EA50D-E272-4841-8F29-9D6805C05A46}" srcOrd="4" destOrd="0" presId="urn:microsoft.com/office/officeart/2005/8/layout/hierarchy2"/>
    <dgm:cxn modelId="{6FE60428-FE56-4FD9-B8D8-75501F2BAC04}" type="presParOf" srcId="{F75EA50D-E272-4841-8F29-9D6805C05A46}" destId="{C349E3DA-810F-4207-B1AD-EFB8266BD47C}" srcOrd="0" destOrd="0" presId="urn:microsoft.com/office/officeart/2005/8/layout/hierarchy2"/>
    <dgm:cxn modelId="{DD519E96-B30A-436C-9331-A9557A7E6448}" type="presParOf" srcId="{A3D73D45-FAC3-4199-8F72-8FE9C9935D97}" destId="{FF593629-85F9-480C-A6D5-761B33187238}" srcOrd="5" destOrd="0" presId="urn:microsoft.com/office/officeart/2005/8/layout/hierarchy2"/>
    <dgm:cxn modelId="{11FB2AEC-254C-41AC-8937-DD9E6387BB69}" type="presParOf" srcId="{FF593629-85F9-480C-A6D5-761B33187238}" destId="{4E8E8BD2-C849-4C24-93C9-28A482C4E940}" srcOrd="0" destOrd="0" presId="urn:microsoft.com/office/officeart/2005/8/layout/hierarchy2"/>
    <dgm:cxn modelId="{93E9A7B3-A387-41B2-AFCB-FD463D7DCEB6}" type="presParOf" srcId="{FF593629-85F9-480C-A6D5-761B33187238}" destId="{53F92EAF-4BDB-48B4-8EDD-61805725037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E4133D-DC97-489F-9EA6-4322A8A9F64A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9C4358DF-F9E2-43C6-95E3-E93292582EB7}">
      <dgm:prSet phldrT="[Text]"/>
      <dgm:spPr/>
      <dgm:t>
        <a:bodyPr/>
        <a:lstStyle/>
        <a:p>
          <a:r>
            <a:rPr lang="es-ES" b="1" dirty="0" smtClean="0"/>
            <a:t>14.- El dinero. Tarjeta de crédito del pobre.</a:t>
          </a:r>
          <a:endParaRPr lang="es-MX" dirty="0"/>
        </a:p>
      </dgm:t>
    </dgm:pt>
    <dgm:pt modelId="{73CE58B5-086B-42BE-86A3-EE5971B4B22E}" type="parTrans" cxnId="{FA1C87FA-D15A-49DC-AB94-A067C69C193C}">
      <dgm:prSet/>
      <dgm:spPr/>
      <dgm:t>
        <a:bodyPr/>
        <a:lstStyle/>
        <a:p>
          <a:endParaRPr lang="es-MX"/>
        </a:p>
      </dgm:t>
    </dgm:pt>
    <dgm:pt modelId="{78D589FE-A89F-4D11-8C4E-4AD7375458E9}" type="sibTrans" cxnId="{FA1C87FA-D15A-49DC-AB94-A067C69C193C}">
      <dgm:prSet/>
      <dgm:spPr/>
      <dgm:t>
        <a:bodyPr/>
        <a:lstStyle/>
        <a:p>
          <a:endParaRPr lang="es-MX"/>
        </a:p>
      </dgm:t>
    </dgm:pt>
    <dgm:pt modelId="{5051B7AC-1A7C-4B98-ABA0-73936F33E8A5}">
      <dgm:prSet phldrT="[Text]"/>
      <dgm:spPr/>
      <dgm:t>
        <a:bodyPr/>
        <a:lstStyle/>
        <a:p>
          <a:r>
            <a:rPr lang="es-ES" dirty="0" smtClean="0"/>
            <a:t>“Como cualquier otro medio, el dinero es una materia prima, un recurso natural.” </a:t>
          </a:r>
          <a:endParaRPr lang="es-MX" dirty="0"/>
        </a:p>
      </dgm:t>
    </dgm:pt>
    <dgm:pt modelId="{AE0EB250-C4AC-474A-9310-42ECC9F4467E}" type="parTrans" cxnId="{6BEB4E25-BE26-4482-B311-FADE9A0A3467}">
      <dgm:prSet/>
      <dgm:spPr/>
      <dgm:t>
        <a:bodyPr/>
        <a:lstStyle/>
        <a:p>
          <a:endParaRPr lang="es-MX"/>
        </a:p>
      </dgm:t>
    </dgm:pt>
    <dgm:pt modelId="{66622E3F-B820-4881-8AA3-7019A7EABAB3}" type="sibTrans" cxnId="{6BEB4E25-BE26-4482-B311-FADE9A0A3467}">
      <dgm:prSet/>
      <dgm:spPr/>
      <dgm:t>
        <a:bodyPr/>
        <a:lstStyle/>
        <a:p>
          <a:endParaRPr lang="es-MX"/>
        </a:p>
      </dgm:t>
    </dgm:pt>
    <dgm:pt modelId="{F2F21556-820B-4F1E-8A96-69490E194CBE}">
      <dgm:prSet phldrT="[Text]"/>
      <dgm:spPr/>
      <dgm:t>
        <a:bodyPr/>
        <a:lstStyle/>
        <a:p>
          <a:r>
            <a:rPr lang="es-ES" dirty="0" smtClean="0"/>
            <a:t>“El dinero como medio o extensión social de un deseo y motivación interiores crea valores sociales y espirituales, como ocurre en las modas de ropa femenina”. </a:t>
          </a:r>
          <a:endParaRPr lang="es-MX" dirty="0"/>
        </a:p>
      </dgm:t>
    </dgm:pt>
    <dgm:pt modelId="{C9A0C05A-1136-4143-B40D-0A74BF461B5B}" type="parTrans" cxnId="{72190A64-C877-4510-818D-30BAE00FB675}">
      <dgm:prSet/>
      <dgm:spPr/>
      <dgm:t>
        <a:bodyPr/>
        <a:lstStyle/>
        <a:p>
          <a:endParaRPr lang="es-MX"/>
        </a:p>
      </dgm:t>
    </dgm:pt>
    <dgm:pt modelId="{6154E6CB-61F0-414F-9431-8375D2F67B65}" type="sibTrans" cxnId="{72190A64-C877-4510-818D-30BAE00FB675}">
      <dgm:prSet/>
      <dgm:spPr/>
      <dgm:t>
        <a:bodyPr/>
        <a:lstStyle/>
        <a:p>
          <a:endParaRPr lang="es-MX"/>
        </a:p>
      </dgm:t>
    </dgm:pt>
    <dgm:pt modelId="{C5D7977A-5E2E-4629-8274-C88F47CED72A}">
      <dgm:prSet/>
      <dgm:spPr/>
      <dgm:t>
        <a:bodyPr/>
        <a:lstStyle/>
        <a:p>
          <a:r>
            <a:rPr lang="es-ES" dirty="0" smtClean="0"/>
            <a:t>“La tecnología eléctrica pone en entredicho el concepto mismo de dinero a medida que la nueva dinámica de interdependencia humana se traslada de los medios fragmentarios, como la imprenta, a medios inclusivos de comunicación de masas, como el telégrafo”</a:t>
          </a:r>
          <a:endParaRPr lang="es-MX" dirty="0"/>
        </a:p>
      </dgm:t>
    </dgm:pt>
    <dgm:pt modelId="{E57BA818-FD6B-4861-9D1D-719680B933A7}" type="parTrans" cxnId="{C7094A86-86DC-4D8B-AA45-B656CB436701}">
      <dgm:prSet/>
      <dgm:spPr/>
      <dgm:t>
        <a:bodyPr/>
        <a:lstStyle/>
        <a:p>
          <a:endParaRPr lang="es-MX"/>
        </a:p>
      </dgm:t>
    </dgm:pt>
    <dgm:pt modelId="{FAF42225-21DF-4D23-923E-70C70EE2F039}" type="sibTrans" cxnId="{C7094A86-86DC-4D8B-AA45-B656CB436701}">
      <dgm:prSet/>
      <dgm:spPr/>
    </dgm:pt>
    <dgm:pt modelId="{BC51553C-BEA3-4EC2-9F9D-FBBA909C0EC9}" type="pres">
      <dgm:prSet presAssocID="{46E4133D-DC97-489F-9EA6-4322A8A9F64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3CE34D8-A606-48E8-AAF3-A55A78FA0979}" type="pres">
      <dgm:prSet presAssocID="{9C4358DF-F9E2-43C6-95E3-E93292582EB7}" presName="root1" presStyleCnt="0"/>
      <dgm:spPr/>
    </dgm:pt>
    <dgm:pt modelId="{286E0071-68A1-4E31-B919-B14FBA30F41D}" type="pres">
      <dgm:prSet presAssocID="{9C4358DF-F9E2-43C6-95E3-E93292582EB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8A6B0B2-3270-4E70-AC89-E477C1ACF6D3}" type="pres">
      <dgm:prSet presAssocID="{9C4358DF-F9E2-43C6-95E3-E93292582EB7}" presName="level2hierChild" presStyleCnt="0"/>
      <dgm:spPr/>
    </dgm:pt>
    <dgm:pt modelId="{F8347105-75E4-4D91-A712-BE996E0F976A}" type="pres">
      <dgm:prSet presAssocID="{AE0EB250-C4AC-474A-9310-42ECC9F4467E}" presName="conn2-1" presStyleLbl="parChTrans1D2" presStyleIdx="0" presStyleCnt="3"/>
      <dgm:spPr/>
    </dgm:pt>
    <dgm:pt modelId="{1C6B5D7D-882F-4FDD-8DA1-F3E4FAC27F96}" type="pres">
      <dgm:prSet presAssocID="{AE0EB250-C4AC-474A-9310-42ECC9F4467E}" presName="connTx" presStyleLbl="parChTrans1D2" presStyleIdx="0" presStyleCnt="3"/>
      <dgm:spPr/>
    </dgm:pt>
    <dgm:pt modelId="{E6191FE6-5F74-4F36-BDFC-3766E4BA802F}" type="pres">
      <dgm:prSet presAssocID="{5051B7AC-1A7C-4B98-ABA0-73936F33E8A5}" presName="root2" presStyleCnt="0"/>
      <dgm:spPr/>
    </dgm:pt>
    <dgm:pt modelId="{3590A653-18A6-4705-AA60-6C8B8539ED50}" type="pres">
      <dgm:prSet presAssocID="{5051B7AC-1A7C-4B98-ABA0-73936F33E8A5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A4AB3B7-BC3A-4AFF-9BE9-87C61D92E7D0}" type="pres">
      <dgm:prSet presAssocID="{5051B7AC-1A7C-4B98-ABA0-73936F33E8A5}" presName="level3hierChild" presStyleCnt="0"/>
      <dgm:spPr/>
    </dgm:pt>
    <dgm:pt modelId="{F989077F-6D21-4CEB-B5A2-EA33AD1DEB7A}" type="pres">
      <dgm:prSet presAssocID="{C9A0C05A-1136-4143-B40D-0A74BF461B5B}" presName="conn2-1" presStyleLbl="parChTrans1D2" presStyleIdx="1" presStyleCnt="3"/>
      <dgm:spPr/>
    </dgm:pt>
    <dgm:pt modelId="{DE1363D6-7A4B-4792-B2D0-436090F72660}" type="pres">
      <dgm:prSet presAssocID="{C9A0C05A-1136-4143-B40D-0A74BF461B5B}" presName="connTx" presStyleLbl="parChTrans1D2" presStyleIdx="1" presStyleCnt="3"/>
      <dgm:spPr/>
    </dgm:pt>
    <dgm:pt modelId="{05012578-A79F-440E-B323-2D61C7073E6A}" type="pres">
      <dgm:prSet presAssocID="{F2F21556-820B-4F1E-8A96-69490E194CBE}" presName="root2" presStyleCnt="0"/>
      <dgm:spPr/>
    </dgm:pt>
    <dgm:pt modelId="{0874364D-3958-4C89-A960-135D5D8A3C05}" type="pres">
      <dgm:prSet presAssocID="{F2F21556-820B-4F1E-8A96-69490E194CBE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96B3992-47A6-47A1-A826-FC2D0C693092}" type="pres">
      <dgm:prSet presAssocID="{F2F21556-820B-4F1E-8A96-69490E194CBE}" presName="level3hierChild" presStyleCnt="0"/>
      <dgm:spPr/>
    </dgm:pt>
    <dgm:pt modelId="{90C8604C-DF0C-4DDA-BFE2-4FD10F1D2939}" type="pres">
      <dgm:prSet presAssocID="{E57BA818-FD6B-4861-9D1D-719680B933A7}" presName="conn2-1" presStyleLbl="parChTrans1D2" presStyleIdx="2" presStyleCnt="3"/>
      <dgm:spPr/>
    </dgm:pt>
    <dgm:pt modelId="{43C03984-8D17-409F-BE25-1D45E3B08B8C}" type="pres">
      <dgm:prSet presAssocID="{E57BA818-FD6B-4861-9D1D-719680B933A7}" presName="connTx" presStyleLbl="parChTrans1D2" presStyleIdx="2" presStyleCnt="3"/>
      <dgm:spPr/>
    </dgm:pt>
    <dgm:pt modelId="{DCA26D27-E81B-4537-8900-4AB5B39EADFF}" type="pres">
      <dgm:prSet presAssocID="{C5D7977A-5E2E-4629-8274-C88F47CED72A}" presName="root2" presStyleCnt="0"/>
      <dgm:spPr/>
    </dgm:pt>
    <dgm:pt modelId="{5E38BCB4-7966-4527-BC38-EBD288902B3C}" type="pres">
      <dgm:prSet presAssocID="{C5D7977A-5E2E-4629-8274-C88F47CED72A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F56D48D-3748-4CE8-A42D-EAD8D92E209E}" type="pres">
      <dgm:prSet presAssocID="{C5D7977A-5E2E-4629-8274-C88F47CED72A}" presName="level3hierChild" presStyleCnt="0"/>
      <dgm:spPr/>
    </dgm:pt>
  </dgm:ptLst>
  <dgm:cxnLst>
    <dgm:cxn modelId="{FA1C87FA-D15A-49DC-AB94-A067C69C193C}" srcId="{46E4133D-DC97-489F-9EA6-4322A8A9F64A}" destId="{9C4358DF-F9E2-43C6-95E3-E93292582EB7}" srcOrd="0" destOrd="0" parTransId="{73CE58B5-086B-42BE-86A3-EE5971B4B22E}" sibTransId="{78D589FE-A89F-4D11-8C4E-4AD7375458E9}"/>
    <dgm:cxn modelId="{97089FC6-1CC2-449A-9CDC-2075D8C99A9B}" type="presOf" srcId="{F2F21556-820B-4F1E-8A96-69490E194CBE}" destId="{0874364D-3958-4C89-A960-135D5D8A3C05}" srcOrd="0" destOrd="0" presId="urn:microsoft.com/office/officeart/2005/8/layout/hierarchy2"/>
    <dgm:cxn modelId="{12C1C431-4D52-44D7-8647-026229F52B2C}" type="presOf" srcId="{AE0EB250-C4AC-474A-9310-42ECC9F4467E}" destId="{1C6B5D7D-882F-4FDD-8DA1-F3E4FAC27F96}" srcOrd="1" destOrd="0" presId="urn:microsoft.com/office/officeart/2005/8/layout/hierarchy2"/>
    <dgm:cxn modelId="{9EAE0A2A-6FC7-45F6-8410-BF8D9EE21223}" type="presOf" srcId="{C9A0C05A-1136-4143-B40D-0A74BF461B5B}" destId="{DE1363D6-7A4B-4792-B2D0-436090F72660}" srcOrd="1" destOrd="0" presId="urn:microsoft.com/office/officeart/2005/8/layout/hierarchy2"/>
    <dgm:cxn modelId="{A03124BD-EFDB-4E24-8AAE-E5A4CDBBDD8A}" type="presOf" srcId="{E57BA818-FD6B-4861-9D1D-719680B933A7}" destId="{43C03984-8D17-409F-BE25-1D45E3B08B8C}" srcOrd="1" destOrd="0" presId="urn:microsoft.com/office/officeart/2005/8/layout/hierarchy2"/>
    <dgm:cxn modelId="{D4EC0D8C-8D73-4448-B46C-D1063D7F2FB6}" type="presOf" srcId="{5051B7AC-1A7C-4B98-ABA0-73936F33E8A5}" destId="{3590A653-18A6-4705-AA60-6C8B8539ED50}" srcOrd="0" destOrd="0" presId="urn:microsoft.com/office/officeart/2005/8/layout/hierarchy2"/>
    <dgm:cxn modelId="{C7094A86-86DC-4D8B-AA45-B656CB436701}" srcId="{9C4358DF-F9E2-43C6-95E3-E93292582EB7}" destId="{C5D7977A-5E2E-4629-8274-C88F47CED72A}" srcOrd="2" destOrd="0" parTransId="{E57BA818-FD6B-4861-9D1D-719680B933A7}" sibTransId="{FAF42225-21DF-4D23-923E-70C70EE2F039}"/>
    <dgm:cxn modelId="{84A01A4E-84BC-4BB4-AF06-D182A3303A06}" type="presOf" srcId="{AE0EB250-C4AC-474A-9310-42ECC9F4467E}" destId="{F8347105-75E4-4D91-A712-BE996E0F976A}" srcOrd="0" destOrd="0" presId="urn:microsoft.com/office/officeart/2005/8/layout/hierarchy2"/>
    <dgm:cxn modelId="{0DC42331-293C-4908-9126-FCE0DFB462C4}" type="presOf" srcId="{9C4358DF-F9E2-43C6-95E3-E93292582EB7}" destId="{286E0071-68A1-4E31-B919-B14FBA30F41D}" srcOrd="0" destOrd="0" presId="urn:microsoft.com/office/officeart/2005/8/layout/hierarchy2"/>
    <dgm:cxn modelId="{0F913C09-A5C5-4213-8572-F99CE56632E8}" type="presOf" srcId="{E57BA818-FD6B-4861-9D1D-719680B933A7}" destId="{90C8604C-DF0C-4DDA-BFE2-4FD10F1D2939}" srcOrd="0" destOrd="0" presId="urn:microsoft.com/office/officeart/2005/8/layout/hierarchy2"/>
    <dgm:cxn modelId="{A361F289-1CC5-4241-B8D6-0A17C0B733AF}" type="presOf" srcId="{46E4133D-DC97-489F-9EA6-4322A8A9F64A}" destId="{BC51553C-BEA3-4EC2-9F9D-FBBA909C0EC9}" srcOrd="0" destOrd="0" presId="urn:microsoft.com/office/officeart/2005/8/layout/hierarchy2"/>
    <dgm:cxn modelId="{6BEB4E25-BE26-4482-B311-FADE9A0A3467}" srcId="{9C4358DF-F9E2-43C6-95E3-E93292582EB7}" destId="{5051B7AC-1A7C-4B98-ABA0-73936F33E8A5}" srcOrd="0" destOrd="0" parTransId="{AE0EB250-C4AC-474A-9310-42ECC9F4467E}" sibTransId="{66622E3F-B820-4881-8AA3-7019A7EABAB3}"/>
    <dgm:cxn modelId="{72190A64-C877-4510-818D-30BAE00FB675}" srcId="{9C4358DF-F9E2-43C6-95E3-E93292582EB7}" destId="{F2F21556-820B-4F1E-8A96-69490E194CBE}" srcOrd="1" destOrd="0" parTransId="{C9A0C05A-1136-4143-B40D-0A74BF461B5B}" sibTransId="{6154E6CB-61F0-414F-9431-8375D2F67B65}"/>
    <dgm:cxn modelId="{045566EF-D74E-4284-83D1-A61169FF40C7}" type="presOf" srcId="{C5D7977A-5E2E-4629-8274-C88F47CED72A}" destId="{5E38BCB4-7966-4527-BC38-EBD288902B3C}" srcOrd="0" destOrd="0" presId="urn:microsoft.com/office/officeart/2005/8/layout/hierarchy2"/>
    <dgm:cxn modelId="{4D64CC33-BF40-4097-A070-7F4505A14DEB}" type="presOf" srcId="{C9A0C05A-1136-4143-B40D-0A74BF461B5B}" destId="{F989077F-6D21-4CEB-B5A2-EA33AD1DEB7A}" srcOrd="0" destOrd="0" presId="urn:microsoft.com/office/officeart/2005/8/layout/hierarchy2"/>
    <dgm:cxn modelId="{5A61B7B8-DC93-40A5-8C8B-A472E733F8A8}" type="presParOf" srcId="{BC51553C-BEA3-4EC2-9F9D-FBBA909C0EC9}" destId="{43CE34D8-A606-48E8-AAF3-A55A78FA0979}" srcOrd="0" destOrd="0" presId="urn:microsoft.com/office/officeart/2005/8/layout/hierarchy2"/>
    <dgm:cxn modelId="{23DEA139-9B84-41CD-B010-BBA7EBA553CE}" type="presParOf" srcId="{43CE34D8-A606-48E8-AAF3-A55A78FA0979}" destId="{286E0071-68A1-4E31-B919-B14FBA30F41D}" srcOrd="0" destOrd="0" presId="urn:microsoft.com/office/officeart/2005/8/layout/hierarchy2"/>
    <dgm:cxn modelId="{2509EFC6-4934-4A2E-BEE4-9C3CBFAB9AC9}" type="presParOf" srcId="{43CE34D8-A606-48E8-AAF3-A55A78FA0979}" destId="{38A6B0B2-3270-4E70-AC89-E477C1ACF6D3}" srcOrd="1" destOrd="0" presId="urn:microsoft.com/office/officeart/2005/8/layout/hierarchy2"/>
    <dgm:cxn modelId="{40B864E5-351C-4D38-81F4-1A2F82320854}" type="presParOf" srcId="{38A6B0B2-3270-4E70-AC89-E477C1ACF6D3}" destId="{F8347105-75E4-4D91-A712-BE996E0F976A}" srcOrd="0" destOrd="0" presId="urn:microsoft.com/office/officeart/2005/8/layout/hierarchy2"/>
    <dgm:cxn modelId="{485336F6-99A6-4E62-97D6-8EA2DAB14CC3}" type="presParOf" srcId="{F8347105-75E4-4D91-A712-BE996E0F976A}" destId="{1C6B5D7D-882F-4FDD-8DA1-F3E4FAC27F96}" srcOrd="0" destOrd="0" presId="urn:microsoft.com/office/officeart/2005/8/layout/hierarchy2"/>
    <dgm:cxn modelId="{EB7B9EB2-F509-466B-AD54-714E2A74C8A7}" type="presParOf" srcId="{38A6B0B2-3270-4E70-AC89-E477C1ACF6D3}" destId="{E6191FE6-5F74-4F36-BDFC-3766E4BA802F}" srcOrd="1" destOrd="0" presId="urn:microsoft.com/office/officeart/2005/8/layout/hierarchy2"/>
    <dgm:cxn modelId="{9723953F-90E6-41D2-9338-A0E8638BB6C6}" type="presParOf" srcId="{E6191FE6-5F74-4F36-BDFC-3766E4BA802F}" destId="{3590A653-18A6-4705-AA60-6C8B8539ED50}" srcOrd="0" destOrd="0" presId="urn:microsoft.com/office/officeart/2005/8/layout/hierarchy2"/>
    <dgm:cxn modelId="{88BAAD62-51AD-4156-8D75-245684BB849E}" type="presParOf" srcId="{E6191FE6-5F74-4F36-BDFC-3766E4BA802F}" destId="{2A4AB3B7-BC3A-4AFF-9BE9-87C61D92E7D0}" srcOrd="1" destOrd="0" presId="urn:microsoft.com/office/officeart/2005/8/layout/hierarchy2"/>
    <dgm:cxn modelId="{E66391A2-9515-4AB7-8437-E82376CF94D7}" type="presParOf" srcId="{38A6B0B2-3270-4E70-AC89-E477C1ACF6D3}" destId="{F989077F-6D21-4CEB-B5A2-EA33AD1DEB7A}" srcOrd="2" destOrd="0" presId="urn:microsoft.com/office/officeart/2005/8/layout/hierarchy2"/>
    <dgm:cxn modelId="{9872122A-ACE6-4305-A560-E6D6409798BD}" type="presParOf" srcId="{F989077F-6D21-4CEB-B5A2-EA33AD1DEB7A}" destId="{DE1363D6-7A4B-4792-B2D0-436090F72660}" srcOrd="0" destOrd="0" presId="urn:microsoft.com/office/officeart/2005/8/layout/hierarchy2"/>
    <dgm:cxn modelId="{D1053286-066D-4F77-B97C-A452DDFA6413}" type="presParOf" srcId="{38A6B0B2-3270-4E70-AC89-E477C1ACF6D3}" destId="{05012578-A79F-440E-B323-2D61C7073E6A}" srcOrd="3" destOrd="0" presId="urn:microsoft.com/office/officeart/2005/8/layout/hierarchy2"/>
    <dgm:cxn modelId="{B84A5E97-DD91-428E-8725-3E4C824CF412}" type="presParOf" srcId="{05012578-A79F-440E-B323-2D61C7073E6A}" destId="{0874364D-3958-4C89-A960-135D5D8A3C05}" srcOrd="0" destOrd="0" presId="urn:microsoft.com/office/officeart/2005/8/layout/hierarchy2"/>
    <dgm:cxn modelId="{A35CF9C9-01F1-478E-A15E-604B62881516}" type="presParOf" srcId="{05012578-A79F-440E-B323-2D61C7073E6A}" destId="{B96B3992-47A6-47A1-A826-FC2D0C693092}" srcOrd="1" destOrd="0" presId="urn:microsoft.com/office/officeart/2005/8/layout/hierarchy2"/>
    <dgm:cxn modelId="{27D7A431-5749-4CC2-B96E-94ECE0F7296C}" type="presParOf" srcId="{38A6B0B2-3270-4E70-AC89-E477C1ACF6D3}" destId="{90C8604C-DF0C-4DDA-BFE2-4FD10F1D2939}" srcOrd="4" destOrd="0" presId="urn:microsoft.com/office/officeart/2005/8/layout/hierarchy2"/>
    <dgm:cxn modelId="{B31CBB66-C182-461C-B5F7-20189E9906BE}" type="presParOf" srcId="{90C8604C-DF0C-4DDA-BFE2-4FD10F1D2939}" destId="{43C03984-8D17-409F-BE25-1D45E3B08B8C}" srcOrd="0" destOrd="0" presId="urn:microsoft.com/office/officeart/2005/8/layout/hierarchy2"/>
    <dgm:cxn modelId="{BD2B8F6F-9CAD-4107-BF93-993F9A826565}" type="presParOf" srcId="{38A6B0B2-3270-4E70-AC89-E477C1ACF6D3}" destId="{DCA26D27-E81B-4537-8900-4AB5B39EADFF}" srcOrd="5" destOrd="0" presId="urn:microsoft.com/office/officeart/2005/8/layout/hierarchy2"/>
    <dgm:cxn modelId="{76FD62D6-E5A8-4692-89EC-D6350CE06E81}" type="presParOf" srcId="{DCA26D27-E81B-4537-8900-4AB5B39EADFF}" destId="{5E38BCB4-7966-4527-BC38-EBD288902B3C}" srcOrd="0" destOrd="0" presId="urn:microsoft.com/office/officeart/2005/8/layout/hierarchy2"/>
    <dgm:cxn modelId="{45CE710E-0F0E-4F9B-8B4A-7DCC60BAC8E9}" type="presParOf" srcId="{DCA26D27-E81B-4537-8900-4AB5B39EADFF}" destId="{2F56D48D-3748-4CE8-A42D-EAD8D92E209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6446EBE-97A3-4F23-A8F9-3E39A9433EFE}" type="doc">
      <dgm:prSet loTypeId="urn:microsoft.com/office/officeart/2005/8/layout/hierarchy2" loCatId="hierarchy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1EF5DD7E-35BC-4A32-9957-A5653C13D0F8}">
      <dgm:prSet phldrT="[Text]"/>
      <dgm:spPr/>
      <dgm:t>
        <a:bodyPr/>
        <a:lstStyle/>
        <a:p>
          <a:r>
            <a:rPr lang="es-ES" b="1" dirty="0" smtClean="0"/>
            <a:t>15.- Los relojes. El olor del tiempo.</a:t>
          </a:r>
          <a:endParaRPr lang="es-MX" dirty="0"/>
        </a:p>
      </dgm:t>
    </dgm:pt>
    <dgm:pt modelId="{80103BFF-F40A-4D5C-ABBE-8407C8B62984}" type="parTrans" cxnId="{1A78B398-FA9B-4DC1-9D1C-ECF721F24475}">
      <dgm:prSet/>
      <dgm:spPr/>
      <dgm:t>
        <a:bodyPr/>
        <a:lstStyle/>
        <a:p>
          <a:endParaRPr lang="es-MX"/>
        </a:p>
      </dgm:t>
    </dgm:pt>
    <dgm:pt modelId="{D7371EE9-B7BA-493E-93ED-7B518FF5B464}" type="sibTrans" cxnId="{1A78B398-FA9B-4DC1-9D1C-ECF721F24475}">
      <dgm:prSet/>
      <dgm:spPr/>
      <dgm:t>
        <a:bodyPr/>
        <a:lstStyle/>
        <a:p>
          <a:endParaRPr lang="es-MX"/>
        </a:p>
      </dgm:t>
    </dgm:pt>
    <dgm:pt modelId="{8CC40645-0EE2-46A1-9E83-DF226A6D0BF7}">
      <dgm:prSet phldrT="[Text]"/>
      <dgm:spPr/>
      <dgm:t>
        <a:bodyPr/>
        <a:lstStyle/>
        <a:p>
          <a:r>
            <a:rPr lang="es-ES" dirty="0" smtClean="0"/>
            <a:t>“El reloj mecánico ayuda a crear la imagen de un universo numéricamente cuantificado y mecánicamente propulsado”</a:t>
          </a:r>
          <a:endParaRPr lang="es-MX" dirty="0"/>
        </a:p>
      </dgm:t>
    </dgm:pt>
    <dgm:pt modelId="{222DBCA9-E1EF-4665-AFA8-A9CCF0B984D0}" type="parTrans" cxnId="{53386D9C-4FA9-4643-AC4C-45CB58F725A5}">
      <dgm:prSet/>
      <dgm:spPr/>
      <dgm:t>
        <a:bodyPr/>
        <a:lstStyle/>
        <a:p>
          <a:endParaRPr lang="es-MX"/>
        </a:p>
      </dgm:t>
    </dgm:pt>
    <dgm:pt modelId="{FB9C733E-1380-4CFE-9C29-3D82E8124B17}" type="sibTrans" cxnId="{53386D9C-4FA9-4643-AC4C-45CB58F725A5}">
      <dgm:prSet/>
      <dgm:spPr/>
      <dgm:t>
        <a:bodyPr/>
        <a:lstStyle/>
        <a:p>
          <a:endParaRPr lang="es-MX"/>
        </a:p>
      </dgm:t>
    </dgm:pt>
    <dgm:pt modelId="{34D5D0A3-E69E-49B6-8D28-6E64C60496D7}">
      <dgm:prSet phldrT="[Text]"/>
      <dgm:spPr/>
      <dgm:t>
        <a:bodyPr/>
        <a:lstStyle/>
        <a:p>
          <a:r>
            <a:rPr lang="es-ES" dirty="0" smtClean="0"/>
            <a:t>“La medición mecánica del tiempo como principio de ciencia aplicada se unió a la imprenta y a la cadena de montaje como instrumentos de fragmentación uniforme de procesos”</a:t>
          </a:r>
          <a:endParaRPr lang="es-MX" dirty="0"/>
        </a:p>
      </dgm:t>
    </dgm:pt>
    <dgm:pt modelId="{EA1F2ABE-EAA8-4FF8-AB38-7454E9996F21}" type="parTrans" cxnId="{9BDC2D70-9339-429E-A0C8-77EAE68819D2}">
      <dgm:prSet/>
      <dgm:spPr/>
      <dgm:t>
        <a:bodyPr/>
        <a:lstStyle/>
        <a:p>
          <a:endParaRPr lang="es-MX"/>
        </a:p>
      </dgm:t>
    </dgm:pt>
    <dgm:pt modelId="{719469AE-C4BC-4493-828B-AF14DFA34ACF}" type="sibTrans" cxnId="{9BDC2D70-9339-429E-A0C8-77EAE68819D2}">
      <dgm:prSet/>
      <dgm:spPr/>
      <dgm:t>
        <a:bodyPr/>
        <a:lstStyle/>
        <a:p>
          <a:endParaRPr lang="es-MX"/>
        </a:p>
      </dgm:t>
    </dgm:pt>
    <dgm:pt modelId="{5FC7D0D6-923F-4072-899F-5F1AFCCBB10D}">
      <dgm:prSet/>
      <dgm:spPr/>
      <dgm:t>
        <a:bodyPr/>
        <a:lstStyle/>
        <a:p>
          <a:r>
            <a:rPr lang="es-ES" dirty="0" smtClean="0"/>
            <a:t>“Un enfoque necesario para comprender los medios y las tecnologías consiste en darse cuenta de que, cuando se produce un nuevo embrujo de un truco, o de una extensión de nuestro cuerpo, sobreviene una narcosis o entumecimiento del área recién amplificada”</a:t>
          </a:r>
          <a:endParaRPr lang="es-MX" dirty="0"/>
        </a:p>
      </dgm:t>
    </dgm:pt>
    <dgm:pt modelId="{8B02DED9-1E2D-4FC7-9DFE-FAFB06C5DF2B}" type="parTrans" cxnId="{D7B515CE-A16D-44C2-8131-D2ED63432FA0}">
      <dgm:prSet/>
      <dgm:spPr/>
      <dgm:t>
        <a:bodyPr/>
        <a:lstStyle/>
        <a:p>
          <a:endParaRPr lang="es-MX"/>
        </a:p>
      </dgm:t>
    </dgm:pt>
    <dgm:pt modelId="{BB6495C2-247E-490A-84B3-8A9A2B10DE25}" type="sibTrans" cxnId="{D7B515CE-A16D-44C2-8131-D2ED63432FA0}">
      <dgm:prSet/>
      <dgm:spPr/>
      <dgm:t>
        <a:bodyPr/>
        <a:lstStyle/>
        <a:p>
          <a:endParaRPr lang="es-MX"/>
        </a:p>
      </dgm:t>
    </dgm:pt>
    <dgm:pt modelId="{70CF4CFF-EC58-4647-8B30-3F732E4A219E}" type="pres">
      <dgm:prSet presAssocID="{46446EBE-97A3-4F23-A8F9-3E39A9433EF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039DC82-8287-466D-9A94-0D8C9FA2A840}" type="pres">
      <dgm:prSet presAssocID="{1EF5DD7E-35BC-4A32-9957-A5653C13D0F8}" presName="root1" presStyleCnt="0"/>
      <dgm:spPr/>
    </dgm:pt>
    <dgm:pt modelId="{F7F363EB-A9BE-4628-9E55-9876A939F8D3}" type="pres">
      <dgm:prSet presAssocID="{1EF5DD7E-35BC-4A32-9957-A5653C13D0F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E40248E-E62E-441B-897D-B371FEAF4DDC}" type="pres">
      <dgm:prSet presAssocID="{1EF5DD7E-35BC-4A32-9957-A5653C13D0F8}" presName="level2hierChild" presStyleCnt="0"/>
      <dgm:spPr/>
    </dgm:pt>
    <dgm:pt modelId="{6E097EDC-D50D-470A-B456-19C81F1AF06A}" type="pres">
      <dgm:prSet presAssocID="{222DBCA9-E1EF-4665-AFA8-A9CCF0B984D0}" presName="conn2-1" presStyleLbl="parChTrans1D2" presStyleIdx="0" presStyleCnt="3"/>
      <dgm:spPr/>
    </dgm:pt>
    <dgm:pt modelId="{97B9A6A5-C96D-421B-9AED-9984962F5AE8}" type="pres">
      <dgm:prSet presAssocID="{222DBCA9-E1EF-4665-AFA8-A9CCF0B984D0}" presName="connTx" presStyleLbl="parChTrans1D2" presStyleIdx="0" presStyleCnt="3"/>
      <dgm:spPr/>
    </dgm:pt>
    <dgm:pt modelId="{BED5F443-6629-4D9A-9730-8CF3D66986CA}" type="pres">
      <dgm:prSet presAssocID="{8CC40645-0EE2-46A1-9E83-DF226A6D0BF7}" presName="root2" presStyleCnt="0"/>
      <dgm:spPr/>
    </dgm:pt>
    <dgm:pt modelId="{CBFE417E-346D-4E59-96CB-9A93C9970C25}" type="pres">
      <dgm:prSet presAssocID="{8CC40645-0EE2-46A1-9E83-DF226A6D0BF7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B30B747-23E1-4C96-9533-1F8D2453CC8B}" type="pres">
      <dgm:prSet presAssocID="{8CC40645-0EE2-46A1-9E83-DF226A6D0BF7}" presName="level3hierChild" presStyleCnt="0"/>
      <dgm:spPr/>
    </dgm:pt>
    <dgm:pt modelId="{EB912BCC-B86C-4F06-BCD5-0ED1E7C9946D}" type="pres">
      <dgm:prSet presAssocID="{EA1F2ABE-EAA8-4FF8-AB38-7454E9996F21}" presName="conn2-1" presStyleLbl="parChTrans1D2" presStyleIdx="1" presStyleCnt="3"/>
      <dgm:spPr/>
    </dgm:pt>
    <dgm:pt modelId="{00A7D690-1A2D-4134-B9CE-2AEA0BF26B60}" type="pres">
      <dgm:prSet presAssocID="{EA1F2ABE-EAA8-4FF8-AB38-7454E9996F21}" presName="connTx" presStyleLbl="parChTrans1D2" presStyleIdx="1" presStyleCnt="3"/>
      <dgm:spPr/>
    </dgm:pt>
    <dgm:pt modelId="{9D31ECAC-8A0C-48F4-9770-7491CBF0F08E}" type="pres">
      <dgm:prSet presAssocID="{34D5D0A3-E69E-49B6-8D28-6E64C60496D7}" presName="root2" presStyleCnt="0"/>
      <dgm:spPr/>
    </dgm:pt>
    <dgm:pt modelId="{4DE62D2A-D48F-499D-AC20-B34E1CA37F73}" type="pres">
      <dgm:prSet presAssocID="{34D5D0A3-E69E-49B6-8D28-6E64C60496D7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58E85CE-3688-41AF-B5DD-D40D00E5C921}" type="pres">
      <dgm:prSet presAssocID="{34D5D0A3-E69E-49B6-8D28-6E64C60496D7}" presName="level3hierChild" presStyleCnt="0"/>
      <dgm:spPr/>
    </dgm:pt>
    <dgm:pt modelId="{364A5341-C4A6-46EE-976C-8D32A8753CCE}" type="pres">
      <dgm:prSet presAssocID="{8B02DED9-1E2D-4FC7-9DFE-FAFB06C5DF2B}" presName="conn2-1" presStyleLbl="parChTrans1D2" presStyleIdx="2" presStyleCnt="3"/>
      <dgm:spPr/>
    </dgm:pt>
    <dgm:pt modelId="{815E30F1-8ABA-4DC1-95DA-538767517AE3}" type="pres">
      <dgm:prSet presAssocID="{8B02DED9-1E2D-4FC7-9DFE-FAFB06C5DF2B}" presName="connTx" presStyleLbl="parChTrans1D2" presStyleIdx="2" presStyleCnt="3"/>
      <dgm:spPr/>
    </dgm:pt>
    <dgm:pt modelId="{472853F7-9426-4D04-8FD6-D2976412878E}" type="pres">
      <dgm:prSet presAssocID="{5FC7D0D6-923F-4072-899F-5F1AFCCBB10D}" presName="root2" presStyleCnt="0"/>
      <dgm:spPr/>
    </dgm:pt>
    <dgm:pt modelId="{B3830467-1D52-4D53-9C79-FA86A186EDC8}" type="pres">
      <dgm:prSet presAssocID="{5FC7D0D6-923F-4072-899F-5F1AFCCBB10D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307D3D5-EBA9-448D-B838-BFDD546548B4}" type="pres">
      <dgm:prSet presAssocID="{5FC7D0D6-923F-4072-899F-5F1AFCCBB10D}" presName="level3hierChild" presStyleCnt="0"/>
      <dgm:spPr/>
    </dgm:pt>
  </dgm:ptLst>
  <dgm:cxnLst>
    <dgm:cxn modelId="{FDBBB782-4B42-41BE-9850-0C308AEFFF1E}" type="presOf" srcId="{34D5D0A3-E69E-49B6-8D28-6E64C60496D7}" destId="{4DE62D2A-D48F-499D-AC20-B34E1CA37F73}" srcOrd="0" destOrd="0" presId="urn:microsoft.com/office/officeart/2005/8/layout/hierarchy2"/>
    <dgm:cxn modelId="{01C4FB09-F0E5-48C6-B4CA-B7E8B3F0C55C}" type="presOf" srcId="{8B02DED9-1E2D-4FC7-9DFE-FAFB06C5DF2B}" destId="{364A5341-C4A6-46EE-976C-8D32A8753CCE}" srcOrd="0" destOrd="0" presId="urn:microsoft.com/office/officeart/2005/8/layout/hierarchy2"/>
    <dgm:cxn modelId="{9CF4332F-B938-45F0-96FF-DC8CC7677295}" type="presOf" srcId="{EA1F2ABE-EAA8-4FF8-AB38-7454E9996F21}" destId="{EB912BCC-B86C-4F06-BCD5-0ED1E7C9946D}" srcOrd="0" destOrd="0" presId="urn:microsoft.com/office/officeart/2005/8/layout/hierarchy2"/>
    <dgm:cxn modelId="{53386D9C-4FA9-4643-AC4C-45CB58F725A5}" srcId="{1EF5DD7E-35BC-4A32-9957-A5653C13D0F8}" destId="{8CC40645-0EE2-46A1-9E83-DF226A6D0BF7}" srcOrd="0" destOrd="0" parTransId="{222DBCA9-E1EF-4665-AFA8-A9CCF0B984D0}" sibTransId="{FB9C733E-1380-4CFE-9C29-3D82E8124B17}"/>
    <dgm:cxn modelId="{494EC673-3421-45C6-B7C4-15AF706E29F7}" type="presOf" srcId="{EA1F2ABE-EAA8-4FF8-AB38-7454E9996F21}" destId="{00A7D690-1A2D-4134-B9CE-2AEA0BF26B60}" srcOrd="1" destOrd="0" presId="urn:microsoft.com/office/officeart/2005/8/layout/hierarchy2"/>
    <dgm:cxn modelId="{EFD695D7-7D3F-4A5F-99D5-C8B05484913C}" type="presOf" srcId="{46446EBE-97A3-4F23-A8F9-3E39A9433EFE}" destId="{70CF4CFF-EC58-4647-8B30-3F732E4A219E}" srcOrd="0" destOrd="0" presId="urn:microsoft.com/office/officeart/2005/8/layout/hierarchy2"/>
    <dgm:cxn modelId="{1717376B-84AD-4A84-847E-7D9386D80248}" type="presOf" srcId="{8CC40645-0EE2-46A1-9E83-DF226A6D0BF7}" destId="{CBFE417E-346D-4E59-96CB-9A93C9970C25}" srcOrd="0" destOrd="0" presId="urn:microsoft.com/office/officeart/2005/8/layout/hierarchy2"/>
    <dgm:cxn modelId="{E4D6A51E-B5CF-41DF-AE5E-86A86EB279EA}" type="presOf" srcId="{222DBCA9-E1EF-4665-AFA8-A9CCF0B984D0}" destId="{97B9A6A5-C96D-421B-9AED-9984962F5AE8}" srcOrd="1" destOrd="0" presId="urn:microsoft.com/office/officeart/2005/8/layout/hierarchy2"/>
    <dgm:cxn modelId="{5151540E-FA6C-4EDE-89D9-BCB9D67D0423}" type="presOf" srcId="{8B02DED9-1E2D-4FC7-9DFE-FAFB06C5DF2B}" destId="{815E30F1-8ABA-4DC1-95DA-538767517AE3}" srcOrd="1" destOrd="0" presId="urn:microsoft.com/office/officeart/2005/8/layout/hierarchy2"/>
    <dgm:cxn modelId="{9BDC2D70-9339-429E-A0C8-77EAE68819D2}" srcId="{1EF5DD7E-35BC-4A32-9957-A5653C13D0F8}" destId="{34D5D0A3-E69E-49B6-8D28-6E64C60496D7}" srcOrd="1" destOrd="0" parTransId="{EA1F2ABE-EAA8-4FF8-AB38-7454E9996F21}" sibTransId="{719469AE-C4BC-4493-828B-AF14DFA34ACF}"/>
    <dgm:cxn modelId="{9B6F4FC0-8473-4944-AD52-170065E6F4DB}" type="presOf" srcId="{1EF5DD7E-35BC-4A32-9957-A5653C13D0F8}" destId="{F7F363EB-A9BE-4628-9E55-9876A939F8D3}" srcOrd="0" destOrd="0" presId="urn:microsoft.com/office/officeart/2005/8/layout/hierarchy2"/>
    <dgm:cxn modelId="{1A78B398-FA9B-4DC1-9D1C-ECF721F24475}" srcId="{46446EBE-97A3-4F23-A8F9-3E39A9433EFE}" destId="{1EF5DD7E-35BC-4A32-9957-A5653C13D0F8}" srcOrd="0" destOrd="0" parTransId="{80103BFF-F40A-4D5C-ABBE-8407C8B62984}" sibTransId="{D7371EE9-B7BA-493E-93ED-7B518FF5B464}"/>
    <dgm:cxn modelId="{D7B515CE-A16D-44C2-8131-D2ED63432FA0}" srcId="{1EF5DD7E-35BC-4A32-9957-A5653C13D0F8}" destId="{5FC7D0D6-923F-4072-899F-5F1AFCCBB10D}" srcOrd="2" destOrd="0" parTransId="{8B02DED9-1E2D-4FC7-9DFE-FAFB06C5DF2B}" sibTransId="{BB6495C2-247E-490A-84B3-8A9A2B10DE25}"/>
    <dgm:cxn modelId="{AD8A7351-E2CA-4C72-9BC1-175A4ED8247E}" type="presOf" srcId="{222DBCA9-E1EF-4665-AFA8-A9CCF0B984D0}" destId="{6E097EDC-D50D-470A-B456-19C81F1AF06A}" srcOrd="0" destOrd="0" presId="urn:microsoft.com/office/officeart/2005/8/layout/hierarchy2"/>
    <dgm:cxn modelId="{7B4EA6BE-ECF0-403D-8EA3-885A3F1100CD}" type="presOf" srcId="{5FC7D0D6-923F-4072-899F-5F1AFCCBB10D}" destId="{B3830467-1D52-4D53-9C79-FA86A186EDC8}" srcOrd="0" destOrd="0" presId="urn:microsoft.com/office/officeart/2005/8/layout/hierarchy2"/>
    <dgm:cxn modelId="{EB04289D-07D2-4D48-A215-712B71DB9EB0}" type="presParOf" srcId="{70CF4CFF-EC58-4647-8B30-3F732E4A219E}" destId="{6039DC82-8287-466D-9A94-0D8C9FA2A840}" srcOrd="0" destOrd="0" presId="urn:microsoft.com/office/officeart/2005/8/layout/hierarchy2"/>
    <dgm:cxn modelId="{89020452-8782-4BAF-99F8-17DA75EC465E}" type="presParOf" srcId="{6039DC82-8287-466D-9A94-0D8C9FA2A840}" destId="{F7F363EB-A9BE-4628-9E55-9876A939F8D3}" srcOrd="0" destOrd="0" presId="urn:microsoft.com/office/officeart/2005/8/layout/hierarchy2"/>
    <dgm:cxn modelId="{94192252-0E9A-4C48-8502-81436CAE9FFE}" type="presParOf" srcId="{6039DC82-8287-466D-9A94-0D8C9FA2A840}" destId="{7E40248E-E62E-441B-897D-B371FEAF4DDC}" srcOrd="1" destOrd="0" presId="urn:microsoft.com/office/officeart/2005/8/layout/hierarchy2"/>
    <dgm:cxn modelId="{C36E7714-6D81-4D6C-8D72-E2C7A1D198E2}" type="presParOf" srcId="{7E40248E-E62E-441B-897D-B371FEAF4DDC}" destId="{6E097EDC-D50D-470A-B456-19C81F1AF06A}" srcOrd="0" destOrd="0" presId="urn:microsoft.com/office/officeart/2005/8/layout/hierarchy2"/>
    <dgm:cxn modelId="{1DD27BE8-C547-4400-AF39-97A046D041D8}" type="presParOf" srcId="{6E097EDC-D50D-470A-B456-19C81F1AF06A}" destId="{97B9A6A5-C96D-421B-9AED-9984962F5AE8}" srcOrd="0" destOrd="0" presId="urn:microsoft.com/office/officeart/2005/8/layout/hierarchy2"/>
    <dgm:cxn modelId="{69D7F384-6250-48D6-AFB6-69A73A563F6D}" type="presParOf" srcId="{7E40248E-E62E-441B-897D-B371FEAF4DDC}" destId="{BED5F443-6629-4D9A-9730-8CF3D66986CA}" srcOrd="1" destOrd="0" presId="urn:microsoft.com/office/officeart/2005/8/layout/hierarchy2"/>
    <dgm:cxn modelId="{7C71B494-1E2C-4B7D-846C-83340E1BF872}" type="presParOf" srcId="{BED5F443-6629-4D9A-9730-8CF3D66986CA}" destId="{CBFE417E-346D-4E59-96CB-9A93C9970C25}" srcOrd="0" destOrd="0" presId="urn:microsoft.com/office/officeart/2005/8/layout/hierarchy2"/>
    <dgm:cxn modelId="{6ED34971-7847-4BDC-82B3-2261DD9ACE49}" type="presParOf" srcId="{BED5F443-6629-4D9A-9730-8CF3D66986CA}" destId="{6B30B747-23E1-4C96-9533-1F8D2453CC8B}" srcOrd="1" destOrd="0" presId="urn:microsoft.com/office/officeart/2005/8/layout/hierarchy2"/>
    <dgm:cxn modelId="{5F403408-B92C-4DC5-98B4-C9454C75352A}" type="presParOf" srcId="{7E40248E-E62E-441B-897D-B371FEAF4DDC}" destId="{EB912BCC-B86C-4F06-BCD5-0ED1E7C9946D}" srcOrd="2" destOrd="0" presId="urn:microsoft.com/office/officeart/2005/8/layout/hierarchy2"/>
    <dgm:cxn modelId="{3C152EA1-8039-4A9E-B477-6AEDD4643C04}" type="presParOf" srcId="{EB912BCC-B86C-4F06-BCD5-0ED1E7C9946D}" destId="{00A7D690-1A2D-4134-B9CE-2AEA0BF26B60}" srcOrd="0" destOrd="0" presId="urn:microsoft.com/office/officeart/2005/8/layout/hierarchy2"/>
    <dgm:cxn modelId="{AD778B48-C725-41A4-9E36-18669E3C1B41}" type="presParOf" srcId="{7E40248E-E62E-441B-897D-B371FEAF4DDC}" destId="{9D31ECAC-8A0C-48F4-9770-7491CBF0F08E}" srcOrd="3" destOrd="0" presId="urn:microsoft.com/office/officeart/2005/8/layout/hierarchy2"/>
    <dgm:cxn modelId="{99623BC9-19C7-43DF-9147-F35B736C4256}" type="presParOf" srcId="{9D31ECAC-8A0C-48F4-9770-7491CBF0F08E}" destId="{4DE62D2A-D48F-499D-AC20-B34E1CA37F73}" srcOrd="0" destOrd="0" presId="urn:microsoft.com/office/officeart/2005/8/layout/hierarchy2"/>
    <dgm:cxn modelId="{68A3C7A0-3966-4635-8DE4-44FD63F50A4E}" type="presParOf" srcId="{9D31ECAC-8A0C-48F4-9770-7491CBF0F08E}" destId="{858E85CE-3688-41AF-B5DD-D40D00E5C921}" srcOrd="1" destOrd="0" presId="urn:microsoft.com/office/officeart/2005/8/layout/hierarchy2"/>
    <dgm:cxn modelId="{7F6FBCDD-89B7-4F81-B3E6-B867146EE11C}" type="presParOf" srcId="{7E40248E-E62E-441B-897D-B371FEAF4DDC}" destId="{364A5341-C4A6-46EE-976C-8D32A8753CCE}" srcOrd="4" destOrd="0" presId="urn:microsoft.com/office/officeart/2005/8/layout/hierarchy2"/>
    <dgm:cxn modelId="{35326ED4-0792-4D5C-9F87-EEB51B657F50}" type="presParOf" srcId="{364A5341-C4A6-46EE-976C-8D32A8753CCE}" destId="{815E30F1-8ABA-4DC1-95DA-538767517AE3}" srcOrd="0" destOrd="0" presId="urn:microsoft.com/office/officeart/2005/8/layout/hierarchy2"/>
    <dgm:cxn modelId="{BA3D6F49-192D-422D-A45C-B04B83A562A6}" type="presParOf" srcId="{7E40248E-E62E-441B-897D-B371FEAF4DDC}" destId="{472853F7-9426-4D04-8FD6-D2976412878E}" srcOrd="5" destOrd="0" presId="urn:microsoft.com/office/officeart/2005/8/layout/hierarchy2"/>
    <dgm:cxn modelId="{E4F5A7D6-0259-4C13-BF17-30C3147B3511}" type="presParOf" srcId="{472853F7-9426-4D04-8FD6-D2976412878E}" destId="{B3830467-1D52-4D53-9C79-FA86A186EDC8}" srcOrd="0" destOrd="0" presId="urn:microsoft.com/office/officeart/2005/8/layout/hierarchy2"/>
    <dgm:cxn modelId="{2A458D7C-CBFB-4F06-AE77-87005C48DAEA}" type="presParOf" srcId="{472853F7-9426-4D04-8FD6-D2976412878E}" destId="{5307D3D5-EBA9-448D-B838-BFDD546548B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D62C9B8-CB8F-4DDD-9983-A53C16BDC98D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D77BB48B-8AE2-4CE3-8882-8107729C467A}">
      <dgm:prSet phldrT="[Text]"/>
      <dgm:spPr/>
      <dgm:t>
        <a:bodyPr/>
        <a:lstStyle/>
        <a:p>
          <a:r>
            <a:rPr lang="es-ES" b="1" dirty="0" smtClean="0"/>
            <a:t>16.- La imprenta. Cómo captarla.</a:t>
          </a:r>
          <a:endParaRPr lang="es-MX" dirty="0"/>
        </a:p>
      </dgm:t>
    </dgm:pt>
    <dgm:pt modelId="{18E71FDD-1A29-4244-844C-26067564BBDA}" type="parTrans" cxnId="{00370EA9-83AE-4F4C-B088-F9F88D8BB9BE}">
      <dgm:prSet/>
      <dgm:spPr/>
      <dgm:t>
        <a:bodyPr/>
        <a:lstStyle/>
        <a:p>
          <a:endParaRPr lang="es-MX"/>
        </a:p>
      </dgm:t>
    </dgm:pt>
    <dgm:pt modelId="{A4C0A01A-67B7-4D9D-B5A9-E6F86D4E0BB7}" type="sibTrans" cxnId="{00370EA9-83AE-4F4C-B088-F9F88D8BB9BE}">
      <dgm:prSet/>
      <dgm:spPr/>
      <dgm:t>
        <a:bodyPr/>
        <a:lstStyle/>
        <a:p>
          <a:endParaRPr lang="es-MX"/>
        </a:p>
      </dgm:t>
    </dgm:pt>
    <dgm:pt modelId="{5A7B88F9-BDEE-44EA-A868-D0CE9A8E29E4}">
      <dgm:prSet phldrT="[Text]"/>
      <dgm:spPr/>
      <dgm:t>
        <a:bodyPr/>
        <a:lstStyle/>
        <a:p>
          <a:r>
            <a:rPr lang="es-ES" dirty="0" smtClean="0"/>
            <a:t>La imprenta inauguró la edad mecánica a partir del principio de la repetición. La imprenta pronto fue aprovechada como medio de comunicación. </a:t>
          </a:r>
          <a:endParaRPr lang="es-MX" dirty="0"/>
        </a:p>
      </dgm:t>
    </dgm:pt>
    <dgm:pt modelId="{9268E1B9-EE30-4AAB-9F40-F616390E3E6F}" type="parTrans" cxnId="{D6D3738C-4855-4EB3-A704-07EB4AC9E7F9}">
      <dgm:prSet/>
      <dgm:spPr/>
      <dgm:t>
        <a:bodyPr/>
        <a:lstStyle/>
        <a:p>
          <a:endParaRPr lang="es-MX"/>
        </a:p>
      </dgm:t>
    </dgm:pt>
    <dgm:pt modelId="{39707942-A09C-401D-9048-4CD6E616A7BD}" type="sibTrans" cxnId="{D6D3738C-4855-4EB3-A704-07EB4AC9E7F9}">
      <dgm:prSet/>
      <dgm:spPr/>
      <dgm:t>
        <a:bodyPr/>
        <a:lstStyle/>
        <a:p>
          <a:endParaRPr lang="es-MX"/>
        </a:p>
      </dgm:t>
    </dgm:pt>
    <dgm:pt modelId="{3B354057-834F-460E-9429-067156522F12}" type="pres">
      <dgm:prSet presAssocID="{6D62C9B8-CB8F-4DDD-9983-A53C16BDC98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BF7DFCA-88CE-410C-99C0-875318BAF6BA}" type="pres">
      <dgm:prSet presAssocID="{D77BB48B-8AE2-4CE3-8882-8107729C467A}" presName="root1" presStyleCnt="0"/>
      <dgm:spPr/>
    </dgm:pt>
    <dgm:pt modelId="{26AAA18D-8DA0-4ECE-82F1-480FADD43868}" type="pres">
      <dgm:prSet presAssocID="{D77BB48B-8AE2-4CE3-8882-8107729C467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70F14F16-AB48-4B99-B130-C1A06451C1F9}" type="pres">
      <dgm:prSet presAssocID="{D77BB48B-8AE2-4CE3-8882-8107729C467A}" presName="level2hierChild" presStyleCnt="0"/>
      <dgm:spPr/>
    </dgm:pt>
    <dgm:pt modelId="{4B22CD88-70EB-4EA0-8C90-22A636A8F4CC}" type="pres">
      <dgm:prSet presAssocID="{9268E1B9-EE30-4AAB-9F40-F616390E3E6F}" presName="conn2-1" presStyleLbl="parChTrans1D2" presStyleIdx="0" presStyleCnt="1"/>
      <dgm:spPr/>
    </dgm:pt>
    <dgm:pt modelId="{8E7482A2-9D52-40E4-8E1A-FF8DC0F09A36}" type="pres">
      <dgm:prSet presAssocID="{9268E1B9-EE30-4AAB-9F40-F616390E3E6F}" presName="connTx" presStyleLbl="parChTrans1D2" presStyleIdx="0" presStyleCnt="1"/>
      <dgm:spPr/>
    </dgm:pt>
    <dgm:pt modelId="{DA1819AD-0B1E-473A-9866-318C2B0277E7}" type="pres">
      <dgm:prSet presAssocID="{5A7B88F9-BDEE-44EA-A868-D0CE9A8E29E4}" presName="root2" presStyleCnt="0"/>
      <dgm:spPr/>
    </dgm:pt>
    <dgm:pt modelId="{41E0B459-431D-49A1-87DA-5C310CAC1CA5}" type="pres">
      <dgm:prSet presAssocID="{5A7B88F9-BDEE-44EA-A868-D0CE9A8E29E4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E47534D-83F8-4172-95CD-9CDAC9FF08AE}" type="pres">
      <dgm:prSet presAssocID="{5A7B88F9-BDEE-44EA-A868-D0CE9A8E29E4}" presName="level3hierChild" presStyleCnt="0"/>
      <dgm:spPr/>
    </dgm:pt>
  </dgm:ptLst>
  <dgm:cxnLst>
    <dgm:cxn modelId="{00370EA9-83AE-4F4C-B088-F9F88D8BB9BE}" srcId="{6D62C9B8-CB8F-4DDD-9983-A53C16BDC98D}" destId="{D77BB48B-8AE2-4CE3-8882-8107729C467A}" srcOrd="0" destOrd="0" parTransId="{18E71FDD-1A29-4244-844C-26067564BBDA}" sibTransId="{A4C0A01A-67B7-4D9D-B5A9-E6F86D4E0BB7}"/>
    <dgm:cxn modelId="{3903B0A9-1369-4176-999C-D6C51517DEBC}" type="presOf" srcId="{5A7B88F9-BDEE-44EA-A868-D0CE9A8E29E4}" destId="{41E0B459-431D-49A1-87DA-5C310CAC1CA5}" srcOrd="0" destOrd="0" presId="urn:microsoft.com/office/officeart/2005/8/layout/hierarchy2"/>
    <dgm:cxn modelId="{8F33EBA6-1053-41D0-B72D-9FA7E44B1C23}" type="presOf" srcId="{D77BB48B-8AE2-4CE3-8882-8107729C467A}" destId="{26AAA18D-8DA0-4ECE-82F1-480FADD43868}" srcOrd="0" destOrd="0" presId="urn:microsoft.com/office/officeart/2005/8/layout/hierarchy2"/>
    <dgm:cxn modelId="{D6D3738C-4855-4EB3-A704-07EB4AC9E7F9}" srcId="{D77BB48B-8AE2-4CE3-8882-8107729C467A}" destId="{5A7B88F9-BDEE-44EA-A868-D0CE9A8E29E4}" srcOrd="0" destOrd="0" parTransId="{9268E1B9-EE30-4AAB-9F40-F616390E3E6F}" sibTransId="{39707942-A09C-401D-9048-4CD6E616A7BD}"/>
    <dgm:cxn modelId="{AFF58411-EB7F-4761-B703-99212D2F9279}" type="presOf" srcId="{9268E1B9-EE30-4AAB-9F40-F616390E3E6F}" destId="{8E7482A2-9D52-40E4-8E1A-FF8DC0F09A36}" srcOrd="1" destOrd="0" presId="urn:microsoft.com/office/officeart/2005/8/layout/hierarchy2"/>
    <dgm:cxn modelId="{8238D3BC-030A-47D6-899B-A7C648F3D818}" type="presOf" srcId="{9268E1B9-EE30-4AAB-9F40-F616390E3E6F}" destId="{4B22CD88-70EB-4EA0-8C90-22A636A8F4CC}" srcOrd="0" destOrd="0" presId="urn:microsoft.com/office/officeart/2005/8/layout/hierarchy2"/>
    <dgm:cxn modelId="{227B88B7-A955-4249-89E7-E4E446DF0150}" type="presOf" srcId="{6D62C9B8-CB8F-4DDD-9983-A53C16BDC98D}" destId="{3B354057-834F-460E-9429-067156522F12}" srcOrd="0" destOrd="0" presId="urn:microsoft.com/office/officeart/2005/8/layout/hierarchy2"/>
    <dgm:cxn modelId="{15113902-FFE7-4648-B621-07543DFC7FC8}" type="presParOf" srcId="{3B354057-834F-460E-9429-067156522F12}" destId="{EBF7DFCA-88CE-410C-99C0-875318BAF6BA}" srcOrd="0" destOrd="0" presId="urn:microsoft.com/office/officeart/2005/8/layout/hierarchy2"/>
    <dgm:cxn modelId="{ABFD4618-3FA3-4C06-AB9E-8046E414A65E}" type="presParOf" srcId="{EBF7DFCA-88CE-410C-99C0-875318BAF6BA}" destId="{26AAA18D-8DA0-4ECE-82F1-480FADD43868}" srcOrd="0" destOrd="0" presId="urn:microsoft.com/office/officeart/2005/8/layout/hierarchy2"/>
    <dgm:cxn modelId="{ABC467EC-24F8-4EBF-B47E-BB47E415E86B}" type="presParOf" srcId="{EBF7DFCA-88CE-410C-99C0-875318BAF6BA}" destId="{70F14F16-AB48-4B99-B130-C1A06451C1F9}" srcOrd="1" destOrd="0" presId="urn:microsoft.com/office/officeart/2005/8/layout/hierarchy2"/>
    <dgm:cxn modelId="{4AAB0BFC-27E3-442D-95C1-EC4145B08303}" type="presParOf" srcId="{70F14F16-AB48-4B99-B130-C1A06451C1F9}" destId="{4B22CD88-70EB-4EA0-8C90-22A636A8F4CC}" srcOrd="0" destOrd="0" presId="urn:microsoft.com/office/officeart/2005/8/layout/hierarchy2"/>
    <dgm:cxn modelId="{4C292F56-7812-4CC8-A60F-C9A605B57457}" type="presParOf" srcId="{4B22CD88-70EB-4EA0-8C90-22A636A8F4CC}" destId="{8E7482A2-9D52-40E4-8E1A-FF8DC0F09A36}" srcOrd="0" destOrd="0" presId="urn:microsoft.com/office/officeart/2005/8/layout/hierarchy2"/>
    <dgm:cxn modelId="{77788289-532F-491D-B0C5-5B7BA263C086}" type="presParOf" srcId="{70F14F16-AB48-4B99-B130-C1A06451C1F9}" destId="{DA1819AD-0B1E-473A-9866-318C2B0277E7}" srcOrd="1" destOrd="0" presId="urn:microsoft.com/office/officeart/2005/8/layout/hierarchy2"/>
    <dgm:cxn modelId="{82B2AA42-50B1-40C8-9986-DBA2B5D49A55}" type="presParOf" srcId="{DA1819AD-0B1E-473A-9866-318C2B0277E7}" destId="{41E0B459-431D-49A1-87DA-5C310CAC1CA5}" srcOrd="0" destOrd="0" presId="urn:microsoft.com/office/officeart/2005/8/layout/hierarchy2"/>
    <dgm:cxn modelId="{78B19499-1027-4E52-9B45-86DA46DEE1D3}" type="presParOf" srcId="{DA1819AD-0B1E-473A-9866-318C2B0277E7}" destId="{8E47534D-83F8-4172-95CD-9CDAC9FF08A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D80F451-12B6-490D-9B46-B36893A5616C}" type="doc">
      <dgm:prSet loTypeId="urn:microsoft.com/office/officeart/2005/8/layout/hierarchy2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EFCFAC7D-70D6-4329-831C-834B83E47527}">
      <dgm:prSet phldrT="[Text]"/>
      <dgm:spPr/>
      <dgm:t>
        <a:bodyPr/>
        <a:lstStyle/>
        <a:p>
          <a:r>
            <a:rPr lang="es-ES" b="1" dirty="0" smtClean="0"/>
            <a:t>17.- Los tebeos. Del vestíbulo de MAD a la televisión.</a:t>
          </a:r>
          <a:endParaRPr lang="es-MX" dirty="0" smtClean="0"/>
        </a:p>
      </dgm:t>
    </dgm:pt>
    <dgm:pt modelId="{75B4F93A-7865-419F-AC61-6A7623C23AC8}" type="parTrans" cxnId="{8B20ABF3-2479-4F86-A464-C01F59DBC7BD}">
      <dgm:prSet/>
      <dgm:spPr/>
      <dgm:t>
        <a:bodyPr/>
        <a:lstStyle/>
        <a:p>
          <a:endParaRPr lang="es-MX"/>
        </a:p>
      </dgm:t>
    </dgm:pt>
    <dgm:pt modelId="{54619DE1-1373-4754-A9B4-3D54E404705F}" type="sibTrans" cxnId="{8B20ABF3-2479-4F86-A464-C01F59DBC7BD}">
      <dgm:prSet/>
      <dgm:spPr/>
      <dgm:t>
        <a:bodyPr/>
        <a:lstStyle/>
        <a:p>
          <a:endParaRPr lang="es-MX"/>
        </a:p>
      </dgm:t>
    </dgm:pt>
    <dgm:pt modelId="{A5C6F412-9B5D-432A-8AD2-0E599BAEDEFE}">
      <dgm:prSet phldrT="[Text]"/>
      <dgm:spPr/>
      <dgm:t>
        <a:bodyPr/>
        <a:lstStyle/>
        <a:p>
          <a:r>
            <a:rPr lang="es-ES" dirty="0" smtClean="0"/>
            <a:t>Los tebeos favorecen la participación del público y perfectamente se adaptan al mosaico del periódico. </a:t>
          </a:r>
          <a:endParaRPr lang="es-MX" dirty="0"/>
        </a:p>
      </dgm:t>
    </dgm:pt>
    <dgm:pt modelId="{2B55CA9A-176D-480F-88DE-61F73119B54C}" type="parTrans" cxnId="{FBE55E24-C7E1-4571-B4E2-3C79B65979EC}">
      <dgm:prSet/>
      <dgm:spPr/>
      <dgm:t>
        <a:bodyPr/>
        <a:lstStyle/>
        <a:p>
          <a:endParaRPr lang="es-MX"/>
        </a:p>
      </dgm:t>
    </dgm:pt>
    <dgm:pt modelId="{4A51C945-988A-41EE-A10E-A2B15876F0F5}" type="sibTrans" cxnId="{FBE55E24-C7E1-4571-B4E2-3C79B65979EC}">
      <dgm:prSet/>
      <dgm:spPr/>
      <dgm:t>
        <a:bodyPr/>
        <a:lstStyle/>
        <a:p>
          <a:endParaRPr lang="es-MX"/>
        </a:p>
      </dgm:t>
    </dgm:pt>
    <dgm:pt modelId="{D1C484BD-6D0C-4BDF-A06F-9E56A5AC10DD}" type="pres">
      <dgm:prSet presAssocID="{DD80F451-12B6-490D-9B46-B36893A5616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0E8B023-B74B-4F83-AFF8-24260BFF386E}" type="pres">
      <dgm:prSet presAssocID="{EFCFAC7D-70D6-4329-831C-834B83E47527}" presName="root1" presStyleCnt="0"/>
      <dgm:spPr/>
    </dgm:pt>
    <dgm:pt modelId="{3EA4F9C5-19F1-4DBC-8869-5FFFCD532D6D}" type="pres">
      <dgm:prSet presAssocID="{EFCFAC7D-70D6-4329-831C-834B83E4752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F8C3F06-335E-465F-B0B2-5A73F06C4DB4}" type="pres">
      <dgm:prSet presAssocID="{EFCFAC7D-70D6-4329-831C-834B83E47527}" presName="level2hierChild" presStyleCnt="0"/>
      <dgm:spPr/>
    </dgm:pt>
    <dgm:pt modelId="{9E4C4D95-0EA0-4F7C-A84A-7FEB48E14A10}" type="pres">
      <dgm:prSet presAssocID="{2B55CA9A-176D-480F-88DE-61F73119B54C}" presName="conn2-1" presStyleLbl="parChTrans1D2" presStyleIdx="0" presStyleCnt="1"/>
      <dgm:spPr/>
    </dgm:pt>
    <dgm:pt modelId="{428843BC-04AE-411C-82A1-4DC1AEE18792}" type="pres">
      <dgm:prSet presAssocID="{2B55CA9A-176D-480F-88DE-61F73119B54C}" presName="connTx" presStyleLbl="parChTrans1D2" presStyleIdx="0" presStyleCnt="1"/>
      <dgm:spPr/>
    </dgm:pt>
    <dgm:pt modelId="{978D50B1-3222-4347-B7A4-D60AA4D39370}" type="pres">
      <dgm:prSet presAssocID="{A5C6F412-9B5D-432A-8AD2-0E599BAEDEFE}" presName="root2" presStyleCnt="0"/>
      <dgm:spPr/>
    </dgm:pt>
    <dgm:pt modelId="{4CF9433C-25A0-4D39-B31F-628A546480E0}" type="pres">
      <dgm:prSet presAssocID="{A5C6F412-9B5D-432A-8AD2-0E599BAEDEFE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C0D896B-C48D-495F-B3C8-125BD7D59CA8}" type="pres">
      <dgm:prSet presAssocID="{A5C6F412-9B5D-432A-8AD2-0E599BAEDEFE}" presName="level3hierChild" presStyleCnt="0"/>
      <dgm:spPr/>
    </dgm:pt>
  </dgm:ptLst>
  <dgm:cxnLst>
    <dgm:cxn modelId="{6B77A6D3-4918-4DDA-A3FD-B27E8CE847C0}" type="presOf" srcId="{2B55CA9A-176D-480F-88DE-61F73119B54C}" destId="{428843BC-04AE-411C-82A1-4DC1AEE18792}" srcOrd="1" destOrd="0" presId="urn:microsoft.com/office/officeart/2005/8/layout/hierarchy2"/>
    <dgm:cxn modelId="{22E892D5-1172-4D04-A889-0D148152CBB1}" type="presOf" srcId="{A5C6F412-9B5D-432A-8AD2-0E599BAEDEFE}" destId="{4CF9433C-25A0-4D39-B31F-628A546480E0}" srcOrd="0" destOrd="0" presId="urn:microsoft.com/office/officeart/2005/8/layout/hierarchy2"/>
    <dgm:cxn modelId="{F5B94FF7-EFE8-48BD-BE9A-7F3521B05B86}" type="presOf" srcId="{EFCFAC7D-70D6-4329-831C-834B83E47527}" destId="{3EA4F9C5-19F1-4DBC-8869-5FFFCD532D6D}" srcOrd="0" destOrd="0" presId="urn:microsoft.com/office/officeart/2005/8/layout/hierarchy2"/>
    <dgm:cxn modelId="{FBE55E24-C7E1-4571-B4E2-3C79B65979EC}" srcId="{EFCFAC7D-70D6-4329-831C-834B83E47527}" destId="{A5C6F412-9B5D-432A-8AD2-0E599BAEDEFE}" srcOrd="0" destOrd="0" parTransId="{2B55CA9A-176D-480F-88DE-61F73119B54C}" sibTransId="{4A51C945-988A-41EE-A10E-A2B15876F0F5}"/>
    <dgm:cxn modelId="{C1ABEB47-547F-4D1D-BF6C-A8676D8A906E}" type="presOf" srcId="{2B55CA9A-176D-480F-88DE-61F73119B54C}" destId="{9E4C4D95-0EA0-4F7C-A84A-7FEB48E14A10}" srcOrd="0" destOrd="0" presId="urn:microsoft.com/office/officeart/2005/8/layout/hierarchy2"/>
    <dgm:cxn modelId="{8B20ABF3-2479-4F86-A464-C01F59DBC7BD}" srcId="{DD80F451-12B6-490D-9B46-B36893A5616C}" destId="{EFCFAC7D-70D6-4329-831C-834B83E47527}" srcOrd="0" destOrd="0" parTransId="{75B4F93A-7865-419F-AC61-6A7623C23AC8}" sibTransId="{54619DE1-1373-4754-A9B4-3D54E404705F}"/>
    <dgm:cxn modelId="{CFCC476D-C311-4446-BB1B-E91F5E76D0F9}" type="presOf" srcId="{DD80F451-12B6-490D-9B46-B36893A5616C}" destId="{D1C484BD-6D0C-4BDF-A06F-9E56A5AC10DD}" srcOrd="0" destOrd="0" presId="urn:microsoft.com/office/officeart/2005/8/layout/hierarchy2"/>
    <dgm:cxn modelId="{0C3E6B14-8CD6-4D5C-AE45-86F76441AED9}" type="presParOf" srcId="{D1C484BD-6D0C-4BDF-A06F-9E56A5AC10DD}" destId="{A0E8B023-B74B-4F83-AFF8-24260BFF386E}" srcOrd="0" destOrd="0" presId="urn:microsoft.com/office/officeart/2005/8/layout/hierarchy2"/>
    <dgm:cxn modelId="{A012186F-B998-4AB4-ACD6-343627BC8C3B}" type="presParOf" srcId="{A0E8B023-B74B-4F83-AFF8-24260BFF386E}" destId="{3EA4F9C5-19F1-4DBC-8869-5FFFCD532D6D}" srcOrd="0" destOrd="0" presId="urn:microsoft.com/office/officeart/2005/8/layout/hierarchy2"/>
    <dgm:cxn modelId="{E0CAA110-F59F-4E31-9E52-36FD874A75C2}" type="presParOf" srcId="{A0E8B023-B74B-4F83-AFF8-24260BFF386E}" destId="{BF8C3F06-335E-465F-B0B2-5A73F06C4DB4}" srcOrd="1" destOrd="0" presId="urn:microsoft.com/office/officeart/2005/8/layout/hierarchy2"/>
    <dgm:cxn modelId="{B15C2EC3-AA32-4FEC-BE77-965803BA4277}" type="presParOf" srcId="{BF8C3F06-335E-465F-B0B2-5A73F06C4DB4}" destId="{9E4C4D95-0EA0-4F7C-A84A-7FEB48E14A10}" srcOrd="0" destOrd="0" presId="urn:microsoft.com/office/officeart/2005/8/layout/hierarchy2"/>
    <dgm:cxn modelId="{62AE59F3-027E-4F69-A41A-46070647F491}" type="presParOf" srcId="{9E4C4D95-0EA0-4F7C-A84A-7FEB48E14A10}" destId="{428843BC-04AE-411C-82A1-4DC1AEE18792}" srcOrd="0" destOrd="0" presId="urn:microsoft.com/office/officeart/2005/8/layout/hierarchy2"/>
    <dgm:cxn modelId="{8A41E5B0-8BF7-4D53-9D78-6876878287C2}" type="presParOf" srcId="{BF8C3F06-335E-465F-B0B2-5A73F06C4DB4}" destId="{978D50B1-3222-4347-B7A4-D60AA4D39370}" srcOrd="1" destOrd="0" presId="urn:microsoft.com/office/officeart/2005/8/layout/hierarchy2"/>
    <dgm:cxn modelId="{D3C78A3F-1756-46CC-ABAB-D3AEF8218D42}" type="presParOf" srcId="{978D50B1-3222-4347-B7A4-D60AA4D39370}" destId="{4CF9433C-25A0-4D39-B31F-628A546480E0}" srcOrd="0" destOrd="0" presId="urn:microsoft.com/office/officeart/2005/8/layout/hierarchy2"/>
    <dgm:cxn modelId="{E350AC98-B78D-47AA-9CBA-CA947E09A636}" type="presParOf" srcId="{978D50B1-3222-4347-B7A4-D60AA4D39370}" destId="{1C0D896B-C48D-495F-B3C8-125BD7D59CA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A59C163-8C3F-4C9E-AD2A-A837508815F1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45300B23-8DCD-4CA1-876D-9C4F9A678C31}">
      <dgm:prSet phldrT="[Text]"/>
      <dgm:spPr/>
      <dgm:t>
        <a:bodyPr/>
        <a:lstStyle/>
        <a:p>
          <a:r>
            <a:rPr lang="es-ES" b="1" dirty="0" smtClean="0"/>
            <a:t>18.- La palabra impresa. Arquitecta del nacionalismo.</a:t>
          </a:r>
          <a:endParaRPr lang="es-MX" dirty="0"/>
        </a:p>
      </dgm:t>
    </dgm:pt>
    <dgm:pt modelId="{B0FC5DF0-D8B3-4E86-8525-26001255A21C}" type="parTrans" cxnId="{BB2B1358-C6EE-482E-B509-D5F6DEC41879}">
      <dgm:prSet/>
      <dgm:spPr/>
      <dgm:t>
        <a:bodyPr/>
        <a:lstStyle/>
        <a:p>
          <a:endParaRPr lang="es-MX"/>
        </a:p>
      </dgm:t>
    </dgm:pt>
    <dgm:pt modelId="{33054B9B-6827-4D51-B52A-DE155546C5A4}" type="sibTrans" cxnId="{BB2B1358-C6EE-482E-B509-D5F6DEC41879}">
      <dgm:prSet/>
      <dgm:spPr/>
      <dgm:t>
        <a:bodyPr/>
        <a:lstStyle/>
        <a:p>
          <a:endParaRPr lang="es-MX"/>
        </a:p>
      </dgm:t>
    </dgm:pt>
    <dgm:pt modelId="{11E6B699-7E5D-4A75-9459-35371DEA9976}">
      <dgm:prSet phldrT="[Text]"/>
      <dgm:spPr/>
      <dgm:t>
        <a:bodyPr/>
        <a:lstStyle/>
        <a:p>
          <a:r>
            <a:rPr lang="es-ES" dirty="0" smtClean="0"/>
            <a:t>“El libro impreso, extensión de la facultad de ver, intensificó la perspectiva y el punto de vista fijo” </a:t>
          </a:r>
          <a:endParaRPr lang="es-MX" dirty="0"/>
        </a:p>
      </dgm:t>
    </dgm:pt>
    <dgm:pt modelId="{22BC0A0D-DBD1-4ACE-AA7A-780BD9DF3819}" type="parTrans" cxnId="{9A4B0E87-E4D5-4456-8CE1-8D6A526EBEF9}">
      <dgm:prSet/>
      <dgm:spPr/>
      <dgm:t>
        <a:bodyPr/>
        <a:lstStyle/>
        <a:p>
          <a:endParaRPr lang="es-MX"/>
        </a:p>
      </dgm:t>
    </dgm:pt>
    <dgm:pt modelId="{8F4708A4-8F69-4D99-9A44-ACF46EEAC5B8}" type="sibTrans" cxnId="{9A4B0E87-E4D5-4456-8CE1-8D6A526EBEF9}">
      <dgm:prSet/>
      <dgm:spPr/>
      <dgm:t>
        <a:bodyPr/>
        <a:lstStyle/>
        <a:p>
          <a:endParaRPr lang="es-MX"/>
        </a:p>
      </dgm:t>
    </dgm:pt>
    <dgm:pt modelId="{E9F6C6B3-1E1C-4271-BE2D-E57C4674ADF8}">
      <dgm:prSet phldrT="[Text]" phldr="1"/>
      <dgm:spPr/>
      <dgm:t>
        <a:bodyPr/>
        <a:lstStyle/>
        <a:p>
          <a:endParaRPr lang="es-MX"/>
        </a:p>
      </dgm:t>
    </dgm:pt>
    <dgm:pt modelId="{DA6CAC65-4ECD-4027-8806-38BD2EFF70A0}" type="parTrans" cxnId="{36EEECDD-D92D-401C-A2A2-BC6B30F3A17D}">
      <dgm:prSet/>
      <dgm:spPr/>
      <dgm:t>
        <a:bodyPr/>
        <a:lstStyle/>
        <a:p>
          <a:endParaRPr lang="es-MX"/>
        </a:p>
      </dgm:t>
    </dgm:pt>
    <dgm:pt modelId="{8644B1FD-539C-4042-A1C6-9D47F99A4112}" type="sibTrans" cxnId="{36EEECDD-D92D-401C-A2A2-BC6B30F3A17D}">
      <dgm:prSet/>
      <dgm:spPr/>
      <dgm:t>
        <a:bodyPr/>
        <a:lstStyle/>
        <a:p>
          <a:endParaRPr lang="es-MX"/>
        </a:p>
      </dgm:t>
    </dgm:pt>
    <dgm:pt modelId="{2B446791-5499-411B-AC80-ACC5B725D1CE}">
      <dgm:prSet phldrT="[Text]" phldr="1"/>
      <dgm:spPr/>
      <dgm:t>
        <a:bodyPr/>
        <a:lstStyle/>
        <a:p>
          <a:endParaRPr lang="es-MX"/>
        </a:p>
      </dgm:t>
    </dgm:pt>
    <dgm:pt modelId="{D4ADABBD-1774-41C8-B3D0-72B6C243B63E}" type="parTrans" cxnId="{01260595-F14B-4ECA-A773-72E765645087}">
      <dgm:prSet/>
      <dgm:spPr/>
      <dgm:t>
        <a:bodyPr/>
        <a:lstStyle/>
        <a:p>
          <a:endParaRPr lang="es-MX"/>
        </a:p>
      </dgm:t>
    </dgm:pt>
    <dgm:pt modelId="{A88DDDF6-3DF7-4CDE-929D-E5B79CD6E634}" type="sibTrans" cxnId="{01260595-F14B-4ECA-A773-72E765645087}">
      <dgm:prSet/>
      <dgm:spPr/>
      <dgm:t>
        <a:bodyPr/>
        <a:lstStyle/>
        <a:p>
          <a:endParaRPr lang="es-MX"/>
        </a:p>
      </dgm:t>
    </dgm:pt>
    <dgm:pt modelId="{EC9EAFC0-DCED-414E-975D-815C82E8ACC7}">
      <dgm:prSet phldrT="[Text]"/>
      <dgm:spPr/>
      <dgm:t>
        <a:bodyPr/>
        <a:lstStyle/>
        <a:p>
          <a:r>
            <a:rPr lang="es-ES" dirty="0" smtClean="0"/>
            <a:t>“Un medio nuevo nunca es un añadido a otro anterior, aunque tampoco lo deja tal cual; no deja de oprimir los medios más antiguos hasta dar con nuevas formas y posiciones para ellos”</a:t>
          </a:r>
          <a:endParaRPr lang="es-MX" dirty="0"/>
        </a:p>
      </dgm:t>
    </dgm:pt>
    <dgm:pt modelId="{5979CFAB-7DF9-4A3C-ACAE-7AFA5666D647}" type="parTrans" cxnId="{EF7E0D7B-A182-4E92-8979-0471CFAC2C0B}">
      <dgm:prSet/>
      <dgm:spPr/>
      <dgm:t>
        <a:bodyPr/>
        <a:lstStyle/>
        <a:p>
          <a:endParaRPr lang="es-MX"/>
        </a:p>
      </dgm:t>
    </dgm:pt>
    <dgm:pt modelId="{6C27BD66-4784-42FA-8E29-414C3D923FF7}" type="sibTrans" cxnId="{EF7E0D7B-A182-4E92-8979-0471CFAC2C0B}">
      <dgm:prSet/>
      <dgm:spPr/>
      <dgm:t>
        <a:bodyPr/>
        <a:lstStyle/>
        <a:p>
          <a:endParaRPr lang="es-MX"/>
        </a:p>
      </dgm:t>
    </dgm:pt>
    <dgm:pt modelId="{7F412F72-348C-43E2-A05A-A793FE70D9FD}">
      <dgm:prSet phldrT="[Text]" phldr="1"/>
      <dgm:spPr/>
      <dgm:t>
        <a:bodyPr/>
        <a:lstStyle/>
        <a:p>
          <a:endParaRPr lang="es-MX"/>
        </a:p>
      </dgm:t>
    </dgm:pt>
    <dgm:pt modelId="{6A513489-6A8A-4E5A-83A7-B492388D3E49}" type="parTrans" cxnId="{CD8D8E5F-4BD3-470E-BCC6-B6BF778B8BD3}">
      <dgm:prSet/>
      <dgm:spPr/>
      <dgm:t>
        <a:bodyPr/>
        <a:lstStyle/>
        <a:p>
          <a:endParaRPr lang="es-MX"/>
        </a:p>
      </dgm:t>
    </dgm:pt>
    <dgm:pt modelId="{B68FCFB1-050D-44A6-99B8-97BB176CC193}" type="sibTrans" cxnId="{CD8D8E5F-4BD3-470E-BCC6-B6BF778B8BD3}">
      <dgm:prSet/>
      <dgm:spPr/>
      <dgm:t>
        <a:bodyPr/>
        <a:lstStyle/>
        <a:p>
          <a:endParaRPr lang="es-MX"/>
        </a:p>
      </dgm:t>
    </dgm:pt>
    <dgm:pt modelId="{661233E2-DB9A-4B27-A861-0855288D38BF}">
      <dgm:prSet/>
      <dgm:spPr/>
      <dgm:t>
        <a:bodyPr/>
        <a:lstStyle/>
        <a:p>
          <a:r>
            <a:rPr lang="es-ES" dirty="0" smtClean="0"/>
            <a:t>“Un medio nuevo nunca es un añadido a otro anterior, aunque tampoco lo deja tal cual; no deja de oprimir los medios más antiguos hasta dar con nuevas formas y posiciones para ellos”</a:t>
          </a:r>
          <a:endParaRPr lang="es-MX" dirty="0"/>
        </a:p>
      </dgm:t>
    </dgm:pt>
    <dgm:pt modelId="{78C28528-6F76-4ACA-9C89-B4F1ABFC4B98}" type="parTrans" cxnId="{3C0235A5-45F1-4CBD-835D-F0A623458182}">
      <dgm:prSet/>
      <dgm:spPr/>
      <dgm:t>
        <a:bodyPr/>
        <a:lstStyle/>
        <a:p>
          <a:endParaRPr lang="es-MX"/>
        </a:p>
      </dgm:t>
    </dgm:pt>
    <dgm:pt modelId="{A9E1A431-C44E-435A-AD09-40BBC20C6A9B}" type="sibTrans" cxnId="{3C0235A5-45F1-4CBD-835D-F0A623458182}">
      <dgm:prSet/>
      <dgm:spPr/>
      <dgm:t>
        <a:bodyPr/>
        <a:lstStyle/>
        <a:p>
          <a:endParaRPr lang="es-MX"/>
        </a:p>
      </dgm:t>
    </dgm:pt>
    <dgm:pt modelId="{9CEF30E3-441D-4AFC-B7C9-559DB86E184C}" type="pres">
      <dgm:prSet presAssocID="{FA59C163-8C3F-4C9E-AD2A-A837508815F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43AB776-01E4-4762-9DDC-2A20BB97098C}" type="pres">
      <dgm:prSet presAssocID="{45300B23-8DCD-4CA1-876D-9C4F9A678C31}" presName="root1" presStyleCnt="0"/>
      <dgm:spPr/>
    </dgm:pt>
    <dgm:pt modelId="{B9DADC22-6D89-460E-8C92-7D5926896FAC}" type="pres">
      <dgm:prSet presAssocID="{45300B23-8DCD-4CA1-876D-9C4F9A678C3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B9DE5E4-0559-4632-9695-3A2A086E2F3F}" type="pres">
      <dgm:prSet presAssocID="{45300B23-8DCD-4CA1-876D-9C4F9A678C31}" presName="level2hierChild" presStyleCnt="0"/>
      <dgm:spPr/>
    </dgm:pt>
    <dgm:pt modelId="{7A10B34D-6937-4AC2-83C6-B9F9B74DB301}" type="pres">
      <dgm:prSet presAssocID="{22BC0A0D-DBD1-4ACE-AA7A-780BD9DF3819}" presName="conn2-1" presStyleLbl="parChTrans1D2" presStyleIdx="0" presStyleCnt="3"/>
      <dgm:spPr/>
    </dgm:pt>
    <dgm:pt modelId="{B0587C13-D579-410C-92E4-6F1284DEA909}" type="pres">
      <dgm:prSet presAssocID="{22BC0A0D-DBD1-4ACE-AA7A-780BD9DF3819}" presName="connTx" presStyleLbl="parChTrans1D2" presStyleIdx="0" presStyleCnt="3"/>
      <dgm:spPr/>
    </dgm:pt>
    <dgm:pt modelId="{86DEAD7F-F2D1-4370-8AFF-B61CDE35E388}" type="pres">
      <dgm:prSet presAssocID="{11E6B699-7E5D-4A75-9459-35371DEA9976}" presName="root2" presStyleCnt="0"/>
      <dgm:spPr/>
    </dgm:pt>
    <dgm:pt modelId="{DCFED983-5C0B-4849-8EC4-A96314BBE9F2}" type="pres">
      <dgm:prSet presAssocID="{11E6B699-7E5D-4A75-9459-35371DEA9976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217AD9D7-2549-49D0-B83E-A78CC01000E9}" type="pres">
      <dgm:prSet presAssocID="{11E6B699-7E5D-4A75-9459-35371DEA9976}" presName="level3hierChild" presStyleCnt="0"/>
      <dgm:spPr/>
    </dgm:pt>
    <dgm:pt modelId="{8889964C-EA57-4A4A-B965-1889DF80BC41}" type="pres">
      <dgm:prSet presAssocID="{DA6CAC65-4ECD-4027-8806-38BD2EFF70A0}" presName="conn2-1" presStyleLbl="parChTrans1D3" presStyleIdx="0" presStyleCnt="3"/>
      <dgm:spPr/>
    </dgm:pt>
    <dgm:pt modelId="{F09F879C-E295-4B92-B780-E0E4962C98D4}" type="pres">
      <dgm:prSet presAssocID="{DA6CAC65-4ECD-4027-8806-38BD2EFF70A0}" presName="connTx" presStyleLbl="parChTrans1D3" presStyleIdx="0" presStyleCnt="3"/>
      <dgm:spPr/>
    </dgm:pt>
    <dgm:pt modelId="{F93B68F3-5667-43E0-9116-6878B586E715}" type="pres">
      <dgm:prSet presAssocID="{E9F6C6B3-1E1C-4271-BE2D-E57C4674ADF8}" presName="root2" presStyleCnt="0"/>
      <dgm:spPr/>
    </dgm:pt>
    <dgm:pt modelId="{8FE1CE8A-5E8A-4278-B3F0-C19984594C45}" type="pres">
      <dgm:prSet presAssocID="{E9F6C6B3-1E1C-4271-BE2D-E57C4674ADF8}" presName="LevelTwoTextNode" presStyleLbl="node3" presStyleIdx="0" presStyleCnt="3">
        <dgm:presLayoutVars>
          <dgm:chPref val="3"/>
        </dgm:presLayoutVars>
      </dgm:prSet>
      <dgm:spPr/>
    </dgm:pt>
    <dgm:pt modelId="{56C5542C-A97B-43A8-9A16-455EBE3CA39C}" type="pres">
      <dgm:prSet presAssocID="{E9F6C6B3-1E1C-4271-BE2D-E57C4674ADF8}" presName="level3hierChild" presStyleCnt="0"/>
      <dgm:spPr/>
    </dgm:pt>
    <dgm:pt modelId="{32FF9102-D8FF-4F22-B94D-E069BC3F3BD0}" type="pres">
      <dgm:prSet presAssocID="{D4ADABBD-1774-41C8-B3D0-72B6C243B63E}" presName="conn2-1" presStyleLbl="parChTrans1D3" presStyleIdx="1" presStyleCnt="3"/>
      <dgm:spPr/>
    </dgm:pt>
    <dgm:pt modelId="{94476D51-332E-4227-BB2B-10B855C52BF9}" type="pres">
      <dgm:prSet presAssocID="{D4ADABBD-1774-41C8-B3D0-72B6C243B63E}" presName="connTx" presStyleLbl="parChTrans1D3" presStyleIdx="1" presStyleCnt="3"/>
      <dgm:spPr/>
    </dgm:pt>
    <dgm:pt modelId="{B5E3E12D-93BE-42F9-939B-92F8EE4097C4}" type="pres">
      <dgm:prSet presAssocID="{2B446791-5499-411B-AC80-ACC5B725D1CE}" presName="root2" presStyleCnt="0"/>
      <dgm:spPr/>
    </dgm:pt>
    <dgm:pt modelId="{71F06292-F9D6-4DE4-939F-3FE164FFAEE7}" type="pres">
      <dgm:prSet presAssocID="{2B446791-5499-411B-AC80-ACC5B725D1CE}" presName="LevelTwoTextNode" presStyleLbl="node3" presStyleIdx="1" presStyleCnt="3">
        <dgm:presLayoutVars>
          <dgm:chPref val="3"/>
        </dgm:presLayoutVars>
      </dgm:prSet>
      <dgm:spPr/>
    </dgm:pt>
    <dgm:pt modelId="{921752AB-34D9-4356-908E-AC7C3B25F743}" type="pres">
      <dgm:prSet presAssocID="{2B446791-5499-411B-AC80-ACC5B725D1CE}" presName="level3hierChild" presStyleCnt="0"/>
      <dgm:spPr/>
    </dgm:pt>
    <dgm:pt modelId="{845157E9-9BBF-4F87-A4E4-0B7E3D65BF10}" type="pres">
      <dgm:prSet presAssocID="{5979CFAB-7DF9-4A3C-ACAE-7AFA5666D647}" presName="conn2-1" presStyleLbl="parChTrans1D2" presStyleIdx="1" presStyleCnt="3"/>
      <dgm:spPr/>
    </dgm:pt>
    <dgm:pt modelId="{A93C5FDB-3815-4F0C-8E0D-FE51AFB24DD5}" type="pres">
      <dgm:prSet presAssocID="{5979CFAB-7DF9-4A3C-ACAE-7AFA5666D647}" presName="connTx" presStyleLbl="parChTrans1D2" presStyleIdx="1" presStyleCnt="3"/>
      <dgm:spPr/>
    </dgm:pt>
    <dgm:pt modelId="{33690A25-202B-4247-B3CC-0DD538F592B9}" type="pres">
      <dgm:prSet presAssocID="{EC9EAFC0-DCED-414E-975D-815C82E8ACC7}" presName="root2" presStyleCnt="0"/>
      <dgm:spPr/>
    </dgm:pt>
    <dgm:pt modelId="{99E45A16-040D-49F4-91CD-3A039FDCFFD9}" type="pres">
      <dgm:prSet presAssocID="{EC9EAFC0-DCED-414E-975D-815C82E8ACC7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58F2C58-EB7B-4506-98A2-0F78E4B9EEF8}" type="pres">
      <dgm:prSet presAssocID="{EC9EAFC0-DCED-414E-975D-815C82E8ACC7}" presName="level3hierChild" presStyleCnt="0"/>
      <dgm:spPr/>
    </dgm:pt>
    <dgm:pt modelId="{5BAB4C70-B724-47FA-AF25-8212F86651DC}" type="pres">
      <dgm:prSet presAssocID="{6A513489-6A8A-4E5A-83A7-B492388D3E49}" presName="conn2-1" presStyleLbl="parChTrans1D3" presStyleIdx="2" presStyleCnt="3"/>
      <dgm:spPr/>
    </dgm:pt>
    <dgm:pt modelId="{6D088923-5DC4-4B08-8A49-F4C4B822D211}" type="pres">
      <dgm:prSet presAssocID="{6A513489-6A8A-4E5A-83A7-B492388D3E49}" presName="connTx" presStyleLbl="parChTrans1D3" presStyleIdx="2" presStyleCnt="3"/>
      <dgm:spPr/>
    </dgm:pt>
    <dgm:pt modelId="{EFBE46E0-D096-4A92-8E25-8F8459A8B627}" type="pres">
      <dgm:prSet presAssocID="{7F412F72-348C-43E2-A05A-A793FE70D9FD}" presName="root2" presStyleCnt="0"/>
      <dgm:spPr/>
    </dgm:pt>
    <dgm:pt modelId="{4196B91A-4D10-4C24-81AC-173E53C5701E}" type="pres">
      <dgm:prSet presAssocID="{7F412F72-348C-43E2-A05A-A793FE70D9FD}" presName="LevelTwoTextNode" presStyleLbl="node3" presStyleIdx="2" presStyleCnt="3">
        <dgm:presLayoutVars>
          <dgm:chPref val="3"/>
        </dgm:presLayoutVars>
      </dgm:prSet>
      <dgm:spPr/>
    </dgm:pt>
    <dgm:pt modelId="{D014E6C0-53D4-4D9E-BBBA-87B71DA2B8D4}" type="pres">
      <dgm:prSet presAssocID="{7F412F72-348C-43E2-A05A-A793FE70D9FD}" presName="level3hierChild" presStyleCnt="0"/>
      <dgm:spPr/>
    </dgm:pt>
    <dgm:pt modelId="{0E314DA0-0796-4967-8B5E-88636425FE63}" type="pres">
      <dgm:prSet presAssocID="{78C28528-6F76-4ACA-9C89-B4F1ABFC4B98}" presName="conn2-1" presStyleLbl="parChTrans1D2" presStyleIdx="2" presStyleCnt="3"/>
      <dgm:spPr/>
    </dgm:pt>
    <dgm:pt modelId="{AC3B0905-D258-4A0E-B5DE-F6F02468A85F}" type="pres">
      <dgm:prSet presAssocID="{78C28528-6F76-4ACA-9C89-B4F1ABFC4B98}" presName="connTx" presStyleLbl="parChTrans1D2" presStyleIdx="2" presStyleCnt="3"/>
      <dgm:spPr/>
    </dgm:pt>
    <dgm:pt modelId="{B73F6664-F9C6-4274-9C78-8452FA6DD611}" type="pres">
      <dgm:prSet presAssocID="{661233E2-DB9A-4B27-A861-0855288D38BF}" presName="root2" presStyleCnt="0"/>
      <dgm:spPr/>
    </dgm:pt>
    <dgm:pt modelId="{ADC88B33-6FA0-46E9-9F34-41DD90854080}" type="pres">
      <dgm:prSet presAssocID="{661233E2-DB9A-4B27-A861-0855288D38BF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7F5B5D3-6A74-4D1D-AEE7-9F22D5871DBA}" type="pres">
      <dgm:prSet presAssocID="{661233E2-DB9A-4B27-A861-0855288D38BF}" presName="level3hierChild" presStyleCnt="0"/>
      <dgm:spPr/>
    </dgm:pt>
  </dgm:ptLst>
  <dgm:cxnLst>
    <dgm:cxn modelId="{C560BED1-4A2B-401B-AE5A-469E0F3EDAF8}" type="presOf" srcId="{2B446791-5499-411B-AC80-ACC5B725D1CE}" destId="{71F06292-F9D6-4DE4-939F-3FE164FFAEE7}" srcOrd="0" destOrd="0" presId="urn:microsoft.com/office/officeart/2005/8/layout/hierarchy2"/>
    <dgm:cxn modelId="{A35FB5E7-53EB-4AB7-A989-ECE8D4E846CB}" type="presOf" srcId="{DA6CAC65-4ECD-4027-8806-38BD2EFF70A0}" destId="{F09F879C-E295-4B92-B780-E0E4962C98D4}" srcOrd="1" destOrd="0" presId="urn:microsoft.com/office/officeart/2005/8/layout/hierarchy2"/>
    <dgm:cxn modelId="{EF7E0D7B-A182-4E92-8979-0471CFAC2C0B}" srcId="{45300B23-8DCD-4CA1-876D-9C4F9A678C31}" destId="{EC9EAFC0-DCED-414E-975D-815C82E8ACC7}" srcOrd="1" destOrd="0" parTransId="{5979CFAB-7DF9-4A3C-ACAE-7AFA5666D647}" sibTransId="{6C27BD66-4784-42FA-8E29-414C3D923FF7}"/>
    <dgm:cxn modelId="{DA1DD613-BF3D-43B0-890F-81EB32044DC2}" type="presOf" srcId="{78C28528-6F76-4ACA-9C89-B4F1ABFC4B98}" destId="{0E314DA0-0796-4967-8B5E-88636425FE63}" srcOrd="0" destOrd="0" presId="urn:microsoft.com/office/officeart/2005/8/layout/hierarchy2"/>
    <dgm:cxn modelId="{C3E7743F-2797-44AB-85C7-1710F4E4ECEF}" type="presOf" srcId="{5979CFAB-7DF9-4A3C-ACAE-7AFA5666D647}" destId="{A93C5FDB-3815-4F0C-8E0D-FE51AFB24DD5}" srcOrd="1" destOrd="0" presId="urn:microsoft.com/office/officeart/2005/8/layout/hierarchy2"/>
    <dgm:cxn modelId="{0C885A52-B630-4DE5-83FF-FD344ECB8FE3}" type="presOf" srcId="{11E6B699-7E5D-4A75-9459-35371DEA9976}" destId="{DCFED983-5C0B-4849-8EC4-A96314BBE9F2}" srcOrd="0" destOrd="0" presId="urn:microsoft.com/office/officeart/2005/8/layout/hierarchy2"/>
    <dgm:cxn modelId="{36EEECDD-D92D-401C-A2A2-BC6B30F3A17D}" srcId="{11E6B699-7E5D-4A75-9459-35371DEA9976}" destId="{E9F6C6B3-1E1C-4271-BE2D-E57C4674ADF8}" srcOrd="0" destOrd="0" parTransId="{DA6CAC65-4ECD-4027-8806-38BD2EFF70A0}" sibTransId="{8644B1FD-539C-4042-A1C6-9D47F99A4112}"/>
    <dgm:cxn modelId="{DA0D9AF1-D1D4-48F7-8D59-2F690558F219}" type="presOf" srcId="{78C28528-6F76-4ACA-9C89-B4F1ABFC4B98}" destId="{AC3B0905-D258-4A0E-B5DE-F6F02468A85F}" srcOrd="1" destOrd="0" presId="urn:microsoft.com/office/officeart/2005/8/layout/hierarchy2"/>
    <dgm:cxn modelId="{BB2B1358-C6EE-482E-B509-D5F6DEC41879}" srcId="{FA59C163-8C3F-4C9E-AD2A-A837508815F1}" destId="{45300B23-8DCD-4CA1-876D-9C4F9A678C31}" srcOrd="0" destOrd="0" parTransId="{B0FC5DF0-D8B3-4E86-8525-26001255A21C}" sibTransId="{33054B9B-6827-4D51-B52A-DE155546C5A4}"/>
    <dgm:cxn modelId="{9A4B0E87-E4D5-4456-8CE1-8D6A526EBEF9}" srcId="{45300B23-8DCD-4CA1-876D-9C4F9A678C31}" destId="{11E6B699-7E5D-4A75-9459-35371DEA9976}" srcOrd="0" destOrd="0" parTransId="{22BC0A0D-DBD1-4ACE-AA7A-780BD9DF3819}" sibTransId="{8F4708A4-8F69-4D99-9A44-ACF46EEAC5B8}"/>
    <dgm:cxn modelId="{8E96D3E5-85B3-491D-8715-088A93D60C5B}" type="presOf" srcId="{EC9EAFC0-DCED-414E-975D-815C82E8ACC7}" destId="{99E45A16-040D-49F4-91CD-3A039FDCFFD9}" srcOrd="0" destOrd="0" presId="urn:microsoft.com/office/officeart/2005/8/layout/hierarchy2"/>
    <dgm:cxn modelId="{F3CBBEE5-595E-473F-8B8E-D755436EB31F}" type="presOf" srcId="{22BC0A0D-DBD1-4ACE-AA7A-780BD9DF3819}" destId="{B0587C13-D579-410C-92E4-6F1284DEA909}" srcOrd="1" destOrd="0" presId="urn:microsoft.com/office/officeart/2005/8/layout/hierarchy2"/>
    <dgm:cxn modelId="{832F5D93-E42D-40E3-B2D0-3A5E9CCA3A8B}" type="presOf" srcId="{661233E2-DB9A-4B27-A861-0855288D38BF}" destId="{ADC88B33-6FA0-46E9-9F34-41DD90854080}" srcOrd="0" destOrd="0" presId="urn:microsoft.com/office/officeart/2005/8/layout/hierarchy2"/>
    <dgm:cxn modelId="{44979292-575E-4EB3-8DB8-D152204EFB0F}" type="presOf" srcId="{5979CFAB-7DF9-4A3C-ACAE-7AFA5666D647}" destId="{845157E9-9BBF-4F87-A4E4-0B7E3D65BF10}" srcOrd="0" destOrd="0" presId="urn:microsoft.com/office/officeart/2005/8/layout/hierarchy2"/>
    <dgm:cxn modelId="{C4DC30D6-7A1D-4416-8579-40C4473DF985}" type="presOf" srcId="{6A513489-6A8A-4E5A-83A7-B492388D3E49}" destId="{5BAB4C70-B724-47FA-AF25-8212F86651DC}" srcOrd="0" destOrd="0" presId="urn:microsoft.com/office/officeart/2005/8/layout/hierarchy2"/>
    <dgm:cxn modelId="{8CD15DD4-CBC4-4B94-A1E6-10F22D4F0EFD}" type="presOf" srcId="{22BC0A0D-DBD1-4ACE-AA7A-780BD9DF3819}" destId="{7A10B34D-6937-4AC2-83C6-B9F9B74DB301}" srcOrd="0" destOrd="0" presId="urn:microsoft.com/office/officeart/2005/8/layout/hierarchy2"/>
    <dgm:cxn modelId="{C204789C-6568-4BFA-9633-909A1FDE00DB}" type="presOf" srcId="{E9F6C6B3-1E1C-4271-BE2D-E57C4674ADF8}" destId="{8FE1CE8A-5E8A-4278-B3F0-C19984594C45}" srcOrd="0" destOrd="0" presId="urn:microsoft.com/office/officeart/2005/8/layout/hierarchy2"/>
    <dgm:cxn modelId="{3C0235A5-45F1-4CBD-835D-F0A623458182}" srcId="{45300B23-8DCD-4CA1-876D-9C4F9A678C31}" destId="{661233E2-DB9A-4B27-A861-0855288D38BF}" srcOrd="2" destOrd="0" parTransId="{78C28528-6F76-4ACA-9C89-B4F1ABFC4B98}" sibTransId="{A9E1A431-C44E-435A-AD09-40BBC20C6A9B}"/>
    <dgm:cxn modelId="{01260595-F14B-4ECA-A773-72E765645087}" srcId="{11E6B699-7E5D-4A75-9459-35371DEA9976}" destId="{2B446791-5499-411B-AC80-ACC5B725D1CE}" srcOrd="1" destOrd="0" parTransId="{D4ADABBD-1774-41C8-B3D0-72B6C243B63E}" sibTransId="{A88DDDF6-3DF7-4CDE-929D-E5B79CD6E634}"/>
    <dgm:cxn modelId="{913D0E4D-61F3-4A10-965E-E9469A473D34}" type="presOf" srcId="{FA59C163-8C3F-4C9E-AD2A-A837508815F1}" destId="{9CEF30E3-441D-4AFC-B7C9-559DB86E184C}" srcOrd="0" destOrd="0" presId="urn:microsoft.com/office/officeart/2005/8/layout/hierarchy2"/>
    <dgm:cxn modelId="{BC596D5A-581B-4757-8F2D-C597815708F6}" type="presOf" srcId="{6A513489-6A8A-4E5A-83A7-B492388D3E49}" destId="{6D088923-5DC4-4B08-8A49-F4C4B822D211}" srcOrd="1" destOrd="0" presId="urn:microsoft.com/office/officeart/2005/8/layout/hierarchy2"/>
    <dgm:cxn modelId="{CA5A15DF-46F1-4CB9-84CB-BA7D89037C37}" type="presOf" srcId="{DA6CAC65-4ECD-4027-8806-38BD2EFF70A0}" destId="{8889964C-EA57-4A4A-B965-1889DF80BC41}" srcOrd="0" destOrd="0" presId="urn:microsoft.com/office/officeart/2005/8/layout/hierarchy2"/>
    <dgm:cxn modelId="{B2CAAB0C-8000-44A9-87D7-7A0A95A7DDB0}" type="presOf" srcId="{45300B23-8DCD-4CA1-876D-9C4F9A678C31}" destId="{B9DADC22-6D89-460E-8C92-7D5926896FAC}" srcOrd="0" destOrd="0" presId="urn:microsoft.com/office/officeart/2005/8/layout/hierarchy2"/>
    <dgm:cxn modelId="{CD8D8E5F-4BD3-470E-BCC6-B6BF778B8BD3}" srcId="{EC9EAFC0-DCED-414E-975D-815C82E8ACC7}" destId="{7F412F72-348C-43E2-A05A-A793FE70D9FD}" srcOrd="0" destOrd="0" parTransId="{6A513489-6A8A-4E5A-83A7-B492388D3E49}" sibTransId="{B68FCFB1-050D-44A6-99B8-97BB176CC193}"/>
    <dgm:cxn modelId="{1AD388EA-87EB-4257-88EF-C91963D2C9E8}" type="presOf" srcId="{D4ADABBD-1774-41C8-B3D0-72B6C243B63E}" destId="{94476D51-332E-4227-BB2B-10B855C52BF9}" srcOrd="1" destOrd="0" presId="urn:microsoft.com/office/officeart/2005/8/layout/hierarchy2"/>
    <dgm:cxn modelId="{463EDC83-D60A-4FD8-B389-E80E30363C48}" type="presOf" srcId="{7F412F72-348C-43E2-A05A-A793FE70D9FD}" destId="{4196B91A-4D10-4C24-81AC-173E53C5701E}" srcOrd="0" destOrd="0" presId="urn:microsoft.com/office/officeart/2005/8/layout/hierarchy2"/>
    <dgm:cxn modelId="{3A232A75-AE5B-4A42-B4AF-152B9BBBAD8D}" type="presOf" srcId="{D4ADABBD-1774-41C8-B3D0-72B6C243B63E}" destId="{32FF9102-D8FF-4F22-B94D-E069BC3F3BD0}" srcOrd="0" destOrd="0" presId="urn:microsoft.com/office/officeart/2005/8/layout/hierarchy2"/>
    <dgm:cxn modelId="{B4BA73FE-ABA3-43D9-8052-33F60A7EDB11}" type="presParOf" srcId="{9CEF30E3-441D-4AFC-B7C9-559DB86E184C}" destId="{B43AB776-01E4-4762-9DDC-2A20BB97098C}" srcOrd="0" destOrd="0" presId="urn:microsoft.com/office/officeart/2005/8/layout/hierarchy2"/>
    <dgm:cxn modelId="{D6959D32-5C03-4F30-94C5-B4112FBC4AD8}" type="presParOf" srcId="{B43AB776-01E4-4762-9DDC-2A20BB97098C}" destId="{B9DADC22-6D89-460E-8C92-7D5926896FAC}" srcOrd="0" destOrd="0" presId="urn:microsoft.com/office/officeart/2005/8/layout/hierarchy2"/>
    <dgm:cxn modelId="{F26CB45C-41F0-4C63-8DB6-8643529C5C37}" type="presParOf" srcId="{B43AB776-01E4-4762-9DDC-2A20BB97098C}" destId="{8B9DE5E4-0559-4632-9695-3A2A086E2F3F}" srcOrd="1" destOrd="0" presId="urn:microsoft.com/office/officeart/2005/8/layout/hierarchy2"/>
    <dgm:cxn modelId="{CBB3E1D0-ECB5-43D4-A40E-E936A494EA05}" type="presParOf" srcId="{8B9DE5E4-0559-4632-9695-3A2A086E2F3F}" destId="{7A10B34D-6937-4AC2-83C6-B9F9B74DB301}" srcOrd="0" destOrd="0" presId="urn:microsoft.com/office/officeart/2005/8/layout/hierarchy2"/>
    <dgm:cxn modelId="{2D27368E-0AA9-4463-B259-9C012E94E8E1}" type="presParOf" srcId="{7A10B34D-6937-4AC2-83C6-B9F9B74DB301}" destId="{B0587C13-D579-410C-92E4-6F1284DEA909}" srcOrd="0" destOrd="0" presId="urn:microsoft.com/office/officeart/2005/8/layout/hierarchy2"/>
    <dgm:cxn modelId="{1BA01207-028E-4019-B8BF-AE0FA4E488FE}" type="presParOf" srcId="{8B9DE5E4-0559-4632-9695-3A2A086E2F3F}" destId="{86DEAD7F-F2D1-4370-8AFF-B61CDE35E388}" srcOrd="1" destOrd="0" presId="urn:microsoft.com/office/officeart/2005/8/layout/hierarchy2"/>
    <dgm:cxn modelId="{1C364302-EB20-45AD-9855-B4FE40EB926A}" type="presParOf" srcId="{86DEAD7F-F2D1-4370-8AFF-B61CDE35E388}" destId="{DCFED983-5C0B-4849-8EC4-A96314BBE9F2}" srcOrd="0" destOrd="0" presId="urn:microsoft.com/office/officeart/2005/8/layout/hierarchy2"/>
    <dgm:cxn modelId="{D55EC1AE-30F6-46F9-BAFE-DF7C223C3259}" type="presParOf" srcId="{86DEAD7F-F2D1-4370-8AFF-B61CDE35E388}" destId="{217AD9D7-2549-49D0-B83E-A78CC01000E9}" srcOrd="1" destOrd="0" presId="urn:microsoft.com/office/officeart/2005/8/layout/hierarchy2"/>
    <dgm:cxn modelId="{A0306E10-C71A-44B7-B7CE-57ECF26E684A}" type="presParOf" srcId="{217AD9D7-2549-49D0-B83E-A78CC01000E9}" destId="{8889964C-EA57-4A4A-B965-1889DF80BC41}" srcOrd="0" destOrd="0" presId="urn:microsoft.com/office/officeart/2005/8/layout/hierarchy2"/>
    <dgm:cxn modelId="{B3F776B1-3B4C-4EB9-AA4F-963F124F496C}" type="presParOf" srcId="{8889964C-EA57-4A4A-B965-1889DF80BC41}" destId="{F09F879C-E295-4B92-B780-E0E4962C98D4}" srcOrd="0" destOrd="0" presId="urn:microsoft.com/office/officeart/2005/8/layout/hierarchy2"/>
    <dgm:cxn modelId="{8FA6D6F6-1FD4-40B3-A36C-9C9658274D3B}" type="presParOf" srcId="{217AD9D7-2549-49D0-B83E-A78CC01000E9}" destId="{F93B68F3-5667-43E0-9116-6878B586E715}" srcOrd="1" destOrd="0" presId="urn:microsoft.com/office/officeart/2005/8/layout/hierarchy2"/>
    <dgm:cxn modelId="{C2682418-801B-48E8-8701-9BD8C7A4D7DD}" type="presParOf" srcId="{F93B68F3-5667-43E0-9116-6878B586E715}" destId="{8FE1CE8A-5E8A-4278-B3F0-C19984594C45}" srcOrd="0" destOrd="0" presId="urn:microsoft.com/office/officeart/2005/8/layout/hierarchy2"/>
    <dgm:cxn modelId="{E7474568-0DD6-48F2-AE25-0C6D24703F62}" type="presParOf" srcId="{F93B68F3-5667-43E0-9116-6878B586E715}" destId="{56C5542C-A97B-43A8-9A16-455EBE3CA39C}" srcOrd="1" destOrd="0" presId="urn:microsoft.com/office/officeart/2005/8/layout/hierarchy2"/>
    <dgm:cxn modelId="{8EE31667-A489-4A9D-A4B8-6E94CF9A591F}" type="presParOf" srcId="{217AD9D7-2549-49D0-B83E-A78CC01000E9}" destId="{32FF9102-D8FF-4F22-B94D-E069BC3F3BD0}" srcOrd="2" destOrd="0" presId="urn:microsoft.com/office/officeart/2005/8/layout/hierarchy2"/>
    <dgm:cxn modelId="{AB9BC5F4-382B-41F6-9648-8F75588CD518}" type="presParOf" srcId="{32FF9102-D8FF-4F22-B94D-E069BC3F3BD0}" destId="{94476D51-332E-4227-BB2B-10B855C52BF9}" srcOrd="0" destOrd="0" presId="urn:microsoft.com/office/officeart/2005/8/layout/hierarchy2"/>
    <dgm:cxn modelId="{53740BB1-922F-4075-85B3-9D05C161A2D7}" type="presParOf" srcId="{217AD9D7-2549-49D0-B83E-A78CC01000E9}" destId="{B5E3E12D-93BE-42F9-939B-92F8EE4097C4}" srcOrd="3" destOrd="0" presId="urn:microsoft.com/office/officeart/2005/8/layout/hierarchy2"/>
    <dgm:cxn modelId="{8734B2E3-0D70-4B1E-BAC4-41A9A6A8920D}" type="presParOf" srcId="{B5E3E12D-93BE-42F9-939B-92F8EE4097C4}" destId="{71F06292-F9D6-4DE4-939F-3FE164FFAEE7}" srcOrd="0" destOrd="0" presId="urn:microsoft.com/office/officeart/2005/8/layout/hierarchy2"/>
    <dgm:cxn modelId="{F0E2B1C7-9316-436D-9DB8-836D01386BEB}" type="presParOf" srcId="{B5E3E12D-93BE-42F9-939B-92F8EE4097C4}" destId="{921752AB-34D9-4356-908E-AC7C3B25F743}" srcOrd="1" destOrd="0" presId="urn:microsoft.com/office/officeart/2005/8/layout/hierarchy2"/>
    <dgm:cxn modelId="{80382191-72D9-4C4D-BB44-D1D6B54F5357}" type="presParOf" srcId="{8B9DE5E4-0559-4632-9695-3A2A086E2F3F}" destId="{845157E9-9BBF-4F87-A4E4-0B7E3D65BF10}" srcOrd="2" destOrd="0" presId="urn:microsoft.com/office/officeart/2005/8/layout/hierarchy2"/>
    <dgm:cxn modelId="{6EF4C2D1-BA1A-4052-8A93-FE11834B549D}" type="presParOf" srcId="{845157E9-9BBF-4F87-A4E4-0B7E3D65BF10}" destId="{A93C5FDB-3815-4F0C-8E0D-FE51AFB24DD5}" srcOrd="0" destOrd="0" presId="urn:microsoft.com/office/officeart/2005/8/layout/hierarchy2"/>
    <dgm:cxn modelId="{6E4AE25C-13DB-4C25-9DE1-06A09D093352}" type="presParOf" srcId="{8B9DE5E4-0559-4632-9695-3A2A086E2F3F}" destId="{33690A25-202B-4247-B3CC-0DD538F592B9}" srcOrd="3" destOrd="0" presId="urn:microsoft.com/office/officeart/2005/8/layout/hierarchy2"/>
    <dgm:cxn modelId="{9F539F82-2EA7-41CA-B06F-50FCD63B49EC}" type="presParOf" srcId="{33690A25-202B-4247-B3CC-0DD538F592B9}" destId="{99E45A16-040D-49F4-91CD-3A039FDCFFD9}" srcOrd="0" destOrd="0" presId="urn:microsoft.com/office/officeart/2005/8/layout/hierarchy2"/>
    <dgm:cxn modelId="{0D534BC8-D83B-4634-993D-D976E28468B1}" type="presParOf" srcId="{33690A25-202B-4247-B3CC-0DD538F592B9}" destId="{A58F2C58-EB7B-4506-98A2-0F78E4B9EEF8}" srcOrd="1" destOrd="0" presId="urn:microsoft.com/office/officeart/2005/8/layout/hierarchy2"/>
    <dgm:cxn modelId="{A048FA4E-865B-48D8-97F8-53A6854C8CDF}" type="presParOf" srcId="{A58F2C58-EB7B-4506-98A2-0F78E4B9EEF8}" destId="{5BAB4C70-B724-47FA-AF25-8212F86651DC}" srcOrd="0" destOrd="0" presId="urn:microsoft.com/office/officeart/2005/8/layout/hierarchy2"/>
    <dgm:cxn modelId="{26AEDB01-5B68-4DAA-B07B-1DFE5F7D3DE5}" type="presParOf" srcId="{5BAB4C70-B724-47FA-AF25-8212F86651DC}" destId="{6D088923-5DC4-4B08-8A49-F4C4B822D211}" srcOrd="0" destOrd="0" presId="urn:microsoft.com/office/officeart/2005/8/layout/hierarchy2"/>
    <dgm:cxn modelId="{B70B884F-8E9E-40EA-80B7-5B3C7104B161}" type="presParOf" srcId="{A58F2C58-EB7B-4506-98A2-0F78E4B9EEF8}" destId="{EFBE46E0-D096-4A92-8E25-8F8459A8B627}" srcOrd="1" destOrd="0" presId="urn:microsoft.com/office/officeart/2005/8/layout/hierarchy2"/>
    <dgm:cxn modelId="{46542447-B533-446B-91D5-6E2BFE8416BD}" type="presParOf" srcId="{EFBE46E0-D096-4A92-8E25-8F8459A8B627}" destId="{4196B91A-4D10-4C24-81AC-173E53C5701E}" srcOrd="0" destOrd="0" presId="urn:microsoft.com/office/officeart/2005/8/layout/hierarchy2"/>
    <dgm:cxn modelId="{F92A1DB1-939A-426B-A513-5F0EE9403774}" type="presParOf" srcId="{EFBE46E0-D096-4A92-8E25-8F8459A8B627}" destId="{D014E6C0-53D4-4D9E-BBBA-87B71DA2B8D4}" srcOrd="1" destOrd="0" presId="urn:microsoft.com/office/officeart/2005/8/layout/hierarchy2"/>
    <dgm:cxn modelId="{61CF0D38-D210-40A6-99C8-7820CBD93AB8}" type="presParOf" srcId="{8B9DE5E4-0559-4632-9695-3A2A086E2F3F}" destId="{0E314DA0-0796-4967-8B5E-88636425FE63}" srcOrd="4" destOrd="0" presId="urn:microsoft.com/office/officeart/2005/8/layout/hierarchy2"/>
    <dgm:cxn modelId="{05C21A0A-A43E-4089-989D-D566F2947DC2}" type="presParOf" srcId="{0E314DA0-0796-4967-8B5E-88636425FE63}" destId="{AC3B0905-D258-4A0E-B5DE-F6F02468A85F}" srcOrd="0" destOrd="0" presId="urn:microsoft.com/office/officeart/2005/8/layout/hierarchy2"/>
    <dgm:cxn modelId="{F1EF9CB1-6DDD-43B1-981C-5D280C4060E3}" type="presParOf" srcId="{8B9DE5E4-0559-4632-9695-3A2A086E2F3F}" destId="{B73F6664-F9C6-4274-9C78-8452FA6DD611}" srcOrd="5" destOrd="0" presId="urn:microsoft.com/office/officeart/2005/8/layout/hierarchy2"/>
    <dgm:cxn modelId="{3C3897A9-D6B6-4FBD-9726-333F5AA189D4}" type="presParOf" srcId="{B73F6664-F9C6-4274-9C78-8452FA6DD611}" destId="{ADC88B33-6FA0-46E9-9F34-41DD90854080}" srcOrd="0" destOrd="0" presId="urn:microsoft.com/office/officeart/2005/8/layout/hierarchy2"/>
    <dgm:cxn modelId="{1E2CED48-F0EA-4464-B2A1-8B48791E968C}" type="presParOf" srcId="{B73F6664-F9C6-4274-9C78-8452FA6DD611}" destId="{57F5B5D3-6A74-4D1D-AEE7-9F22D5871DB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F8497C9-088A-49DA-87AD-6868611E8F5E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MX"/>
        </a:p>
      </dgm:t>
    </dgm:pt>
    <dgm:pt modelId="{E800A96D-0C19-4C66-BAE6-8ACCA64F7151}">
      <dgm:prSet phldrT="[Text]"/>
      <dgm:spPr/>
      <dgm:t>
        <a:bodyPr/>
        <a:lstStyle/>
        <a:p>
          <a:r>
            <a:rPr lang="es-ES" b="1" dirty="0" smtClean="0"/>
            <a:t>19. La rueda, la bicicleta y el avión.</a:t>
          </a:r>
          <a:endParaRPr lang="es-MX" dirty="0"/>
        </a:p>
      </dgm:t>
    </dgm:pt>
    <dgm:pt modelId="{A4B0797D-43C5-48EB-AAEB-252379A55D0E}" type="parTrans" cxnId="{47FDE56E-A972-4870-89C9-9727DD1175A4}">
      <dgm:prSet/>
      <dgm:spPr/>
      <dgm:t>
        <a:bodyPr/>
        <a:lstStyle/>
        <a:p>
          <a:endParaRPr lang="es-MX"/>
        </a:p>
      </dgm:t>
    </dgm:pt>
    <dgm:pt modelId="{4774BDAC-23C8-440E-84F8-B7009BAED700}" type="sibTrans" cxnId="{47FDE56E-A972-4870-89C9-9727DD1175A4}">
      <dgm:prSet/>
      <dgm:spPr/>
      <dgm:t>
        <a:bodyPr/>
        <a:lstStyle/>
        <a:p>
          <a:endParaRPr lang="es-MX"/>
        </a:p>
      </dgm:t>
    </dgm:pt>
    <dgm:pt modelId="{215101AD-132E-4860-8B2F-96BD717007FF}">
      <dgm:prSet phldrT="[Text]"/>
      <dgm:spPr/>
      <dgm:t>
        <a:bodyPr/>
        <a:lstStyle/>
        <a:p>
          <a:r>
            <a:rPr lang="es-ES" dirty="0" smtClean="0"/>
            <a:t>“La rueda elevó la rueda al plano del equilibrio aerodinámico, y, no demasiado indirectamente, creó el avión”. </a:t>
          </a:r>
          <a:endParaRPr lang="es-MX" dirty="0"/>
        </a:p>
      </dgm:t>
    </dgm:pt>
    <dgm:pt modelId="{E67AAFD1-D85D-44AE-A5C3-34BE642F8C15}" type="parTrans" cxnId="{BF68E33A-EE7C-4C05-AC4E-ACAC5069899B}">
      <dgm:prSet/>
      <dgm:spPr/>
      <dgm:t>
        <a:bodyPr/>
        <a:lstStyle/>
        <a:p>
          <a:endParaRPr lang="es-MX"/>
        </a:p>
      </dgm:t>
    </dgm:pt>
    <dgm:pt modelId="{B9A3A436-2FFF-45C5-A30C-51C24FB2A641}" type="sibTrans" cxnId="{BF68E33A-EE7C-4C05-AC4E-ACAC5069899B}">
      <dgm:prSet/>
      <dgm:spPr/>
      <dgm:t>
        <a:bodyPr/>
        <a:lstStyle/>
        <a:p>
          <a:endParaRPr lang="es-MX"/>
        </a:p>
      </dgm:t>
    </dgm:pt>
    <dgm:pt modelId="{F06D76CD-7F1F-4C4F-9610-7CEBA1AB4342}">
      <dgm:prSet phldrT="[Text]"/>
      <dgm:spPr/>
      <dgm:t>
        <a:bodyPr/>
        <a:lstStyle/>
        <a:p>
          <a:r>
            <a:rPr lang="es-ES" dirty="0" smtClean="0"/>
            <a:t>El avión admitiría entonces ser considerado como una compleja ‘remediación’ de la rueda. Sobre los efectos culturales que se desprenden de la introducción de una nueva tecnología</a:t>
          </a:r>
          <a:endParaRPr lang="es-MX" dirty="0"/>
        </a:p>
      </dgm:t>
    </dgm:pt>
    <dgm:pt modelId="{B4ED44AF-ECA4-4643-98BF-F9560BA1F4F6}" type="parTrans" cxnId="{2DD2C641-602C-4050-ACA1-AD6F7ABE4E9C}">
      <dgm:prSet/>
      <dgm:spPr/>
      <dgm:t>
        <a:bodyPr/>
        <a:lstStyle/>
        <a:p>
          <a:endParaRPr lang="es-MX"/>
        </a:p>
      </dgm:t>
    </dgm:pt>
    <dgm:pt modelId="{019E0DCF-4056-47C0-AB0C-AE10E9C455DB}" type="sibTrans" cxnId="{2DD2C641-602C-4050-ACA1-AD6F7ABE4E9C}">
      <dgm:prSet/>
      <dgm:spPr/>
      <dgm:t>
        <a:bodyPr/>
        <a:lstStyle/>
        <a:p>
          <a:endParaRPr lang="es-MX"/>
        </a:p>
      </dgm:t>
    </dgm:pt>
    <dgm:pt modelId="{DEFF1071-705F-403F-A892-3E1EB794206D}">
      <dgm:prSet phldrT="[Text]"/>
      <dgm:spPr/>
      <dgm:t>
        <a:bodyPr/>
        <a:lstStyle/>
        <a:p>
          <a:r>
            <a:rPr lang="es-ES" dirty="0" smtClean="0"/>
            <a:t>“Toda tecnología crea presiones y necesidades en los seres humanos que la engendraron. Las nuevas necesidades y respuesta tecnológica nacen de nuestra adopción de tecnologías ya existentes, en un proceso sin fin”. </a:t>
          </a:r>
          <a:endParaRPr lang="es-MX" dirty="0"/>
        </a:p>
      </dgm:t>
    </dgm:pt>
    <dgm:pt modelId="{8B3A6CFE-BE7C-49A3-9E31-9B2AAA90AE5D}" type="parTrans" cxnId="{74913BE5-FF4C-42BE-AA40-4F1172799650}">
      <dgm:prSet/>
      <dgm:spPr/>
      <dgm:t>
        <a:bodyPr/>
        <a:lstStyle/>
        <a:p>
          <a:endParaRPr lang="es-MX"/>
        </a:p>
      </dgm:t>
    </dgm:pt>
    <dgm:pt modelId="{5E16773E-9E81-42F4-93B1-5820DA3C99AF}" type="sibTrans" cxnId="{74913BE5-FF4C-42BE-AA40-4F1172799650}">
      <dgm:prSet/>
      <dgm:spPr/>
      <dgm:t>
        <a:bodyPr/>
        <a:lstStyle/>
        <a:p>
          <a:endParaRPr lang="es-MX"/>
        </a:p>
      </dgm:t>
    </dgm:pt>
    <dgm:pt modelId="{DEC6611C-AB30-48F3-81DB-60AA388FDE0E}" type="pres">
      <dgm:prSet presAssocID="{3F8497C9-088A-49DA-87AD-6868611E8F5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1398142-0F8C-472F-ACC0-560EA098CE9D}" type="pres">
      <dgm:prSet presAssocID="{E800A96D-0C19-4C66-BAE6-8ACCA64F7151}" presName="root1" presStyleCnt="0"/>
      <dgm:spPr/>
    </dgm:pt>
    <dgm:pt modelId="{1CEF52DC-8A12-400C-9977-2C8BCA2F4F19}" type="pres">
      <dgm:prSet presAssocID="{E800A96D-0C19-4C66-BAE6-8ACCA64F715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A5F7814-085D-431A-98EC-6E613B2C3573}" type="pres">
      <dgm:prSet presAssocID="{E800A96D-0C19-4C66-BAE6-8ACCA64F7151}" presName="level2hierChild" presStyleCnt="0"/>
      <dgm:spPr/>
    </dgm:pt>
    <dgm:pt modelId="{EA2E3DBD-891F-4231-9751-A5B18E46D002}" type="pres">
      <dgm:prSet presAssocID="{E67AAFD1-D85D-44AE-A5C3-34BE642F8C15}" presName="conn2-1" presStyleLbl="parChTrans1D2" presStyleIdx="0" presStyleCnt="2"/>
      <dgm:spPr/>
    </dgm:pt>
    <dgm:pt modelId="{1435EBE2-80BC-4FFE-819B-69A45ED4346F}" type="pres">
      <dgm:prSet presAssocID="{E67AAFD1-D85D-44AE-A5C3-34BE642F8C15}" presName="connTx" presStyleLbl="parChTrans1D2" presStyleIdx="0" presStyleCnt="2"/>
      <dgm:spPr/>
    </dgm:pt>
    <dgm:pt modelId="{25FB1D65-F315-4317-8D28-CA8822318295}" type="pres">
      <dgm:prSet presAssocID="{215101AD-132E-4860-8B2F-96BD717007FF}" presName="root2" presStyleCnt="0"/>
      <dgm:spPr/>
    </dgm:pt>
    <dgm:pt modelId="{57DE9BF8-A74A-45EE-AEB2-28679BA49B38}" type="pres">
      <dgm:prSet presAssocID="{215101AD-132E-4860-8B2F-96BD717007FF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AB43D18D-14C2-4D07-BB4D-08BD274D13BB}" type="pres">
      <dgm:prSet presAssocID="{215101AD-132E-4860-8B2F-96BD717007FF}" presName="level3hierChild" presStyleCnt="0"/>
      <dgm:spPr/>
    </dgm:pt>
    <dgm:pt modelId="{2723781B-5271-4687-A9EC-99B77C3396E8}" type="pres">
      <dgm:prSet presAssocID="{B4ED44AF-ECA4-4643-98BF-F9560BA1F4F6}" presName="conn2-1" presStyleLbl="parChTrans1D2" presStyleIdx="1" presStyleCnt="2"/>
      <dgm:spPr/>
    </dgm:pt>
    <dgm:pt modelId="{99827A15-82A4-4CB8-A44E-D3E156F01B10}" type="pres">
      <dgm:prSet presAssocID="{B4ED44AF-ECA4-4643-98BF-F9560BA1F4F6}" presName="connTx" presStyleLbl="parChTrans1D2" presStyleIdx="1" presStyleCnt="2"/>
      <dgm:spPr/>
    </dgm:pt>
    <dgm:pt modelId="{3ACB22B8-E50F-4E16-B554-0FC0EF0EB6F5}" type="pres">
      <dgm:prSet presAssocID="{F06D76CD-7F1F-4C4F-9610-7CEBA1AB4342}" presName="root2" presStyleCnt="0"/>
      <dgm:spPr/>
    </dgm:pt>
    <dgm:pt modelId="{B96494E4-8791-4E97-AAC9-3A3EFE2F4A96}" type="pres">
      <dgm:prSet presAssocID="{F06D76CD-7F1F-4C4F-9610-7CEBA1AB4342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C4001DB-65B5-405B-B6C5-0335CEB10F61}" type="pres">
      <dgm:prSet presAssocID="{F06D76CD-7F1F-4C4F-9610-7CEBA1AB4342}" presName="level3hierChild" presStyleCnt="0"/>
      <dgm:spPr/>
    </dgm:pt>
    <dgm:pt modelId="{D9FD33B7-47D6-4F2F-B882-98C51749C002}" type="pres">
      <dgm:prSet presAssocID="{8B3A6CFE-BE7C-49A3-9E31-9B2AAA90AE5D}" presName="conn2-1" presStyleLbl="parChTrans1D3" presStyleIdx="0" presStyleCnt="1"/>
      <dgm:spPr/>
    </dgm:pt>
    <dgm:pt modelId="{F8BC1189-42C2-413C-A0A8-84B1C92ED07D}" type="pres">
      <dgm:prSet presAssocID="{8B3A6CFE-BE7C-49A3-9E31-9B2AAA90AE5D}" presName="connTx" presStyleLbl="parChTrans1D3" presStyleIdx="0" presStyleCnt="1"/>
      <dgm:spPr/>
    </dgm:pt>
    <dgm:pt modelId="{9A1E6A30-9982-4C73-B0AD-96E9D91AA32F}" type="pres">
      <dgm:prSet presAssocID="{DEFF1071-705F-403F-A892-3E1EB794206D}" presName="root2" presStyleCnt="0"/>
      <dgm:spPr/>
    </dgm:pt>
    <dgm:pt modelId="{84356C66-988F-4A90-A180-2F8F6020C74C}" type="pres">
      <dgm:prSet presAssocID="{DEFF1071-705F-403F-A892-3E1EB794206D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1279A36-8CEA-4B0B-B327-32048EBC23D6}" type="pres">
      <dgm:prSet presAssocID="{DEFF1071-705F-403F-A892-3E1EB794206D}" presName="level3hierChild" presStyleCnt="0"/>
      <dgm:spPr/>
    </dgm:pt>
  </dgm:ptLst>
  <dgm:cxnLst>
    <dgm:cxn modelId="{B65F4579-18D6-48DD-9F70-95A04FFF3C6E}" type="presOf" srcId="{B4ED44AF-ECA4-4643-98BF-F9560BA1F4F6}" destId="{99827A15-82A4-4CB8-A44E-D3E156F01B10}" srcOrd="1" destOrd="0" presId="urn:microsoft.com/office/officeart/2005/8/layout/hierarchy2"/>
    <dgm:cxn modelId="{D79F1B6C-C691-4828-8D9C-901B5660D589}" type="presOf" srcId="{E67AAFD1-D85D-44AE-A5C3-34BE642F8C15}" destId="{EA2E3DBD-891F-4231-9751-A5B18E46D002}" srcOrd="0" destOrd="0" presId="urn:microsoft.com/office/officeart/2005/8/layout/hierarchy2"/>
    <dgm:cxn modelId="{89BABF83-4B23-47FB-82E7-385B5B7B09C8}" type="presOf" srcId="{8B3A6CFE-BE7C-49A3-9E31-9B2AAA90AE5D}" destId="{F8BC1189-42C2-413C-A0A8-84B1C92ED07D}" srcOrd="1" destOrd="0" presId="urn:microsoft.com/office/officeart/2005/8/layout/hierarchy2"/>
    <dgm:cxn modelId="{CCBE45CD-8F1D-45AC-924D-1A491DE1C633}" type="presOf" srcId="{8B3A6CFE-BE7C-49A3-9E31-9B2AAA90AE5D}" destId="{D9FD33B7-47D6-4F2F-B882-98C51749C002}" srcOrd="0" destOrd="0" presId="urn:microsoft.com/office/officeart/2005/8/layout/hierarchy2"/>
    <dgm:cxn modelId="{2DAA7E0A-353F-4C50-8FF9-9F1EE693C36E}" type="presOf" srcId="{3F8497C9-088A-49DA-87AD-6868611E8F5E}" destId="{DEC6611C-AB30-48F3-81DB-60AA388FDE0E}" srcOrd="0" destOrd="0" presId="urn:microsoft.com/office/officeart/2005/8/layout/hierarchy2"/>
    <dgm:cxn modelId="{09525CCE-F4E1-4A33-90D2-84A27498C406}" type="presOf" srcId="{DEFF1071-705F-403F-A892-3E1EB794206D}" destId="{84356C66-988F-4A90-A180-2F8F6020C74C}" srcOrd="0" destOrd="0" presId="urn:microsoft.com/office/officeart/2005/8/layout/hierarchy2"/>
    <dgm:cxn modelId="{2DD2C641-602C-4050-ACA1-AD6F7ABE4E9C}" srcId="{E800A96D-0C19-4C66-BAE6-8ACCA64F7151}" destId="{F06D76CD-7F1F-4C4F-9610-7CEBA1AB4342}" srcOrd="1" destOrd="0" parTransId="{B4ED44AF-ECA4-4643-98BF-F9560BA1F4F6}" sibTransId="{019E0DCF-4056-47C0-AB0C-AE10E9C455DB}"/>
    <dgm:cxn modelId="{13225F00-A4C5-47F5-B3DE-F0969F6C04D0}" type="presOf" srcId="{F06D76CD-7F1F-4C4F-9610-7CEBA1AB4342}" destId="{B96494E4-8791-4E97-AAC9-3A3EFE2F4A96}" srcOrd="0" destOrd="0" presId="urn:microsoft.com/office/officeart/2005/8/layout/hierarchy2"/>
    <dgm:cxn modelId="{44146815-F730-4690-A679-79D4173CA0E8}" type="presOf" srcId="{E67AAFD1-D85D-44AE-A5C3-34BE642F8C15}" destId="{1435EBE2-80BC-4FFE-819B-69A45ED4346F}" srcOrd="1" destOrd="0" presId="urn:microsoft.com/office/officeart/2005/8/layout/hierarchy2"/>
    <dgm:cxn modelId="{00B022BC-AE29-40B2-8F6C-CD0E8D728922}" type="presOf" srcId="{B4ED44AF-ECA4-4643-98BF-F9560BA1F4F6}" destId="{2723781B-5271-4687-A9EC-99B77C3396E8}" srcOrd="0" destOrd="0" presId="urn:microsoft.com/office/officeart/2005/8/layout/hierarchy2"/>
    <dgm:cxn modelId="{BF68E33A-EE7C-4C05-AC4E-ACAC5069899B}" srcId="{E800A96D-0C19-4C66-BAE6-8ACCA64F7151}" destId="{215101AD-132E-4860-8B2F-96BD717007FF}" srcOrd="0" destOrd="0" parTransId="{E67AAFD1-D85D-44AE-A5C3-34BE642F8C15}" sibTransId="{B9A3A436-2FFF-45C5-A30C-51C24FB2A641}"/>
    <dgm:cxn modelId="{74913BE5-FF4C-42BE-AA40-4F1172799650}" srcId="{F06D76CD-7F1F-4C4F-9610-7CEBA1AB4342}" destId="{DEFF1071-705F-403F-A892-3E1EB794206D}" srcOrd="0" destOrd="0" parTransId="{8B3A6CFE-BE7C-49A3-9E31-9B2AAA90AE5D}" sibTransId="{5E16773E-9E81-42F4-93B1-5820DA3C99AF}"/>
    <dgm:cxn modelId="{A48B9E19-2CBA-4E4A-A9DB-956EEA442EDE}" type="presOf" srcId="{215101AD-132E-4860-8B2F-96BD717007FF}" destId="{57DE9BF8-A74A-45EE-AEB2-28679BA49B38}" srcOrd="0" destOrd="0" presId="urn:microsoft.com/office/officeart/2005/8/layout/hierarchy2"/>
    <dgm:cxn modelId="{47FDE56E-A972-4870-89C9-9727DD1175A4}" srcId="{3F8497C9-088A-49DA-87AD-6868611E8F5E}" destId="{E800A96D-0C19-4C66-BAE6-8ACCA64F7151}" srcOrd="0" destOrd="0" parTransId="{A4B0797D-43C5-48EB-AAEB-252379A55D0E}" sibTransId="{4774BDAC-23C8-440E-84F8-B7009BAED700}"/>
    <dgm:cxn modelId="{54C5327A-09E6-4F1E-BAFB-2BA8BE32E286}" type="presOf" srcId="{E800A96D-0C19-4C66-BAE6-8ACCA64F7151}" destId="{1CEF52DC-8A12-400C-9977-2C8BCA2F4F19}" srcOrd="0" destOrd="0" presId="urn:microsoft.com/office/officeart/2005/8/layout/hierarchy2"/>
    <dgm:cxn modelId="{EDBBF7A2-C77B-4A90-9744-BCA77D60E85A}" type="presParOf" srcId="{DEC6611C-AB30-48F3-81DB-60AA388FDE0E}" destId="{11398142-0F8C-472F-ACC0-560EA098CE9D}" srcOrd="0" destOrd="0" presId="urn:microsoft.com/office/officeart/2005/8/layout/hierarchy2"/>
    <dgm:cxn modelId="{5B4CA2DE-FE1B-4BBC-B631-D2DB75D7DC41}" type="presParOf" srcId="{11398142-0F8C-472F-ACC0-560EA098CE9D}" destId="{1CEF52DC-8A12-400C-9977-2C8BCA2F4F19}" srcOrd="0" destOrd="0" presId="urn:microsoft.com/office/officeart/2005/8/layout/hierarchy2"/>
    <dgm:cxn modelId="{7B11BA82-58A3-41E1-BE28-F51DED9D9A19}" type="presParOf" srcId="{11398142-0F8C-472F-ACC0-560EA098CE9D}" destId="{4A5F7814-085D-431A-98EC-6E613B2C3573}" srcOrd="1" destOrd="0" presId="urn:microsoft.com/office/officeart/2005/8/layout/hierarchy2"/>
    <dgm:cxn modelId="{0FE4FB10-88FE-4AB1-8782-25AB77A4E206}" type="presParOf" srcId="{4A5F7814-085D-431A-98EC-6E613B2C3573}" destId="{EA2E3DBD-891F-4231-9751-A5B18E46D002}" srcOrd="0" destOrd="0" presId="urn:microsoft.com/office/officeart/2005/8/layout/hierarchy2"/>
    <dgm:cxn modelId="{26EF988F-DA4C-4B2D-8DEA-1F4BFD9DFF4E}" type="presParOf" srcId="{EA2E3DBD-891F-4231-9751-A5B18E46D002}" destId="{1435EBE2-80BC-4FFE-819B-69A45ED4346F}" srcOrd="0" destOrd="0" presId="urn:microsoft.com/office/officeart/2005/8/layout/hierarchy2"/>
    <dgm:cxn modelId="{9A8DBC70-DC67-4ADE-8A3F-F5C5F8700F74}" type="presParOf" srcId="{4A5F7814-085D-431A-98EC-6E613B2C3573}" destId="{25FB1D65-F315-4317-8D28-CA8822318295}" srcOrd="1" destOrd="0" presId="urn:microsoft.com/office/officeart/2005/8/layout/hierarchy2"/>
    <dgm:cxn modelId="{8B06124B-144A-4C1E-BA00-5DDD103470D3}" type="presParOf" srcId="{25FB1D65-F315-4317-8D28-CA8822318295}" destId="{57DE9BF8-A74A-45EE-AEB2-28679BA49B38}" srcOrd="0" destOrd="0" presId="urn:microsoft.com/office/officeart/2005/8/layout/hierarchy2"/>
    <dgm:cxn modelId="{F1FF54E2-1ED0-4ABA-B8A2-8A607AA8AB97}" type="presParOf" srcId="{25FB1D65-F315-4317-8D28-CA8822318295}" destId="{AB43D18D-14C2-4D07-BB4D-08BD274D13BB}" srcOrd="1" destOrd="0" presId="urn:microsoft.com/office/officeart/2005/8/layout/hierarchy2"/>
    <dgm:cxn modelId="{EFD88331-9897-498E-9605-895DE4A28D00}" type="presParOf" srcId="{4A5F7814-085D-431A-98EC-6E613B2C3573}" destId="{2723781B-5271-4687-A9EC-99B77C3396E8}" srcOrd="2" destOrd="0" presId="urn:microsoft.com/office/officeart/2005/8/layout/hierarchy2"/>
    <dgm:cxn modelId="{E5F909CF-C6E7-46FD-97F2-93C60399654F}" type="presParOf" srcId="{2723781B-5271-4687-A9EC-99B77C3396E8}" destId="{99827A15-82A4-4CB8-A44E-D3E156F01B10}" srcOrd="0" destOrd="0" presId="urn:microsoft.com/office/officeart/2005/8/layout/hierarchy2"/>
    <dgm:cxn modelId="{84ECC8BA-BBFF-45AE-AB4F-09BFDEF3CD11}" type="presParOf" srcId="{4A5F7814-085D-431A-98EC-6E613B2C3573}" destId="{3ACB22B8-E50F-4E16-B554-0FC0EF0EB6F5}" srcOrd="3" destOrd="0" presId="urn:microsoft.com/office/officeart/2005/8/layout/hierarchy2"/>
    <dgm:cxn modelId="{905D7E8B-B3D4-48A5-BBF7-6EAAAE466757}" type="presParOf" srcId="{3ACB22B8-E50F-4E16-B554-0FC0EF0EB6F5}" destId="{B96494E4-8791-4E97-AAC9-3A3EFE2F4A96}" srcOrd="0" destOrd="0" presId="urn:microsoft.com/office/officeart/2005/8/layout/hierarchy2"/>
    <dgm:cxn modelId="{70327C66-CE3B-464A-9A0E-5E4D71C5ADCB}" type="presParOf" srcId="{3ACB22B8-E50F-4E16-B554-0FC0EF0EB6F5}" destId="{4C4001DB-65B5-405B-B6C5-0335CEB10F61}" srcOrd="1" destOrd="0" presId="urn:microsoft.com/office/officeart/2005/8/layout/hierarchy2"/>
    <dgm:cxn modelId="{927D9B6F-0BEF-4616-BB93-55809130BBE7}" type="presParOf" srcId="{4C4001DB-65B5-405B-B6C5-0335CEB10F61}" destId="{D9FD33B7-47D6-4F2F-B882-98C51749C002}" srcOrd="0" destOrd="0" presId="urn:microsoft.com/office/officeart/2005/8/layout/hierarchy2"/>
    <dgm:cxn modelId="{CFF117E9-E23B-448A-9B88-761EFE984B0A}" type="presParOf" srcId="{D9FD33B7-47D6-4F2F-B882-98C51749C002}" destId="{F8BC1189-42C2-413C-A0A8-84B1C92ED07D}" srcOrd="0" destOrd="0" presId="urn:microsoft.com/office/officeart/2005/8/layout/hierarchy2"/>
    <dgm:cxn modelId="{8F8CDAA1-6F5A-4704-B2A1-FB344389ABB2}" type="presParOf" srcId="{4C4001DB-65B5-405B-B6C5-0335CEB10F61}" destId="{9A1E6A30-9982-4C73-B0AD-96E9D91AA32F}" srcOrd="1" destOrd="0" presId="urn:microsoft.com/office/officeart/2005/8/layout/hierarchy2"/>
    <dgm:cxn modelId="{5475AFCF-5598-4991-8992-4E226F78DCE5}" type="presParOf" srcId="{9A1E6A30-9982-4C73-B0AD-96E9D91AA32F}" destId="{84356C66-988F-4A90-A180-2F8F6020C74C}" srcOrd="0" destOrd="0" presId="urn:microsoft.com/office/officeart/2005/8/layout/hierarchy2"/>
    <dgm:cxn modelId="{05472742-BA40-4CFD-9B4E-7B586C61DC7A}" type="presParOf" srcId="{9A1E6A30-9982-4C73-B0AD-96E9D91AA32F}" destId="{41279A36-8CEA-4B0B-B327-32048EBC23D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6507FD0-9B21-477F-9FB2-CA748A1C00AF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C8BA7E1B-6BB7-414E-AFAB-36B25C7958BE}">
      <dgm:prSet phldrT="[Text]"/>
      <dgm:spPr/>
      <dgm:t>
        <a:bodyPr/>
        <a:lstStyle/>
        <a:p>
          <a:r>
            <a:rPr lang="es-ES" b="1" dirty="0" smtClean="0"/>
            <a:t>20.- La fotografía. El burdel sin muros.</a:t>
          </a:r>
          <a:endParaRPr lang="es-MX" dirty="0"/>
        </a:p>
      </dgm:t>
    </dgm:pt>
    <dgm:pt modelId="{5AEB3393-6370-49EE-817A-544F6BC2250E}" type="parTrans" cxnId="{053D6BEE-DB87-426A-8AFB-9FE0A359CCE0}">
      <dgm:prSet/>
      <dgm:spPr/>
      <dgm:t>
        <a:bodyPr/>
        <a:lstStyle/>
        <a:p>
          <a:endParaRPr lang="es-MX"/>
        </a:p>
      </dgm:t>
    </dgm:pt>
    <dgm:pt modelId="{5732932C-45E3-48AA-9790-452988091F27}" type="sibTrans" cxnId="{053D6BEE-DB87-426A-8AFB-9FE0A359CCE0}">
      <dgm:prSet/>
      <dgm:spPr/>
      <dgm:t>
        <a:bodyPr/>
        <a:lstStyle/>
        <a:p>
          <a:endParaRPr lang="es-MX"/>
        </a:p>
      </dgm:t>
    </dgm:pt>
    <dgm:pt modelId="{B16DBC03-D5E1-452E-9CE5-0865CF9721CD}">
      <dgm:prSet phldrT="[Text]"/>
      <dgm:spPr/>
      <dgm:t>
        <a:bodyPr/>
        <a:lstStyle/>
        <a:p>
          <a:r>
            <a:rPr lang="es-ES" dirty="0" smtClean="0"/>
            <a:t>“La fotografía resultó igualmente decisiva para la ruptura entre el mero industrialismo mecánico y la edad gráfica del hombre electrónico. El paso de la edad del Hombre Tipográfico a la edad del Hombre Gráfico se dio con la invención de la fotografía”</a:t>
          </a:r>
          <a:endParaRPr lang="es-MX" dirty="0"/>
        </a:p>
      </dgm:t>
    </dgm:pt>
    <dgm:pt modelId="{0B1A40A5-4362-4B0B-96A2-853C77F9CC03}" type="parTrans" cxnId="{AC83F090-63B0-4FB2-98BE-79D1AADF94F0}">
      <dgm:prSet/>
      <dgm:spPr/>
      <dgm:t>
        <a:bodyPr/>
        <a:lstStyle/>
        <a:p>
          <a:endParaRPr lang="es-MX"/>
        </a:p>
      </dgm:t>
    </dgm:pt>
    <dgm:pt modelId="{DEBD74A6-DBE1-4B13-86DE-AFD983BAE2A5}" type="sibTrans" cxnId="{AC83F090-63B0-4FB2-98BE-79D1AADF94F0}">
      <dgm:prSet/>
      <dgm:spPr/>
      <dgm:t>
        <a:bodyPr/>
        <a:lstStyle/>
        <a:p>
          <a:endParaRPr lang="es-MX"/>
        </a:p>
      </dgm:t>
    </dgm:pt>
    <dgm:pt modelId="{8EEE9265-7834-49E9-83AB-60783634C5A0}">
      <dgm:prSet phldrT="[Text]"/>
      <dgm:spPr/>
      <dgm:t>
        <a:bodyPr/>
        <a:lstStyle/>
        <a:p>
          <a:r>
            <a:rPr lang="es-ES" dirty="0" smtClean="0"/>
            <a:t>“Todos los medios existen para conferir percepción artificial y valores arbitrarios a nuestra vida. La aceleración modifica todos los significados porque con cualquier aceleración de la información cambian todos los patrones de interdependencia política e individual” </a:t>
          </a:r>
          <a:endParaRPr lang="es-MX" dirty="0"/>
        </a:p>
      </dgm:t>
    </dgm:pt>
    <dgm:pt modelId="{AB63DF26-0989-4994-9BBD-F581415483CA}" type="parTrans" cxnId="{EFA75629-3B46-4FEB-8157-EA08FCFB57DF}">
      <dgm:prSet/>
      <dgm:spPr/>
      <dgm:t>
        <a:bodyPr/>
        <a:lstStyle/>
        <a:p>
          <a:endParaRPr lang="es-MX"/>
        </a:p>
      </dgm:t>
    </dgm:pt>
    <dgm:pt modelId="{08A163D1-F149-4ED1-A17B-286FA7DBD145}" type="sibTrans" cxnId="{EFA75629-3B46-4FEB-8157-EA08FCFB57DF}">
      <dgm:prSet/>
      <dgm:spPr/>
      <dgm:t>
        <a:bodyPr/>
        <a:lstStyle/>
        <a:p>
          <a:endParaRPr lang="es-MX"/>
        </a:p>
      </dgm:t>
    </dgm:pt>
    <dgm:pt modelId="{B238BCF3-707F-47B1-B1F8-A3E25C891812}">
      <dgm:prSet/>
      <dgm:spPr/>
      <dgm:t>
        <a:bodyPr/>
        <a:lstStyle/>
        <a:p>
          <a:r>
            <a:rPr lang="es-ES" dirty="0" smtClean="0"/>
            <a:t>“Los medios, como extensiones de nuestro sistema físico y nervioso, constituyen un mundo de interacciones bioquímicas, en perpetua búsqueda de equilibrio, mientras van apareciendo nuevas extensiones”.</a:t>
          </a:r>
          <a:endParaRPr lang="es-MX" dirty="0"/>
        </a:p>
      </dgm:t>
    </dgm:pt>
    <dgm:pt modelId="{7514C83E-3F7C-43BD-BAEB-005FD4D894D1}" type="parTrans" cxnId="{87E7CED7-C29A-48E7-9D9F-239153C4A79D}">
      <dgm:prSet/>
      <dgm:spPr/>
      <dgm:t>
        <a:bodyPr/>
        <a:lstStyle/>
        <a:p>
          <a:endParaRPr lang="es-MX"/>
        </a:p>
      </dgm:t>
    </dgm:pt>
    <dgm:pt modelId="{8514A6F2-50BC-4D40-8324-C14153805D84}" type="sibTrans" cxnId="{87E7CED7-C29A-48E7-9D9F-239153C4A79D}">
      <dgm:prSet/>
      <dgm:spPr/>
      <dgm:t>
        <a:bodyPr/>
        <a:lstStyle/>
        <a:p>
          <a:endParaRPr lang="es-MX"/>
        </a:p>
      </dgm:t>
    </dgm:pt>
    <dgm:pt modelId="{0F0990FE-A3BA-4C25-8E44-087DDB53CD8E}" type="pres">
      <dgm:prSet presAssocID="{76507FD0-9B21-477F-9FB2-CA748A1C00A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D97DADA-E6CE-4F32-A921-249B74677645}" type="pres">
      <dgm:prSet presAssocID="{C8BA7E1B-6BB7-414E-AFAB-36B25C7958BE}" presName="root1" presStyleCnt="0"/>
      <dgm:spPr/>
    </dgm:pt>
    <dgm:pt modelId="{B332DC78-7D03-48DC-8F4A-CC93890843CB}" type="pres">
      <dgm:prSet presAssocID="{C8BA7E1B-6BB7-414E-AFAB-36B25C7958B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1315249A-15BD-465A-855F-3AF173351DAD}" type="pres">
      <dgm:prSet presAssocID="{C8BA7E1B-6BB7-414E-AFAB-36B25C7958BE}" presName="level2hierChild" presStyleCnt="0"/>
      <dgm:spPr/>
    </dgm:pt>
    <dgm:pt modelId="{8683CD44-E8F5-4F18-84A4-B0654AE6478B}" type="pres">
      <dgm:prSet presAssocID="{0B1A40A5-4362-4B0B-96A2-853C77F9CC03}" presName="conn2-1" presStyleLbl="parChTrans1D2" presStyleIdx="0" presStyleCnt="3"/>
      <dgm:spPr/>
    </dgm:pt>
    <dgm:pt modelId="{E10B7314-F2F5-4AA4-BD1C-609164DBE897}" type="pres">
      <dgm:prSet presAssocID="{0B1A40A5-4362-4B0B-96A2-853C77F9CC03}" presName="connTx" presStyleLbl="parChTrans1D2" presStyleIdx="0" presStyleCnt="3"/>
      <dgm:spPr/>
    </dgm:pt>
    <dgm:pt modelId="{7D0A963F-1657-4D6D-B6EE-6EC666AE2DAD}" type="pres">
      <dgm:prSet presAssocID="{B16DBC03-D5E1-452E-9CE5-0865CF9721CD}" presName="root2" presStyleCnt="0"/>
      <dgm:spPr/>
    </dgm:pt>
    <dgm:pt modelId="{593C1426-E352-428A-B9CD-36AEA8DF62BF}" type="pres">
      <dgm:prSet presAssocID="{B16DBC03-D5E1-452E-9CE5-0865CF9721CD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A222EEA-DA02-4E5F-AF57-4BDD9AE54A6D}" type="pres">
      <dgm:prSet presAssocID="{B16DBC03-D5E1-452E-9CE5-0865CF9721CD}" presName="level3hierChild" presStyleCnt="0"/>
      <dgm:spPr/>
    </dgm:pt>
    <dgm:pt modelId="{737C1383-D017-483E-9E88-F8B205CAAD8B}" type="pres">
      <dgm:prSet presAssocID="{AB63DF26-0989-4994-9BBD-F581415483CA}" presName="conn2-1" presStyleLbl="parChTrans1D2" presStyleIdx="1" presStyleCnt="3"/>
      <dgm:spPr/>
    </dgm:pt>
    <dgm:pt modelId="{09CB3867-CF63-41C3-9C90-800BE13F1D68}" type="pres">
      <dgm:prSet presAssocID="{AB63DF26-0989-4994-9BBD-F581415483CA}" presName="connTx" presStyleLbl="parChTrans1D2" presStyleIdx="1" presStyleCnt="3"/>
      <dgm:spPr/>
    </dgm:pt>
    <dgm:pt modelId="{135DE4F9-0E77-46D9-8BA6-3DE0BED1FFE7}" type="pres">
      <dgm:prSet presAssocID="{8EEE9265-7834-49E9-83AB-60783634C5A0}" presName="root2" presStyleCnt="0"/>
      <dgm:spPr/>
    </dgm:pt>
    <dgm:pt modelId="{51ADF307-0199-428F-A092-679A4C2CA6AB}" type="pres">
      <dgm:prSet presAssocID="{8EEE9265-7834-49E9-83AB-60783634C5A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3BB34683-FA9E-4DCF-A7C8-E569D635BA61}" type="pres">
      <dgm:prSet presAssocID="{8EEE9265-7834-49E9-83AB-60783634C5A0}" presName="level3hierChild" presStyleCnt="0"/>
      <dgm:spPr/>
    </dgm:pt>
    <dgm:pt modelId="{70D0BF98-D012-4BE5-BEE6-6DAF6C903EC9}" type="pres">
      <dgm:prSet presAssocID="{7514C83E-3F7C-43BD-BAEB-005FD4D894D1}" presName="conn2-1" presStyleLbl="parChTrans1D2" presStyleIdx="2" presStyleCnt="3"/>
      <dgm:spPr/>
    </dgm:pt>
    <dgm:pt modelId="{122FC1CD-5D3F-4A12-9722-E01B233D3DB8}" type="pres">
      <dgm:prSet presAssocID="{7514C83E-3F7C-43BD-BAEB-005FD4D894D1}" presName="connTx" presStyleLbl="parChTrans1D2" presStyleIdx="2" presStyleCnt="3"/>
      <dgm:spPr/>
    </dgm:pt>
    <dgm:pt modelId="{2F96ECE1-2D71-4329-B64D-176589502FB9}" type="pres">
      <dgm:prSet presAssocID="{B238BCF3-707F-47B1-B1F8-A3E25C891812}" presName="root2" presStyleCnt="0"/>
      <dgm:spPr/>
    </dgm:pt>
    <dgm:pt modelId="{2D26E973-99BC-4700-945E-610F53D72DED}" type="pres">
      <dgm:prSet presAssocID="{B238BCF3-707F-47B1-B1F8-A3E25C891812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7640616-CD81-4C5C-B168-25A3EC6BE9CF}" type="pres">
      <dgm:prSet presAssocID="{B238BCF3-707F-47B1-B1F8-A3E25C891812}" presName="level3hierChild" presStyleCnt="0"/>
      <dgm:spPr/>
    </dgm:pt>
  </dgm:ptLst>
  <dgm:cxnLst>
    <dgm:cxn modelId="{896D830D-E9EA-4C25-B48D-EE1F293CD326}" type="presOf" srcId="{7514C83E-3F7C-43BD-BAEB-005FD4D894D1}" destId="{122FC1CD-5D3F-4A12-9722-E01B233D3DB8}" srcOrd="1" destOrd="0" presId="urn:microsoft.com/office/officeart/2005/8/layout/hierarchy2"/>
    <dgm:cxn modelId="{9DB347A2-E61C-447D-9DC1-8530FAD7CEA0}" type="presOf" srcId="{AB63DF26-0989-4994-9BBD-F581415483CA}" destId="{737C1383-D017-483E-9E88-F8B205CAAD8B}" srcOrd="0" destOrd="0" presId="urn:microsoft.com/office/officeart/2005/8/layout/hierarchy2"/>
    <dgm:cxn modelId="{9AD5A8BC-A489-4AAB-85A6-C40A4CF63B6A}" type="presOf" srcId="{8EEE9265-7834-49E9-83AB-60783634C5A0}" destId="{51ADF307-0199-428F-A092-679A4C2CA6AB}" srcOrd="0" destOrd="0" presId="urn:microsoft.com/office/officeart/2005/8/layout/hierarchy2"/>
    <dgm:cxn modelId="{A52A0E0F-B1DE-41C7-AB4F-A34717C6A17F}" type="presOf" srcId="{7514C83E-3F7C-43BD-BAEB-005FD4D894D1}" destId="{70D0BF98-D012-4BE5-BEE6-6DAF6C903EC9}" srcOrd="0" destOrd="0" presId="urn:microsoft.com/office/officeart/2005/8/layout/hierarchy2"/>
    <dgm:cxn modelId="{786C267D-EB9E-4711-91F6-6C230C470869}" type="presOf" srcId="{0B1A40A5-4362-4B0B-96A2-853C77F9CC03}" destId="{8683CD44-E8F5-4F18-84A4-B0654AE6478B}" srcOrd="0" destOrd="0" presId="urn:microsoft.com/office/officeart/2005/8/layout/hierarchy2"/>
    <dgm:cxn modelId="{AC83F090-63B0-4FB2-98BE-79D1AADF94F0}" srcId="{C8BA7E1B-6BB7-414E-AFAB-36B25C7958BE}" destId="{B16DBC03-D5E1-452E-9CE5-0865CF9721CD}" srcOrd="0" destOrd="0" parTransId="{0B1A40A5-4362-4B0B-96A2-853C77F9CC03}" sibTransId="{DEBD74A6-DBE1-4B13-86DE-AFD983BAE2A5}"/>
    <dgm:cxn modelId="{0EDBCA67-7804-4B1A-B9A3-73B7C16ABD15}" type="presOf" srcId="{B238BCF3-707F-47B1-B1F8-A3E25C891812}" destId="{2D26E973-99BC-4700-945E-610F53D72DED}" srcOrd="0" destOrd="0" presId="urn:microsoft.com/office/officeart/2005/8/layout/hierarchy2"/>
    <dgm:cxn modelId="{CBD44045-C234-4D4D-91B6-7475B6FF8549}" type="presOf" srcId="{C8BA7E1B-6BB7-414E-AFAB-36B25C7958BE}" destId="{B332DC78-7D03-48DC-8F4A-CC93890843CB}" srcOrd="0" destOrd="0" presId="urn:microsoft.com/office/officeart/2005/8/layout/hierarchy2"/>
    <dgm:cxn modelId="{22CDFDCF-B91F-416E-B764-2192E02586E8}" type="presOf" srcId="{AB63DF26-0989-4994-9BBD-F581415483CA}" destId="{09CB3867-CF63-41C3-9C90-800BE13F1D68}" srcOrd="1" destOrd="0" presId="urn:microsoft.com/office/officeart/2005/8/layout/hierarchy2"/>
    <dgm:cxn modelId="{255FFB6E-D6DB-4EE4-B4DD-4FBD06FFDFCA}" type="presOf" srcId="{0B1A40A5-4362-4B0B-96A2-853C77F9CC03}" destId="{E10B7314-F2F5-4AA4-BD1C-609164DBE897}" srcOrd="1" destOrd="0" presId="urn:microsoft.com/office/officeart/2005/8/layout/hierarchy2"/>
    <dgm:cxn modelId="{053D6BEE-DB87-426A-8AFB-9FE0A359CCE0}" srcId="{76507FD0-9B21-477F-9FB2-CA748A1C00AF}" destId="{C8BA7E1B-6BB7-414E-AFAB-36B25C7958BE}" srcOrd="0" destOrd="0" parTransId="{5AEB3393-6370-49EE-817A-544F6BC2250E}" sibTransId="{5732932C-45E3-48AA-9790-452988091F27}"/>
    <dgm:cxn modelId="{87E7CED7-C29A-48E7-9D9F-239153C4A79D}" srcId="{C8BA7E1B-6BB7-414E-AFAB-36B25C7958BE}" destId="{B238BCF3-707F-47B1-B1F8-A3E25C891812}" srcOrd="2" destOrd="0" parTransId="{7514C83E-3F7C-43BD-BAEB-005FD4D894D1}" sibTransId="{8514A6F2-50BC-4D40-8324-C14153805D84}"/>
    <dgm:cxn modelId="{EFA75629-3B46-4FEB-8157-EA08FCFB57DF}" srcId="{C8BA7E1B-6BB7-414E-AFAB-36B25C7958BE}" destId="{8EEE9265-7834-49E9-83AB-60783634C5A0}" srcOrd="1" destOrd="0" parTransId="{AB63DF26-0989-4994-9BBD-F581415483CA}" sibTransId="{08A163D1-F149-4ED1-A17B-286FA7DBD145}"/>
    <dgm:cxn modelId="{751F3CC2-518B-4229-A3A4-8071F64F5021}" type="presOf" srcId="{76507FD0-9B21-477F-9FB2-CA748A1C00AF}" destId="{0F0990FE-A3BA-4C25-8E44-087DDB53CD8E}" srcOrd="0" destOrd="0" presId="urn:microsoft.com/office/officeart/2005/8/layout/hierarchy2"/>
    <dgm:cxn modelId="{3D359CF3-22B4-4CA4-8DBC-5366FB3EE770}" type="presOf" srcId="{B16DBC03-D5E1-452E-9CE5-0865CF9721CD}" destId="{593C1426-E352-428A-B9CD-36AEA8DF62BF}" srcOrd="0" destOrd="0" presId="urn:microsoft.com/office/officeart/2005/8/layout/hierarchy2"/>
    <dgm:cxn modelId="{9A767E11-1ADC-4F0D-B18A-8C28E02A67B9}" type="presParOf" srcId="{0F0990FE-A3BA-4C25-8E44-087DDB53CD8E}" destId="{6D97DADA-E6CE-4F32-A921-249B74677645}" srcOrd="0" destOrd="0" presId="urn:microsoft.com/office/officeart/2005/8/layout/hierarchy2"/>
    <dgm:cxn modelId="{630F3B3A-814E-4ABD-ADA5-1FBCB4670F66}" type="presParOf" srcId="{6D97DADA-E6CE-4F32-A921-249B74677645}" destId="{B332DC78-7D03-48DC-8F4A-CC93890843CB}" srcOrd="0" destOrd="0" presId="urn:microsoft.com/office/officeart/2005/8/layout/hierarchy2"/>
    <dgm:cxn modelId="{6094FF32-FCC3-47B8-BA63-0C8AE4CA8BF9}" type="presParOf" srcId="{6D97DADA-E6CE-4F32-A921-249B74677645}" destId="{1315249A-15BD-465A-855F-3AF173351DAD}" srcOrd="1" destOrd="0" presId="urn:microsoft.com/office/officeart/2005/8/layout/hierarchy2"/>
    <dgm:cxn modelId="{FFF452FF-21B8-45E0-87DC-A7BED5156D5C}" type="presParOf" srcId="{1315249A-15BD-465A-855F-3AF173351DAD}" destId="{8683CD44-E8F5-4F18-84A4-B0654AE6478B}" srcOrd="0" destOrd="0" presId="urn:microsoft.com/office/officeart/2005/8/layout/hierarchy2"/>
    <dgm:cxn modelId="{A0A58A85-33D9-4476-921F-B9F291CD3576}" type="presParOf" srcId="{8683CD44-E8F5-4F18-84A4-B0654AE6478B}" destId="{E10B7314-F2F5-4AA4-BD1C-609164DBE897}" srcOrd="0" destOrd="0" presId="urn:microsoft.com/office/officeart/2005/8/layout/hierarchy2"/>
    <dgm:cxn modelId="{295404A9-8DA6-4569-BF80-BD49BB5B3B34}" type="presParOf" srcId="{1315249A-15BD-465A-855F-3AF173351DAD}" destId="{7D0A963F-1657-4D6D-B6EE-6EC666AE2DAD}" srcOrd="1" destOrd="0" presId="urn:microsoft.com/office/officeart/2005/8/layout/hierarchy2"/>
    <dgm:cxn modelId="{4EF586BA-2E27-43CF-9D7F-2A206B21B9D4}" type="presParOf" srcId="{7D0A963F-1657-4D6D-B6EE-6EC666AE2DAD}" destId="{593C1426-E352-428A-B9CD-36AEA8DF62BF}" srcOrd="0" destOrd="0" presId="urn:microsoft.com/office/officeart/2005/8/layout/hierarchy2"/>
    <dgm:cxn modelId="{1857E758-DAC6-4C4F-8C58-B64EC7020F18}" type="presParOf" srcId="{7D0A963F-1657-4D6D-B6EE-6EC666AE2DAD}" destId="{6A222EEA-DA02-4E5F-AF57-4BDD9AE54A6D}" srcOrd="1" destOrd="0" presId="urn:microsoft.com/office/officeart/2005/8/layout/hierarchy2"/>
    <dgm:cxn modelId="{EB336528-AA10-40F6-A61F-B1354BAE6948}" type="presParOf" srcId="{1315249A-15BD-465A-855F-3AF173351DAD}" destId="{737C1383-D017-483E-9E88-F8B205CAAD8B}" srcOrd="2" destOrd="0" presId="urn:microsoft.com/office/officeart/2005/8/layout/hierarchy2"/>
    <dgm:cxn modelId="{AEC2140A-4AD3-415C-ADD1-B04D83548256}" type="presParOf" srcId="{737C1383-D017-483E-9E88-F8B205CAAD8B}" destId="{09CB3867-CF63-41C3-9C90-800BE13F1D68}" srcOrd="0" destOrd="0" presId="urn:microsoft.com/office/officeart/2005/8/layout/hierarchy2"/>
    <dgm:cxn modelId="{1AB24F14-C116-4B45-A836-E644354A7F5A}" type="presParOf" srcId="{1315249A-15BD-465A-855F-3AF173351DAD}" destId="{135DE4F9-0E77-46D9-8BA6-3DE0BED1FFE7}" srcOrd="3" destOrd="0" presId="urn:microsoft.com/office/officeart/2005/8/layout/hierarchy2"/>
    <dgm:cxn modelId="{462B2661-3BF0-4B83-9ECA-D9D5C2B8F364}" type="presParOf" srcId="{135DE4F9-0E77-46D9-8BA6-3DE0BED1FFE7}" destId="{51ADF307-0199-428F-A092-679A4C2CA6AB}" srcOrd="0" destOrd="0" presId="urn:microsoft.com/office/officeart/2005/8/layout/hierarchy2"/>
    <dgm:cxn modelId="{85D98B3E-EFA1-44D2-BBA8-BCC97B8A0BCC}" type="presParOf" srcId="{135DE4F9-0E77-46D9-8BA6-3DE0BED1FFE7}" destId="{3BB34683-FA9E-4DCF-A7C8-E569D635BA61}" srcOrd="1" destOrd="0" presId="urn:microsoft.com/office/officeart/2005/8/layout/hierarchy2"/>
    <dgm:cxn modelId="{E1F1DC51-44B6-42DF-A9C2-6BA78C53CF73}" type="presParOf" srcId="{1315249A-15BD-465A-855F-3AF173351DAD}" destId="{70D0BF98-D012-4BE5-BEE6-6DAF6C903EC9}" srcOrd="4" destOrd="0" presId="urn:microsoft.com/office/officeart/2005/8/layout/hierarchy2"/>
    <dgm:cxn modelId="{6DD84C49-DA6A-48AE-8D04-930090A02171}" type="presParOf" srcId="{70D0BF98-D012-4BE5-BEE6-6DAF6C903EC9}" destId="{122FC1CD-5D3F-4A12-9722-E01B233D3DB8}" srcOrd="0" destOrd="0" presId="urn:microsoft.com/office/officeart/2005/8/layout/hierarchy2"/>
    <dgm:cxn modelId="{1893CFB4-9037-46DD-BB2A-3C172E9E2088}" type="presParOf" srcId="{1315249A-15BD-465A-855F-3AF173351DAD}" destId="{2F96ECE1-2D71-4329-B64D-176589502FB9}" srcOrd="5" destOrd="0" presId="urn:microsoft.com/office/officeart/2005/8/layout/hierarchy2"/>
    <dgm:cxn modelId="{41017E35-322C-40DB-B82E-4EBC14886CC3}" type="presParOf" srcId="{2F96ECE1-2D71-4329-B64D-176589502FB9}" destId="{2D26E973-99BC-4700-945E-610F53D72DED}" srcOrd="0" destOrd="0" presId="urn:microsoft.com/office/officeart/2005/8/layout/hierarchy2"/>
    <dgm:cxn modelId="{2A0C7CA9-BB3D-450D-BAF2-76C577473B12}" type="presParOf" srcId="{2F96ECE1-2D71-4329-B64D-176589502FB9}" destId="{B7640616-CD81-4C5C-B168-25A3EC6BE9C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F5421B7-4254-4178-B859-0593144F9D5F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DEEBEF16-6072-40F7-AF0C-8D69D71A745F}">
      <dgm:prSet phldrT="[Text]"/>
      <dgm:spPr/>
      <dgm:t>
        <a:bodyPr/>
        <a:lstStyle/>
        <a:p>
          <a:r>
            <a:rPr lang="es-ES" b="1" dirty="0" smtClean="0"/>
            <a:t>21. La prensa. </a:t>
          </a:r>
          <a:endParaRPr lang="es-MX" dirty="0"/>
        </a:p>
      </dgm:t>
    </dgm:pt>
    <dgm:pt modelId="{9FF209EB-7CC5-406F-A896-C58EB97519CD}" type="parTrans" cxnId="{712599D4-0926-45EE-84B3-27E9ADDD7048}">
      <dgm:prSet/>
      <dgm:spPr/>
      <dgm:t>
        <a:bodyPr/>
        <a:lstStyle/>
        <a:p>
          <a:endParaRPr lang="es-MX"/>
        </a:p>
      </dgm:t>
    </dgm:pt>
    <dgm:pt modelId="{C5177719-3551-4A68-A201-366C206A53F0}" type="sibTrans" cxnId="{712599D4-0926-45EE-84B3-27E9ADDD7048}">
      <dgm:prSet/>
      <dgm:spPr/>
      <dgm:t>
        <a:bodyPr/>
        <a:lstStyle/>
        <a:p>
          <a:endParaRPr lang="es-MX"/>
        </a:p>
      </dgm:t>
    </dgm:pt>
    <dgm:pt modelId="{1EEE3C59-E2F3-42BA-9CFB-BF5C522F7FB9}">
      <dgm:prSet phldrT="[Text]"/>
      <dgm:spPr/>
      <dgm:t>
        <a:bodyPr/>
        <a:lstStyle/>
        <a:p>
          <a:r>
            <a:rPr lang="es-ES" dirty="0" smtClean="0"/>
            <a:t>El periódico es un medio caliente. Las noticias en realidad son ‘malas noticias’</a:t>
          </a:r>
          <a:endParaRPr lang="es-MX" dirty="0"/>
        </a:p>
      </dgm:t>
    </dgm:pt>
    <dgm:pt modelId="{62E2B573-8AEF-4E41-8326-B3B08A68C315}" type="parTrans" cxnId="{44B77B37-B658-4B1E-AC46-510DF16FDA5D}">
      <dgm:prSet/>
      <dgm:spPr/>
      <dgm:t>
        <a:bodyPr/>
        <a:lstStyle/>
        <a:p>
          <a:endParaRPr lang="es-MX"/>
        </a:p>
      </dgm:t>
    </dgm:pt>
    <dgm:pt modelId="{E86A60F1-8B75-4CD2-9E76-683032DDAC04}" type="sibTrans" cxnId="{44B77B37-B658-4B1E-AC46-510DF16FDA5D}">
      <dgm:prSet/>
      <dgm:spPr/>
      <dgm:t>
        <a:bodyPr/>
        <a:lstStyle/>
        <a:p>
          <a:endParaRPr lang="es-MX"/>
        </a:p>
      </dgm:t>
    </dgm:pt>
    <dgm:pt modelId="{C308F22D-BDFF-48F0-9DA7-1D5CF1D4ED0E}">
      <dgm:prSet phldrT="[Text]"/>
      <dgm:spPr/>
      <dgm:t>
        <a:bodyPr/>
        <a:lstStyle/>
        <a:p>
          <a:r>
            <a:rPr lang="es-ES" dirty="0" smtClean="0"/>
            <a:t>Los cimientos de la prensa son los anuncios clasificados y las cotizaciones en la bolsa</a:t>
          </a:r>
          <a:endParaRPr lang="es-MX" dirty="0"/>
        </a:p>
      </dgm:t>
    </dgm:pt>
    <dgm:pt modelId="{79FFD014-1698-40D3-98E3-D65A2E04C5DD}" type="parTrans" cxnId="{DB8D5C25-7BA7-46DF-8B7F-4DC506290C69}">
      <dgm:prSet/>
      <dgm:spPr/>
      <dgm:t>
        <a:bodyPr/>
        <a:lstStyle/>
        <a:p>
          <a:endParaRPr lang="es-MX"/>
        </a:p>
      </dgm:t>
    </dgm:pt>
    <dgm:pt modelId="{7FE21E1F-A0B4-4F89-B506-49CC6E5C7C7A}" type="sibTrans" cxnId="{DB8D5C25-7BA7-46DF-8B7F-4DC506290C69}">
      <dgm:prSet/>
      <dgm:spPr/>
      <dgm:t>
        <a:bodyPr/>
        <a:lstStyle/>
        <a:p>
          <a:endParaRPr lang="es-MX"/>
        </a:p>
      </dgm:t>
    </dgm:pt>
    <dgm:pt modelId="{2C0522C0-F970-4058-A49F-F495059476B4}">
      <dgm:prSet/>
      <dgm:spPr/>
      <dgm:t>
        <a:bodyPr/>
        <a:lstStyle/>
        <a:p>
          <a:r>
            <a:rPr lang="es-ES" dirty="0" err="1" smtClean="0"/>
            <a:t>McLuhan</a:t>
          </a:r>
          <a:r>
            <a:rPr lang="es-ES" smtClean="0"/>
            <a:t>, quien concibió a los medios como “traductores”, en este capítulo ofrece una clara explicación de ello.</a:t>
          </a:r>
          <a:endParaRPr lang="es-MX"/>
        </a:p>
      </dgm:t>
    </dgm:pt>
    <dgm:pt modelId="{D1695014-1BF5-40FD-B6A0-A809D54C059B}" type="sibTrans" cxnId="{711D1CBF-DC2D-45C7-8A85-061426E9494E}">
      <dgm:prSet/>
      <dgm:spPr/>
      <dgm:t>
        <a:bodyPr/>
        <a:lstStyle/>
        <a:p>
          <a:endParaRPr lang="es-MX"/>
        </a:p>
      </dgm:t>
    </dgm:pt>
    <dgm:pt modelId="{D2801A5A-CF44-462A-A367-A49C8D519E05}" type="parTrans" cxnId="{711D1CBF-DC2D-45C7-8A85-061426E9494E}">
      <dgm:prSet/>
      <dgm:spPr/>
      <dgm:t>
        <a:bodyPr/>
        <a:lstStyle/>
        <a:p>
          <a:endParaRPr lang="es-MX"/>
        </a:p>
      </dgm:t>
    </dgm:pt>
    <dgm:pt modelId="{3CAC0D2C-A739-4E8B-B582-E20E129C378A}" type="pres">
      <dgm:prSet presAssocID="{3F5421B7-4254-4178-B859-0593144F9D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A8DF179-E130-49B3-B592-5B3A50550421}" type="pres">
      <dgm:prSet presAssocID="{DEEBEF16-6072-40F7-AF0C-8D69D71A745F}" presName="root1" presStyleCnt="0"/>
      <dgm:spPr/>
    </dgm:pt>
    <dgm:pt modelId="{E062853A-AA40-45A4-8763-D12305DAB308}" type="pres">
      <dgm:prSet presAssocID="{DEEBEF16-6072-40F7-AF0C-8D69D71A745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9696A79B-EAE9-4385-9CFD-D999A7987416}" type="pres">
      <dgm:prSet presAssocID="{DEEBEF16-6072-40F7-AF0C-8D69D71A745F}" presName="level2hierChild" presStyleCnt="0"/>
      <dgm:spPr/>
    </dgm:pt>
    <dgm:pt modelId="{9709C162-82F4-4684-AF7E-B9E6631C3A67}" type="pres">
      <dgm:prSet presAssocID="{62E2B573-8AEF-4E41-8326-B3B08A68C315}" presName="conn2-1" presStyleLbl="parChTrans1D2" presStyleIdx="0" presStyleCnt="3"/>
      <dgm:spPr/>
    </dgm:pt>
    <dgm:pt modelId="{FFE31BDC-2B0C-4C71-9CA4-AE66F1C7CDC7}" type="pres">
      <dgm:prSet presAssocID="{62E2B573-8AEF-4E41-8326-B3B08A68C315}" presName="connTx" presStyleLbl="parChTrans1D2" presStyleIdx="0" presStyleCnt="3"/>
      <dgm:spPr/>
    </dgm:pt>
    <dgm:pt modelId="{A620B92D-E0BE-4B9A-9683-90FB81DB5A92}" type="pres">
      <dgm:prSet presAssocID="{1EEE3C59-E2F3-42BA-9CFB-BF5C522F7FB9}" presName="root2" presStyleCnt="0"/>
      <dgm:spPr/>
    </dgm:pt>
    <dgm:pt modelId="{CC98F093-1289-46FD-8565-FCA319A3BA4C}" type="pres">
      <dgm:prSet presAssocID="{1EEE3C59-E2F3-42BA-9CFB-BF5C522F7FB9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27B0DF7-AADC-4073-A40F-1B7C15148875}" type="pres">
      <dgm:prSet presAssocID="{1EEE3C59-E2F3-42BA-9CFB-BF5C522F7FB9}" presName="level3hierChild" presStyleCnt="0"/>
      <dgm:spPr/>
    </dgm:pt>
    <dgm:pt modelId="{EC55D3C4-7DB7-479C-9208-52E594BC12D5}" type="pres">
      <dgm:prSet presAssocID="{79FFD014-1698-40D3-98E3-D65A2E04C5DD}" presName="conn2-1" presStyleLbl="parChTrans1D2" presStyleIdx="1" presStyleCnt="3"/>
      <dgm:spPr/>
    </dgm:pt>
    <dgm:pt modelId="{4CD5FF07-99E5-47EB-BFBC-686BF7A94BD4}" type="pres">
      <dgm:prSet presAssocID="{79FFD014-1698-40D3-98E3-D65A2E04C5DD}" presName="connTx" presStyleLbl="parChTrans1D2" presStyleIdx="1" presStyleCnt="3"/>
      <dgm:spPr/>
    </dgm:pt>
    <dgm:pt modelId="{982B6D7A-2923-42B5-BC19-4A173E542D50}" type="pres">
      <dgm:prSet presAssocID="{C308F22D-BDFF-48F0-9DA7-1D5CF1D4ED0E}" presName="root2" presStyleCnt="0"/>
      <dgm:spPr/>
    </dgm:pt>
    <dgm:pt modelId="{09A367A2-4F94-4180-82E9-75D276EFEB8D}" type="pres">
      <dgm:prSet presAssocID="{C308F22D-BDFF-48F0-9DA7-1D5CF1D4ED0E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05364C58-9989-4AD6-860C-BD48F814501E}" type="pres">
      <dgm:prSet presAssocID="{C308F22D-BDFF-48F0-9DA7-1D5CF1D4ED0E}" presName="level3hierChild" presStyleCnt="0"/>
      <dgm:spPr/>
    </dgm:pt>
    <dgm:pt modelId="{E3B19EC9-DDD2-453F-AEAC-5303E84EDF4C}" type="pres">
      <dgm:prSet presAssocID="{D2801A5A-CF44-462A-A367-A49C8D519E05}" presName="conn2-1" presStyleLbl="parChTrans1D2" presStyleIdx="2" presStyleCnt="3"/>
      <dgm:spPr/>
    </dgm:pt>
    <dgm:pt modelId="{59D96AA8-EFF9-45C9-95F6-9F45EB8AFB45}" type="pres">
      <dgm:prSet presAssocID="{D2801A5A-CF44-462A-A367-A49C8D519E05}" presName="connTx" presStyleLbl="parChTrans1D2" presStyleIdx="2" presStyleCnt="3"/>
      <dgm:spPr/>
    </dgm:pt>
    <dgm:pt modelId="{020E5571-2D95-4CD3-8EAE-D298E50B3BEF}" type="pres">
      <dgm:prSet presAssocID="{2C0522C0-F970-4058-A49F-F495059476B4}" presName="root2" presStyleCnt="0"/>
      <dgm:spPr/>
    </dgm:pt>
    <dgm:pt modelId="{06B9264C-0BA1-48C2-8681-E3DD66CA1920}" type="pres">
      <dgm:prSet presAssocID="{2C0522C0-F970-4058-A49F-F495059476B4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FC52483D-7078-4BD1-B2DA-F504A349FF61}" type="pres">
      <dgm:prSet presAssocID="{2C0522C0-F970-4058-A49F-F495059476B4}" presName="level3hierChild" presStyleCnt="0"/>
      <dgm:spPr/>
    </dgm:pt>
  </dgm:ptLst>
  <dgm:cxnLst>
    <dgm:cxn modelId="{93D95D47-FD35-482A-8EAE-8DD0E5CCA148}" type="presOf" srcId="{D2801A5A-CF44-462A-A367-A49C8D519E05}" destId="{59D96AA8-EFF9-45C9-95F6-9F45EB8AFB45}" srcOrd="1" destOrd="0" presId="urn:microsoft.com/office/officeart/2005/8/layout/hierarchy2"/>
    <dgm:cxn modelId="{681AFF9E-4BFC-464C-992C-F89102205B2F}" type="presOf" srcId="{C308F22D-BDFF-48F0-9DA7-1D5CF1D4ED0E}" destId="{09A367A2-4F94-4180-82E9-75D276EFEB8D}" srcOrd="0" destOrd="0" presId="urn:microsoft.com/office/officeart/2005/8/layout/hierarchy2"/>
    <dgm:cxn modelId="{44B77B37-B658-4B1E-AC46-510DF16FDA5D}" srcId="{DEEBEF16-6072-40F7-AF0C-8D69D71A745F}" destId="{1EEE3C59-E2F3-42BA-9CFB-BF5C522F7FB9}" srcOrd="0" destOrd="0" parTransId="{62E2B573-8AEF-4E41-8326-B3B08A68C315}" sibTransId="{E86A60F1-8B75-4CD2-9E76-683032DDAC04}"/>
    <dgm:cxn modelId="{05C9CE9E-C690-4EBF-9875-EF8AE14D40DD}" type="presOf" srcId="{DEEBEF16-6072-40F7-AF0C-8D69D71A745F}" destId="{E062853A-AA40-45A4-8763-D12305DAB308}" srcOrd="0" destOrd="0" presId="urn:microsoft.com/office/officeart/2005/8/layout/hierarchy2"/>
    <dgm:cxn modelId="{711D1CBF-DC2D-45C7-8A85-061426E9494E}" srcId="{DEEBEF16-6072-40F7-AF0C-8D69D71A745F}" destId="{2C0522C0-F970-4058-A49F-F495059476B4}" srcOrd="2" destOrd="0" parTransId="{D2801A5A-CF44-462A-A367-A49C8D519E05}" sibTransId="{D1695014-1BF5-40FD-B6A0-A809D54C059B}"/>
    <dgm:cxn modelId="{8A4B68DC-2E33-4D09-B71B-54C081B3E581}" type="presOf" srcId="{D2801A5A-CF44-462A-A367-A49C8D519E05}" destId="{E3B19EC9-DDD2-453F-AEAC-5303E84EDF4C}" srcOrd="0" destOrd="0" presId="urn:microsoft.com/office/officeart/2005/8/layout/hierarchy2"/>
    <dgm:cxn modelId="{7041B279-0955-45D2-A405-605029ECB6D6}" type="presOf" srcId="{62E2B573-8AEF-4E41-8326-B3B08A68C315}" destId="{FFE31BDC-2B0C-4C71-9CA4-AE66F1C7CDC7}" srcOrd="1" destOrd="0" presId="urn:microsoft.com/office/officeart/2005/8/layout/hierarchy2"/>
    <dgm:cxn modelId="{DB8D5C25-7BA7-46DF-8B7F-4DC506290C69}" srcId="{DEEBEF16-6072-40F7-AF0C-8D69D71A745F}" destId="{C308F22D-BDFF-48F0-9DA7-1D5CF1D4ED0E}" srcOrd="1" destOrd="0" parTransId="{79FFD014-1698-40D3-98E3-D65A2E04C5DD}" sibTransId="{7FE21E1F-A0B4-4F89-B506-49CC6E5C7C7A}"/>
    <dgm:cxn modelId="{691E2A11-8F3B-4CEA-A3A3-9133544FDD4A}" type="presOf" srcId="{79FFD014-1698-40D3-98E3-D65A2E04C5DD}" destId="{EC55D3C4-7DB7-479C-9208-52E594BC12D5}" srcOrd="0" destOrd="0" presId="urn:microsoft.com/office/officeart/2005/8/layout/hierarchy2"/>
    <dgm:cxn modelId="{712599D4-0926-45EE-84B3-27E9ADDD7048}" srcId="{3F5421B7-4254-4178-B859-0593144F9D5F}" destId="{DEEBEF16-6072-40F7-AF0C-8D69D71A745F}" srcOrd="0" destOrd="0" parTransId="{9FF209EB-7CC5-406F-A896-C58EB97519CD}" sibTransId="{C5177719-3551-4A68-A201-366C206A53F0}"/>
    <dgm:cxn modelId="{8C74EBCB-0710-42DA-BCDE-DAAFD63EACEB}" type="presOf" srcId="{79FFD014-1698-40D3-98E3-D65A2E04C5DD}" destId="{4CD5FF07-99E5-47EB-BFBC-686BF7A94BD4}" srcOrd="1" destOrd="0" presId="urn:microsoft.com/office/officeart/2005/8/layout/hierarchy2"/>
    <dgm:cxn modelId="{D512EE71-5631-4AFD-ACB9-A6520E424339}" type="presOf" srcId="{1EEE3C59-E2F3-42BA-9CFB-BF5C522F7FB9}" destId="{CC98F093-1289-46FD-8565-FCA319A3BA4C}" srcOrd="0" destOrd="0" presId="urn:microsoft.com/office/officeart/2005/8/layout/hierarchy2"/>
    <dgm:cxn modelId="{6AF82A10-E40C-44B7-AD68-0E0D7CFBABBC}" type="presOf" srcId="{2C0522C0-F970-4058-A49F-F495059476B4}" destId="{06B9264C-0BA1-48C2-8681-E3DD66CA1920}" srcOrd="0" destOrd="0" presId="urn:microsoft.com/office/officeart/2005/8/layout/hierarchy2"/>
    <dgm:cxn modelId="{D255769E-9783-4C36-9C10-63CADE70623E}" type="presOf" srcId="{62E2B573-8AEF-4E41-8326-B3B08A68C315}" destId="{9709C162-82F4-4684-AF7E-B9E6631C3A67}" srcOrd="0" destOrd="0" presId="urn:microsoft.com/office/officeart/2005/8/layout/hierarchy2"/>
    <dgm:cxn modelId="{E93365CC-D0D7-47A7-A39A-CDEF2BD7D33E}" type="presOf" srcId="{3F5421B7-4254-4178-B859-0593144F9D5F}" destId="{3CAC0D2C-A739-4E8B-B582-E20E129C378A}" srcOrd="0" destOrd="0" presId="urn:microsoft.com/office/officeart/2005/8/layout/hierarchy2"/>
    <dgm:cxn modelId="{78BB4309-5F60-46DE-A444-A4866E9DF091}" type="presParOf" srcId="{3CAC0D2C-A739-4E8B-B582-E20E129C378A}" destId="{CA8DF179-E130-49B3-B592-5B3A50550421}" srcOrd="0" destOrd="0" presId="urn:microsoft.com/office/officeart/2005/8/layout/hierarchy2"/>
    <dgm:cxn modelId="{623A4FEF-168F-453A-A511-15C573D10CE6}" type="presParOf" srcId="{CA8DF179-E130-49B3-B592-5B3A50550421}" destId="{E062853A-AA40-45A4-8763-D12305DAB308}" srcOrd="0" destOrd="0" presId="urn:microsoft.com/office/officeart/2005/8/layout/hierarchy2"/>
    <dgm:cxn modelId="{9C7A6A6C-9EBE-484C-8A4C-BC6B4758E524}" type="presParOf" srcId="{CA8DF179-E130-49B3-B592-5B3A50550421}" destId="{9696A79B-EAE9-4385-9CFD-D999A7987416}" srcOrd="1" destOrd="0" presId="urn:microsoft.com/office/officeart/2005/8/layout/hierarchy2"/>
    <dgm:cxn modelId="{4B6D8A16-672F-4347-ACC5-57B34E9281B2}" type="presParOf" srcId="{9696A79B-EAE9-4385-9CFD-D999A7987416}" destId="{9709C162-82F4-4684-AF7E-B9E6631C3A67}" srcOrd="0" destOrd="0" presId="urn:microsoft.com/office/officeart/2005/8/layout/hierarchy2"/>
    <dgm:cxn modelId="{64EF008A-A197-4E94-87BA-CDEACF37E626}" type="presParOf" srcId="{9709C162-82F4-4684-AF7E-B9E6631C3A67}" destId="{FFE31BDC-2B0C-4C71-9CA4-AE66F1C7CDC7}" srcOrd="0" destOrd="0" presId="urn:microsoft.com/office/officeart/2005/8/layout/hierarchy2"/>
    <dgm:cxn modelId="{961595E8-163A-45FB-A831-429A6D97DD28}" type="presParOf" srcId="{9696A79B-EAE9-4385-9CFD-D999A7987416}" destId="{A620B92D-E0BE-4B9A-9683-90FB81DB5A92}" srcOrd="1" destOrd="0" presId="urn:microsoft.com/office/officeart/2005/8/layout/hierarchy2"/>
    <dgm:cxn modelId="{AB184676-8CF4-41AE-B779-E6B51B9C430A}" type="presParOf" srcId="{A620B92D-E0BE-4B9A-9683-90FB81DB5A92}" destId="{CC98F093-1289-46FD-8565-FCA319A3BA4C}" srcOrd="0" destOrd="0" presId="urn:microsoft.com/office/officeart/2005/8/layout/hierarchy2"/>
    <dgm:cxn modelId="{4820664A-B2EA-43E2-AA28-CDB059D58DD7}" type="presParOf" srcId="{A620B92D-E0BE-4B9A-9683-90FB81DB5A92}" destId="{F27B0DF7-AADC-4073-A40F-1B7C15148875}" srcOrd="1" destOrd="0" presId="urn:microsoft.com/office/officeart/2005/8/layout/hierarchy2"/>
    <dgm:cxn modelId="{15C51501-5F80-44BB-9465-EF9C83B94E01}" type="presParOf" srcId="{9696A79B-EAE9-4385-9CFD-D999A7987416}" destId="{EC55D3C4-7DB7-479C-9208-52E594BC12D5}" srcOrd="2" destOrd="0" presId="urn:microsoft.com/office/officeart/2005/8/layout/hierarchy2"/>
    <dgm:cxn modelId="{F7674116-622B-4D6B-95A4-7C4C1C3F63DE}" type="presParOf" srcId="{EC55D3C4-7DB7-479C-9208-52E594BC12D5}" destId="{4CD5FF07-99E5-47EB-BFBC-686BF7A94BD4}" srcOrd="0" destOrd="0" presId="urn:microsoft.com/office/officeart/2005/8/layout/hierarchy2"/>
    <dgm:cxn modelId="{896825D5-B963-45B6-B2DE-267CB7F8C1DB}" type="presParOf" srcId="{9696A79B-EAE9-4385-9CFD-D999A7987416}" destId="{982B6D7A-2923-42B5-BC19-4A173E542D50}" srcOrd="3" destOrd="0" presId="urn:microsoft.com/office/officeart/2005/8/layout/hierarchy2"/>
    <dgm:cxn modelId="{5F6E54EC-09AA-465E-9A89-476D0AF5BC33}" type="presParOf" srcId="{982B6D7A-2923-42B5-BC19-4A173E542D50}" destId="{09A367A2-4F94-4180-82E9-75D276EFEB8D}" srcOrd="0" destOrd="0" presId="urn:microsoft.com/office/officeart/2005/8/layout/hierarchy2"/>
    <dgm:cxn modelId="{285F7685-1B5F-44EE-B176-1588701A5731}" type="presParOf" srcId="{982B6D7A-2923-42B5-BC19-4A173E542D50}" destId="{05364C58-9989-4AD6-860C-BD48F814501E}" srcOrd="1" destOrd="0" presId="urn:microsoft.com/office/officeart/2005/8/layout/hierarchy2"/>
    <dgm:cxn modelId="{BC04B497-4B97-4B04-9BCC-3AE82363A3A9}" type="presParOf" srcId="{9696A79B-EAE9-4385-9CFD-D999A7987416}" destId="{E3B19EC9-DDD2-453F-AEAC-5303E84EDF4C}" srcOrd="4" destOrd="0" presId="urn:microsoft.com/office/officeart/2005/8/layout/hierarchy2"/>
    <dgm:cxn modelId="{920656F8-E3A2-48CA-B3D1-BE9F6D53D495}" type="presParOf" srcId="{E3B19EC9-DDD2-453F-AEAC-5303E84EDF4C}" destId="{59D96AA8-EFF9-45C9-95F6-9F45EB8AFB45}" srcOrd="0" destOrd="0" presId="urn:microsoft.com/office/officeart/2005/8/layout/hierarchy2"/>
    <dgm:cxn modelId="{8903E224-88F7-4E78-A2A5-B0B7917D9CD1}" type="presParOf" srcId="{9696A79B-EAE9-4385-9CFD-D999A7987416}" destId="{020E5571-2D95-4CD3-8EAE-D298E50B3BEF}" srcOrd="5" destOrd="0" presId="urn:microsoft.com/office/officeart/2005/8/layout/hierarchy2"/>
    <dgm:cxn modelId="{1FA53E48-8498-41E3-966D-905DB5618AB2}" type="presParOf" srcId="{020E5571-2D95-4CD3-8EAE-D298E50B3BEF}" destId="{06B9264C-0BA1-48C2-8681-E3DD66CA1920}" srcOrd="0" destOrd="0" presId="urn:microsoft.com/office/officeart/2005/8/layout/hierarchy2"/>
    <dgm:cxn modelId="{BD5A2C52-C406-4DE5-8BFA-69973BB750CE}" type="presParOf" srcId="{020E5571-2D95-4CD3-8EAE-D298E50B3BEF}" destId="{FC52483D-7078-4BD1-B2DA-F504A349FF6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A2D25B-BF1F-488C-B476-52DD9C8A0BBB}">
      <dsp:nvSpPr>
        <dsp:cNvPr id="0" name=""/>
        <dsp:cNvSpPr/>
      </dsp:nvSpPr>
      <dsp:spPr>
        <a:xfrm>
          <a:off x="27325" y="2136648"/>
          <a:ext cx="2912224" cy="1456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/>
            <a:t>Capítulo 8. La palabra hablada. ¿Flor del Mal?</a:t>
          </a:r>
          <a:endParaRPr lang="es-MX" sz="1900" kern="1200" dirty="0"/>
        </a:p>
      </dsp:txBody>
      <dsp:txXfrm>
        <a:off x="69973" y="2179296"/>
        <a:ext cx="2826928" cy="1370816"/>
      </dsp:txXfrm>
    </dsp:sp>
    <dsp:sp modelId="{B15DA9BC-FF73-44A0-8EA0-229BD787B6E7}">
      <dsp:nvSpPr>
        <dsp:cNvPr id="0" name=""/>
        <dsp:cNvSpPr/>
      </dsp:nvSpPr>
      <dsp:spPr>
        <a:xfrm rot="19438728">
          <a:off x="2804781" y="2427385"/>
          <a:ext cx="1409700" cy="45615"/>
        </a:xfrm>
        <a:custGeom>
          <a:avLst/>
          <a:gdLst/>
          <a:ahLst/>
          <a:cxnLst/>
          <a:rect l="0" t="0" r="0" b="0"/>
          <a:pathLst>
            <a:path>
              <a:moveTo>
                <a:pt x="0" y="22807"/>
              </a:moveTo>
              <a:lnTo>
                <a:pt x="1409700" y="2280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474389" y="2414950"/>
        <a:ext cx="70485" cy="70485"/>
      </dsp:txXfrm>
    </dsp:sp>
    <dsp:sp modelId="{441EBC33-D104-4640-BC44-1190EF519641}">
      <dsp:nvSpPr>
        <dsp:cNvPr id="0" name=""/>
        <dsp:cNvSpPr/>
      </dsp:nvSpPr>
      <dsp:spPr>
        <a:xfrm>
          <a:off x="4079714" y="1307625"/>
          <a:ext cx="2912224" cy="1456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900" kern="1200" dirty="0" err="1" smtClean="0"/>
            <a:t>McLuhan</a:t>
          </a:r>
          <a:r>
            <a:rPr lang="es-MX" sz="1900" kern="1200" dirty="0" smtClean="0"/>
            <a:t> afirma que la palabra hablada implica todos los sentidos</a:t>
          </a:r>
          <a:endParaRPr lang="es-MX" sz="1900" kern="1200" dirty="0"/>
        </a:p>
      </dsp:txBody>
      <dsp:txXfrm>
        <a:off x="4122362" y="1350273"/>
        <a:ext cx="2826928" cy="1370816"/>
      </dsp:txXfrm>
    </dsp:sp>
    <dsp:sp modelId="{FD99DA05-FFF4-476E-87B1-E03D79374072}">
      <dsp:nvSpPr>
        <dsp:cNvPr id="0" name=""/>
        <dsp:cNvSpPr/>
      </dsp:nvSpPr>
      <dsp:spPr>
        <a:xfrm>
          <a:off x="6991939" y="2012873"/>
          <a:ext cx="1164889" cy="45615"/>
        </a:xfrm>
        <a:custGeom>
          <a:avLst/>
          <a:gdLst/>
          <a:ahLst/>
          <a:cxnLst/>
          <a:rect l="0" t="0" r="0" b="0"/>
          <a:pathLst>
            <a:path>
              <a:moveTo>
                <a:pt x="0" y="22807"/>
              </a:moveTo>
              <a:lnTo>
                <a:pt x="1164889" y="2280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7545261" y="2006559"/>
        <a:ext cx="58244" cy="58244"/>
      </dsp:txXfrm>
    </dsp:sp>
    <dsp:sp modelId="{10F5C7B8-1EC6-4734-BDEA-F1F21C1E1114}">
      <dsp:nvSpPr>
        <dsp:cNvPr id="0" name=""/>
        <dsp:cNvSpPr/>
      </dsp:nvSpPr>
      <dsp:spPr>
        <a:xfrm>
          <a:off x="8156829" y="1307625"/>
          <a:ext cx="2912224" cy="1456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“No permite la extensión y la amplificación del poder visual necesario para crear hábitos de individualismo e intimidad”</a:t>
          </a:r>
          <a:endParaRPr lang="es-MX" sz="1900" kern="1200" dirty="0"/>
        </a:p>
      </dsp:txBody>
      <dsp:txXfrm>
        <a:off x="8199477" y="1350273"/>
        <a:ext cx="2826928" cy="1370816"/>
      </dsp:txXfrm>
    </dsp:sp>
    <dsp:sp modelId="{DF1B0491-6BE6-4A5C-9BBE-2B818602180C}">
      <dsp:nvSpPr>
        <dsp:cNvPr id="0" name=""/>
        <dsp:cNvSpPr/>
      </dsp:nvSpPr>
      <dsp:spPr>
        <a:xfrm rot="2193560">
          <a:off x="2799903" y="3264649"/>
          <a:ext cx="1419456" cy="45615"/>
        </a:xfrm>
        <a:custGeom>
          <a:avLst/>
          <a:gdLst/>
          <a:ahLst/>
          <a:cxnLst/>
          <a:rect l="0" t="0" r="0" b="0"/>
          <a:pathLst>
            <a:path>
              <a:moveTo>
                <a:pt x="0" y="22807"/>
              </a:moveTo>
              <a:lnTo>
                <a:pt x="1419456" y="2280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474145" y="3251971"/>
        <a:ext cx="70972" cy="70972"/>
      </dsp:txXfrm>
    </dsp:sp>
    <dsp:sp modelId="{437566D3-ACD0-4C4C-A803-DC70512694E5}">
      <dsp:nvSpPr>
        <dsp:cNvPr id="0" name=""/>
        <dsp:cNvSpPr/>
      </dsp:nvSpPr>
      <dsp:spPr>
        <a:xfrm>
          <a:off x="4079714" y="2982154"/>
          <a:ext cx="2912224" cy="1456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/>
            <a:t>La palabra escrita sí separa y extiende el poder visual de las palabras. La escritura</a:t>
          </a:r>
          <a:endParaRPr lang="es-MX" sz="1900" kern="1200" dirty="0"/>
        </a:p>
      </dsp:txBody>
      <dsp:txXfrm>
        <a:off x="4122362" y="3024802"/>
        <a:ext cx="2826928" cy="13708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98F4EF-DAFA-4999-929E-D5A2D3E5C0D7}">
      <dsp:nvSpPr>
        <dsp:cNvPr id="0" name=""/>
        <dsp:cNvSpPr/>
      </dsp:nvSpPr>
      <dsp:spPr>
        <a:xfrm>
          <a:off x="818" y="2627002"/>
          <a:ext cx="3207990" cy="16039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Capítulo 9. La palabra escrita. Ojo por oído.</a:t>
          </a:r>
          <a:endParaRPr lang="es-MX" sz="1700" kern="1200" dirty="0"/>
        </a:p>
      </dsp:txBody>
      <dsp:txXfrm>
        <a:off x="47797" y="2673981"/>
        <a:ext cx="3114032" cy="1510037"/>
      </dsp:txXfrm>
    </dsp:sp>
    <dsp:sp modelId="{C42BDA67-BA05-464D-9523-39B507C03878}">
      <dsp:nvSpPr>
        <dsp:cNvPr id="0" name=""/>
        <dsp:cNvSpPr/>
      </dsp:nvSpPr>
      <dsp:spPr>
        <a:xfrm rot="18243995">
          <a:off x="2721967" y="2491050"/>
          <a:ext cx="2213698" cy="42099"/>
        </a:xfrm>
        <a:custGeom>
          <a:avLst/>
          <a:gdLst/>
          <a:ahLst/>
          <a:cxnLst/>
          <a:rect l="0" t="0" r="0" b="0"/>
          <a:pathLst>
            <a:path>
              <a:moveTo>
                <a:pt x="0" y="21049"/>
              </a:moveTo>
              <a:lnTo>
                <a:pt x="2213698" y="2104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3773474" y="2456757"/>
        <a:ext cx="110684" cy="110684"/>
      </dsp:txXfrm>
    </dsp:sp>
    <dsp:sp modelId="{40F539CD-5E7C-4015-9A55-113E36352A3E}">
      <dsp:nvSpPr>
        <dsp:cNvPr id="0" name=""/>
        <dsp:cNvSpPr/>
      </dsp:nvSpPr>
      <dsp:spPr>
        <a:xfrm>
          <a:off x="4448825" y="793202"/>
          <a:ext cx="3207990" cy="16039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El alfabeto fonético es una tecnología única, creadora del ‘hombre civilizado’</a:t>
          </a:r>
          <a:endParaRPr lang="es-MX" sz="1700" kern="1200" dirty="0"/>
        </a:p>
      </dsp:txBody>
      <dsp:txXfrm>
        <a:off x="4495804" y="840181"/>
        <a:ext cx="3114032" cy="1510037"/>
      </dsp:txXfrm>
    </dsp:sp>
    <dsp:sp modelId="{55AD0D23-F5AF-4A3F-BF48-3A44FA9DDFD5}">
      <dsp:nvSpPr>
        <dsp:cNvPr id="0" name=""/>
        <dsp:cNvSpPr/>
      </dsp:nvSpPr>
      <dsp:spPr>
        <a:xfrm rot="21572022">
          <a:off x="7656793" y="1568753"/>
          <a:ext cx="1326419" cy="42099"/>
        </a:xfrm>
        <a:custGeom>
          <a:avLst/>
          <a:gdLst/>
          <a:ahLst/>
          <a:cxnLst/>
          <a:rect l="0" t="0" r="0" b="0"/>
          <a:pathLst>
            <a:path>
              <a:moveTo>
                <a:pt x="0" y="21049"/>
              </a:moveTo>
              <a:lnTo>
                <a:pt x="1326419" y="2104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8286842" y="1556642"/>
        <a:ext cx="66320" cy="66320"/>
      </dsp:txXfrm>
    </dsp:sp>
    <dsp:sp modelId="{55B98B59-6699-4BA7-99B2-AA9A8C149FC4}">
      <dsp:nvSpPr>
        <dsp:cNvPr id="0" name=""/>
        <dsp:cNvSpPr/>
      </dsp:nvSpPr>
      <dsp:spPr>
        <a:xfrm>
          <a:off x="8983191" y="782408"/>
          <a:ext cx="3207990" cy="16039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“El alfabeto fonético dictaminó el fin de la estática burocracia de los templos y el monopolio sacerdotal del saber y del poder”</a:t>
          </a:r>
          <a:endParaRPr lang="es-MX" sz="1700" kern="1200" dirty="0"/>
        </a:p>
      </dsp:txBody>
      <dsp:txXfrm>
        <a:off x="9030170" y="829387"/>
        <a:ext cx="3114032" cy="1510037"/>
      </dsp:txXfrm>
    </dsp:sp>
    <dsp:sp modelId="{BEE313E6-B4C9-41F8-9B9A-F11C4872CF55}">
      <dsp:nvSpPr>
        <dsp:cNvPr id="0" name=""/>
        <dsp:cNvSpPr/>
      </dsp:nvSpPr>
      <dsp:spPr>
        <a:xfrm rot="3151831">
          <a:off x="2787617" y="4261468"/>
          <a:ext cx="2150792" cy="42099"/>
        </a:xfrm>
        <a:custGeom>
          <a:avLst/>
          <a:gdLst/>
          <a:ahLst/>
          <a:cxnLst/>
          <a:rect l="0" t="0" r="0" b="0"/>
          <a:pathLst>
            <a:path>
              <a:moveTo>
                <a:pt x="0" y="21049"/>
              </a:moveTo>
              <a:lnTo>
                <a:pt x="2150792" y="2104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3809244" y="4228748"/>
        <a:ext cx="107539" cy="107539"/>
      </dsp:txXfrm>
    </dsp:sp>
    <dsp:sp modelId="{BDE3D96D-068F-4676-8E60-FC83315568D6}">
      <dsp:nvSpPr>
        <dsp:cNvPr id="0" name=""/>
        <dsp:cNvSpPr/>
      </dsp:nvSpPr>
      <dsp:spPr>
        <a:xfrm>
          <a:off x="4517219" y="4334038"/>
          <a:ext cx="3207990" cy="16039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Con la cultura fonética el hombre aprendió a reprimir sus sentimientos y emociones para actuar y no verse implicado. </a:t>
          </a:r>
          <a:endParaRPr lang="es-MX" sz="1700" kern="1200" dirty="0"/>
        </a:p>
      </dsp:txBody>
      <dsp:txXfrm>
        <a:off x="4564198" y="4381017"/>
        <a:ext cx="3114032" cy="1510037"/>
      </dsp:txXfrm>
    </dsp:sp>
    <dsp:sp modelId="{139E0A64-6756-4753-B1C8-7CFB96F8BD73}">
      <dsp:nvSpPr>
        <dsp:cNvPr id="0" name=""/>
        <dsp:cNvSpPr/>
      </dsp:nvSpPr>
      <dsp:spPr>
        <a:xfrm rot="21301075">
          <a:off x="3206333" y="3351056"/>
          <a:ext cx="1310249" cy="42099"/>
        </a:xfrm>
        <a:custGeom>
          <a:avLst/>
          <a:gdLst/>
          <a:ahLst/>
          <a:cxnLst/>
          <a:rect l="0" t="0" r="0" b="0"/>
          <a:pathLst>
            <a:path>
              <a:moveTo>
                <a:pt x="0" y="21049"/>
              </a:moveTo>
              <a:lnTo>
                <a:pt x="1310249" y="2104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828702" y="3339350"/>
        <a:ext cx="65512" cy="65512"/>
      </dsp:txXfrm>
    </dsp:sp>
    <dsp:sp modelId="{B93966F4-12CC-4ECE-8DF1-6265D47D70F1}">
      <dsp:nvSpPr>
        <dsp:cNvPr id="0" name=""/>
        <dsp:cNvSpPr/>
      </dsp:nvSpPr>
      <dsp:spPr>
        <a:xfrm>
          <a:off x="4514107" y="2513215"/>
          <a:ext cx="3207990" cy="16039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En las culturas tribales la experiencia era ordenada a partir de un predominante sentido auditivo, por ello esas culturas actúan y reaccionan al mismo tiempo</a:t>
          </a:r>
          <a:endParaRPr lang="es-MX" sz="1700" kern="1200" dirty="0"/>
        </a:p>
      </dsp:txBody>
      <dsp:txXfrm>
        <a:off x="4561086" y="2560194"/>
        <a:ext cx="3114032" cy="15100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C0C513-D1B0-43E6-A2BB-97ED997C406B}">
      <dsp:nvSpPr>
        <dsp:cNvPr id="0" name=""/>
        <dsp:cNvSpPr/>
      </dsp:nvSpPr>
      <dsp:spPr>
        <a:xfrm>
          <a:off x="132604" y="2703160"/>
          <a:ext cx="3132125" cy="15660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10.- Las carreteras y los caminos del papel.</a:t>
          </a:r>
          <a:endParaRPr lang="es-MX" sz="1700" kern="1200" dirty="0"/>
        </a:p>
      </dsp:txBody>
      <dsp:txXfrm>
        <a:off x="178472" y="2749028"/>
        <a:ext cx="3040389" cy="1474326"/>
      </dsp:txXfrm>
    </dsp:sp>
    <dsp:sp modelId="{ADA92D79-A102-43BE-A8E6-B44E67AE5C74}">
      <dsp:nvSpPr>
        <dsp:cNvPr id="0" name=""/>
        <dsp:cNvSpPr/>
      </dsp:nvSpPr>
      <dsp:spPr>
        <a:xfrm rot="17683559">
          <a:off x="2399128" y="2114396"/>
          <a:ext cx="297600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976005" y="20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>
        <a:off x="3812730" y="2060211"/>
        <a:ext cx="148800" cy="148800"/>
      </dsp:txXfrm>
    </dsp:sp>
    <dsp:sp modelId="{0F2468FF-A2B8-44DD-8D79-F4864F115365}">
      <dsp:nvSpPr>
        <dsp:cNvPr id="0" name=""/>
        <dsp:cNvSpPr/>
      </dsp:nvSpPr>
      <dsp:spPr>
        <a:xfrm>
          <a:off x="4509531" y="0"/>
          <a:ext cx="3132125" cy="1566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En este capítulo </a:t>
          </a:r>
          <a:r>
            <a:rPr lang="es-ES" sz="1700" kern="1200" dirty="0" err="1" smtClean="0"/>
            <a:t>McLuhan</a:t>
          </a:r>
          <a:r>
            <a:rPr lang="es-ES" sz="1700" kern="1200" dirty="0" smtClean="0"/>
            <a:t> desarrolló algunos de los fundamentos teóricos de la “ecología de los medios”</a:t>
          </a:r>
          <a:endParaRPr lang="es-MX" sz="1700" kern="1200" dirty="0"/>
        </a:p>
      </dsp:txBody>
      <dsp:txXfrm>
        <a:off x="4555399" y="45868"/>
        <a:ext cx="3040389" cy="1474326"/>
      </dsp:txXfrm>
    </dsp:sp>
    <dsp:sp modelId="{BA631E64-F4B6-45C6-861B-94325F1B4E02}">
      <dsp:nvSpPr>
        <dsp:cNvPr id="0" name=""/>
        <dsp:cNvSpPr/>
      </dsp:nvSpPr>
      <dsp:spPr>
        <a:xfrm rot="1802693">
          <a:off x="3157131" y="3866912"/>
          <a:ext cx="160157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601570" y="20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917877" y="3847088"/>
        <a:ext cx="80078" cy="80078"/>
      </dsp:txXfrm>
    </dsp:sp>
    <dsp:sp modelId="{E0CCABB1-9F4F-4E0A-BFC0-E49DC7E33F1A}">
      <dsp:nvSpPr>
        <dsp:cNvPr id="0" name=""/>
        <dsp:cNvSpPr/>
      </dsp:nvSpPr>
      <dsp:spPr>
        <a:xfrm>
          <a:off x="4651103" y="3505031"/>
          <a:ext cx="3132125" cy="1566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“La aceleración tiende a separar las funciones, tanto comerciales como políticas, y, en cualquier sistema, hay un punto más allá del cual la aceleración se traduce en interrupción y colapso” </a:t>
          </a:r>
          <a:endParaRPr lang="es-MX" sz="1700" kern="1200" dirty="0"/>
        </a:p>
      </dsp:txBody>
      <dsp:txXfrm>
        <a:off x="4696971" y="3550899"/>
        <a:ext cx="3040389" cy="1474326"/>
      </dsp:txXfrm>
    </dsp:sp>
    <dsp:sp modelId="{23BFFE99-6C06-4A44-85D1-6DAA643DD6C6}">
      <dsp:nvSpPr>
        <dsp:cNvPr id="0" name=""/>
        <dsp:cNvSpPr/>
      </dsp:nvSpPr>
      <dsp:spPr>
        <a:xfrm rot="21513311">
          <a:off x="7783192" y="4264958"/>
          <a:ext cx="22918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29187" y="202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7892056" y="4279444"/>
        <a:ext cx="11459" cy="11459"/>
      </dsp:txXfrm>
    </dsp:sp>
    <dsp:sp modelId="{95B4DC59-AC58-41EE-A6B3-9171697E080F}">
      <dsp:nvSpPr>
        <dsp:cNvPr id="0" name=""/>
        <dsp:cNvSpPr/>
      </dsp:nvSpPr>
      <dsp:spPr>
        <a:xfrm>
          <a:off x="8012343" y="3499252"/>
          <a:ext cx="3132125" cy="156606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700" kern="1200" dirty="0" smtClean="0"/>
            <a:t>“Hoy en día, cuando el mayor volumen de transporte consiste en información, la rueda y la carretera están experimentando una recesión y se están volviendo obsoletas”</a:t>
          </a:r>
          <a:endParaRPr lang="es-MX" sz="1700" kern="1200" dirty="0"/>
        </a:p>
      </dsp:txBody>
      <dsp:txXfrm>
        <a:off x="8058211" y="3545120"/>
        <a:ext cx="3040389" cy="1474326"/>
      </dsp:txXfrm>
    </dsp:sp>
    <dsp:sp modelId="{3AD1481C-EAF4-4B7F-90EF-5A00AAF63DF4}">
      <dsp:nvSpPr>
        <dsp:cNvPr id="0" name=""/>
        <dsp:cNvSpPr/>
      </dsp:nvSpPr>
      <dsp:spPr>
        <a:xfrm rot="3589823">
          <a:off x="2567232" y="4678219"/>
          <a:ext cx="280435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804358" y="20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>
        <a:off x="3899302" y="4628325"/>
        <a:ext cx="140217" cy="140217"/>
      </dsp:txXfrm>
    </dsp:sp>
    <dsp:sp modelId="{B7E42221-3E2B-48AB-ADA5-66113604012C}">
      <dsp:nvSpPr>
        <dsp:cNvPr id="0" name=""/>
        <dsp:cNvSpPr/>
      </dsp:nvSpPr>
      <dsp:spPr>
        <a:xfrm>
          <a:off x="4674093" y="5127645"/>
          <a:ext cx="3132125" cy="1566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 “Cualquier nuevo modo de trasladar la información afectará a su vez toda la estructura de poder existente” </a:t>
          </a:r>
          <a:endParaRPr lang="es-MX" sz="1700" kern="1200" dirty="0"/>
        </a:p>
      </dsp:txBody>
      <dsp:txXfrm>
        <a:off x="4719961" y="5173513"/>
        <a:ext cx="3040389" cy="1474326"/>
      </dsp:txXfrm>
    </dsp:sp>
    <dsp:sp modelId="{8D961501-D2D7-494B-B3A0-1C57649E1B4E}">
      <dsp:nvSpPr>
        <dsp:cNvPr id="0" name=""/>
        <dsp:cNvSpPr/>
      </dsp:nvSpPr>
      <dsp:spPr>
        <a:xfrm rot="19199122">
          <a:off x="3070080" y="2931393"/>
          <a:ext cx="166282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662821" y="20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859921" y="2910038"/>
        <a:ext cx="83141" cy="83141"/>
      </dsp:txXfrm>
    </dsp:sp>
    <dsp:sp modelId="{1421CB3F-F8A3-441B-AE46-A3EC057C2542}">
      <dsp:nvSpPr>
        <dsp:cNvPr id="0" name=""/>
        <dsp:cNvSpPr/>
      </dsp:nvSpPr>
      <dsp:spPr>
        <a:xfrm>
          <a:off x="4538252" y="1633993"/>
          <a:ext cx="3132125" cy="1566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“Cualquier tipo de extensión modifica los patrones de interdependencia entre las personas y las proporciones establecidas entre los sentidos”</a:t>
          </a:r>
          <a:endParaRPr lang="es-MX" sz="1700" kern="1200" dirty="0"/>
        </a:p>
      </dsp:txBody>
      <dsp:txXfrm>
        <a:off x="4584120" y="1679861"/>
        <a:ext cx="3040389" cy="1474326"/>
      </dsp:txXfrm>
    </dsp:sp>
    <dsp:sp modelId="{B1B8F89D-C4D5-4447-B7DE-69B87390D174}">
      <dsp:nvSpPr>
        <dsp:cNvPr id="0" name=""/>
        <dsp:cNvSpPr/>
      </dsp:nvSpPr>
      <dsp:spPr>
        <a:xfrm rot="950820">
          <a:off x="7665403" y="2432555"/>
          <a:ext cx="26180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61804" y="202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7789760" y="2446225"/>
        <a:ext cx="13090" cy="13090"/>
      </dsp:txXfrm>
    </dsp:sp>
    <dsp:sp modelId="{F00FA332-6E81-4671-A7E6-8BAADF6159F1}">
      <dsp:nvSpPr>
        <dsp:cNvPr id="0" name=""/>
        <dsp:cNvSpPr/>
      </dsp:nvSpPr>
      <dsp:spPr>
        <a:xfrm>
          <a:off x="7922232" y="1705484"/>
          <a:ext cx="3132125" cy="156606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La primera ley de la Tétrada, </a:t>
          </a:r>
          <a:r>
            <a:rPr lang="es-ES_tradnl" sz="1700" kern="1200" dirty="0" smtClean="0"/>
            <a:t>relativa a la extensión, la cual indica que toda tecnología extiende facultades físicas o psíquicas del hombre. </a:t>
          </a:r>
          <a:endParaRPr lang="es-MX" sz="1700" kern="1200" dirty="0"/>
        </a:p>
      </dsp:txBody>
      <dsp:txXfrm>
        <a:off x="7968100" y="1751352"/>
        <a:ext cx="3040389" cy="14743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E1625-2379-42C6-9D62-3305D16095F6}">
      <dsp:nvSpPr>
        <dsp:cNvPr id="0" name=""/>
        <dsp:cNvSpPr/>
      </dsp:nvSpPr>
      <dsp:spPr>
        <a:xfrm>
          <a:off x="4560" y="1548634"/>
          <a:ext cx="4094523" cy="2047261"/>
        </a:xfrm>
        <a:prstGeom prst="roundRect">
          <a:avLst>
            <a:gd name="adj" fmla="val 10000"/>
          </a:avLst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11. El número. Perfil de la multitud.</a:t>
          </a:r>
          <a:endParaRPr lang="es-MX" sz="2400" kern="1200" dirty="0"/>
        </a:p>
      </dsp:txBody>
      <dsp:txXfrm>
        <a:off x="64522" y="1608596"/>
        <a:ext cx="3974599" cy="1927337"/>
      </dsp:txXfrm>
    </dsp:sp>
    <dsp:sp modelId="{885E48CC-69EC-4A51-B4BC-AB8C8FB895C9}">
      <dsp:nvSpPr>
        <dsp:cNvPr id="0" name=""/>
        <dsp:cNvSpPr/>
      </dsp:nvSpPr>
      <dsp:spPr>
        <a:xfrm rot="19457599">
          <a:off x="3909504" y="1947861"/>
          <a:ext cx="2016968" cy="71630"/>
        </a:xfrm>
        <a:custGeom>
          <a:avLst/>
          <a:gdLst/>
          <a:ahLst/>
          <a:cxnLst/>
          <a:rect l="0" t="0" r="0" b="0"/>
          <a:pathLst>
            <a:path>
              <a:moveTo>
                <a:pt x="0" y="35815"/>
              </a:moveTo>
              <a:lnTo>
                <a:pt x="2016968" y="35815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4867564" y="1933253"/>
        <a:ext cx="100848" cy="100848"/>
      </dsp:txXfrm>
    </dsp:sp>
    <dsp:sp modelId="{08F325C1-2256-441D-839B-BA197B352B39}">
      <dsp:nvSpPr>
        <dsp:cNvPr id="0" name=""/>
        <dsp:cNvSpPr/>
      </dsp:nvSpPr>
      <dsp:spPr>
        <a:xfrm>
          <a:off x="5736893" y="371458"/>
          <a:ext cx="4094523" cy="2047261"/>
        </a:xfrm>
        <a:prstGeom prst="roundRect">
          <a:avLst>
            <a:gd name="adj" fmla="val 10000"/>
          </a:avLst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Los números posibilitaron el desarrollo de las matemáticas y el cálculo. Los números no adquirieron estabilidad hasta el advenimiento de la imprenta.</a:t>
          </a:r>
          <a:endParaRPr lang="es-MX" sz="2400" kern="1200" dirty="0"/>
        </a:p>
      </dsp:txBody>
      <dsp:txXfrm>
        <a:off x="5796855" y="431420"/>
        <a:ext cx="3974599" cy="1927337"/>
      </dsp:txXfrm>
    </dsp:sp>
    <dsp:sp modelId="{E1C224A1-9CE0-434D-BC67-E939F91C9F0A}">
      <dsp:nvSpPr>
        <dsp:cNvPr id="0" name=""/>
        <dsp:cNvSpPr/>
      </dsp:nvSpPr>
      <dsp:spPr>
        <a:xfrm rot="2142401">
          <a:off x="3909504" y="3125037"/>
          <a:ext cx="2016968" cy="71630"/>
        </a:xfrm>
        <a:custGeom>
          <a:avLst/>
          <a:gdLst/>
          <a:ahLst/>
          <a:cxnLst/>
          <a:rect l="0" t="0" r="0" b="0"/>
          <a:pathLst>
            <a:path>
              <a:moveTo>
                <a:pt x="0" y="35815"/>
              </a:moveTo>
              <a:lnTo>
                <a:pt x="2016968" y="35815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700" kern="1200"/>
        </a:p>
      </dsp:txBody>
      <dsp:txXfrm>
        <a:off x="4867564" y="3110428"/>
        <a:ext cx="100848" cy="100848"/>
      </dsp:txXfrm>
    </dsp:sp>
    <dsp:sp modelId="{D411F188-FA16-45CA-9A1F-BA974EFC1BB0}">
      <dsp:nvSpPr>
        <dsp:cNvPr id="0" name=""/>
        <dsp:cNvSpPr/>
      </dsp:nvSpPr>
      <dsp:spPr>
        <a:xfrm>
          <a:off x="5736893" y="2725809"/>
          <a:ext cx="4094523" cy="2047261"/>
        </a:xfrm>
        <a:prstGeom prst="roundRect">
          <a:avLst>
            <a:gd name="adj" fmla="val 10000"/>
          </a:avLst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La imprenta: “dio al hombre el concepto de repetición indefinida tan necesaria para el concepto matemático de infinito” </a:t>
          </a:r>
          <a:endParaRPr lang="es-MX" sz="2400" kern="1200" dirty="0"/>
        </a:p>
      </dsp:txBody>
      <dsp:txXfrm>
        <a:off x="5796855" y="2785771"/>
        <a:ext cx="3974599" cy="19273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E01BC7-74DF-46BD-A38B-2EB753F522C2}">
      <dsp:nvSpPr>
        <dsp:cNvPr id="0" name=""/>
        <dsp:cNvSpPr/>
      </dsp:nvSpPr>
      <dsp:spPr>
        <a:xfrm>
          <a:off x="1375" y="1683894"/>
          <a:ext cx="4344313" cy="2172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12. La ropa. Nuestra piel extendida.</a:t>
          </a:r>
          <a:endParaRPr lang="es-MX" sz="2800" kern="1200" dirty="0"/>
        </a:p>
      </dsp:txBody>
      <dsp:txXfrm>
        <a:off x="64995" y="1747514"/>
        <a:ext cx="4217073" cy="2044916"/>
      </dsp:txXfrm>
    </dsp:sp>
    <dsp:sp modelId="{1E4443FF-79A1-4E20-B36B-8959F92DBDD4}">
      <dsp:nvSpPr>
        <dsp:cNvPr id="0" name=""/>
        <dsp:cNvSpPr/>
      </dsp:nvSpPr>
      <dsp:spPr>
        <a:xfrm>
          <a:off x="4345688" y="2734684"/>
          <a:ext cx="1737725" cy="70576"/>
        </a:xfrm>
        <a:custGeom>
          <a:avLst/>
          <a:gdLst/>
          <a:ahLst/>
          <a:cxnLst/>
          <a:rect l="0" t="0" r="0" b="0"/>
          <a:pathLst>
            <a:path>
              <a:moveTo>
                <a:pt x="0" y="35288"/>
              </a:moveTo>
              <a:lnTo>
                <a:pt x="1737725" y="352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00" kern="1200"/>
        </a:p>
      </dsp:txBody>
      <dsp:txXfrm>
        <a:off x="5171108" y="2726529"/>
        <a:ext cx="86886" cy="86886"/>
      </dsp:txXfrm>
    </dsp:sp>
    <dsp:sp modelId="{6AE99EDB-1079-4470-9CE9-642595678E54}">
      <dsp:nvSpPr>
        <dsp:cNvPr id="0" name=""/>
        <dsp:cNvSpPr/>
      </dsp:nvSpPr>
      <dsp:spPr>
        <a:xfrm>
          <a:off x="6083414" y="1683894"/>
          <a:ext cx="4344313" cy="21721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La ropa y la vivienda son casi gemelos. La intimidad y el individualismo son desconocidos en las sociedades tribales. </a:t>
          </a:r>
          <a:endParaRPr lang="es-MX" sz="2800" kern="1200" dirty="0"/>
        </a:p>
      </dsp:txBody>
      <dsp:txXfrm>
        <a:off x="6147034" y="1747514"/>
        <a:ext cx="4217073" cy="20449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E2853B-4E7A-4397-81AF-0C00CCA94F86}">
      <dsp:nvSpPr>
        <dsp:cNvPr id="0" name=""/>
        <dsp:cNvSpPr/>
      </dsp:nvSpPr>
      <dsp:spPr>
        <a:xfrm>
          <a:off x="1113234" y="2390923"/>
          <a:ext cx="4152304" cy="2076152"/>
        </a:xfrm>
        <a:prstGeom prst="roundRect">
          <a:avLst>
            <a:gd name="adj" fmla="val 10000"/>
          </a:avLst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kern="1200" dirty="0" smtClean="0"/>
            <a:t>13. La vivienda. Nueva apariencia y perspectiva.</a:t>
          </a:r>
          <a:endParaRPr lang="es-MX" sz="2200" kern="1200" dirty="0"/>
        </a:p>
      </dsp:txBody>
      <dsp:txXfrm>
        <a:off x="1174042" y="2451731"/>
        <a:ext cx="4030688" cy="1954536"/>
      </dsp:txXfrm>
    </dsp:sp>
    <dsp:sp modelId="{100C49AD-C26B-41B5-9CD2-62C5705B3C0B}">
      <dsp:nvSpPr>
        <dsp:cNvPr id="0" name=""/>
        <dsp:cNvSpPr/>
      </dsp:nvSpPr>
      <dsp:spPr>
        <a:xfrm rot="18289469">
          <a:off x="4641766" y="2207966"/>
          <a:ext cx="290846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908466" y="27246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>
        <a:off x="6023288" y="2162500"/>
        <a:ext cx="145423" cy="145423"/>
      </dsp:txXfrm>
    </dsp:sp>
    <dsp:sp modelId="{B91C6BAE-3708-4AE8-9479-80E9B3D2BB4A}">
      <dsp:nvSpPr>
        <dsp:cNvPr id="0" name=""/>
        <dsp:cNvSpPr/>
      </dsp:nvSpPr>
      <dsp:spPr>
        <a:xfrm>
          <a:off x="6926460" y="3348"/>
          <a:ext cx="4152304" cy="2076152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“Si la ropa es una extensión de la propia piel que almacena y canaliza el calor y la energía, la vivienda es un medio colectivo de lograr el mismo fin para la familia o el grupo.”</a:t>
          </a:r>
          <a:endParaRPr lang="es-MX" sz="2200" kern="1200" dirty="0"/>
        </a:p>
      </dsp:txBody>
      <dsp:txXfrm>
        <a:off x="6987268" y="64156"/>
        <a:ext cx="4030688" cy="1954536"/>
      </dsp:txXfrm>
    </dsp:sp>
    <dsp:sp modelId="{F6C7F2CE-3457-4575-8141-783789D7BD05}">
      <dsp:nvSpPr>
        <dsp:cNvPr id="0" name=""/>
        <dsp:cNvSpPr/>
      </dsp:nvSpPr>
      <dsp:spPr>
        <a:xfrm>
          <a:off x="5265539" y="3401753"/>
          <a:ext cx="166092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660921" y="27246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6054476" y="3387476"/>
        <a:ext cx="83046" cy="83046"/>
      </dsp:txXfrm>
    </dsp:sp>
    <dsp:sp modelId="{CD57B960-8243-4ADC-8629-CCDE64E8EBA8}">
      <dsp:nvSpPr>
        <dsp:cNvPr id="0" name=""/>
        <dsp:cNvSpPr/>
      </dsp:nvSpPr>
      <dsp:spPr>
        <a:xfrm>
          <a:off x="6926460" y="2390923"/>
          <a:ext cx="4152304" cy="2076152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err="1" smtClean="0"/>
            <a:t>McLuhan</a:t>
          </a:r>
          <a:r>
            <a:rPr lang="es-ES" sz="2200" kern="1200" dirty="0" smtClean="0"/>
            <a:t> consideró a la vivienda y a la ropa como medios de comunicación.</a:t>
          </a:r>
          <a:endParaRPr lang="es-MX" sz="2200" kern="1200" dirty="0"/>
        </a:p>
      </dsp:txBody>
      <dsp:txXfrm>
        <a:off x="6987268" y="2451731"/>
        <a:ext cx="4030688" cy="1954536"/>
      </dsp:txXfrm>
    </dsp:sp>
    <dsp:sp modelId="{F75EA50D-E272-4841-8F29-9D6805C05A46}">
      <dsp:nvSpPr>
        <dsp:cNvPr id="0" name=""/>
        <dsp:cNvSpPr/>
      </dsp:nvSpPr>
      <dsp:spPr>
        <a:xfrm rot="3310531">
          <a:off x="4641766" y="4595541"/>
          <a:ext cx="290846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908466" y="27246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>
        <a:off x="6023288" y="4550075"/>
        <a:ext cx="145423" cy="145423"/>
      </dsp:txXfrm>
    </dsp:sp>
    <dsp:sp modelId="{4E8E8BD2-C849-4C24-93C9-28A482C4E940}">
      <dsp:nvSpPr>
        <dsp:cNvPr id="0" name=""/>
        <dsp:cNvSpPr/>
      </dsp:nvSpPr>
      <dsp:spPr>
        <a:xfrm>
          <a:off x="6926460" y="4778499"/>
          <a:ext cx="4152304" cy="2076152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 “Una extensión nueva produce un nuevo equilibrio entre todos los sentidos y facultades que conduce a una nueva ‘perspectiva’ ”</a:t>
          </a:r>
          <a:endParaRPr lang="es-MX" sz="2200" kern="1200" dirty="0"/>
        </a:p>
      </dsp:txBody>
      <dsp:txXfrm>
        <a:off x="6987268" y="4839307"/>
        <a:ext cx="4030688" cy="19545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6E0071-68A1-4E31-B919-B14FBA30F41D}">
      <dsp:nvSpPr>
        <dsp:cNvPr id="0" name=""/>
        <dsp:cNvSpPr/>
      </dsp:nvSpPr>
      <dsp:spPr>
        <a:xfrm>
          <a:off x="1113234" y="2390923"/>
          <a:ext cx="4152304" cy="20761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14.- El dinero. Tarjeta de crédito del pobre.</a:t>
          </a:r>
          <a:endParaRPr lang="es-MX" sz="1700" kern="1200" dirty="0"/>
        </a:p>
      </dsp:txBody>
      <dsp:txXfrm>
        <a:off x="1174042" y="2451731"/>
        <a:ext cx="4030688" cy="1954536"/>
      </dsp:txXfrm>
    </dsp:sp>
    <dsp:sp modelId="{F8347105-75E4-4D91-A712-BE996E0F976A}">
      <dsp:nvSpPr>
        <dsp:cNvPr id="0" name=""/>
        <dsp:cNvSpPr/>
      </dsp:nvSpPr>
      <dsp:spPr>
        <a:xfrm rot="18289469">
          <a:off x="4641766" y="2207966"/>
          <a:ext cx="290846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908466" y="27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>
        <a:off x="6023288" y="2162500"/>
        <a:ext cx="145423" cy="145423"/>
      </dsp:txXfrm>
    </dsp:sp>
    <dsp:sp modelId="{3590A653-18A6-4705-AA60-6C8B8539ED50}">
      <dsp:nvSpPr>
        <dsp:cNvPr id="0" name=""/>
        <dsp:cNvSpPr/>
      </dsp:nvSpPr>
      <dsp:spPr>
        <a:xfrm>
          <a:off x="6926460" y="3348"/>
          <a:ext cx="4152304" cy="20761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“Como cualquier otro medio, el dinero es una materia prima, un recurso natural.” </a:t>
          </a:r>
          <a:endParaRPr lang="es-MX" sz="1700" kern="1200" dirty="0"/>
        </a:p>
      </dsp:txBody>
      <dsp:txXfrm>
        <a:off x="6987268" y="64156"/>
        <a:ext cx="4030688" cy="1954536"/>
      </dsp:txXfrm>
    </dsp:sp>
    <dsp:sp modelId="{F989077F-6D21-4CEB-B5A2-EA33AD1DEB7A}">
      <dsp:nvSpPr>
        <dsp:cNvPr id="0" name=""/>
        <dsp:cNvSpPr/>
      </dsp:nvSpPr>
      <dsp:spPr>
        <a:xfrm>
          <a:off x="5265539" y="3401753"/>
          <a:ext cx="166092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660921" y="27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6054476" y="3387476"/>
        <a:ext cx="83046" cy="83046"/>
      </dsp:txXfrm>
    </dsp:sp>
    <dsp:sp modelId="{0874364D-3958-4C89-A960-135D5D8A3C05}">
      <dsp:nvSpPr>
        <dsp:cNvPr id="0" name=""/>
        <dsp:cNvSpPr/>
      </dsp:nvSpPr>
      <dsp:spPr>
        <a:xfrm>
          <a:off x="6926460" y="2390923"/>
          <a:ext cx="4152304" cy="20761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“El dinero como medio o extensión social de un deseo y motivación interiores crea valores sociales y espirituales, como ocurre en las modas de ropa femenina”. </a:t>
          </a:r>
          <a:endParaRPr lang="es-MX" sz="1700" kern="1200" dirty="0"/>
        </a:p>
      </dsp:txBody>
      <dsp:txXfrm>
        <a:off x="6987268" y="2451731"/>
        <a:ext cx="4030688" cy="1954536"/>
      </dsp:txXfrm>
    </dsp:sp>
    <dsp:sp modelId="{90C8604C-DF0C-4DDA-BFE2-4FD10F1D2939}">
      <dsp:nvSpPr>
        <dsp:cNvPr id="0" name=""/>
        <dsp:cNvSpPr/>
      </dsp:nvSpPr>
      <dsp:spPr>
        <a:xfrm rot="3310531">
          <a:off x="4641766" y="4595541"/>
          <a:ext cx="290846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908466" y="27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kern="1200"/>
        </a:p>
      </dsp:txBody>
      <dsp:txXfrm>
        <a:off x="6023288" y="4550075"/>
        <a:ext cx="145423" cy="145423"/>
      </dsp:txXfrm>
    </dsp:sp>
    <dsp:sp modelId="{5E38BCB4-7966-4527-BC38-EBD288902B3C}">
      <dsp:nvSpPr>
        <dsp:cNvPr id="0" name=""/>
        <dsp:cNvSpPr/>
      </dsp:nvSpPr>
      <dsp:spPr>
        <a:xfrm>
          <a:off x="6926460" y="4778499"/>
          <a:ext cx="4152304" cy="20761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“La tecnología eléctrica pone en entredicho el concepto mismo de dinero a medida que la nueva dinámica de interdependencia humana se traslada de los medios fragmentarios, como la imprenta, a medios inclusivos de comunicación de masas, como el telégrafo”</a:t>
          </a:r>
          <a:endParaRPr lang="es-MX" sz="1700" kern="1200" dirty="0"/>
        </a:p>
      </dsp:txBody>
      <dsp:txXfrm>
        <a:off x="6987268" y="4839307"/>
        <a:ext cx="4030688" cy="19545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F363EB-A9BE-4628-9E55-9876A939F8D3}">
      <dsp:nvSpPr>
        <dsp:cNvPr id="0" name=""/>
        <dsp:cNvSpPr/>
      </dsp:nvSpPr>
      <dsp:spPr>
        <a:xfrm>
          <a:off x="1939656" y="1848119"/>
          <a:ext cx="3209619" cy="1604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/>
            <a:t>15.- Los relojes. El olor del tiempo.</a:t>
          </a:r>
          <a:endParaRPr lang="es-MX" sz="1400" kern="1200" dirty="0"/>
        </a:p>
      </dsp:txBody>
      <dsp:txXfrm>
        <a:off x="1986659" y="1895122"/>
        <a:ext cx="3115613" cy="1510803"/>
      </dsp:txXfrm>
    </dsp:sp>
    <dsp:sp modelId="{6E097EDC-D50D-470A-B456-19C81F1AF06A}">
      <dsp:nvSpPr>
        <dsp:cNvPr id="0" name=""/>
        <dsp:cNvSpPr/>
      </dsp:nvSpPr>
      <dsp:spPr>
        <a:xfrm rot="18289469">
          <a:off x="4667116" y="1700512"/>
          <a:ext cx="224816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248166" y="2724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5734995" y="1671554"/>
        <a:ext cx="112408" cy="112408"/>
      </dsp:txXfrm>
    </dsp:sp>
    <dsp:sp modelId="{CBFE417E-346D-4E59-96CB-9A93C9970C25}">
      <dsp:nvSpPr>
        <dsp:cNvPr id="0" name=""/>
        <dsp:cNvSpPr/>
      </dsp:nvSpPr>
      <dsp:spPr>
        <a:xfrm>
          <a:off x="6433123" y="2588"/>
          <a:ext cx="3209619" cy="1604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“El reloj mecánico ayuda a crear la imagen de un universo numéricamente cuantificado y mecánicamente propulsado”</a:t>
          </a:r>
          <a:endParaRPr lang="es-MX" sz="1400" kern="1200" dirty="0"/>
        </a:p>
      </dsp:txBody>
      <dsp:txXfrm>
        <a:off x="6480126" y="49591"/>
        <a:ext cx="3115613" cy="1510803"/>
      </dsp:txXfrm>
    </dsp:sp>
    <dsp:sp modelId="{EB912BCC-B86C-4F06-BCD5-0ED1E7C9946D}">
      <dsp:nvSpPr>
        <dsp:cNvPr id="0" name=""/>
        <dsp:cNvSpPr/>
      </dsp:nvSpPr>
      <dsp:spPr>
        <a:xfrm>
          <a:off x="5149276" y="2623278"/>
          <a:ext cx="128384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83847" y="2724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759103" y="2618428"/>
        <a:ext cx="64192" cy="64192"/>
      </dsp:txXfrm>
    </dsp:sp>
    <dsp:sp modelId="{4DE62D2A-D48F-499D-AC20-B34E1CA37F73}">
      <dsp:nvSpPr>
        <dsp:cNvPr id="0" name=""/>
        <dsp:cNvSpPr/>
      </dsp:nvSpPr>
      <dsp:spPr>
        <a:xfrm>
          <a:off x="6433123" y="1848119"/>
          <a:ext cx="3209619" cy="1604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“La medición mecánica del tiempo como principio de ciencia aplicada se unió a la imprenta y a la cadena de montaje como instrumentos de fragmentación uniforme de procesos”</a:t>
          </a:r>
          <a:endParaRPr lang="es-MX" sz="1400" kern="1200" dirty="0"/>
        </a:p>
      </dsp:txBody>
      <dsp:txXfrm>
        <a:off x="6480126" y="1895122"/>
        <a:ext cx="3115613" cy="1510803"/>
      </dsp:txXfrm>
    </dsp:sp>
    <dsp:sp modelId="{364A5341-C4A6-46EE-976C-8D32A8753CCE}">
      <dsp:nvSpPr>
        <dsp:cNvPr id="0" name=""/>
        <dsp:cNvSpPr/>
      </dsp:nvSpPr>
      <dsp:spPr>
        <a:xfrm rot="3310531">
          <a:off x="4667116" y="3546044"/>
          <a:ext cx="224816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248166" y="2724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5734995" y="3517085"/>
        <a:ext cx="112408" cy="112408"/>
      </dsp:txXfrm>
    </dsp:sp>
    <dsp:sp modelId="{B3830467-1D52-4D53-9C79-FA86A186EDC8}">
      <dsp:nvSpPr>
        <dsp:cNvPr id="0" name=""/>
        <dsp:cNvSpPr/>
      </dsp:nvSpPr>
      <dsp:spPr>
        <a:xfrm>
          <a:off x="6433123" y="3693650"/>
          <a:ext cx="3209619" cy="1604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“Un enfoque necesario para comprender los medios y las tecnologías consiste en darse cuenta de que, cuando se produce un nuevo embrujo de un truco, o de una extensión de nuestro cuerpo, sobreviene una narcosis o entumecimiento del área recién amplificada”</a:t>
          </a:r>
          <a:endParaRPr lang="es-MX" sz="1400" kern="1200" dirty="0"/>
        </a:p>
      </dsp:txBody>
      <dsp:txXfrm>
        <a:off x="6480126" y="3740653"/>
        <a:ext cx="3115613" cy="15108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AA18D-8DA0-4ECE-82F1-480FADD43868}">
      <dsp:nvSpPr>
        <dsp:cNvPr id="0" name=""/>
        <dsp:cNvSpPr/>
      </dsp:nvSpPr>
      <dsp:spPr>
        <a:xfrm>
          <a:off x="4181" y="1548211"/>
          <a:ext cx="4211542" cy="21057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/>
            <a:t>16.- La imprenta. Cómo captarla.</a:t>
          </a:r>
          <a:endParaRPr lang="es-MX" sz="2500" kern="1200" dirty="0"/>
        </a:p>
      </dsp:txBody>
      <dsp:txXfrm>
        <a:off x="65857" y="1609887"/>
        <a:ext cx="4088190" cy="1982419"/>
      </dsp:txXfrm>
    </dsp:sp>
    <dsp:sp modelId="{4B22CD88-70EB-4EA0-8C90-22A636A8F4CC}">
      <dsp:nvSpPr>
        <dsp:cNvPr id="0" name=""/>
        <dsp:cNvSpPr/>
      </dsp:nvSpPr>
      <dsp:spPr>
        <a:xfrm>
          <a:off x="4215723" y="2564666"/>
          <a:ext cx="1684617" cy="72861"/>
        </a:xfrm>
        <a:custGeom>
          <a:avLst/>
          <a:gdLst/>
          <a:ahLst/>
          <a:cxnLst/>
          <a:rect l="0" t="0" r="0" b="0"/>
          <a:pathLst>
            <a:path>
              <a:moveTo>
                <a:pt x="0" y="36430"/>
              </a:moveTo>
              <a:lnTo>
                <a:pt x="1684617" y="3643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00" kern="1200"/>
        </a:p>
      </dsp:txBody>
      <dsp:txXfrm>
        <a:off x="5015917" y="2558982"/>
        <a:ext cx="84230" cy="84230"/>
      </dsp:txXfrm>
    </dsp:sp>
    <dsp:sp modelId="{41E0B459-431D-49A1-87DA-5C310CAC1CA5}">
      <dsp:nvSpPr>
        <dsp:cNvPr id="0" name=""/>
        <dsp:cNvSpPr/>
      </dsp:nvSpPr>
      <dsp:spPr>
        <a:xfrm>
          <a:off x="5900341" y="1548211"/>
          <a:ext cx="4211542" cy="210577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La imprenta inauguró la edad mecánica a partir del principio de la repetición. La imprenta pronto fue aprovechada como medio de comunicación. </a:t>
          </a:r>
          <a:endParaRPr lang="es-MX" sz="2500" kern="1200" dirty="0"/>
        </a:p>
      </dsp:txBody>
      <dsp:txXfrm>
        <a:off x="5962017" y="1609887"/>
        <a:ext cx="4088190" cy="198241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4F9C5-19F1-4DBC-8869-5FFFCD532D6D}">
      <dsp:nvSpPr>
        <dsp:cNvPr id="0" name=""/>
        <dsp:cNvSpPr/>
      </dsp:nvSpPr>
      <dsp:spPr>
        <a:xfrm>
          <a:off x="5273" y="1559938"/>
          <a:ext cx="4049307" cy="202465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17.- Los tebeos. Del vestíbulo de MAD a la televisión.</a:t>
          </a:r>
          <a:endParaRPr lang="es-MX" sz="2800" kern="1200" dirty="0" smtClean="0"/>
        </a:p>
      </dsp:txBody>
      <dsp:txXfrm>
        <a:off x="64573" y="1619238"/>
        <a:ext cx="3930707" cy="1906053"/>
      </dsp:txXfrm>
    </dsp:sp>
    <dsp:sp modelId="{9E4C4D95-0EA0-4F7C-A84A-7FEB48E14A10}">
      <dsp:nvSpPr>
        <dsp:cNvPr id="0" name=""/>
        <dsp:cNvSpPr/>
      </dsp:nvSpPr>
      <dsp:spPr>
        <a:xfrm>
          <a:off x="4054581" y="2536845"/>
          <a:ext cx="1619723" cy="70839"/>
        </a:xfrm>
        <a:custGeom>
          <a:avLst/>
          <a:gdLst/>
          <a:ahLst/>
          <a:cxnLst/>
          <a:rect l="0" t="0" r="0" b="0"/>
          <a:pathLst>
            <a:path>
              <a:moveTo>
                <a:pt x="0" y="35419"/>
              </a:moveTo>
              <a:lnTo>
                <a:pt x="1619723" y="3541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4823949" y="2531771"/>
        <a:ext cx="80986" cy="80986"/>
      </dsp:txXfrm>
    </dsp:sp>
    <dsp:sp modelId="{4CF9433C-25A0-4D39-B31F-628A546480E0}">
      <dsp:nvSpPr>
        <dsp:cNvPr id="0" name=""/>
        <dsp:cNvSpPr/>
      </dsp:nvSpPr>
      <dsp:spPr>
        <a:xfrm>
          <a:off x="5674304" y="1559938"/>
          <a:ext cx="4049307" cy="202465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Los tebeos favorecen la participación del público y perfectamente se adaptan al mosaico del periódico. </a:t>
          </a:r>
          <a:endParaRPr lang="es-MX" sz="2800" kern="1200" dirty="0"/>
        </a:p>
      </dsp:txBody>
      <dsp:txXfrm>
        <a:off x="5733604" y="1619238"/>
        <a:ext cx="3930707" cy="190605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DADC22-6D89-460E-8C92-7D5926896FAC}">
      <dsp:nvSpPr>
        <dsp:cNvPr id="0" name=""/>
        <dsp:cNvSpPr/>
      </dsp:nvSpPr>
      <dsp:spPr>
        <a:xfrm>
          <a:off x="253429" y="3095927"/>
          <a:ext cx="3075037" cy="1537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18.- La palabra impresa. Arquitecta del nacionalismo.</a:t>
          </a:r>
          <a:endParaRPr lang="es-MX" sz="1700" kern="1200" dirty="0"/>
        </a:p>
      </dsp:txBody>
      <dsp:txXfrm>
        <a:off x="298461" y="3140959"/>
        <a:ext cx="2984973" cy="1447454"/>
      </dsp:txXfrm>
    </dsp:sp>
    <dsp:sp modelId="{7A10B34D-6937-4AC2-83C6-B9F9B74DB301}">
      <dsp:nvSpPr>
        <dsp:cNvPr id="0" name=""/>
        <dsp:cNvSpPr/>
      </dsp:nvSpPr>
      <dsp:spPr>
        <a:xfrm rot="17945813">
          <a:off x="2678775" y="2739380"/>
          <a:ext cx="252939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529396" y="20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900" kern="1200"/>
        </a:p>
      </dsp:txBody>
      <dsp:txXfrm>
        <a:off x="3880239" y="2696360"/>
        <a:ext cx="126469" cy="126469"/>
      </dsp:txXfrm>
    </dsp:sp>
    <dsp:sp modelId="{DCFED983-5C0B-4849-8EC4-A96314BBE9F2}">
      <dsp:nvSpPr>
        <dsp:cNvPr id="0" name=""/>
        <dsp:cNvSpPr/>
      </dsp:nvSpPr>
      <dsp:spPr>
        <a:xfrm>
          <a:off x="4558481" y="885744"/>
          <a:ext cx="3075037" cy="153751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“El libro impreso, extensión de la facultad de ver, intensificó la perspectiva y el punto de vista fijo” </a:t>
          </a:r>
          <a:endParaRPr lang="es-MX" sz="1700" kern="1200" dirty="0"/>
        </a:p>
      </dsp:txBody>
      <dsp:txXfrm>
        <a:off x="4603513" y="930776"/>
        <a:ext cx="2984973" cy="1447454"/>
      </dsp:txXfrm>
    </dsp:sp>
    <dsp:sp modelId="{8889964C-EA57-4A4A-B965-1889DF80BC41}">
      <dsp:nvSpPr>
        <dsp:cNvPr id="0" name=""/>
        <dsp:cNvSpPr/>
      </dsp:nvSpPr>
      <dsp:spPr>
        <a:xfrm rot="19457599">
          <a:off x="7491142" y="1192252"/>
          <a:ext cx="151476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514767" y="202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8210656" y="1174597"/>
        <a:ext cx="75738" cy="75738"/>
      </dsp:txXfrm>
    </dsp:sp>
    <dsp:sp modelId="{8FE1CE8A-5E8A-4278-B3F0-C19984594C45}">
      <dsp:nvSpPr>
        <dsp:cNvPr id="0" name=""/>
        <dsp:cNvSpPr/>
      </dsp:nvSpPr>
      <dsp:spPr>
        <a:xfrm>
          <a:off x="8863533" y="1671"/>
          <a:ext cx="3075037" cy="15375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700" kern="1200"/>
        </a:p>
      </dsp:txBody>
      <dsp:txXfrm>
        <a:off x="8908565" y="46703"/>
        <a:ext cx="2984973" cy="1447454"/>
      </dsp:txXfrm>
    </dsp:sp>
    <dsp:sp modelId="{32FF9102-D8FF-4F22-B94D-E069BC3F3BD0}">
      <dsp:nvSpPr>
        <dsp:cNvPr id="0" name=""/>
        <dsp:cNvSpPr/>
      </dsp:nvSpPr>
      <dsp:spPr>
        <a:xfrm rot="2142401">
          <a:off x="7491142" y="2076325"/>
          <a:ext cx="151476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514767" y="202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8210656" y="2058671"/>
        <a:ext cx="75738" cy="75738"/>
      </dsp:txXfrm>
    </dsp:sp>
    <dsp:sp modelId="{71F06292-F9D6-4DE4-939F-3FE164FFAEE7}">
      <dsp:nvSpPr>
        <dsp:cNvPr id="0" name=""/>
        <dsp:cNvSpPr/>
      </dsp:nvSpPr>
      <dsp:spPr>
        <a:xfrm>
          <a:off x="8863533" y="1769817"/>
          <a:ext cx="3075037" cy="15375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700" kern="1200"/>
        </a:p>
      </dsp:txBody>
      <dsp:txXfrm>
        <a:off x="8908565" y="1814849"/>
        <a:ext cx="2984973" cy="1447454"/>
      </dsp:txXfrm>
    </dsp:sp>
    <dsp:sp modelId="{845157E9-9BBF-4F87-A4E4-0B7E3D65BF10}">
      <dsp:nvSpPr>
        <dsp:cNvPr id="0" name=""/>
        <dsp:cNvSpPr/>
      </dsp:nvSpPr>
      <dsp:spPr>
        <a:xfrm rot="1186030">
          <a:off x="3289957" y="4065490"/>
          <a:ext cx="130703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07032" y="20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910798" y="4053029"/>
        <a:ext cx="65351" cy="65351"/>
      </dsp:txXfrm>
    </dsp:sp>
    <dsp:sp modelId="{99E45A16-040D-49F4-91CD-3A039FDCFFD9}">
      <dsp:nvSpPr>
        <dsp:cNvPr id="0" name=""/>
        <dsp:cNvSpPr/>
      </dsp:nvSpPr>
      <dsp:spPr>
        <a:xfrm>
          <a:off x="4558481" y="3537963"/>
          <a:ext cx="3075037" cy="153751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“Un medio nuevo nunca es un añadido a otro anterior, aunque tampoco lo deja tal cual; no deja de oprimir los medios más antiguos hasta dar con nuevas formas y posiciones para ellos”</a:t>
          </a:r>
          <a:endParaRPr lang="es-MX" sz="1700" kern="1200" dirty="0"/>
        </a:p>
      </dsp:txBody>
      <dsp:txXfrm>
        <a:off x="4603513" y="3582995"/>
        <a:ext cx="2984973" cy="1447454"/>
      </dsp:txXfrm>
    </dsp:sp>
    <dsp:sp modelId="{5BAB4C70-B724-47FA-AF25-8212F86651DC}">
      <dsp:nvSpPr>
        <dsp:cNvPr id="0" name=""/>
        <dsp:cNvSpPr/>
      </dsp:nvSpPr>
      <dsp:spPr>
        <a:xfrm>
          <a:off x="7633518" y="4286508"/>
          <a:ext cx="123001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230014" y="202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8217775" y="4275972"/>
        <a:ext cx="61500" cy="61500"/>
      </dsp:txXfrm>
    </dsp:sp>
    <dsp:sp modelId="{4196B91A-4D10-4C24-81AC-173E53C5701E}">
      <dsp:nvSpPr>
        <dsp:cNvPr id="0" name=""/>
        <dsp:cNvSpPr/>
      </dsp:nvSpPr>
      <dsp:spPr>
        <a:xfrm>
          <a:off x="8863533" y="3537963"/>
          <a:ext cx="3075037" cy="15375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700" kern="1200"/>
        </a:p>
      </dsp:txBody>
      <dsp:txXfrm>
        <a:off x="8908565" y="3582995"/>
        <a:ext cx="2984973" cy="1447454"/>
      </dsp:txXfrm>
    </dsp:sp>
    <dsp:sp modelId="{0E314DA0-0796-4967-8B5E-88636425FE63}">
      <dsp:nvSpPr>
        <dsp:cNvPr id="0" name=""/>
        <dsp:cNvSpPr/>
      </dsp:nvSpPr>
      <dsp:spPr>
        <a:xfrm rot="3654187">
          <a:off x="2678775" y="4949563"/>
          <a:ext cx="252939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529396" y="2021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900" kern="1200"/>
        </a:p>
      </dsp:txBody>
      <dsp:txXfrm>
        <a:off x="3880239" y="4906543"/>
        <a:ext cx="126469" cy="126469"/>
      </dsp:txXfrm>
    </dsp:sp>
    <dsp:sp modelId="{ADC88B33-6FA0-46E9-9F34-41DD90854080}">
      <dsp:nvSpPr>
        <dsp:cNvPr id="0" name=""/>
        <dsp:cNvSpPr/>
      </dsp:nvSpPr>
      <dsp:spPr>
        <a:xfrm>
          <a:off x="4558481" y="5306110"/>
          <a:ext cx="3075037" cy="153751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“Un medio nuevo nunca es un añadido a otro anterior, aunque tampoco lo deja tal cual; no deja de oprimir los medios más antiguos hasta dar con nuevas formas y posiciones para ellos”</a:t>
          </a:r>
          <a:endParaRPr lang="es-MX" sz="1700" kern="1200" dirty="0"/>
        </a:p>
      </dsp:txBody>
      <dsp:txXfrm>
        <a:off x="4603513" y="5351142"/>
        <a:ext cx="2984973" cy="144745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EF52DC-8A12-400C-9977-2C8BCA2F4F19}">
      <dsp:nvSpPr>
        <dsp:cNvPr id="0" name=""/>
        <dsp:cNvSpPr/>
      </dsp:nvSpPr>
      <dsp:spPr>
        <a:xfrm>
          <a:off x="818" y="2627002"/>
          <a:ext cx="3207990" cy="16039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19. La rueda, la bicicleta y el avión.</a:t>
          </a:r>
          <a:endParaRPr lang="es-MX" sz="1500" kern="1200" dirty="0"/>
        </a:p>
      </dsp:txBody>
      <dsp:txXfrm>
        <a:off x="47797" y="2673981"/>
        <a:ext cx="3114032" cy="1510037"/>
      </dsp:txXfrm>
    </dsp:sp>
    <dsp:sp modelId="{EA2E3DBD-891F-4231-9751-A5B18E46D002}">
      <dsp:nvSpPr>
        <dsp:cNvPr id="0" name=""/>
        <dsp:cNvSpPr/>
      </dsp:nvSpPr>
      <dsp:spPr>
        <a:xfrm rot="19457599">
          <a:off x="3060276" y="2946801"/>
          <a:ext cx="1580260" cy="42099"/>
        </a:xfrm>
        <a:custGeom>
          <a:avLst/>
          <a:gdLst/>
          <a:ahLst/>
          <a:cxnLst/>
          <a:rect l="0" t="0" r="0" b="0"/>
          <a:pathLst>
            <a:path>
              <a:moveTo>
                <a:pt x="0" y="21049"/>
              </a:moveTo>
              <a:lnTo>
                <a:pt x="1580260" y="2104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810900" y="2928344"/>
        <a:ext cx="79013" cy="79013"/>
      </dsp:txXfrm>
    </dsp:sp>
    <dsp:sp modelId="{57DE9BF8-A74A-45EE-AEB2-28679BA49B38}">
      <dsp:nvSpPr>
        <dsp:cNvPr id="0" name=""/>
        <dsp:cNvSpPr/>
      </dsp:nvSpPr>
      <dsp:spPr>
        <a:xfrm>
          <a:off x="4492004" y="1704705"/>
          <a:ext cx="3207990" cy="16039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“La rueda elevó la rueda al plano del equilibrio aerodinámico, y, no demasiado indirectamente, creó el avión”. </a:t>
          </a:r>
          <a:endParaRPr lang="es-MX" sz="1500" kern="1200" dirty="0"/>
        </a:p>
      </dsp:txBody>
      <dsp:txXfrm>
        <a:off x="4538983" y="1751684"/>
        <a:ext cx="3114032" cy="1510037"/>
      </dsp:txXfrm>
    </dsp:sp>
    <dsp:sp modelId="{2723781B-5271-4687-A9EC-99B77C3396E8}">
      <dsp:nvSpPr>
        <dsp:cNvPr id="0" name=""/>
        <dsp:cNvSpPr/>
      </dsp:nvSpPr>
      <dsp:spPr>
        <a:xfrm rot="2142401">
          <a:off x="3060276" y="3869098"/>
          <a:ext cx="1580260" cy="42099"/>
        </a:xfrm>
        <a:custGeom>
          <a:avLst/>
          <a:gdLst/>
          <a:ahLst/>
          <a:cxnLst/>
          <a:rect l="0" t="0" r="0" b="0"/>
          <a:pathLst>
            <a:path>
              <a:moveTo>
                <a:pt x="0" y="21049"/>
              </a:moveTo>
              <a:lnTo>
                <a:pt x="1580260" y="2104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3810900" y="3850642"/>
        <a:ext cx="79013" cy="79013"/>
      </dsp:txXfrm>
    </dsp:sp>
    <dsp:sp modelId="{B96494E4-8791-4E97-AAC9-3A3EFE2F4A96}">
      <dsp:nvSpPr>
        <dsp:cNvPr id="0" name=""/>
        <dsp:cNvSpPr/>
      </dsp:nvSpPr>
      <dsp:spPr>
        <a:xfrm>
          <a:off x="4492004" y="3549299"/>
          <a:ext cx="3207990" cy="16039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El avión admitiría entonces ser considerado como una compleja ‘remediación’ de la rueda. Sobre los efectos culturales que se desprenden de la introducción de una nueva tecnología</a:t>
          </a:r>
          <a:endParaRPr lang="es-MX" sz="1500" kern="1200" dirty="0"/>
        </a:p>
      </dsp:txBody>
      <dsp:txXfrm>
        <a:off x="4538983" y="3596278"/>
        <a:ext cx="3114032" cy="1510037"/>
      </dsp:txXfrm>
    </dsp:sp>
    <dsp:sp modelId="{D9FD33B7-47D6-4F2F-B882-98C51749C002}">
      <dsp:nvSpPr>
        <dsp:cNvPr id="0" name=""/>
        <dsp:cNvSpPr/>
      </dsp:nvSpPr>
      <dsp:spPr>
        <a:xfrm>
          <a:off x="7699995" y="4330247"/>
          <a:ext cx="1283196" cy="42099"/>
        </a:xfrm>
        <a:custGeom>
          <a:avLst/>
          <a:gdLst/>
          <a:ahLst/>
          <a:cxnLst/>
          <a:rect l="0" t="0" r="0" b="0"/>
          <a:pathLst>
            <a:path>
              <a:moveTo>
                <a:pt x="0" y="21049"/>
              </a:moveTo>
              <a:lnTo>
                <a:pt x="1283196" y="21049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8309513" y="4319217"/>
        <a:ext cx="64159" cy="64159"/>
      </dsp:txXfrm>
    </dsp:sp>
    <dsp:sp modelId="{84356C66-988F-4A90-A180-2F8F6020C74C}">
      <dsp:nvSpPr>
        <dsp:cNvPr id="0" name=""/>
        <dsp:cNvSpPr/>
      </dsp:nvSpPr>
      <dsp:spPr>
        <a:xfrm>
          <a:off x="8983191" y="3549299"/>
          <a:ext cx="3207990" cy="160399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“Toda tecnología crea presiones y necesidades en los seres humanos que la engendraron. Las nuevas necesidades y respuesta tecnológica nacen de nuestra adopción de tecnologías ya existentes, en un proceso sin fin”. </a:t>
          </a:r>
          <a:endParaRPr lang="es-MX" sz="1500" kern="1200" dirty="0"/>
        </a:p>
      </dsp:txBody>
      <dsp:txXfrm>
        <a:off x="9030170" y="3596278"/>
        <a:ext cx="3114032" cy="151003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2DC78-7D03-48DC-8F4A-CC93890843CB}">
      <dsp:nvSpPr>
        <dsp:cNvPr id="0" name=""/>
        <dsp:cNvSpPr/>
      </dsp:nvSpPr>
      <dsp:spPr>
        <a:xfrm>
          <a:off x="1433415" y="1853863"/>
          <a:ext cx="3219594" cy="1609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20.- La fotografía. El burdel sin muros.</a:t>
          </a:r>
          <a:endParaRPr lang="es-MX" sz="1500" kern="1200" dirty="0"/>
        </a:p>
      </dsp:txBody>
      <dsp:txXfrm>
        <a:off x="1480564" y="1901012"/>
        <a:ext cx="3125296" cy="1515499"/>
      </dsp:txXfrm>
    </dsp:sp>
    <dsp:sp modelId="{8683CD44-E8F5-4F18-84A4-B0654AE6478B}">
      <dsp:nvSpPr>
        <dsp:cNvPr id="0" name=""/>
        <dsp:cNvSpPr/>
      </dsp:nvSpPr>
      <dsp:spPr>
        <a:xfrm rot="18289469">
          <a:off x="4169352" y="1705882"/>
          <a:ext cx="2255153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255153" y="2724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5240550" y="1676749"/>
        <a:ext cx="112757" cy="112757"/>
      </dsp:txXfrm>
    </dsp:sp>
    <dsp:sp modelId="{593C1426-E352-428A-B9CD-36AEA8DF62BF}">
      <dsp:nvSpPr>
        <dsp:cNvPr id="0" name=""/>
        <dsp:cNvSpPr/>
      </dsp:nvSpPr>
      <dsp:spPr>
        <a:xfrm>
          <a:off x="5940848" y="2596"/>
          <a:ext cx="3219594" cy="1609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“La fotografía resultó igualmente decisiva para la ruptura entre el mero industrialismo mecánico y la edad gráfica del hombre electrónico. El paso de la edad del Hombre Tipográfico a la edad del Hombre Gráfico se dio con la invención de la fotografía”</a:t>
          </a:r>
          <a:endParaRPr lang="es-MX" sz="1500" kern="1200" dirty="0"/>
        </a:p>
      </dsp:txBody>
      <dsp:txXfrm>
        <a:off x="5987997" y="49745"/>
        <a:ext cx="3125296" cy="1515499"/>
      </dsp:txXfrm>
    </dsp:sp>
    <dsp:sp modelId="{737C1383-D017-483E-9E88-F8B205CAAD8B}">
      <dsp:nvSpPr>
        <dsp:cNvPr id="0" name=""/>
        <dsp:cNvSpPr/>
      </dsp:nvSpPr>
      <dsp:spPr>
        <a:xfrm>
          <a:off x="4653010" y="2631515"/>
          <a:ext cx="128783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87837" y="2724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264733" y="2626566"/>
        <a:ext cx="64391" cy="64391"/>
      </dsp:txXfrm>
    </dsp:sp>
    <dsp:sp modelId="{51ADF307-0199-428F-A092-679A4C2CA6AB}">
      <dsp:nvSpPr>
        <dsp:cNvPr id="0" name=""/>
        <dsp:cNvSpPr/>
      </dsp:nvSpPr>
      <dsp:spPr>
        <a:xfrm>
          <a:off x="5940848" y="1853863"/>
          <a:ext cx="3219594" cy="1609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“Todos los medios existen para conferir percepción artificial y valores arbitrarios a nuestra vida. La aceleración modifica todos los significados porque con cualquier aceleración de la información cambian todos los patrones de interdependencia política e individual” </a:t>
          </a:r>
          <a:endParaRPr lang="es-MX" sz="1500" kern="1200" dirty="0"/>
        </a:p>
      </dsp:txBody>
      <dsp:txXfrm>
        <a:off x="5987997" y="1901012"/>
        <a:ext cx="3125296" cy="1515499"/>
      </dsp:txXfrm>
    </dsp:sp>
    <dsp:sp modelId="{70D0BF98-D012-4BE5-BEE6-6DAF6C903EC9}">
      <dsp:nvSpPr>
        <dsp:cNvPr id="0" name=""/>
        <dsp:cNvSpPr/>
      </dsp:nvSpPr>
      <dsp:spPr>
        <a:xfrm rot="3310531">
          <a:off x="4169352" y="3557149"/>
          <a:ext cx="2255153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255153" y="2724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800" kern="1200"/>
        </a:p>
      </dsp:txBody>
      <dsp:txXfrm>
        <a:off x="5240550" y="3528016"/>
        <a:ext cx="112757" cy="112757"/>
      </dsp:txXfrm>
    </dsp:sp>
    <dsp:sp modelId="{2D26E973-99BC-4700-945E-610F53D72DED}">
      <dsp:nvSpPr>
        <dsp:cNvPr id="0" name=""/>
        <dsp:cNvSpPr/>
      </dsp:nvSpPr>
      <dsp:spPr>
        <a:xfrm>
          <a:off x="5940848" y="3705130"/>
          <a:ext cx="3219594" cy="1609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“Los medios, como extensiones de nuestro sistema físico y nervioso, constituyen un mundo de interacciones bioquímicas, en perpetua búsqueda de equilibrio, mientras van apareciendo nuevas extensiones”.</a:t>
          </a:r>
          <a:endParaRPr lang="es-MX" sz="1500" kern="1200" dirty="0"/>
        </a:p>
      </dsp:txBody>
      <dsp:txXfrm>
        <a:off x="5987997" y="3752279"/>
        <a:ext cx="3125296" cy="151549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62853A-AA40-45A4-8763-D12305DAB308}">
      <dsp:nvSpPr>
        <dsp:cNvPr id="0" name=""/>
        <dsp:cNvSpPr/>
      </dsp:nvSpPr>
      <dsp:spPr>
        <a:xfrm>
          <a:off x="1210286" y="2241580"/>
          <a:ext cx="3892941" cy="1946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/>
            <a:t>21. La prensa. </a:t>
          </a:r>
          <a:endParaRPr lang="es-MX" sz="2500" kern="1200" dirty="0"/>
        </a:p>
      </dsp:txBody>
      <dsp:txXfrm>
        <a:off x="1267296" y="2298590"/>
        <a:ext cx="3778921" cy="1832450"/>
      </dsp:txXfrm>
    </dsp:sp>
    <dsp:sp modelId="{9709C162-82F4-4684-AF7E-B9E6631C3A67}">
      <dsp:nvSpPr>
        <dsp:cNvPr id="0" name=""/>
        <dsp:cNvSpPr/>
      </dsp:nvSpPr>
      <dsp:spPr>
        <a:xfrm rot="18289469">
          <a:off x="4518417" y="2068349"/>
          <a:ext cx="272679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726796" y="27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900" kern="1200"/>
        </a:p>
      </dsp:txBody>
      <dsp:txXfrm>
        <a:off x="5813646" y="2027425"/>
        <a:ext cx="136339" cy="136339"/>
      </dsp:txXfrm>
    </dsp:sp>
    <dsp:sp modelId="{CC98F093-1289-46FD-8565-FCA319A3BA4C}">
      <dsp:nvSpPr>
        <dsp:cNvPr id="0" name=""/>
        <dsp:cNvSpPr/>
      </dsp:nvSpPr>
      <dsp:spPr>
        <a:xfrm>
          <a:off x="6660404" y="3139"/>
          <a:ext cx="3892941" cy="19464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El periódico es un medio caliente. Las noticias en realidad son ‘malas noticias’</a:t>
          </a:r>
          <a:endParaRPr lang="es-MX" sz="2500" kern="1200" dirty="0"/>
        </a:p>
      </dsp:txBody>
      <dsp:txXfrm>
        <a:off x="6717414" y="60149"/>
        <a:ext cx="3778921" cy="1832450"/>
      </dsp:txXfrm>
    </dsp:sp>
    <dsp:sp modelId="{EC55D3C4-7DB7-479C-9208-52E594BC12D5}">
      <dsp:nvSpPr>
        <dsp:cNvPr id="0" name=""/>
        <dsp:cNvSpPr/>
      </dsp:nvSpPr>
      <dsp:spPr>
        <a:xfrm>
          <a:off x="5103227" y="3187569"/>
          <a:ext cx="155717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557176" y="27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500" kern="1200"/>
        </a:p>
      </dsp:txBody>
      <dsp:txXfrm>
        <a:off x="5842886" y="3175886"/>
        <a:ext cx="77858" cy="77858"/>
      </dsp:txXfrm>
    </dsp:sp>
    <dsp:sp modelId="{09A367A2-4F94-4180-82E9-75D276EFEB8D}">
      <dsp:nvSpPr>
        <dsp:cNvPr id="0" name=""/>
        <dsp:cNvSpPr/>
      </dsp:nvSpPr>
      <dsp:spPr>
        <a:xfrm>
          <a:off x="6660404" y="2241580"/>
          <a:ext cx="3892941" cy="19464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Los cimientos de la prensa son los anuncios clasificados y las cotizaciones en la bolsa</a:t>
          </a:r>
          <a:endParaRPr lang="es-MX" sz="2500" kern="1200" dirty="0"/>
        </a:p>
      </dsp:txBody>
      <dsp:txXfrm>
        <a:off x="6717414" y="2298590"/>
        <a:ext cx="3778921" cy="1832450"/>
      </dsp:txXfrm>
    </dsp:sp>
    <dsp:sp modelId="{E3B19EC9-DDD2-453F-AEAC-5303E84EDF4C}">
      <dsp:nvSpPr>
        <dsp:cNvPr id="0" name=""/>
        <dsp:cNvSpPr/>
      </dsp:nvSpPr>
      <dsp:spPr>
        <a:xfrm rot="3310531">
          <a:off x="4518417" y="4306790"/>
          <a:ext cx="272679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726796" y="27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900" kern="1200"/>
        </a:p>
      </dsp:txBody>
      <dsp:txXfrm>
        <a:off x="5813646" y="4265866"/>
        <a:ext cx="136339" cy="136339"/>
      </dsp:txXfrm>
    </dsp:sp>
    <dsp:sp modelId="{06B9264C-0BA1-48C2-8681-E3DD66CA1920}">
      <dsp:nvSpPr>
        <dsp:cNvPr id="0" name=""/>
        <dsp:cNvSpPr/>
      </dsp:nvSpPr>
      <dsp:spPr>
        <a:xfrm>
          <a:off x="6660404" y="4480021"/>
          <a:ext cx="3892941" cy="19464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err="1" smtClean="0"/>
            <a:t>McLuhan</a:t>
          </a:r>
          <a:r>
            <a:rPr lang="es-ES" sz="2500" kern="1200" smtClean="0"/>
            <a:t>, quien concibió a los medios como “traductores”, en este capítulo ofrece una clara explicación de ello.</a:t>
          </a:r>
          <a:endParaRPr lang="es-MX" sz="2500" kern="1200"/>
        </a:p>
      </dsp:txBody>
      <dsp:txXfrm>
        <a:off x="6717414" y="4537031"/>
        <a:ext cx="3778921" cy="1832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8694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955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6061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455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2141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191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807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111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2220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9403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722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547A4-BC9E-4EA6-A9C1-3C82131511B2}" type="datetimeFigureOut">
              <a:rPr lang="es-MX" smtClean="0"/>
              <a:t>22/04/2015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3571A-06C2-4047-8F67-260EED445A8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767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Entender los medios de comunicación. La </a:t>
            </a:r>
            <a:r>
              <a:rPr lang="es-MX" dirty="0" err="1" smtClean="0"/>
              <a:t>extención</a:t>
            </a:r>
            <a:r>
              <a:rPr lang="es-MX" dirty="0" smtClean="0"/>
              <a:t> del cuerpo humano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53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4482032"/>
              </p:ext>
            </p:extLst>
          </p:nvPr>
        </p:nvGraphicFramePr>
        <p:xfrm>
          <a:off x="535460" y="609599"/>
          <a:ext cx="11071654" cy="5745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354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72832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202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709242"/>
              </p:ext>
            </p:extLst>
          </p:nvPr>
        </p:nvGraphicFramePr>
        <p:xfrm>
          <a:off x="24712" y="13302"/>
          <a:ext cx="12167287" cy="6972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3132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6974425"/>
              </p:ext>
            </p:extLst>
          </p:nvPr>
        </p:nvGraphicFramePr>
        <p:xfrm>
          <a:off x="1210962" y="1112108"/>
          <a:ext cx="9835978" cy="5144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4670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6822823"/>
              </p:ext>
            </p:extLst>
          </p:nvPr>
        </p:nvGraphicFramePr>
        <p:xfrm>
          <a:off x="889686" y="955589"/>
          <a:ext cx="10429103" cy="5539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1423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240546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6107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89175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7357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9438431"/>
              </p:ext>
            </p:extLst>
          </p:nvPr>
        </p:nvGraphicFramePr>
        <p:xfrm>
          <a:off x="609600" y="1186247"/>
          <a:ext cx="11582400" cy="5301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7071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739753"/>
              </p:ext>
            </p:extLst>
          </p:nvPr>
        </p:nvGraphicFramePr>
        <p:xfrm>
          <a:off x="873211" y="840258"/>
          <a:ext cx="10116065" cy="5202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3487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096423"/>
              </p:ext>
            </p:extLst>
          </p:nvPr>
        </p:nvGraphicFramePr>
        <p:xfrm>
          <a:off x="1169773" y="782594"/>
          <a:ext cx="9728886" cy="5144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4595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859908"/>
              </p:ext>
            </p:extLst>
          </p:nvPr>
        </p:nvGraphicFramePr>
        <p:xfrm>
          <a:off x="0" y="12700"/>
          <a:ext cx="12192000" cy="6845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2334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939632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0433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3193588"/>
              </p:ext>
            </p:extLst>
          </p:nvPr>
        </p:nvGraphicFramePr>
        <p:xfrm>
          <a:off x="593125" y="1062681"/>
          <a:ext cx="10593859" cy="531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0691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6738362"/>
              </p:ext>
            </p:extLst>
          </p:nvPr>
        </p:nvGraphicFramePr>
        <p:xfrm>
          <a:off x="0" y="428368"/>
          <a:ext cx="11763632" cy="6429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8669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1151</Words>
  <Application>Microsoft Office PowerPoint</Application>
  <PresentationFormat>Widescreen</PresentationFormat>
  <Paragraphs>54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Entender los medios de comunicación. La extención del cuerpo humano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Universidad la Salle, A. 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Entender los medios de comunicación. La extención del cuerpo humano</dc:title>
  <dc:creator>Calderon Martinez Karla</dc:creator>
  <cp:lastModifiedBy>Calderon Martinez Karla</cp:lastModifiedBy>
  <cp:revision>7</cp:revision>
  <dcterms:created xsi:type="dcterms:W3CDTF">2015-04-22T20:54:59Z</dcterms:created>
  <dcterms:modified xsi:type="dcterms:W3CDTF">2015-04-22T21:55:24Z</dcterms:modified>
</cp:coreProperties>
</file>