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65" r:id="rId3"/>
    <p:sldId id="257" r:id="rId4"/>
    <p:sldId id="258" r:id="rId5"/>
    <p:sldId id="259" r:id="rId6"/>
    <p:sldId id="266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3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abril 13, 2015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abril 13,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Ecolog</a:t>
            </a:r>
            <a:r>
              <a:rPr lang="es-ES" dirty="0" smtClean="0"/>
              <a:t>ía de los medios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Lupita Arellano</a:t>
            </a:r>
          </a:p>
          <a:p>
            <a:r>
              <a:rPr lang="es-ES" dirty="0" smtClean="0"/>
              <a:t>Maril</a:t>
            </a:r>
            <a:r>
              <a:rPr lang="es-ES" dirty="0" smtClean="0"/>
              <a:t>ú Camacho</a:t>
            </a:r>
          </a:p>
          <a:p>
            <a:r>
              <a:rPr lang="es-ES" dirty="0" smtClean="0"/>
              <a:t>Karla Martínez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9685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8193" y="2898338"/>
            <a:ext cx="7024744" cy="1143000"/>
          </a:xfrm>
        </p:spPr>
        <p:txBody>
          <a:bodyPr>
            <a:noAutofit/>
          </a:bodyPr>
          <a:lstStyle/>
          <a:p>
            <a:r>
              <a:rPr lang="es-ES" sz="8000" dirty="0" smtClean="0"/>
              <a:t>¿Qu</a:t>
            </a:r>
            <a:r>
              <a:rPr lang="es-ES" sz="8000" dirty="0" smtClean="0"/>
              <a:t>é es? </a:t>
            </a:r>
            <a:endParaRPr lang="es-ES" sz="8000" dirty="0"/>
          </a:p>
        </p:txBody>
      </p:sp>
    </p:spTree>
    <p:extLst>
      <p:ext uri="{BB962C8B-B14F-4D97-AF65-F5344CB8AC3E}">
        <p14:creationId xmlns:p14="http://schemas.microsoft.com/office/powerpoint/2010/main" val="224219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0" y="838504"/>
            <a:ext cx="7024744" cy="1143000"/>
          </a:xfrm>
        </p:spPr>
        <p:txBody>
          <a:bodyPr>
            <a:normAutofit/>
          </a:bodyPr>
          <a:lstStyle/>
          <a:p>
            <a:r>
              <a:rPr lang="es-ES_tradnl" b="1" dirty="0" smtClean="0"/>
              <a:t>Seg</a:t>
            </a:r>
            <a:r>
              <a:rPr lang="es-ES_tradnl" b="1" dirty="0" smtClean="0"/>
              <a:t>ún </a:t>
            </a:r>
            <a:r>
              <a:rPr lang="es-ES" b="1" dirty="0" smtClean="0"/>
              <a:t>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_tradnl" dirty="0"/>
              <a:t>Neil </a:t>
            </a:r>
            <a:r>
              <a:rPr lang="es-ES_tradnl" dirty="0" err="1"/>
              <a:t>Postman</a:t>
            </a:r>
            <a:r>
              <a:rPr lang="es-ES_tradnl" dirty="0"/>
              <a:t> </a:t>
            </a:r>
            <a:endParaRPr lang="es-ES_tradnl" dirty="0" smtClean="0"/>
          </a:p>
          <a:p>
            <a:pPr marL="68580" indent="0" algn="just">
              <a:buNone/>
            </a:pPr>
            <a:endParaRPr lang="es-ES_tradnl" dirty="0" smtClean="0"/>
          </a:p>
          <a:p>
            <a:pPr marL="68580" indent="0" algn="just">
              <a:buNone/>
            </a:pPr>
            <a:r>
              <a:rPr lang="es-ES_tradnl" dirty="0" smtClean="0"/>
              <a:t>“</a:t>
            </a:r>
            <a:r>
              <a:rPr lang="en-US" i="1" dirty="0"/>
              <a:t>Media Ecology looks into the matter of how media of communication affect human perception, understanding, feeling, and value; and how our interaction with media facilitates or impedes our chances of survival</a:t>
            </a:r>
            <a:r>
              <a:rPr lang="en-US" i="1" dirty="0" smtClean="0"/>
              <a:t>.”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43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/>
              <a:t>Robert Logan</a:t>
            </a:r>
            <a:r>
              <a:rPr lang="es-ES_tradnl" dirty="0"/>
              <a:t> </a:t>
            </a:r>
            <a:endParaRPr lang="es-ES_tradnl" dirty="0" smtClean="0"/>
          </a:p>
          <a:p>
            <a:pPr marL="68580" indent="0" algn="just">
              <a:buNone/>
            </a:pPr>
            <a:endParaRPr lang="es-ES_tradnl" dirty="0" smtClean="0"/>
          </a:p>
          <a:p>
            <a:pPr marL="68580" indent="0" algn="just">
              <a:buNone/>
            </a:pPr>
            <a:r>
              <a:rPr lang="es-ES_tradnl" dirty="0" smtClean="0"/>
              <a:t>“</a:t>
            </a:r>
            <a:r>
              <a:rPr lang="es-ES_tradnl" i="1" dirty="0"/>
              <a:t>A media </a:t>
            </a:r>
            <a:r>
              <a:rPr lang="es-ES_tradnl" i="1" dirty="0" err="1"/>
              <a:t>ecosystem</a:t>
            </a:r>
            <a:r>
              <a:rPr lang="es-ES_tradnl" i="1" dirty="0"/>
              <a:t> </a:t>
            </a:r>
            <a:r>
              <a:rPr lang="es-ES_tradnl" i="1" dirty="0" err="1"/>
              <a:t>is</a:t>
            </a:r>
            <a:r>
              <a:rPr lang="es-ES_tradnl" i="1" dirty="0"/>
              <a:t> </a:t>
            </a:r>
            <a:r>
              <a:rPr lang="es-ES_tradnl" i="1" dirty="0" err="1"/>
              <a:t>defined</a:t>
            </a:r>
            <a:r>
              <a:rPr lang="es-ES_tradnl" i="1" dirty="0"/>
              <a:t> in </a:t>
            </a:r>
            <a:r>
              <a:rPr lang="es-ES_tradnl" i="1" dirty="0" err="1"/>
              <a:t>analogy</a:t>
            </a:r>
            <a:r>
              <a:rPr lang="es-ES_tradnl" i="1" dirty="0"/>
              <a:t> </a:t>
            </a:r>
            <a:r>
              <a:rPr lang="es-ES_tradnl" i="1" dirty="0" err="1"/>
              <a:t>with</a:t>
            </a:r>
            <a:r>
              <a:rPr lang="es-ES_tradnl" i="1" dirty="0"/>
              <a:t> a </a:t>
            </a:r>
            <a:r>
              <a:rPr lang="es-ES_tradnl" i="1" dirty="0" err="1"/>
              <a:t>traditional</a:t>
            </a:r>
            <a:r>
              <a:rPr lang="es-ES_tradnl" i="1" dirty="0"/>
              <a:t> </a:t>
            </a:r>
            <a:r>
              <a:rPr lang="es-ES_tradnl" i="1" dirty="0" err="1"/>
              <a:t>biological</a:t>
            </a:r>
            <a:r>
              <a:rPr lang="es-ES_tradnl" i="1" dirty="0"/>
              <a:t> </a:t>
            </a:r>
            <a:r>
              <a:rPr lang="es-ES_tradnl" i="1" dirty="0" err="1"/>
              <a:t>ecosystem</a:t>
            </a:r>
            <a:r>
              <a:rPr lang="es-ES_tradnl" i="1" dirty="0"/>
              <a:t> as a </a:t>
            </a:r>
            <a:r>
              <a:rPr lang="es-ES_tradnl" i="1" dirty="0" err="1"/>
              <a:t>system</a:t>
            </a:r>
            <a:r>
              <a:rPr lang="es-ES_tradnl" i="1" dirty="0"/>
              <a:t> </a:t>
            </a:r>
            <a:r>
              <a:rPr lang="es-ES_tradnl" i="1" dirty="0" err="1"/>
              <a:t>consisting</a:t>
            </a:r>
            <a:r>
              <a:rPr lang="es-ES_tradnl" i="1" dirty="0"/>
              <a:t> of human </a:t>
            </a:r>
            <a:r>
              <a:rPr lang="es-ES_tradnl" i="1" dirty="0" err="1"/>
              <a:t>beings</a:t>
            </a:r>
            <a:r>
              <a:rPr lang="es-ES_tradnl" i="1" dirty="0"/>
              <a:t> and </a:t>
            </a:r>
            <a:r>
              <a:rPr lang="es-ES_tradnl" i="1" dirty="0" err="1"/>
              <a:t>the</a:t>
            </a:r>
            <a:r>
              <a:rPr lang="es-ES_tradnl" i="1" dirty="0"/>
              <a:t> media and </a:t>
            </a:r>
            <a:r>
              <a:rPr lang="es-ES_tradnl" i="1" dirty="0" err="1"/>
              <a:t>technology</a:t>
            </a:r>
            <a:r>
              <a:rPr lang="es-ES_tradnl" i="1" dirty="0"/>
              <a:t> </a:t>
            </a:r>
            <a:r>
              <a:rPr lang="es-ES_tradnl" i="1" dirty="0" err="1"/>
              <a:t>through</a:t>
            </a:r>
            <a:r>
              <a:rPr lang="es-ES_tradnl" i="1" dirty="0"/>
              <a:t> </a:t>
            </a:r>
            <a:r>
              <a:rPr lang="es-ES_tradnl" i="1" dirty="0" err="1"/>
              <a:t>wich</a:t>
            </a:r>
            <a:r>
              <a:rPr lang="es-ES_tradnl" i="1" dirty="0"/>
              <a:t> </a:t>
            </a:r>
            <a:r>
              <a:rPr lang="es-ES_tradnl" i="1" dirty="0" err="1"/>
              <a:t>they</a:t>
            </a:r>
            <a:r>
              <a:rPr lang="es-ES_tradnl" i="1" dirty="0"/>
              <a:t> </a:t>
            </a:r>
            <a:r>
              <a:rPr lang="es-ES_tradnl" i="1" dirty="0" err="1"/>
              <a:t>interact</a:t>
            </a:r>
            <a:r>
              <a:rPr lang="es-ES_tradnl" i="1" dirty="0"/>
              <a:t> and </a:t>
            </a:r>
            <a:r>
              <a:rPr lang="es-ES_tradnl" i="1" dirty="0" err="1"/>
              <a:t>communicate</a:t>
            </a:r>
            <a:r>
              <a:rPr lang="es-ES_tradnl" i="1" dirty="0"/>
              <a:t> </a:t>
            </a:r>
            <a:r>
              <a:rPr lang="es-ES_tradnl" i="1" dirty="0" err="1"/>
              <a:t>with</a:t>
            </a:r>
            <a:r>
              <a:rPr lang="es-ES_tradnl" i="1" dirty="0"/>
              <a:t> </a:t>
            </a:r>
            <a:r>
              <a:rPr lang="es-ES_tradnl" i="1" dirty="0" err="1"/>
              <a:t>each</a:t>
            </a:r>
            <a:r>
              <a:rPr lang="es-ES_tradnl" i="1" dirty="0"/>
              <a:t> </a:t>
            </a:r>
            <a:r>
              <a:rPr lang="es-ES_tradnl" i="1" dirty="0" err="1"/>
              <a:t>other</a:t>
            </a:r>
            <a:r>
              <a:rPr lang="es-ES_tradnl" i="1" dirty="0" smtClean="0"/>
              <a:t>.”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071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/>
              <a:t>Fernando Gutiérrez</a:t>
            </a:r>
            <a:r>
              <a:rPr lang="es-ES_tradnl" dirty="0"/>
              <a:t> </a:t>
            </a:r>
            <a:endParaRPr lang="es-ES_tradnl" dirty="0" smtClean="0"/>
          </a:p>
          <a:p>
            <a:pPr marL="68580" indent="0" algn="just">
              <a:buNone/>
            </a:pPr>
            <a:endParaRPr lang="es-ES_tradnl" dirty="0" smtClean="0"/>
          </a:p>
          <a:p>
            <a:pPr marL="68580" indent="0" algn="just">
              <a:buNone/>
            </a:pPr>
            <a:r>
              <a:rPr lang="es-ES_tradnl" dirty="0" smtClean="0"/>
              <a:t>“La </a:t>
            </a:r>
            <a:r>
              <a:rPr lang="es-ES_tradnl" dirty="0"/>
              <a:t>ecología mediática se refiere al estudio de las técnicas, modos de información y códigos de comunicación como parte principal de un ambiente interrelacionado que proyecta diferentes efectos en un contexto </a:t>
            </a:r>
            <a:r>
              <a:rPr lang="es-ES_tradnl" dirty="0" smtClean="0"/>
              <a:t>determinado.”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7146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err="1" smtClean="0"/>
              <a:t>Strate</a:t>
            </a:r>
            <a:endParaRPr lang="es-ES" dirty="0"/>
          </a:p>
          <a:p>
            <a:pPr marL="68580" indent="0">
              <a:buNone/>
            </a:pPr>
            <a:endParaRPr lang="es-ES" dirty="0" smtClean="0"/>
          </a:p>
          <a:p>
            <a:pPr marL="68580" indent="0" algn="just">
              <a:buNone/>
            </a:pPr>
            <a:r>
              <a:rPr lang="es-ES" dirty="0" smtClean="0"/>
              <a:t>“</a:t>
            </a:r>
            <a:r>
              <a:rPr lang="es-ES_tradnl" i="1" dirty="0" err="1"/>
              <a:t>because</a:t>
            </a:r>
            <a:r>
              <a:rPr lang="es-ES_tradnl" i="1" dirty="0"/>
              <a:t> he </a:t>
            </a:r>
            <a:r>
              <a:rPr lang="es-ES_tradnl" i="1" dirty="0" err="1"/>
              <a:t>popularized</a:t>
            </a:r>
            <a:r>
              <a:rPr lang="es-ES_tradnl" i="1" dirty="0"/>
              <a:t> </a:t>
            </a:r>
            <a:r>
              <a:rPr lang="es-ES_tradnl" i="1" dirty="0" err="1"/>
              <a:t>it</a:t>
            </a:r>
            <a:r>
              <a:rPr lang="es-ES_tradnl" i="1" dirty="0"/>
              <a:t>, and </a:t>
            </a:r>
            <a:r>
              <a:rPr lang="es-ES_tradnl" i="1" dirty="0" err="1"/>
              <a:t>produced</a:t>
            </a:r>
            <a:r>
              <a:rPr lang="es-ES_tradnl" i="1" dirty="0"/>
              <a:t> </a:t>
            </a:r>
            <a:r>
              <a:rPr lang="es-ES_tradnl" i="1" dirty="0" err="1"/>
              <a:t>the</a:t>
            </a:r>
            <a:r>
              <a:rPr lang="es-ES_tradnl" i="1" dirty="0"/>
              <a:t> </a:t>
            </a:r>
            <a:r>
              <a:rPr lang="es-ES_tradnl" i="1" dirty="0" err="1"/>
              <a:t>first</a:t>
            </a:r>
            <a:r>
              <a:rPr lang="es-ES_tradnl" i="1" dirty="0"/>
              <a:t> </a:t>
            </a:r>
            <a:r>
              <a:rPr lang="es-ES_tradnl" i="1" dirty="0" err="1"/>
              <a:t>great</a:t>
            </a:r>
            <a:r>
              <a:rPr lang="es-ES_tradnl" i="1" dirty="0"/>
              <a:t> </a:t>
            </a:r>
            <a:r>
              <a:rPr lang="es-ES_tradnl" i="1" dirty="0" err="1"/>
              <a:t>synthesis</a:t>
            </a:r>
            <a:r>
              <a:rPr lang="es-ES_tradnl" i="1" dirty="0"/>
              <a:t> of media </a:t>
            </a:r>
            <a:r>
              <a:rPr lang="es-ES_tradnl" i="1" dirty="0" err="1"/>
              <a:t>ecological</a:t>
            </a:r>
            <a:r>
              <a:rPr lang="es-ES_tradnl" i="1" dirty="0"/>
              <a:t> </a:t>
            </a:r>
            <a:r>
              <a:rPr lang="es-ES_tradnl" i="1" dirty="0" err="1"/>
              <a:t>thought</a:t>
            </a:r>
            <a:r>
              <a:rPr lang="es-ES_tradnl" dirty="0"/>
              <a:t> </a:t>
            </a:r>
            <a:r>
              <a:rPr lang="es-ES" dirty="0" smtClean="0"/>
              <a:t>… </a:t>
            </a:r>
            <a:r>
              <a:rPr lang="es-ES_tradnl" i="1" dirty="0" err="1"/>
              <a:t>it</a:t>
            </a:r>
            <a:r>
              <a:rPr lang="es-ES_tradnl" i="1" dirty="0"/>
              <a:t> </a:t>
            </a:r>
            <a:r>
              <a:rPr lang="es-ES_tradnl" i="1" dirty="0" err="1"/>
              <a:t>was</a:t>
            </a:r>
            <a:r>
              <a:rPr lang="es-ES_tradnl" i="1" dirty="0"/>
              <a:t> </a:t>
            </a:r>
            <a:r>
              <a:rPr lang="es-ES_tradnl" i="1" dirty="0" err="1"/>
              <a:t>the</a:t>
            </a:r>
            <a:r>
              <a:rPr lang="es-ES_tradnl" i="1" dirty="0"/>
              <a:t> </a:t>
            </a:r>
            <a:r>
              <a:rPr lang="es-ES_tradnl" i="1" dirty="0" err="1"/>
              <a:t>questions</a:t>
            </a:r>
            <a:r>
              <a:rPr lang="es-ES_tradnl" i="1" dirty="0"/>
              <a:t> he </a:t>
            </a:r>
            <a:r>
              <a:rPr lang="es-ES_tradnl" i="1" dirty="0" err="1"/>
              <a:t>asked</a:t>
            </a:r>
            <a:r>
              <a:rPr lang="es-ES_tradnl" i="1" dirty="0"/>
              <a:t> </a:t>
            </a:r>
            <a:r>
              <a:rPr lang="es-ES_tradnl" i="1" dirty="0" err="1"/>
              <a:t>that</a:t>
            </a:r>
            <a:r>
              <a:rPr lang="es-ES_tradnl" i="1" dirty="0"/>
              <a:t> </a:t>
            </a:r>
            <a:r>
              <a:rPr lang="es-ES_tradnl" i="1" dirty="0" err="1"/>
              <a:t>had</a:t>
            </a:r>
            <a:r>
              <a:rPr lang="es-ES_tradnl" i="1" dirty="0"/>
              <a:t> </a:t>
            </a:r>
            <a:r>
              <a:rPr lang="es-ES_tradnl" i="1" dirty="0" err="1"/>
              <a:t>the</a:t>
            </a:r>
            <a:r>
              <a:rPr lang="es-ES_tradnl" i="1" dirty="0"/>
              <a:t> true </a:t>
            </a:r>
            <a:r>
              <a:rPr lang="es-ES_tradnl" i="1" dirty="0" err="1"/>
              <a:t>significance</a:t>
            </a:r>
            <a:r>
              <a:rPr lang="es-ES_tradnl" i="1" dirty="0"/>
              <a:t>, as he </a:t>
            </a:r>
            <a:r>
              <a:rPr lang="es-ES_tradnl" i="1" dirty="0" err="1"/>
              <a:t>opened</a:t>
            </a:r>
            <a:r>
              <a:rPr lang="es-ES_tradnl" i="1" dirty="0"/>
              <a:t> up a </a:t>
            </a:r>
            <a:r>
              <a:rPr lang="es-ES_tradnl" i="1" dirty="0" err="1"/>
              <a:t>relatively</a:t>
            </a:r>
            <a:r>
              <a:rPr lang="es-ES_tradnl" i="1" dirty="0"/>
              <a:t> new </a:t>
            </a:r>
            <a:r>
              <a:rPr lang="es-ES_tradnl" i="1" dirty="0" err="1"/>
              <a:t>field</a:t>
            </a:r>
            <a:r>
              <a:rPr lang="es-ES_tradnl" i="1" dirty="0"/>
              <a:t> of </a:t>
            </a:r>
            <a:r>
              <a:rPr lang="es-ES_tradnl" i="1" dirty="0" err="1"/>
              <a:t>study</a:t>
            </a:r>
            <a:r>
              <a:rPr lang="es-ES_tradnl" i="1" dirty="0"/>
              <a:t>, </a:t>
            </a:r>
            <a:r>
              <a:rPr lang="es-ES_tradnl" i="1" dirty="0" err="1"/>
              <a:t>probed</a:t>
            </a:r>
            <a:r>
              <a:rPr lang="es-ES_tradnl" i="1" dirty="0"/>
              <a:t> </a:t>
            </a:r>
            <a:r>
              <a:rPr lang="es-ES_tradnl" i="1" dirty="0" err="1"/>
              <a:t>uncharted</a:t>
            </a:r>
            <a:r>
              <a:rPr lang="es-ES_tradnl" i="1" dirty="0"/>
              <a:t> </a:t>
            </a:r>
            <a:r>
              <a:rPr lang="es-ES_tradnl" i="1" dirty="0" err="1"/>
              <a:t>territories</a:t>
            </a:r>
            <a:r>
              <a:rPr lang="es-ES_tradnl" i="1" dirty="0"/>
              <a:t>, </a:t>
            </a:r>
            <a:r>
              <a:rPr lang="es-ES_tradnl" i="1" dirty="0" err="1"/>
              <a:t>generated</a:t>
            </a:r>
            <a:r>
              <a:rPr lang="es-ES_tradnl" i="1" dirty="0"/>
              <a:t> </a:t>
            </a:r>
            <a:r>
              <a:rPr lang="es-ES_tradnl" i="1" dirty="0" err="1"/>
              <a:t>excitement</a:t>
            </a:r>
            <a:r>
              <a:rPr lang="es-ES_tradnl" i="1" dirty="0"/>
              <a:t>, and </a:t>
            </a:r>
            <a:r>
              <a:rPr lang="es-ES_tradnl" i="1" dirty="0" err="1"/>
              <a:t>served</a:t>
            </a:r>
            <a:r>
              <a:rPr lang="es-ES_tradnl" i="1" dirty="0"/>
              <a:t> as a </a:t>
            </a:r>
            <a:r>
              <a:rPr lang="es-ES_tradnl" i="1" dirty="0" err="1"/>
              <a:t>source</a:t>
            </a:r>
            <a:r>
              <a:rPr lang="es-ES_tradnl" i="1" dirty="0"/>
              <a:t> of </a:t>
            </a:r>
            <a:r>
              <a:rPr lang="es-ES_tradnl" i="1" dirty="0" err="1"/>
              <a:t>inspiration</a:t>
            </a:r>
            <a:r>
              <a:rPr lang="es-ES_tradnl" i="1" dirty="0" smtClean="0"/>
              <a:t>.”</a:t>
            </a:r>
            <a:r>
              <a:rPr lang="es-ES" dirty="0" smtClean="0"/>
              <a:t> </a:t>
            </a:r>
          </a:p>
          <a:p>
            <a:pPr marL="6858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227426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err="1"/>
              <a:t>McLuhan</a:t>
            </a:r>
            <a:r>
              <a:rPr lang="es-ES_tradnl" dirty="0"/>
              <a:t> </a:t>
            </a:r>
            <a:r>
              <a:rPr lang="es-ES_tradnl" dirty="0" smtClean="0"/>
              <a:t> </a:t>
            </a:r>
          </a:p>
          <a:p>
            <a:pPr marL="68580" indent="0" algn="just">
              <a:buNone/>
            </a:pPr>
            <a:endParaRPr lang="es-ES_tradnl" dirty="0"/>
          </a:p>
          <a:p>
            <a:pPr marL="68580" indent="0" algn="just">
              <a:buNone/>
            </a:pPr>
            <a:r>
              <a:rPr lang="es-ES_tradnl" dirty="0" smtClean="0"/>
              <a:t>“</a:t>
            </a:r>
            <a:r>
              <a:rPr lang="es-ES" dirty="0"/>
              <a:t>La Ecología de los Medios estudia el impacto de los medios y las tecnologías, en general, en la cultura de las sociedades a través de la historia</a:t>
            </a:r>
            <a:r>
              <a:rPr lang="es-ES" dirty="0" smtClean="0"/>
              <a:t>.</a:t>
            </a:r>
            <a:r>
              <a:rPr lang="es-ES_tradnl" dirty="0" smtClean="0"/>
              <a:t>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3317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37</TotalTime>
  <Words>222</Words>
  <Application>Microsoft Macintosh PowerPoint</Application>
  <PresentationFormat>Presentación en pantalla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Austin</vt:lpstr>
      <vt:lpstr>Ecología de los medios</vt:lpstr>
      <vt:lpstr>¿Qué es? </vt:lpstr>
      <vt:lpstr>Según …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Ecología de los medios</dc:title>
  <dc:creator>KARLA MARTINEZ VAZQUEZ</dc:creator>
  <cp:lastModifiedBy>KARLA MARTINEZ VAZQUEZ</cp:lastModifiedBy>
  <cp:revision>5</cp:revision>
  <dcterms:created xsi:type="dcterms:W3CDTF">2015-04-14T01:45:56Z</dcterms:created>
  <dcterms:modified xsi:type="dcterms:W3CDTF">2015-04-14T02:23:12Z</dcterms:modified>
</cp:coreProperties>
</file>