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>
        <p:scale>
          <a:sx n="60" d="100"/>
          <a:sy n="60" d="100"/>
        </p:scale>
        <p:origin x="-78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571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DB7A2A7-A61F-4AE1-9C85-72824E730C12}" type="datetimeFigureOut">
              <a:rPr lang="es-MX" smtClean="0"/>
              <a:t>12/11/2014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59F296-930D-4A75-9E1E-CC7447E1F94F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a Ubiquitous Network Society -- Japan, a Nation Built on Technology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/>
              <a:t>Kunio</a:t>
            </a:r>
            <a:r>
              <a:rPr lang="en-US" dirty="0"/>
              <a:t> </a:t>
            </a:r>
            <a:r>
              <a:rPr lang="en-US" dirty="0" smtClean="0"/>
              <a:t>Nakamura</a:t>
            </a:r>
            <a:endParaRPr lang="es-MX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8608"/>
            <a:ext cx="2161725" cy="283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096" y="-30235"/>
            <a:ext cx="2457904" cy="1731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782"/>
            <a:ext cx="2555776" cy="1776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696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5338936" cy="5760640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«La sociedad de la ubicuidad se encuentra a un paso de nosotros».</a:t>
            </a:r>
          </a:p>
          <a:p>
            <a:r>
              <a:rPr lang="es-MX" dirty="0" smtClean="0"/>
              <a:t>Sociedad de la ubicuidad se refiere a una sociedad donde cualquier persona puede disfrutar, en cualquier momento y en cualquier lugar, una amplia gama de servicios a través de diversos dispositivos terminales y redes, mismos que son propensos a ser común para el año 2010.</a:t>
            </a:r>
            <a:endParaRPr lang="es-MX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041" y="1268760"/>
            <a:ext cx="333489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80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2952328"/>
          </a:xfrm>
        </p:spPr>
        <p:txBody>
          <a:bodyPr/>
          <a:lstStyle/>
          <a:p>
            <a:r>
              <a:rPr lang="es-MX" dirty="0" smtClean="0"/>
              <a:t>En términos generales, tres cosas son particularmente importantes para la creación de una sociedad de la ubicuidad. Se trata de la infraestructura de red, equipos terminales y contenidos del servicio.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6952"/>
            <a:ext cx="3095625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653136"/>
            <a:ext cx="2286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45442"/>
            <a:ext cx="2768220" cy="2039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51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79912" y="404665"/>
            <a:ext cx="4906888" cy="2880518"/>
          </a:xfrm>
        </p:spPr>
        <p:txBody>
          <a:bodyPr>
            <a:normAutofit fontScale="92500" lnSpcReduction="10000"/>
          </a:bodyPr>
          <a:lstStyle/>
          <a:p>
            <a:r>
              <a:rPr lang="es-MX" sz="2600" dirty="0" smtClean="0"/>
              <a:t>En este sentido la estrategia  de Japón ha cambiado la cara de los servicios públicos, por ejemplo:</a:t>
            </a:r>
          </a:p>
          <a:p>
            <a:r>
              <a:rPr lang="es-MX" sz="2600" dirty="0" smtClean="0"/>
              <a:t>Casi todas las escuelas publicas, ahora están conectadas a internet, existen las clases en línea.</a:t>
            </a:r>
          </a:p>
          <a:p>
            <a:endParaRPr lang="es-MX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0" y="188640"/>
            <a:ext cx="300037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6" y="1916832"/>
            <a:ext cx="39719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586392"/>
            <a:ext cx="18288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95536" y="3228231"/>
            <a:ext cx="6002945" cy="2728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s-MX" sz="2400" dirty="0">
                <a:solidFill>
                  <a:prstClr val="black"/>
                </a:solidFill>
              </a:rPr>
              <a:t>En el área de la </a:t>
            </a:r>
            <a:r>
              <a:rPr lang="es-MX" sz="2400" dirty="0" smtClean="0">
                <a:solidFill>
                  <a:prstClr val="black"/>
                </a:solidFill>
              </a:rPr>
              <a:t>administración, </a:t>
            </a:r>
            <a:r>
              <a:rPr lang="es-MX" sz="2400" dirty="0">
                <a:solidFill>
                  <a:prstClr val="black"/>
                </a:solidFill>
              </a:rPr>
              <a:t>ahora existen diversos tramites que se pueden realizar en línea.</a:t>
            </a:r>
          </a:p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s-MX" sz="2400" dirty="0">
                <a:solidFill>
                  <a:prstClr val="black"/>
                </a:solidFill>
              </a:rPr>
              <a:t>Mejora en las </a:t>
            </a:r>
            <a:r>
              <a:rPr lang="es-MX" sz="2400" dirty="0" smtClean="0">
                <a:solidFill>
                  <a:prstClr val="black"/>
                </a:solidFill>
              </a:rPr>
              <a:t>líneas </a:t>
            </a:r>
            <a:r>
              <a:rPr lang="es-MX" sz="2400" dirty="0">
                <a:solidFill>
                  <a:prstClr val="black"/>
                </a:solidFill>
              </a:rPr>
              <a:t>de telecomunicaciones, así como una disminución en el precio de las comunicaciones.</a:t>
            </a:r>
          </a:p>
        </p:txBody>
      </p:sp>
    </p:spTree>
    <p:extLst>
      <p:ext uri="{BB962C8B-B14F-4D97-AF65-F5344CB8AC3E}">
        <p14:creationId xmlns:p14="http://schemas.microsoft.com/office/powerpoint/2010/main" val="162119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81328"/>
            <a:ext cx="8219256" cy="3171807"/>
          </a:xfrm>
        </p:spPr>
        <p:txBody>
          <a:bodyPr>
            <a:normAutofit fontScale="85000" lnSpcReduction="10000"/>
          </a:bodyPr>
          <a:lstStyle/>
          <a:p>
            <a:r>
              <a:rPr lang="es-MX" dirty="0"/>
              <a:t>L</a:t>
            </a:r>
            <a:r>
              <a:rPr lang="es-MX" dirty="0" smtClean="0"/>
              <a:t>a difusión de la televisión de forma digital se esta acelerando, contribuyendo con esto, a un nuevo ambiente donde las personas pueden recibir una gran variedad de servicios.</a:t>
            </a:r>
          </a:p>
          <a:p>
            <a:r>
              <a:rPr lang="es-MX" dirty="0" smtClean="0"/>
              <a:t>Contrario a esto, La ventaja y practicidad de poder ver o dejar de ver lo que la gente desea, buscar información útil, incluso hacer compras da a la banda ancha una ventaja, por lo que se emplea cada vez mas la PC, y le da una ventaja sobre la televisión.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600" b="0" dirty="0" smtClean="0">
                <a:effectLst/>
              </a:rPr>
              <a:t>Mientras tanto, todo lo contrario que está sucediendo a la televisión.</a:t>
            </a:r>
            <a:endParaRPr lang="es-MX" sz="3600" b="0" dirty="0"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0912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690094"/>
            <a:ext cx="24384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690094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395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90072"/>
            <a:ext cx="8229600" cy="4417219"/>
          </a:xfrm>
        </p:spPr>
        <p:txBody>
          <a:bodyPr/>
          <a:lstStyle/>
          <a:p>
            <a:r>
              <a:rPr lang="es-MX" dirty="0" smtClean="0"/>
              <a:t>El celular también se podrá utilizar para difundir información programas de música y video, pudiendo también contribuir por ejemplo en desastres naturales dando información  vital a las victimas; con esto se convierte al teléfono como una tv, cámara, dispositivo de almacenamiento, dejando en atraso a las televisiones.</a:t>
            </a:r>
            <a:endParaRPr lang="es-MX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" y="18447"/>
            <a:ext cx="18478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218" y="0"/>
            <a:ext cx="2005655" cy="1510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447"/>
            <a:ext cx="2160240" cy="161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869160"/>
            <a:ext cx="27241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6813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La sociedad de la oblicuidad, debe de garantizar la seguridad en sus diversos </a:t>
            </a:r>
            <a:r>
              <a:rPr lang="es-MX" dirty="0" smtClean="0"/>
              <a:t>aspectos, entre </a:t>
            </a:r>
            <a:r>
              <a:rPr lang="es-MX" dirty="0"/>
              <a:t>los avances tenemos por ejemplo que: </a:t>
            </a:r>
            <a:endParaRPr lang="es-MX" dirty="0" smtClean="0"/>
          </a:p>
          <a:p>
            <a:r>
              <a:rPr lang="es-MX" dirty="0" smtClean="0"/>
              <a:t>ahora</a:t>
            </a:r>
            <a:r>
              <a:rPr lang="es-MX" dirty="0"/>
              <a:t>, los usuarios pueden comprobar de forma remota la seguridad de su casa.</a:t>
            </a:r>
          </a:p>
          <a:p>
            <a:r>
              <a:rPr lang="es-MX" dirty="0"/>
              <a:t>También se planea que en el futuro todo se pueda dirigir con un solo mando para todos los aparatos del </a:t>
            </a:r>
            <a:r>
              <a:rPr lang="es-MX" dirty="0" smtClean="0"/>
              <a:t>hogar</a:t>
            </a:r>
            <a:r>
              <a:rPr lang="es-MX" dirty="0"/>
              <a:t>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Servicios que llevan a una sociedad de la ubicuidad</a:t>
            </a:r>
            <a:endParaRPr lang="es-MX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5067300"/>
            <a:ext cx="25527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55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300392" cy="3888431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También se busca el contribuir al control y ahorro de la energía y los recursos, es por esto que existen proyectos como:  </a:t>
            </a:r>
          </a:p>
          <a:p>
            <a:r>
              <a:rPr lang="es-MX" dirty="0" smtClean="0"/>
              <a:t>Servicio para controlar el uso de pilas de combustible de uso doméstico.</a:t>
            </a:r>
          </a:p>
          <a:p>
            <a:r>
              <a:rPr lang="es-MX" dirty="0" smtClean="0"/>
              <a:t>comprobación automática y el control de aparatos eléctricos y consumible.</a:t>
            </a:r>
          </a:p>
          <a:p>
            <a:r>
              <a:rPr lang="es-MX" dirty="0" smtClean="0"/>
              <a:t>control automático de los niveles de consumo energético de los aparatos eléctricos para la máxima eficiencia energética.</a:t>
            </a:r>
          </a:p>
          <a:p>
            <a:endParaRPr lang="es-MX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417576"/>
            <a:ext cx="19145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542" y="4760477"/>
            <a:ext cx="268605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79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11960" y="1481328"/>
            <a:ext cx="4474840" cy="4525963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E</a:t>
            </a:r>
            <a:r>
              <a:rPr lang="es-MX" dirty="0" smtClean="0"/>
              <a:t>l proteger los datos de los usuarios y su privacidad.</a:t>
            </a:r>
          </a:p>
          <a:p>
            <a:r>
              <a:rPr lang="es-MX" dirty="0"/>
              <a:t>L</a:t>
            </a:r>
            <a:r>
              <a:rPr lang="es-MX" dirty="0" smtClean="0"/>
              <a:t>a cuestión de los derechos de autor.</a:t>
            </a:r>
          </a:p>
          <a:p>
            <a:r>
              <a:rPr lang="es-MX" dirty="0" smtClean="0"/>
              <a:t>La propiedad intelectual.</a:t>
            </a:r>
            <a:endParaRPr lang="es-MX" dirty="0"/>
          </a:p>
          <a:p>
            <a:r>
              <a:rPr lang="es-MX" dirty="0" smtClean="0"/>
              <a:t>El problema de la brecha digital, debe ser para todos sin distinción.</a:t>
            </a:r>
          </a:p>
          <a:p>
            <a:r>
              <a:rPr lang="es-MX" dirty="0" smtClean="0"/>
              <a:t>El manejo de esta tecnología debe ser mas fácil.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059016" cy="1143000"/>
          </a:xfrm>
        </p:spPr>
        <p:txBody>
          <a:bodyPr/>
          <a:lstStyle/>
          <a:p>
            <a:r>
              <a:rPr lang="es-MX" dirty="0"/>
              <a:t>O</a:t>
            </a:r>
            <a:r>
              <a:rPr lang="es-MX" dirty="0" smtClean="0"/>
              <a:t>bstáculos</a:t>
            </a:r>
            <a:endParaRPr lang="es-MX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75040"/>
            <a:ext cx="317658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46" y="4037372"/>
            <a:ext cx="2627313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13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5050904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dirty="0" smtClean="0"/>
              <a:t>Biometría. </a:t>
            </a:r>
          </a:p>
          <a:p>
            <a:pPr algn="just"/>
            <a:r>
              <a:rPr lang="es-MX" dirty="0"/>
              <a:t>L</a:t>
            </a:r>
            <a:r>
              <a:rPr lang="es-MX" dirty="0" smtClean="0"/>
              <a:t>a criptografía. </a:t>
            </a:r>
            <a:endParaRPr lang="es-MX" dirty="0"/>
          </a:p>
          <a:p>
            <a:pPr algn="just"/>
            <a:r>
              <a:rPr lang="es-MX" dirty="0"/>
              <a:t>E</a:t>
            </a:r>
            <a:r>
              <a:rPr lang="es-MX" dirty="0" smtClean="0"/>
              <a:t>ncriptación cuántica. </a:t>
            </a:r>
          </a:p>
          <a:p>
            <a:pPr algn="just"/>
            <a:r>
              <a:rPr lang="es-MX" dirty="0"/>
              <a:t>Libros electrónicos</a:t>
            </a:r>
            <a:r>
              <a:rPr lang="es-MX" dirty="0" smtClean="0"/>
              <a:t>.</a:t>
            </a:r>
          </a:p>
          <a:p>
            <a:pPr algn="just"/>
            <a:r>
              <a:rPr lang="es-MX" dirty="0"/>
              <a:t>P</a:t>
            </a:r>
            <a:r>
              <a:rPr lang="es-MX" dirty="0" smtClean="0"/>
              <a:t>ilas amigables con el medio ambiente.</a:t>
            </a:r>
          </a:p>
          <a:p>
            <a:pPr algn="just"/>
            <a:r>
              <a:rPr lang="es-MX" dirty="0" smtClean="0"/>
              <a:t>Semiconductores.</a:t>
            </a:r>
          </a:p>
          <a:p>
            <a:pPr algn="just"/>
            <a:r>
              <a:rPr lang="es-MX" dirty="0"/>
              <a:t>A</a:t>
            </a:r>
            <a:r>
              <a:rPr lang="es-MX" dirty="0" smtClean="0"/>
              <a:t>paratos de memoria.</a:t>
            </a:r>
          </a:p>
          <a:p>
            <a:pPr algn="just"/>
            <a:r>
              <a:rPr lang="es-MX" dirty="0"/>
              <a:t>P</a:t>
            </a:r>
            <a:r>
              <a:rPr lang="es-MX" dirty="0" smtClean="0"/>
              <a:t>rocesadores de medios.</a:t>
            </a:r>
          </a:p>
          <a:p>
            <a:pPr algn="just"/>
            <a:r>
              <a:rPr lang="es-MX" dirty="0"/>
              <a:t>G</a:t>
            </a:r>
            <a:r>
              <a:rPr lang="es-MX" dirty="0" smtClean="0"/>
              <a:t>rabación magnética. </a:t>
            </a:r>
          </a:p>
          <a:p>
            <a:pPr algn="just"/>
            <a:r>
              <a:rPr lang="es-MX" dirty="0"/>
              <a:t>D</a:t>
            </a:r>
            <a:r>
              <a:rPr lang="es-MX" dirty="0" smtClean="0"/>
              <a:t>iscos duros.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Tecnologías de Japón importantes para una sociedad de la ubicuidad </a:t>
            </a:r>
            <a:endParaRPr lang="es-MX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12776"/>
            <a:ext cx="26193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396" y="3165376"/>
            <a:ext cx="27908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371" y="4803676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898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</a:t>
            </a:r>
            <a:r>
              <a:rPr lang="es-MX" dirty="0" smtClean="0"/>
              <a:t>xistir una sana convivencia, ser amigable con su gente y con el medio ambiente; Para de esta forma poder enriquecer la vida de las personas</a:t>
            </a:r>
            <a:r>
              <a:rPr lang="es-MX" dirty="0"/>
              <a:t>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En la sociedad de la ubicuidad deberá:</a:t>
            </a:r>
            <a:endParaRPr lang="es-MX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220980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61048"/>
            <a:ext cx="22383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2297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789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218</TotalTime>
  <Words>603</Words>
  <Application>Microsoft Office PowerPoint</Application>
  <PresentationFormat>Presentación en pantalla (4:3)</PresentationFormat>
  <Paragraphs>40</Paragraphs>
  <Slides>11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Concurrencia</vt:lpstr>
      <vt:lpstr>Creating a Ubiquitous Network Society -- Japan, a Nation Built on Technology</vt:lpstr>
      <vt:lpstr>Presentación de PowerPoint</vt:lpstr>
      <vt:lpstr>Presentación de PowerPoint</vt:lpstr>
      <vt:lpstr>Presentación de PowerPoint</vt:lpstr>
      <vt:lpstr>Mientras tanto, todo lo contrario que está sucediendo a la televisión.</vt:lpstr>
      <vt:lpstr>Presentación de PowerPoint</vt:lpstr>
      <vt:lpstr>Servicios que llevan a una sociedad de la ubicuidad</vt:lpstr>
      <vt:lpstr>Presentación de PowerPoint</vt:lpstr>
      <vt:lpstr>Obstáculos</vt:lpstr>
      <vt:lpstr>Tecnologías de Japón importantes para una sociedad de la ubicuidad </vt:lpstr>
      <vt:lpstr>En la sociedad de la ubicuidad deberá: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Ubiquitous Network Society -- Japan, a Nation Built on Technology</dc:title>
  <dc:creator>Legal</dc:creator>
  <cp:lastModifiedBy>Legal</cp:lastModifiedBy>
  <cp:revision>20</cp:revision>
  <dcterms:created xsi:type="dcterms:W3CDTF">2014-11-11T23:52:34Z</dcterms:created>
  <dcterms:modified xsi:type="dcterms:W3CDTF">2014-11-12T22:20:11Z</dcterms:modified>
</cp:coreProperties>
</file>