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288"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10/17/2014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10/17/2014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10/17/2014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10/17/2014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10/17/2014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10/17/2014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10/17/2014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10/17/2014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10/17/2014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10/17/2014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10/17/2014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10/17/2014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dirty="0" smtClean="0"/>
              <a:t>La opinión pública no existe</a:t>
            </a:r>
            <a:endParaRPr lang="es-MX" dirty="0"/>
          </a:p>
        </p:txBody>
      </p:sp>
      <p:sp>
        <p:nvSpPr>
          <p:cNvPr id="3" name="Subtítulo 2"/>
          <p:cNvSpPr>
            <a:spLocks noGrp="1"/>
          </p:cNvSpPr>
          <p:nvPr>
            <p:ph type="subTitle" idx="1"/>
          </p:nvPr>
        </p:nvSpPr>
        <p:spPr/>
        <p:txBody>
          <a:bodyPr/>
          <a:lstStyle/>
          <a:p>
            <a:r>
              <a:rPr lang="es-MX" dirty="0" smtClean="0"/>
              <a:t>PIERRE BOURDIEU</a:t>
            </a:r>
            <a:endParaRPr lang="es-MX" dirty="0"/>
          </a:p>
        </p:txBody>
      </p:sp>
    </p:spTree>
    <p:extLst>
      <p:ext uri="{BB962C8B-B14F-4D97-AF65-F5344CB8AC3E}">
        <p14:creationId xmlns:p14="http://schemas.microsoft.com/office/powerpoint/2010/main" val="7427639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Postulados implícitos</a:t>
            </a:r>
            <a:endParaRPr lang="es-MX" dirty="0"/>
          </a:p>
        </p:txBody>
      </p:sp>
      <p:sp>
        <p:nvSpPr>
          <p:cNvPr id="3" name="Marcador de contenido 2"/>
          <p:cNvSpPr>
            <a:spLocks noGrp="1"/>
          </p:cNvSpPr>
          <p:nvPr>
            <p:ph idx="1"/>
          </p:nvPr>
        </p:nvSpPr>
        <p:spPr/>
        <p:txBody>
          <a:bodyPr/>
          <a:lstStyle/>
          <a:p>
            <a:pPr algn="just"/>
            <a:r>
              <a:rPr lang="es-MX" dirty="0" smtClean="0"/>
              <a:t>Toda encuesta de opinión supone que todo el mundo puede tener una opinión; o, en otras palabras, que la producción de una opinión está al alcance de todos.</a:t>
            </a:r>
          </a:p>
          <a:p>
            <a:pPr algn="just"/>
            <a:r>
              <a:rPr lang="es-MX" dirty="0" smtClean="0"/>
              <a:t>Se supone que todas las opiniones tienen el mismo peso.</a:t>
            </a:r>
          </a:p>
          <a:p>
            <a:pPr algn="just"/>
            <a:r>
              <a:rPr lang="es-MX" dirty="0" smtClean="0"/>
              <a:t>En el simple hecho de plantearle la misma pregunta a todo el mundo se halla implicada la hipótesis de que hay un consenso sobre los problemas, entre otras palabras, que hay un acuerdo sobre las preguntas que vale la pena plantear.</a:t>
            </a:r>
          </a:p>
        </p:txBody>
      </p:sp>
    </p:spTree>
    <p:extLst>
      <p:ext uri="{BB962C8B-B14F-4D97-AF65-F5344CB8AC3E}">
        <p14:creationId xmlns:p14="http://schemas.microsoft.com/office/powerpoint/2010/main" val="25829142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Problemáticas</a:t>
            </a:r>
            <a:endParaRPr lang="es-MX" dirty="0"/>
          </a:p>
        </p:txBody>
      </p:sp>
      <p:sp>
        <p:nvSpPr>
          <p:cNvPr id="3" name="Marcador de contenido 2"/>
          <p:cNvSpPr>
            <a:spLocks noGrp="1"/>
          </p:cNvSpPr>
          <p:nvPr>
            <p:ph idx="1"/>
          </p:nvPr>
        </p:nvSpPr>
        <p:spPr/>
        <p:txBody>
          <a:bodyPr/>
          <a:lstStyle/>
          <a:p>
            <a:pPr algn="just"/>
            <a:r>
              <a:rPr lang="es-MX" dirty="0" smtClean="0"/>
              <a:t>Representatividad </a:t>
            </a:r>
            <a:r>
              <a:rPr lang="es-MX" dirty="0"/>
              <a:t>de las </a:t>
            </a:r>
            <a:r>
              <a:rPr lang="es-MX" dirty="0" smtClean="0"/>
              <a:t>muestras.</a:t>
            </a:r>
          </a:p>
          <a:p>
            <a:pPr algn="just"/>
            <a:r>
              <a:rPr lang="es-MX" dirty="0" smtClean="0"/>
              <a:t>Elaboración de preguntas sesgadas, condicionamiento de las respuestas mediante la forma en que se pregunta.</a:t>
            </a:r>
          </a:p>
          <a:p>
            <a:pPr algn="just"/>
            <a:r>
              <a:rPr lang="es-MX" dirty="0" smtClean="0"/>
              <a:t>Instrumentos de acción y subordinación a intereses políticos, imponiendo la ilusión de que existe una opinión pública como sumatoria de opiniones individuales.</a:t>
            </a:r>
          </a:p>
          <a:p>
            <a:pPr algn="just"/>
            <a:r>
              <a:rPr lang="es-MX" dirty="0" smtClean="0"/>
              <a:t>Construye la idea de que existe una opinión pública unánime, y legitimando así una política.</a:t>
            </a:r>
          </a:p>
          <a:p>
            <a:pPr algn="just"/>
            <a:endParaRPr lang="es-MX" dirty="0"/>
          </a:p>
        </p:txBody>
      </p:sp>
    </p:spTree>
    <p:extLst>
      <p:ext uri="{BB962C8B-B14F-4D97-AF65-F5344CB8AC3E}">
        <p14:creationId xmlns:p14="http://schemas.microsoft.com/office/powerpoint/2010/main" val="3300602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dirty="0" smtClean="0"/>
              <a:t>Operaciones para producir efecto de consenso</a:t>
            </a:r>
            <a:endParaRPr lang="es-MX" dirty="0"/>
          </a:p>
        </p:txBody>
      </p:sp>
      <p:sp>
        <p:nvSpPr>
          <p:cNvPr id="5" name="Marcador de contenido 4"/>
          <p:cNvSpPr>
            <a:spLocks noGrp="1"/>
          </p:cNvSpPr>
          <p:nvPr>
            <p:ph idx="1"/>
          </p:nvPr>
        </p:nvSpPr>
        <p:spPr/>
        <p:txBody>
          <a:bodyPr/>
          <a:lstStyle/>
          <a:p>
            <a:pPr algn="just"/>
            <a:r>
              <a:rPr lang="es-MX" dirty="0" smtClean="0"/>
              <a:t>Todo el mundo debe tener una opinión, ignorándose así a los no-contestan.</a:t>
            </a:r>
          </a:p>
          <a:p>
            <a:pPr lvl="1" algn="just"/>
            <a:r>
              <a:rPr lang="es-MX" dirty="0" smtClean="0"/>
              <a:t>Se suma a personas que miden en centímetros con personas que miden en kilómetros.</a:t>
            </a:r>
          </a:p>
          <a:p>
            <a:pPr algn="just"/>
            <a:r>
              <a:rPr lang="es-MX" dirty="0" smtClean="0"/>
              <a:t>La ética de clase, la cual es el sistema de valores implícitos que las personas han interiorizado desde la infancia y a partir del cual generan respuestas a problemas extremadamente distintos.</a:t>
            </a:r>
          </a:p>
          <a:p>
            <a:pPr algn="just"/>
            <a:r>
              <a:rPr lang="es-MX" dirty="0" smtClean="0"/>
              <a:t>Efecto de imposición de problemática.</a:t>
            </a:r>
          </a:p>
          <a:p>
            <a:pPr algn="just"/>
            <a:r>
              <a:rPr lang="es-MX" dirty="0" smtClean="0"/>
              <a:t>(*) La encuesta de opinión sería más próxima a la realidad, si en contra de las reglas de la “objetividad” se situara a las personas en la práctica real.</a:t>
            </a:r>
            <a:endParaRPr lang="es-MX" dirty="0"/>
          </a:p>
        </p:txBody>
      </p:sp>
    </p:spTree>
    <p:extLst>
      <p:ext uri="{BB962C8B-B14F-4D97-AF65-F5344CB8AC3E}">
        <p14:creationId xmlns:p14="http://schemas.microsoft.com/office/powerpoint/2010/main" val="2924313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Consideraciones finales</a:t>
            </a:r>
            <a:endParaRPr lang="es-MX" dirty="0"/>
          </a:p>
        </p:txBody>
      </p:sp>
      <p:sp>
        <p:nvSpPr>
          <p:cNvPr id="3" name="Marcador de contenido 2"/>
          <p:cNvSpPr>
            <a:spLocks noGrp="1"/>
          </p:cNvSpPr>
          <p:nvPr>
            <p:ph idx="1"/>
          </p:nvPr>
        </p:nvSpPr>
        <p:spPr/>
        <p:txBody>
          <a:bodyPr/>
          <a:lstStyle/>
          <a:p>
            <a:pPr algn="just"/>
            <a:r>
              <a:rPr lang="es-MX" dirty="0" smtClean="0"/>
              <a:t>Elegir entre opiniones es, claramente, elegir entre grupos.</a:t>
            </a:r>
          </a:p>
          <a:p>
            <a:pPr algn="just"/>
            <a:r>
              <a:rPr lang="es-MX" dirty="0" smtClean="0"/>
              <a:t>Se tienen más opiniones sobre un problema cuanto más interesado se está por este problema.</a:t>
            </a:r>
          </a:p>
          <a:p>
            <a:pPr algn="just"/>
            <a:r>
              <a:rPr lang="es-MX" dirty="0" smtClean="0"/>
              <a:t>La encuesta de opinión tradicional ignora al mismo tiempo los grupos de presión y las disposiciones virtuales que pueden no expresarse en forma de discurso implícito.</a:t>
            </a:r>
          </a:p>
        </p:txBody>
      </p:sp>
    </p:spTree>
    <p:extLst>
      <p:ext uri="{BB962C8B-B14F-4D97-AF65-F5344CB8AC3E}">
        <p14:creationId xmlns:p14="http://schemas.microsoft.com/office/powerpoint/2010/main" val="3685039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55</TotalTime>
  <Words>323</Words>
  <Application>Microsoft Office PowerPoint</Application>
  <PresentationFormat>Panorámica</PresentationFormat>
  <Paragraphs>21</Paragraphs>
  <Slides>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vt:i4>
      </vt:variant>
    </vt:vector>
  </HeadingPairs>
  <TitlesOfParts>
    <vt:vector size="9" baseType="lpstr">
      <vt:lpstr>Arial</vt:lpstr>
      <vt:lpstr>Century Gothic</vt:lpstr>
      <vt:lpstr>Wingdings 3</vt:lpstr>
      <vt:lpstr>Ion</vt:lpstr>
      <vt:lpstr>La opinión pública no existe</vt:lpstr>
      <vt:lpstr>Postulados implícitos</vt:lpstr>
      <vt:lpstr>Problemáticas</vt:lpstr>
      <vt:lpstr>Operaciones para producir efecto de consenso</vt:lpstr>
      <vt:lpstr>Consideraciones finales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opinión pública no existe</dc:title>
  <dc:creator>Nataly Marquez Verjel</dc:creator>
  <cp:lastModifiedBy>Nataly Marquez Verjel</cp:lastModifiedBy>
  <cp:revision>6</cp:revision>
  <dcterms:created xsi:type="dcterms:W3CDTF">2014-10-18T00:57:11Z</dcterms:created>
  <dcterms:modified xsi:type="dcterms:W3CDTF">2014-10-18T01:52:27Z</dcterms:modified>
</cp:coreProperties>
</file>