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3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86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785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2860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8288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045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365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5541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751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499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88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983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EB82E-4FAA-6946-B975-18C96818EF13}" type="datetimeFigureOut">
              <a:rPr lang="es-ES" smtClean="0"/>
              <a:t>04/10/14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D0726-AC06-C041-9223-6426B0A47F1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80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>
                <a:latin typeface="American Typewriter"/>
                <a:cs typeface="American Typewriter"/>
              </a:rPr>
              <a:t>El orden del discurso </a:t>
            </a:r>
            <a:br>
              <a:rPr lang="es-ES" dirty="0" smtClean="0">
                <a:latin typeface="American Typewriter"/>
                <a:cs typeface="American Typewriter"/>
              </a:rPr>
            </a:br>
            <a:r>
              <a:rPr lang="es-ES" dirty="0" smtClean="0">
                <a:latin typeface="American Typewriter"/>
                <a:cs typeface="American Typewriter"/>
              </a:rPr>
              <a:t>Michel Foucault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Octavio Islas</a:t>
            </a:r>
            <a:br>
              <a:rPr lang="es-ES" dirty="0" smtClean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5549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4481689" cy="4525963"/>
          </a:xfrm>
        </p:spPr>
        <p:txBody>
          <a:bodyPr/>
          <a:lstStyle/>
          <a:p>
            <a:r>
              <a:rPr lang="es-ES" dirty="0" smtClean="0">
                <a:latin typeface="American Typewriter"/>
                <a:cs typeface="American Typewriter"/>
              </a:rPr>
              <a:t>Discurso pronunciado el 2 de diciembre de 1970. Lección inaugural en el Colegio de Francia.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4" name="Imagen 3" descr="Michel-Foucault-el-transgresor-de-la-normalidad-y-la-disciplin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889" y="1777999"/>
            <a:ext cx="4102930" cy="260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9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3089" y="1417638"/>
            <a:ext cx="4136672" cy="4708525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En toda sociedad la producción del discurso está controlada, seleccionada y distribuida por un cierto número de procedimientos cuya función es conjurar poderes y peligros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4" name="Imagen 3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761" y="1596672"/>
            <a:ext cx="33147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9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American Typewriter"/>
                <a:cs typeface="American Typewriter"/>
              </a:rPr>
              <a:t>Procedimientos de exclusión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4636911" cy="4708525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No se tiene derecho a decir todo (principalmente en sexualidad y política):</a:t>
            </a:r>
          </a:p>
          <a:p>
            <a:pPr lvl="2"/>
            <a:r>
              <a:rPr lang="es-ES" dirty="0" smtClean="0">
                <a:latin typeface="American Typewriter"/>
                <a:cs typeface="American Typewriter"/>
              </a:rPr>
              <a:t>Tabú del objeto.</a:t>
            </a:r>
          </a:p>
          <a:p>
            <a:pPr lvl="2"/>
            <a:r>
              <a:rPr lang="es-ES" dirty="0" smtClean="0">
                <a:latin typeface="American Typewriter"/>
                <a:cs typeface="American Typewriter"/>
              </a:rPr>
              <a:t>Ritual de la circunstancia.</a:t>
            </a:r>
          </a:p>
          <a:p>
            <a:pPr lvl="2"/>
            <a:r>
              <a:rPr lang="es-ES" dirty="0" smtClean="0">
                <a:latin typeface="American Typewriter"/>
                <a:cs typeface="American Typewriter"/>
              </a:rPr>
              <a:t>Derecho exclusivo o privilegiado del sujeto que habla.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</p:txBody>
      </p:sp>
      <p:pic>
        <p:nvPicPr>
          <p:cNvPr id="4" name="Imagen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856" y="1764594"/>
            <a:ext cx="25527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52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American Typewriter"/>
                <a:cs typeface="American Typewriter"/>
              </a:rPr>
              <a:t>Sistemas de exclusión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4636911" cy="4708525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Palabra prohibida.</a:t>
            </a:r>
          </a:p>
          <a:p>
            <a:r>
              <a:rPr lang="es-ES" dirty="0" smtClean="0">
                <a:latin typeface="American Typewriter"/>
                <a:cs typeface="American Typewriter"/>
              </a:rPr>
              <a:t>Separación de la locura</a:t>
            </a:r>
          </a:p>
          <a:p>
            <a:r>
              <a:rPr lang="es-ES" dirty="0" smtClean="0">
                <a:latin typeface="American Typewriter"/>
                <a:cs typeface="American Typewriter"/>
              </a:rPr>
              <a:t>Voluntad de verdad.</a:t>
            </a:r>
          </a:p>
          <a:p>
            <a:pPr marL="0" indent="0">
              <a:buNone/>
            </a:pP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855" y="2954867"/>
            <a:ext cx="28194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47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4481689" cy="4708525"/>
          </a:xfrm>
        </p:spPr>
        <p:txBody>
          <a:bodyPr>
            <a:normAutofit lnSpcReduction="1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El discurso no solo es aquello que traduce las luchas o los sistemas de dominación, sino aquello por lo que, y por medio de lo cual se lucha, aquel poder del que quiere uno adueñarse.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122" y="1667933"/>
            <a:ext cx="28575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9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American Typewriter"/>
                <a:cs typeface="American Typewriter"/>
              </a:rPr>
              <a:t>La palabra del loco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4481689" cy="4708525"/>
          </a:xfrm>
        </p:spPr>
        <p:txBody>
          <a:bodyPr>
            <a:normAutofit lnSpcReduction="1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El loco es aquél cuyo discurso no puede circular como el de los otros. Su palabra es </a:t>
            </a:r>
            <a:r>
              <a:rPr lang="es-ES" dirty="0" smtClean="0">
                <a:latin typeface="American Typewriter"/>
                <a:cs typeface="American Typewriter"/>
              </a:rPr>
              <a:t>considerada </a:t>
            </a:r>
            <a:r>
              <a:rPr lang="es-ES" dirty="0" smtClean="0">
                <a:latin typeface="American Typewriter"/>
                <a:cs typeface="American Typewriter"/>
              </a:rPr>
              <a:t>como nula y sin valor, no conteniendo ni verdad ni importancia.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544" y="1594555"/>
            <a:ext cx="24638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69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Oposición entre lo verdadero y lo falso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4481689" cy="4708525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Voluntad de verdad.</a:t>
            </a:r>
          </a:p>
          <a:p>
            <a:r>
              <a:rPr lang="es-ES" dirty="0" smtClean="0">
                <a:latin typeface="American Typewriter"/>
                <a:cs typeface="American Typewriter"/>
              </a:rPr>
              <a:t>El discurso verdadero, por el cual se tenía respeto y terror, era pronunciado por quien tenía el derecho.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222" y="1717322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75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Oposición entre lo verdadero y lo falso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99671"/>
            <a:ext cx="4481689" cy="4708525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Formas nuevas de la voluntad de verdad.</a:t>
            </a:r>
          </a:p>
          <a:p>
            <a:r>
              <a:rPr lang="es-ES" dirty="0" smtClean="0">
                <a:latin typeface="American Typewriter"/>
                <a:cs typeface="American Typewriter"/>
              </a:rPr>
              <a:t>Voluntad de saber que imponía al sujeto conocedor una necesidad de mirar.</a:t>
            </a:r>
          </a:p>
          <a:p>
            <a:r>
              <a:rPr lang="es-ES" dirty="0" smtClean="0">
                <a:latin typeface="American Typewriter"/>
                <a:cs typeface="American Typewriter"/>
              </a:rPr>
              <a:t>Se apoya en un soporte institucional.</a:t>
            </a:r>
          </a:p>
          <a:p>
            <a:r>
              <a:rPr lang="es-ES" dirty="0" smtClean="0">
                <a:latin typeface="American Typewriter"/>
                <a:cs typeface="American Typewriter"/>
              </a:rPr>
              <a:t>Pedagog</a:t>
            </a:r>
            <a:r>
              <a:rPr lang="es-ES" dirty="0" smtClean="0">
                <a:latin typeface="American Typewriter"/>
                <a:cs typeface="American Typewriter"/>
              </a:rPr>
              <a:t>í</a:t>
            </a:r>
            <a:r>
              <a:rPr lang="es-ES" dirty="0" smtClean="0">
                <a:latin typeface="American Typewriter"/>
                <a:cs typeface="American Typewriter"/>
              </a:rPr>
              <a:t>a</a:t>
            </a:r>
            <a:r>
              <a:rPr lang="es-ES" dirty="0" smtClean="0">
                <a:latin typeface="American Typewriter"/>
                <a:cs typeface="American Typewriter"/>
              </a:rPr>
              <a:t>, sistema de libros, edición. Bibliotecas, etc.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522" y="1706034"/>
            <a:ext cx="36195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Otros procedimientos de control y delimitación del discurso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395943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El comentario (Textos perdurables: textos religiosos, textos científicos)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856" y="1893711"/>
            <a:ext cx="22606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68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Principios de enrarecimiento del discurso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395943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El autor y los juegos de la identidad.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434" y="1989667"/>
            <a:ext cx="24638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6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Principios de enrarecimiento del discurso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0200" y="789165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Las disciplinas.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Para pertenecer a una disciplina, una proposición debe inscribirse en un cierto horizonte teórico.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772" y="4524022"/>
            <a:ext cx="6841584" cy="233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04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Principios de enrarecimiento del discurso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0200" y="789165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s-ES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Antes de ser verdadera o falsa, una proposición debe “estar en la verdad”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111" y="2012245"/>
            <a:ext cx="25527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41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Principios de enrarecimiento del discurso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0200" y="1417638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No se está en la verdad más que obedeciendo a las </a:t>
            </a:r>
            <a:r>
              <a:rPr lang="es-ES" dirty="0" smtClean="0">
                <a:latin typeface="American Typewriter"/>
                <a:cs typeface="American Typewriter"/>
              </a:rPr>
              <a:t>reglas </a:t>
            </a:r>
            <a:r>
              <a:rPr lang="es-ES" dirty="0" smtClean="0">
                <a:latin typeface="American Typewriter"/>
                <a:cs typeface="American Typewriter"/>
              </a:rPr>
              <a:t>de una policía discursiva. 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La disciplina es un principio de control de la producción del discurso.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223" y="1728611"/>
            <a:ext cx="3048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36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Enrarecimiento de los sujetos que hablan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Nadie entrará en el orden del discurso si no satisface ciertas exigencias o si no está calificado para hacerlo. 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Todas las regiones del discurso no están igualmente abiertas y penetrables.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589" y="1854200"/>
            <a:ext cx="25781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94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Ritual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Los discursos son puestas en escena de rituales.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Sociedades del discurso (cuyo cometido es conservar y producir discursos).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0" y="2147711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61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Doctrina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Tiende a la difusión.</a:t>
            </a:r>
          </a:p>
          <a:p>
            <a:pPr marL="0" indent="0">
              <a:buNone/>
            </a:pPr>
            <a:endParaRPr lang="es-ES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La condición requerida es el reconocimiento de las mismas verdades.</a:t>
            </a:r>
          </a:p>
          <a:p>
            <a:pPr marL="0" indent="0">
              <a:buNone/>
            </a:pPr>
            <a:endParaRPr lang="es-ES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Vincula a los individuos a ciertos tipos de enunciación y prohíbe otros. </a:t>
            </a:r>
            <a:endParaRPr lang="es-ES" dirty="0">
              <a:latin typeface="American Typewriter"/>
              <a:cs typeface="American Typewriter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067756"/>
            <a:ext cx="34290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06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Doctrina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Efectúa doble sumisión: la de los sujetos que hablan a los discursos, y la de los discursos al grupo.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300" y="1978377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06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Educación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Todo sistema de educación </a:t>
            </a:r>
            <a:r>
              <a:rPr lang="es-ES" dirty="0" smtClean="0">
                <a:latin typeface="American Typewriter"/>
                <a:cs typeface="American Typewriter"/>
              </a:rPr>
              <a:t>es </a:t>
            </a:r>
            <a:r>
              <a:rPr lang="es-ES" dirty="0" smtClean="0">
                <a:latin typeface="American Typewriter"/>
                <a:cs typeface="American Typewriter"/>
              </a:rPr>
              <a:t>una forma política de mantener o de modificar la adecuación de los discursos, con los saberes y poderes que implican.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644" y="1892300"/>
            <a:ext cx="26416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63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Distribución de los sujetos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Rituales del habla.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Sociedades de discursos.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Grupos doctrinales.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Adecuaciones sociales.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0" y="1854200"/>
            <a:ext cx="32893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5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Principio de </a:t>
            </a:r>
            <a:r>
              <a:rPr lang="es-ES" dirty="0" err="1" smtClean="0">
                <a:latin typeface="American Typewriter"/>
                <a:cs typeface="American Typewriter"/>
              </a:rPr>
              <a:t>trastocamiento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Aparato crítico dispuesto contra el papel normalizador de la tradición. 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Ejemplo: la sexualidad y su prohibición en el lenguaje (hasta la medicina y la psiquiatría).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333" y="1800198"/>
            <a:ext cx="33020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29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Principio de discontinuidad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Los discursos deben ser tratados como prácticas discontinuas que se cruzan, a veces se yuxtaponen pero que también se ignoran o se excluyen.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478" y="2042204"/>
            <a:ext cx="3530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06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Principio de especificidad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54200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Es necesario concebir al discurso como una violencia que hacemos a las cosas.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33" y="1854200"/>
            <a:ext cx="2844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483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Nociones para el análisis de los discursos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01423"/>
            <a:ext cx="4481689" cy="47085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Acontecimiento (opuesto a la creación).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Serie (opuesto a la unidad).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Regularidad (opuesto a la originalidad).</a:t>
            </a: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Condición de posibilidad (opuesto a la significación).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667" y="2592564"/>
            <a:ext cx="4219222" cy="305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73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Nociones para el análisis de los discursos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01423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Acontecimiento y serie: regularidad, azar, discontinuidad, dependencia, transformación.</a:t>
            </a:r>
          </a:p>
          <a:p>
            <a:pPr marL="0" indent="0">
              <a:buNone/>
            </a:pPr>
            <a:endParaRPr lang="es-ES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Reconstrucción histórica de las ciencias (p-40).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945" y="1773767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59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La crítica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01423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La crítica analiza los procesos de enrarecimiento del discurso, así como el reagrupamiento y unificación de los discursos.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788" y="1785056"/>
            <a:ext cx="33782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25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La </a:t>
            </a:r>
            <a:r>
              <a:rPr lang="es-ES" dirty="0" err="1" smtClean="0">
                <a:latin typeface="American Typewriter"/>
                <a:cs typeface="American Typewriter"/>
              </a:rPr>
              <a:t>geneaología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01423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Estudia la formación dispersa, discontinua y regular a la vez.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923948"/>
            <a:ext cx="35687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44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merican Typewriter"/>
                <a:cs typeface="American Typewriter"/>
              </a:rPr>
              <a:t>Las prohibiciones </a:t>
            </a:r>
            <a:endParaRPr lang="es-ES" dirty="0">
              <a:latin typeface="American Typewriter"/>
              <a:cs typeface="American Typewriter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01423"/>
            <a:ext cx="4481689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merican Typewriter"/>
                <a:cs typeface="American Typewriter"/>
              </a:rPr>
              <a:t>No tienen la misma forma, ni intervienen de la misma manera en diferentes discursos.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57333" y="95955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7408333" y="28222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789" y="4611511"/>
            <a:ext cx="41402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44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732</Words>
  <Application>Microsoft Macintosh PowerPoint</Application>
  <PresentationFormat>Presentación en pantalla (4:3)</PresentationFormat>
  <Paragraphs>85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El orden del discurso  Michel Foucault</vt:lpstr>
      <vt:lpstr>Presentación de PowerPoint</vt:lpstr>
      <vt:lpstr>Presentación de PowerPoint</vt:lpstr>
      <vt:lpstr>Procedimientos de exclusión</vt:lpstr>
      <vt:lpstr>Sistemas de exclusión</vt:lpstr>
      <vt:lpstr>Presentación de PowerPoint</vt:lpstr>
      <vt:lpstr>La palabra del loco</vt:lpstr>
      <vt:lpstr>Oposición entre lo verdadero y lo falso</vt:lpstr>
      <vt:lpstr>Oposición entre lo verdadero y lo falso</vt:lpstr>
      <vt:lpstr>Otros procedimientos de control y delimitación del discurso</vt:lpstr>
      <vt:lpstr>Principios de enrarecimiento del discurso</vt:lpstr>
      <vt:lpstr>Principios de enrarecimiento del discurso</vt:lpstr>
      <vt:lpstr>Principios de enrarecimiento del discurso</vt:lpstr>
      <vt:lpstr>Principios de enrarecimiento del discurso</vt:lpstr>
      <vt:lpstr>Enrarecimiento de los sujetos que hablan</vt:lpstr>
      <vt:lpstr>Ritual</vt:lpstr>
      <vt:lpstr>Doctrina</vt:lpstr>
      <vt:lpstr>Doctrina</vt:lpstr>
      <vt:lpstr>Educación</vt:lpstr>
      <vt:lpstr>Distribución de los sujetos</vt:lpstr>
      <vt:lpstr>Principio de trastocamiento</vt:lpstr>
      <vt:lpstr>Principio de discontinuidad</vt:lpstr>
      <vt:lpstr>Principio de especificidad</vt:lpstr>
      <vt:lpstr>Nociones para el análisis de los discursos</vt:lpstr>
      <vt:lpstr>Nociones para el análisis de los discursos</vt:lpstr>
      <vt:lpstr>La crítica</vt:lpstr>
      <vt:lpstr>La geneaología</vt:lpstr>
      <vt:lpstr>Las prohibiciones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orden del discurso  Michel Foucault</dc:title>
  <dc:creator>Octavio</dc:creator>
  <cp:lastModifiedBy>Octavio</cp:lastModifiedBy>
  <cp:revision>14</cp:revision>
  <dcterms:created xsi:type="dcterms:W3CDTF">2014-09-26T15:05:29Z</dcterms:created>
  <dcterms:modified xsi:type="dcterms:W3CDTF">2014-10-05T01:20:13Z</dcterms:modified>
</cp:coreProperties>
</file>