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-76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uión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51A0C47-018D-4460-B945-BFF7981B6CA6}" type="datetimeFigureOut">
              <a:rPr lang="en-US" smtClean="0"/>
              <a:t>06/10/14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C1F5A0A-F6FC-4FFD-9B49-0DA8697211D9}" type="slidenum">
              <a:rPr lang="en-US" smtClean="0"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Análisis FODA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México VS. Chile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5517445" y="6267776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Marian Monteagudo Ochoa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685800" y="1842028"/>
            <a:ext cx="813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Global Information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Technology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Report 2014</a:t>
            </a:r>
            <a:endParaRPr lang="es-E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2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91093"/>
              </p:ext>
            </p:extLst>
          </p:nvPr>
        </p:nvGraphicFramePr>
        <p:xfrm>
          <a:off x="620890" y="358986"/>
          <a:ext cx="7789332" cy="6186349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3894666"/>
                <a:gridCol w="3894666"/>
              </a:tblGrid>
              <a:tr h="461188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Fortalezas</a:t>
                      </a:r>
                      <a:endParaRPr lang="es-ES" sz="1800" dirty="0"/>
                    </a:p>
                  </a:txBody>
                  <a:tcPr marL="116840" marR="116840" marT="58420" marB="58420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Debilidades</a:t>
                      </a:r>
                      <a:endParaRPr lang="es-ES" sz="1800" dirty="0"/>
                    </a:p>
                  </a:txBody>
                  <a:tcPr marL="116840" marR="116840" marT="58420" marB="58420"/>
                </a:tc>
              </a:tr>
              <a:tr h="557216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dirty="0" smtClean="0"/>
                        <a:t>El indicador mejor posicionado es el de:</a:t>
                      </a:r>
                      <a:r>
                        <a:rPr lang="es-ES" sz="1600" baseline="0" dirty="0" smtClean="0"/>
                        <a:t> No. de días para iniciar un negocio en el pilar de Negocios e innovación medio ambiental, con el lugar 22 de 148 (aún por debajo de Chile 3 posiciones).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it-IT" sz="1600" baseline="0" dirty="0" smtClean="0"/>
                        <a:t>En </a:t>
                      </a:r>
                      <a:r>
                        <a:rPr lang="it-IT" sz="1600" baseline="0" dirty="0" err="1" smtClean="0"/>
                        <a:t>Tarifas</a:t>
                      </a:r>
                      <a:r>
                        <a:rPr lang="it-IT" sz="1600" baseline="0" dirty="0" smtClean="0"/>
                        <a:t> de Internet de banda </a:t>
                      </a:r>
                      <a:r>
                        <a:rPr lang="it-IT" sz="1600" baseline="0" dirty="0" err="1" smtClean="0"/>
                        <a:t>ancha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fija</a:t>
                      </a:r>
                      <a:r>
                        <a:rPr lang="it-IT" sz="1600" baseline="0" dirty="0" smtClean="0"/>
                        <a:t>, en </a:t>
                      </a:r>
                      <a:r>
                        <a:rPr lang="it-IT" sz="1600" baseline="0" dirty="0" err="1" smtClean="0"/>
                        <a:t>dólares</a:t>
                      </a:r>
                      <a:r>
                        <a:rPr lang="it-IT" sz="1600" baseline="0" dirty="0" smtClean="0"/>
                        <a:t> / </a:t>
                      </a:r>
                      <a:r>
                        <a:rPr lang="it-IT" sz="1600" baseline="0" dirty="0" err="1" smtClean="0"/>
                        <a:t>mes</a:t>
                      </a:r>
                      <a:r>
                        <a:rPr lang="it-IT" sz="1600" baseline="0" dirty="0" smtClean="0"/>
                        <a:t>, México se </a:t>
                      </a:r>
                      <a:r>
                        <a:rPr lang="it-IT" sz="1600" baseline="0" dirty="0" err="1" smtClean="0"/>
                        <a:t>encuentra</a:t>
                      </a:r>
                      <a:r>
                        <a:rPr lang="it-IT" sz="1600" baseline="0" dirty="0" smtClean="0"/>
                        <a:t> en </a:t>
                      </a:r>
                      <a:r>
                        <a:rPr lang="it-IT" sz="1600" baseline="0" dirty="0" err="1" smtClean="0"/>
                        <a:t>el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lugar</a:t>
                      </a:r>
                      <a:r>
                        <a:rPr lang="it-IT" sz="1600" baseline="0" dirty="0" smtClean="0"/>
                        <a:t> 57, </a:t>
                      </a:r>
                      <a:r>
                        <a:rPr lang="it-IT" sz="1600" baseline="0" dirty="0" err="1" smtClean="0"/>
                        <a:t>mientras</a:t>
                      </a:r>
                      <a:r>
                        <a:rPr lang="it-IT" sz="1600" baseline="0" dirty="0" smtClean="0"/>
                        <a:t> Chile se ubica en la </a:t>
                      </a:r>
                      <a:r>
                        <a:rPr lang="it-IT" sz="1600" baseline="0" dirty="0" err="1" smtClean="0"/>
                        <a:t>posición</a:t>
                      </a:r>
                      <a:r>
                        <a:rPr lang="it-IT" sz="1600" baseline="0" dirty="0" smtClean="0"/>
                        <a:t> 90. (</a:t>
                      </a:r>
                      <a:r>
                        <a:rPr lang="it-IT" sz="1600" baseline="0" dirty="0" err="1" smtClean="0"/>
                        <a:t>único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indicador</a:t>
                      </a:r>
                      <a:r>
                        <a:rPr lang="it-IT" sz="1600" baseline="0" dirty="0" smtClean="0"/>
                        <a:t> por </a:t>
                      </a:r>
                      <a:r>
                        <a:rPr lang="it-IT" sz="1600" baseline="0" dirty="0" err="1" smtClean="0"/>
                        <a:t>arriba</a:t>
                      </a:r>
                      <a:r>
                        <a:rPr lang="it-IT" sz="1600" baseline="0" dirty="0" smtClean="0"/>
                        <a:t> de Chile)</a:t>
                      </a:r>
                      <a:endParaRPr lang="es-ES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dirty="0" smtClean="0"/>
                        <a:t>En servicios gubernamentales en</a:t>
                      </a:r>
                      <a:r>
                        <a:rPr lang="es-ES" sz="1600" baseline="0" dirty="0" smtClean="0"/>
                        <a:t> línea, México se encuentra bien posicionado, con el lugar 28, no obstante Chile va por </a:t>
                      </a:r>
                      <a:r>
                        <a:rPr lang="es-ES" sz="1600" baseline="0" dirty="0" err="1" smtClean="0"/>
                        <a:t>arrriba</a:t>
                      </a:r>
                      <a:r>
                        <a:rPr lang="es-ES" sz="1600" baseline="0" dirty="0" smtClean="0"/>
                        <a:t> 4 lugares.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baseline="0" dirty="0" smtClean="0"/>
                        <a:t>El índice de E-participación por parte de México fue bien posicionado en lugar 25, 6 lugares debajo de Chile. </a:t>
                      </a:r>
                    </a:p>
                    <a:p>
                      <a:endParaRPr lang="es-ES" sz="1600" baseline="0" dirty="0" smtClean="0"/>
                    </a:p>
                    <a:p>
                      <a:endParaRPr lang="es-ES" sz="1600" dirty="0"/>
                    </a:p>
                  </a:txBody>
                  <a:tcPr marL="116840" marR="116840" marT="58420" marB="5842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dirty="0" smtClean="0"/>
                        <a:t>El</a:t>
                      </a:r>
                      <a:r>
                        <a:rPr lang="es-ES" sz="1600" baseline="0" dirty="0" smtClean="0"/>
                        <a:t> posicionamiento bajo en Políticas e innovación en temas de medio ambiente (México lugar 75, Chile lugar 29).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baseline="0" dirty="0" smtClean="0"/>
                        <a:t>Bajo impacto social y económico (México lugar 59, Chile lugar 37).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baseline="0" dirty="0" smtClean="0"/>
                        <a:t>México se encuentra en la posición general 79, mientras Chile se ubica en el lugar 35.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600" baseline="0" dirty="0" smtClean="0"/>
                        <a:t>Calidad en la educación en matemáticas y ciencia es el indicador peor calificado para México de todos los pilares, con la posición 131 de 148, mientras chile se encuentra en el lugar 107.</a:t>
                      </a:r>
                      <a:endParaRPr lang="es-ES" sz="1600" dirty="0"/>
                    </a:p>
                  </a:txBody>
                  <a:tcPr marL="116840" marR="116840" marT="58420" marB="584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494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922613"/>
              </p:ext>
            </p:extLst>
          </p:nvPr>
        </p:nvGraphicFramePr>
        <p:xfrm>
          <a:off x="522112" y="1030111"/>
          <a:ext cx="8184444" cy="4657796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4092222"/>
                <a:gridCol w="4092222"/>
              </a:tblGrid>
              <a:tr h="451556">
                <a:tc>
                  <a:txBody>
                    <a:bodyPr/>
                    <a:lstStyle/>
                    <a:p>
                      <a:r>
                        <a:rPr lang="es-ES" dirty="0" smtClean="0"/>
                        <a:t>Oportunidades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Amenazas</a:t>
                      </a:r>
                      <a:endParaRPr lang="es-ES" dirty="0"/>
                    </a:p>
                  </a:txBody>
                  <a:tcPr/>
                </a:tc>
              </a:tr>
              <a:tr h="3877648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dirty="0" smtClean="0"/>
                        <a:t>Las</a:t>
                      </a:r>
                      <a:r>
                        <a:rPr lang="es-ES" baseline="0" dirty="0" smtClean="0"/>
                        <a:t> reformas en telecomunicaciones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dirty="0" smtClean="0"/>
                        <a:t>El ingreso al mercado de más empresas</a:t>
                      </a:r>
                      <a:r>
                        <a:rPr lang="es-ES" baseline="0" dirty="0" smtClean="0"/>
                        <a:t> en telecomunicaciones.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dirty="0" smtClean="0"/>
                        <a:t>El interés del gobierno</a:t>
                      </a:r>
                      <a:r>
                        <a:rPr lang="es-ES" baseline="0" dirty="0" smtClean="0"/>
                        <a:t> en digitalizar el país.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baseline="0" dirty="0" smtClean="0"/>
                        <a:t>Las nuevas tecnologías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dirty="0" smtClean="0"/>
                        <a:t> El monopolio en telecomunicaciones que existe en</a:t>
                      </a:r>
                      <a:r>
                        <a:rPr lang="es-ES" baseline="0" dirty="0" smtClean="0"/>
                        <a:t> el país actualmente.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baseline="0" dirty="0" smtClean="0"/>
                        <a:t>El constante crecimiento en el desarrollo de infraestructura de países latinoamericanos como Chile, Panamá y Uruguay.  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baseline="0" dirty="0" smtClean="0"/>
                        <a:t>Los crecientes índices de pobreza en México.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baseline="0" dirty="0" smtClean="0"/>
                        <a:t>La delincuencia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baseline="0" dirty="0" smtClean="0"/>
                    </a:p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084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rtículo">
  <a:themeElements>
    <a:clrScheme name="Story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Story">
      <a:majorFont>
        <a:latin typeface="Calisto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Artículo.thmx</Template>
  <TotalTime>1416</TotalTime>
  <Words>306</Words>
  <Application>Microsoft Macintosh PowerPoint</Application>
  <PresentationFormat>Presentación en pantalla (4:3)</PresentationFormat>
  <Paragraphs>36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Artículo</vt:lpstr>
      <vt:lpstr>Análisis FODA</vt:lpstr>
      <vt:lpstr>Presentación de PowerPoint</vt:lpstr>
      <vt:lpstr>Presentación de PowerPoint</vt:lpstr>
    </vt:vector>
  </TitlesOfParts>
  <Company>Universidad La Salle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FODA</dc:title>
  <dc:creator>Marian Monteagudo Ochoa</dc:creator>
  <cp:lastModifiedBy>Octavio</cp:lastModifiedBy>
  <cp:revision>10</cp:revision>
  <dcterms:created xsi:type="dcterms:W3CDTF">2014-10-04T20:47:39Z</dcterms:created>
  <dcterms:modified xsi:type="dcterms:W3CDTF">2014-10-07T02:26:12Z</dcterms:modified>
</cp:coreProperties>
</file>