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72" r:id="rId1"/>
  </p:sldMasterIdLst>
  <p:sldIdLst>
    <p:sldId id="256" r:id="rId2"/>
    <p:sldId id="257" r:id="rId3"/>
    <p:sldId id="258" r:id="rId4"/>
    <p:sldId id="259" r:id="rId5"/>
    <p:sldId id="266" r:id="rId6"/>
    <p:sldId id="262" r:id="rId7"/>
    <p:sldId id="263" r:id="rId8"/>
    <p:sldId id="264" r:id="rId9"/>
    <p:sldId id="267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9" d="100"/>
          <a:sy n="79" d="100"/>
        </p:scale>
        <p:origin x="-96" y="-32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interSettings" Target="printerSettings/printerSettings1.bin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8DEE8-7A87-4E01-8ADE-4C49CDD43F74}" type="datetime1">
              <a:rPr lang="en-US" smtClean="0"/>
              <a:pPr/>
              <a:t>13/10/14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C888B-D9F9-4E54-B722-F151A9F45E95}" type="slidenum">
              <a:rPr lang="en-US" smtClean="0"/>
              <a:t>‹Nr.›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0EFB6-9653-C04B-87D0-1FE9F525EBE2}" type="datetimeFigureOut">
              <a:rPr lang="en-US" smtClean="0"/>
              <a:t>13/10/14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9E413-112B-8440-8C30-E7F70FEBDC39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8BBF0-342D-409A-9C0A-B1B451E92883}" type="datetime1">
              <a:rPr lang="en-US" smtClean="0"/>
              <a:pPr/>
              <a:t>13/10/14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F7886C9C-DC18-4195-8FD5-A50AA931D419}" type="slidenum">
              <a:rPr lang="en-US" smtClean="0"/>
              <a:pPr algn="r"/>
              <a:t>‹Nr.›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0EFB6-9653-C04B-87D0-1FE9F525EBE2}" type="datetimeFigureOut">
              <a:rPr lang="en-US" smtClean="0"/>
              <a:t>13/10/14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9E413-112B-8440-8C30-E7F70FEBDC39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0EFB6-9653-C04B-87D0-1FE9F525EBE2}" type="datetimeFigureOut">
              <a:rPr lang="en-US" smtClean="0"/>
              <a:t>13/10/14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9E413-112B-8440-8C30-E7F70FEBDC39}" type="slidenum">
              <a:rPr lang="en-US" smtClean="0"/>
              <a:t>‹Nr.›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0EFB6-9653-C04B-87D0-1FE9F525EBE2}" type="datetimeFigureOut">
              <a:rPr lang="en-US" smtClean="0"/>
              <a:t>13/10/14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9E413-112B-8440-8C30-E7F70FEBDC39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0EFB6-9653-C04B-87D0-1FE9F525EBE2}" type="datetimeFigureOut">
              <a:rPr lang="en-US" smtClean="0"/>
              <a:t>13/10/14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9E413-112B-8440-8C30-E7F70FEBDC39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0EFB6-9653-C04B-87D0-1FE9F525EBE2}" type="datetimeFigureOut">
              <a:rPr lang="en-US" smtClean="0"/>
              <a:t>13/10/14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9E413-112B-8440-8C30-E7F70FEBDC39}" type="slidenum">
              <a:rPr lang="en-US" smtClean="0"/>
              <a:t>‹Nr.›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Arrastre la imagen al marcador de posición o haga clic en el icono para agregar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0EFB6-9653-C04B-87D0-1FE9F525EBE2}" type="datetimeFigureOut">
              <a:rPr lang="en-US" smtClean="0"/>
              <a:t>13/10/14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9E413-112B-8440-8C30-E7F70FEBDC39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0EFB6-9653-C04B-87D0-1FE9F525EBE2}" type="datetimeFigureOut">
              <a:rPr lang="en-US" smtClean="0"/>
              <a:t>13/10/14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9E413-112B-8440-8C30-E7F70FEBDC39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0EFB6-9653-C04B-87D0-1FE9F525EBE2}" type="datetimeFigureOut">
              <a:rPr lang="en-US" smtClean="0"/>
              <a:t>13/10/14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9E413-112B-8440-8C30-E7F70FEBDC39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A390EFB6-9653-C04B-87D0-1FE9F525EBE2}" type="datetimeFigureOut">
              <a:rPr lang="en-US" smtClean="0"/>
              <a:t>13/10/14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E1A9E413-112B-8440-8C30-E7F70FEBDC39}" type="slidenum">
              <a:rPr lang="en-US" smtClean="0"/>
              <a:t>‹Nr.›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  <p:sldLayoutId id="2147483776" r:id="rId4"/>
    <p:sldLayoutId id="2147483777" r:id="rId5"/>
    <p:sldLayoutId id="2147483778" r:id="rId6"/>
    <p:sldLayoutId id="2147483779" r:id="rId7"/>
    <p:sldLayoutId id="2147483780" r:id="rId8"/>
    <p:sldLayoutId id="2147483781" r:id="rId9"/>
    <p:sldLayoutId id="2147483782" r:id="rId10"/>
    <p:sldLayoutId id="214748378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740923"/>
            <a:ext cx="7543800" cy="2023977"/>
          </a:xfrm>
        </p:spPr>
        <p:txBody>
          <a:bodyPr>
            <a:normAutofit fontScale="90000"/>
          </a:bodyPr>
          <a:lstStyle/>
          <a:p>
            <a:r>
              <a:rPr lang="en-US" sz="4400" dirty="0" smtClean="0"/>
              <a:t>10° Estudio Sobre Los Hábitos De Los Usuarios De Internet En México 2014</a:t>
            </a:r>
            <a:endParaRPr lang="en-US" sz="4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147352"/>
            <a:ext cx="6858000" cy="1567648"/>
          </a:xfrm>
        </p:spPr>
        <p:txBody>
          <a:bodyPr>
            <a:noAutofit/>
          </a:bodyPr>
          <a:lstStyle/>
          <a:p>
            <a:r>
              <a:rPr lang="en-US" sz="2000" dirty="0" smtClean="0"/>
              <a:t>Itzel Franco</a:t>
            </a:r>
          </a:p>
          <a:p>
            <a:r>
              <a:rPr lang="en-US" sz="2000" dirty="0" smtClean="0"/>
              <a:t>Miguel </a:t>
            </a:r>
            <a:r>
              <a:rPr lang="en-US" sz="2000" dirty="0" err="1" smtClean="0"/>
              <a:t>Anguiano</a:t>
            </a:r>
            <a:endParaRPr lang="en-US" sz="2000" dirty="0" smtClean="0"/>
          </a:p>
          <a:p>
            <a:r>
              <a:rPr lang="en-US" sz="2000" dirty="0" smtClean="0"/>
              <a:t>Marian </a:t>
            </a:r>
            <a:r>
              <a:rPr lang="en-US" sz="2000" dirty="0" err="1" smtClean="0"/>
              <a:t>Monteagudo</a:t>
            </a:r>
            <a:endParaRPr lang="en-US" sz="2000" dirty="0" smtClean="0"/>
          </a:p>
          <a:p>
            <a:r>
              <a:rPr lang="en-US" sz="2000" dirty="0" smtClean="0"/>
              <a:t>Leticia </a:t>
            </a:r>
            <a:r>
              <a:rPr lang="en-US" sz="2000" dirty="0" err="1" smtClean="0"/>
              <a:t>Manzano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3466552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698"/>
            <a:ext cx="6781800" cy="1600200"/>
          </a:xfrm>
        </p:spPr>
        <p:txBody>
          <a:bodyPr/>
          <a:lstStyle/>
          <a:p>
            <a:r>
              <a:rPr lang="en-US" dirty="0" err="1" smtClean="0"/>
              <a:t>Objetivos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2132551"/>
            <a:ext cx="7543800" cy="3886200"/>
          </a:xfrm>
        </p:spPr>
        <p:txBody>
          <a:bodyPr>
            <a:normAutofit/>
          </a:bodyPr>
          <a:lstStyle/>
          <a:p>
            <a:pPr marL="342900" indent="-342900">
              <a:buFont typeface="Arial"/>
              <a:buChar char="•"/>
            </a:pPr>
            <a:r>
              <a:rPr lang="en-US" dirty="0" err="1" smtClean="0"/>
              <a:t>Identificar</a:t>
            </a:r>
            <a:r>
              <a:rPr lang="en-US" dirty="0" smtClean="0"/>
              <a:t> </a:t>
            </a:r>
            <a:r>
              <a:rPr lang="en-US" dirty="0" err="1" smtClean="0"/>
              <a:t>las</a:t>
            </a:r>
            <a:r>
              <a:rPr lang="en-US" dirty="0" smtClean="0"/>
              <a:t> </a:t>
            </a:r>
            <a:r>
              <a:rPr lang="en-US" dirty="0" err="1" smtClean="0"/>
              <a:t>principales</a:t>
            </a:r>
            <a:r>
              <a:rPr lang="en-US" dirty="0" smtClean="0"/>
              <a:t> </a:t>
            </a:r>
            <a:r>
              <a:rPr lang="en-US" dirty="0" err="1" smtClean="0"/>
              <a:t>características</a:t>
            </a:r>
            <a:r>
              <a:rPr lang="en-US" dirty="0" smtClean="0"/>
              <a:t> del </a:t>
            </a:r>
            <a:r>
              <a:rPr lang="en-US" dirty="0" err="1" smtClean="0"/>
              <a:t>usuarios</a:t>
            </a:r>
            <a:r>
              <a:rPr lang="en-US" dirty="0" smtClean="0"/>
              <a:t> de Internet.</a:t>
            </a:r>
          </a:p>
          <a:p>
            <a:pPr marL="342900" indent="-342900">
              <a:buFont typeface="Arial"/>
              <a:buChar char="•"/>
            </a:pPr>
            <a:r>
              <a:rPr lang="en-US" dirty="0" err="1" smtClean="0"/>
              <a:t>Conocer</a:t>
            </a:r>
            <a:r>
              <a:rPr lang="en-US" dirty="0" smtClean="0"/>
              <a:t> la </a:t>
            </a:r>
            <a:r>
              <a:rPr lang="en-US" dirty="0" err="1" smtClean="0"/>
              <a:t>demanda</a:t>
            </a:r>
            <a:r>
              <a:rPr lang="en-US" dirty="0" smtClean="0"/>
              <a:t> de </a:t>
            </a:r>
            <a:r>
              <a:rPr lang="en-US" dirty="0" err="1" smtClean="0"/>
              <a:t>mercado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</a:t>
            </a:r>
            <a:r>
              <a:rPr lang="en-US" dirty="0" err="1" smtClean="0"/>
              <a:t>requieren</a:t>
            </a:r>
            <a:r>
              <a:rPr lang="en-US" dirty="0"/>
              <a:t> </a:t>
            </a:r>
            <a:r>
              <a:rPr lang="en-US" dirty="0" smtClean="0"/>
              <a:t>los </a:t>
            </a:r>
            <a:r>
              <a:rPr lang="en-US" dirty="0" err="1" smtClean="0"/>
              <a:t>servicios</a:t>
            </a:r>
            <a:r>
              <a:rPr lang="en-US" dirty="0" smtClean="0"/>
              <a:t> de Internet.</a:t>
            </a:r>
          </a:p>
          <a:p>
            <a:pPr marL="342900" indent="-342900">
              <a:buFont typeface="Arial"/>
              <a:buChar char="•"/>
            </a:pPr>
            <a:r>
              <a:rPr lang="en-US" dirty="0" err="1" smtClean="0"/>
              <a:t>Conocer</a:t>
            </a:r>
            <a:r>
              <a:rPr lang="en-US" dirty="0" smtClean="0"/>
              <a:t> lo </a:t>
            </a:r>
            <a:r>
              <a:rPr lang="en-US" dirty="0" err="1" smtClean="0"/>
              <a:t>que</a:t>
            </a:r>
            <a:r>
              <a:rPr lang="en-US" dirty="0" smtClean="0"/>
              <a:t> los </a:t>
            </a:r>
            <a:r>
              <a:rPr lang="en-US" dirty="0" err="1" smtClean="0"/>
              <a:t>mexicanos</a:t>
            </a:r>
            <a:r>
              <a:rPr lang="en-US" dirty="0" smtClean="0"/>
              <a:t> </a:t>
            </a:r>
            <a:r>
              <a:rPr lang="en-US" dirty="0" err="1" smtClean="0"/>
              <a:t>hacen</a:t>
            </a:r>
            <a:r>
              <a:rPr lang="en-US" dirty="0" smtClean="0"/>
              <a:t> en Internet.</a:t>
            </a:r>
          </a:p>
          <a:p>
            <a:r>
              <a:rPr lang="en-US" dirty="0" err="1" smtClean="0"/>
              <a:t>Conocer</a:t>
            </a:r>
            <a:r>
              <a:rPr lang="en-US" dirty="0" smtClean="0"/>
              <a:t> el </a:t>
            </a:r>
            <a:r>
              <a:rPr lang="en-US" dirty="0" err="1" smtClean="0"/>
              <a:t>promedio</a:t>
            </a:r>
            <a:r>
              <a:rPr lang="en-US" dirty="0" smtClean="0"/>
              <a:t> de </a:t>
            </a:r>
            <a:r>
              <a:rPr lang="en-US" dirty="0" err="1" smtClean="0"/>
              <a:t>conexión</a:t>
            </a:r>
            <a:r>
              <a:rPr lang="en-US" dirty="0" smtClean="0"/>
              <a:t> a Internet.</a:t>
            </a:r>
          </a:p>
          <a:p>
            <a:r>
              <a:rPr lang="en-US" dirty="0" err="1" smtClean="0"/>
              <a:t>Generar</a:t>
            </a:r>
            <a:r>
              <a:rPr lang="en-US" dirty="0" smtClean="0"/>
              <a:t> </a:t>
            </a:r>
            <a:r>
              <a:rPr lang="en-US" dirty="0" err="1" smtClean="0"/>
              <a:t>información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</a:t>
            </a:r>
            <a:r>
              <a:rPr lang="en-US" dirty="0" err="1" smtClean="0"/>
              <a:t>sirva</a:t>
            </a:r>
            <a:r>
              <a:rPr lang="en-US" dirty="0" smtClean="0"/>
              <a:t> </a:t>
            </a:r>
            <a:r>
              <a:rPr lang="en-US" dirty="0" err="1" smtClean="0"/>
              <a:t>para</a:t>
            </a:r>
            <a:r>
              <a:rPr lang="en-US" dirty="0" smtClean="0"/>
              <a:t> </a:t>
            </a:r>
            <a:r>
              <a:rPr lang="en-US" dirty="0" err="1" smtClean="0"/>
              <a:t>las</a:t>
            </a:r>
            <a:r>
              <a:rPr lang="en-US" dirty="0" smtClean="0"/>
              <a:t> </a:t>
            </a:r>
            <a:r>
              <a:rPr lang="en-US" dirty="0" err="1" smtClean="0"/>
              <a:t>empresas</a:t>
            </a:r>
            <a:r>
              <a:rPr lang="en-US" dirty="0" smtClean="0"/>
              <a:t> </a:t>
            </a:r>
            <a:r>
              <a:rPr lang="en-US" dirty="0" err="1" smtClean="0"/>
              <a:t>para</a:t>
            </a:r>
            <a:r>
              <a:rPr lang="en-US" dirty="0" smtClean="0"/>
              <a:t> </a:t>
            </a:r>
            <a:r>
              <a:rPr lang="en-US" dirty="0" err="1" smtClean="0"/>
              <a:t>identificar</a:t>
            </a:r>
            <a:r>
              <a:rPr lang="en-US" dirty="0" smtClean="0"/>
              <a:t> el </a:t>
            </a:r>
            <a:r>
              <a:rPr lang="en-US" dirty="0" err="1" smtClean="0"/>
              <a:t>mercado</a:t>
            </a:r>
            <a:r>
              <a:rPr lang="en-US" dirty="0" smtClean="0"/>
              <a:t> de Internet.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68722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Captura de pantalla 2014-10-06 a las 19.56.08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" b="95"/>
          <a:stretch>
            <a:fillRect/>
          </a:stretch>
        </p:blipFill>
        <p:spPr>
          <a:xfrm>
            <a:off x="337634" y="685799"/>
            <a:ext cx="8579993" cy="5004753"/>
          </a:xfrm>
        </p:spPr>
      </p:pic>
    </p:spTree>
    <p:extLst>
      <p:ext uri="{BB962C8B-B14F-4D97-AF65-F5344CB8AC3E}">
        <p14:creationId xmlns:p14="http://schemas.microsoft.com/office/powerpoint/2010/main" val="24131812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762" y="-105827"/>
            <a:ext cx="7980066" cy="1600200"/>
          </a:xfrm>
        </p:spPr>
        <p:txBody>
          <a:bodyPr>
            <a:normAutofit/>
          </a:bodyPr>
          <a:lstStyle/>
          <a:p>
            <a:r>
              <a:rPr lang="en-US" dirty="0" err="1" smtClean="0"/>
              <a:t>Perfil</a:t>
            </a:r>
            <a:r>
              <a:rPr lang="en-US" dirty="0" smtClean="0"/>
              <a:t> </a:t>
            </a:r>
            <a:r>
              <a:rPr lang="en-US" dirty="0" err="1" smtClean="0"/>
              <a:t>Internauta</a:t>
            </a:r>
            <a:r>
              <a:rPr lang="en-US" dirty="0" smtClean="0"/>
              <a:t> </a:t>
            </a:r>
            <a:r>
              <a:rPr lang="en-US" dirty="0" err="1" smtClean="0"/>
              <a:t>Mexicano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3215" y="1944473"/>
            <a:ext cx="7543800" cy="4215771"/>
          </a:xfrm>
        </p:spPr>
        <p:txBody>
          <a:bodyPr>
            <a:normAutofit/>
          </a:bodyPr>
          <a:lstStyle/>
          <a:p>
            <a:r>
              <a:rPr lang="en-US" sz="1800" dirty="0" smtClean="0"/>
              <a:t>50% hombres y 50% </a:t>
            </a:r>
            <a:r>
              <a:rPr lang="en-US" sz="1800" dirty="0" err="1" smtClean="0"/>
              <a:t>mujeres</a:t>
            </a:r>
            <a:r>
              <a:rPr lang="en-US" sz="1800" dirty="0" smtClean="0"/>
              <a:t>.</a:t>
            </a:r>
          </a:p>
          <a:p>
            <a:endParaRPr lang="en-US" sz="1800" dirty="0" smtClean="0"/>
          </a:p>
          <a:p>
            <a:pPr marL="342900" indent="-342900">
              <a:buFont typeface="Arial"/>
              <a:buChar char="•"/>
            </a:pPr>
            <a:r>
              <a:rPr lang="en-US" sz="1800" dirty="0" smtClean="0"/>
              <a:t>Las personas entre 13 y 18 </a:t>
            </a:r>
            <a:r>
              <a:rPr lang="en-US" sz="1800" dirty="0" err="1" smtClean="0"/>
              <a:t>años</a:t>
            </a:r>
            <a:r>
              <a:rPr lang="en-US" sz="1800" dirty="0"/>
              <a:t> </a:t>
            </a:r>
            <a:r>
              <a:rPr lang="en-US" sz="1800" dirty="0" smtClean="0"/>
              <a:t>son el sector </a:t>
            </a:r>
          </a:p>
          <a:p>
            <a:pPr marL="0" indent="0">
              <a:buNone/>
            </a:pPr>
            <a:r>
              <a:rPr lang="en-US" sz="1800" dirty="0"/>
              <a:t> </a:t>
            </a:r>
            <a:r>
              <a:rPr lang="en-US" sz="1800" dirty="0" smtClean="0"/>
              <a:t>     de la </a:t>
            </a:r>
            <a:r>
              <a:rPr lang="en-US" sz="1800" dirty="0" err="1" smtClean="0"/>
              <a:t>población</a:t>
            </a:r>
            <a:r>
              <a:rPr lang="en-US" sz="1800" dirty="0" smtClean="0"/>
              <a:t> </a:t>
            </a:r>
            <a:r>
              <a:rPr lang="en-US" sz="1800" dirty="0" err="1" smtClean="0"/>
              <a:t>que</a:t>
            </a:r>
            <a:r>
              <a:rPr lang="en-US" sz="1800" dirty="0" smtClean="0"/>
              <a:t> </a:t>
            </a:r>
            <a:r>
              <a:rPr lang="en-US" sz="1800" dirty="0"/>
              <a:t> </a:t>
            </a:r>
            <a:r>
              <a:rPr lang="en-US" sz="1800" dirty="0" err="1" smtClean="0"/>
              <a:t>más</a:t>
            </a:r>
            <a:r>
              <a:rPr lang="en-US" sz="1800" dirty="0" smtClean="0"/>
              <a:t> </a:t>
            </a:r>
            <a:r>
              <a:rPr lang="en-US" sz="1800" dirty="0" err="1" smtClean="0"/>
              <a:t>usa</a:t>
            </a:r>
            <a:r>
              <a:rPr lang="en-US" sz="1800" dirty="0" smtClean="0"/>
              <a:t> el Internet.</a:t>
            </a:r>
          </a:p>
          <a:p>
            <a:pPr marL="0" indent="0">
              <a:buNone/>
            </a:pPr>
            <a:endParaRPr lang="en-US" sz="1800" dirty="0" smtClean="0"/>
          </a:p>
          <a:p>
            <a:pPr marL="342900" indent="-342900">
              <a:buFont typeface="Arial"/>
              <a:buChar char="•"/>
            </a:pPr>
            <a:r>
              <a:rPr lang="en-US" sz="1800" dirty="0" smtClean="0"/>
              <a:t>Personas </a:t>
            </a:r>
            <a:r>
              <a:rPr lang="en-US" sz="1800" dirty="0" err="1" smtClean="0"/>
              <a:t>mayores</a:t>
            </a:r>
            <a:r>
              <a:rPr lang="en-US" sz="1800" dirty="0" smtClean="0"/>
              <a:t> de 55 </a:t>
            </a:r>
            <a:r>
              <a:rPr lang="en-US" sz="1800" dirty="0" err="1" smtClean="0"/>
              <a:t>años</a:t>
            </a:r>
            <a:r>
              <a:rPr lang="en-US" sz="1800" dirty="0"/>
              <a:t> </a:t>
            </a:r>
            <a:r>
              <a:rPr lang="en-US" sz="1800" dirty="0" smtClean="0"/>
              <a:t>son los </a:t>
            </a:r>
            <a:r>
              <a:rPr lang="en-US" sz="1800" dirty="0" err="1" smtClean="0"/>
              <a:t>que</a:t>
            </a:r>
            <a:r>
              <a:rPr lang="en-US" sz="1800" dirty="0" smtClean="0"/>
              <a:t> </a:t>
            </a:r>
            <a:r>
              <a:rPr lang="en-US" sz="1800" dirty="0" err="1" smtClean="0"/>
              <a:t>menos</a:t>
            </a:r>
            <a:r>
              <a:rPr lang="en-US" sz="1800" dirty="0" smtClean="0"/>
              <a:t> lo </a:t>
            </a:r>
            <a:r>
              <a:rPr lang="en-US" sz="1800" dirty="0" err="1" smtClean="0"/>
              <a:t>usan</a:t>
            </a:r>
            <a:r>
              <a:rPr lang="en-US" sz="1800" dirty="0" smtClean="0"/>
              <a:t>.</a:t>
            </a:r>
          </a:p>
          <a:p>
            <a:pPr marL="342900" indent="-342900">
              <a:buFont typeface="Arial"/>
              <a:buChar char="•"/>
            </a:pPr>
            <a:endParaRPr lang="en-US" sz="1800" dirty="0" smtClean="0"/>
          </a:p>
          <a:p>
            <a:pPr marL="342900" indent="-342900">
              <a:buFont typeface="Arial"/>
              <a:buChar char="•"/>
            </a:pPr>
            <a:r>
              <a:rPr lang="en-US" sz="1800" dirty="0" err="1" smtClean="0"/>
              <a:t>Promedio</a:t>
            </a:r>
            <a:r>
              <a:rPr lang="en-US" sz="1800" dirty="0" smtClean="0"/>
              <a:t> de </a:t>
            </a:r>
            <a:r>
              <a:rPr lang="en-US" sz="1800" dirty="0" err="1" smtClean="0"/>
              <a:t>antiguedad</a:t>
            </a:r>
            <a:r>
              <a:rPr lang="en-US" sz="1800" dirty="0" smtClean="0"/>
              <a:t> del </a:t>
            </a:r>
            <a:r>
              <a:rPr lang="en-US" sz="1800" dirty="0" err="1" smtClean="0"/>
              <a:t>internauta</a:t>
            </a:r>
            <a:r>
              <a:rPr lang="en-US" sz="1800" dirty="0" smtClean="0"/>
              <a:t> </a:t>
            </a:r>
            <a:r>
              <a:rPr lang="en-US" sz="1800" dirty="0" err="1" smtClean="0"/>
              <a:t>mexicano</a:t>
            </a:r>
            <a:r>
              <a:rPr lang="en-US" sz="1800" dirty="0" smtClean="0"/>
              <a:t> </a:t>
            </a:r>
            <a:r>
              <a:rPr lang="en-US" sz="1800" dirty="0" err="1" smtClean="0"/>
              <a:t>es</a:t>
            </a:r>
            <a:r>
              <a:rPr lang="en-US" sz="1800" dirty="0" smtClean="0"/>
              <a:t> de </a:t>
            </a:r>
          </a:p>
          <a:p>
            <a:pPr marL="0" indent="0">
              <a:buNone/>
            </a:pPr>
            <a:r>
              <a:rPr lang="en-US" sz="1800" dirty="0"/>
              <a:t> </a:t>
            </a:r>
            <a:r>
              <a:rPr lang="en-US" sz="1800" dirty="0" smtClean="0"/>
              <a:t>     6 </a:t>
            </a:r>
            <a:r>
              <a:rPr lang="en-US" sz="1800" dirty="0" err="1" smtClean="0"/>
              <a:t>años</a:t>
            </a:r>
            <a:r>
              <a:rPr lang="en-US" sz="1800" dirty="0" smtClean="0"/>
              <a:t>, </a:t>
            </a:r>
            <a:r>
              <a:rPr lang="en-US" sz="1800" dirty="0" err="1" smtClean="0"/>
              <a:t>siendo</a:t>
            </a:r>
            <a:r>
              <a:rPr lang="en-US" sz="1800" dirty="0" smtClean="0"/>
              <a:t> el </a:t>
            </a:r>
            <a:r>
              <a:rPr lang="en-US" sz="1800" dirty="0" err="1" smtClean="0"/>
              <a:t>correo</a:t>
            </a:r>
            <a:r>
              <a:rPr lang="en-US" sz="1800" dirty="0" smtClean="0"/>
              <a:t> </a:t>
            </a:r>
            <a:r>
              <a:rPr lang="en-US" sz="1800" dirty="0" err="1" smtClean="0"/>
              <a:t>electrónico</a:t>
            </a:r>
            <a:r>
              <a:rPr lang="en-US" sz="1800" dirty="0"/>
              <a:t> </a:t>
            </a:r>
            <a:r>
              <a:rPr lang="en-US" sz="1800" dirty="0" smtClean="0"/>
              <a:t>la </a:t>
            </a:r>
            <a:r>
              <a:rPr lang="en-US" sz="1800" dirty="0" err="1" smtClean="0"/>
              <a:t>puerta</a:t>
            </a:r>
            <a:r>
              <a:rPr lang="en-US" sz="1800" dirty="0" smtClean="0"/>
              <a:t> de </a:t>
            </a:r>
            <a:r>
              <a:rPr lang="en-US" sz="1800" dirty="0" err="1" smtClean="0"/>
              <a:t>entrada</a:t>
            </a:r>
            <a:r>
              <a:rPr lang="en-US" sz="1800" dirty="0" smtClean="0"/>
              <a:t> </a:t>
            </a:r>
          </a:p>
          <a:p>
            <a:pPr marL="0" indent="0">
              <a:buNone/>
            </a:pPr>
            <a:r>
              <a:rPr lang="en-US" sz="1800" dirty="0"/>
              <a:t> </a:t>
            </a:r>
            <a:r>
              <a:rPr lang="en-US" sz="1800" dirty="0" smtClean="0"/>
              <a:t>     </a:t>
            </a:r>
            <a:r>
              <a:rPr lang="en-US" sz="1800" dirty="0" err="1" smtClean="0"/>
              <a:t>seguido</a:t>
            </a:r>
            <a:r>
              <a:rPr lang="en-US" sz="1800" dirty="0" smtClean="0"/>
              <a:t> de la </a:t>
            </a:r>
            <a:r>
              <a:rPr lang="en-US" sz="1800" dirty="0" err="1" smtClean="0"/>
              <a:t>búsqueda</a:t>
            </a:r>
            <a:r>
              <a:rPr lang="en-US" sz="1800" dirty="0" smtClean="0"/>
              <a:t> de </a:t>
            </a:r>
            <a:r>
              <a:rPr lang="en-US" sz="1800" dirty="0" err="1" smtClean="0"/>
              <a:t>información</a:t>
            </a:r>
            <a:r>
              <a:rPr lang="en-US" sz="1800" dirty="0" smtClean="0"/>
              <a:t>.</a:t>
            </a:r>
          </a:p>
          <a:p>
            <a:endParaRPr lang="en-US" dirty="0"/>
          </a:p>
        </p:txBody>
      </p:sp>
      <p:pic>
        <p:nvPicPr>
          <p:cNvPr id="4" name="Imagen 3" descr="412948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1822" y="1765444"/>
            <a:ext cx="3298637" cy="439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71015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-202277"/>
            <a:ext cx="6781800" cy="1600200"/>
          </a:xfrm>
        </p:spPr>
        <p:txBody>
          <a:bodyPr/>
          <a:lstStyle/>
          <a:p>
            <a:r>
              <a:rPr lang="en-US" dirty="0" smtClean="0"/>
              <a:t>Hábitos </a:t>
            </a:r>
            <a:r>
              <a:rPr lang="en-US" dirty="0" err="1" smtClean="0"/>
              <a:t>Uso</a:t>
            </a:r>
            <a:r>
              <a:rPr lang="en-US" dirty="0" smtClean="0"/>
              <a:t> Internet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" y="1247822"/>
            <a:ext cx="9144001" cy="3886200"/>
          </a:xfrm>
        </p:spPr>
        <p:txBody>
          <a:bodyPr>
            <a:normAutofit/>
          </a:bodyPr>
          <a:lstStyle/>
          <a:p>
            <a:r>
              <a:rPr lang="en-US" sz="1800" dirty="0" smtClean="0"/>
              <a:t>El </a:t>
            </a:r>
            <a:r>
              <a:rPr lang="en-US" sz="1800" dirty="0" err="1" smtClean="0"/>
              <a:t>tiempo</a:t>
            </a:r>
            <a:r>
              <a:rPr lang="en-US" sz="1800" dirty="0" smtClean="0"/>
              <a:t> </a:t>
            </a:r>
            <a:r>
              <a:rPr lang="en-US" sz="1800" dirty="0" err="1" smtClean="0"/>
              <a:t>promedio</a:t>
            </a:r>
            <a:r>
              <a:rPr lang="en-US" sz="1800" dirty="0" smtClean="0"/>
              <a:t> </a:t>
            </a:r>
            <a:r>
              <a:rPr lang="en-US" sz="1800" dirty="0" err="1" smtClean="0"/>
              <a:t>diario</a:t>
            </a:r>
            <a:r>
              <a:rPr lang="en-US" sz="1800" dirty="0" smtClean="0"/>
              <a:t> de </a:t>
            </a:r>
            <a:r>
              <a:rPr lang="en-US" sz="1800" dirty="0" err="1" smtClean="0"/>
              <a:t>conexión</a:t>
            </a:r>
            <a:r>
              <a:rPr lang="en-US" sz="1800" dirty="0" smtClean="0"/>
              <a:t> </a:t>
            </a:r>
            <a:r>
              <a:rPr lang="en-US" sz="1800" dirty="0" err="1" smtClean="0"/>
              <a:t>es</a:t>
            </a:r>
            <a:r>
              <a:rPr lang="en-US" sz="1800" dirty="0" smtClean="0"/>
              <a:t> de 5 </a:t>
            </a:r>
            <a:r>
              <a:rPr lang="en-US" sz="1800" dirty="0" err="1" smtClean="0"/>
              <a:t>horas</a:t>
            </a:r>
            <a:r>
              <a:rPr lang="en-US" sz="1800" dirty="0" smtClean="0"/>
              <a:t> y 36 </a:t>
            </a:r>
            <a:r>
              <a:rPr lang="en-US" sz="1800" dirty="0" err="1" smtClean="0"/>
              <a:t>minutos</a:t>
            </a:r>
            <a:r>
              <a:rPr lang="en-US" sz="1800" dirty="0" smtClean="0"/>
              <a:t>.</a:t>
            </a:r>
          </a:p>
          <a:p>
            <a:endParaRPr lang="en-US" sz="1800" dirty="0" smtClean="0"/>
          </a:p>
          <a:p>
            <a:r>
              <a:rPr lang="en-US" sz="1800" dirty="0" smtClean="0"/>
              <a:t>El </a:t>
            </a:r>
            <a:r>
              <a:rPr lang="en-US" sz="1800" dirty="0" err="1" smtClean="0"/>
              <a:t>hogar</a:t>
            </a:r>
            <a:r>
              <a:rPr lang="en-US" sz="1800" dirty="0" smtClean="0"/>
              <a:t> </a:t>
            </a:r>
            <a:r>
              <a:rPr lang="en-US" sz="1800" dirty="0" err="1" smtClean="0"/>
              <a:t>es</a:t>
            </a:r>
            <a:r>
              <a:rPr lang="en-US" sz="1800" dirty="0" smtClean="0"/>
              <a:t> el </a:t>
            </a:r>
            <a:r>
              <a:rPr lang="en-US" sz="1800" dirty="0" err="1" smtClean="0"/>
              <a:t>lugar</a:t>
            </a:r>
            <a:r>
              <a:rPr lang="en-US" sz="1800" dirty="0" smtClean="0"/>
              <a:t> principal de </a:t>
            </a:r>
            <a:r>
              <a:rPr lang="en-US" sz="1800" dirty="0" err="1" smtClean="0"/>
              <a:t>conexión</a:t>
            </a:r>
            <a:r>
              <a:rPr lang="en-US" sz="1800" dirty="0" smtClean="0"/>
              <a:t> </a:t>
            </a:r>
            <a:r>
              <a:rPr lang="en-US" sz="1800" dirty="0" err="1" smtClean="0"/>
              <a:t>seguido</a:t>
            </a:r>
            <a:r>
              <a:rPr lang="en-US" sz="1800" dirty="0" smtClean="0"/>
              <a:t> del </a:t>
            </a:r>
            <a:r>
              <a:rPr lang="en-US" sz="1800" dirty="0" err="1" smtClean="0"/>
              <a:t>trabajo</a:t>
            </a:r>
            <a:r>
              <a:rPr lang="en-US" sz="1800" dirty="0" smtClean="0"/>
              <a:t>, </a:t>
            </a:r>
            <a:r>
              <a:rPr lang="en-US" sz="1800" dirty="0" err="1" smtClean="0"/>
              <a:t>principalmente</a:t>
            </a:r>
            <a:r>
              <a:rPr lang="en-US" sz="1800" dirty="0" smtClean="0"/>
              <a:t> </a:t>
            </a:r>
            <a:r>
              <a:rPr lang="en-US" sz="1800" dirty="0" err="1" smtClean="0"/>
              <a:t>por</a:t>
            </a:r>
            <a:r>
              <a:rPr lang="en-US" sz="1800" dirty="0" smtClean="0"/>
              <a:t> </a:t>
            </a:r>
            <a:r>
              <a:rPr lang="en-US" sz="1800" dirty="0" err="1" smtClean="0"/>
              <a:t>vía</a:t>
            </a:r>
            <a:r>
              <a:rPr lang="en-US" sz="1800" dirty="0" smtClean="0"/>
              <a:t> WI-FI y en el </a:t>
            </a:r>
            <a:r>
              <a:rPr lang="en-US" sz="1800" dirty="0" err="1" smtClean="0"/>
              <a:t>lugar</a:t>
            </a:r>
            <a:r>
              <a:rPr lang="en-US" sz="1800" dirty="0" smtClean="0"/>
              <a:t> </a:t>
            </a:r>
            <a:r>
              <a:rPr lang="en-US" sz="1800" dirty="0" err="1" smtClean="0"/>
              <a:t>que</a:t>
            </a:r>
            <a:r>
              <a:rPr lang="en-US" sz="1800" dirty="0" smtClean="0"/>
              <a:t> </a:t>
            </a:r>
            <a:r>
              <a:rPr lang="en-US" sz="1800" dirty="0" err="1" smtClean="0"/>
              <a:t>menos</a:t>
            </a:r>
            <a:r>
              <a:rPr lang="en-US" sz="1800" dirty="0" smtClean="0"/>
              <a:t> se </a:t>
            </a:r>
            <a:r>
              <a:rPr lang="en-US" sz="1800" dirty="0" err="1" smtClean="0"/>
              <a:t>conectan</a:t>
            </a:r>
            <a:r>
              <a:rPr lang="en-US" sz="1800" dirty="0" smtClean="0"/>
              <a:t> </a:t>
            </a:r>
            <a:r>
              <a:rPr lang="en-US" sz="1800" dirty="0" err="1" smtClean="0"/>
              <a:t>las</a:t>
            </a:r>
            <a:r>
              <a:rPr lang="en-US" sz="1800" dirty="0" smtClean="0"/>
              <a:t> personas </a:t>
            </a:r>
            <a:r>
              <a:rPr lang="en-US" sz="1800" dirty="0" err="1" smtClean="0"/>
              <a:t>es</a:t>
            </a:r>
            <a:r>
              <a:rPr lang="en-US" sz="1800" dirty="0" smtClean="0"/>
              <a:t> en los </a:t>
            </a:r>
            <a:r>
              <a:rPr lang="en-US" sz="1800" dirty="0" err="1" smtClean="0"/>
              <a:t>ciber</a:t>
            </a:r>
            <a:r>
              <a:rPr lang="en-US" sz="1800" dirty="0" smtClean="0"/>
              <a:t> cafés.</a:t>
            </a:r>
          </a:p>
          <a:p>
            <a:endParaRPr lang="en-US" sz="1800" dirty="0" smtClean="0"/>
          </a:p>
          <a:p>
            <a:r>
              <a:rPr lang="en-US" sz="1800" dirty="0" smtClean="0"/>
              <a:t>El </a:t>
            </a:r>
            <a:r>
              <a:rPr lang="en-US" sz="1800" dirty="0" err="1" smtClean="0"/>
              <a:t>día</a:t>
            </a:r>
            <a:r>
              <a:rPr lang="en-US" sz="1800" dirty="0" smtClean="0"/>
              <a:t> con mayor </a:t>
            </a:r>
            <a:r>
              <a:rPr lang="en-US" sz="1800" dirty="0" err="1" smtClean="0"/>
              <a:t>conexión</a:t>
            </a:r>
            <a:r>
              <a:rPr lang="en-US" sz="1800" dirty="0" smtClean="0"/>
              <a:t> </a:t>
            </a:r>
            <a:r>
              <a:rPr lang="en-US" sz="1800" dirty="0" err="1" smtClean="0"/>
              <a:t>es</a:t>
            </a:r>
            <a:r>
              <a:rPr lang="en-US" sz="1800" dirty="0" smtClean="0"/>
              <a:t> el </a:t>
            </a:r>
            <a:r>
              <a:rPr lang="en-US" sz="1800" dirty="0" err="1" smtClean="0"/>
              <a:t>viernes</a:t>
            </a:r>
            <a:r>
              <a:rPr lang="en-US" sz="1800" dirty="0" smtClean="0"/>
              <a:t> y con </a:t>
            </a:r>
            <a:r>
              <a:rPr lang="en-US" sz="1800" dirty="0" err="1" smtClean="0"/>
              <a:t>menor</a:t>
            </a:r>
            <a:r>
              <a:rPr lang="en-US" sz="1800" dirty="0" smtClean="0"/>
              <a:t> </a:t>
            </a:r>
            <a:r>
              <a:rPr lang="en-US" sz="1800" dirty="0" err="1" smtClean="0"/>
              <a:t>es</a:t>
            </a:r>
            <a:r>
              <a:rPr lang="en-US" sz="1800" dirty="0" smtClean="0"/>
              <a:t> el </a:t>
            </a:r>
            <a:r>
              <a:rPr lang="en-US" sz="1800" dirty="0" err="1" smtClean="0"/>
              <a:t>domingo</a:t>
            </a:r>
            <a:r>
              <a:rPr lang="en-US" sz="1800" dirty="0" smtClean="0"/>
              <a:t>.</a:t>
            </a:r>
          </a:p>
          <a:p>
            <a:endParaRPr lang="en-US" sz="1800" dirty="0" smtClean="0"/>
          </a:p>
          <a:p>
            <a:r>
              <a:rPr lang="en-US" sz="1800" dirty="0" smtClean="0"/>
              <a:t>La laptop y PC son los </a:t>
            </a:r>
            <a:r>
              <a:rPr lang="en-US" sz="1800" dirty="0" err="1" smtClean="0"/>
              <a:t>principales</a:t>
            </a:r>
            <a:r>
              <a:rPr lang="en-US" sz="1800" dirty="0" smtClean="0"/>
              <a:t> </a:t>
            </a:r>
            <a:r>
              <a:rPr lang="en-US" sz="1800" dirty="0" err="1" smtClean="0"/>
              <a:t>dispositivos</a:t>
            </a:r>
            <a:r>
              <a:rPr lang="en-US" sz="1800" dirty="0" smtClean="0"/>
              <a:t> de </a:t>
            </a:r>
            <a:r>
              <a:rPr lang="en-US" sz="1800" dirty="0" err="1" smtClean="0"/>
              <a:t>conexión</a:t>
            </a:r>
            <a:r>
              <a:rPr lang="en-US" sz="1800" dirty="0" smtClean="0"/>
              <a:t> y los de </a:t>
            </a:r>
            <a:r>
              <a:rPr lang="en-US" sz="1800" dirty="0" err="1" smtClean="0"/>
              <a:t>menor</a:t>
            </a:r>
            <a:r>
              <a:rPr lang="en-US" sz="1800" dirty="0" smtClean="0"/>
              <a:t> son los </a:t>
            </a:r>
            <a:r>
              <a:rPr lang="en-US" sz="1800" dirty="0" err="1" smtClean="0"/>
              <a:t>aparatos</a:t>
            </a:r>
            <a:r>
              <a:rPr lang="en-US" sz="1800" dirty="0" smtClean="0"/>
              <a:t> </a:t>
            </a:r>
            <a:r>
              <a:rPr lang="en-US" sz="1800" dirty="0" err="1" smtClean="0"/>
              <a:t>electrónicos</a:t>
            </a:r>
            <a:r>
              <a:rPr lang="en-US" sz="1800" dirty="0" smtClean="0"/>
              <a:t> (Blue-ray, TV y </a:t>
            </a:r>
            <a:r>
              <a:rPr lang="en-US" sz="1800" dirty="0" err="1" smtClean="0"/>
              <a:t>teatro</a:t>
            </a:r>
            <a:r>
              <a:rPr lang="en-US" sz="1800" dirty="0" smtClean="0"/>
              <a:t> en casa).</a:t>
            </a:r>
          </a:p>
          <a:p>
            <a:endParaRPr lang="en-US" dirty="0"/>
          </a:p>
        </p:txBody>
      </p:sp>
      <p:pic>
        <p:nvPicPr>
          <p:cNvPr id="4" name="Imagen 3" descr="mexico-internet51942489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4484927"/>
            <a:ext cx="7582151" cy="2248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2107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-234427"/>
            <a:ext cx="6781800" cy="1600200"/>
          </a:xfrm>
        </p:spPr>
        <p:txBody>
          <a:bodyPr/>
          <a:lstStyle/>
          <a:p>
            <a:r>
              <a:rPr lang="en-US" dirty="0" smtClean="0"/>
              <a:t>Hábitos </a:t>
            </a:r>
            <a:r>
              <a:rPr lang="en-US" dirty="0" err="1" smtClean="0"/>
              <a:t>Uso</a:t>
            </a:r>
            <a:r>
              <a:rPr lang="en-US" dirty="0" smtClean="0"/>
              <a:t> Internet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17548"/>
            <a:ext cx="8955091" cy="3886200"/>
          </a:xfrm>
        </p:spPr>
        <p:txBody>
          <a:bodyPr>
            <a:normAutofit fontScale="92500" lnSpcReduction="10000"/>
          </a:bodyPr>
          <a:lstStyle/>
          <a:p>
            <a:r>
              <a:rPr lang="en-US" sz="1800" dirty="0" smtClean="0"/>
              <a:t>5 de </a:t>
            </a:r>
            <a:r>
              <a:rPr lang="en-US" sz="1800" dirty="0" err="1" smtClean="0"/>
              <a:t>cada</a:t>
            </a:r>
            <a:r>
              <a:rPr lang="en-US" sz="1800" dirty="0" smtClean="0"/>
              <a:t> 10 </a:t>
            </a:r>
            <a:r>
              <a:rPr lang="en-US" sz="1800" dirty="0" err="1" smtClean="0"/>
              <a:t>internautas</a:t>
            </a:r>
            <a:r>
              <a:rPr lang="en-US" sz="1800" dirty="0" smtClean="0"/>
              <a:t> se </a:t>
            </a:r>
            <a:r>
              <a:rPr lang="en-US" sz="1800" dirty="0" err="1" smtClean="0"/>
              <a:t>conectan</a:t>
            </a:r>
            <a:r>
              <a:rPr lang="en-US" sz="1800" dirty="0" smtClean="0"/>
              <a:t> a </a:t>
            </a:r>
            <a:r>
              <a:rPr lang="en-US" sz="1800" dirty="0" err="1" smtClean="0"/>
              <a:t>través</a:t>
            </a:r>
            <a:r>
              <a:rPr lang="en-US" sz="1800" dirty="0" smtClean="0"/>
              <a:t> de </a:t>
            </a:r>
            <a:r>
              <a:rPr lang="en-US" sz="1800" dirty="0" err="1" smtClean="0"/>
              <a:t>su</a:t>
            </a:r>
            <a:r>
              <a:rPr lang="en-US" sz="1800" dirty="0" smtClean="0"/>
              <a:t> smartphone.</a:t>
            </a:r>
          </a:p>
          <a:p>
            <a:endParaRPr lang="en-US" sz="1800" dirty="0" smtClean="0"/>
          </a:p>
          <a:p>
            <a:r>
              <a:rPr lang="en-US" sz="1800" dirty="0" smtClean="0"/>
              <a:t>Los </a:t>
            </a:r>
            <a:r>
              <a:rPr lang="en-US" sz="1800" dirty="0" err="1" smtClean="0"/>
              <a:t>redes</a:t>
            </a:r>
            <a:r>
              <a:rPr lang="en-US" sz="1800" dirty="0" smtClean="0"/>
              <a:t> </a:t>
            </a:r>
            <a:r>
              <a:rPr lang="en-US" sz="1800" dirty="0" err="1" smtClean="0"/>
              <a:t>sociales</a:t>
            </a:r>
            <a:r>
              <a:rPr lang="en-US" sz="1800" dirty="0" smtClean="0"/>
              <a:t> </a:t>
            </a:r>
            <a:r>
              <a:rPr lang="en-US" sz="1800" dirty="0" err="1" smtClean="0"/>
              <a:t>superan</a:t>
            </a:r>
            <a:r>
              <a:rPr lang="en-US" sz="1800" dirty="0" smtClean="0"/>
              <a:t> a la </a:t>
            </a:r>
            <a:r>
              <a:rPr lang="en-US" sz="1800" dirty="0" err="1" smtClean="0"/>
              <a:t>búsqueda</a:t>
            </a:r>
            <a:r>
              <a:rPr lang="en-US" sz="1800" dirty="0" smtClean="0"/>
              <a:t> de </a:t>
            </a:r>
            <a:r>
              <a:rPr lang="en-US" sz="1800" dirty="0" err="1" smtClean="0"/>
              <a:t>información</a:t>
            </a:r>
            <a:r>
              <a:rPr lang="en-US" sz="1800" dirty="0" smtClean="0"/>
              <a:t>.</a:t>
            </a:r>
          </a:p>
          <a:p>
            <a:endParaRPr lang="en-US" sz="1800" dirty="0" smtClean="0"/>
          </a:p>
          <a:p>
            <a:r>
              <a:rPr lang="en-US" sz="1800" dirty="0" smtClean="0"/>
              <a:t>Para el </a:t>
            </a:r>
            <a:r>
              <a:rPr lang="en-US" sz="1800" dirty="0" err="1" smtClean="0"/>
              <a:t>uso</a:t>
            </a:r>
            <a:r>
              <a:rPr lang="en-US" sz="1800" dirty="0" smtClean="0"/>
              <a:t> </a:t>
            </a:r>
            <a:r>
              <a:rPr lang="en-US" sz="1800" dirty="0" err="1" smtClean="0"/>
              <a:t>cotidiano</a:t>
            </a:r>
            <a:r>
              <a:rPr lang="en-US" sz="1800" dirty="0" smtClean="0"/>
              <a:t> y </a:t>
            </a:r>
            <a:r>
              <a:rPr lang="en-US" sz="1800" dirty="0" err="1" smtClean="0"/>
              <a:t>laboral</a:t>
            </a:r>
            <a:r>
              <a:rPr lang="en-US" sz="1800" dirty="0" smtClean="0"/>
              <a:t>, el </a:t>
            </a:r>
            <a:r>
              <a:rPr lang="en-US" sz="1800" dirty="0" err="1" smtClean="0"/>
              <a:t>enviar</a:t>
            </a:r>
            <a:r>
              <a:rPr lang="en-US" sz="1800" dirty="0" smtClean="0"/>
              <a:t> y </a:t>
            </a:r>
            <a:r>
              <a:rPr lang="en-US" sz="1800" dirty="0" err="1" smtClean="0"/>
              <a:t>recibir</a:t>
            </a:r>
            <a:r>
              <a:rPr lang="en-US" sz="1800" dirty="0" smtClean="0"/>
              <a:t> mails </a:t>
            </a:r>
            <a:r>
              <a:rPr lang="en-US" sz="1800" dirty="0" err="1" smtClean="0"/>
              <a:t>es</a:t>
            </a:r>
            <a:r>
              <a:rPr lang="en-US" sz="1800" dirty="0" smtClean="0"/>
              <a:t> la </a:t>
            </a:r>
            <a:r>
              <a:rPr lang="en-US" sz="1800" dirty="0" err="1" smtClean="0"/>
              <a:t>actividad</a:t>
            </a:r>
            <a:r>
              <a:rPr lang="en-US" sz="1800" dirty="0" smtClean="0"/>
              <a:t> </a:t>
            </a:r>
            <a:r>
              <a:rPr lang="en-US" sz="1800" dirty="0" err="1" smtClean="0"/>
              <a:t>más</a:t>
            </a:r>
            <a:r>
              <a:rPr lang="en-US" sz="1800" dirty="0" smtClean="0"/>
              <a:t> </a:t>
            </a:r>
            <a:r>
              <a:rPr lang="en-US" sz="1800" dirty="0" err="1" smtClean="0"/>
              <a:t>común</a:t>
            </a:r>
            <a:r>
              <a:rPr lang="en-US" sz="1800" dirty="0"/>
              <a:t>;</a:t>
            </a:r>
            <a:r>
              <a:rPr lang="en-US" sz="1800" dirty="0" smtClean="0"/>
              <a:t> y </a:t>
            </a:r>
            <a:r>
              <a:rPr lang="en-US" sz="1800" dirty="0" err="1" smtClean="0"/>
              <a:t>para</a:t>
            </a:r>
            <a:r>
              <a:rPr lang="en-US" sz="1800" dirty="0" smtClean="0"/>
              <a:t> el </a:t>
            </a:r>
            <a:r>
              <a:rPr lang="en-US" sz="1800" dirty="0" err="1" smtClean="0"/>
              <a:t>ocio</a:t>
            </a:r>
            <a:r>
              <a:rPr lang="en-US" sz="1800" dirty="0" smtClean="0"/>
              <a:t> son </a:t>
            </a:r>
            <a:r>
              <a:rPr lang="en-US" sz="1800" dirty="0" err="1" smtClean="0"/>
              <a:t>las</a:t>
            </a:r>
            <a:r>
              <a:rPr lang="en-US" sz="1800" dirty="0" smtClean="0"/>
              <a:t> </a:t>
            </a:r>
            <a:r>
              <a:rPr lang="en-US" sz="1800" dirty="0" err="1" smtClean="0"/>
              <a:t>redes</a:t>
            </a:r>
            <a:r>
              <a:rPr lang="en-US" sz="1800" dirty="0" smtClean="0"/>
              <a:t> </a:t>
            </a:r>
            <a:r>
              <a:rPr lang="en-US" sz="1800" dirty="0" err="1" smtClean="0"/>
              <a:t>sociales</a:t>
            </a:r>
            <a:r>
              <a:rPr lang="en-US" sz="1800" dirty="0" smtClean="0"/>
              <a:t>.</a:t>
            </a:r>
          </a:p>
          <a:p>
            <a:endParaRPr lang="en-US" sz="1800" dirty="0" smtClean="0"/>
          </a:p>
          <a:p>
            <a:r>
              <a:rPr lang="en-US" sz="1800" dirty="0" smtClean="0"/>
              <a:t>8 de </a:t>
            </a:r>
            <a:r>
              <a:rPr lang="en-US" sz="1800" dirty="0" err="1" smtClean="0"/>
              <a:t>cada</a:t>
            </a:r>
            <a:r>
              <a:rPr lang="en-US" sz="1800" dirty="0" smtClean="0"/>
              <a:t> 10 </a:t>
            </a:r>
            <a:r>
              <a:rPr lang="en-US" sz="1800" dirty="0" err="1" smtClean="0"/>
              <a:t>niños</a:t>
            </a:r>
            <a:r>
              <a:rPr lang="en-US" sz="1800" dirty="0" smtClean="0"/>
              <a:t> de padres </a:t>
            </a:r>
            <a:r>
              <a:rPr lang="en-US" sz="1800" dirty="0" err="1" smtClean="0"/>
              <a:t>internautas</a:t>
            </a:r>
            <a:endParaRPr lang="en-US" sz="1800" dirty="0" smtClean="0"/>
          </a:p>
          <a:p>
            <a:pPr marL="0" indent="0">
              <a:buNone/>
            </a:pPr>
            <a:r>
              <a:rPr lang="en-US" sz="1800" dirty="0" smtClean="0"/>
              <a:t>     </a:t>
            </a:r>
            <a:r>
              <a:rPr lang="en-US" sz="1800" dirty="0" err="1" smtClean="0"/>
              <a:t>usan</a:t>
            </a:r>
            <a:r>
              <a:rPr lang="en-US" sz="1800" dirty="0" smtClean="0"/>
              <a:t> Internet </a:t>
            </a:r>
            <a:r>
              <a:rPr lang="en-US" sz="1800" dirty="0" err="1" smtClean="0"/>
              <a:t>principalmente</a:t>
            </a:r>
            <a:r>
              <a:rPr lang="en-US" sz="1800" dirty="0" smtClean="0"/>
              <a:t> en </a:t>
            </a:r>
            <a:r>
              <a:rPr lang="en-US" sz="1800" dirty="0" err="1" smtClean="0"/>
              <a:t>las</a:t>
            </a:r>
            <a:r>
              <a:rPr lang="en-US" sz="1800" dirty="0" smtClean="0"/>
              <a:t> </a:t>
            </a:r>
            <a:r>
              <a:rPr lang="en-US" sz="1800" dirty="0" err="1" smtClean="0"/>
              <a:t>escuelas</a:t>
            </a:r>
            <a:r>
              <a:rPr lang="en-US" sz="1800" dirty="0" smtClean="0"/>
              <a:t> </a:t>
            </a:r>
          </a:p>
          <a:p>
            <a:pPr marL="0" indent="0">
              <a:buNone/>
            </a:pPr>
            <a:r>
              <a:rPr lang="en-US" sz="1800" dirty="0"/>
              <a:t> </a:t>
            </a:r>
            <a:r>
              <a:rPr lang="en-US" sz="1800" dirty="0" smtClean="0"/>
              <a:t>    </a:t>
            </a:r>
            <a:r>
              <a:rPr lang="en-US" sz="1800" dirty="0" err="1" smtClean="0"/>
              <a:t>para</a:t>
            </a:r>
            <a:r>
              <a:rPr lang="en-US" sz="1800" dirty="0" smtClean="0"/>
              <a:t> la </a:t>
            </a:r>
            <a:r>
              <a:rPr lang="en-US" sz="1800" dirty="0" err="1" smtClean="0"/>
              <a:t>búsqueda</a:t>
            </a:r>
            <a:r>
              <a:rPr lang="en-US" sz="1800" dirty="0" smtClean="0"/>
              <a:t> de </a:t>
            </a:r>
            <a:r>
              <a:rPr lang="en-US" sz="1800" dirty="0" err="1" smtClean="0"/>
              <a:t>entretenimiento</a:t>
            </a:r>
            <a:r>
              <a:rPr lang="en-US" sz="1800" dirty="0" smtClean="0"/>
              <a:t>.</a:t>
            </a:r>
          </a:p>
          <a:p>
            <a:endParaRPr lang="en-US" sz="1800" dirty="0" smtClean="0"/>
          </a:p>
          <a:p>
            <a:r>
              <a:rPr lang="en-US" sz="1800" dirty="0" smtClean="0"/>
              <a:t>En </a:t>
            </a:r>
            <a:r>
              <a:rPr lang="en-US" sz="1800" dirty="0" err="1" smtClean="0"/>
              <a:t>promedio</a:t>
            </a:r>
            <a:r>
              <a:rPr lang="en-US" sz="1800" dirty="0" smtClean="0"/>
              <a:t> los </a:t>
            </a:r>
            <a:r>
              <a:rPr lang="en-US" sz="1800" dirty="0" err="1" smtClean="0"/>
              <a:t>niños</a:t>
            </a:r>
            <a:r>
              <a:rPr lang="en-US" sz="1800" dirty="0" smtClean="0"/>
              <a:t> se </a:t>
            </a:r>
            <a:r>
              <a:rPr lang="en-US" sz="1800" dirty="0" err="1" smtClean="0"/>
              <a:t>vuelven</a:t>
            </a:r>
            <a:r>
              <a:rPr lang="en-US" sz="1800" dirty="0" smtClean="0"/>
              <a:t> </a:t>
            </a:r>
            <a:r>
              <a:rPr lang="en-US" sz="1800" dirty="0" err="1" smtClean="0"/>
              <a:t>internautas</a:t>
            </a:r>
            <a:endParaRPr lang="en-US" sz="1800" dirty="0" smtClean="0"/>
          </a:p>
          <a:p>
            <a:pPr marL="0" indent="0">
              <a:buNone/>
            </a:pPr>
            <a:r>
              <a:rPr lang="en-US" sz="1800" dirty="0"/>
              <a:t> </a:t>
            </a:r>
            <a:r>
              <a:rPr lang="en-US" sz="1800" dirty="0" smtClean="0"/>
              <a:t>    a los 10 </a:t>
            </a:r>
            <a:r>
              <a:rPr lang="en-US" sz="1800" dirty="0" err="1" smtClean="0"/>
              <a:t>años</a:t>
            </a:r>
            <a:r>
              <a:rPr lang="en-US" sz="1800" dirty="0" smtClean="0"/>
              <a:t>.</a:t>
            </a:r>
            <a:endParaRPr lang="en-US" sz="1800" dirty="0"/>
          </a:p>
        </p:txBody>
      </p:sp>
      <p:pic>
        <p:nvPicPr>
          <p:cNvPr id="4" name="Imagen 3" descr="1400258964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8899" y="3323971"/>
            <a:ext cx="4340884" cy="2891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83151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3767" y="-300804"/>
            <a:ext cx="6781800" cy="1600200"/>
          </a:xfrm>
        </p:spPr>
        <p:txBody>
          <a:bodyPr/>
          <a:lstStyle/>
          <a:p>
            <a:r>
              <a:rPr lang="en-US" dirty="0" err="1" smtClean="0"/>
              <a:t>Uso</a:t>
            </a:r>
            <a:r>
              <a:rPr lang="en-US" dirty="0" smtClean="0"/>
              <a:t> </a:t>
            </a:r>
            <a:r>
              <a:rPr lang="en-US" dirty="0" err="1" smtClean="0"/>
              <a:t>Redes</a:t>
            </a:r>
            <a:r>
              <a:rPr lang="en-US" dirty="0" smtClean="0"/>
              <a:t> </a:t>
            </a:r>
            <a:r>
              <a:rPr lang="en-US" dirty="0" err="1" smtClean="0"/>
              <a:t>Sociales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681" y="829871"/>
            <a:ext cx="7543800" cy="1710649"/>
          </a:xfrm>
        </p:spPr>
        <p:txBody>
          <a:bodyPr/>
          <a:lstStyle/>
          <a:p>
            <a:r>
              <a:rPr lang="en-US" dirty="0" smtClean="0"/>
              <a:t>9 de </a:t>
            </a:r>
            <a:r>
              <a:rPr lang="en-US" dirty="0" err="1" smtClean="0"/>
              <a:t>cada</a:t>
            </a:r>
            <a:r>
              <a:rPr lang="en-US" dirty="0" smtClean="0"/>
              <a:t> 10 </a:t>
            </a:r>
            <a:r>
              <a:rPr lang="en-US" dirty="0" err="1" smtClean="0"/>
              <a:t>internautas</a:t>
            </a:r>
            <a:r>
              <a:rPr lang="en-US" dirty="0" smtClean="0"/>
              <a:t> </a:t>
            </a:r>
            <a:r>
              <a:rPr lang="en-US" dirty="0" err="1" smtClean="0"/>
              <a:t>acceden</a:t>
            </a:r>
            <a:r>
              <a:rPr lang="en-US" dirty="0" smtClean="0"/>
              <a:t> a </a:t>
            </a:r>
            <a:r>
              <a:rPr lang="en-US" dirty="0" err="1" smtClean="0"/>
              <a:t>una</a:t>
            </a:r>
            <a:r>
              <a:rPr lang="en-US" dirty="0" smtClean="0"/>
              <a:t> red social.</a:t>
            </a:r>
            <a:endParaRPr lang="en-US" dirty="0"/>
          </a:p>
        </p:txBody>
      </p:sp>
      <p:pic>
        <p:nvPicPr>
          <p:cNvPr id="4" name="Picture 3" descr="Captura de pantalla 2014-10-06 a las 20.17.3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55" y="2083000"/>
            <a:ext cx="8407400" cy="4071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00085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3" y="-241125"/>
            <a:ext cx="6781800" cy="1600200"/>
          </a:xfrm>
        </p:spPr>
        <p:txBody>
          <a:bodyPr/>
          <a:lstStyle/>
          <a:p>
            <a:r>
              <a:rPr lang="en-US" dirty="0" err="1" smtClean="0"/>
              <a:t>Conclusiones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684" y="1150100"/>
            <a:ext cx="7543800" cy="4974478"/>
          </a:xfrm>
        </p:spPr>
        <p:txBody>
          <a:bodyPr>
            <a:normAutofit/>
          </a:bodyPr>
          <a:lstStyle/>
          <a:p>
            <a:r>
              <a:rPr lang="en-US" sz="1800" dirty="0" smtClean="0"/>
              <a:t>El </a:t>
            </a:r>
            <a:r>
              <a:rPr lang="en-US" sz="1800" dirty="0" err="1" smtClean="0"/>
              <a:t>aumento</a:t>
            </a:r>
            <a:r>
              <a:rPr lang="en-US" sz="1800" dirty="0"/>
              <a:t> </a:t>
            </a:r>
            <a:r>
              <a:rPr lang="en-US" sz="1800" dirty="0" smtClean="0"/>
              <a:t>del </a:t>
            </a:r>
            <a:r>
              <a:rPr lang="en-US" sz="1800" dirty="0" err="1" smtClean="0"/>
              <a:t>uso</a:t>
            </a:r>
            <a:r>
              <a:rPr lang="en-US" sz="1800" dirty="0" smtClean="0"/>
              <a:t> de Internet entre el pueblo </a:t>
            </a:r>
            <a:r>
              <a:rPr lang="en-US" sz="1800" dirty="0" err="1" smtClean="0"/>
              <a:t>mexicano</a:t>
            </a:r>
            <a:r>
              <a:rPr lang="en-US" sz="1800" dirty="0" smtClean="0"/>
              <a:t> </a:t>
            </a:r>
            <a:r>
              <a:rPr lang="en-US" sz="1800" dirty="0" err="1" smtClean="0"/>
              <a:t>incrementó</a:t>
            </a:r>
            <a:r>
              <a:rPr lang="en-US" sz="1800" dirty="0" smtClean="0"/>
              <a:t> </a:t>
            </a:r>
            <a:r>
              <a:rPr lang="en-US" sz="1800" dirty="0" err="1" smtClean="0"/>
              <a:t>significativamente</a:t>
            </a:r>
            <a:r>
              <a:rPr lang="en-US" sz="1800" dirty="0" smtClean="0"/>
              <a:t> </a:t>
            </a:r>
            <a:r>
              <a:rPr lang="en-US" sz="1800" dirty="0" err="1" smtClean="0"/>
              <a:t>debido</a:t>
            </a:r>
            <a:r>
              <a:rPr lang="en-US" sz="1800" dirty="0" smtClean="0"/>
              <a:t> a </a:t>
            </a:r>
            <a:r>
              <a:rPr lang="en-US" sz="1800" dirty="0" err="1" smtClean="0"/>
              <a:t>que</a:t>
            </a:r>
            <a:r>
              <a:rPr lang="en-US" sz="1800" dirty="0" smtClean="0"/>
              <a:t> la </a:t>
            </a:r>
            <a:r>
              <a:rPr lang="en-US" sz="1800" dirty="0" err="1" smtClean="0"/>
              <a:t>tecnología</a:t>
            </a:r>
            <a:r>
              <a:rPr lang="en-US" sz="1800" dirty="0" smtClean="0"/>
              <a:t> </a:t>
            </a:r>
            <a:r>
              <a:rPr lang="en-US" sz="1800" dirty="0" err="1" smtClean="0"/>
              <a:t>cada</a:t>
            </a:r>
            <a:r>
              <a:rPr lang="en-US" sz="1800" dirty="0" smtClean="0"/>
              <a:t> </a:t>
            </a:r>
            <a:r>
              <a:rPr lang="en-US" sz="1800" dirty="0" err="1" smtClean="0"/>
              <a:t>día</a:t>
            </a:r>
            <a:r>
              <a:rPr lang="en-US" sz="1800" dirty="0" smtClean="0"/>
              <a:t> se ha </a:t>
            </a:r>
            <a:r>
              <a:rPr lang="en-US" sz="1800" dirty="0" err="1" smtClean="0"/>
              <a:t>hecho</a:t>
            </a:r>
            <a:r>
              <a:rPr lang="en-US" sz="1800" dirty="0" smtClean="0"/>
              <a:t> </a:t>
            </a:r>
            <a:r>
              <a:rPr lang="en-US" sz="1800" dirty="0" err="1" smtClean="0"/>
              <a:t>más</a:t>
            </a:r>
            <a:r>
              <a:rPr lang="en-US" sz="1800" dirty="0" smtClean="0"/>
              <a:t> </a:t>
            </a:r>
            <a:r>
              <a:rPr lang="en-US" sz="1800" dirty="0" err="1" smtClean="0"/>
              <a:t>accesible</a:t>
            </a:r>
            <a:r>
              <a:rPr lang="en-US" sz="1800" dirty="0" smtClean="0"/>
              <a:t> </a:t>
            </a:r>
            <a:r>
              <a:rPr lang="en-US" sz="1800" dirty="0" err="1" smtClean="0"/>
              <a:t>para</a:t>
            </a:r>
            <a:r>
              <a:rPr lang="en-US" sz="1800" dirty="0" smtClean="0"/>
              <a:t> los </a:t>
            </a:r>
            <a:r>
              <a:rPr lang="en-US" sz="1800" dirty="0" err="1" smtClean="0"/>
              <a:t>diferentes</a:t>
            </a:r>
            <a:r>
              <a:rPr lang="en-US" sz="1800" dirty="0" smtClean="0"/>
              <a:t> </a:t>
            </a:r>
            <a:r>
              <a:rPr lang="en-US" sz="1800" dirty="0" smtClean="0"/>
              <a:t>estratos </a:t>
            </a:r>
            <a:r>
              <a:rPr lang="en-US" sz="1800" dirty="0" err="1" smtClean="0"/>
              <a:t>sociales</a:t>
            </a:r>
            <a:r>
              <a:rPr lang="en-US" sz="1800" dirty="0" smtClean="0"/>
              <a:t>.</a:t>
            </a:r>
          </a:p>
          <a:p>
            <a:endParaRPr lang="en-US" sz="1800" dirty="0" smtClean="0"/>
          </a:p>
          <a:p>
            <a:r>
              <a:rPr lang="en-US" sz="1800" dirty="0" smtClean="0"/>
              <a:t>Los </a:t>
            </a:r>
            <a:r>
              <a:rPr lang="en-US" sz="1800" dirty="0" err="1" smtClean="0"/>
              <a:t>aparatos</a:t>
            </a:r>
            <a:r>
              <a:rPr lang="en-US" sz="1800" dirty="0" smtClean="0"/>
              <a:t> </a:t>
            </a:r>
            <a:r>
              <a:rPr lang="en-US" sz="1800" dirty="0" err="1" smtClean="0"/>
              <a:t>para</a:t>
            </a:r>
            <a:r>
              <a:rPr lang="en-US" sz="1800" dirty="0" smtClean="0"/>
              <a:t> </a:t>
            </a:r>
            <a:r>
              <a:rPr lang="en-US" sz="1800" dirty="0" err="1" smtClean="0"/>
              <a:t>acceder</a:t>
            </a:r>
            <a:r>
              <a:rPr lang="en-US" sz="1800" dirty="0" smtClean="0"/>
              <a:t> a Internet </a:t>
            </a:r>
            <a:r>
              <a:rPr lang="en-US" sz="1800" dirty="0" err="1" smtClean="0"/>
              <a:t>cada</a:t>
            </a:r>
            <a:r>
              <a:rPr lang="en-US" sz="1800" dirty="0" smtClean="0"/>
              <a:t> </a:t>
            </a:r>
            <a:r>
              <a:rPr lang="en-US" sz="1800" dirty="0" err="1" smtClean="0"/>
              <a:t>día</a:t>
            </a:r>
            <a:r>
              <a:rPr lang="en-US" sz="1800" dirty="0" smtClean="0"/>
              <a:t> </a:t>
            </a:r>
          </a:p>
          <a:p>
            <a:pPr marL="0" indent="0">
              <a:buNone/>
            </a:pPr>
            <a:r>
              <a:rPr lang="en-US" sz="1800" dirty="0"/>
              <a:t> </a:t>
            </a:r>
            <a:r>
              <a:rPr lang="en-US" sz="1800" dirty="0" smtClean="0"/>
              <a:t>   son </a:t>
            </a:r>
            <a:r>
              <a:rPr lang="en-US" sz="1800" dirty="0" err="1" smtClean="0"/>
              <a:t>más</a:t>
            </a:r>
            <a:r>
              <a:rPr lang="en-US" sz="1800" dirty="0" smtClean="0"/>
              <a:t> </a:t>
            </a:r>
            <a:r>
              <a:rPr lang="en-US" sz="1800" dirty="0" err="1" smtClean="0"/>
              <a:t>variados</a:t>
            </a:r>
            <a:r>
              <a:rPr lang="en-US" sz="1800" dirty="0" smtClean="0"/>
              <a:t>, lo </a:t>
            </a:r>
            <a:r>
              <a:rPr lang="en-US" sz="1800" dirty="0" err="1" smtClean="0"/>
              <a:t>cual</a:t>
            </a:r>
            <a:r>
              <a:rPr lang="en-US" sz="1800" dirty="0" smtClean="0"/>
              <a:t> </a:t>
            </a:r>
            <a:r>
              <a:rPr lang="en-US" sz="1800" dirty="0" err="1" smtClean="0"/>
              <a:t>acerca</a:t>
            </a:r>
            <a:r>
              <a:rPr lang="en-US" sz="1800" dirty="0" smtClean="0"/>
              <a:t> la </a:t>
            </a:r>
            <a:r>
              <a:rPr lang="en-US" sz="1800" dirty="0" err="1" smtClean="0"/>
              <a:t>tecnología</a:t>
            </a:r>
            <a:r>
              <a:rPr lang="en-US" sz="1800" dirty="0" smtClean="0"/>
              <a:t> </a:t>
            </a:r>
          </a:p>
          <a:p>
            <a:pPr marL="0" indent="0">
              <a:buNone/>
            </a:pPr>
            <a:r>
              <a:rPr lang="en-US" sz="1800" dirty="0"/>
              <a:t> </a:t>
            </a:r>
            <a:r>
              <a:rPr lang="en-US" sz="1800" dirty="0" smtClean="0"/>
              <a:t>   a </a:t>
            </a:r>
            <a:r>
              <a:rPr lang="en-US" sz="1800" dirty="0" err="1" smtClean="0"/>
              <a:t>diferente</a:t>
            </a:r>
            <a:r>
              <a:rPr lang="en-US" sz="1800" dirty="0" smtClean="0"/>
              <a:t> </a:t>
            </a:r>
            <a:r>
              <a:rPr lang="en-US" sz="1800" dirty="0" err="1" smtClean="0"/>
              <a:t>tipo</a:t>
            </a:r>
            <a:r>
              <a:rPr lang="en-US" sz="1800" dirty="0" smtClean="0"/>
              <a:t> de </a:t>
            </a:r>
            <a:r>
              <a:rPr lang="en-US" sz="1800" dirty="0" err="1" smtClean="0"/>
              <a:t>gente</a:t>
            </a:r>
            <a:r>
              <a:rPr lang="en-US" sz="1800" dirty="0" smtClean="0"/>
              <a:t>. </a:t>
            </a:r>
          </a:p>
          <a:p>
            <a:endParaRPr lang="en-US" sz="1800" dirty="0"/>
          </a:p>
          <a:p>
            <a:r>
              <a:rPr lang="en-US" sz="1800" dirty="0" smtClean="0"/>
              <a:t>La </a:t>
            </a:r>
            <a:r>
              <a:rPr lang="en-US" sz="1800" dirty="0" err="1" smtClean="0"/>
              <a:t>gente</a:t>
            </a:r>
            <a:r>
              <a:rPr lang="en-US" sz="1800" dirty="0"/>
              <a:t> </a:t>
            </a:r>
            <a:r>
              <a:rPr lang="en-US" sz="1800" dirty="0" smtClean="0"/>
              <a:t>de mayor </a:t>
            </a:r>
            <a:r>
              <a:rPr lang="en-US" sz="1800" dirty="0" err="1" smtClean="0"/>
              <a:t>edad</a:t>
            </a:r>
            <a:r>
              <a:rPr lang="en-US" sz="1800" dirty="0" smtClean="0"/>
              <a:t> se </a:t>
            </a:r>
            <a:r>
              <a:rPr lang="en-US" sz="1800" dirty="0" err="1" smtClean="0"/>
              <a:t>encuentra</a:t>
            </a:r>
            <a:r>
              <a:rPr lang="en-US" sz="1800" dirty="0" smtClean="0"/>
              <a:t> en un </a:t>
            </a:r>
            <a:r>
              <a:rPr lang="en-US" sz="1800" dirty="0" err="1" smtClean="0"/>
              <a:t>proceso</a:t>
            </a:r>
            <a:r>
              <a:rPr lang="en-US" sz="1800" dirty="0" smtClean="0"/>
              <a:t> </a:t>
            </a:r>
          </a:p>
          <a:p>
            <a:pPr marL="0" indent="0">
              <a:buNone/>
            </a:pPr>
            <a:r>
              <a:rPr lang="en-US" sz="1800" dirty="0" smtClean="0"/>
              <a:t>    de </a:t>
            </a:r>
            <a:r>
              <a:rPr lang="en-US" sz="1800" dirty="0" err="1" smtClean="0"/>
              <a:t>transición</a:t>
            </a:r>
            <a:r>
              <a:rPr lang="en-US" sz="1800" dirty="0" smtClean="0"/>
              <a:t> al </a:t>
            </a:r>
            <a:r>
              <a:rPr lang="en-US" sz="1800" dirty="0" err="1" smtClean="0"/>
              <a:t>mundo</a:t>
            </a:r>
            <a:r>
              <a:rPr lang="en-US" sz="1800" dirty="0" smtClean="0"/>
              <a:t> digital, </a:t>
            </a:r>
            <a:r>
              <a:rPr lang="en-US" sz="1800" dirty="0" err="1" smtClean="0"/>
              <a:t>su</a:t>
            </a:r>
            <a:r>
              <a:rPr lang="en-US" sz="1800" dirty="0" smtClean="0"/>
              <a:t> </a:t>
            </a:r>
            <a:r>
              <a:rPr lang="en-US" sz="1800" dirty="0" err="1" smtClean="0"/>
              <a:t>inmersión</a:t>
            </a:r>
            <a:r>
              <a:rPr lang="en-US" sz="1800" dirty="0" smtClean="0"/>
              <a:t> </a:t>
            </a:r>
            <a:r>
              <a:rPr lang="en-US" sz="1800" dirty="0" err="1" smtClean="0"/>
              <a:t>podemos</a:t>
            </a:r>
            <a:r>
              <a:rPr lang="en-US" sz="1800" dirty="0" smtClean="0"/>
              <a:t> </a:t>
            </a:r>
            <a:endParaRPr lang="en-US" sz="1800" dirty="0"/>
          </a:p>
          <a:p>
            <a:pPr marL="0" indent="0">
              <a:buNone/>
            </a:pPr>
            <a:r>
              <a:rPr lang="en-US" sz="1800" dirty="0" smtClean="0"/>
              <a:t>    </a:t>
            </a:r>
            <a:r>
              <a:rPr lang="en-US" sz="1800" dirty="0" err="1" smtClean="0"/>
              <a:t>notar</a:t>
            </a:r>
            <a:r>
              <a:rPr lang="en-US" sz="1800" dirty="0" smtClean="0"/>
              <a:t> ha </a:t>
            </a:r>
            <a:r>
              <a:rPr lang="en-US" sz="1800" dirty="0" err="1" smtClean="0"/>
              <a:t>sido</a:t>
            </a:r>
            <a:r>
              <a:rPr lang="en-US" sz="1800" dirty="0" smtClean="0"/>
              <a:t> </a:t>
            </a:r>
            <a:r>
              <a:rPr lang="en-US" sz="1800" dirty="0" err="1" smtClean="0"/>
              <a:t>mínima</a:t>
            </a:r>
            <a:r>
              <a:rPr lang="en-US" sz="1800" dirty="0" smtClean="0"/>
              <a:t>. </a:t>
            </a:r>
          </a:p>
          <a:p>
            <a:pPr marL="0" indent="0">
              <a:buNone/>
            </a:pPr>
            <a:endParaRPr lang="en-US" sz="1800" dirty="0" smtClean="0"/>
          </a:p>
          <a:p>
            <a:r>
              <a:rPr lang="en-US" sz="1800" dirty="0"/>
              <a:t> </a:t>
            </a:r>
            <a:r>
              <a:rPr lang="en-US" sz="1800" dirty="0" smtClean="0"/>
              <a:t>Los </a:t>
            </a:r>
            <a:r>
              <a:rPr lang="en-US" sz="1800" dirty="0" err="1" smtClean="0"/>
              <a:t>jóvenes</a:t>
            </a:r>
            <a:r>
              <a:rPr lang="en-US" sz="1800" dirty="0" smtClean="0"/>
              <a:t> </a:t>
            </a:r>
            <a:r>
              <a:rPr lang="en-US" sz="1800" dirty="0" err="1" smtClean="0"/>
              <a:t>dominan</a:t>
            </a:r>
            <a:r>
              <a:rPr lang="en-US" sz="1800" dirty="0" smtClean="0"/>
              <a:t> el </a:t>
            </a:r>
            <a:r>
              <a:rPr lang="en-US" sz="1800" dirty="0" err="1" smtClean="0"/>
              <a:t>ciber-espacio</a:t>
            </a:r>
            <a:r>
              <a:rPr lang="en-US" sz="1800" dirty="0" smtClean="0"/>
              <a:t>. </a:t>
            </a:r>
            <a:endParaRPr lang="en-US" sz="1800" dirty="0"/>
          </a:p>
        </p:txBody>
      </p:sp>
      <p:pic>
        <p:nvPicPr>
          <p:cNvPr id="4" name="Imagen 3" descr="La-redes-sociales-en-Méxic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0077" y="2380227"/>
            <a:ext cx="3810000" cy="3117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50592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GRACIAS</a:t>
            </a:r>
            <a:endParaRPr lang="es-ES" dirty="0"/>
          </a:p>
        </p:txBody>
      </p:sp>
      <p:pic>
        <p:nvPicPr>
          <p:cNvPr id="4" name="Imagen 3" descr="Internet-Usuarios-Mexico-201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644" y="288299"/>
            <a:ext cx="8323524" cy="5074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86749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Papel de periódico.thmx</Template>
  <TotalTime>100</TotalTime>
  <Words>436</Words>
  <Application>Microsoft Macintosh PowerPoint</Application>
  <PresentationFormat>Presentación en pantalla (4:3)</PresentationFormat>
  <Paragraphs>58</Paragraphs>
  <Slides>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0" baseType="lpstr">
      <vt:lpstr>NewsPrint</vt:lpstr>
      <vt:lpstr>10° Estudio Sobre Los Hábitos De Los Usuarios De Internet En México 2014</vt:lpstr>
      <vt:lpstr>Objetivos</vt:lpstr>
      <vt:lpstr>Presentación de PowerPoint</vt:lpstr>
      <vt:lpstr>Perfil Internauta Mexicano</vt:lpstr>
      <vt:lpstr>Hábitos Uso Internet</vt:lpstr>
      <vt:lpstr>Hábitos Uso Internet</vt:lpstr>
      <vt:lpstr>Uso Redes Sociales</vt:lpstr>
      <vt:lpstr>Conclusiones</vt:lpstr>
      <vt:lpstr>GRACIAS</vt:lpstr>
    </vt:vector>
  </TitlesOfParts>
  <Company>La Salle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10° estudio sobre los hábitos de los usuarios de internet en México 2014</dc:title>
  <dc:creator>Itzel de Maria Franco</dc:creator>
  <cp:lastModifiedBy>leticia  manzano valdez</cp:lastModifiedBy>
  <cp:revision>13</cp:revision>
  <dcterms:created xsi:type="dcterms:W3CDTF">2014-10-07T00:48:22Z</dcterms:created>
  <dcterms:modified xsi:type="dcterms:W3CDTF">2014-10-14T00:37:46Z</dcterms:modified>
</cp:coreProperties>
</file>