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2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62CB4-46A6-4E2D-8F95-4D6986E3B828}" type="datetimeFigureOut">
              <a:rPr lang="es-MX" smtClean="0"/>
              <a:pPr/>
              <a:t>04/09/2014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C20B2-36F4-4036-BCF5-D890CB638B3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mx/url?sa=i&amp;rct=j&amp;q=&amp;esrc=s&amp;source=images&amp;cd=&amp;cad=rja&amp;uact=8&amp;docid=Od3au5JkF0ZnRM&amp;tbnid=zvmzxACvSz43rM:&amp;ved=0CAUQjRw&amp;url=http%3A%2F%2Ftechcetera.co%2Fde-la-informacion-al-conocimiento%2F&amp;ei=M0MLVKOGIcPJ8AHAwYG4Dw&amp;bvm=bv.74649129,d.b2U&amp;psig=AFQjCNEH_F2e9RbEI3bEmXdi_sSRPCW_mg&amp;ust=141010545766680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68199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908720"/>
            <a:ext cx="936104" cy="116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http://www.websystems.com.ec/web/images/stories/arquitecturatecnologias-informac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645024"/>
            <a:ext cx="3888432" cy="179672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5724128" y="5517232"/>
            <a:ext cx="32403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INTEGRANTES DEL EQUIPO:</a:t>
            </a:r>
          </a:p>
          <a:p>
            <a:r>
              <a:rPr lang="es-MX" sz="1600" dirty="0" smtClean="0"/>
              <a:t>CRUZ TÉLLEZ MARCO ANTONIO</a:t>
            </a:r>
          </a:p>
          <a:p>
            <a:r>
              <a:rPr lang="es-MX" sz="1600" dirty="0" smtClean="0"/>
              <a:t>HERNÁNDEZ ARISMENDIZ JOEL</a:t>
            </a:r>
          </a:p>
          <a:p>
            <a:r>
              <a:rPr lang="es-MX" sz="1600" dirty="0" smtClean="0"/>
              <a:t>LÓPEZ BLANCAS PASTOR</a:t>
            </a:r>
          </a:p>
          <a:p>
            <a:r>
              <a:rPr lang="es-MX" sz="1600" dirty="0" smtClean="0"/>
              <a:t>TRUJILLO MARTÍNEZ RAMÓN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95536" y="404664"/>
            <a:ext cx="738664" cy="64533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vert270" wrap="square" rtlCol="0">
            <a:spAutoFit/>
          </a:bodyPr>
          <a:lstStyle/>
          <a:p>
            <a:r>
              <a:rPr lang="es-MX" dirty="0" smtClean="0">
                <a:latin typeface="Arial Black" pitchFamily="34" charset="0"/>
              </a:rPr>
              <a:t>10°  ESTUDIOS SOBRE LOS HÁBITOS DE LOS USUARIOS DE INTERNET EN MÉXICO 2014</a:t>
            </a:r>
            <a:endParaRPr lang="es-MX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rial Rounded MT Bold" pitchFamily="34" charset="0"/>
              </a:rPr>
              <a:t>CONTEXTO</a:t>
            </a:r>
            <a:endParaRPr lang="es-MX" dirty="0">
              <a:latin typeface="Arial Rounded MT Bold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s-MX" b="1" dirty="0" smtClean="0"/>
              <a:t>10º estudio de AMI sobre los hábitos de usuarios en México.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PRINCIPALES CARACTERISTICAS: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DEMANDA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ACTIVIDADES DE INTERNAUTAS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PROMEDIOS DE CONEXIÓN 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INFORMACIÓN PARA EL MERCADO</a:t>
            </a:r>
          </a:p>
          <a:p>
            <a:pPr>
              <a:tabLst>
                <a:tab pos="1608138" algn="l"/>
              </a:tabLst>
            </a:pPr>
            <a:endParaRPr lang="es-MX" sz="2400" dirty="0"/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METODOLOGIA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Cuantitativo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FUENTES:</a:t>
            </a:r>
          </a:p>
          <a:p>
            <a:pPr>
              <a:tabLst>
                <a:tab pos="1608138" algn="l"/>
              </a:tabLst>
            </a:pPr>
            <a:r>
              <a:rPr lang="es-MX" sz="2400" dirty="0" smtClean="0"/>
              <a:t>CONAPO, INEGI, COFETEL, IFETEL, ELOGIA</a:t>
            </a:r>
          </a:p>
          <a:p>
            <a:endParaRPr lang="es-MX" dirty="0"/>
          </a:p>
        </p:txBody>
      </p:sp>
      <p:pic>
        <p:nvPicPr>
          <p:cNvPr id="5122" name="Picture 2" descr="https://encrypted-tbn2.gstatic.com/images?q=tbn:ANd9GcRuxxwdcjiF14VBVjOoaOLSqjkybLraB5m5WhuFJn3JDkI9eML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852936"/>
            <a:ext cx="399593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rial Rounded MT Bold" pitchFamily="34" charset="0"/>
              </a:rPr>
              <a:t>RESUMEN</a:t>
            </a:r>
            <a:endParaRPr lang="es-MX" dirty="0">
              <a:latin typeface="Arial Rounded MT Bold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95536" y="1168400"/>
          <a:ext cx="8435280" cy="56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8179"/>
                <a:gridCol w="2509461"/>
                <a:gridCol w="2108820"/>
                <a:gridCol w="210882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CATEGORÍA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USO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2010-2011 6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2011-2012 5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2012-2013  6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PERFIL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13-18    24%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19-24</a:t>
                      </a:r>
                      <a:r>
                        <a:rPr lang="es-MX" baseline="0" dirty="0" smtClean="0"/>
                        <a:t>    21%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25-34</a:t>
                      </a:r>
                      <a:r>
                        <a:rPr lang="es-MX" baseline="0" dirty="0" smtClean="0"/>
                        <a:t>   18%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HÁBITOS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E-mail   71%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Búsquedas  64%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Redes sociales  40%</a:t>
                      </a:r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TIEMPO</a:t>
                      </a:r>
                      <a:r>
                        <a:rPr lang="es-MX" baseline="0" dirty="0" smtClean="0"/>
                        <a:t> DE CONEXIÓN</a:t>
                      </a:r>
                      <a:endParaRPr lang="es-MX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5 HRS 36 minutos </a:t>
                      </a:r>
                      <a:r>
                        <a:rPr lang="es-MX" baseline="0" dirty="0" smtClean="0"/>
                        <a:t> de 24 hrs con incremento de 26 minutos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CONEXIÓN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¿DÓNDE? </a:t>
                      </a:r>
                    </a:p>
                    <a:p>
                      <a:r>
                        <a:rPr lang="es-MX" dirty="0" smtClean="0"/>
                        <a:t>HOGAR       71%</a:t>
                      </a:r>
                    </a:p>
                    <a:p>
                      <a:r>
                        <a:rPr lang="es-MX" dirty="0" smtClean="0"/>
                        <a:t>TRABAJO</a:t>
                      </a:r>
                      <a:r>
                        <a:rPr lang="es-MX" baseline="0" dirty="0" smtClean="0"/>
                        <a:t>    46%</a:t>
                      </a:r>
                      <a:r>
                        <a:rPr lang="es-MX" dirty="0" smtClean="0"/>
                        <a:t> </a:t>
                      </a:r>
                    </a:p>
                    <a:p>
                      <a:r>
                        <a:rPr lang="es-MX" dirty="0" smtClean="0"/>
                        <a:t>ESCUELA    34%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¿CÓMO?</a:t>
                      </a:r>
                    </a:p>
                    <a:p>
                      <a:r>
                        <a:rPr lang="es-MX" dirty="0" smtClean="0"/>
                        <a:t>WIFI</a:t>
                      </a:r>
                      <a:r>
                        <a:rPr lang="es-MX" baseline="0" dirty="0" smtClean="0"/>
                        <a:t> C        66%</a:t>
                      </a:r>
                    </a:p>
                    <a:p>
                      <a:r>
                        <a:rPr lang="es-MX" baseline="0" dirty="0" smtClean="0"/>
                        <a:t>WIFI P        64%</a:t>
                      </a:r>
                    </a:p>
                    <a:p>
                      <a:r>
                        <a:rPr lang="es-MX" baseline="0" dirty="0" smtClean="0"/>
                        <a:t>PLAN DC    29%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¿CUÁNDO?</a:t>
                      </a:r>
                    </a:p>
                    <a:p>
                      <a:r>
                        <a:rPr lang="es-MX" dirty="0" smtClean="0"/>
                        <a:t>VIERNES</a:t>
                      </a:r>
                      <a:r>
                        <a:rPr lang="es-MX" baseline="0" dirty="0" smtClean="0"/>
                        <a:t>  74%</a:t>
                      </a:r>
                    </a:p>
                    <a:p>
                      <a:r>
                        <a:rPr lang="es-MX" baseline="0" dirty="0" smtClean="0"/>
                        <a:t>MARTES   65%</a:t>
                      </a:r>
                    </a:p>
                    <a:p>
                      <a:r>
                        <a:rPr lang="es-MX" baseline="0" dirty="0" smtClean="0"/>
                        <a:t>JUEVES     64%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USO DE INTERNET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LAP -TOP   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PC               57%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smtClean="0"/>
                        <a:t>SMART PHONE  49%</a:t>
                      </a:r>
                    </a:p>
                    <a:p>
                      <a:endParaRPr lang="es-MX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ACTIVIDAD ONLINE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USO</a:t>
                      </a:r>
                    </a:p>
                    <a:p>
                      <a:r>
                        <a:rPr lang="es-MX" dirty="0" smtClean="0"/>
                        <a:t>E –MAIL</a:t>
                      </a:r>
                      <a:r>
                        <a:rPr lang="es-MX" baseline="0" dirty="0" smtClean="0"/>
                        <a:t>           80%</a:t>
                      </a:r>
                    </a:p>
                    <a:p>
                      <a:r>
                        <a:rPr lang="es-MX" baseline="0" dirty="0" smtClean="0"/>
                        <a:t>REDES SOC      77%</a:t>
                      </a:r>
                    </a:p>
                    <a:p>
                      <a:r>
                        <a:rPr lang="es-MX" baseline="0" dirty="0" smtClean="0"/>
                        <a:t>BUSQUEDA      72%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USO LABORAL</a:t>
                      </a:r>
                    </a:p>
                    <a:p>
                      <a:r>
                        <a:rPr lang="es-MX" dirty="0" smtClean="0"/>
                        <a:t>E –MAIL</a:t>
                      </a:r>
                      <a:r>
                        <a:rPr lang="es-MX" baseline="0" dirty="0" smtClean="0"/>
                        <a:t>           53%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aseline="0" dirty="0" smtClean="0"/>
                        <a:t>BUSQUEDA      51%</a:t>
                      </a:r>
                      <a:endParaRPr lang="es-MX" dirty="0" smtClean="0"/>
                    </a:p>
                    <a:p>
                      <a:r>
                        <a:rPr lang="es-MX" baseline="0" dirty="0" smtClean="0"/>
                        <a:t>E/R DOC            44%</a:t>
                      </a:r>
                    </a:p>
                    <a:p>
                      <a:endParaRPr lang="es-MX" dirty="0" smtClean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OCIO</a:t>
                      </a:r>
                    </a:p>
                    <a:p>
                      <a:r>
                        <a:rPr lang="es-MX" dirty="0" smtClean="0"/>
                        <a:t>RED SOC.      81%</a:t>
                      </a:r>
                    </a:p>
                    <a:p>
                      <a:r>
                        <a:rPr lang="es-MX" dirty="0" smtClean="0"/>
                        <a:t>DES MUS       45%</a:t>
                      </a:r>
                    </a:p>
                    <a:p>
                      <a:r>
                        <a:rPr lang="es-MX" dirty="0" smtClean="0"/>
                        <a:t>NOTICIAS       43%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95536" y="1168400"/>
          <a:ext cx="8748464" cy="377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00"/>
                <a:gridCol w="2602632"/>
                <a:gridCol w="1818456"/>
                <a:gridCol w="2555776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CATEGORÍA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NIÑOS EN INTERNET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TIENEN HIJOS       </a:t>
                      </a:r>
                    </a:p>
                    <a:p>
                      <a:r>
                        <a:rPr lang="es-MX" dirty="0" smtClean="0"/>
                        <a:t>52%   NO</a:t>
                      </a:r>
                    </a:p>
                    <a:p>
                      <a:r>
                        <a:rPr lang="es-MX" dirty="0" smtClean="0"/>
                        <a:t>48%    SI         18% NO I</a:t>
                      </a:r>
                    </a:p>
                    <a:p>
                      <a:r>
                        <a:rPr lang="es-MX" baseline="0" dirty="0" smtClean="0"/>
                        <a:t>                         82% SI   I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EDAD INICIO</a:t>
                      </a:r>
                    </a:p>
                    <a:p>
                      <a:r>
                        <a:rPr lang="es-MX" dirty="0" smtClean="0"/>
                        <a:t>6-11</a:t>
                      </a:r>
                      <a:r>
                        <a:rPr lang="es-MX" baseline="0" dirty="0" smtClean="0"/>
                        <a:t>       41%</a:t>
                      </a:r>
                    </a:p>
                    <a:p>
                      <a:r>
                        <a:rPr lang="es-MX" baseline="0" dirty="0" smtClean="0"/>
                        <a:t>3-6         36%</a:t>
                      </a:r>
                    </a:p>
                    <a:p>
                      <a:r>
                        <a:rPr lang="es-MX" baseline="0" dirty="0" smtClean="0"/>
                        <a:t>12-17     21%</a:t>
                      </a:r>
                      <a:endParaRPr lang="es-MX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MOTIVO DE INICIO</a:t>
                      </a:r>
                    </a:p>
                    <a:p>
                      <a:r>
                        <a:rPr lang="es-MX" dirty="0" smtClean="0"/>
                        <a:t>50% </a:t>
                      </a:r>
                      <a:r>
                        <a:rPr lang="es-MX" baseline="0" dirty="0" smtClean="0"/>
                        <a:t>  ENTRETENIMIENTO</a:t>
                      </a:r>
                    </a:p>
                    <a:p>
                      <a:r>
                        <a:rPr lang="es-MX" baseline="0" dirty="0" smtClean="0"/>
                        <a:t>48%   ESCUELA</a:t>
                      </a:r>
                    </a:p>
                    <a:p>
                      <a:r>
                        <a:rPr lang="es-MX" baseline="0" dirty="0" smtClean="0"/>
                        <a:t>2%      ¿?</a:t>
                      </a:r>
                      <a:endParaRPr lang="es-MX" dirty="0"/>
                    </a:p>
                  </a:txBody>
                  <a:tcPr/>
                </a:tc>
              </a:tr>
              <a:tr h="2213208">
                <a:tc>
                  <a:txBody>
                    <a:bodyPr/>
                    <a:lstStyle/>
                    <a:p>
                      <a:r>
                        <a:rPr lang="es-MX" dirty="0" smtClean="0"/>
                        <a:t>REDES SOCIALES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90%    SI</a:t>
                      </a:r>
                    </a:p>
                    <a:p>
                      <a:r>
                        <a:rPr lang="es-MX" dirty="0" smtClean="0"/>
                        <a:t>10%    NO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NO USA: </a:t>
                      </a:r>
                    </a:p>
                    <a:p>
                      <a:r>
                        <a:rPr lang="es-MX" dirty="0" smtClean="0"/>
                        <a:t>32%   FALTA</a:t>
                      </a:r>
                      <a:r>
                        <a:rPr lang="es-MX" baseline="0" dirty="0" smtClean="0"/>
                        <a:t> DE INTERES</a:t>
                      </a:r>
                    </a:p>
                    <a:p>
                      <a:r>
                        <a:rPr lang="es-MX" baseline="0" dirty="0" smtClean="0"/>
                        <a:t>28%  PROTECCIÓN DE DATOS</a:t>
                      </a:r>
                    </a:p>
                    <a:p>
                      <a:r>
                        <a:rPr lang="es-MX" baseline="0" dirty="0" smtClean="0"/>
                        <a:t>26%  MIEDO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9-10  INTERNAUTAS ACCEDEN ALGUNA RED SOCIAL</a:t>
                      </a:r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rial Rounded MT Bold" pitchFamily="34" charset="0"/>
              </a:rPr>
              <a:t>RESUMEN</a:t>
            </a:r>
            <a:endParaRPr lang="es-MX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rial Rounded MT Bold" pitchFamily="34" charset="0"/>
              </a:rPr>
              <a:t>CONCLUSIONES</a:t>
            </a:r>
            <a:endParaRPr lang="es-MX" dirty="0">
              <a:latin typeface="Arial Rounded MT Bold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51520" y="148478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297" t="34880" r="21379" b="15981"/>
          <a:stretch>
            <a:fillRect/>
          </a:stretch>
        </p:blipFill>
        <p:spPr bwMode="auto">
          <a:xfrm>
            <a:off x="521088" y="1844824"/>
            <a:ext cx="8227376" cy="406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Arial Rounded MT Bold" pitchFamily="34" charset="0"/>
              </a:rPr>
              <a:t>CONCLUSIONES</a:t>
            </a:r>
            <a:endParaRPr lang="es-MX" dirty="0">
              <a:latin typeface="Arial Rounded MT Bold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036" t="39920" r="21379" b="24800"/>
          <a:stretch>
            <a:fillRect/>
          </a:stretch>
        </p:blipFill>
        <p:spPr bwMode="auto">
          <a:xfrm>
            <a:off x="446970" y="1628800"/>
            <a:ext cx="8301494" cy="298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290</Words>
  <Application>Microsoft Office PowerPoint</Application>
  <PresentationFormat>Presentación en pantalla (4:3)</PresentationFormat>
  <Paragraphs>89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CONTEXTO</vt:lpstr>
      <vt:lpstr>RESUMEN</vt:lpstr>
      <vt:lpstr>RESUMEN</vt:lpstr>
      <vt:lpstr>CONCLUSIONES</vt:lpstr>
      <vt:lpstr>CONCLUSIONES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Joel</dc:creator>
  <cp:lastModifiedBy>Joel</cp:lastModifiedBy>
  <cp:revision>9</cp:revision>
  <dcterms:created xsi:type="dcterms:W3CDTF">2014-09-04T15:57:13Z</dcterms:created>
  <dcterms:modified xsi:type="dcterms:W3CDTF">2014-09-04T17:26:24Z</dcterms:modified>
</cp:coreProperties>
</file>