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-6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EABC-D766-4322-8E78-B830FAE35C72}" type="datetime4">
              <a:rPr lang="en-US" smtClean="0"/>
              <a:pPr/>
              <a:t>octubre 16,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3F43-3E86-47E4-BFBB-2476D384E1C6}" type="datetime4">
              <a:rPr lang="en-US" smtClean="0"/>
              <a:pPr/>
              <a:t>octubre 16,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63BA-01FC-4367-B6F3-ABB2645D55F1}" type="datetime4">
              <a:rPr lang="en-US" smtClean="0"/>
              <a:pPr/>
              <a:t>octubre 16, 2013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9C71-EC74-44AF-B27E-FC7DC3C3A61D}" type="datetime4">
              <a:rPr lang="en-US" smtClean="0"/>
              <a:pPr/>
              <a:t>octubre 16,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DA29-3CBE-48EA-92AE-A996835462BA}" type="datetime4">
              <a:rPr lang="en-US" smtClean="0"/>
              <a:pPr/>
              <a:t>octubre 16,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054-3869-4501-B163-1BBFDE8DCE04}" type="datetime4">
              <a:rPr lang="en-US" smtClean="0"/>
              <a:pPr/>
              <a:t>octubre 16, 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3D831-56C1-49CF-8EF7-8B9A98402BCD}" type="datetime4">
              <a:rPr lang="en-US" smtClean="0"/>
              <a:pPr/>
              <a:t>octubre 16, 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5615-7F4F-4584-84D5-CC95918C321F}" type="datetime4">
              <a:rPr lang="en-US" smtClean="0"/>
              <a:pPr/>
              <a:t>octubre 16,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EA923-9BEE-48CE-9F28-5B525F399BAD}" type="datetime4">
              <a:rPr lang="en-US" smtClean="0"/>
              <a:pPr/>
              <a:t>octubre 16,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1F9E-604E-4343-9F29-EF72E8231CAD}" type="datetime4">
              <a:rPr lang="en-US" smtClean="0"/>
              <a:pPr/>
              <a:t>octubre 16,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E1CE-37F8-4102-8DF9-852A0A51F293}" type="datetime4">
              <a:rPr lang="en-US" smtClean="0"/>
              <a:pPr/>
              <a:t>octubre 16,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7D0EFEE-2756-4A20-BF2A-63F0A94F99AC}" type="datetime4">
              <a:rPr lang="en-US" smtClean="0"/>
              <a:pPr/>
              <a:t>octubre 16,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Medios</a:t>
            </a:r>
            <a:r>
              <a:rPr lang="en-US" dirty="0" smtClean="0"/>
              <a:t> </a:t>
            </a:r>
            <a:r>
              <a:rPr lang="en-US" dirty="0" err="1" smtClean="0"/>
              <a:t>fríos</a:t>
            </a:r>
            <a:r>
              <a:rPr lang="en-US" dirty="0" smtClean="0"/>
              <a:t> y </a:t>
            </a:r>
            <a:r>
              <a:rPr lang="en-US" dirty="0" err="1" smtClean="0"/>
              <a:t>calientes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Eduardo </a:t>
            </a:r>
            <a:r>
              <a:rPr lang="en-US" dirty="0" err="1" smtClean="0"/>
              <a:t>rodríguez</a:t>
            </a:r>
            <a:r>
              <a:rPr lang="en-US" dirty="0" smtClean="0"/>
              <a:t> </a:t>
            </a:r>
            <a:r>
              <a:rPr lang="en-US" dirty="0" err="1" smtClean="0"/>
              <a:t>navarrete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530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sz="3000" dirty="0" smtClean="0"/>
              <a:t>Parte de la </a:t>
            </a:r>
            <a:r>
              <a:rPr lang="en-US" sz="3000" dirty="0" err="1" smtClean="0"/>
              <a:t>consideración</a:t>
            </a:r>
            <a:r>
              <a:rPr lang="en-US" sz="3000" dirty="0" smtClean="0"/>
              <a:t> de </a:t>
            </a:r>
            <a:r>
              <a:rPr lang="en-US" sz="3000" dirty="0" err="1" smtClean="0"/>
              <a:t>que</a:t>
            </a:r>
            <a:r>
              <a:rPr lang="en-US" sz="3000" dirty="0" smtClean="0"/>
              <a:t> </a:t>
            </a:r>
            <a:r>
              <a:rPr lang="en-US" sz="3000" dirty="0" err="1" smtClean="0"/>
              <a:t>las</a:t>
            </a:r>
            <a:r>
              <a:rPr lang="en-US" sz="3000" dirty="0" smtClean="0"/>
              <a:t> </a:t>
            </a:r>
            <a:r>
              <a:rPr lang="en-US" sz="3000" dirty="0" err="1" smtClean="0"/>
              <a:t>empresas</a:t>
            </a:r>
            <a:r>
              <a:rPr lang="en-US" sz="3000" dirty="0" smtClean="0"/>
              <a:t>, al </a:t>
            </a:r>
            <a:r>
              <a:rPr lang="en-US" sz="3000" dirty="0" err="1" smtClean="0"/>
              <a:t>igual</a:t>
            </a:r>
            <a:r>
              <a:rPr lang="en-US" sz="3000" dirty="0" smtClean="0"/>
              <a:t> </a:t>
            </a:r>
            <a:r>
              <a:rPr lang="en-US" sz="3000" dirty="0" err="1" smtClean="0"/>
              <a:t>que</a:t>
            </a:r>
            <a:r>
              <a:rPr lang="en-US" sz="3000" dirty="0" smtClean="0"/>
              <a:t> los </a:t>
            </a:r>
            <a:r>
              <a:rPr lang="en-US" sz="3000" dirty="0" err="1" smtClean="0"/>
              <a:t>medios</a:t>
            </a:r>
            <a:r>
              <a:rPr lang="en-US" sz="3000" dirty="0" smtClean="0"/>
              <a:t>, </a:t>
            </a:r>
            <a:r>
              <a:rPr lang="en-US" sz="3000" dirty="0" err="1" smtClean="0"/>
              <a:t>pueden</a:t>
            </a:r>
            <a:r>
              <a:rPr lang="en-US" sz="3000" dirty="0" smtClean="0"/>
              <a:t> </a:t>
            </a:r>
            <a:r>
              <a:rPr lang="en-US" sz="3000" dirty="0" err="1" smtClean="0"/>
              <a:t>ser</a:t>
            </a:r>
            <a:r>
              <a:rPr lang="en-US" sz="3000" dirty="0" smtClean="0"/>
              <a:t> </a:t>
            </a:r>
            <a:r>
              <a:rPr lang="en-US" sz="3000" dirty="0" err="1" smtClean="0"/>
              <a:t>considerados</a:t>
            </a:r>
            <a:r>
              <a:rPr lang="en-US" sz="3000" dirty="0" smtClean="0"/>
              <a:t> </a:t>
            </a:r>
            <a:r>
              <a:rPr lang="en-US" sz="3000" dirty="0" err="1" smtClean="0"/>
              <a:t>tanto</a:t>
            </a:r>
            <a:r>
              <a:rPr lang="en-US" sz="3000" dirty="0" smtClean="0"/>
              <a:t> «</a:t>
            </a:r>
            <a:r>
              <a:rPr lang="en-US" sz="3000" dirty="0" err="1" smtClean="0"/>
              <a:t>fríos</a:t>
            </a:r>
            <a:r>
              <a:rPr lang="en-US" sz="3000" dirty="0" smtClean="0"/>
              <a:t>» </a:t>
            </a:r>
            <a:r>
              <a:rPr lang="en-US" sz="3000" dirty="0" err="1" smtClean="0"/>
              <a:t>como</a:t>
            </a:r>
            <a:r>
              <a:rPr lang="en-US" sz="3000" dirty="0" smtClean="0"/>
              <a:t> «</a:t>
            </a:r>
            <a:r>
              <a:rPr lang="en-US" sz="3000" dirty="0" err="1" smtClean="0"/>
              <a:t>calientes</a:t>
            </a:r>
            <a:r>
              <a:rPr lang="en-US" sz="3000" dirty="0" smtClean="0"/>
              <a:t>».</a:t>
            </a:r>
          </a:p>
          <a:p>
            <a:pPr marL="457200" indent="-457200" algn="just">
              <a:buFont typeface="Arial"/>
              <a:buChar char="•"/>
            </a:pPr>
            <a:endParaRPr lang="en-US" sz="3000" dirty="0" smtClean="0"/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/>
              <a:t>A </a:t>
            </a:r>
            <a:r>
              <a:rPr lang="en-US" sz="3000" dirty="0" err="1" smtClean="0"/>
              <a:t>partir</a:t>
            </a:r>
            <a:r>
              <a:rPr lang="en-US" sz="3000" dirty="0" smtClean="0"/>
              <a:t> de </a:t>
            </a:r>
            <a:r>
              <a:rPr lang="en-US" sz="3000" dirty="0" err="1" smtClean="0"/>
              <a:t>dicha</a:t>
            </a:r>
            <a:r>
              <a:rPr lang="en-US" sz="3000" dirty="0" smtClean="0"/>
              <a:t> </a:t>
            </a:r>
            <a:r>
              <a:rPr lang="en-US" sz="3000" dirty="0" err="1" smtClean="0"/>
              <a:t>clasificación</a:t>
            </a:r>
            <a:r>
              <a:rPr lang="en-US" sz="3000" dirty="0" smtClean="0"/>
              <a:t>, </a:t>
            </a:r>
            <a:r>
              <a:rPr lang="en-US" sz="3000" dirty="0" err="1" smtClean="0"/>
              <a:t>puede</a:t>
            </a:r>
            <a:r>
              <a:rPr lang="en-US" sz="3000" dirty="0" smtClean="0"/>
              <a:t> </a:t>
            </a:r>
            <a:r>
              <a:rPr lang="en-US" sz="3000" dirty="0" err="1" smtClean="0"/>
              <a:t>definirse</a:t>
            </a:r>
            <a:r>
              <a:rPr lang="en-US" sz="3000" dirty="0" smtClean="0"/>
              <a:t> la </a:t>
            </a:r>
            <a:r>
              <a:rPr lang="en-US" sz="3000" dirty="0" err="1" smtClean="0"/>
              <a:t>dinámica</a:t>
            </a:r>
            <a:r>
              <a:rPr lang="en-US" sz="3000" dirty="0" smtClean="0"/>
              <a:t> </a:t>
            </a:r>
            <a:r>
              <a:rPr lang="en-US" sz="3000" dirty="0" err="1" smtClean="0"/>
              <a:t>empresarial</a:t>
            </a:r>
            <a:r>
              <a:rPr lang="en-US" sz="3000" dirty="0" smtClean="0"/>
              <a:t>.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293700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sz="3000" dirty="0" smtClean="0"/>
              <a:t>Las </a:t>
            </a:r>
            <a:r>
              <a:rPr lang="en-US" sz="3000" dirty="0" err="1" smtClean="0"/>
              <a:t>empresas</a:t>
            </a:r>
            <a:r>
              <a:rPr lang="en-US" sz="3000" dirty="0" smtClean="0"/>
              <a:t> «</a:t>
            </a:r>
            <a:r>
              <a:rPr lang="en-US" sz="3000" dirty="0" err="1" smtClean="0"/>
              <a:t>calientes</a:t>
            </a:r>
            <a:r>
              <a:rPr lang="en-US" sz="3000" dirty="0" smtClean="0"/>
              <a:t>» </a:t>
            </a:r>
            <a:r>
              <a:rPr lang="en-US" sz="3000" dirty="0" err="1" smtClean="0"/>
              <a:t>tienden</a:t>
            </a:r>
            <a:r>
              <a:rPr lang="en-US" sz="3000" dirty="0" smtClean="0"/>
              <a:t> a </a:t>
            </a:r>
            <a:r>
              <a:rPr lang="en-US" sz="3000" dirty="0" err="1" smtClean="0"/>
              <a:t>limitar</a:t>
            </a:r>
            <a:r>
              <a:rPr lang="en-US" sz="3000" dirty="0" smtClean="0"/>
              <a:t> la </a:t>
            </a:r>
            <a:r>
              <a:rPr lang="en-US" sz="3000" dirty="0" err="1" smtClean="0"/>
              <a:t>participación</a:t>
            </a:r>
            <a:r>
              <a:rPr lang="en-US" sz="3000" dirty="0" smtClean="0"/>
              <a:t>; </a:t>
            </a:r>
            <a:r>
              <a:rPr lang="en-US" sz="3000" dirty="0" err="1" smtClean="0"/>
              <a:t>además</a:t>
            </a:r>
            <a:r>
              <a:rPr lang="en-US" sz="3000" dirty="0" smtClean="0"/>
              <a:t>, </a:t>
            </a:r>
            <a:r>
              <a:rPr lang="en-US" sz="3000" dirty="0" err="1" smtClean="0"/>
              <a:t>suelen</a:t>
            </a:r>
            <a:r>
              <a:rPr lang="en-US" sz="3000" dirty="0" smtClean="0"/>
              <a:t> </a:t>
            </a:r>
            <a:r>
              <a:rPr lang="en-US" sz="3000" dirty="0" err="1" smtClean="0"/>
              <a:t>enfocarse</a:t>
            </a:r>
            <a:r>
              <a:rPr lang="en-US" sz="3000" dirty="0" smtClean="0"/>
              <a:t> en un solo </a:t>
            </a:r>
            <a:r>
              <a:rPr lang="en-US" sz="3000" dirty="0" err="1" smtClean="0"/>
              <a:t>sentido</a:t>
            </a:r>
            <a:r>
              <a:rPr lang="en-US" sz="3000" dirty="0" smtClean="0"/>
              <a:t>.</a:t>
            </a:r>
          </a:p>
          <a:p>
            <a:pPr marL="457200" indent="-457200" algn="just">
              <a:buFont typeface="Arial"/>
              <a:buChar char="•"/>
            </a:pPr>
            <a:endParaRPr lang="en-US" sz="3000" dirty="0"/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/>
              <a:t>Lo anterior </a:t>
            </a:r>
            <a:r>
              <a:rPr lang="en-US" sz="3000" dirty="0" err="1" smtClean="0"/>
              <a:t>puede</a:t>
            </a:r>
            <a:r>
              <a:rPr lang="en-US" sz="3000" dirty="0" smtClean="0"/>
              <a:t> </a:t>
            </a:r>
            <a:r>
              <a:rPr lang="en-US" sz="3000" dirty="0" err="1" smtClean="0"/>
              <a:t>llevar</a:t>
            </a:r>
            <a:r>
              <a:rPr lang="en-US" sz="3000" dirty="0" smtClean="0"/>
              <a:t> al «</a:t>
            </a:r>
            <a:r>
              <a:rPr lang="en-US" sz="3000" dirty="0" err="1" smtClean="0"/>
              <a:t>narcisimo</a:t>
            </a:r>
            <a:r>
              <a:rPr lang="en-US" sz="3000" dirty="0" smtClean="0"/>
              <a:t>» y </a:t>
            </a:r>
            <a:r>
              <a:rPr lang="en-US" sz="3000" dirty="0" err="1" smtClean="0"/>
              <a:t>tendrá</a:t>
            </a:r>
            <a:r>
              <a:rPr lang="en-US" sz="3000" dirty="0" smtClean="0"/>
              <a:t> </a:t>
            </a:r>
            <a:r>
              <a:rPr lang="en-US" sz="3000" dirty="0" err="1" smtClean="0"/>
              <a:t>como</a:t>
            </a:r>
            <a:r>
              <a:rPr lang="en-US" sz="3000" dirty="0" smtClean="0"/>
              <a:t> </a:t>
            </a:r>
            <a:r>
              <a:rPr lang="en-US" sz="3000" dirty="0" err="1" smtClean="0"/>
              <a:t>resultado</a:t>
            </a:r>
            <a:r>
              <a:rPr lang="en-US" sz="3000" dirty="0" smtClean="0"/>
              <a:t> </a:t>
            </a:r>
            <a:r>
              <a:rPr lang="en-US" sz="3000" dirty="0" err="1" smtClean="0"/>
              <a:t>una</a:t>
            </a:r>
            <a:r>
              <a:rPr lang="en-US" sz="3000" dirty="0" smtClean="0"/>
              <a:t> </a:t>
            </a:r>
            <a:r>
              <a:rPr lang="en-US" sz="3000" dirty="0" err="1" smtClean="0"/>
              <a:t>corta</a:t>
            </a:r>
            <a:r>
              <a:rPr lang="en-US" sz="3000" dirty="0" smtClean="0"/>
              <a:t> </a:t>
            </a:r>
            <a:r>
              <a:rPr lang="en-US" sz="3000" dirty="0" err="1" smtClean="0"/>
              <a:t>visión</a:t>
            </a:r>
            <a:r>
              <a:rPr lang="en-US" sz="3000" dirty="0" smtClean="0"/>
              <a:t> </a:t>
            </a:r>
            <a:r>
              <a:rPr lang="en-US" sz="3000" dirty="0" err="1" smtClean="0"/>
              <a:t>empresarial</a:t>
            </a:r>
            <a:r>
              <a:rPr lang="en-US" sz="3000" dirty="0" smtClean="0"/>
              <a:t>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367199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sz="3000" dirty="0" err="1" smtClean="0"/>
              <a:t>Una</a:t>
            </a:r>
            <a:r>
              <a:rPr lang="en-US" sz="3000" dirty="0" smtClean="0"/>
              <a:t> </a:t>
            </a:r>
            <a:r>
              <a:rPr lang="en-US" sz="3000" dirty="0" err="1" smtClean="0"/>
              <a:t>empresa</a:t>
            </a:r>
            <a:r>
              <a:rPr lang="en-US" sz="3000" dirty="0" smtClean="0"/>
              <a:t> «</a:t>
            </a:r>
            <a:r>
              <a:rPr lang="en-US" sz="3000" dirty="0" err="1" smtClean="0"/>
              <a:t>caliente</a:t>
            </a:r>
            <a:r>
              <a:rPr lang="en-US" sz="3000" dirty="0" smtClean="0"/>
              <a:t>» </a:t>
            </a:r>
            <a:r>
              <a:rPr lang="en-US" sz="3000" dirty="0" err="1" smtClean="0"/>
              <a:t>dentro</a:t>
            </a:r>
            <a:r>
              <a:rPr lang="en-US" sz="3000" dirty="0" smtClean="0"/>
              <a:t> de un </a:t>
            </a:r>
            <a:r>
              <a:rPr lang="en-US" sz="3000" dirty="0" err="1" smtClean="0"/>
              <a:t>mercado</a:t>
            </a:r>
            <a:r>
              <a:rPr lang="en-US" sz="3000" dirty="0" smtClean="0"/>
              <a:t> </a:t>
            </a:r>
            <a:r>
              <a:rPr lang="en-US" sz="3000" dirty="0" err="1" smtClean="0"/>
              <a:t>caliente</a:t>
            </a:r>
            <a:r>
              <a:rPr lang="en-US" sz="3000" dirty="0" smtClean="0"/>
              <a:t> </a:t>
            </a:r>
            <a:r>
              <a:rPr lang="en-US" sz="3000" dirty="0" err="1" smtClean="0"/>
              <a:t>siempre</a:t>
            </a:r>
            <a:r>
              <a:rPr lang="en-US" sz="3000" dirty="0" smtClean="0"/>
              <a:t> </a:t>
            </a:r>
            <a:r>
              <a:rPr lang="en-US" sz="3000" dirty="0" err="1" smtClean="0"/>
              <a:t>tendrá</a:t>
            </a:r>
            <a:r>
              <a:rPr lang="en-US" sz="3000" dirty="0" smtClean="0"/>
              <a:t> </a:t>
            </a:r>
            <a:r>
              <a:rPr lang="en-US" sz="3000" dirty="0" err="1" smtClean="0"/>
              <a:t>más</a:t>
            </a:r>
            <a:r>
              <a:rPr lang="en-US" sz="3000" dirty="0" smtClean="0"/>
              <a:t> </a:t>
            </a:r>
            <a:r>
              <a:rPr lang="en-US" sz="3000" dirty="0" err="1" smtClean="0"/>
              <a:t>probabilidades</a:t>
            </a:r>
            <a:r>
              <a:rPr lang="en-US" sz="3000" dirty="0" smtClean="0"/>
              <a:t> de </a:t>
            </a:r>
            <a:r>
              <a:rPr lang="en-US" sz="3000" dirty="0" err="1" smtClean="0"/>
              <a:t>fracasar</a:t>
            </a:r>
            <a:r>
              <a:rPr lang="en-US" sz="3000" dirty="0" smtClean="0"/>
              <a:t>. </a:t>
            </a:r>
          </a:p>
          <a:p>
            <a:pPr marL="457200" indent="-457200" algn="just">
              <a:buFont typeface="Arial"/>
              <a:buChar char="•"/>
            </a:pPr>
            <a:r>
              <a:rPr lang="en-US" sz="3000" dirty="0" err="1" smtClean="0"/>
              <a:t>Es</a:t>
            </a:r>
            <a:r>
              <a:rPr lang="en-US" sz="3000" dirty="0" smtClean="0"/>
              <a:t> </a:t>
            </a:r>
            <a:r>
              <a:rPr lang="en-US" sz="3000" dirty="0" err="1" smtClean="0"/>
              <a:t>factible</a:t>
            </a:r>
            <a:r>
              <a:rPr lang="en-US" sz="3000" dirty="0" smtClean="0"/>
              <a:t> </a:t>
            </a:r>
            <a:r>
              <a:rPr lang="en-US" sz="3000" dirty="0" err="1" smtClean="0"/>
              <a:t>revertir</a:t>
            </a:r>
            <a:r>
              <a:rPr lang="en-US" sz="3000" dirty="0" smtClean="0"/>
              <a:t> </a:t>
            </a:r>
            <a:r>
              <a:rPr lang="en-US" sz="3000" dirty="0" err="1" smtClean="0"/>
              <a:t>dicho</a:t>
            </a:r>
            <a:r>
              <a:rPr lang="en-US" sz="3000" dirty="0" smtClean="0"/>
              <a:t> </a:t>
            </a:r>
            <a:r>
              <a:rPr lang="en-US" sz="3000" dirty="0" err="1" smtClean="0"/>
              <a:t>efecto</a:t>
            </a:r>
            <a:r>
              <a:rPr lang="en-US" sz="3000" dirty="0" smtClean="0"/>
              <a:t> </a:t>
            </a:r>
            <a:r>
              <a:rPr lang="en-US" sz="3000" dirty="0" err="1" smtClean="0"/>
              <a:t>si</a:t>
            </a:r>
            <a:r>
              <a:rPr lang="en-US" sz="3000" dirty="0" smtClean="0"/>
              <a:t> se introduce un </a:t>
            </a:r>
            <a:r>
              <a:rPr lang="en-US" sz="3000" dirty="0" err="1" smtClean="0"/>
              <a:t>mecanismo</a:t>
            </a:r>
            <a:r>
              <a:rPr lang="en-US" sz="3000" dirty="0" smtClean="0"/>
              <a:t> </a:t>
            </a:r>
            <a:r>
              <a:rPr lang="en-US" sz="3000" dirty="0" err="1" smtClean="0"/>
              <a:t>gerencial</a:t>
            </a:r>
            <a:r>
              <a:rPr lang="en-US" sz="3000" dirty="0" smtClean="0"/>
              <a:t> </a:t>
            </a:r>
            <a:r>
              <a:rPr lang="en-US" sz="3000" dirty="0" err="1" smtClean="0"/>
              <a:t>que</a:t>
            </a:r>
            <a:r>
              <a:rPr lang="en-US" sz="3000" dirty="0" smtClean="0"/>
              <a:t> </a:t>
            </a:r>
            <a:r>
              <a:rPr lang="en-US" sz="3000" dirty="0" err="1" smtClean="0"/>
              <a:t>tenga</a:t>
            </a:r>
            <a:r>
              <a:rPr lang="en-US" sz="3000" dirty="0" smtClean="0"/>
              <a:t> </a:t>
            </a:r>
            <a:r>
              <a:rPr lang="en-US" sz="3000" dirty="0" err="1" smtClean="0"/>
              <a:t>características</a:t>
            </a:r>
            <a:r>
              <a:rPr lang="en-US" sz="3000" dirty="0" smtClean="0"/>
              <a:t> «</a:t>
            </a:r>
            <a:r>
              <a:rPr lang="en-US" sz="3000" dirty="0" err="1" smtClean="0"/>
              <a:t>frías</a:t>
            </a:r>
            <a:r>
              <a:rPr lang="en-US" sz="3000" dirty="0" smtClean="0"/>
              <a:t>».</a:t>
            </a:r>
          </a:p>
          <a:p>
            <a:pPr marL="457200" indent="-457200" algn="just">
              <a:buFont typeface="Arial"/>
              <a:buChar char="•"/>
            </a:pPr>
            <a:r>
              <a:rPr lang="en-US" sz="3000" dirty="0" err="1" smtClean="0"/>
              <a:t>Otra</a:t>
            </a:r>
            <a:r>
              <a:rPr lang="en-US" sz="3000" dirty="0" smtClean="0"/>
              <a:t> </a:t>
            </a:r>
            <a:r>
              <a:rPr lang="en-US" sz="3000" dirty="0" err="1" smtClean="0"/>
              <a:t>solución</a:t>
            </a:r>
            <a:r>
              <a:rPr lang="en-US" sz="3000" dirty="0" smtClean="0"/>
              <a:t> </a:t>
            </a:r>
            <a:r>
              <a:rPr lang="en-US" sz="3000" dirty="0" err="1" smtClean="0"/>
              <a:t>es</a:t>
            </a:r>
            <a:r>
              <a:rPr lang="en-US" sz="3000" dirty="0" smtClean="0"/>
              <a:t> </a:t>
            </a:r>
            <a:r>
              <a:rPr lang="en-US" sz="3000" dirty="0" err="1" smtClean="0"/>
              <a:t>que</a:t>
            </a:r>
            <a:r>
              <a:rPr lang="en-US" sz="3000" dirty="0" smtClean="0"/>
              <a:t> </a:t>
            </a:r>
            <a:r>
              <a:rPr lang="en-US" sz="3000" dirty="0" err="1" smtClean="0"/>
              <a:t>cambie</a:t>
            </a:r>
            <a:r>
              <a:rPr lang="en-US" sz="3000" dirty="0" smtClean="0"/>
              <a:t> de </a:t>
            </a:r>
            <a:r>
              <a:rPr lang="en-US" sz="3000" dirty="0" err="1" smtClean="0"/>
              <a:t>enfoque</a:t>
            </a:r>
            <a:r>
              <a:rPr lang="en-US" sz="3000" dirty="0" smtClean="0"/>
              <a:t>; </a:t>
            </a:r>
            <a:r>
              <a:rPr lang="en-US" sz="3000" dirty="0" err="1" smtClean="0"/>
              <a:t>es</a:t>
            </a:r>
            <a:r>
              <a:rPr lang="en-US" sz="3000" dirty="0" smtClean="0"/>
              <a:t> </a:t>
            </a:r>
            <a:r>
              <a:rPr lang="en-US" sz="3000" dirty="0" err="1" smtClean="0"/>
              <a:t>decir</a:t>
            </a:r>
            <a:r>
              <a:rPr lang="en-US" sz="3000" dirty="0" smtClean="0"/>
              <a:t>, </a:t>
            </a:r>
            <a:r>
              <a:rPr lang="en-US" sz="3000" dirty="0" err="1" smtClean="0"/>
              <a:t>que</a:t>
            </a:r>
            <a:r>
              <a:rPr lang="en-US" sz="3000" dirty="0" smtClean="0"/>
              <a:t> se </a:t>
            </a:r>
            <a:r>
              <a:rPr lang="en-US" sz="3000" dirty="0" err="1" smtClean="0"/>
              <a:t>convierta</a:t>
            </a:r>
            <a:r>
              <a:rPr lang="en-US" sz="3000" dirty="0" smtClean="0"/>
              <a:t> en </a:t>
            </a:r>
            <a:r>
              <a:rPr lang="en-US" sz="3000" dirty="0" err="1" smtClean="0"/>
              <a:t>empresa</a:t>
            </a:r>
            <a:r>
              <a:rPr lang="en-US" sz="3000" dirty="0" smtClean="0"/>
              <a:t> «</a:t>
            </a:r>
            <a:r>
              <a:rPr lang="en-US" sz="3000" dirty="0" err="1" smtClean="0"/>
              <a:t>fría</a:t>
            </a:r>
            <a:r>
              <a:rPr lang="en-US" sz="3000" dirty="0" smtClean="0"/>
              <a:t>».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677865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sz="3000" dirty="0" smtClean="0"/>
              <a:t>El </a:t>
            </a:r>
            <a:r>
              <a:rPr lang="en-US" sz="3000" dirty="0" err="1" smtClean="0"/>
              <a:t>mejor</a:t>
            </a:r>
            <a:r>
              <a:rPr lang="en-US" sz="3000" dirty="0" smtClean="0"/>
              <a:t> </a:t>
            </a:r>
            <a:r>
              <a:rPr lang="en-US" sz="3000" dirty="0" err="1" smtClean="0"/>
              <a:t>recurso</a:t>
            </a:r>
            <a:r>
              <a:rPr lang="en-US" sz="3000" dirty="0" smtClean="0"/>
              <a:t> con el </a:t>
            </a:r>
            <a:r>
              <a:rPr lang="en-US" sz="3000" dirty="0" err="1" smtClean="0"/>
              <a:t>que</a:t>
            </a:r>
            <a:r>
              <a:rPr lang="en-US" sz="3000" dirty="0" smtClean="0"/>
              <a:t> </a:t>
            </a:r>
            <a:r>
              <a:rPr lang="en-US" sz="3000" dirty="0" err="1" smtClean="0"/>
              <a:t>puede</a:t>
            </a:r>
            <a:r>
              <a:rPr lang="en-US" sz="3000" dirty="0" smtClean="0"/>
              <a:t> </a:t>
            </a:r>
            <a:r>
              <a:rPr lang="en-US" sz="3000" dirty="0" err="1" smtClean="0"/>
              <a:t>contar</a:t>
            </a:r>
            <a:r>
              <a:rPr lang="en-US" sz="3000" dirty="0" smtClean="0"/>
              <a:t> </a:t>
            </a:r>
            <a:r>
              <a:rPr lang="en-US" sz="3000" dirty="0" err="1" smtClean="0"/>
              <a:t>una</a:t>
            </a:r>
            <a:r>
              <a:rPr lang="en-US" sz="3000" dirty="0" smtClean="0"/>
              <a:t> </a:t>
            </a:r>
            <a:r>
              <a:rPr lang="en-US" sz="3000" dirty="0" err="1" smtClean="0"/>
              <a:t>empresa</a:t>
            </a:r>
            <a:r>
              <a:rPr lang="en-US" sz="3000" dirty="0" smtClean="0"/>
              <a:t> «</a:t>
            </a:r>
            <a:r>
              <a:rPr lang="en-US" sz="3000" dirty="0" err="1" smtClean="0"/>
              <a:t>fría</a:t>
            </a:r>
            <a:r>
              <a:rPr lang="en-US" sz="3000" dirty="0" smtClean="0"/>
              <a:t>» </a:t>
            </a:r>
            <a:r>
              <a:rPr lang="en-US" sz="3000" dirty="0" err="1" smtClean="0"/>
              <a:t>es</a:t>
            </a:r>
            <a:r>
              <a:rPr lang="en-US" sz="3000" dirty="0" smtClean="0"/>
              <a:t> la </a:t>
            </a:r>
            <a:r>
              <a:rPr lang="en-US" sz="3000" dirty="0" err="1" smtClean="0"/>
              <a:t>atención</a:t>
            </a:r>
            <a:r>
              <a:rPr lang="en-US" sz="3000" dirty="0" smtClean="0"/>
              <a:t>. La </a:t>
            </a:r>
            <a:r>
              <a:rPr lang="en-US" sz="3000" dirty="0" err="1" smtClean="0"/>
              <a:t>necesitan</a:t>
            </a:r>
            <a:r>
              <a:rPr lang="en-US" sz="3000" dirty="0" smtClean="0"/>
              <a:t> </a:t>
            </a:r>
            <a:r>
              <a:rPr lang="en-US" sz="3000" dirty="0" err="1" smtClean="0"/>
              <a:t>para</a:t>
            </a:r>
            <a:r>
              <a:rPr lang="en-US" sz="3000" dirty="0" smtClean="0"/>
              <a:t> </a:t>
            </a:r>
            <a:r>
              <a:rPr lang="en-US" sz="3000" dirty="0" err="1" smtClean="0"/>
              <a:t>mantenerse</a:t>
            </a:r>
            <a:r>
              <a:rPr lang="en-US" sz="3000" dirty="0" smtClean="0"/>
              <a:t> </a:t>
            </a:r>
            <a:r>
              <a:rPr lang="en-US" sz="3000" dirty="0" err="1" smtClean="0"/>
              <a:t>presentes</a:t>
            </a:r>
            <a:r>
              <a:rPr lang="en-US" sz="3000" dirty="0" smtClean="0"/>
              <a:t> en </a:t>
            </a:r>
            <a:r>
              <a:rPr lang="en-US" sz="3000" dirty="0" err="1" smtClean="0"/>
              <a:t>su</a:t>
            </a:r>
            <a:r>
              <a:rPr lang="en-US" sz="3000" dirty="0" smtClean="0"/>
              <a:t> </a:t>
            </a:r>
            <a:r>
              <a:rPr lang="en-US" sz="3000" dirty="0" err="1" smtClean="0"/>
              <a:t>mercado</a:t>
            </a:r>
            <a:r>
              <a:rPr lang="en-US" sz="3000" dirty="0" smtClean="0"/>
              <a:t>.</a:t>
            </a:r>
          </a:p>
          <a:p>
            <a:pPr marL="457200" indent="-457200" algn="just">
              <a:buFont typeface="Arial"/>
              <a:buChar char="•"/>
            </a:pPr>
            <a:endParaRPr lang="en-US" sz="3000" dirty="0"/>
          </a:p>
          <a:p>
            <a:pPr marL="457200" indent="-457200" algn="just">
              <a:buFont typeface="Arial"/>
              <a:buChar char="•"/>
            </a:pPr>
            <a:r>
              <a:rPr lang="en-US" sz="3000" dirty="0" err="1" smtClean="0"/>
              <a:t>Por</a:t>
            </a:r>
            <a:r>
              <a:rPr lang="en-US" sz="3000" dirty="0" smtClean="0"/>
              <a:t> lo general, la </a:t>
            </a:r>
            <a:r>
              <a:rPr lang="en-US" sz="3000" dirty="0" err="1" smtClean="0"/>
              <a:t>cultura</a:t>
            </a:r>
            <a:r>
              <a:rPr lang="en-US" sz="3000" dirty="0" smtClean="0"/>
              <a:t> </a:t>
            </a:r>
            <a:r>
              <a:rPr lang="en-US" sz="3000" dirty="0" err="1" smtClean="0"/>
              <a:t>gerencial</a:t>
            </a:r>
            <a:r>
              <a:rPr lang="en-US" sz="3000" dirty="0" smtClean="0"/>
              <a:t> «</a:t>
            </a:r>
            <a:r>
              <a:rPr lang="en-US" sz="3000" dirty="0" err="1" smtClean="0"/>
              <a:t>fría</a:t>
            </a:r>
            <a:r>
              <a:rPr lang="en-US" sz="3000" dirty="0" smtClean="0"/>
              <a:t>» </a:t>
            </a:r>
            <a:r>
              <a:rPr lang="en-US" sz="3000" dirty="0" err="1" smtClean="0"/>
              <a:t>es</a:t>
            </a:r>
            <a:r>
              <a:rPr lang="en-US" sz="3000" dirty="0" smtClean="0"/>
              <a:t> </a:t>
            </a:r>
            <a:r>
              <a:rPr lang="en-US" sz="3000" dirty="0" err="1" smtClean="0"/>
              <a:t>más</a:t>
            </a:r>
            <a:r>
              <a:rPr lang="en-US" sz="3000" dirty="0" smtClean="0"/>
              <a:t> </a:t>
            </a:r>
            <a:r>
              <a:rPr lang="en-US" sz="3000" dirty="0" err="1" smtClean="0"/>
              <a:t>robusta</a:t>
            </a:r>
            <a:r>
              <a:rPr lang="en-US" sz="3000" dirty="0" smtClean="0"/>
              <a:t> y </a:t>
            </a:r>
            <a:r>
              <a:rPr lang="en-US" sz="3000" dirty="0" err="1" smtClean="0"/>
              <a:t>resistente</a:t>
            </a:r>
            <a:r>
              <a:rPr lang="en-US" sz="3000" dirty="0" smtClean="0"/>
              <a:t>.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618174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sz="3000" dirty="0" smtClean="0"/>
              <a:t>Si la </a:t>
            </a:r>
            <a:r>
              <a:rPr lang="en-US" sz="3000" dirty="0" err="1" smtClean="0"/>
              <a:t>empresa</a:t>
            </a:r>
            <a:r>
              <a:rPr lang="en-US" sz="3000" dirty="0" smtClean="0"/>
              <a:t> </a:t>
            </a:r>
            <a:r>
              <a:rPr lang="en-US" sz="3000" dirty="0" err="1" smtClean="0"/>
              <a:t>es</a:t>
            </a:r>
            <a:r>
              <a:rPr lang="en-US" sz="3000" dirty="0" smtClean="0"/>
              <a:t> un «</a:t>
            </a:r>
            <a:r>
              <a:rPr lang="en-US" sz="3000" dirty="0" err="1" smtClean="0"/>
              <a:t>medio</a:t>
            </a:r>
            <a:r>
              <a:rPr lang="en-US" sz="3000" dirty="0" smtClean="0"/>
              <a:t>», </a:t>
            </a:r>
            <a:r>
              <a:rPr lang="en-US" sz="3000" dirty="0" err="1" smtClean="0"/>
              <a:t>entonces</a:t>
            </a:r>
            <a:r>
              <a:rPr lang="en-US" sz="3000" dirty="0" smtClean="0"/>
              <a:t> se </a:t>
            </a:r>
            <a:r>
              <a:rPr lang="en-US" sz="3000" dirty="0" err="1" smtClean="0"/>
              <a:t>puede</a:t>
            </a:r>
            <a:r>
              <a:rPr lang="en-US" sz="3000" dirty="0" smtClean="0"/>
              <a:t> </a:t>
            </a:r>
            <a:r>
              <a:rPr lang="en-US" sz="3000" dirty="0" err="1" smtClean="0"/>
              <a:t>considerar</a:t>
            </a:r>
            <a:r>
              <a:rPr lang="en-US" sz="3000" dirty="0" smtClean="0"/>
              <a:t> </a:t>
            </a:r>
            <a:r>
              <a:rPr lang="en-US" sz="3000" dirty="0" err="1" smtClean="0"/>
              <a:t>que</a:t>
            </a:r>
            <a:r>
              <a:rPr lang="en-US" sz="3000" dirty="0" smtClean="0"/>
              <a:t> </a:t>
            </a:r>
            <a:r>
              <a:rPr lang="en-US" sz="3000" dirty="0" err="1" smtClean="0"/>
              <a:t>su</a:t>
            </a:r>
            <a:r>
              <a:rPr lang="en-US" sz="3000" dirty="0" smtClean="0"/>
              <a:t> </a:t>
            </a:r>
            <a:r>
              <a:rPr lang="en-US" sz="3000" dirty="0" err="1" smtClean="0"/>
              <a:t>cultura</a:t>
            </a:r>
            <a:r>
              <a:rPr lang="en-US" sz="3000" dirty="0" smtClean="0"/>
              <a:t> </a:t>
            </a:r>
            <a:r>
              <a:rPr lang="en-US" sz="3000" dirty="0" err="1" smtClean="0"/>
              <a:t>empresarial</a:t>
            </a:r>
            <a:r>
              <a:rPr lang="en-US" sz="3000" dirty="0" smtClean="0"/>
              <a:t> </a:t>
            </a:r>
            <a:r>
              <a:rPr lang="en-US" sz="3000" dirty="0" err="1" smtClean="0"/>
              <a:t>es</a:t>
            </a:r>
            <a:r>
              <a:rPr lang="en-US" sz="3000" dirty="0" smtClean="0"/>
              <a:t> «el </a:t>
            </a:r>
            <a:r>
              <a:rPr lang="en-US" sz="3000" dirty="0" err="1" smtClean="0"/>
              <a:t>mensaje</a:t>
            </a:r>
            <a:r>
              <a:rPr lang="en-US" sz="3000" dirty="0" smtClean="0"/>
              <a:t>».</a:t>
            </a:r>
          </a:p>
          <a:p>
            <a:pPr marL="457200" indent="-457200" algn="just">
              <a:buFont typeface="Arial"/>
              <a:buChar char="•"/>
            </a:pPr>
            <a:endParaRPr lang="en-US" sz="3000" dirty="0" smtClean="0"/>
          </a:p>
          <a:p>
            <a:pPr marL="457200" indent="-457200" algn="just">
              <a:buFont typeface="Arial"/>
              <a:buChar char="•"/>
            </a:pPr>
            <a:r>
              <a:rPr lang="en-US" sz="3000" dirty="0" err="1" smtClean="0"/>
              <a:t>Bajo</a:t>
            </a:r>
            <a:r>
              <a:rPr lang="en-US" sz="3000" dirty="0" smtClean="0"/>
              <a:t> la </a:t>
            </a:r>
            <a:r>
              <a:rPr lang="en-US" sz="3000" dirty="0" err="1" smtClean="0"/>
              <a:t>mirada</a:t>
            </a:r>
            <a:r>
              <a:rPr lang="en-US" sz="3000" dirty="0" smtClean="0"/>
              <a:t> de </a:t>
            </a:r>
            <a:r>
              <a:rPr lang="en-US" sz="3000" dirty="0" err="1" smtClean="0"/>
              <a:t>las</a:t>
            </a:r>
            <a:r>
              <a:rPr lang="en-US" sz="3000" dirty="0" smtClean="0"/>
              <a:t> </a:t>
            </a:r>
            <a:r>
              <a:rPr lang="en-US" sz="3000" dirty="0" err="1" smtClean="0"/>
              <a:t>leyes</a:t>
            </a:r>
            <a:r>
              <a:rPr lang="en-US" sz="3000" dirty="0" smtClean="0"/>
              <a:t> de los </a:t>
            </a:r>
            <a:r>
              <a:rPr lang="en-US" sz="3000" dirty="0" err="1" smtClean="0"/>
              <a:t>medios</a:t>
            </a:r>
            <a:r>
              <a:rPr lang="en-US" sz="3000" dirty="0" smtClean="0"/>
              <a:t> </a:t>
            </a:r>
            <a:r>
              <a:rPr lang="en-US" sz="3000" dirty="0" err="1" smtClean="0"/>
              <a:t>será</a:t>
            </a:r>
            <a:r>
              <a:rPr lang="en-US" sz="3000" dirty="0" smtClean="0"/>
              <a:t> </a:t>
            </a:r>
            <a:r>
              <a:rPr lang="en-US" sz="3000" dirty="0" err="1" smtClean="0"/>
              <a:t>posible</a:t>
            </a:r>
            <a:r>
              <a:rPr lang="en-US" sz="3000" dirty="0" smtClean="0"/>
              <a:t> </a:t>
            </a:r>
            <a:r>
              <a:rPr lang="en-US" sz="3000" dirty="0" err="1" smtClean="0"/>
              <a:t>comprender</a:t>
            </a:r>
            <a:r>
              <a:rPr lang="en-US" sz="3000" dirty="0" smtClean="0"/>
              <a:t> </a:t>
            </a:r>
            <a:r>
              <a:rPr lang="en-US" sz="3000" dirty="0" err="1" smtClean="0"/>
              <a:t>mejor</a:t>
            </a:r>
            <a:r>
              <a:rPr lang="en-US" sz="3000" dirty="0" smtClean="0"/>
              <a:t> los </a:t>
            </a:r>
            <a:r>
              <a:rPr lang="en-US" sz="3000" dirty="0" err="1" smtClean="0"/>
              <a:t>efectos</a:t>
            </a:r>
            <a:r>
              <a:rPr lang="en-US" sz="3000" dirty="0" smtClean="0"/>
              <a:t> de </a:t>
            </a:r>
            <a:r>
              <a:rPr lang="en-US" sz="3000" dirty="0" err="1" smtClean="0"/>
              <a:t>dicha</a:t>
            </a:r>
            <a:r>
              <a:rPr lang="en-US" sz="3000" dirty="0" smtClean="0"/>
              <a:t> </a:t>
            </a:r>
            <a:r>
              <a:rPr lang="en-US" sz="3000" dirty="0" err="1" smtClean="0"/>
              <a:t>cultura</a:t>
            </a:r>
            <a:r>
              <a:rPr lang="en-US" sz="3000" dirty="0" smtClean="0"/>
              <a:t> </a:t>
            </a:r>
            <a:r>
              <a:rPr lang="en-US" sz="3000" dirty="0" err="1" smtClean="0"/>
              <a:t>empresarial</a:t>
            </a:r>
            <a:r>
              <a:rPr lang="en-US" sz="3000" dirty="0" smtClean="0"/>
              <a:t>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547954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sz="3000" dirty="0" err="1" smtClean="0"/>
              <a:t>Es</a:t>
            </a:r>
            <a:r>
              <a:rPr lang="en-US" sz="3000" dirty="0" smtClean="0"/>
              <a:t> </a:t>
            </a:r>
            <a:r>
              <a:rPr lang="en-US" sz="3000" dirty="0" err="1" smtClean="0"/>
              <a:t>necesario</a:t>
            </a:r>
            <a:r>
              <a:rPr lang="en-US" sz="3000" dirty="0" smtClean="0"/>
              <a:t> </a:t>
            </a:r>
            <a:r>
              <a:rPr lang="en-US" sz="3000" dirty="0" err="1" smtClean="0"/>
              <a:t>advertir</a:t>
            </a:r>
            <a:r>
              <a:rPr lang="en-US" sz="3000" dirty="0" smtClean="0"/>
              <a:t> e </a:t>
            </a:r>
            <a:r>
              <a:rPr lang="en-US" sz="3000" dirty="0" err="1" smtClean="0"/>
              <a:t>identificar</a:t>
            </a:r>
            <a:r>
              <a:rPr lang="en-US" sz="3000" dirty="0" smtClean="0"/>
              <a:t> </a:t>
            </a:r>
            <a:r>
              <a:rPr lang="en-US" sz="3000" dirty="0" err="1" smtClean="0"/>
              <a:t>tanto</a:t>
            </a:r>
            <a:r>
              <a:rPr lang="en-US" sz="3000" dirty="0" smtClean="0"/>
              <a:t> el «</a:t>
            </a:r>
            <a:r>
              <a:rPr lang="en-US" sz="3000" dirty="0" err="1" smtClean="0"/>
              <a:t>fondo</a:t>
            </a:r>
            <a:r>
              <a:rPr lang="en-US" sz="3000" dirty="0" smtClean="0"/>
              <a:t>» </a:t>
            </a:r>
            <a:r>
              <a:rPr lang="en-US" sz="3000" dirty="0" err="1" smtClean="0"/>
              <a:t>como</a:t>
            </a:r>
            <a:r>
              <a:rPr lang="en-US" sz="3000" dirty="0" smtClean="0"/>
              <a:t> la «forma» de la </a:t>
            </a:r>
            <a:r>
              <a:rPr lang="en-US" sz="3000" dirty="0" err="1" smtClean="0"/>
              <a:t>cultura</a:t>
            </a:r>
            <a:r>
              <a:rPr lang="en-US" sz="3000" dirty="0" smtClean="0"/>
              <a:t> </a:t>
            </a:r>
            <a:r>
              <a:rPr lang="en-US" sz="3000" dirty="0" err="1" smtClean="0"/>
              <a:t>empresarial</a:t>
            </a:r>
            <a:r>
              <a:rPr lang="en-US" sz="3000" dirty="0" smtClean="0"/>
              <a:t>.</a:t>
            </a:r>
          </a:p>
          <a:p>
            <a:pPr marL="457200" indent="-457200" algn="just">
              <a:buFont typeface="Arial"/>
              <a:buChar char="•"/>
            </a:pPr>
            <a:r>
              <a:rPr lang="en-US" sz="3000" dirty="0" err="1" smtClean="0"/>
              <a:t>Éstas</a:t>
            </a:r>
            <a:r>
              <a:rPr lang="en-US" sz="3000" dirty="0" smtClean="0"/>
              <a:t> </a:t>
            </a:r>
            <a:r>
              <a:rPr lang="en-US" sz="3000" dirty="0" err="1" smtClean="0"/>
              <a:t>tiene</a:t>
            </a:r>
            <a:r>
              <a:rPr lang="en-US" sz="3000" dirty="0" smtClean="0"/>
              <a:t> el </a:t>
            </a:r>
            <a:r>
              <a:rPr lang="en-US" sz="3000" dirty="0" err="1" smtClean="0"/>
              <a:t>poder</a:t>
            </a:r>
            <a:r>
              <a:rPr lang="en-US" sz="3000" dirty="0" smtClean="0"/>
              <a:t> de </a:t>
            </a:r>
            <a:r>
              <a:rPr lang="en-US" sz="3000" dirty="0" err="1" smtClean="0"/>
              <a:t>cambiar</a:t>
            </a:r>
            <a:r>
              <a:rPr lang="en-US" sz="3000" dirty="0" smtClean="0"/>
              <a:t> el «</a:t>
            </a:r>
            <a:r>
              <a:rPr lang="en-US" sz="3000" dirty="0" err="1" smtClean="0"/>
              <a:t>mensaje</a:t>
            </a:r>
            <a:r>
              <a:rPr lang="en-US" sz="3000" dirty="0" smtClean="0"/>
              <a:t>» y, </a:t>
            </a:r>
            <a:r>
              <a:rPr lang="en-US" sz="3000" dirty="0" err="1" smtClean="0"/>
              <a:t>por</a:t>
            </a:r>
            <a:r>
              <a:rPr lang="en-US" sz="3000" dirty="0" smtClean="0"/>
              <a:t> lo </a:t>
            </a:r>
            <a:r>
              <a:rPr lang="en-US" sz="3000" dirty="0" err="1" smtClean="0"/>
              <a:t>tanto</a:t>
            </a:r>
            <a:r>
              <a:rPr lang="en-US" sz="3000" dirty="0" smtClean="0"/>
              <a:t>, </a:t>
            </a:r>
            <a:r>
              <a:rPr lang="en-US" sz="3000" dirty="0" err="1" smtClean="0"/>
              <a:t>logran</a:t>
            </a:r>
            <a:r>
              <a:rPr lang="en-US" sz="3000" dirty="0" smtClean="0"/>
              <a:t> </a:t>
            </a:r>
            <a:r>
              <a:rPr lang="en-US" sz="3000" dirty="0" err="1" smtClean="0"/>
              <a:t>afectar</a:t>
            </a:r>
            <a:r>
              <a:rPr lang="en-US" sz="3000" dirty="0" smtClean="0"/>
              <a:t> la </a:t>
            </a:r>
            <a:r>
              <a:rPr lang="en-US" sz="3000" dirty="0" err="1" smtClean="0"/>
              <a:t>dinámica</a:t>
            </a:r>
            <a:r>
              <a:rPr lang="en-US" sz="3000" dirty="0" smtClean="0"/>
              <a:t> de la </a:t>
            </a:r>
            <a:r>
              <a:rPr lang="en-US" sz="3000" dirty="0" err="1" smtClean="0"/>
              <a:t>empresa</a:t>
            </a:r>
            <a:r>
              <a:rPr lang="en-US" sz="3000" dirty="0" smtClean="0"/>
              <a:t> en </a:t>
            </a:r>
            <a:r>
              <a:rPr lang="en-US" sz="3000" dirty="0" err="1" smtClean="0"/>
              <a:t>su</a:t>
            </a:r>
            <a:r>
              <a:rPr lang="en-US" sz="3000" dirty="0" smtClean="0"/>
              <a:t> </a:t>
            </a:r>
            <a:r>
              <a:rPr lang="en-US" sz="3000" dirty="0" err="1" smtClean="0"/>
              <a:t>totalidad</a:t>
            </a:r>
            <a:r>
              <a:rPr lang="en-US" sz="3000" dirty="0" smtClean="0"/>
              <a:t>.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152235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sz="3000" dirty="0" err="1" smtClean="0"/>
              <a:t>Bajó</a:t>
            </a:r>
            <a:r>
              <a:rPr lang="en-US" sz="3000" dirty="0" smtClean="0"/>
              <a:t> la </a:t>
            </a:r>
            <a:r>
              <a:rPr lang="en-US" sz="3000" dirty="0" err="1" smtClean="0"/>
              <a:t>dinámica</a:t>
            </a:r>
            <a:r>
              <a:rPr lang="en-US" sz="3000" dirty="0" smtClean="0"/>
              <a:t> actual, </a:t>
            </a:r>
            <a:r>
              <a:rPr lang="en-US" sz="3000" dirty="0" err="1" smtClean="0"/>
              <a:t>resulta</a:t>
            </a:r>
            <a:r>
              <a:rPr lang="en-US" sz="3000" dirty="0" smtClean="0"/>
              <a:t> indispensable </a:t>
            </a:r>
            <a:r>
              <a:rPr lang="en-US" sz="3000" dirty="0" err="1" smtClean="0"/>
              <a:t>pensar</a:t>
            </a:r>
            <a:r>
              <a:rPr lang="en-US" sz="3000" dirty="0" smtClean="0"/>
              <a:t> a </a:t>
            </a:r>
            <a:r>
              <a:rPr lang="en-US" sz="3000" dirty="0" err="1" smtClean="0"/>
              <a:t>futuro</a:t>
            </a:r>
            <a:r>
              <a:rPr lang="en-US" sz="3000" dirty="0" smtClean="0"/>
              <a:t>. </a:t>
            </a:r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/>
              <a:t>Los </a:t>
            </a:r>
            <a:r>
              <a:rPr lang="en-US" sz="3000" dirty="0" err="1" smtClean="0"/>
              <a:t>cambios</a:t>
            </a:r>
            <a:r>
              <a:rPr lang="en-US" sz="3000" dirty="0" smtClean="0"/>
              <a:t> en la </a:t>
            </a:r>
            <a:r>
              <a:rPr lang="en-US" sz="3000" dirty="0" err="1" smtClean="0"/>
              <a:t>dinámica</a:t>
            </a:r>
            <a:r>
              <a:rPr lang="en-US" sz="3000" dirty="0" smtClean="0"/>
              <a:t> social </a:t>
            </a:r>
            <a:r>
              <a:rPr lang="en-US" sz="3000" dirty="0" err="1" smtClean="0"/>
              <a:t>afectan</a:t>
            </a:r>
            <a:r>
              <a:rPr lang="en-US" sz="3000" dirty="0" smtClean="0"/>
              <a:t> el </a:t>
            </a:r>
            <a:r>
              <a:rPr lang="en-US" sz="3000" dirty="0" err="1" smtClean="0"/>
              <a:t>desempeño</a:t>
            </a:r>
            <a:r>
              <a:rPr lang="en-US" sz="3000" dirty="0" smtClean="0"/>
              <a:t> y la forma de </a:t>
            </a:r>
            <a:r>
              <a:rPr lang="en-US" sz="3000" dirty="0" err="1" smtClean="0"/>
              <a:t>hacer</a:t>
            </a:r>
            <a:r>
              <a:rPr lang="en-US" sz="3000" dirty="0" smtClean="0"/>
              <a:t> </a:t>
            </a:r>
            <a:r>
              <a:rPr lang="en-US" sz="3000" dirty="0" err="1" smtClean="0"/>
              <a:t>las</a:t>
            </a:r>
            <a:r>
              <a:rPr lang="en-US" sz="3000" dirty="0" smtClean="0"/>
              <a:t> </a:t>
            </a:r>
            <a:r>
              <a:rPr lang="en-US" sz="3000" dirty="0" err="1" smtClean="0"/>
              <a:t>cosas</a:t>
            </a:r>
            <a:r>
              <a:rPr lang="en-US" sz="3000" dirty="0" smtClean="0"/>
              <a:t> a </a:t>
            </a:r>
            <a:r>
              <a:rPr lang="en-US" sz="3000" dirty="0" err="1" smtClean="0"/>
              <a:t>nivel</a:t>
            </a:r>
            <a:r>
              <a:rPr lang="en-US" sz="3000" dirty="0" smtClean="0"/>
              <a:t> </a:t>
            </a:r>
            <a:r>
              <a:rPr lang="en-US" sz="3000" dirty="0" err="1" smtClean="0"/>
              <a:t>laboral</a:t>
            </a:r>
            <a:r>
              <a:rPr lang="en-US" sz="3000" dirty="0" smtClean="0"/>
              <a:t>. </a:t>
            </a:r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/>
              <a:t>Las </a:t>
            </a:r>
            <a:r>
              <a:rPr lang="en-US" sz="3000" dirty="0" err="1" smtClean="0"/>
              <a:t>herramientas</a:t>
            </a:r>
            <a:r>
              <a:rPr lang="en-US" sz="3000" dirty="0" smtClean="0"/>
              <a:t> </a:t>
            </a:r>
            <a:r>
              <a:rPr lang="en-US" sz="3000" dirty="0" err="1" smtClean="0"/>
              <a:t>que</a:t>
            </a:r>
            <a:r>
              <a:rPr lang="en-US" sz="3000" dirty="0" smtClean="0"/>
              <a:t> </a:t>
            </a:r>
            <a:r>
              <a:rPr lang="en-US" sz="3000" dirty="0" err="1" smtClean="0"/>
              <a:t>moldeamos</a:t>
            </a:r>
            <a:r>
              <a:rPr lang="en-US" sz="3000" dirty="0" smtClean="0"/>
              <a:t> –y </a:t>
            </a:r>
            <a:r>
              <a:rPr lang="en-US" sz="3000" dirty="0" err="1" smtClean="0"/>
              <a:t>que</a:t>
            </a:r>
            <a:r>
              <a:rPr lang="en-US" sz="3000" dirty="0" smtClean="0"/>
              <a:t> a </a:t>
            </a:r>
            <a:r>
              <a:rPr lang="en-US" sz="3000" dirty="0" err="1" smtClean="0"/>
              <a:t>su</a:t>
            </a:r>
            <a:r>
              <a:rPr lang="en-US" sz="3000" dirty="0" smtClean="0"/>
              <a:t> </a:t>
            </a:r>
            <a:r>
              <a:rPr lang="en-US" sz="3000" dirty="0" err="1" smtClean="0"/>
              <a:t>vez</a:t>
            </a:r>
            <a:r>
              <a:rPr lang="en-US" sz="3000" dirty="0" smtClean="0"/>
              <a:t> </a:t>
            </a:r>
            <a:r>
              <a:rPr lang="en-US" sz="3000" dirty="0" err="1" smtClean="0"/>
              <a:t>nos</a:t>
            </a:r>
            <a:r>
              <a:rPr lang="en-US" sz="3000" dirty="0" smtClean="0"/>
              <a:t> </a:t>
            </a:r>
            <a:r>
              <a:rPr lang="en-US" sz="3000" dirty="0" err="1" smtClean="0"/>
              <a:t>moldean</a:t>
            </a:r>
            <a:r>
              <a:rPr lang="en-US" sz="3000" dirty="0" smtClean="0"/>
              <a:t>– </a:t>
            </a:r>
            <a:r>
              <a:rPr lang="en-US" sz="3000" dirty="0" err="1" smtClean="0"/>
              <a:t>generan</a:t>
            </a:r>
            <a:r>
              <a:rPr lang="en-US" sz="3000" dirty="0" smtClean="0"/>
              <a:t> </a:t>
            </a:r>
            <a:r>
              <a:rPr lang="en-US" sz="3000" dirty="0" err="1" smtClean="0"/>
              <a:t>reacciones</a:t>
            </a:r>
            <a:r>
              <a:rPr lang="en-US" sz="3000" dirty="0" smtClean="0"/>
              <a:t> </a:t>
            </a:r>
            <a:r>
              <a:rPr lang="en-US" sz="3000" dirty="0" err="1" smtClean="0"/>
              <a:t>individuales</a:t>
            </a:r>
            <a:r>
              <a:rPr lang="en-US" sz="3000" dirty="0" smtClean="0"/>
              <a:t> y </a:t>
            </a:r>
            <a:r>
              <a:rPr lang="en-US" sz="3000" dirty="0" err="1" smtClean="0"/>
              <a:t>colectivas</a:t>
            </a:r>
            <a:r>
              <a:rPr lang="en-US" sz="3000" dirty="0" smtClean="0"/>
              <a:t>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274419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sz="3000" dirty="0" err="1" smtClean="0"/>
              <a:t>Ser</a:t>
            </a:r>
            <a:r>
              <a:rPr lang="en-US" sz="3000" dirty="0" smtClean="0"/>
              <a:t> </a:t>
            </a:r>
            <a:r>
              <a:rPr lang="en-US" sz="3000" dirty="0" err="1" smtClean="0"/>
              <a:t>conscientes</a:t>
            </a:r>
            <a:r>
              <a:rPr lang="en-US" sz="3000" dirty="0" smtClean="0"/>
              <a:t> de </a:t>
            </a:r>
            <a:r>
              <a:rPr lang="en-US" sz="3000" dirty="0" err="1" smtClean="0"/>
              <a:t>dichas</a:t>
            </a:r>
            <a:r>
              <a:rPr lang="en-US" sz="3000" dirty="0" smtClean="0"/>
              <a:t> </a:t>
            </a:r>
            <a:r>
              <a:rPr lang="en-US" sz="3000" dirty="0" err="1" smtClean="0"/>
              <a:t>reacciones</a:t>
            </a:r>
            <a:r>
              <a:rPr lang="en-US" sz="3000" dirty="0" smtClean="0"/>
              <a:t> y </a:t>
            </a:r>
            <a:r>
              <a:rPr lang="en-US" sz="3000" dirty="0" err="1" smtClean="0"/>
              <a:t>efectos</a:t>
            </a:r>
            <a:r>
              <a:rPr lang="en-US" sz="3000" dirty="0" smtClean="0"/>
              <a:t> </a:t>
            </a:r>
            <a:r>
              <a:rPr lang="en-US" sz="3000" dirty="0" err="1" smtClean="0"/>
              <a:t>nos</a:t>
            </a:r>
            <a:r>
              <a:rPr lang="en-US" sz="3000" dirty="0" smtClean="0"/>
              <a:t> da la </a:t>
            </a:r>
            <a:r>
              <a:rPr lang="en-US" sz="3000" dirty="0" err="1" smtClean="0"/>
              <a:t>oportunidad</a:t>
            </a:r>
            <a:r>
              <a:rPr lang="en-US" sz="3000" dirty="0" smtClean="0"/>
              <a:t> –y la </a:t>
            </a:r>
            <a:r>
              <a:rPr lang="en-US" sz="3000" dirty="0" err="1" smtClean="0"/>
              <a:t>responsabilidad</a:t>
            </a:r>
            <a:r>
              <a:rPr lang="en-US" sz="3000" dirty="0" smtClean="0"/>
              <a:t>– de </a:t>
            </a:r>
            <a:r>
              <a:rPr lang="en-US" sz="3000" dirty="0" err="1" smtClean="0"/>
              <a:t>manejar</a:t>
            </a:r>
            <a:r>
              <a:rPr lang="en-US" sz="3000" dirty="0" smtClean="0"/>
              <a:t> </a:t>
            </a:r>
            <a:r>
              <a:rPr lang="en-US" sz="3000" dirty="0" err="1" smtClean="0"/>
              <a:t>nuestra</a:t>
            </a:r>
            <a:r>
              <a:rPr lang="en-US" sz="3000" dirty="0" smtClean="0"/>
              <a:t> </a:t>
            </a:r>
            <a:r>
              <a:rPr lang="en-US" sz="3000" dirty="0" err="1" smtClean="0"/>
              <a:t>tecnología</a:t>
            </a:r>
            <a:r>
              <a:rPr lang="en-US" sz="3000" dirty="0" smtClean="0"/>
              <a:t>, </a:t>
            </a:r>
            <a:r>
              <a:rPr lang="en-US" sz="3000" dirty="0" err="1" smtClean="0"/>
              <a:t>nuestro</a:t>
            </a:r>
            <a:r>
              <a:rPr lang="en-US" sz="3000" dirty="0" smtClean="0"/>
              <a:t> </a:t>
            </a:r>
            <a:r>
              <a:rPr lang="en-US" sz="3000" dirty="0" err="1" smtClean="0"/>
              <a:t>mundo</a:t>
            </a:r>
            <a:r>
              <a:rPr lang="en-US" sz="3000" dirty="0" smtClean="0"/>
              <a:t> y a </a:t>
            </a:r>
            <a:r>
              <a:rPr lang="en-US" sz="3000" dirty="0" err="1" smtClean="0"/>
              <a:t>nosotros</a:t>
            </a:r>
            <a:r>
              <a:rPr lang="en-US" sz="3000" dirty="0" smtClean="0"/>
              <a:t> </a:t>
            </a:r>
            <a:r>
              <a:rPr lang="en-US" sz="3000" dirty="0" err="1" smtClean="0"/>
              <a:t>mismos</a:t>
            </a:r>
            <a:r>
              <a:rPr lang="en-US" sz="3000" smtClean="0"/>
              <a:t>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9800072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Essential.thmx</Template>
  <TotalTime>18</TotalTime>
  <Words>349</Words>
  <Application>Microsoft Macintosh PowerPoint</Application>
  <PresentationFormat>Presentación en pantalla (4:3)</PresentationFormat>
  <Paragraphs>23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Essential</vt:lpstr>
      <vt:lpstr>Medios fríos y calientes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Medios fríos y calientes</dc:title>
  <dc:creator>Eduardo Rodríguez Navarrete</dc:creator>
  <cp:lastModifiedBy>Octavio Islas</cp:lastModifiedBy>
  <cp:revision>4</cp:revision>
  <dcterms:created xsi:type="dcterms:W3CDTF">2013-10-14T03:30:50Z</dcterms:created>
  <dcterms:modified xsi:type="dcterms:W3CDTF">2013-10-16T05:47:00Z</dcterms:modified>
</cp:coreProperties>
</file>